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 id="2147483667" r:id="rId3"/>
    <p:sldMasterId id="2147483673" r:id="rId4"/>
    <p:sldMasterId id="2147483687"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70" r:id="rId18"/>
    <p:sldId id="269" r:id="rId19"/>
  </p:sldIdLst>
  <p:sldSz cx="1069181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381">
          <p15:clr>
            <a:srgbClr val="A4A3A4"/>
          </p15:clr>
        </p15:guide>
        <p15:guide id="2" pos="336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aGKNlAlue/NhuXcpluwXtan3l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E8CDC99-6170-4AD9-A6F0-F3AE6D86D99A}">
  <a:tblStyle styleId="{AE8CDC99-6170-4AD9-A6F0-F3AE6D86D99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6EC"/>
          </a:solidFill>
        </a:fill>
      </a:tcStyle>
    </a:wholeTbl>
    <a:band1H>
      <a:tcTxStyle b="off" i="off"/>
      <a:tcStyle>
        <a:tcBdr/>
        <a:fill>
          <a:solidFill>
            <a:srgbClr val="F5CAD6"/>
          </a:solidFill>
        </a:fill>
      </a:tcStyle>
    </a:band1H>
    <a:band2H>
      <a:tcTxStyle b="off" i="off"/>
      <a:tcStyle>
        <a:tcBdr/>
      </a:tcStyle>
    </a:band2H>
    <a:band1V>
      <a:tcTxStyle b="off" i="off"/>
      <a:tcStyle>
        <a:tcBdr/>
        <a:fill>
          <a:solidFill>
            <a:srgbClr val="F5CAD6"/>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314" y="-78"/>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6"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44573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SzPts val="1400"/>
              <a:buFont typeface="Calibri"/>
              <a:buNone/>
            </a:pPr>
            <a:endParaRPr sz="1306" b="0" i="0" u="none" strike="noStrike" cap="none">
              <a:solidFill>
                <a:schemeClr val="dk1"/>
              </a:solidFill>
              <a:latin typeface="Calibri"/>
              <a:ea typeface="Calibri"/>
              <a:cs typeface="Calibri"/>
              <a:sym typeface="Calibri"/>
            </a:endParaRPr>
          </a:p>
        </p:txBody>
      </p:sp>
      <p:sp>
        <p:nvSpPr>
          <p:cNvPr id="257" name="Google Shape;2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fr-FR"/>
              <a:t>Pays-de-la-Loire : Handicap-Travail-Solidarité / Yves CHAUVET (projet SOLINNOV) et Damien DEMOOR (Lauréat CCAH, Nantes) – discussion à reprendre</a:t>
            </a:r>
            <a:endParaRPr/>
          </a:p>
        </p:txBody>
      </p:sp>
      <p:sp>
        <p:nvSpPr>
          <p:cNvPr id="564" name="Google Shape;564;p1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77" name="Google Shape;577;p1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82" name="Google Shape;582;p12: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p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630" name="Google Shape;630;p1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3: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3" name="Google Shape;273;p3: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87" name="Google Shape;287;p53: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fr-FR" sz="1306" b="0" i="0" u="none" strike="noStrike" cap="none">
                <a:solidFill>
                  <a:schemeClr val="dk1"/>
                </a:solidFill>
                <a:latin typeface="Calibri"/>
                <a:ea typeface="Calibri"/>
                <a:cs typeface="Calibri"/>
                <a:sym typeface="Calibri"/>
              </a:rPr>
              <a:t>3) Slide 19 - Mesure </a:t>
            </a:r>
            <a:r>
              <a:rPr lang="fr-FR" sz="1306" b="1" i="0" u="none" strike="noStrike" cap="none">
                <a:solidFill>
                  <a:schemeClr val="dk1"/>
                </a:solidFill>
                <a:latin typeface="Calibri"/>
                <a:ea typeface="Calibri"/>
                <a:cs typeface="Calibri"/>
                <a:sym typeface="Calibri"/>
              </a:rPr>
              <a:t>d'impact social</a:t>
            </a:r>
            <a:r>
              <a:rPr lang="fr-FR" sz="1306" b="0" i="0" u="none" strike="noStrike" cap="none">
                <a:solidFill>
                  <a:schemeClr val="dk1"/>
                </a:solidFill>
                <a:latin typeface="Calibri"/>
                <a:ea typeface="Calibri"/>
                <a:cs typeface="Calibri"/>
                <a:sym typeface="Calibri"/>
              </a:rPr>
              <a:t> (place dans l'écosystème et dans les territoires, apports aux clients potentiels d'AG2R La Mondiale, etc.)</a:t>
            </a:r>
            <a:endParaRPr/>
          </a:p>
          <a:p>
            <a:pPr marL="457200" marR="0" lvl="0" indent="-228600" algn="l" rtl="0">
              <a:lnSpc>
                <a:spcPct val="100000"/>
              </a:lnSpc>
              <a:spcBef>
                <a:spcPts val="0"/>
              </a:spcBef>
              <a:spcAft>
                <a:spcPts val="0"/>
              </a:spcAft>
              <a:buSzPts val="1400"/>
              <a:buNone/>
            </a:pPr>
            <a:endParaRPr sz="1306"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fr-FR"/>
              <a:t>Commentaire @Adèle : H’up souhaite améliorer son impact social :</a:t>
            </a:r>
            <a:endParaRPr/>
          </a:p>
          <a:p>
            <a:pPr marL="0" lvl="0" indent="0" algn="l" rtl="0">
              <a:lnSpc>
                <a:spcPct val="115000"/>
              </a:lnSpc>
              <a:spcBef>
                <a:spcPts val="1200"/>
              </a:spcBef>
              <a:spcAft>
                <a:spcPts val="0"/>
              </a:spcAft>
              <a:buSzPts val="1400"/>
              <a:buNone/>
            </a:pPr>
            <a:r>
              <a:rPr lang="fr-FR"/>
              <a:t>- d’un point de vue géographique, pour accélérer et étendre son impact en région,</a:t>
            </a:r>
            <a:endParaRPr/>
          </a:p>
          <a:p>
            <a:pPr marL="0" lvl="0" indent="0" algn="l" rtl="0">
              <a:lnSpc>
                <a:spcPct val="115000"/>
              </a:lnSpc>
              <a:spcBef>
                <a:spcPts val="1200"/>
              </a:spcBef>
              <a:spcAft>
                <a:spcPts val="0"/>
              </a:spcAft>
              <a:buSzPts val="1400"/>
              <a:buNone/>
            </a:pPr>
            <a:r>
              <a:rPr lang="fr-FR"/>
              <a:t>- d’un point de vue éducationnel, en vérifiant son impact et en le modulant aux besoins des entrepreneurs,</a:t>
            </a:r>
            <a:endParaRPr/>
          </a:p>
          <a:p>
            <a:pPr marL="0" lvl="0" indent="0" algn="l" rtl="0">
              <a:lnSpc>
                <a:spcPct val="115000"/>
              </a:lnSpc>
              <a:spcBef>
                <a:spcPts val="1200"/>
              </a:spcBef>
              <a:spcAft>
                <a:spcPts val="0"/>
              </a:spcAft>
              <a:buSzPts val="1400"/>
              <a:buNone/>
            </a:pPr>
            <a:r>
              <a:rPr lang="fr-FR"/>
              <a:t>- de façon parfaitement concrète, en mesurant de façon objective son impact social grâce à une méthodologie appropriée et une expertise externe. Renforcer sa capacité d’analyse et de pilotage par l’impact social permettra à h’up la mise en place d’un dispositif d’évaluation d’impact social, à même d’être animé en interne dès la deuxième année. L’analyse et le pilotage par l’impact social permettront à h’up d’améliorer ses programmes d’incubation en continu, au regard de la mission d’intérêt général et de l’impact social recherché par l’association. Améliorer l'évaluation de son impact social constitue un objectif prioritaire pour l’association, qui a déjà défini et qualifié son impact (3 études d'évaluation réalisées en 2015, 2017 et 2019).</a:t>
            </a:r>
            <a:endParaRPr/>
          </a:p>
          <a:p>
            <a:pPr marL="457200" marR="0" lvl="0" indent="-228600" algn="l" rtl="0">
              <a:lnSpc>
                <a:spcPct val="100000"/>
              </a:lnSpc>
              <a:spcBef>
                <a:spcPts val="0"/>
              </a:spcBef>
              <a:spcAft>
                <a:spcPts val="0"/>
              </a:spcAft>
              <a:buSzPts val="1400"/>
              <a:buNone/>
            </a:pPr>
            <a:r>
              <a:rPr lang="fr-FR"/>
              <a:t/>
            </a:r>
            <a:br>
              <a:rPr lang="fr-FR"/>
            </a:br>
            <a:endParaRPr/>
          </a:p>
        </p:txBody>
      </p:sp>
      <p:sp>
        <p:nvSpPr>
          <p:cNvPr id="295" name="Google Shape;2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3" name="Google Shape;313;p6: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fr-FR" u="sng"/>
              <a:t>* Annonce des binômes : </a:t>
            </a:r>
            <a:r>
              <a:rPr lang="fr-FR" u="none"/>
              <a:t>l’occasion de présenter les 19 académiciens en plénière ?</a:t>
            </a:r>
            <a:endParaRPr/>
          </a:p>
          <a:p>
            <a:pPr marL="457200" marR="0" lvl="0" indent="-228600" algn="l" rtl="0">
              <a:lnSpc>
                <a:spcPct val="100000"/>
              </a:lnSpc>
              <a:spcBef>
                <a:spcPts val="0"/>
              </a:spcBef>
              <a:spcAft>
                <a:spcPts val="0"/>
              </a:spcAft>
              <a:buSzPts val="1400"/>
              <a:buNone/>
            </a:pPr>
            <a:r>
              <a:rPr lang="fr-FR" u="sng"/>
              <a:t/>
            </a:r>
            <a:br>
              <a:rPr lang="fr-FR" u="sng"/>
            </a:br>
            <a:r>
              <a:rPr lang="fr-FR" u="sng"/>
              <a:t>* 12h00 🡪 12h20 max :</a:t>
            </a:r>
            <a:r>
              <a:rPr lang="fr-FR"/>
              <a:t> 1</a:t>
            </a:r>
            <a:r>
              <a:rPr lang="fr-FR" baseline="30000"/>
              <a:t>er</a:t>
            </a:r>
            <a:r>
              <a:rPr lang="fr-FR"/>
              <a:t> échange en binômes (remise de la fiche de synthèse + QQOCCP + échange de coordonnées + fixer la date de la 1</a:t>
            </a:r>
            <a:r>
              <a:rPr lang="fr-FR" baseline="30000"/>
              <a:t>ère</a:t>
            </a:r>
            <a:r>
              <a:rPr lang="fr-FR"/>
              <a:t> séance en duo)</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u="sng"/>
              <a:t>* 12h20 🡪 12h50 :</a:t>
            </a:r>
            <a:r>
              <a:rPr lang="fr-FR"/>
              <a:t> clôture du séminaire</a:t>
            </a:r>
            <a:endParaRPr/>
          </a:p>
          <a:p>
            <a:pPr marL="285750" lvl="0" indent="-285750" algn="l" rtl="0">
              <a:lnSpc>
                <a:spcPct val="100000"/>
              </a:lnSpc>
              <a:spcBef>
                <a:spcPts val="0"/>
              </a:spcBef>
              <a:spcAft>
                <a:spcPts val="0"/>
              </a:spcAft>
              <a:buSzPts val="1400"/>
              <a:buFont typeface="Calibri"/>
              <a:buChar char="-"/>
            </a:pPr>
            <a:r>
              <a:rPr lang="fr-FR"/>
              <a:t>10 min : </a:t>
            </a:r>
            <a:r>
              <a:rPr lang="fr-FR" b="1"/>
              <a:t>Les Relayeurs</a:t>
            </a:r>
            <a:r>
              <a:rPr lang="fr-FR"/>
              <a:t> (démo + rappels pour ceux qui ne sont pas inscrits =&gt; </a:t>
            </a:r>
            <a:r>
              <a:rPr lang="fr-FR" b="1"/>
              <a:t>@Adèle</a:t>
            </a:r>
            <a:r>
              <a:rPr lang="fr-FR"/>
              <a:t>)</a:t>
            </a:r>
            <a:endParaRPr/>
          </a:p>
          <a:p>
            <a:pPr marL="285750" lvl="0" indent="-285750" algn="l" rtl="0">
              <a:lnSpc>
                <a:spcPct val="100000"/>
              </a:lnSpc>
              <a:spcBef>
                <a:spcPts val="0"/>
              </a:spcBef>
              <a:spcAft>
                <a:spcPts val="0"/>
              </a:spcAft>
              <a:buSzPts val="1400"/>
              <a:buFont typeface="Calibri"/>
              <a:buChar char="-"/>
            </a:pPr>
            <a:r>
              <a:rPr lang="fr-FR"/>
              <a:t>10 min : rappels (</a:t>
            </a:r>
            <a:r>
              <a:rPr lang="fr-FR" b="1"/>
              <a:t>coaching</a:t>
            </a:r>
            <a:r>
              <a:rPr lang="fr-FR"/>
              <a:t> : accompagnement de 3 séances déclenché à l’issue de la 1</a:t>
            </a:r>
            <a:r>
              <a:rPr lang="fr-FR" baseline="30000"/>
              <a:t>ère</a:t>
            </a:r>
            <a:r>
              <a:rPr lang="fr-FR"/>
              <a:t> séance de travail en binômes ayant permis de définir l’objectif de l’accompagnement / la problématique entrepreneuriale d’accompagnement =&gt; à renvoyer à h’up via G forms =&gt; matching / MER avec un coach par h’up)</a:t>
            </a:r>
            <a:endParaRPr/>
          </a:p>
          <a:p>
            <a:pPr marL="0" lvl="0" indent="0" algn="l" rtl="0">
              <a:lnSpc>
                <a:spcPct val="100000"/>
              </a:lnSpc>
              <a:spcBef>
                <a:spcPts val="0"/>
              </a:spcBef>
              <a:spcAft>
                <a:spcPts val="0"/>
              </a:spcAft>
              <a:buSzPts val="1400"/>
              <a:buFont typeface="Calibri"/>
              <a:buNone/>
            </a:pPr>
            <a:r>
              <a:rPr lang="fr-FR"/>
              <a:t>-     10 min : photo de groupe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326" name="Google Shape;3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31" name="Google Shape;331;p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54" name="Google Shape;354;p9: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
        <p:cNvGrpSpPr/>
        <p:nvPr/>
      </p:nvGrpSpPr>
      <p:grpSpPr>
        <a:xfrm>
          <a:off x="0" y="0"/>
          <a:ext cx="0" cy="0"/>
          <a:chOff x="0" y="0"/>
          <a:chExt cx="0" cy="0"/>
        </a:xfrm>
      </p:grpSpPr>
      <p:pic>
        <p:nvPicPr>
          <p:cNvPr id="17" name="Google Shape;17;p16"/>
          <p:cNvPicPr preferRelativeResize="0"/>
          <p:nvPr/>
        </p:nvPicPr>
        <p:blipFill rotWithShape="1">
          <a:blip r:embed="rId2">
            <a:alphaModFix/>
          </a:blip>
          <a:srcRect/>
          <a:stretch/>
        </p:blipFill>
        <p:spPr>
          <a:xfrm>
            <a:off x="3" y="0"/>
            <a:ext cx="10691813" cy="7558636"/>
          </a:xfrm>
          <a:prstGeom prst="rect">
            <a:avLst/>
          </a:prstGeom>
          <a:noFill/>
          <a:ln>
            <a:noFill/>
          </a:ln>
        </p:spPr>
      </p:pic>
      <p:sp>
        <p:nvSpPr>
          <p:cNvPr id="18" name="Google Shape;18;p16"/>
          <p:cNvSpPr txBox="1">
            <a:spLocks noGrp="1"/>
          </p:cNvSpPr>
          <p:nvPr>
            <p:ph type="ctrTitle"/>
          </p:nvPr>
        </p:nvSpPr>
        <p:spPr>
          <a:xfrm>
            <a:off x="5345906" y="3552144"/>
            <a:ext cx="4702334" cy="1744279"/>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16"/>
          <p:cNvSpPr txBox="1">
            <a:spLocks noGrp="1"/>
          </p:cNvSpPr>
          <p:nvPr>
            <p:ph type="subTitle" idx="1"/>
          </p:nvPr>
        </p:nvSpPr>
        <p:spPr>
          <a:xfrm>
            <a:off x="5345906" y="5445879"/>
            <a:ext cx="4702334" cy="2336159"/>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1102"/>
              </a:spcBef>
              <a:spcAft>
                <a:spcPts val="0"/>
              </a:spcAft>
              <a:buClr>
                <a:schemeClr val="accent2"/>
              </a:buClr>
              <a:buSzPts val="2400"/>
              <a:buFont typeface="Arial"/>
              <a:buNone/>
              <a:defRPr sz="2400" b="0" i="0" u="none" strike="noStrike" cap="none">
                <a:solidFill>
                  <a:schemeClr val="accent2"/>
                </a:solidFill>
                <a:latin typeface="Calibri"/>
                <a:ea typeface="Calibri"/>
                <a:cs typeface="Calibri"/>
                <a:sym typeface="Calibri"/>
              </a:defRPr>
            </a:lvl1pPr>
            <a:lvl2pPr marR="0" lvl="1" algn="ctr">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2pPr>
            <a:lvl3pPr marR="0" lvl="2" algn="ctr">
              <a:lnSpc>
                <a:spcPct val="90000"/>
              </a:lnSpc>
              <a:spcBef>
                <a:spcPts val="551"/>
              </a:spcBef>
              <a:spcAft>
                <a:spcPts val="0"/>
              </a:spcAft>
              <a:buClr>
                <a:schemeClr val="dk1"/>
              </a:buClr>
              <a:buSzPts val="1984"/>
              <a:buFont typeface="Arial"/>
              <a:buNone/>
              <a:defRPr sz="1984" b="0" i="0" u="none" strike="noStrike" cap="none">
                <a:solidFill>
                  <a:schemeClr val="dk1"/>
                </a:solidFill>
                <a:latin typeface="Calibri"/>
                <a:ea typeface="Calibri"/>
                <a:cs typeface="Calibri"/>
                <a:sym typeface="Calibri"/>
              </a:defRPr>
            </a:lvl3pPr>
            <a:lvl4pPr marR="0" lvl="3"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4pPr>
            <a:lvl5pPr marR="0" lvl="4"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5pPr>
            <a:lvl6pPr marR="0" lvl="5"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6pPr>
            <a:lvl7pPr marR="0" lvl="6"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7pPr>
            <a:lvl8pPr marR="0" lvl="7"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8pPr>
            <a:lvl9pPr marR="0" lvl="8"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9pPr>
          </a:lstStyle>
          <a:p>
            <a:endParaRPr/>
          </a:p>
        </p:txBody>
      </p:sp>
      <p:sp>
        <p:nvSpPr>
          <p:cNvPr id="20" name="Google Shape;20;p16"/>
          <p:cNvSpPr txBox="1">
            <a:spLocks noGrp="1"/>
          </p:cNvSpPr>
          <p:nvPr>
            <p:ph type="dt" idx="10"/>
          </p:nvPr>
        </p:nvSpPr>
        <p:spPr>
          <a:xfrm>
            <a:off x="735062" y="7006704"/>
            <a:ext cx="2405658" cy="4024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323" b="0"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21" name="Google Shape;21;p16"/>
          <p:cNvSpPr txBox="1">
            <a:spLocks noGrp="1"/>
          </p:cNvSpPr>
          <p:nvPr>
            <p:ph type="ftr" idx="11"/>
          </p:nvPr>
        </p:nvSpPr>
        <p:spPr>
          <a:xfrm>
            <a:off x="3541666" y="7006704"/>
            <a:ext cx="3608487" cy="40248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323" b="0"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sldNum" idx="12"/>
          </p:nvPr>
        </p:nvSpPr>
        <p:spPr>
          <a:xfrm>
            <a:off x="8026222" y="7082122"/>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77"/>
        <p:cNvGrpSpPr/>
        <p:nvPr/>
      </p:nvGrpSpPr>
      <p:grpSpPr>
        <a:xfrm>
          <a:off x="0" y="0"/>
          <a:ext cx="0" cy="0"/>
          <a:chOff x="0" y="0"/>
          <a:chExt cx="0" cy="0"/>
        </a:xfrm>
      </p:grpSpPr>
      <p:sp>
        <p:nvSpPr>
          <p:cNvPr id="78" name="Google Shape;78;p29"/>
          <p:cNvSpPr txBox="1">
            <a:spLocks noGrp="1"/>
          </p:cNvSpPr>
          <p:nvPr>
            <p:ph type="title"/>
          </p:nvPr>
        </p:nvSpPr>
        <p:spPr>
          <a:xfrm>
            <a:off x="736455" y="402483"/>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736455" y="1853171"/>
            <a:ext cx="4523138"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29"/>
          <p:cNvSpPr txBox="1">
            <a:spLocks noGrp="1"/>
          </p:cNvSpPr>
          <p:nvPr>
            <p:ph type="body" idx="2"/>
          </p:nvPr>
        </p:nvSpPr>
        <p:spPr>
          <a:xfrm>
            <a:off x="736455" y="2761381"/>
            <a:ext cx="4523138"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body" idx="3"/>
          </p:nvPr>
        </p:nvSpPr>
        <p:spPr>
          <a:xfrm>
            <a:off x="5412730" y="1853171"/>
            <a:ext cx="4545413"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29"/>
          <p:cNvSpPr txBox="1">
            <a:spLocks noGrp="1"/>
          </p:cNvSpPr>
          <p:nvPr>
            <p:ph type="body" idx="4"/>
          </p:nvPr>
        </p:nvSpPr>
        <p:spPr>
          <a:xfrm>
            <a:off x="5412730" y="2761381"/>
            <a:ext cx="4545413"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86"/>
        <p:cNvGrpSpPr/>
        <p:nvPr/>
      </p:nvGrpSpPr>
      <p:grpSpPr>
        <a:xfrm>
          <a:off x="0" y="0"/>
          <a:ext cx="0" cy="0"/>
          <a:chOff x="0" y="0"/>
          <a:chExt cx="0" cy="0"/>
        </a:xfrm>
      </p:grpSpPr>
      <p:sp>
        <p:nvSpPr>
          <p:cNvPr id="87" name="Google Shape;87;p30"/>
          <p:cNvSpPr txBox="1">
            <a:spLocks noGrp="1"/>
          </p:cNvSpPr>
          <p:nvPr>
            <p:ph type="title"/>
          </p:nvPr>
        </p:nvSpPr>
        <p:spPr>
          <a:xfrm>
            <a:off x="735066" y="402483"/>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0"/>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1"/>
        <p:cNvGrpSpPr/>
        <p:nvPr/>
      </p:nvGrpSpPr>
      <p:grpSpPr>
        <a:xfrm>
          <a:off x="0" y="0"/>
          <a:ext cx="0" cy="0"/>
          <a:chOff x="0" y="0"/>
          <a:chExt cx="0" cy="0"/>
        </a:xfrm>
      </p:grpSpPr>
      <p:sp>
        <p:nvSpPr>
          <p:cNvPr id="92" name="Google Shape;92;p31"/>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1"/>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1"/>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5"/>
        <p:cNvGrpSpPr/>
        <p:nvPr/>
      </p:nvGrpSpPr>
      <p:grpSpPr>
        <a:xfrm>
          <a:off x="0" y="0"/>
          <a:ext cx="0" cy="0"/>
          <a:chOff x="0" y="0"/>
          <a:chExt cx="0" cy="0"/>
        </a:xfrm>
      </p:grpSpPr>
      <p:sp>
        <p:nvSpPr>
          <p:cNvPr id="96" name="Google Shape;96;p32"/>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2"/>
          <p:cNvSpPr txBox="1">
            <a:spLocks noGrp="1"/>
          </p:cNvSpPr>
          <p:nvPr>
            <p:ph type="body" idx="1"/>
          </p:nvPr>
        </p:nvSpPr>
        <p:spPr>
          <a:xfrm>
            <a:off x="4545413" y="1088465"/>
            <a:ext cx="5412730" cy="537226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p32"/>
          <p:cNvSpPr txBox="1">
            <a:spLocks noGrp="1"/>
          </p:cNvSpPr>
          <p:nvPr>
            <p:ph type="body" idx="2"/>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32"/>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2"/>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a:spLocks noGrp="1"/>
          </p:cNvSpPr>
          <p:nvPr>
            <p:ph type="pic" idx="2"/>
          </p:nvPr>
        </p:nvSpPr>
        <p:spPr>
          <a:xfrm>
            <a:off x="4545413" y="1088465"/>
            <a:ext cx="5412730" cy="537226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5" name="Google Shape;105;p33"/>
          <p:cNvSpPr txBox="1">
            <a:spLocks noGrp="1"/>
          </p:cNvSpPr>
          <p:nvPr>
            <p:ph type="body" idx="1"/>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6" name="Google Shape;106;p33"/>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3"/>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3"/>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09"/>
        <p:cNvGrpSpPr/>
        <p:nvPr/>
      </p:nvGrpSpPr>
      <p:grpSpPr>
        <a:xfrm>
          <a:off x="0" y="0"/>
          <a:ext cx="0" cy="0"/>
          <a:chOff x="0" y="0"/>
          <a:chExt cx="0" cy="0"/>
        </a:xfrm>
      </p:grpSpPr>
      <p:sp>
        <p:nvSpPr>
          <p:cNvPr id="110" name="Google Shape;110;p34"/>
          <p:cNvSpPr txBox="1">
            <a:spLocks noGrp="1"/>
          </p:cNvSpPr>
          <p:nvPr>
            <p:ph type="title"/>
          </p:nvPr>
        </p:nvSpPr>
        <p:spPr>
          <a:xfrm>
            <a:off x="735066" y="402483"/>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4"/>
          <p:cNvSpPr txBox="1">
            <a:spLocks noGrp="1"/>
          </p:cNvSpPr>
          <p:nvPr>
            <p:ph type="body" idx="1"/>
          </p:nvPr>
        </p:nvSpPr>
        <p:spPr>
          <a:xfrm rot="5400000">
            <a:off x="2947638" y="-200159"/>
            <a:ext cx="4796544" cy="922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4"/>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4"/>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4"/>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15"/>
        <p:cNvGrpSpPr/>
        <p:nvPr/>
      </p:nvGrpSpPr>
      <p:grpSpPr>
        <a:xfrm>
          <a:off x="0" y="0"/>
          <a:ext cx="0" cy="0"/>
          <a:chOff x="0" y="0"/>
          <a:chExt cx="0" cy="0"/>
        </a:xfrm>
      </p:grpSpPr>
      <p:sp>
        <p:nvSpPr>
          <p:cNvPr id="116" name="Google Shape;116;p35"/>
          <p:cNvSpPr txBox="1">
            <a:spLocks noGrp="1"/>
          </p:cNvSpPr>
          <p:nvPr>
            <p:ph type="title"/>
          </p:nvPr>
        </p:nvSpPr>
        <p:spPr>
          <a:xfrm rot="5400000">
            <a:off x="5600802" y="2453011"/>
            <a:ext cx="6406475" cy="23054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5"/>
          <p:cNvSpPr txBox="1">
            <a:spLocks noGrp="1"/>
          </p:cNvSpPr>
          <p:nvPr>
            <p:ph type="body" idx="1"/>
          </p:nvPr>
        </p:nvSpPr>
        <p:spPr>
          <a:xfrm rot="5400000">
            <a:off x="923134" y="214413"/>
            <a:ext cx="6406475" cy="67826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5"/>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5"/>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tête de section">
  <p:cSld name="En-tête de section">
    <p:spTree>
      <p:nvGrpSpPr>
        <p:cNvPr id="1" name="Shape 121"/>
        <p:cNvGrpSpPr/>
        <p:nvPr/>
      </p:nvGrpSpPr>
      <p:grpSpPr>
        <a:xfrm>
          <a:off x="0" y="0"/>
          <a:ext cx="0" cy="0"/>
          <a:chOff x="0" y="0"/>
          <a:chExt cx="0" cy="0"/>
        </a:xfrm>
      </p:grpSpPr>
      <p:pic>
        <p:nvPicPr>
          <p:cNvPr id="122" name="Google Shape;122;p36"/>
          <p:cNvPicPr preferRelativeResize="0"/>
          <p:nvPr/>
        </p:nvPicPr>
        <p:blipFill rotWithShape="1">
          <a:blip r:embed="rId2">
            <a:alphaModFix/>
          </a:blip>
          <a:srcRect/>
          <a:stretch/>
        </p:blipFill>
        <p:spPr>
          <a:xfrm>
            <a:off x="4" y="0"/>
            <a:ext cx="10691813" cy="7558636"/>
          </a:xfrm>
          <a:prstGeom prst="rect">
            <a:avLst/>
          </a:prstGeom>
          <a:noFill/>
          <a:ln>
            <a:noFill/>
          </a:ln>
        </p:spPr>
      </p:pic>
      <p:sp>
        <p:nvSpPr>
          <p:cNvPr id="123" name="Google Shape;123;p36"/>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2F2F2"/>
              </a:buClr>
              <a:buSzPts val="2177"/>
              <a:buFont typeface="Calibri"/>
              <a:buNone/>
              <a:defRPr sz="2177" b="1">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6"/>
          <p:cNvSpPr txBox="1">
            <a:spLocks noGrp="1"/>
          </p:cNvSpPr>
          <p:nvPr>
            <p:ph type="dt" idx="10"/>
          </p:nvPr>
        </p:nvSpPr>
        <p:spPr>
          <a:xfrm>
            <a:off x="735062" y="7006712"/>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3541667" y="7006712"/>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8026222" y="7082130"/>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A5A5A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34"/>
        <p:cNvGrpSpPr/>
        <p:nvPr/>
      </p:nvGrpSpPr>
      <p:grpSpPr>
        <a:xfrm>
          <a:off x="0" y="0"/>
          <a:ext cx="0" cy="0"/>
          <a:chOff x="0" y="0"/>
          <a:chExt cx="0" cy="0"/>
        </a:xfrm>
      </p:grpSpPr>
      <p:sp>
        <p:nvSpPr>
          <p:cNvPr id="135" name="Google Shape;135;p64"/>
          <p:cNvSpPr txBox="1">
            <a:spLocks noGrp="1"/>
          </p:cNvSpPr>
          <p:nvPr>
            <p:ph type="title"/>
          </p:nvPr>
        </p:nvSpPr>
        <p:spPr>
          <a:xfrm>
            <a:off x="1178560" y="762000"/>
            <a:ext cx="8778191" cy="1101672"/>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6" name="Google Shape;136;p64"/>
          <p:cNvSpPr txBox="1">
            <a:spLocks noGrp="1"/>
          </p:cNvSpPr>
          <p:nvPr>
            <p:ph type="body" idx="1"/>
          </p:nvPr>
        </p:nvSpPr>
        <p:spPr>
          <a:xfrm>
            <a:off x="735062" y="2012414"/>
            <a:ext cx="9221689" cy="4796544"/>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102"/>
              </a:spcBef>
              <a:spcAft>
                <a:spcPts val="0"/>
              </a:spcAft>
              <a:buClr>
                <a:schemeClr val="dk1"/>
              </a:buClr>
              <a:buSzPts val="3086"/>
              <a:buFont typeface="Arial"/>
              <a:buNone/>
              <a:defRPr sz="3086" b="0" i="0" u="none" strike="noStrike" cap="none">
                <a:solidFill>
                  <a:schemeClr val="dk1"/>
                </a:solidFill>
                <a:latin typeface="Calibri"/>
                <a:ea typeface="Calibri"/>
                <a:cs typeface="Calibri"/>
                <a:sym typeface="Calibri"/>
              </a:defRPr>
            </a:lvl1pPr>
            <a:lvl2pPr marL="914400" marR="0" lvl="1" indent="-396621" algn="l">
              <a:lnSpc>
                <a:spcPct val="90000"/>
              </a:lnSpc>
              <a:spcBef>
                <a:spcPts val="551"/>
              </a:spcBef>
              <a:spcAft>
                <a:spcPts val="0"/>
              </a:spcAft>
              <a:buClr>
                <a:schemeClr val="accent1"/>
              </a:buClr>
              <a:buSzPts val="2646"/>
              <a:buFont typeface="Arial"/>
              <a:buChar char="•"/>
              <a:defRPr sz="2646" b="0" i="0" u="none" strike="noStrike" cap="none">
                <a:solidFill>
                  <a:schemeClr val="accent1"/>
                </a:solidFill>
                <a:latin typeface="Calibri"/>
                <a:ea typeface="Calibri"/>
                <a:cs typeface="Calibri"/>
                <a:sym typeface="Calibri"/>
              </a:defRPr>
            </a:lvl2pPr>
            <a:lvl3pPr marL="1371600" marR="0" lvl="2" indent="-368617" algn="l">
              <a:lnSpc>
                <a:spcPct val="90000"/>
              </a:lnSpc>
              <a:spcBef>
                <a:spcPts val="551"/>
              </a:spcBef>
              <a:spcAft>
                <a:spcPts val="0"/>
              </a:spcAft>
              <a:buClr>
                <a:schemeClr val="accent2"/>
              </a:buClr>
              <a:buSzPts val="2205"/>
              <a:buFont typeface="Arial"/>
              <a:buChar char="•"/>
              <a:defRPr sz="2205" b="0" i="0" u="none" strike="noStrike" cap="none">
                <a:solidFill>
                  <a:schemeClr val="accent2"/>
                </a:solidFill>
                <a:latin typeface="Calibri"/>
                <a:ea typeface="Calibri"/>
                <a:cs typeface="Calibri"/>
                <a:sym typeface="Calibri"/>
              </a:defRPr>
            </a:lvl3pPr>
            <a:lvl4pPr marL="1828800" marR="0" lvl="3"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37" name="Google Shape;137;p64"/>
          <p:cNvSpPr txBox="1">
            <a:spLocks noGrp="1"/>
          </p:cNvSpPr>
          <p:nvPr>
            <p:ph type="dt" idx="10"/>
          </p:nvPr>
        </p:nvSpPr>
        <p:spPr>
          <a:xfrm>
            <a:off x="735062" y="7006700"/>
            <a:ext cx="2405658" cy="4024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323" b="0" i="0" u="none" strike="noStrike" cap="none">
                <a:solidFill>
                  <a:srgbClr val="938AAD"/>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38" name="Google Shape;138;p64"/>
          <p:cNvSpPr txBox="1">
            <a:spLocks noGrp="1"/>
          </p:cNvSpPr>
          <p:nvPr>
            <p:ph type="ftr" idx="11"/>
          </p:nvPr>
        </p:nvSpPr>
        <p:spPr>
          <a:xfrm>
            <a:off x="3541663" y="7006700"/>
            <a:ext cx="3608487" cy="40248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323" b="0" i="0" u="none" strike="noStrike" cap="none">
                <a:solidFill>
                  <a:srgbClr val="938AAD"/>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39" name="Google Shape;139;p64"/>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140" name="Google Shape;140;p64"/>
          <p:cNvPicPr preferRelativeResize="0"/>
          <p:nvPr/>
        </p:nvPicPr>
        <p:blipFill rotWithShape="1">
          <a:blip r:embed="rId2">
            <a:alphaModFix/>
          </a:blip>
          <a:srcRect/>
          <a:stretch/>
        </p:blipFill>
        <p:spPr>
          <a:xfrm>
            <a:off x="420102" y="886460"/>
            <a:ext cx="629920" cy="62992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41"/>
        <p:cNvGrpSpPr/>
        <p:nvPr/>
      </p:nvGrpSpPr>
      <p:grpSpPr>
        <a:xfrm>
          <a:off x="0" y="0"/>
          <a:ext cx="0" cy="0"/>
          <a:chOff x="0" y="0"/>
          <a:chExt cx="0" cy="0"/>
        </a:xfrm>
      </p:grpSpPr>
      <p:pic>
        <p:nvPicPr>
          <p:cNvPr id="142" name="Google Shape;142;p65"/>
          <p:cNvPicPr preferRelativeResize="0"/>
          <p:nvPr/>
        </p:nvPicPr>
        <p:blipFill rotWithShape="1">
          <a:blip r:embed="rId2">
            <a:alphaModFix/>
          </a:blip>
          <a:srcRect/>
          <a:stretch/>
        </p:blipFill>
        <p:spPr>
          <a:xfrm>
            <a:off x="0" y="0"/>
            <a:ext cx="10691813" cy="7558636"/>
          </a:xfrm>
          <a:prstGeom prst="rect">
            <a:avLst/>
          </a:prstGeom>
          <a:noFill/>
          <a:ln>
            <a:noFill/>
          </a:ln>
        </p:spPr>
      </p:pic>
      <p:sp>
        <p:nvSpPr>
          <p:cNvPr id="143" name="Google Shape;143;p65"/>
          <p:cNvSpPr txBox="1">
            <a:spLocks noGrp="1"/>
          </p:cNvSpPr>
          <p:nvPr>
            <p:ph type="ctrTitle"/>
          </p:nvPr>
        </p:nvSpPr>
        <p:spPr>
          <a:xfrm>
            <a:off x="5345906" y="3552144"/>
            <a:ext cx="4702334" cy="1744279"/>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4" name="Google Shape;144;p65"/>
          <p:cNvSpPr txBox="1">
            <a:spLocks noGrp="1"/>
          </p:cNvSpPr>
          <p:nvPr>
            <p:ph type="subTitle" idx="1"/>
          </p:nvPr>
        </p:nvSpPr>
        <p:spPr>
          <a:xfrm>
            <a:off x="5345906" y="5445876"/>
            <a:ext cx="4702334" cy="2336159"/>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1102"/>
              </a:spcBef>
              <a:spcAft>
                <a:spcPts val="0"/>
              </a:spcAft>
              <a:buClr>
                <a:schemeClr val="accent2"/>
              </a:buClr>
              <a:buSzPts val="2400"/>
              <a:buFont typeface="Arial"/>
              <a:buNone/>
              <a:defRPr sz="2400" b="0" i="0" u="none" strike="noStrike" cap="none">
                <a:solidFill>
                  <a:schemeClr val="accent2"/>
                </a:solidFill>
                <a:latin typeface="Calibri"/>
                <a:ea typeface="Calibri"/>
                <a:cs typeface="Calibri"/>
                <a:sym typeface="Calibri"/>
              </a:defRPr>
            </a:lvl1pPr>
            <a:lvl2pPr marR="0" lvl="1" algn="ctr">
              <a:lnSpc>
                <a:spcPct val="90000"/>
              </a:lnSpc>
              <a:spcBef>
                <a:spcPts val="55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2pPr>
            <a:lvl3pPr marR="0" lvl="2" algn="ctr">
              <a:lnSpc>
                <a:spcPct val="90000"/>
              </a:lnSpc>
              <a:spcBef>
                <a:spcPts val="551"/>
              </a:spcBef>
              <a:spcAft>
                <a:spcPts val="0"/>
              </a:spcAft>
              <a:buClr>
                <a:schemeClr val="dk1"/>
              </a:buClr>
              <a:buSzPts val="1984"/>
              <a:buFont typeface="Arial"/>
              <a:buNone/>
              <a:defRPr sz="1984" b="0" i="0" u="none" strike="noStrike" cap="none">
                <a:solidFill>
                  <a:schemeClr val="dk1"/>
                </a:solidFill>
                <a:latin typeface="Calibri"/>
                <a:ea typeface="Calibri"/>
                <a:cs typeface="Calibri"/>
                <a:sym typeface="Calibri"/>
              </a:defRPr>
            </a:lvl3pPr>
            <a:lvl4pPr marR="0" lvl="3"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4pPr>
            <a:lvl5pPr marR="0" lvl="4"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5pPr>
            <a:lvl6pPr marR="0" lvl="5"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6pPr>
            <a:lvl7pPr marR="0" lvl="6"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7pPr>
            <a:lvl8pPr marR="0" lvl="7"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8pPr>
            <a:lvl9pPr marR="0" lvl="8" algn="ctr">
              <a:lnSpc>
                <a:spcPct val="90000"/>
              </a:lnSpc>
              <a:spcBef>
                <a:spcPts val="551"/>
              </a:spcBef>
              <a:spcAft>
                <a:spcPts val="0"/>
              </a:spcAft>
              <a:buClr>
                <a:schemeClr val="dk1"/>
              </a:buClr>
              <a:buSzPts val="1764"/>
              <a:buFont typeface="Arial"/>
              <a:buNone/>
              <a:defRPr sz="1764" b="0" i="0" u="none" strike="noStrike" cap="none">
                <a:solidFill>
                  <a:schemeClr val="dk1"/>
                </a:solidFill>
                <a:latin typeface="Calibri"/>
                <a:ea typeface="Calibri"/>
                <a:cs typeface="Calibri"/>
                <a:sym typeface="Calibri"/>
              </a:defRPr>
            </a:lvl9pPr>
          </a:lstStyle>
          <a:p>
            <a:endParaRPr/>
          </a:p>
        </p:txBody>
      </p:sp>
      <p:sp>
        <p:nvSpPr>
          <p:cNvPr id="145" name="Google Shape;145;p65"/>
          <p:cNvSpPr txBox="1">
            <a:spLocks noGrp="1"/>
          </p:cNvSpPr>
          <p:nvPr>
            <p:ph type="dt" idx="10"/>
          </p:nvPr>
        </p:nvSpPr>
        <p:spPr>
          <a:xfrm>
            <a:off x="735062" y="7006700"/>
            <a:ext cx="2405658" cy="4024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323" b="0"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46" name="Google Shape;146;p65"/>
          <p:cNvSpPr txBox="1">
            <a:spLocks noGrp="1"/>
          </p:cNvSpPr>
          <p:nvPr>
            <p:ph type="ftr" idx="11"/>
          </p:nvPr>
        </p:nvSpPr>
        <p:spPr>
          <a:xfrm>
            <a:off x="3541663" y="7006700"/>
            <a:ext cx="3608487" cy="40248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323" b="0"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47" name="Google Shape;147;p65"/>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1178563" y="762000"/>
            <a:ext cx="8778191" cy="1101672"/>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19"/>
          <p:cNvSpPr txBox="1">
            <a:spLocks noGrp="1"/>
          </p:cNvSpPr>
          <p:nvPr>
            <p:ph type="body" idx="1"/>
          </p:nvPr>
        </p:nvSpPr>
        <p:spPr>
          <a:xfrm>
            <a:off x="735065" y="2012414"/>
            <a:ext cx="9221689" cy="4796544"/>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102"/>
              </a:spcBef>
              <a:spcAft>
                <a:spcPts val="0"/>
              </a:spcAft>
              <a:buClr>
                <a:schemeClr val="dk1"/>
              </a:buClr>
              <a:buSzPts val="3086"/>
              <a:buFont typeface="Arial"/>
              <a:buNone/>
              <a:defRPr sz="3086" b="0" i="0" u="none" strike="noStrike" cap="none">
                <a:solidFill>
                  <a:schemeClr val="dk1"/>
                </a:solidFill>
                <a:latin typeface="Calibri"/>
                <a:ea typeface="Calibri"/>
                <a:cs typeface="Calibri"/>
                <a:sym typeface="Calibri"/>
              </a:defRPr>
            </a:lvl1pPr>
            <a:lvl2pPr marL="914400" marR="0" lvl="1" indent="-396621" algn="l">
              <a:lnSpc>
                <a:spcPct val="90000"/>
              </a:lnSpc>
              <a:spcBef>
                <a:spcPts val="551"/>
              </a:spcBef>
              <a:spcAft>
                <a:spcPts val="0"/>
              </a:spcAft>
              <a:buClr>
                <a:schemeClr val="accent1"/>
              </a:buClr>
              <a:buSzPts val="2646"/>
              <a:buFont typeface="Arial"/>
              <a:buChar char="•"/>
              <a:defRPr sz="2646" b="0" i="0" u="none" strike="noStrike" cap="none">
                <a:solidFill>
                  <a:schemeClr val="accent1"/>
                </a:solidFill>
                <a:latin typeface="Calibri"/>
                <a:ea typeface="Calibri"/>
                <a:cs typeface="Calibri"/>
                <a:sym typeface="Calibri"/>
              </a:defRPr>
            </a:lvl2pPr>
            <a:lvl3pPr marL="1371600" marR="0" lvl="2" indent="-368617" algn="l">
              <a:lnSpc>
                <a:spcPct val="90000"/>
              </a:lnSpc>
              <a:spcBef>
                <a:spcPts val="551"/>
              </a:spcBef>
              <a:spcAft>
                <a:spcPts val="0"/>
              </a:spcAft>
              <a:buClr>
                <a:schemeClr val="accent2"/>
              </a:buClr>
              <a:buSzPts val="2205"/>
              <a:buFont typeface="Arial"/>
              <a:buChar char="•"/>
              <a:defRPr sz="2205" b="0" i="0" u="none" strike="noStrike" cap="none">
                <a:solidFill>
                  <a:schemeClr val="accent2"/>
                </a:solidFill>
                <a:latin typeface="Calibri"/>
                <a:ea typeface="Calibri"/>
                <a:cs typeface="Calibri"/>
                <a:sym typeface="Calibri"/>
              </a:defRPr>
            </a:lvl3pPr>
            <a:lvl4pPr marL="1828800" marR="0" lvl="3"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26" name="Google Shape;26;p19"/>
          <p:cNvSpPr txBox="1">
            <a:spLocks noGrp="1"/>
          </p:cNvSpPr>
          <p:nvPr>
            <p:ph type="dt" idx="10"/>
          </p:nvPr>
        </p:nvSpPr>
        <p:spPr>
          <a:xfrm>
            <a:off x="735062" y="7006704"/>
            <a:ext cx="2405658" cy="4024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323" b="0" i="0" u="none" strike="noStrike" cap="none">
                <a:solidFill>
                  <a:srgbClr val="938AAD"/>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27" name="Google Shape;27;p19"/>
          <p:cNvSpPr txBox="1">
            <a:spLocks noGrp="1"/>
          </p:cNvSpPr>
          <p:nvPr>
            <p:ph type="ftr" idx="11"/>
          </p:nvPr>
        </p:nvSpPr>
        <p:spPr>
          <a:xfrm>
            <a:off x="3541666" y="7006704"/>
            <a:ext cx="3608487" cy="40248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323" b="0" i="0" u="none" strike="noStrike" cap="none">
                <a:solidFill>
                  <a:srgbClr val="938AAD"/>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28" name="Google Shape;28;p19"/>
          <p:cNvSpPr txBox="1">
            <a:spLocks noGrp="1"/>
          </p:cNvSpPr>
          <p:nvPr>
            <p:ph type="sldNum" idx="12"/>
          </p:nvPr>
        </p:nvSpPr>
        <p:spPr>
          <a:xfrm>
            <a:off x="8026222" y="7082122"/>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29" name="Google Shape;29;p19"/>
          <p:cNvPicPr preferRelativeResize="0"/>
          <p:nvPr/>
        </p:nvPicPr>
        <p:blipFill rotWithShape="1">
          <a:blip r:embed="rId2">
            <a:alphaModFix/>
          </a:blip>
          <a:srcRect/>
          <a:stretch/>
        </p:blipFill>
        <p:spPr>
          <a:xfrm>
            <a:off x="420102" y="886460"/>
            <a:ext cx="629920" cy="62992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tête de section">
  <p:cSld name="En-tête de section">
    <p:spTree>
      <p:nvGrpSpPr>
        <p:cNvPr id="1" name="Shape 148"/>
        <p:cNvGrpSpPr/>
        <p:nvPr/>
      </p:nvGrpSpPr>
      <p:grpSpPr>
        <a:xfrm>
          <a:off x="0" y="0"/>
          <a:ext cx="0" cy="0"/>
          <a:chOff x="0" y="0"/>
          <a:chExt cx="0" cy="0"/>
        </a:xfrm>
      </p:grpSpPr>
      <p:pic>
        <p:nvPicPr>
          <p:cNvPr id="149" name="Google Shape;149;p66"/>
          <p:cNvPicPr preferRelativeResize="0"/>
          <p:nvPr/>
        </p:nvPicPr>
        <p:blipFill rotWithShape="1">
          <a:blip r:embed="rId2">
            <a:alphaModFix/>
          </a:blip>
          <a:srcRect/>
          <a:stretch/>
        </p:blipFill>
        <p:spPr>
          <a:xfrm>
            <a:off x="0" y="0"/>
            <a:ext cx="10691813" cy="7558636"/>
          </a:xfrm>
          <a:prstGeom prst="rect">
            <a:avLst/>
          </a:prstGeom>
          <a:noFill/>
          <a:ln>
            <a:noFill/>
          </a:ln>
        </p:spPr>
      </p:pic>
      <p:sp>
        <p:nvSpPr>
          <p:cNvPr id="150" name="Google Shape;150;p66"/>
          <p:cNvSpPr txBox="1">
            <a:spLocks noGrp="1"/>
          </p:cNvSpPr>
          <p:nvPr>
            <p:ph type="ctrTitle"/>
          </p:nvPr>
        </p:nvSpPr>
        <p:spPr>
          <a:xfrm>
            <a:off x="5345906" y="3552144"/>
            <a:ext cx="4702334" cy="1744279"/>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rgbClr val="F2F2F2"/>
              </a:buClr>
              <a:buSzPts val="3600"/>
              <a:buFont typeface="Calibri"/>
              <a:buNone/>
              <a:defRPr sz="36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1" name="Google Shape;151;p66"/>
          <p:cNvSpPr txBox="1">
            <a:spLocks noGrp="1"/>
          </p:cNvSpPr>
          <p:nvPr>
            <p:ph type="dt" idx="10"/>
          </p:nvPr>
        </p:nvSpPr>
        <p:spPr>
          <a:xfrm>
            <a:off x="735062" y="7006700"/>
            <a:ext cx="2405658" cy="4024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323">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52" name="Google Shape;152;p66"/>
          <p:cNvSpPr txBox="1">
            <a:spLocks noGrp="1"/>
          </p:cNvSpPr>
          <p:nvPr>
            <p:ph type="ftr" idx="11"/>
          </p:nvPr>
        </p:nvSpPr>
        <p:spPr>
          <a:xfrm>
            <a:off x="3541663" y="7006700"/>
            <a:ext cx="3608487" cy="40248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323">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53" name="Google Shape;153;p66"/>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En-tête de section">
  <p:cSld name="1_En-tête de section">
    <p:spTree>
      <p:nvGrpSpPr>
        <p:cNvPr id="1" name="Shape 154"/>
        <p:cNvGrpSpPr/>
        <p:nvPr/>
      </p:nvGrpSpPr>
      <p:grpSpPr>
        <a:xfrm>
          <a:off x="0" y="0"/>
          <a:ext cx="0" cy="0"/>
          <a:chOff x="0" y="0"/>
          <a:chExt cx="0" cy="0"/>
        </a:xfrm>
      </p:grpSpPr>
      <p:pic>
        <p:nvPicPr>
          <p:cNvPr id="155" name="Google Shape;155;p67"/>
          <p:cNvPicPr preferRelativeResize="0"/>
          <p:nvPr/>
        </p:nvPicPr>
        <p:blipFill rotWithShape="1">
          <a:blip r:embed="rId2">
            <a:alphaModFix/>
          </a:blip>
          <a:srcRect/>
          <a:stretch/>
        </p:blipFill>
        <p:spPr>
          <a:xfrm>
            <a:off x="4" y="0"/>
            <a:ext cx="10691813" cy="7558636"/>
          </a:xfrm>
          <a:prstGeom prst="rect">
            <a:avLst/>
          </a:prstGeom>
          <a:noFill/>
          <a:ln>
            <a:noFill/>
          </a:ln>
        </p:spPr>
      </p:pic>
      <p:sp>
        <p:nvSpPr>
          <p:cNvPr id="156" name="Google Shape;156;p67"/>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4850"/>
              <a:buNone/>
              <a:defRPr sz="1909" b="1">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7"/>
          <p:cNvSpPr txBox="1">
            <a:spLocks noGrp="1"/>
          </p:cNvSpPr>
          <p:nvPr>
            <p:ph type="dt" idx="10"/>
          </p:nvPr>
        </p:nvSpPr>
        <p:spPr>
          <a:xfrm>
            <a:off x="735062" y="7006710"/>
            <a:ext cx="2405658" cy="402483"/>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7"/>
          <p:cNvSpPr txBox="1">
            <a:spLocks noGrp="1"/>
          </p:cNvSpPr>
          <p:nvPr>
            <p:ph type="ftr" idx="11"/>
          </p:nvPr>
        </p:nvSpPr>
        <p:spPr>
          <a:xfrm>
            <a:off x="3541667" y="7006710"/>
            <a:ext cx="3608487" cy="402483"/>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67"/>
          <p:cNvSpPr txBox="1">
            <a:spLocks noGrp="1"/>
          </p:cNvSpPr>
          <p:nvPr>
            <p:ph type="sldNum" idx="12"/>
          </p:nvPr>
        </p:nvSpPr>
        <p:spPr>
          <a:xfrm>
            <a:off x="8026222" y="708212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A792D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60"/>
        <p:cNvGrpSpPr/>
        <p:nvPr/>
      </p:nvGrpSpPr>
      <p:grpSpPr>
        <a:xfrm>
          <a:off x="0" y="0"/>
          <a:ext cx="0" cy="0"/>
          <a:chOff x="0" y="0"/>
          <a:chExt cx="0" cy="0"/>
        </a:xfrm>
      </p:grpSpPr>
      <p:sp>
        <p:nvSpPr>
          <p:cNvPr id="161" name="Google Shape;161;p68"/>
          <p:cNvSpPr txBox="1">
            <a:spLocks noGrp="1"/>
          </p:cNvSpPr>
          <p:nvPr>
            <p:ph type="dt" idx="10"/>
          </p:nvPr>
        </p:nvSpPr>
        <p:spPr>
          <a:xfrm>
            <a:off x="735062" y="7006700"/>
            <a:ext cx="2405658" cy="4024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323">
                <a:solidFill>
                  <a:srgbClr val="938AAD"/>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62" name="Google Shape;162;p68"/>
          <p:cNvSpPr txBox="1">
            <a:spLocks noGrp="1"/>
          </p:cNvSpPr>
          <p:nvPr>
            <p:ph type="ftr" idx="11"/>
          </p:nvPr>
        </p:nvSpPr>
        <p:spPr>
          <a:xfrm>
            <a:off x="3541663" y="7006700"/>
            <a:ext cx="3608487" cy="40248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323">
                <a:solidFill>
                  <a:srgbClr val="938AAD"/>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163" name="Google Shape;163;p68"/>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1178560" y="762000"/>
            <a:ext cx="8778191" cy="110167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1"/>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3086"/>
              <a:buFont typeface="Arial"/>
              <a:buNone/>
              <a:defRPr/>
            </a:lvl1pPr>
            <a:lvl2pPr marL="914400" lvl="1" indent="-396621" algn="l">
              <a:lnSpc>
                <a:spcPct val="90000"/>
              </a:lnSpc>
              <a:spcBef>
                <a:spcPts val="551"/>
              </a:spcBef>
              <a:spcAft>
                <a:spcPts val="0"/>
              </a:spcAft>
              <a:buClr>
                <a:schemeClr val="accent1"/>
              </a:buClr>
              <a:buSzPts val="2646"/>
              <a:buChar char="•"/>
              <a:defRPr>
                <a:solidFill>
                  <a:schemeClr val="accent1"/>
                </a:solidFill>
              </a:defRPr>
            </a:lvl2pPr>
            <a:lvl3pPr marL="1371600" lvl="2" indent="-368617" algn="l">
              <a:lnSpc>
                <a:spcPct val="90000"/>
              </a:lnSpc>
              <a:spcBef>
                <a:spcPts val="551"/>
              </a:spcBef>
              <a:spcAft>
                <a:spcPts val="0"/>
              </a:spcAft>
              <a:buClr>
                <a:schemeClr val="accent2"/>
              </a:buClr>
              <a:buSzPts val="2205"/>
              <a:buChar char="•"/>
              <a:defRPr>
                <a:solidFill>
                  <a:schemeClr val="accent2"/>
                </a:solidFill>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174" name="Google Shape;174;p2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1"/>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177" name="Google Shape;177;p21"/>
          <p:cNvPicPr preferRelativeResize="0"/>
          <p:nvPr/>
        </p:nvPicPr>
        <p:blipFill rotWithShape="1">
          <a:blip r:embed="rId2">
            <a:alphaModFix/>
          </a:blip>
          <a:srcRect/>
          <a:stretch/>
        </p:blipFill>
        <p:spPr>
          <a:xfrm>
            <a:off x="420102" y="886460"/>
            <a:ext cx="629920" cy="62992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8"/>
        <p:cNvGrpSpPr/>
        <p:nvPr/>
      </p:nvGrpSpPr>
      <p:grpSpPr>
        <a:xfrm>
          <a:off x="0" y="0"/>
          <a:ext cx="0" cy="0"/>
          <a:chOff x="0" y="0"/>
          <a:chExt cx="0" cy="0"/>
        </a:xfrm>
      </p:grpSpPr>
      <p:pic>
        <p:nvPicPr>
          <p:cNvPr id="179" name="Google Shape;179;p48"/>
          <p:cNvPicPr preferRelativeResize="0"/>
          <p:nvPr/>
        </p:nvPicPr>
        <p:blipFill rotWithShape="1">
          <a:blip r:embed="rId2">
            <a:alphaModFix/>
          </a:blip>
          <a:srcRect/>
          <a:stretch/>
        </p:blipFill>
        <p:spPr>
          <a:xfrm>
            <a:off x="0" y="0"/>
            <a:ext cx="10691813" cy="7558636"/>
          </a:xfrm>
          <a:prstGeom prst="rect">
            <a:avLst/>
          </a:prstGeom>
          <a:noFill/>
          <a:ln>
            <a:noFill/>
          </a:ln>
        </p:spPr>
      </p:pic>
      <p:sp>
        <p:nvSpPr>
          <p:cNvPr id="180" name="Google Shape;180;p48"/>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8"/>
          <p:cNvSpPr txBox="1">
            <a:spLocks noGrp="1"/>
          </p:cNvSpPr>
          <p:nvPr>
            <p:ph type="subTitle" idx="1"/>
          </p:nvPr>
        </p:nvSpPr>
        <p:spPr>
          <a:xfrm>
            <a:off x="5345906" y="5445876"/>
            <a:ext cx="4702334" cy="2336159"/>
          </a:xfrm>
          <a:prstGeom prst="rect">
            <a:avLst/>
          </a:prstGeom>
          <a:noFill/>
          <a:ln>
            <a:noFill/>
          </a:ln>
        </p:spPr>
        <p:txBody>
          <a:bodyPr spcFirstLastPara="1" wrap="square" lIns="0" tIns="0" rIns="0" bIns="0" anchor="t" anchorCtr="0">
            <a:normAutofit/>
          </a:bodyPr>
          <a:lstStyle>
            <a:lvl1pPr lvl="0" algn="l">
              <a:lnSpc>
                <a:spcPct val="90000"/>
              </a:lnSpc>
              <a:spcBef>
                <a:spcPts val="1102"/>
              </a:spcBef>
              <a:spcAft>
                <a:spcPts val="0"/>
              </a:spcAft>
              <a:buClr>
                <a:schemeClr val="accent2"/>
              </a:buClr>
              <a:buSzPts val="2400"/>
              <a:buNone/>
              <a:defRPr sz="2400">
                <a:solidFill>
                  <a:schemeClr val="accent2"/>
                </a:solidFill>
              </a:defRPr>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182" name="Google Shape;182;p48"/>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8"/>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8"/>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UV W">
  <p:cSld name="COUV W">
    <p:spTree>
      <p:nvGrpSpPr>
        <p:cNvPr id="1" name="Shape 185"/>
        <p:cNvGrpSpPr/>
        <p:nvPr/>
      </p:nvGrpSpPr>
      <p:grpSpPr>
        <a:xfrm>
          <a:off x="0" y="0"/>
          <a:ext cx="0" cy="0"/>
          <a:chOff x="0" y="0"/>
          <a:chExt cx="0" cy="0"/>
        </a:xfrm>
      </p:grpSpPr>
      <p:pic>
        <p:nvPicPr>
          <p:cNvPr id="186" name="Google Shape;186;p49"/>
          <p:cNvPicPr preferRelativeResize="0"/>
          <p:nvPr/>
        </p:nvPicPr>
        <p:blipFill rotWithShape="1">
          <a:blip r:embed="rId2">
            <a:alphaModFix/>
          </a:blip>
          <a:srcRect/>
          <a:stretch/>
        </p:blipFill>
        <p:spPr>
          <a:xfrm>
            <a:off x="0" y="0"/>
            <a:ext cx="10691813" cy="7558636"/>
          </a:xfrm>
          <a:prstGeom prst="rect">
            <a:avLst/>
          </a:prstGeom>
          <a:noFill/>
          <a:ln>
            <a:noFill/>
          </a:ln>
        </p:spPr>
      </p:pic>
      <p:pic>
        <p:nvPicPr>
          <p:cNvPr id="187" name="Google Shape;187;p49"/>
          <p:cNvPicPr preferRelativeResize="0"/>
          <p:nvPr/>
        </p:nvPicPr>
        <p:blipFill rotWithShape="1">
          <a:blip r:embed="rId2">
            <a:alphaModFix/>
          </a:blip>
          <a:srcRect/>
          <a:stretch/>
        </p:blipFill>
        <p:spPr>
          <a:xfrm>
            <a:off x="0" y="1039"/>
            <a:ext cx="10691813" cy="7558636"/>
          </a:xfrm>
          <a:prstGeom prst="rect">
            <a:avLst/>
          </a:prstGeom>
          <a:noFill/>
          <a:ln>
            <a:noFill/>
          </a:ln>
        </p:spPr>
      </p:pic>
      <p:sp>
        <p:nvSpPr>
          <p:cNvPr id="188" name="Google Shape;188;p49"/>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9"/>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49"/>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191" name="Google Shape;191;p49"/>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9"/>
          <p:cNvSpPr txBox="1">
            <a:spLocks noGrp="1"/>
          </p:cNvSpPr>
          <p:nvPr>
            <p:ph type="subTitle" idx="1"/>
          </p:nvPr>
        </p:nvSpPr>
        <p:spPr>
          <a:xfrm>
            <a:off x="5345906" y="5445876"/>
            <a:ext cx="4702334" cy="2336159"/>
          </a:xfrm>
          <a:prstGeom prst="rect">
            <a:avLst/>
          </a:prstGeom>
          <a:noFill/>
          <a:ln>
            <a:noFill/>
          </a:ln>
        </p:spPr>
        <p:txBody>
          <a:bodyPr spcFirstLastPara="1" wrap="square" lIns="0" tIns="0" rIns="0" bIns="0" anchor="t" anchorCtr="0">
            <a:normAutofit/>
          </a:bodyPr>
          <a:lstStyle>
            <a:lvl1pPr lvl="0" algn="l">
              <a:lnSpc>
                <a:spcPct val="90000"/>
              </a:lnSpc>
              <a:spcBef>
                <a:spcPts val="1102"/>
              </a:spcBef>
              <a:spcAft>
                <a:spcPts val="0"/>
              </a:spcAft>
              <a:buClr>
                <a:schemeClr val="accent2"/>
              </a:buClr>
              <a:buSzPts val="2400"/>
              <a:buNone/>
              <a:defRPr sz="2400">
                <a:solidFill>
                  <a:schemeClr val="accent2"/>
                </a:solidFill>
              </a:defRPr>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tête de section">
  <p:cSld name="En-tête de section">
    <p:spTree>
      <p:nvGrpSpPr>
        <p:cNvPr id="1" name="Shape 193"/>
        <p:cNvGrpSpPr/>
        <p:nvPr/>
      </p:nvGrpSpPr>
      <p:grpSpPr>
        <a:xfrm>
          <a:off x="0" y="0"/>
          <a:ext cx="0" cy="0"/>
          <a:chOff x="0" y="0"/>
          <a:chExt cx="0" cy="0"/>
        </a:xfrm>
      </p:grpSpPr>
      <p:pic>
        <p:nvPicPr>
          <p:cNvPr id="194" name="Google Shape;194;p50"/>
          <p:cNvPicPr preferRelativeResize="0"/>
          <p:nvPr/>
        </p:nvPicPr>
        <p:blipFill rotWithShape="1">
          <a:blip r:embed="rId2">
            <a:alphaModFix/>
          </a:blip>
          <a:srcRect/>
          <a:stretch/>
        </p:blipFill>
        <p:spPr>
          <a:xfrm>
            <a:off x="0" y="0"/>
            <a:ext cx="10691813" cy="7558636"/>
          </a:xfrm>
          <a:prstGeom prst="rect">
            <a:avLst/>
          </a:prstGeom>
          <a:noFill/>
          <a:ln>
            <a:noFill/>
          </a:ln>
        </p:spPr>
      </p:pic>
      <p:sp>
        <p:nvSpPr>
          <p:cNvPr id="195" name="Google Shape;195;p50"/>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2F2F2"/>
              </a:buClr>
              <a:buSzPts val="3600"/>
              <a:buFont typeface="Calibri"/>
              <a:buNone/>
              <a:defRPr sz="3600" b="1">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0"/>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23"/>
              <a:buFont typeface="Arial"/>
              <a:buNone/>
              <a:defRPr sz="1323" b="0" i="0" u="none" strike="noStrike" cap="none">
                <a:solidFill>
                  <a:srgbClr val="A792D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TER W">
  <p:cSld name="INTER W">
    <p:spTree>
      <p:nvGrpSpPr>
        <p:cNvPr id="1" name="Shape 199"/>
        <p:cNvGrpSpPr/>
        <p:nvPr/>
      </p:nvGrpSpPr>
      <p:grpSpPr>
        <a:xfrm>
          <a:off x="0" y="0"/>
          <a:ext cx="0" cy="0"/>
          <a:chOff x="0" y="0"/>
          <a:chExt cx="0" cy="0"/>
        </a:xfrm>
      </p:grpSpPr>
      <p:pic>
        <p:nvPicPr>
          <p:cNvPr id="200" name="Google Shape;200;p51"/>
          <p:cNvPicPr preferRelativeResize="0"/>
          <p:nvPr/>
        </p:nvPicPr>
        <p:blipFill rotWithShape="1">
          <a:blip r:embed="rId2">
            <a:alphaModFix/>
          </a:blip>
          <a:srcRect/>
          <a:stretch/>
        </p:blipFill>
        <p:spPr>
          <a:xfrm>
            <a:off x="0" y="0"/>
            <a:ext cx="10691813" cy="7558636"/>
          </a:xfrm>
          <a:prstGeom prst="rect">
            <a:avLst/>
          </a:prstGeom>
          <a:noFill/>
          <a:ln>
            <a:noFill/>
          </a:ln>
        </p:spPr>
      </p:pic>
      <p:sp>
        <p:nvSpPr>
          <p:cNvPr id="201" name="Google Shape;201;p5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1"/>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204" name="Google Shape;204;p51"/>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2F2F2"/>
              </a:buClr>
              <a:buSzPts val="3600"/>
              <a:buFont typeface="Calibri"/>
              <a:buNone/>
              <a:defRPr sz="3600" b="1">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05"/>
        <p:cNvGrpSpPr/>
        <p:nvPr/>
      </p:nvGrpSpPr>
      <p:grpSpPr>
        <a:xfrm>
          <a:off x="0" y="0"/>
          <a:ext cx="0" cy="0"/>
          <a:chOff x="0" y="0"/>
          <a:chExt cx="0" cy="0"/>
        </a:xfrm>
      </p:grpSpPr>
      <p:sp>
        <p:nvSpPr>
          <p:cNvPr id="206" name="Google Shape;206;p5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52"/>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323"/>
              <a:buFont typeface="Arial"/>
              <a:buNone/>
              <a:defRPr sz="1323"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UV W">
  <p:cSld name="COUV W">
    <p:spTree>
      <p:nvGrpSpPr>
        <p:cNvPr id="1" name="Shape 16"/>
        <p:cNvGrpSpPr/>
        <p:nvPr/>
      </p:nvGrpSpPr>
      <p:grpSpPr>
        <a:xfrm>
          <a:off x="0" y="0"/>
          <a:ext cx="0" cy="0"/>
          <a:chOff x="0" y="0"/>
          <a:chExt cx="0" cy="0"/>
        </a:xfrm>
      </p:grpSpPr>
      <p:pic>
        <p:nvPicPr>
          <p:cNvPr id="17" name="Google Shape;17;p20"/>
          <p:cNvPicPr preferRelativeResize="0"/>
          <p:nvPr/>
        </p:nvPicPr>
        <p:blipFill rotWithShape="1">
          <a:blip r:embed="rId2">
            <a:alphaModFix/>
          </a:blip>
          <a:srcRect/>
          <a:stretch/>
        </p:blipFill>
        <p:spPr>
          <a:xfrm>
            <a:off x="4" y="0"/>
            <a:ext cx="10691813" cy="7558636"/>
          </a:xfrm>
          <a:prstGeom prst="rect">
            <a:avLst/>
          </a:prstGeom>
          <a:noFill/>
          <a:ln>
            <a:noFill/>
          </a:ln>
        </p:spPr>
      </p:pic>
      <p:pic>
        <p:nvPicPr>
          <p:cNvPr id="18" name="Google Shape;18;p20"/>
          <p:cNvPicPr preferRelativeResize="0"/>
          <p:nvPr/>
        </p:nvPicPr>
        <p:blipFill rotWithShape="1">
          <a:blip r:embed="rId2">
            <a:alphaModFix/>
          </a:blip>
          <a:srcRect/>
          <a:stretch/>
        </p:blipFill>
        <p:spPr>
          <a:xfrm>
            <a:off x="4" y="1043"/>
            <a:ext cx="10691813" cy="7558636"/>
          </a:xfrm>
          <a:prstGeom prst="rect">
            <a:avLst/>
          </a:prstGeom>
          <a:noFill/>
          <a:ln>
            <a:noFill/>
          </a:ln>
        </p:spPr>
      </p:pic>
      <p:sp>
        <p:nvSpPr>
          <p:cNvPr id="19" name="Google Shape;19;p20"/>
          <p:cNvSpPr txBox="1">
            <a:spLocks noGrp="1"/>
          </p:cNvSpPr>
          <p:nvPr>
            <p:ph type="dt" idx="10"/>
          </p:nvPr>
        </p:nvSpPr>
        <p:spPr>
          <a:xfrm>
            <a:off x="735062" y="7006707"/>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ftr" idx="11"/>
          </p:nvPr>
        </p:nvSpPr>
        <p:spPr>
          <a:xfrm>
            <a:off x="3541667" y="7006707"/>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sldNum" idx="12"/>
          </p:nvPr>
        </p:nvSpPr>
        <p:spPr>
          <a:xfrm>
            <a:off x="8026222" y="7082125"/>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9pPr>
          </a:lstStyle>
          <a:p>
            <a:fld id="{00000000-1234-1234-1234-123412341234}" type="slidenum">
              <a:rPr lang="fr-FR">
                <a:solidFill>
                  <a:srgbClr val="FFFFFF"/>
                </a:solidFill>
              </a:rPr>
              <a:pPr/>
              <a:t>‹N°›</a:t>
            </a:fld>
            <a:endParaRPr>
              <a:solidFill>
                <a:srgbClr val="FFFFFF"/>
              </a:solidFill>
            </a:endParaRPr>
          </a:p>
        </p:txBody>
      </p:sp>
      <p:sp>
        <p:nvSpPr>
          <p:cNvPr id="22" name="Google Shape;22;p20"/>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5345906" y="5445882"/>
            <a:ext cx="4702334" cy="2336159"/>
          </a:xfrm>
          <a:prstGeom prst="rect">
            <a:avLst/>
          </a:prstGeom>
          <a:noFill/>
          <a:ln>
            <a:noFill/>
          </a:ln>
        </p:spPr>
        <p:txBody>
          <a:bodyPr spcFirstLastPara="1" wrap="square" lIns="0" tIns="0" rIns="0" bIns="0" anchor="t" anchorCtr="0">
            <a:normAutofit/>
          </a:bodyPr>
          <a:lstStyle>
            <a:lvl1pPr lvl="0" algn="l">
              <a:lnSpc>
                <a:spcPct val="90000"/>
              </a:lnSpc>
              <a:spcBef>
                <a:spcPts val="1102"/>
              </a:spcBef>
              <a:spcAft>
                <a:spcPts val="0"/>
              </a:spcAft>
              <a:buClr>
                <a:schemeClr val="accent2"/>
              </a:buClr>
              <a:buSzPts val="2400"/>
              <a:buNone/>
              <a:defRPr sz="2400">
                <a:solidFill>
                  <a:schemeClr val="accent2"/>
                </a:solidFill>
              </a:defRPr>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Tree>
    <p:extLst>
      <p:ext uri="{BB962C8B-B14F-4D97-AF65-F5344CB8AC3E}">
        <p14:creationId xmlns:p14="http://schemas.microsoft.com/office/powerpoint/2010/main" val="3482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tête de section">
  <p:cSld name="En-tête de section">
    <p:spTree>
      <p:nvGrpSpPr>
        <p:cNvPr id="1" name="Shape 30"/>
        <p:cNvGrpSpPr/>
        <p:nvPr/>
      </p:nvGrpSpPr>
      <p:grpSpPr>
        <a:xfrm>
          <a:off x="0" y="0"/>
          <a:ext cx="0" cy="0"/>
          <a:chOff x="0" y="0"/>
          <a:chExt cx="0" cy="0"/>
        </a:xfrm>
      </p:grpSpPr>
      <p:pic>
        <p:nvPicPr>
          <p:cNvPr id="31" name="Google Shape;31;p22"/>
          <p:cNvPicPr preferRelativeResize="0"/>
          <p:nvPr/>
        </p:nvPicPr>
        <p:blipFill rotWithShape="1">
          <a:blip r:embed="rId2">
            <a:alphaModFix/>
          </a:blip>
          <a:srcRect/>
          <a:stretch/>
        </p:blipFill>
        <p:spPr>
          <a:xfrm>
            <a:off x="3" y="0"/>
            <a:ext cx="10691813" cy="7558636"/>
          </a:xfrm>
          <a:prstGeom prst="rect">
            <a:avLst/>
          </a:prstGeom>
          <a:noFill/>
          <a:ln>
            <a:noFill/>
          </a:ln>
        </p:spPr>
      </p:pic>
      <p:sp>
        <p:nvSpPr>
          <p:cNvPr id="32" name="Google Shape;32;p22"/>
          <p:cNvSpPr txBox="1">
            <a:spLocks noGrp="1"/>
          </p:cNvSpPr>
          <p:nvPr>
            <p:ph type="ctrTitle"/>
          </p:nvPr>
        </p:nvSpPr>
        <p:spPr>
          <a:xfrm>
            <a:off x="5345906" y="3552144"/>
            <a:ext cx="4702334" cy="1744279"/>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rgbClr val="F2F2F2"/>
              </a:buClr>
              <a:buSzPts val="3600"/>
              <a:buFont typeface="Calibri"/>
              <a:buNone/>
              <a:defRPr sz="3600" b="1" i="0" u="none" strike="noStrike" cap="none">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22"/>
          <p:cNvSpPr txBox="1">
            <a:spLocks noGrp="1"/>
          </p:cNvSpPr>
          <p:nvPr>
            <p:ph type="dt" idx="10"/>
          </p:nvPr>
        </p:nvSpPr>
        <p:spPr>
          <a:xfrm>
            <a:off x="735062" y="7006704"/>
            <a:ext cx="2405658" cy="40248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323">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34" name="Google Shape;34;p22"/>
          <p:cNvSpPr txBox="1">
            <a:spLocks noGrp="1"/>
          </p:cNvSpPr>
          <p:nvPr>
            <p:ph type="ftr" idx="11"/>
          </p:nvPr>
        </p:nvSpPr>
        <p:spPr>
          <a:xfrm>
            <a:off x="3541666" y="7006704"/>
            <a:ext cx="3608487" cy="40248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323">
                <a:solidFill>
                  <a:schemeClr val="accent3"/>
                </a:solidFill>
                <a:latin typeface="Calibri"/>
                <a:ea typeface="Calibri"/>
                <a:cs typeface="Calibri"/>
                <a:sym typeface="Calibri"/>
              </a:defRPr>
            </a:lvl1pPr>
            <a:lvl2pPr marR="0" lvl="1"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960" b="0" i="0" u="none" strike="noStrike" cap="none">
                <a:solidFill>
                  <a:schemeClr val="dk1"/>
                </a:solidFill>
                <a:latin typeface="Calibri"/>
                <a:ea typeface="Calibri"/>
                <a:cs typeface="Calibri"/>
                <a:sym typeface="Calibri"/>
              </a:defRPr>
            </a:lvl9pPr>
          </a:lstStyle>
          <a:p>
            <a:endParaRPr/>
          </a:p>
        </p:txBody>
      </p:sp>
      <p:sp>
        <p:nvSpPr>
          <p:cNvPr id="35" name="Google Shape;35;p22"/>
          <p:cNvSpPr txBox="1">
            <a:spLocks noGrp="1"/>
          </p:cNvSpPr>
          <p:nvPr>
            <p:ph type="sldNum" idx="12"/>
          </p:nvPr>
        </p:nvSpPr>
        <p:spPr>
          <a:xfrm>
            <a:off x="8026222" y="7082122"/>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1178564" y="762000"/>
            <a:ext cx="8778191" cy="110167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735066" y="2012414"/>
            <a:ext cx="9221689" cy="4796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3086"/>
              <a:buFont typeface="Arial"/>
              <a:buNone/>
              <a:defRPr/>
            </a:lvl1pPr>
            <a:lvl2pPr marL="914400" lvl="1" indent="-396621" algn="l">
              <a:lnSpc>
                <a:spcPct val="90000"/>
              </a:lnSpc>
              <a:spcBef>
                <a:spcPts val="551"/>
              </a:spcBef>
              <a:spcAft>
                <a:spcPts val="0"/>
              </a:spcAft>
              <a:buClr>
                <a:schemeClr val="accent1"/>
              </a:buClr>
              <a:buSzPts val="2646"/>
              <a:buChar char="•"/>
              <a:defRPr>
                <a:solidFill>
                  <a:schemeClr val="accent1"/>
                </a:solidFill>
              </a:defRPr>
            </a:lvl2pPr>
            <a:lvl3pPr marL="1371600" lvl="2" indent="-368617" algn="l">
              <a:lnSpc>
                <a:spcPct val="90000"/>
              </a:lnSpc>
              <a:spcBef>
                <a:spcPts val="551"/>
              </a:spcBef>
              <a:spcAft>
                <a:spcPts val="0"/>
              </a:spcAft>
              <a:buClr>
                <a:schemeClr val="accent2"/>
              </a:buClr>
              <a:buSzPts val="2205"/>
              <a:buChar char="•"/>
              <a:defRPr>
                <a:solidFill>
                  <a:schemeClr val="accent2"/>
                </a:solidFill>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27" name="Google Shape;27;p21"/>
          <p:cNvSpPr txBox="1">
            <a:spLocks noGrp="1"/>
          </p:cNvSpPr>
          <p:nvPr>
            <p:ph type="dt" idx="10"/>
          </p:nvPr>
        </p:nvSpPr>
        <p:spPr>
          <a:xfrm>
            <a:off x="735062" y="7006707"/>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3541667" y="7006707"/>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8026222" y="7082125"/>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9pPr>
          </a:lstStyle>
          <a:p>
            <a:fld id="{00000000-1234-1234-1234-123412341234}" type="slidenum">
              <a:rPr lang="fr-FR">
                <a:solidFill>
                  <a:srgbClr val="FFFFFF"/>
                </a:solidFill>
              </a:rPr>
              <a:pPr/>
              <a:t>‹N°›</a:t>
            </a:fld>
            <a:endParaRPr>
              <a:solidFill>
                <a:srgbClr val="FFFFFF"/>
              </a:solidFill>
            </a:endParaRPr>
          </a:p>
        </p:txBody>
      </p:sp>
      <p:pic>
        <p:nvPicPr>
          <p:cNvPr id="30" name="Google Shape;30;p21"/>
          <p:cNvPicPr preferRelativeResize="0"/>
          <p:nvPr/>
        </p:nvPicPr>
        <p:blipFill rotWithShape="1">
          <a:blip r:embed="rId2">
            <a:alphaModFix/>
          </a:blip>
          <a:srcRect/>
          <a:stretch/>
        </p:blipFill>
        <p:spPr>
          <a:xfrm>
            <a:off x="420102" y="886460"/>
            <a:ext cx="629920" cy="629920"/>
          </a:xfrm>
          <a:prstGeom prst="rect">
            <a:avLst/>
          </a:prstGeom>
          <a:noFill/>
          <a:ln>
            <a:noFill/>
          </a:ln>
        </p:spPr>
      </p:pic>
    </p:spTree>
    <p:extLst>
      <p:ext uri="{BB962C8B-B14F-4D97-AF65-F5344CB8AC3E}">
        <p14:creationId xmlns:p14="http://schemas.microsoft.com/office/powerpoint/2010/main" val="681749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TER W">
  <p:cSld name="INTER W">
    <p:spTree>
      <p:nvGrpSpPr>
        <p:cNvPr id="1" name="Shape 35"/>
        <p:cNvGrpSpPr/>
        <p:nvPr/>
      </p:nvGrpSpPr>
      <p:grpSpPr>
        <a:xfrm>
          <a:off x="0" y="0"/>
          <a:ext cx="0" cy="0"/>
          <a:chOff x="0" y="0"/>
          <a:chExt cx="0" cy="0"/>
        </a:xfrm>
      </p:grpSpPr>
      <p:pic>
        <p:nvPicPr>
          <p:cNvPr id="36" name="Google Shape;36;p22"/>
          <p:cNvPicPr preferRelativeResize="0"/>
          <p:nvPr/>
        </p:nvPicPr>
        <p:blipFill rotWithShape="1">
          <a:blip r:embed="rId2">
            <a:alphaModFix/>
          </a:blip>
          <a:srcRect/>
          <a:stretch/>
        </p:blipFill>
        <p:spPr>
          <a:xfrm>
            <a:off x="4" y="0"/>
            <a:ext cx="10691813" cy="7558636"/>
          </a:xfrm>
          <a:prstGeom prst="rect">
            <a:avLst/>
          </a:prstGeom>
          <a:noFill/>
          <a:ln>
            <a:noFill/>
          </a:ln>
        </p:spPr>
      </p:pic>
      <p:sp>
        <p:nvSpPr>
          <p:cNvPr id="37" name="Google Shape;37;p22"/>
          <p:cNvSpPr txBox="1">
            <a:spLocks noGrp="1"/>
          </p:cNvSpPr>
          <p:nvPr>
            <p:ph type="dt" idx="10"/>
          </p:nvPr>
        </p:nvSpPr>
        <p:spPr>
          <a:xfrm>
            <a:off x="735062" y="7006707"/>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541667" y="7006707"/>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026222" y="7082125"/>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9pPr>
          </a:lstStyle>
          <a:p>
            <a:fld id="{00000000-1234-1234-1234-123412341234}" type="slidenum">
              <a:rPr lang="fr-FR">
                <a:solidFill>
                  <a:srgbClr val="FFFFFF"/>
                </a:solidFill>
              </a:rPr>
              <a:pPr/>
              <a:t>‹N°›</a:t>
            </a:fld>
            <a:endParaRPr>
              <a:solidFill>
                <a:srgbClr val="FFFFFF"/>
              </a:solidFill>
            </a:endParaRPr>
          </a:p>
        </p:txBody>
      </p:sp>
      <p:sp>
        <p:nvSpPr>
          <p:cNvPr id="40" name="Google Shape;40;p22"/>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2F2F2"/>
              </a:buClr>
              <a:buSzPts val="3600"/>
              <a:buFont typeface="Calibri"/>
              <a:buNone/>
              <a:defRPr sz="3600" b="1">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8100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41"/>
        <p:cNvGrpSpPr/>
        <p:nvPr/>
      </p:nvGrpSpPr>
      <p:grpSpPr>
        <a:xfrm>
          <a:off x="0" y="0"/>
          <a:ext cx="0" cy="0"/>
          <a:chOff x="0" y="0"/>
          <a:chExt cx="0" cy="0"/>
        </a:xfrm>
      </p:grpSpPr>
      <p:pic>
        <p:nvPicPr>
          <p:cNvPr id="42" name="Google Shape;42;p24"/>
          <p:cNvPicPr preferRelativeResize="0"/>
          <p:nvPr/>
        </p:nvPicPr>
        <p:blipFill rotWithShape="1">
          <a:blip r:embed="rId2">
            <a:alphaModFix/>
          </a:blip>
          <a:srcRect/>
          <a:stretch/>
        </p:blipFill>
        <p:spPr>
          <a:xfrm>
            <a:off x="4" y="0"/>
            <a:ext cx="10691813" cy="7558636"/>
          </a:xfrm>
          <a:prstGeom prst="rect">
            <a:avLst/>
          </a:prstGeom>
          <a:noFill/>
          <a:ln>
            <a:noFill/>
          </a:ln>
        </p:spPr>
      </p:pic>
      <p:sp>
        <p:nvSpPr>
          <p:cNvPr id="43" name="Google Shape;43;p24"/>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ubTitle" idx="1"/>
          </p:nvPr>
        </p:nvSpPr>
        <p:spPr>
          <a:xfrm>
            <a:off x="5345906" y="5445882"/>
            <a:ext cx="4702334" cy="2336159"/>
          </a:xfrm>
          <a:prstGeom prst="rect">
            <a:avLst/>
          </a:prstGeom>
          <a:noFill/>
          <a:ln>
            <a:noFill/>
          </a:ln>
        </p:spPr>
        <p:txBody>
          <a:bodyPr spcFirstLastPara="1" wrap="square" lIns="0" tIns="0" rIns="0" bIns="0" anchor="t" anchorCtr="0">
            <a:normAutofit/>
          </a:bodyPr>
          <a:lstStyle>
            <a:lvl1pPr lvl="0" algn="l">
              <a:lnSpc>
                <a:spcPct val="90000"/>
              </a:lnSpc>
              <a:spcBef>
                <a:spcPts val="1102"/>
              </a:spcBef>
              <a:spcAft>
                <a:spcPts val="0"/>
              </a:spcAft>
              <a:buClr>
                <a:schemeClr val="accent2"/>
              </a:buClr>
              <a:buSzPts val="2400"/>
              <a:buNone/>
              <a:defRPr sz="2400">
                <a:solidFill>
                  <a:schemeClr val="accent2"/>
                </a:solidFill>
              </a:defRPr>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45" name="Google Shape;45;p24"/>
          <p:cNvSpPr txBox="1">
            <a:spLocks noGrp="1"/>
          </p:cNvSpPr>
          <p:nvPr>
            <p:ph type="dt" idx="10"/>
          </p:nvPr>
        </p:nvSpPr>
        <p:spPr>
          <a:xfrm>
            <a:off x="735062" y="7006707"/>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A792D6"/>
              </a:solidFill>
            </a:endParaRPr>
          </a:p>
        </p:txBody>
      </p:sp>
      <p:sp>
        <p:nvSpPr>
          <p:cNvPr id="46" name="Google Shape;46;p24"/>
          <p:cNvSpPr txBox="1">
            <a:spLocks noGrp="1"/>
          </p:cNvSpPr>
          <p:nvPr>
            <p:ph type="ftr" idx="11"/>
          </p:nvPr>
        </p:nvSpPr>
        <p:spPr>
          <a:xfrm>
            <a:off x="3541667" y="7006707"/>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A792D6"/>
              </a:solidFill>
            </a:endParaRPr>
          </a:p>
        </p:txBody>
      </p:sp>
      <p:sp>
        <p:nvSpPr>
          <p:cNvPr id="47" name="Google Shape;47;p24"/>
          <p:cNvSpPr txBox="1">
            <a:spLocks noGrp="1"/>
          </p:cNvSpPr>
          <p:nvPr>
            <p:ph type="sldNum" idx="12"/>
          </p:nvPr>
        </p:nvSpPr>
        <p:spPr>
          <a:xfrm>
            <a:off x="8026222" y="7082125"/>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9pPr>
          </a:lstStyle>
          <a:p>
            <a:fld id="{00000000-1234-1234-1234-123412341234}" type="slidenum">
              <a:rPr lang="fr-FR">
                <a:solidFill>
                  <a:srgbClr val="A792D6"/>
                </a:solidFill>
              </a:rPr>
              <a:pPr/>
              <a:t>‹N°›</a:t>
            </a:fld>
            <a:endParaRPr>
              <a:solidFill>
                <a:srgbClr val="A792D6"/>
              </a:solidFill>
            </a:endParaRPr>
          </a:p>
        </p:txBody>
      </p:sp>
    </p:spTree>
    <p:extLst>
      <p:ext uri="{BB962C8B-B14F-4D97-AF65-F5344CB8AC3E}">
        <p14:creationId xmlns:p14="http://schemas.microsoft.com/office/powerpoint/2010/main" val="4285434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En-tête de section">
  <p:cSld name="En-tête de section">
    <p:spTree>
      <p:nvGrpSpPr>
        <p:cNvPr id="1" name="Shape 48"/>
        <p:cNvGrpSpPr/>
        <p:nvPr/>
      </p:nvGrpSpPr>
      <p:grpSpPr>
        <a:xfrm>
          <a:off x="0" y="0"/>
          <a:ext cx="0" cy="0"/>
          <a:chOff x="0" y="0"/>
          <a:chExt cx="0" cy="0"/>
        </a:xfrm>
      </p:grpSpPr>
      <p:pic>
        <p:nvPicPr>
          <p:cNvPr id="49" name="Google Shape;49;p25"/>
          <p:cNvPicPr preferRelativeResize="0"/>
          <p:nvPr/>
        </p:nvPicPr>
        <p:blipFill rotWithShape="1">
          <a:blip r:embed="rId2">
            <a:alphaModFix/>
          </a:blip>
          <a:srcRect/>
          <a:stretch/>
        </p:blipFill>
        <p:spPr>
          <a:xfrm>
            <a:off x="4" y="0"/>
            <a:ext cx="10691813" cy="7558636"/>
          </a:xfrm>
          <a:prstGeom prst="rect">
            <a:avLst/>
          </a:prstGeom>
          <a:noFill/>
          <a:ln>
            <a:noFill/>
          </a:ln>
        </p:spPr>
      </p:pic>
      <p:sp>
        <p:nvSpPr>
          <p:cNvPr id="50" name="Google Shape;50;p25"/>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2F2F2"/>
              </a:buClr>
              <a:buSzPts val="3600"/>
              <a:buFont typeface="Calibri"/>
              <a:buNone/>
              <a:defRPr sz="3600" b="1">
                <a:solidFill>
                  <a:srgbClr val="F2F2F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735062" y="7006707"/>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A792D6"/>
              </a:solidFill>
            </a:endParaRPr>
          </a:p>
        </p:txBody>
      </p:sp>
      <p:sp>
        <p:nvSpPr>
          <p:cNvPr id="52" name="Google Shape;52;p25"/>
          <p:cNvSpPr txBox="1">
            <a:spLocks noGrp="1"/>
          </p:cNvSpPr>
          <p:nvPr>
            <p:ph type="ftr" idx="11"/>
          </p:nvPr>
        </p:nvSpPr>
        <p:spPr>
          <a:xfrm>
            <a:off x="3541667" y="7006707"/>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A792D6"/>
              </a:solidFill>
            </a:endParaRPr>
          </a:p>
        </p:txBody>
      </p:sp>
      <p:sp>
        <p:nvSpPr>
          <p:cNvPr id="53" name="Google Shape;53;p25"/>
          <p:cNvSpPr txBox="1">
            <a:spLocks noGrp="1"/>
          </p:cNvSpPr>
          <p:nvPr>
            <p:ph type="sldNum" idx="12"/>
          </p:nvPr>
        </p:nvSpPr>
        <p:spPr>
          <a:xfrm>
            <a:off x="8026222" y="7082125"/>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accent3"/>
                </a:solidFill>
                <a:latin typeface="Calibri"/>
                <a:ea typeface="Calibri"/>
                <a:cs typeface="Calibri"/>
                <a:sym typeface="Calibri"/>
              </a:defRPr>
            </a:lvl9pPr>
          </a:lstStyle>
          <a:p>
            <a:fld id="{00000000-1234-1234-1234-123412341234}" type="slidenum">
              <a:rPr lang="fr-FR">
                <a:solidFill>
                  <a:srgbClr val="A792D6"/>
                </a:solidFill>
              </a:rPr>
              <a:pPr/>
              <a:t>‹N°›</a:t>
            </a:fld>
            <a:endParaRPr>
              <a:solidFill>
                <a:srgbClr val="A792D6"/>
              </a:solidFill>
            </a:endParaRPr>
          </a:p>
        </p:txBody>
      </p:sp>
    </p:spTree>
    <p:extLst>
      <p:ext uri="{BB962C8B-B14F-4D97-AF65-F5344CB8AC3E}">
        <p14:creationId xmlns:p14="http://schemas.microsoft.com/office/powerpoint/2010/main" val="390918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6"/>
        <p:cNvGrpSpPr/>
        <p:nvPr/>
      </p:nvGrpSpPr>
      <p:grpSpPr>
        <a:xfrm>
          <a:off x="0" y="0"/>
          <a:ext cx="0" cy="0"/>
          <a:chOff x="0" y="0"/>
          <a:chExt cx="0" cy="0"/>
        </a:xfrm>
      </p:grpSpPr>
      <p:sp>
        <p:nvSpPr>
          <p:cNvPr id="37" name="Google Shape;37;p5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5"/>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R W">
  <p:cSld name="INTER W">
    <p:spTree>
      <p:nvGrpSpPr>
        <p:cNvPr id="1" name="Shape 40"/>
        <p:cNvGrpSpPr/>
        <p:nvPr/>
      </p:nvGrpSpPr>
      <p:grpSpPr>
        <a:xfrm>
          <a:off x="0" y="0"/>
          <a:ext cx="0" cy="0"/>
          <a:chOff x="0" y="0"/>
          <a:chExt cx="0" cy="0"/>
        </a:xfrm>
      </p:grpSpPr>
      <p:pic>
        <p:nvPicPr>
          <p:cNvPr id="41" name="Google Shape;41;p25"/>
          <p:cNvPicPr preferRelativeResize="0"/>
          <p:nvPr/>
        </p:nvPicPr>
        <p:blipFill rotWithShape="1">
          <a:blip r:embed="rId2">
            <a:alphaModFix/>
          </a:blip>
          <a:srcRect/>
          <a:stretch/>
        </p:blipFill>
        <p:spPr>
          <a:xfrm>
            <a:off x="3" y="0"/>
            <a:ext cx="10691813" cy="7558636"/>
          </a:xfrm>
          <a:prstGeom prst="rect">
            <a:avLst/>
          </a:prstGeom>
          <a:noFill/>
          <a:ln>
            <a:noFill/>
          </a:ln>
        </p:spPr>
      </p:pic>
      <p:sp>
        <p:nvSpPr>
          <p:cNvPr id="42" name="Google Shape;42;p25"/>
          <p:cNvSpPr txBox="1">
            <a:spLocks noGrp="1"/>
          </p:cNvSpPr>
          <p:nvPr>
            <p:ph type="dt" idx="10"/>
          </p:nvPr>
        </p:nvSpPr>
        <p:spPr>
          <a:xfrm>
            <a:off x="735062" y="7006704"/>
            <a:ext cx="2405658" cy="402483"/>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3541666" y="7006704"/>
            <a:ext cx="3608487" cy="402483"/>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026222" y="7082122"/>
            <a:ext cx="2405658" cy="32706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45" name="Google Shape;45;p25"/>
          <p:cNvSpPr txBox="1">
            <a:spLocks noGrp="1"/>
          </p:cNvSpPr>
          <p:nvPr>
            <p:ph type="ctrTitle"/>
          </p:nvPr>
        </p:nvSpPr>
        <p:spPr>
          <a:xfrm>
            <a:off x="5345906" y="3552144"/>
            <a:ext cx="4702334" cy="17442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4850"/>
              <a:buNone/>
              <a:defRPr sz="3600" b="1">
                <a:solidFill>
                  <a:srgbClr val="F2F2F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735066" y="402483"/>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735066" y="2012414"/>
            <a:ext cx="9221689"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8"/>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58"/>
        <p:cNvGrpSpPr/>
        <p:nvPr/>
      </p:nvGrpSpPr>
      <p:grpSpPr>
        <a:xfrm>
          <a:off x="0" y="0"/>
          <a:ext cx="0" cy="0"/>
          <a:chOff x="0" y="0"/>
          <a:chExt cx="0" cy="0"/>
        </a:xfrm>
      </p:grpSpPr>
      <p:sp>
        <p:nvSpPr>
          <p:cNvPr id="59" name="Google Shape;59;p26"/>
          <p:cNvSpPr txBox="1">
            <a:spLocks noGrp="1"/>
          </p:cNvSpPr>
          <p:nvPr>
            <p:ph type="ctrTitle"/>
          </p:nvPr>
        </p:nvSpPr>
        <p:spPr>
          <a:xfrm>
            <a:off x="1336477" y="1237197"/>
            <a:ext cx="8018860" cy="2631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ubTitle" idx="1"/>
          </p:nvPr>
        </p:nvSpPr>
        <p:spPr>
          <a:xfrm>
            <a:off x="1336477" y="3970582"/>
            <a:ext cx="8018860" cy="18251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6"/>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729493" y="1884670"/>
            <a:ext cx="9221689" cy="3144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729493" y="5059037"/>
            <a:ext cx="9221689" cy="16536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7" name="Google Shape;67;p27"/>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735066" y="402483"/>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735072"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8"/>
          <p:cNvSpPr txBox="1">
            <a:spLocks noGrp="1"/>
          </p:cNvSpPr>
          <p:nvPr>
            <p:ph type="body" idx="2"/>
          </p:nvPr>
        </p:nvSpPr>
        <p:spPr>
          <a:xfrm>
            <a:off x="5412740"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8"/>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7">
            <a:alphaModFix/>
          </a:blip>
          <a:srcRect/>
          <a:stretch/>
        </p:blipFill>
        <p:spPr>
          <a:xfrm>
            <a:off x="3" y="0"/>
            <a:ext cx="10691813" cy="7558636"/>
          </a:xfrm>
          <a:prstGeom prst="rect">
            <a:avLst/>
          </a:prstGeom>
          <a:noFill/>
          <a:ln>
            <a:noFill/>
          </a:ln>
        </p:spPr>
      </p:pic>
      <p:sp>
        <p:nvSpPr>
          <p:cNvPr id="11" name="Google Shape;11;p15"/>
          <p:cNvSpPr txBox="1">
            <a:spLocks noGrp="1"/>
          </p:cNvSpPr>
          <p:nvPr>
            <p:ph type="title"/>
          </p:nvPr>
        </p:nvSpPr>
        <p:spPr>
          <a:xfrm>
            <a:off x="735065" y="402484"/>
            <a:ext cx="9221689" cy="1461188"/>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body" idx="1"/>
          </p:nvPr>
        </p:nvSpPr>
        <p:spPr>
          <a:xfrm>
            <a:off x="735065" y="2012414"/>
            <a:ext cx="9221689" cy="4796544"/>
          </a:xfrm>
          <a:prstGeom prst="rect">
            <a:avLst/>
          </a:prstGeom>
          <a:noFill/>
          <a:ln>
            <a:noFill/>
          </a:ln>
        </p:spPr>
        <p:txBody>
          <a:bodyPr spcFirstLastPara="1" wrap="square" lIns="91425" tIns="91425" rIns="91425" bIns="91425" anchor="t" anchorCtr="0">
            <a:no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dt" idx="10"/>
          </p:nvPr>
        </p:nvSpPr>
        <p:spPr>
          <a:xfrm>
            <a:off x="735062" y="7006704"/>
            <a:ext cx="2405658" cy="40248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ftr" idx="11"/>
          </p:nvPr>
        </p:nvSpPr>
        <p:spPr>
          <a:xfrm>
            <a:off x="3541666" y="7006704"/>
            <a:ext cx="3608487" cy="402483"/>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15" name="Google Shape;15;p15"/>
          <p:cNvSpPr txBox="1">
            <a:spLocks noGrp="1"/>
          </p:cNvSpPr>
          <p:nvPr>
            <p:ph type="sldNum" idx="12"/>
          </p:nvPr>
        </p:nvSpPr>
        <p:spPr>
          <a:xfrm>
            <a:off x="8026222" y="7082122"/>
            <a:ext cx="2405658" cy="32706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735066" y="402483"/>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17"/>
          <p:cNvSpPr txBox="1">
            <a:spLocks noGrp="1"/>
          </p:cNvSpPr>
          <p:nvPr>
            <p:ph type="body" idx="1"/>
          </p:nvPr>
        </p:nvSpPr>
        <p:spPr>
          <a:xfrm>
            <a:off x="735066"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7"/>
          <p:cNvSpPr txBox="1">
            <a:spLocks noGrp="1"/>
          </p:cNvSpPr>
          <p:nvPr>
            <p:ph type="dt" idx="10"/>
          </p:nvPr>
        </p:nvSpPr>
        <p:spPr>
          <a:xfrm>
            <a:off x="735062" y="7006710"/>
            <a:ext cx="2405658" cy="4024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17"/>
          <p:cNvSpPr txBox="1">
            <a:spLocks noGrp="1"/>
          </p:cNvSpPr>
          <p:nvPr>
            <p:ph type="ftr" idx="11"/>
          </p:nvPr>
        </p:nvSpPr>
        <p:spPr>
          <a:xfrm>
            <a:off x="3541667" y="7006710"/>
            <a:ext cx="3608487" cy="40248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17"/>
          <p:cNvSpPr txBox="1">
            <a:spLocks noGrp="1"/>
          </p:cNvSpPr>
          <p:nvPr>
            <p:ph type="sldNum" idx="12"/>
          </p:nvPr>
        </p:nvSpPr>
        <p:spPr>
          <a:xfrm>
            <a:off x="7551093" y="7006710"/>
            <a:ext cx="2405658" cy="40248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63"/>
          <p:cNvPicPr preferRelativeResize="0"/>
          <p:nvPr/>
        </p:nvPicPr>
        <p:blipFill rotWithShape="1">
          <a:blip r:embed="rId7">
            <a:alphaModFix/>
          </a:blip>
          <a:srcRect/>
          <a:stretch/>
        </p:blipFill>
        <p:spPr>
          <a:xfrm>
            <a:off x="0" y="0"/>
            <a:ext cx="10691813" cy="7558636"/>
          </a:xfrm>
          <a:prstGeom prst="rect">
            <a:avLst/>
          </a:prstGeom>
          <a:noFill/>
          <a:ln>
            <a:noFill/>
          </a:ln>
        </p:spPr>
      </p:pic>
      <p:sp>
        <p:nvSpPr>
          <p:cNvPr id="129" name="Google Shape;129;p63"/>
          <p:cNvSpPr txBox="1">
            <a:spLocks noGrp="1"/>
          </p:cNvSpPr>
          <p:nvPr>
            <p:ph type="title"/>
          </p:nvPr>
        </p:nvSpPr>
        <p:spPr>
          <a:xfrm>
            <a:off x="735062" y="402484"/>
            <a:ext cx="9221689" cy="1461188"/>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Google Shape;130;p63"/>
          <p:cNvSpPr txBox="1">
            <a:spLocks noGrp="1"/>
          </p:cNvSpPr>
          <p:nvPr>
            <p:ph type="body" idx="1"/>
          </p:nvPr>
        </p:nvSpPr>
        <p:spPr>
          <a:xfrm>
            <a:off x="735062" y="2012414"/>
            <a:ext cx="9221689" cy="4796544"/>
          </a:xfrm>
          <a:prstGeom prst="rect">
            <a:avLst/>
          </a:prstGeom>
          <a:noFill/>
          <a:ln>
            <a:noFill/>
          </a:ln>
        </p:spPr>
        <p:txBody>
          <a:bodyPr spcFirstLastPara="1" wrap="square" lIns="91425" tIns="91425" rIns="91425" bIns="91425" anchor="t" anchorCtr="0">
            <a:no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31" name="Google Shape;131;p63"/>
          <p:cNvSpPr txBox="1">
            <a:spLocks noGrp="1"/>
          </p:cNvSpPr>
          <p:nvPr>
            <p:ph type="dt" idx="10"/>
          </p:nvPr>
        </p:nvSpPr>
        <p:spPr>
          <a:xfrm>
            <a:off x="735062" y="7006700"/>
            <a:ext cx="2405658" cy="40248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132" name="Google Shape;132;p63"/>
          <p:cNvSpPr txBox="1">
            <a:spLocks noGrp="1"/>
          </p:cNvSpPr>
          <p:nvPr>
            <p:ph type="ftr" idx="11"/>
          </p:nvPr>
        </p:nvSpPr>
        <p:spPr>
          <a:xfrm>
            <a:off x="3541663" y="7006700"/>
            <a:ext cx="3608487" cy="402483"/>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133" name="Google Shape;133;p63"/>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3"/>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20"/>
          <p:cNvPicPr preferRelativeResize="0"/>
          <p:nvPr/>
        </p:nvPicPr>
        <p:blipFill rotWithShape="1">
          <a:blip r:embed="rId8">
            <a:alphaModFix/>
          </a:blip>
          <a:srcRect/>
          <a:stretch/>
        </p:blipFill>
        <p:spPr>
          <a:xfrm>
            <a:off x="0" y="0"/>
            <a:ext cx="10691813" cy="7558636"/>
          </a:xfrm>
          <a:prstGeom prst="rect">
            <a:avLst/>
          </a:prstGeom>
          <a:noFill/>
          <a:ln>
            <a:noFill/>
          </a:ln>
        </p:spPr>
      </p:pic>
      <p:sp>
        <p:nvSpPr>
          <p:cNvPr id="166" name="Google Shape;166;p20"/>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Google Shape;167;p20"/>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68" name="Google Shape;168;p2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2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20"/>
          <p:cNvSpPr txBox="1">
            <a:spLocks noGrp="1"/>
          </p:cNvSpPr>
          <p:nvPr>
            <p:ph type="sldNum" idx="12"/>
          </p:nvPr>
        </p:nvSpPr>
        <p:spPr>
          <a:xfrm>
            <a:off x="8026222" y="7082118"/>
            <a:ext cx="2405658" cy="32706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323"/>
              <a:buFont typeface="Arial"/>
              <a:buNone/>
              <a:defRPr sz="1323"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9"/>
          <p:cNvPicPr preferRelativeResize="0"/>
          <p:nvPr/>
        </p:nvPicPr>
        <p:blipFill rotWithShape="1">
          <a:blip r:embed="rId7">
            <a:alphaModFix/>
          </a:blip>
          <a:srcRect/>
          <a:stretch/>
        </p:blipFill>
        <p:spPr>
          <a:xfrm>
            <a:off x="4" y="0"/>
            <a:ext cx="10691813" cy="7558636"/>
          </a:xfrm>
          <a:prstGeom prst="rect">
            <a:avLst/>
          </a:prstGeom>
          <a:noFill/>
          <a:ln>
            <a:noFill/>
          </a:ln>
        </p:spPr>
      </p:pic>
      <p:sp>
        <p:nvSpPr>
          <p:cNvPr id="11" name="Google Shape;11;p19"/>
          <p:cNvSpPr txBox="1">
            <a:spLocks noGrp="1"/>
          </p:cNvSpPr>
          <p:nvPr>
            <p:ph type="title"/>
          </p:nvPr>
        </p:nvSpPr>
        <p:spPr>
          <a:xfrm>
            <a:off x="735066" y="402484"/>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9"/>
          <p:cNvSpPr txBox="1">
            <a:spLocks noGrp="1"/>
          </p:cNvSpPr>
          <p:nvPr>
            <p:ph type="body" idx="1"/>
          </p:nvPr>
        </p:nvSpPr>
        <p:spPr>
          <a:xfrm>
            <a:off x="735066"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dt" idx="10"/>
          </p:nvPr>
        </p:nvSpPr>
        <p:spPr>
          <a:xfrm>
            <a:off x="735062" y="7006707"/>
            <a:ext cx="2405658" cy="40248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ftr" idx="11"/>
          </p:nvPr>
        </p:nvSpPr>
        <p:spPr>
          <a:xfrm>
            <a:off x="3541667" y="7006707"/>
            <a:ext cx="3608487" cy="40248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938A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a:spLocks noGrp="1"/>
          </p:cNvSpPr>
          <p:nvPr>
            <p:ph type="sldNum" idx="12"/>
          </p:nvPr>
        </p:nvSpPr>
        <p:spPr>
          <a:xfrm>
            <a:off x="8026222" y="7082125"/>
            <a:ext cx="2405658" cy="32706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3"/>
              <a:buFont typeface="Arial"/>
              <a:buNone/>
              <a:defRPr sz="1323" b="0" i="0" u="none" strike="noStrike" cap="none">
                <a:solidFill>
                  <a:schemeClr val="lt1"/>
                </a:solidFill>
                <a:latin typeface="Calibri"/>
                <a:ea typeface="Calibri"/>
                <a:cs typeface="Calibri"/>
                <a:sym typeface="Calibri"/>
              </a:defRPr>
            </a:lvl9pPr>
          </a:lstStyle>
          <a:p>
            <a:fld id="{00000000-1234-1234-1234-123412341234}" type="slidenum">
              <a:rPr lang="fr-FR">
                <a:solidFill>
                  <a:srgbClr val="FFFFFF"/>
                </a:solidFill>
              </a:rPr>
              <a:pPr/>
              <a:t>‹N°›</a:t>
            </a:fld>
            <a:endParaRPr>
              <a:solidFill>
                <a:srgbClr val="FFFFFF"/>
              </a:solidFill>
            </a:endParaRPr>
          </a:p>
        </p:txBody>
      </p:sp>
    </p:spTree>
    <p:extLst>
      <p:ext uri="{BB962C8B-B14F-4D97-AF65-F5344CB8AC3E}">
        <p14:creationId xmlns:p14="http://schemas.microsoft.com/office/powerpoint/2010/main" val="3863237372"/>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hyperlink" Target="https://www.youtube.com/watch?v=OaSpHH0WJL8" TargetMode="External"/><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s://www.youtube.com/watch?v=bw296CNchBQ" TargetMode="External"/><Relationship Id="rId11" Type="http://schemas.openxmlformats.org/officeDocument/2006/relationships/image" Target="../media/image25.png"/><Relationship Id="rId5" Type="http://schemas.openxmlformats.org/officeDocument/2006/relationships/hyperlink" Target="https://www.youtube.com/watch?v=sxrwHVt1uCI" TargetMode="External"/><Relationship Id="rId10" Type="http://schemas.openxmlformats.org/officeDocument/2006/relationships/hyperlink" Target="https://www.youtube.com/watch?v=_9URKPh_jgk" TargetMode="External"/><Relationship Id="rId4" Type="http://schemas.openxmlformats.org/officeDocument/2006/relationships/image" Target="../media/image12.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4.jpeg"/><Relationship Id="rId1" Type="http://schemas.openxmlformats.org/officeDocument/2006/relationships/slideLayout" Target="../slideLayouts/slideLayout30.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jpg"/><Relationship Id="rId15" Type="http://schemas.openxmlformats.org/officeDocument/2006/relationships/image" Target="../media/image39.png"/><Relationship Id="rId23" Type="http://schemas.openxmlformats.org/officeDocument/2006/relationships/image" Target="../media/image47.jpeg"/><Relationship Id="rId10" Type="http://schemas.openxmlformats.org/officeDocument/2006/relationships/image" Target="../media/image34.jpg"/><Relationship Id="rId19" Type="http://schemas.openxmlformats.org/officeDocument/2006/relationships/image" Target="../media/image43.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46.jpg"/></Relationships>
</file>

<file path=ppt/slides/_rels/slide14.xml.rels><?xml version="1.0" encoding="UTF-8" standalone="yes"?>
<Relationships xmlns="http://schemas.openxmlformats.org/package/2006/relationships"><Relationship Id="rId3" Type="http://schemas.openxmlformats.org/officeDocument/2006/relationships/hyperlink" Target="mailto:pauline.blanchard@h-up.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
          <p:cNvSpPr txBox="1">
            <a:spLocks noGrp="1"/>
          </p:cNvSpPr>
          <p:nvPr>
            <p:ph type="ctrTitle"/>
          </p:nvPr>
        </p:nvSpPr>
        <p:spPr>
          <a:xfrm>
            <a:off x="4937973" y="4210967"/>
            <a:ext cx="5345908" cy="174427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3200"/>
              <a:buFont typeface="Calibri"/>
              <a:buNone/>
            </a:pPr>
            <a:r>
              <a:rPr lang="fr-FR" sz="3200" b="1" i="0" u="none" strike="noStrike" cap="none">
                <a:solidFill>
                  <a:schemeClr val="accent1"/>
                </a:solidFill>
                <a:latin typeface="Calibri"/>
                <a:ea typeface="Calibri"/>
                <a:cs typeface="Calibri"/>
                <a:sym typeface="Calibri"/>
              </a:rPr>
              <a:t>Présentation de nos actions, de notre impact social et de notre plan de développement</a:t>
            </a:r>
            <a:endParaRPr sz="3200" b="1" i="0" u="none" strike="noStrike" cap="none">
              <a:solidFill>
                <a:schemeClr val="accent1"/>
              </a:solidFill>
              <a:latin typeface="Calibri"/>
              <a:ea typeface="Calibri"/>
              <a:cs typeface="Calibri"/>
              <a:sym typeface="Calibri"/>
            </a:endParaRPr>
          </a:p>
        </p:txBody>
      </p:sp>
      <p:sp>
        <p:nvSpPr>
          <p:cNvPr id="260" name="Google Shape;260;p1"/>
          <p:cNvSpPr txBox="1">
            <a:spLocks noGrp="1"/>
          </p:cNvSpPr>
          <p:nvPr>
            <p:ph type="subTitle" idx="1"/>
          </p:nvPr>
        </p:nvSpPr>
        <p:spPr>
          <a:xfrm>
            <a:off x="4897032" y="6560459"/>
            <a:ext cx="4702334" cy="53114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SzPts val="2400"/>
              <a:buFont typeface="Arial"/>
              <a:buNone/>
            </a:pPr>
            <a:r>
              <a:rPr lang="fr-FR" dirty="0" smtClean="0"/>
              <a:t>Avril 2021</a:t>
            </a:r>
            <a:endParaRPr sz="24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0"/>
          <p:cNvSpPr txBox="1">
            <a:spLocks noGrp="1"/>
          </p:cNvSpPr>
          <p:nvPr>
            <p:ph type="title"/>
          </p:nvPr>
        </p:nvSpPr>
        <p:spPr>
          <a:xfrm>
            <a:off x="1178563" y="867105"/>
            <a:ext cx="7161399" cy="854673"/>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Clr>
                <a:schemeClr val="accent1"/>
              </a:buClr>
              <a:buSzPts val="2400"/>
              <a:buFont typeface="Calibri"/>
              <a:buNone/>
            </a:pPr>
            <a:r>
              <a:rPr lang="fr-FR" sz="2000" b="1" i="0" u="none" strike="noStrike" cap="none">
                <a:solidFill>
                  <a:schemeClr val="accent1"/>
                </a:solidFill>
                <a:latin typeface="Calibri"/>
                <a:ea typeface="Calibri"/>
                <a:cs typeface="Calibri"/>
                <a:sym typeface="Calibri"/>
              </a:rPr>
              <a:t>Notre effort de structuration de l’essaimage en régions se traduit par une vision anticipée de nos partenaires régionaux 2021-2023</a:t>
            </a:r>
            <a:endParaRPr sz="2000" b="1" i="0" u="none" strike="noStrike" cap="none">
              <a:solidFill>
                <a:schemeClr val="accent1"/>
              </a:solidFill>
              <a:latin typeface="Calibri"/>
              <a:ea typeface="Calibri"/>
              <a:cs typeface="Calibri"/>
              <a:sym typeface="Calibri"/>
            </a:endParaRPr>
          </a:p>
        </p:txBody>
      </p:sp>
      <p:graphicFrame>
        <p:nvGraphicFramePr>
          <p:cNvPr id="567" name="Google Shape;567;p10"/>
          <p:cNvGraphicFramePr/>
          <p:nvPr/>
        </p:nvGraphicFramePr>
        <p:xfrm>
          <a:off x="612775" y="1633290"/>
          <a:ext cx="3000000" cy="3000000"/>
        </p:xfrm>
        <a:graphic>
          <a:graphicData uri="http://schemas.openxmlformats.org/drawingml/2006/table">
            <a:tbl>
              <a:tblPr firstRow="1" bandRow="1">
                <a:noFill/>
                <a:tableStyleId>{AE8CDC99-6170-4AD9-A6F0-F3AE6D86D99A}</a:tableStyleId>
              </a:tblPr>
              <a:tblGrid>
                <a:gridCol w="2334000"/>
                <a:gridCol w="2334000"/>
                <a:gridCol w="3477825"/>
                <a:gridCol w="1190175"/>
              </a:tblGrid>
              <a:tr h="455425">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Régions</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Partenaires</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Activités du partenaire</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Horizon d’essaimage</a:t>
                      </a:r>
                      <a:endParaRPr sz="1400" u="none" strike="noStrike" cap="none"/>
                    </a:p>
                  </a:txBody>
                  <a:tcPr marL="91450" marR="91450" marT="45725" marB="45725" anchor="ctr"/>
                </a:tc>
              </a:tr>
              <a:tr h="1247150">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Bretagne</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Christophe Gallais, porteur de projet bénévole h’up</a:t>
                      </a:r>
                      <a:endParaRPr sz="1400" u="none" strike="noStrike" cap="none"/>
                    </a:p>
                    <a:p>
                      <a:pPr marL="0" marR="0" lvl="0" indent="0" algn="ctr" rtl="0">
                        <a:lnSpc>
                          <a:spcPct val="91428"/>
                        </a:lnSpc>
                        <a:spcBef>
                          <a:spcPts val="0"/>
                        </a:spcBef>
                        <a:spcAft>
                          <a:spcPts val="0"/>
                        </a:spcAft>
                        <a:buClr>
                          <a:srgbClr val="000000"/>
                        </a:buClr>
                        <a:buSzPts val="1400"/>
                        <a:buFont typeface="Arial"/>
                        <a:buNone/>
                      </a:pPr>
                      <a:r>
                        <a:rPr lang="fr-FR" sz="1400" u="none" strike="noStrike" cap="none"/>
                        <a:t>Fabrice PAYEN, entrepreneur TIH implanté en Bretagne</a:t>
                      </a:r>
                      <a:endParaRPr/>
                    </a:p>
                    <a:p>
                      <a:pPr marL="0" marR="0" lvl="0" indent="0" algn="ctr" rtl="0">
                        <a:lnSpc>
                          <a:spcPct val="91428"/>
                        </a:lnSpc>
                        <a:spcBef>
                          <a:spcPts val="0"/>
                        </a:spcBef>
                        <a:spcAft>
                          <a:spcPts val="0"/>
                        </a:spcAft>
                        <a:buClr>
                          <a:srgbClr val="000000"/>
                        </a:buClr>
                        <a:buSzPts val="1400"/>
                        <a:buFont typeface="Arial"/>
                        <a:buNone/>
                      </a:pPr>
                      <a:r>
                        <a:rPr lang="fr-FR" sz="1400" u="none" strike="noStrike" cap="none"/>
                        <a:t>Osons ici et maintenant</a:t>
                      </a:r>
                      <a:endParaRPr sz="1400" u="none" strike="noStrike" cap="none"/>
                    </a:p>
                    <a:p>
                      <a:pPr marL="0" marR="0" lvl="0" indent="0" algn="ctr" rtl="0">
                        <a:lnSpc>
                          <a:spcPct val="91428"/>
                        </a:lnSpc>
                        <a:spcBef>
                          <a:spcPts val="0"/>
                        </a:spcBef>
                        <a:spcAft>
                          <a:spcPts val="0"/>
                        </a:spcAft>
                        <a:buClr>
                          <a:srgbClr val="000000"/>
                        </a:buClr>
                        <a:buSzPts val="1400"/>
                        <a:buFont typeface="Arial"/>
                        <a:buNone/>
                      </a:pPr>
                      <a:endParaRPr sz="1400" u="none" strike="noStrike" cap="none"/>
                    </a:p>
                    <a:p>
                      <a:pPr marL="0" marR="0" lvl="0" indent="0" algn="ctr" rtl="0">
                        <a:lnSpc>
                          <a:spcPct val="91428"/>
                        </a:lnSpc>
                        <a:spcBef>
                          <a:spcPts val="0"/>
                        </a:spcBef>
                        <a:spcAft>
                          <a:spcPts val="0"/>
                        </a:spcAft>
                        <a:buClr>
                          <a:srgbClr val="000000"/>
                        </a:buClr>
                        <a:buSzPts val="1400"/>
                        <a:buFont typeface="Arial"/>
                        <a:buNone/>
                      </a:pPr>
                      <a:r>
                        <a:rPr lang="fr-FR" sz="1400" u="none" strike="noStrike" cap="none"/>
                        <a:t>(en cours de construction)</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i="0" u="none" strike="noStrike" cap="none"/>
                        <a:t>Plusieurs opportunités se dessinent, en lien avec </a:t>
                      </a:r>
                      <a:r>
                        <a:rPr lang="fr-FR" sz="1400" b="1" i="0" u="none" strike="noStrike" cap="none"/>
                        <a:t>Sylvia PORTA</a:t>
                      </a:r>
                      <a:r>
                        <a:rPr lang="fr-FR" sz="1400" i="0" u="none" strike="noStrike" cap="none"/>
                        <a:t> de </a:t>
                      </a:r>
                      <a:r>
                        <a:rPr lang="fr-FR" sz="1400" b="1" i="0" u="none" strike="noStrike" cap="none"/>
                        <a:t>AG2R La Mondiale :</a:t>
                      </a:r>
                      <a:endParaRPr sz="1400" u="none" strike="noStrike" cap="none"/>
                    </a:p>
                    <a:p>
                      <a:pPr marL="285750" marR="0" lvl="0" indent="-285750" algn="ctr" rtl="0">
                        <a:lnSpc>
                          <a:spcPct val="91428"/>
                        </a:lnSpc>
                        <a:spcBef>
                          <a:spcPts val="0"/>
                        </a:spcBef>
                        <a:spcAft>
                          <a:spcPts val="0"/>
                        </a:spcAft>
                        <a:buClr>
                          <a:srgbClr val="000000"/>
                        </a:buClr>
                        <a:buSzPts val="1400"/>
                        <a:buFont typeface="Arial"/>
                        <a:buChar char="-"/>
                      </a:pPr>
                      <a:r>
                        <a:rPr lang="fr-FR" sz="1400" b="0" i="0" u="none" strike="noStrike" cap="none"/>
                        <a:t>4 pistes de partenariat régional</a:t>
                      </a:r>
                      <a:endParaRPr sz="1400" u="none" strike="noStrike" cap="none"/>
                    </a:p>
                    <a:p>
                      <a:pPr marL="285750" marR="0" lvl="0" indent="-285750" algn="ctr" rtl="0">
                        <a:lnSpc>
                          <a:spcPct val="91428"/>
                        </a:lnSpc>
                        <a:spcBef>
                          <a:spcPts val="0"/>
                        </a:spcBef>
                        <a:spcAft>
                          <a:spcPts val="0"/>
                        </a:spcAft>
                        <a:buClr>
                          <a:srgbClr val="000000"/>
                        </a:buClr>
                        <a:buSzPts val="1400"/>
                        <a:buFont typeface="Arial"/>
                        <a:buChar char="-"/>
                      </a:pPr>
                      <a:r>
                        <a:rPr lang="fr-FR" sz="1400" b="0" i="0" u="none" strike="noStrike" cap="none"/>
                        <a:t> 1 sponsor local : Nicolas DESSEC</a:t>
                      </a:r>
                      <a:endParaRPr sz="1400" u="none" strike="noStrike" cap="none"/>
                    </a:p>
                    <a:p>
                      <a:pPr marL="285750" marR="0" lvl="0" indent="-285750" algn="ctr" rtl="0">
                        <a:lnSpc>
                          <a:spcPct val="91428"/>
                        </a:lnSpc>
                        <a:spcBef>
                          <a:spcPts val="0"/>
                        </a:spcBef>
                        <a:spcAft>
                          <a:spcPts val="0"/>
                        </a:spcAft>
                        <a:buClr>
                          <a:srgbClr val="000000"/>
                        </a:buClr>
                        <a:buSzPts val="1400"/>
                        <a:buFont typeface="Arial"/>
                        <a:buChar char="-"/>
                      </a:pPr>
                      <a:r>
                        <a:rPr lang="fr-FR" sz="1400" b="0" i="0" u="none" strike="noStrike" cap="none"/>
                        <a:t>1 sponsor élu politique : Nathalie LEVILLAIN, élue en charge du Handicap de Saint Malo</a:t>
                      </a:r>
                      <a:endParaRPr sz="1400" b="0" i="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2021</a:t>
                      </a:r>
                      <a:endParaRPr sz="1400" u="none" strike="noStrike" cap="none"/>
                    </a:p>
                  </a:txBody>
                  <a:tcPr marL="91450" marR="91450" marT="45725" marB="45725" anchor="ctr"/>
                </a:tc>
              </a:tr>
              <a:tr h="819400">
                <a:tc>
                  <a:txBody>
                    <a:bodyPr/>
                    <a:lstStyle/>
                    <a:p>
                      <a:pPr marL="0" marR="0" lvl="0" indent="0" algn="l" rtl="0">
                        <a:lnSpc>
                          <a:spcPct val="91428"/>
                        </a:lnSpc>
                        <a:spcBef>
                          <a:spcPts val="0"/>
                        </a:spcBef>
                        <a:spcAft>
                          <a:spcPts val="0"/>
                        </a:spcAft>
                        <a:buClr>
                          <a:srgbClr val="000000"/>
                        </a:buClr>
                        <a:buSzPts val="1400"/>
                        <a:buFont typeface="Arial"/>
                        <a:buNone/>
                      </a:pPr>
                      <a:r>
                        <a:rPr lang="fr-FR" sz="1400" u="none" strike="noStrike" cap="none"/>
                        <a:t>       Nouvelle Aquitaine</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Comme les Autres, URSSAF Nouvelle Aquitaine, Osons ici et maintenant</a:t>
                      </a:r>
                      <a:endParaRPr sz="1400" u="none" strike="noStrike" cap="none"/>
                    </a:p>
                    <a:p>
                      <a:pPr marL="0" marR="0" lvl="0" indent="0" algn="ctr" rtl="0">
                        <a:lnSpc>
                          <a:spcPct val="91428"/>
                        </a:lnSpc>
                        <a:spcBef>
                          <a:spcPts val="0"/>
                        </a:spcBef>
                        <a:spcAft>
                          <a:spcPts val="0"/>
                        </a:spcAft>
                        <a:buClr>
                          <a:srgbClr val="000000"/>
                        </a:buClr>
                        <a:buSzPts val="1400"/>
                        <a:buFont typeface="Arial"/>
                        <a:buNone/>
                      </a:pPr>
                      <a:r>
                        <a:rPr lang="fr-FR" sz="1400" u="none" strike="noStrike" cap="none"/>
                        <a:t>(à confirmer)</a:t>
                      </a:r>
                      <a:endParaRPr sz="1400" u="none" strike="noStrike" cap="none"/>
                    </a:p>
                    <a:p>
                      <a:pPr marL="0" marR="0" lvl="0" indent="0" algn="ctr" rtl="0">
                        <a:lnSpc>
                          <a:spcPct val="91428"/>
                        </a:lnSpc>
                        <a:spcBef>
                          <a:spcPts val="0"/>
                        </a:spcBef>
                        <a:spcAft>
                          <a:spcPts val="0"/>
                        </a:spcAft>
                        <a:buClr>
                          <a:srgbClr val="000000"/>
                        </a:buClr>
                        <a:buSzPts val="1400"/>
                        <a:buFont typeface="Arial"/>
                        <a:buNone/>
                      </a:pPr>
                      <a:r>
                        <a:rPr lang="fr-FR" sz="1400" u="none" strike="noStrike" cap="none"/>
                        <a:t>Local : La Ruche, à Bordeaux</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i="0" u="none" strike="noStrike" cap="none"/>
                        <a:t>Comme les Autres : ouverture en 2019, </a:t>
                      </a:r>
                      <a:r>
                        <a:rPr lang="fr-FR" sz="1400" b="0" i="0" u="none" strike="noStrike" cap="none">
                          <a:solidFill>
                            <a:schemeClr val="dk1"/>
                          </a:solidFill>
                          <a:latin typeface="Calibri"/>
                          <a:ea typeface="Calibri"/>
                          <a:cs typeface="Calibri"/>
                          <a:sym typeface="Calibri"/>
                        </a:rPr>
                        <a:t>accompagner les personnes handicapées à la suite d’un accident de la vie dans leur parcours de reconstruction</a:t>
                      </a:r>
                      <a:endParaRPr sz="1400" i="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2022 ou 2023</a:t>
                      </a:r>
                      <a:endParaRPr sz="1400" u="none" strike="noStrike" cap="none"/>
                    </a:p>
                  </a:txBody>
                  <a:tcPr marL="91450" marR="91450" marT="45725" marB="45725" anchor="ctr"/>
                </a:tc>
              </a:tr>
              <a:tr h="922600">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Provence-Alpes-Côte d’Azur</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Pistes de partenariats régionaux : Aktiséa, école de commerce à Nice, association Caire 13</a:t>
                      </a:r>
                      <a:endParaRPr sz="1400" u="none" strike="noStrike" cap="none"/>
                    </a:p>
                    <a:p>
                      <a:pPr marL="0" marR="0" lvl="0" indent="0" algn="ctr" rtl="0">
                        <a:lnSpc>
                          <a:spcPct val="91428"/>
                        </a:lnSpc>
                        <a:spcBef>
                          <a:spcPts val="0"/>
                        </a:spcBef>
                        <a:spcAft>
                          <a:spcPts val="0"/>
                        </a:spcAft>
                        <a:buClr>
                          <a:srgbClr val="000000"/>
                        </a:buClr>
                        <a:buSzPts val="1400"/>
                        <a:buFont typeface="Arial"/>
                        <a:buNone/>
                      </a:pPr>
                      <a:r>
                        <a:rPr lang="fr-FR" sz="1400" u="none" strike="noStrike" cap="none"/>
                        <a:t>Local : La Ruche, à Marseille</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b="0" i="0" u="none" strike="noStrike" cap="none">
                          <a:solidFill>
                            <a:schemeClr val="dk1"/>
                          </a:solidFill>
                          <a:latin typeface="Calibri"/>
                          <a:ea typeface="Calibri"/>
                          <a:cs typeface="Calibri"/>
                          <a:sym typeface="Calibri"/>
                        </a:rPr>
                        <a:t>Adhérents h’up référents (à définir) : Thomas BELLIARD, Cyril BELANGE, Julie CHERRIER</a:t>
                      </a:r>
                      <a:endParaRPr sz="1400" i="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2022 ou 2023</a:t>
                      </a:r>
                      <a:endParaRPr sz="1400" u="none" strike="noStrike" cap="none"/>
                    </a:p>
                  </a:txBody>
                  <a:tcPr marL="91450" marR="91450" marT="45725" marB="45725" anchor="ctr"/>
                </a:tc>
              </a:tr>
              <a:tr h="778850">
                <a:tc>
                  <a:txBody>
                    <a:bodyPr/>
                    <a:lstStyle/>
                    <a:p>
                      <a:pPr marL="0" marR="0" lvl="0" indent="0" algn="ctr" rtl="0">
                        <a:lnSpc>
                          <a:spcPct val="91428"/>
                        </a:lnSpc>
                        <a:spcBef>
                          <a:spcPts val="0"/>
                        </a:spcBef>
                        <a:spcAft>
                          <a:spcPts val="0"/>
                        </a:spcAft>
                        <a:buClr>
                          <a:srgbClr val="000000"/>
                        </a:buClr>
                        <a:buSzPts val="1400"/>
                        <a:buFont typeface="Arial"/>
                        <a:buNone/>
                      </a:pPr>
                      <a:r>
                        <a:rPr lang="fr-FR" sz="1400" u="none" strike="noStrike" cap="none"/>
                        <a:t>Coopération à l’international (expérimentation)</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i="0" u="none" strike="noStrike" cap="none"/>
                        <a:t>Canada (réseau SPHERES), UK (réseaux Disabled Entrepreneurs Network + MeHandYou), Espagne (Fundacion PREVENT, Barcelona), OU Belgique (Duo for a Job / YouthStart / Becode)</a:t>
                      </a:r>
                      <a:endParaRPr sz="140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b="1" i="0" u="none" strike="noStrike" cap="none"/>
                        <a:t>Pourquoi cette expérimentation ?</a:t>
                      </a:r>
                      <a:br>
                        <a:rPr lang="fr-FR" sz="1400" b="1" i="0" u="none" strike="noStrike" cap="none"/>
                      </a:br>
                      <a:r>
                        <a:rPr lang="fr-FR" sz="1400" i="0" u="none" strike="noStrike" cap="none"/>
                        <a:t>- Elargir les horizons des entrepreneurs TIH français tant sur leur développement que leur posture entrepreneuriale</a:t>
                      </a:r>
                      <a:endParaRPr sz="1400" u="none" strike="noStrike" cap="none"/>
                    </a:p>
                    <a:p>
                      <a:pPr marL="0" marR="0" lvl="0" indent="0" algn="ctr" rtl="0">
                        <a:lnSpc>
                          <a:spcPct val="91428"/>
                        </a:lnSpc>
                        <a:spcBef>
                          <a:spcPts val="0"/>
                        </a:spcBef>
                        <a:spcAft>
                          <a:spcPts val="0"/>
                        </a:spcAft>
                        <a:buClr>
                          <a:srgbClr val="000000"/>
                        </a:buClr>
                        <a:buSzPts val="1400"/>
                        <a:buFont typeface="Arial"/>
                        <a:buNone/>
                      </a:pPr>
                      <a:r>
                        <a:rPr lang="fr-FR" sz="1400" i="0" u="none" strike="noStrike" cap="none"/>
                        <a:t>- Renforcer le plaidoyer h'up au-delà du cadre législatif / du prisme français sur le handicap</a:t>
                      </a:r>
                      <a:endParaRPr sz="1400" u="none" strike="noStrike" cap="none"/>
                    </a:p>
                    <a:p>
                      <a:pPr marL="0" marR="0" lvl="0" indent="0" algn="ctr" rtl="0">
                        <a:lnSpc>
                          <a:spcPct val="91428"/>
                        </a:lnSpc>
                        <a:spcBef>
                          <a:spcPts val="0"/>
                        </a:spcBef>
                        <a:spcAft>
                          <a:spcPts val="0"/>
                        </a:spcAft>
                        <a:buClr>
                          <a:srgbClr val="000000"/>
                        </a:buClr>
                        <a:buSzPts val="1400"/>
                        <a:buFont typeface="Arial"/>
                        <a:buNone/>
                      </a:pPr>
                      <a:endParaRPr sz="1400" i="0" u="none" strike="noStrike" cap="none"/>
                    </a:p>
                  </a:txBody>
                  <a:tcPr marL="91450" marR="91450" marT="45725" marB="45725" anchor="ctr"/>
                </a:tc>
                <a:tc>
                  <a:txBody>
                    <a:bodyPr/>
                    <a:lstStyle/>
                    <a:p>
                      <a:pPr marL="0" marR="0" lvl="0" indent="0" algn="ctr" rtl="0">
                        <a:lnSpc>
                          <a:spcPct val="91428"/>
                        </a:lnSpc>
                        <a:spcBef>
                          <a:spcPts val="0"/>
                        </a:spcBef>
                        <a:spcAft>
                          <a:spcPts val="0"/>
                        </a:spcAft>
                        <a:buClr>
                          <a:srgbClr val="000000"/>
                        </a:buClr>
                        <a:buSzPts val="1400"/>
                        <a:buFont typeface="Arial"/>
                        <a:buNone/>
                      </a:pPr>
                      <a:r>
                        <a:rPr lang="fr-FR" sz="1400" i="0" u="none" strike="noStrike" cap="none"/>
                        <a:t>2023</a:t>
                      </a:r>
                      <a:endParaRPr sz="1400" i="0" u="none" strike="noStrike" cap="none"/>
                    </a:p>
                  </a:txBody>
                  <a:tcPr marL="91450" marR="91450" marT="45725" marB="45725" anchor="ctr"/>
                </a:tc>
              </a:tr>
            </a:tbl>
          </a:graphicData>
        </a:graphic>
      </p:graphicFrame>
      <p:sp>
        <p:nvSpPr>
          <p:cNvPr id="568" name="Google Shape;568;p10" descr="RÃ©sultat de recherche d'images pour &quot;tyresias logo&quo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9" name="Google Shape;569;p10" descr="RÃ©sultat de recherche d'images pour &quot;comme les autres logo&quot;"/>
          <p:cNvPicPr preferRelativeResize="0"/>
          <p:nvPr/>
        </p:nvPicPr>
        <p:blipFill rotWithShape="1">
          <a:blip r:embed="rId3">
            <a:alphaModFix/>
          </a:blip>
          <a:srcRect/>
          <a:stretch/>
        </p:blipFill>
        <p:spPr>
          <a:xfrm>
            <a:off x="2316008" y="3579366"/>
            <a:ext cx="620447" cy="498624"/>
          </a:xfrm>
          <a:prstGeom prst="rect">
            <a:avLst/>
          </a:prstGeom>
          <a:noFill/>
          <a:ln>
            <a:noFill/>
          </a:ln>
        </p:spPr>
      </p:pic>
      <p:pic>
        <p:nvPicPr>
          <p:cNvPr id="570" name="Google Shape;570;p10" descr="Résultat de recherche d'images pour &quot;BGE morbihan&quot;"/>
          <p:cNvPicPr preferRelativeResize="0"/>
          <p:nvPr/>
        </p:nvPicPr>
        <p:blipFill rotWithShape="1">
          <a:blip r:embed="rId4">
            <a:alphaModFix/>
          </a:blip>
          <a:srcRect/>
          <a:stretch/>
        </p:blipFill>
        <p:spPr>
          <a:xfrm>
            <a:off x="2293351" y="2295603"/>
            <a:ext cx="805332" cy="454013"/>
          </a:xfrm>
          <a:prstGeom prst="rect">
            <a:avLst/>
          </a:prstGeom>
          <a:noFill/>
          <a:ln>
            <a:noFill/>
          </a:ln>
        </p:spPr>
      </p:pic>
      <p:sp>
        <p:nvSpPr>
          <p:cNvPr id="571" name="Google Shape;571;p10" descr="Résultat de recherche d'images pour &quot;team vent debout&quot;"/>
          <p:cNvSpPr/>
          <p:nvPr/>
        </p:nvSpPr>
        <p:spPr>
          <a:xfrm>
            <a:off x="307978" y="7940"/>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0" descr="Résultat de recherche d'images pour &quot;team vent debout&quot;"/>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0" descr="Résultat de recherche d'images pour &quot;team vent debout&quot;"/>
          <p:cNvSpPr/>
          <p:nvPr/>
        </p:nvSpPr>
        <p:spPr>
          <a:xfrm>
            <a:off x="612778" y="312740"/>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4" name="Google Shape;574;p10" descr="C:\Users\Pauline\Pictures\Logo TEAM VENT DEBOUT.png"/>
          <p:cNvPicPr preferRelativeResize="0"/>
          <p:nvPr/>
        </p:nvPicPr>
        <p:blipFill rotWithShape="1">
          <a:blip r:embed="rId5">
            <a:alphaModFix/>
          </a:blip>
          <a:srcRect/>
          <a:stretch/>
        </p:blipFill>
        <p:spPr>
          <a:xfrm>
            <a:off x="2328804" y="2826016"/>
            <a:ext cx="663299" cy="497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1"/>
          <p:cNvSpPr txBox="1">
            <a:spLocks noGrp="1"/>
          </p:cNvSpPr>
          <p:nvPr>
            <p:ph type="ctrTitle"/>
          </p:nvPr>
        </p:nvSpPr>
        <p:spPr>
          <a:xfrm>
            <a:off x="5345906" y="3006468"/>
            <a:ext cx="4702334" cy="174427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2F2F2"/>
              </a:buClr>
              <a:buSzPts val="3600"/>
              <a:buFont typeface="Calibri"/>
              <a:buNone/>
            </a:pPr>
            <a:r>
              <a:rPr lang="fr-FR"/>
              <a:t>Annexes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12"/>
          <p:cNvPicPr preferRelativeResize="0"/>
          <p:nvPr/>
        </p:nvPicPr>
        <p:blipFill rotWithShape="1">
          <a:blip r:embed="rId3">
            <a:alphaModFix/>
          </a:blip>
          <a:srcRect t="1592"/>
          <a:stretch/>
        </p:blipFill>
        <p:spPr>
          <a:xfrm>
            <a:off x="9854802" y="95494"/>
            <a:ext cx="837011" cy="1037582"/>
          </a:xfrm>
          <a:prstGeom prst="rect">
            <a:avLst/>
          </a:prstGeom>
          <a:noFill/>
          <a:ln>
            <a:noFill/>
          </a:ln>
        </p:spPr>
      </p:pic>
      <p:pic>
        <p:nvPicPr>
          <p:cNvPr id="585" name="Google Shape;585;p12"/>
          <p:cNvPicPr preferRelativeResize="0"/>
          <p:nvPr/>
        </p:nvPicPr>
        <p:blipFill rotWithShape="1">
          <a:blip r:embed="rId4">
            <a:alphaModFix/>
          </a:blip>
          <a:srcRect b="64730"/>
          <a:stretch/>
        </p:blipFill>
        <p:spPr>
          <a:xfrm>
            <a:off x="9501601" y="7037965"/>
            <a:ext cx="1190221" cy="528808"/>
          </a:xfrm>
          <a:prstGeom prst="rect">
            <a:avLst/>
          </a:prstGeom>
          <a:noFill/>
          <a:ln>
            <a:noFill/>
          </a:ln>
        </p:spPr>
      </p:pic>
      <p:sp>
        <p:nvSpPr>
          <p:cNvPr id="586" name="Google Shape;586;p12"/>
          <p:cNvSpPr txBox="1"/>
          <p:nvPr/>
        </p:nvSpPr>
        <p:spPr>
          <a:xfrm>
            <a:off x="10176046" y="7098808"/>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Arial"/>
              <a:buNone/>
            </a:pPr>
            <a:r>
              <a:rPr lang="fr-FR" sz="1800" b="1" i="0" u="none" strike="noStrike" cap="none">
                <a:solidFill>
                  <a:srgbClr val="FFFFFF"/>
                </a:solidFill>
                <a:latin typeface="Calibri"/>
                <a:ea typeface="Calibri"/>
                <a:cs typeface="Calibri"/>
                <a:sym typeface="Calibri"/>
              </a:rPr>
              <a:t>5</a:t>
            </a:r>
            <a:endParaRPr sz="1800" b="1" i="0" u="none" strike="noStrike" cap="none">
              <a:solidFill>
                <a:srgbClr val="FFFFFF"/>
              </a:solidFill>
              <a:latin typeface="Calibri"/>
              <a:ea typeface="Calibri"/>
              <a:cs typeface="Calibri"/>
              <a:sym typeface="Calibri"/>
            </a:endParaRPr>
          </a:p>
        </p:txBody>
      </p:sp>
      <p:sp>
        <p:nvSpPr>
          <p:cNvPr id="587" name="Google Shape;587;p12"/>
          <p:cNvSpPr/>
          <p:nvPr/>
        </p:nvSpPr>
        <p:spPr>
          <a:xfrm>
            <a:off x="3744432" y="3334543"/>
            <a:ext cx="3062320" cy="714301"/>
          </a:xfrm>
          <a:prstGeom prst="rect">
            <a:avLst/>
          </a:prstGeom>
          <a:noFill/>
          <a:ln w="12700" cap="flat" cmpd="sng">
            <a:solidFill>
              <a:srgbClr val="E600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82683"/>
              </a:buClr>
              <a:buSzPts val="1400"/>
              <a:buFont typeface="Arial"/>
              <a:buNone/>
            </a:pPr>
            <a:r>
              <a:rPr lang="fr-FR" sz="1400" b="1" i="0" u="none" strike="noStrike" cap="none">
                <a:solidFill>
                  <a:srgbClr val="482683"/>
                </a:solidFill>
                <a:latin typeface="Arial"/>
                <a:ea typeface="Arial"/>
                <a:cs typeface="Arial"/>
                <a:sym typeface="Arial"/>
              </a:rPr>
              <a:t>2 - Retours sur les </a:t>
            </a:r>
            <a:r>
              <a:rPr lang="fr-FR" sz="1400" b="1" i="0" u="none" strike="noStrike" cap="none">
                <a:solidFill>
                  <a:srgbClr val="E6007E"/>
                </a:solidFill>
                <a:latin typeface="Arial"/>
                <a:ea typeface="Arial"/>
                <a:cs typeface="Arial"/>
                <a:sym typeface="Arial"/>
              </a:rPr>
              <a:t>Trophées h’up entrepreneurs </a:t>
            </a:r>
            <a:r>
              <a:rPr lang="fr-FR" sz="1400" b="1" i="0" u="none" strike="noStrike" cap="none">
                <a:solidFill>
                  <a:srgbClr val="482683"/>
                </a:solidFill>
                <a:latin typeface="Arial"/>
                <a:ea typeface="Arial"/>
                <a:cs typeface="Arial"/>
                <a:sym typeface="Arial"/>
              </a:rPr>
              <a:t>en 2020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82683"/>
              </a:buClr>
              <a:buSzPts val="1200"/>
              <a:buFont typeface="Arial"/>
              <a:buNone/>
            </a:pPr>
            <a:r>
              <a:rPr lang="fr-FR" sz="1200" b="0" i="0" u="sng" strike="noStrike" cap="none">
                <a:solidFill>
                  <a:srgbClr val="482683"/>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Lien</a:t>
            </a:r>
            <a:endParaRPr sz="1200" b="0" i="0" u="none" strike="noStrike" cap="none">
              <a:solidFill>
                <a:srgbClr val="482683"/>
              </a:solidFill>
              <a:latin typeface="Arial"/>
              <a:ea typeface="Arial"/>
              <a:cs typeface="Arial"/>
              <a:sym typeface="Arial"/>
            </a:endParaRPr>
          </a:p>
        </p:txBody>
      </p:sp>
      <p:sp>
        <p:nvSpPr>
          <p:cNvPr id="588" name="Google Shape;588;p12"/>
          <p:cNvSpPr/>
          <p:nvPr/>
        </p:nvSpPr>
        <p:spPr>
          <a:xfrm>
            <a:off x="3778773" y="1471638"/>
            <a:ext cx="3062320" cy="858769"/>
          </a:xfrm>
          <a:prstGeom prst="rect">
            <a:avLst/>
          </a:prstGeom>
          <a:noFill/>
          <a:ln w="12700" cap="flat" cmpd="sng">
            <a:solidFill>
              <a:srgbClr val="E600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82683"/>
              </a:buClr>
              <a:buSzPts val="1400"/>
              <a:buFont typeface="Arial"/>
              <a:buNone/>
            </a:pPr>
            <a:r>
              <a:rPr lang="fr-FR" sz="1400" b="1" i="0" u="none" strike="noStrike" cap="none">
                <a:solidFill>
                  <a:srgbClr val="482683"/>
                </a:solidFill>
                <a:latin typeface="Arial"/>
                <a:ea typeface="Arial"/>
                <a:cs typeface="Arial"/>
                <a:sym typeface="Arial"/>
              </a:rPr>
              <a:t>1 – h’up prépare son changement d’échelle en 2021, notre </a:t>
            </a:r>
            <a:r>
              <a:rPr lang="fr-FR" sz="1400" b="1" i="0" u="none" strike="noStrike" cap="none">
                <a:solidFill>
                  <a:srgbClr val="FF0066"/>
                </a:solidFill>
                <a:latin typeface="Arial"/>
                <a:ea typeface="Arial"/>
                <a:cs typeface="Arial"/>
                <a:sym typeface="Arial"/>
              </a:rPr>
              <a:t>vision</a:t>
            </a:r>
            <a:endParaRPr/>
          </a:p>
          <a:p>
            <a:pPr marL="0" marR="0" lvl="0" indent="0" algn="ctr" rtl="0">
              <a:lnSpc>
                <a:spcPct val="100000"/>
              </a:lnSpc>
              <a:spcBef>
                <a:spcPts val="0"/>
              </a:spcBef>
              <a:spcAft>
                <a:spcPts val="0"/>
              </a:spcAft>
              <a:buNone/>
            </a:pPr>
            <a:r>
              <a:rPr lang="fr-FR" sz="1200" b="0" i="0" u="sng" strike="noStrike" cap="none">
                <a:solidFill>
                  <a:srgbClr val="482683"/>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Lien</a:t>
            </a:r>
            <a:endParaRPr sz="1200" b="0" i="0" u="none" strike="noStrike" cap="none">
              <a:solidFill>
                <a:srgbClr val="FF0066"/>
              </a:solidFill>
              <a:latin typeface="Arial"/>
              <a:ea typeface="Arial"/>
              <a:cs typeface="Arial"/>
              <a:sym typeface="Arial"/>
            </a:endParaRPr>
          </a:p>
        </p:txBody>
      </p:sp>
      <p:sp>
        <p:nvSpPr>
          <p:cNvPr id="589" name="Google Shape;589;p12"/>
          <p:cNvSpPr/>
          <p:nvPr/>
        </p:nvSpPr>
        <p:spPr>
          <a:xfrm>
            <a:off x="3797278" y="4310314"/>
            <a:ext cx="3062320" cy="914367"/>
          </a:xfrm>
          <a:prstGeom prst="rect">
            <a:avLst/>
          </a:prstGeom>
          <a:noFill/>
          <a:ln w="12700" cap="flat" cmpd="sng">
            <a:solidFill>
              <a:srgbClr val="E600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82683"/>
              </a:buClr>
              <a:buSzPts val="1400"/>
              <a:buFont typeface="Arial"/>
              <a:buNone/>
            </a:pPr>
            <a:r>
              <a:rPr lang="fr-FR" sz="1400" b="1" i="0" u="none" strike="noStrike" cap="none">
                <a:solidFill>
                  <a:srgbClr val="482683"/>
                </a:solidFill>
                <a:latin typeface="Arial"/>
                <a:ea typeface="Arial"/>
                <a:cs typeface="Arial"/>
                <a:sym typeface="Arial"/>
              </a:rPr>
              <a:t>La </a:t>
            </a:r>
            <a:r>
              <a:rPr lang="fr-FR" sz="1400" b="1" i="0" u="none" strike="noStrike" cap="none">
                <a:solidFill>
                  <a:srgbClr val="E6007E"/>
                </a:solidFill>
                <a:latin typeface="Arial"/>
                <a:ea typeface="Arial"/>
                <a:cs typeface="Arial"/>
                <a:sym typeface="Arial"/>
              </a:rPr>
              <a:t>h’up Académie</a:t>
            </a:r>
            <a:r>
              <a:rPr lang="fr-FR" sz="1400" b="1" i="0" u="none" strike="noStrike" cap="none">
                <a:solidFill>
                  <a:srgbClr val="482683"/>
                </a:solidFill>
                <a:latin typeface="Arial"/>
                <a:ea typeface="Arial"/>
                <a:cs typeface="Arial"/>
                <a:sym typeface="Arial"/>
              </a:rPr>
              <a:t>, un parcours adapté d’accélération de réussites entrepreneuriales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82683"/>
              </a:buClr>
              <a:buSzPts val="1200"/>
              <a:buFont typeface="Arial"/>
              <a:buNone/>
            </a:pPr>
            <a:r>
              <a:rPr lang="fr-FR" sz="1200" b="0" i="0" u="sng" strike="noStrike" cap="none">
                <a:solidFill>
                  <a:srgbClr val="482683"/>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Lien</a:t>
            </a:r>
            <a:endParaRPr sz="1200" b="0" i="0" u="none" strike="noStrike" cap="none">
              <a:solidFill>
                <a:srgbClr val="482683"/>
              </a:solidFill>
              <a:latin typeface="Arial"/>
              <a:ea typeface="Arial"/>
              <a:cs typeface="Arial"/>
              <a:sym typeface="Arial"/>
            </a:endParaRPr>
          </a:p>
        </p:txBody>
      </p:sp>
      <p:pic>
        <p:nvPicPr>
          <p:cNvPr id="590" name="Google Shape;590;p12"/>
          <p:cNvPicPr preferRelativeResize="0"/>
          <p:nvPr/>
        </p:nvPicPr>
        <p:blipFill rotWithShape="1">
          <a:blip r:embed="rId8">
            <a:alphaModFix/>
          </a:blip>
          <a:srcRect l="7460" t="25370" r="40101" b="19374"/>
          <a:stretch/>
        </p:blipFill>
        <p:spPr>
          <a:xfrm>
            <a:off x="480885" y="4324515"/>
            <a:ext cx="3084420" cy="1872961"/>
          </a:xfrm>
          <a:prstGeom prst="rect">
            <a:avLst/>
          </a:prstGeom>
          <a:noFill/>
          <a:ln w="9525" cap="flat" cmpd="sng">
            <a:solidFill>
              <a:srgbClr val="E6007E"/>
            </a:solidFill>
            <a:prstDash val="solid"/>
            <a:round/>
            <a:headEnd type="none" w="sm" len="sm"/>
            <a:tailEnd type="none" w="sm" len="sm"/>
          </a:ln>
        </p:spPr>
      </p:pic>
      <p:pic>
        <p:nvPicPr>
          <p:cNvPr id="591" name="Google Shape;591;p12"/>
          <p:cNvPicPr preferRelativeResize="0"/>
          <p:nvPr/>
        </p:nvPicPr>
        <p:blipFill rotWithShape="1">
          <a:blip r:embed="rId9">
            <a:alphaModFix/>
          </a:blip>
          <a:srcRect l="7040" t="25917" r="39657" b="18824"/>
          <a:stretch/>
        </p:blipFill>
        <p:spPr>
          <a:xfrm>
            <a:off x="7091572" y="2404148"/>
            <a:ext cx="3091493" cy="1853059"/>
          </a:xfrm>
          <a:prstGeom prst="rect">
            <a:avLst/>
          </a:prstGeom>
          <a:noFill/>
          <a:ln w="9525" cap="flat" cmpd="sng">
            <a:solidFill>
              <a:srgbClr val="E6007E"/>
            </a:solidFill>
            <a:prstDash val="solid"/>
            <a:round/>
            <a:headEnd type="none" w="sm" len="sm"/>
            <a:tailEnd type="none" w="sm" len="sm"/>
          </a:ln>
        </p:spPr>
      </p:pic>
      <p:sp>
        <p:nvSpPr>
          <p:cNvPr id="592" name="Google Shape;592;p12"/>
          <p:cNvSpPr/>
          <p:nvPr/>
        </p:nvSpPr>
        <p:spPr>
          <a:xfrm rot="5400000">
            <a:off x="6592473" y="3632920"/>
            <a:ext cx="714300" cy="126281"/>
          </a:xfrm>
          <a:prstGeom prst="triangle">
            <a:avLst>
              <a:gd name="adj" fmla="val 50000"/>
            </a:avLst>
          </a:prstGeom>
          <a:solidFill>
            <a:srgbClr val="4F27AF"/>
          </a:solidFill>
          <a:ln w="12700" cap="flat" cmpd="sng">
            <a:solidFill>
              <a:srgbClr val="4F27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93" name="Google Shape;593;p12"/>
          <p:cNvSpPr/>
          <p:nvPr/>
        </p:nvSpPr>
        <p:spPr>
          <a:xfrm rot="-5400000">
            <a:off x="3213292" y="4698749"/>
            <a:ext cx="936000" cy="126281"/>
          </a:xfrm>
          <a:prstGeom prst="triangle">
            <a:avLst>
              <a:gd name="adj" fmla="val 50000"/>
            </a:avLst>
          </a:prstGeom>
          <a:solidFill>
            <a:srgbClr val="4F27AF"/>
          </a:solidFill>
          <a:ln w="12700" cap="flat" cmpd="sng">
            <a:solidFill>
              <a:srgbClr val="4F27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94" name="Google Shape;594;p12"/>
          <p:cNvSpPr/>
          <p:nvPr/>
        </p:nvSpPr>
        <p:spPr>
          <a:xfrm rot="-5400000">
            <a:off x="3303822" y="1765652"/>
            <a:ext cx="714300" cy="126281"/>
          </a:xfrm>
          <a:prstGeom prst="triangle">
            <a:avLst>
              <a:gd name="adj" fmla="val 50000"/>
            </a:avLst>
          </a:prstGeom>
          <a:solidFill>
            <a:srgbClr val="4F27AF"/>
          </a:solidFill>
          <a:ln w="12700" cap="flat" cmpd="sng">
            <a:solidFill>
              <a:srgbClr val="4F27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95" name="Google Shape;595;p12"/>
          <p:cNvSpPr/>
          <p:nvPr/>
        </p:nvSpPr>
        <p:spPr>
          <a:xfrm>
            <a:off x="3778773" y="5775313"/>
            <a:ext cx="3062320" cy="914367"/>
          </a:xfrm>
          <a:prstGeom prst="rect">
            <a:avLst/>
          </a:prstGeom>
          <a:noFill/>
          <a:ln w="12700" cap="flat" cmpd="sng">
            <a:solidFill>
              <a:srgbClr val="E600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82683"/>
              </a:buClr>
              <a:buSzPts val="1400"/>
              <a:buFont typeface="Arial"/>
              <a:buNone/>
            </a:pPr>
            <a:r>
              <a:rPr lang="fr-FR" sz="1400" b="1" i="0" u="none" strike="noStrike" cap="none">
                <a:solidFill>
                  <a:srgbClr val="FF0066"/>
                </a:solidFill>
                <a:latin typeface="Arial"/>
                <a:ea typeface="Arial"/>
                <a:cs typeface="Arial"/>
                <a:sym typeface="Arial"/>
              </a:rPr>
              <a:t>Rebonds TIH</a:t>
            </a:r>
            <a:r>
              <a:rPr lang="fr-FR" sz="1400" b="1" i="0" u="none" strike="noStrike" cap="none">
                <a:solidFill>
                  <a:srgbClr val="482683"/>
                </a:solidFill>
                <a:latin typeface="Arial"/>
                <a:ea typeface="Arial"/>
                <a:cs typeface="Arial"/>
                <a:sym typeface="Arial"/>
              </a:rPr>
              <a:t>, ou réinventer le futur de son entreprise en pleine période de crise, en 6 mois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82683"/>
              </a:buClr>
              <a:buSzPts val="1200"/>
              <a:buFont typeface="Arial"/>
              <a:buNone/>
            </a:pPr>
            <a:r>
              <a:rPr lang="fr-FR" sz="1200" b="0" i="0" u="sng" strike="noStrike" cap="none">
                <a:solidFill>
                  <a:srgbClr val="482683"/>
                </a:solid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Lien</a:t>
            </a:r>
            <a:endParaRPr sz="1200" b="0" i="0" u="none" strike="noStrike" cap="none">
              <a:solidFill>
                <a:srgbClr val="482683"/>
              </a:solidFill>
              <a:latin typeface="Arial"/>
              <a:ea typeface="Arial"/>
              <a:cs typeface="Arial"/>
              <a:sym typeface="Arial"/>
            </a:endParaRPr>
          </a:p>
        </p:txBody>
      </p:sp>
      <p:sp>
        <p:nvSpPr>
          <p:cNvPr id="596" name="Google Shape;596;p12"/>
          <p:cNvSpPr/>
          <p:nvPr/>
        </p:nvSpPr>
        <p:spPr>
          <a:xfrm rot="5400000">
            <a:off x="6520087" y="6180173"/>
            <a:ext cx="936000" cy="126281"/>
          </a:xfrm>
          <a:prstGeom prst="triangle">
            <a:avLst>
              <a:gd name="adj" fmla="val 50000"/>
            </a:avLst>
          </a:prstGeom>
          <a:solidFill>
            <a:srgbClr val="4F27AF"/>
          </a:solidFill>
          <a:ln w="12700" cap="flat" cmpd="sng">
            <a:solidFill>
              <a:srgbClr val="4F27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97" name="Google Shape;597;p12"/>
          <p:cNvPicPr preferRelativeResize="0"/>
          <p:nvPr/>
        </p:nvPicPr>
        <p:blipFill rotWithShape="1">
          <a:blip r:embed="rId11">
            <a:alphaModFix/>
          </a:blip>
          <a:srcRect l="7255" t="25956" r="40037" b="19977"/>
          <a:stretch/>
        </p:blipFill>
        <p:spPr>
          <a:xfrm>
            <a:off x="7091573" y="5808264"/>
            <a:ext cx="3181734" cy="1758508"/>
          </a:xfrm>
          <a:prstGeom prst="rect">
            <a:avLst/>
          </a:prstGeom>
          <a:noFill/>
          <a:ln w="9525" cap="flat" cmpd="sng">
            <a:solidFill>
              <a:srgbClr val="E6007E"/>
            </a:solidFill>
            <a:prstDash val="solid"/>
            <a:round/>
            <a:headEnd type="none" w="sm" len="sm"/>
            <a:tailEnd type="none" w="sm" len="sm"/>
          </a:ln>
        </p:spPr>
      </p:pic>
      <p:pic>
        <p:nvPicPr>
          <p:cNvPr id="598" name="Google Shape;598;p12"/>
          <p:cNvPicPr preferRelativeResize="0"/>
          <p:nvPr/>
        </p:nvPicPr>
        <p:blipFill rotWithShape="1">
          <a:blip r:embed="rId12">
            <a:alphaModFix/>
          </a:blip>
          <a:srcRect l="12602" t="25746" r="45298" b="19345"/>
          <a:stretch/>
        </p:blipFill>
        <p:spPr>
          <a:xfrm>
            <a:off x="480885" y="1453747"/>
            <a:ext cx="3084420" cy="2167601"/>
          </a:xfrm>
          <a:prstGeom prst="rect">
            <a:avLst/>
          </a:prstGeom>
          <a:noFill/>
          <a:ln w="9525" cap="flat" cmpd="sng">
            <a:solidFill>
              <a:srgbClr val="E6007E"/>
            </a:solidFill>
            <a:prstDash val="solid"/>
            <a:round/>
            <a:headEnd type="none" w="sm" len="sm"/>
            <a:tailEnd type="none" w="sm" len="sm"/>
          </a:ln>
        </p:spPr>
      </p:pic>
      <p:sp>
        <p:nvSpPr>
          <p:cNvPr id="599" name="Google Shape;599;p12"/>
          <p:cNvSpPr txBox="1">
            <a:spLocks noGrp="1"/>
          </p:cNvSpPr>
          <p:nvPr>
            <p:ph type="title"/>
          </p:nvPr>
        </p:nvSpPr>
        <p:spPr>
          <a:xfrm>
            <a:off x="1178560" y="879984"/>
            <a:ext cx="8778191" cy="110167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3600"/>
              <a:buFont typeface="Calibri"/>
              <a:buNone/>
            </a:pPr>
            <a:r>
              <a:rPr lang="fr-FR" sz="2400"/>
              <a:t>Nos activités et actualités en images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1146481" y="665746"/>
            <a:ext cx="7271806" cy="1101672"/>
          </a:xfrm>
          <a:prstGeom prst="rect">
            <a:avLst/>
          </a:prstGeom>
          <a:noFill/>
          <a:ln>
            <a:noFill/>
          </a:ln>
        </p:spPr>
        <p:txBody>
          <a:bodyPr spcFirstLastPara="1" wrap="square" lIns="0" tIns="0" rIns="0" bIns="0" anchor="t" anchorCtr="0">
            <a:normAutofit/>
          </a:bodyPr>
          <a:lstStyle/>
          <a:p>
            <a:pPr>
              <a:buSzPts val="2400"/>
            </a:pPr>
            <a:r>
              <a:rPr lang="fr-FR" sz="2400" dirty="0"/>
              <a:t>Notre équipe : </a:t>
            </a:r>
            <a:r>
              <a:rPr lang="fr-FR" sz="2400" dirty="0" smtClean="0"/>
              <a:t>22 </a:t>
            </a:r>
            <a:r>
              <a:rPr lang="fr-FR" sz="2400" dirty="0"/>
              <a:t>personnes engagées pour la réussite des entrepreneurs h’up</a:t>
            </a:r>
            <a:br>
              <a:rPr lang="fr-FR" sz="2400" dirty="0"/>
            </a:br>
            <a:endParaRPr sz="2400" dirty="0"/>
          </a:p>
        </p:txBody>
      </p:sp>
      <p:sp>
        <p:nvSpPr>
          <p:cNvPr id="3" name="Rectangle 2"/>
          <p:cNvSpPr/>
          <p:nvPr/>
        </p:nvSpPr>
        <p:spPr>
          <a:xfrm>
            <a:off x="5498568" y="1611082"/>
            <a:ext cx="4821089" cy="5370286"/>
          </a:xfrm>
          <a:prstGeom prst="rect">
            <a:avLst/>
          </a:prstGeom>
          <a:solidFill>
            <a:srgbClr val="DAC2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600" b="1" dirty="0" smtClean="0">
                <a:solidFill>
                  <a:srgbClr val="482583"/>
                </a:solidFill>
                <a:latin typeface="Calibri" panose="020F0502020204030204" pitchFamily="34" charset="0"/>
                <a:cs typeface="Calibri" panose="020F0502020204030204" pitchFamily="34" charset="0"/>
              </a:rPr>
              <a:t>10 Administrateurs bénévoles militants</a:t>
            </a:r>
          </a:p>
          <a:p>
            <a:pPr algn="ctr"/>
            <a:r>
              <a:rPr lang="fr-FR" sz="1600" i="1" dirty="0" smtClean="0">
                <a:solidFill>
                  <a:srgbClr val="482583"/>
                </a:solidFill>
                <a:latin typeface="Calibri" panose="020F0502020204030204" pitchFamily="34" charset="0"/>
                <a:cs typeface="Calibri" panose="020F0502020204030204" pitchFamily="34" charset="0"/>
              </a:rPr>
              <a:t>dont 8 chefs d’entreprise en situation de handicap</a:t>
            </a:r>
            <a:endParaRPr lang="fr-FR" sz="1600" i="1" dirty="0">
              <a:solidFill>
                <a:srgbClr val="482583"/>
              </a:solidFill>
              <a:latin typeface="Calibri" panose="020F0502020204030204" pitchFamily="34" charset="0"/>
              <a:cs typeface="Calibri" panose="020F0502020204030204" pitchFamily="34" charset="0"/>
            </a:endParaRPr>
          </a:p>
        </p:txBody>
      </p:sp>
      <p:sp>
        <p:nvSpPr>
          <p:cNvPr id="4" name="Rectangle 3"/>
          <p:cNvSpPr/>
          <p:nvPr/>
        </p:nvSpPr>
        <p:spPr>
          <a:xfrm>
            <a:off x="525611" y="1611082"/>
            <a:ext cx="4821089" cy="5370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800" b="1" dirty="0" smtClean="0">
                <a:solidFill>
                  <a:srgbClr val="FFFFFF"/>
                </a:solidFill>
                <a:latin typeface="Calibri" panose="020F0502020204030204" pitchFamily="34" charset="0"/>
                <a:cs typeface="Calibri" panose="020F0502020204030204" pitchFamily="34" charset="0"/>
              </a:rPr>
              <a:t>12 collaborateurs engagés</a:t>
            </a:r>
            <a:endParaRPr lang="fr-FR" sz="1800" b="1" dirty="0">
              <a:solidFill>
                <a:srgbClr val="FFFFFF"/>
              </a:solidFill>
              <a:latin typeface="Calibri" panose="020F0502020204030204" pitchFamily="34" charset="0"/>
              <a:cs typeface="Calibri" panose="020F0502020204030204" pitchFamily="34" charset="0"/>
            </a:endParaRPr>
          </a:p>
        </p:txBody>
      </p:sp>
      <p:grpSp>
        <p:nvGrpSpPr>
          <p:cNvPr id="20" name="Groupe 19"/>
          <p:cNvGrpSpPr/>
          <p:nvPr/>
        </p:nvGrpSpPr>
        <p:grpSpPr>
          <a:xfrm>
            <a:off x="611498" y="2641609"/>
            <a:ext cx="4677146" cy="3982800"/>
            <a:chOff x="800180" y="3970558"/>
            <a:chExt cx="3460594" cy="2726152"/>
          </a:xfrm>
        </p:grpSpPr>
        <p:pic>
          <p:nvPicPr>
            <p:cNvPr id="6" name="Image 5"/>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713685" y="3983258"/>
              <a:ext cx="720000" cy="720000"/>
            </a:xfrm>
            <a:prstGeom prst="ellipse">
              <a:avLst/>
            </a:prstGeom>
            <a:noFill/>
            <a:ln>
              <a:noFill/>
            </a:ln>
            <a:effectLst/>
          </p:spPr>
        </p:pic>
        <p:pic>
          <p:nvPicPr>
            <p:cNvPr id="11" name="Image 10"/>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713685" y="5935428"/>
              <a:ext cx="720000" cy="720000"/>
            </a:xfrm>
            <a:prstGeom prst="ellipse">
              <a:avLst/>
            </a:prstGeom>
            <a:noFill/>
            <a:ln>
              <a:noFill/>
            </a:ln>
            <a:effectLst/>
          </p:spPr>
        </p:pic>
        <p:pic>
          <p:nvPicPr>
            <p:cNvPr id="10" name="Image 9"/>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2627190" y="3983258"/>
              <a:ext cx="720000" cy="720000"/>
            </a:xfrm>
            <a:prstGeom prst="ellipse">
              <a:avLst/>
            </a:prstGeom>
            <a:noFill/>
            <a:ln>
              <a:noFill/>
            </a:ln>
            <a:effectLst/>
          </p:spPr>
        </p:pic>
        <p:pic>
          <p:nvPicPr>
            <p:cNvPr id="14" name="Google Shape;1832;p25"/>
            <p:cNvPicPr preferRelativeResize="0"/>
            <p:nvPr/>
          </p:nvPicPr>
          <p:blipFill rotWithShape="1">
            <a:blip r:embed="rId6" cstate="print">
              <a:alphaModFix/>
              <a:extLst>
                <a:ext uri="{28A0092B-C50C-407E-A947-70E740481C1C}">
                  <a14:useLocalDpi xmlns:a14="http://schemas.microsoft.com/office/drawing/2010/main" val="0"/>
                </a:ext>
              </a:extLst>
            </a:blip>
            <a:srcRect/>
            <a:stretch/>
          </p:blipFill>
          <p:spPr>
            <a:xfrm>
              <a:off x="2627190" y="5963644"/>
              <a:ext cx="720000" cy="720000"/>
            </a:xfrm>
            <a:prstGeom prst="ellipse">
              <a:avLst/>
            </a:prstGeom>
            <a:noFill/>
            <a:ln>
              <a:noFill/>
            </a:ln>
            <a:effectLst/>
          </p:spPr>
        </p:pic>
        <p:pic>
          <p:nvPicPr>
            <p:cNvPr id="13" name="Google Shape;1830;p25"/>
            <p:cNvPicPr preferRelativeResize="0"/>
            <p:nvPr/>
          </p:nvPicPr>
          <p:blipFill rotWithShape="1">
            <a:blip r:embed="rId7">
              <a:alphaModFix/>
              <a:extLst>
                <a:ext uri="{28A0092B-C50C-407E-A947-70E740481C1C}">
                  <a14:useLocalDpi xmlns:a14="http://schemas.microsoft.com/office/drawing/2010/main" val="0"/>
                </a:ext>
              </a:extLst>
            </a:blip>
            <a:srcRect/>
            <a:stretch/>
          </p:blipFill>
          <p:spPr>
            <a:xfrm>
              <a:off x="800180" y="3985838"/>
              <a:ext cx="720000" cy="720000"/>
            </a:xfrm>
            <a:prstGeom prst="ellipse">
              <a:avLst/>
            </a:prstGeom>
            <a:noFill/>
            <a:ln>
              <a:noFill/>
            </a:ln>
            <a:effectLst/>
          </p:spPr>
        </p:pic>
        <p:pic>
          <p:nvPicPr>
            <p:cNvPr id="15" name="Picture 2" descr="C:\Users\Pauline\Google Drive\ADMIN\Rapport d'activité\RA 2020 - à créer\3. Partie 1 _ L'organisation de h'up\2. L_équipe\Photo Elise 1.jpg"/>
            <p:cNvPicPr>
              <a:picLocks noChangeAspect="1" noChangeArrowheads="1"/>
            </p:cNvPicPr>
            <p:nvPr/>
          </p:nvPicPr>
          <p:blipFill rotWithShape="1">
            <a:blip r:embed="rId8" cstate="print">
              <a:alphaModFix/>
              <a:extLst>
                <a:ext uri="{28A0092B-C50C-407E-A947-70E740481C1C}">
                  <a14:useLocalDpi xmlns:a14="http://schemas.microsoft.com/office/drawing/2010/main" val="0"/>
                </a:ext>
              </a:extLst>
            </a:blip>
            <a:srcRect r="4742" b="22034"/>
            <a:stretch/>
          </p:blipFill>
          <p:spPr bwMode="auto">
            <a:xfrm>
              <a:off x="800180" y="5922728"/>
              <a:ext cx="720000" cy="769937"/>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3540694" y="3970558"/>
              <a:ext cx="720000" cy="720000"/>
            </a:xfrm>
            <a:prstGeom prst="ellipse">
              <a:avLst/>
            </a:prstGeom>
            <a:noFill/>
            <a:ln>
              <a:noFill/>
            </a:ln>
            <a:effectLst/>
          </p:spPr>
        </p:pic>
        <p:pic>
          <p:nvPicPr>
            <p:cNvPr id="7" name="Image 6"/>
            <p:cNvPicPr>
              <a:picLocks noChangeAspect="1"/>
            </p:cNvPicPr>
            <p:nvPr/>
          </p:nvPicPr>
          <p:blipFill>
            <a:blip r:embed="rId10" cstate="print">
              <a:alphaModFix/>
              <a:extLst>
                <a:ext uri="{28A0092B-C50C-407E-A947-70E740481C1C}">
                  <a14:useLocalDpi xmlns:a14="http://schemas.microsoft.com/office/drawing/2010/main" val="0"/>
                </a:ext>
              </a:extLst>
            </a:blip>
            <a:stretch>
              <a:fillRect/>
            </a:stretch>
          </p:blipFill>
          <p:spPr>
            <a:xfrm>
              <a:off x="3540694" y="5000647"/>
              <a:ext cx="720000" cy="720000"/>
            </a:xfrm>
            <a:prstGeom prst="ellipse">
              <a:avLst/>
            </a:prstGeom>
            <a:noFill/>
            <a:ln>
              <a:noFill/>
            </a:ln>
            <a:effectLst/>
          </p:spPr>
        </p:pic>
        <p:sp>
          <p:nvSpPr>
            <p:cNvPr id="16" name="Ellipse 15"/>
            <p:cNvSpPr/>
            <p:nvPr/>
          </p:nvSpPr>
          <p:spPr>
            <a:xfrm>
              <a:off x="3540694" y="5976710"/>
              <a:ext cx="72008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E5007C"/>
                  </a:solidFill>
                  <a:latin typeface="Calibri" panose="020F0502020204030204" pitchFamily="34" charset="0"/>
                  <a:cs typeface="Calibri" panose="020F0502020204030204" pitchFamily="34" charset="0"/>
                </a:rPr>
                <a:t>RAF</a:t>
              </a:r>
              <a:endParaRPr lang="fr-FR" b="1" dirty="0">
                <a:solidFill>
                  <a:srgbClr val="E5007C"/>
                </a:solidFill>
                <a:latin typeface="Calibri" panose="020F0502020204030204" pitchFamily="34" charset="0"/>
                <a:cs typeface="Calibri" panose="020F0502020204030204" pitchFamily="34" charset="0"/>
              </a:endParaRPr>
            </a:p>
          </p:txBody>
        </p:sp>
      </p:grpSp>
      <p:grpSp>
        <p:nvGrpSpPr>
          <p:cNvPr id="21" name="Groupe 20"/>
          <p:cNvGrpSpPr/>
          <p:nvPr/>
        </p:nvGrpSpPr>
        <p:grpSpPr>
          <a:xfrm>
            <a:off x="5524357" y="2566614"/>
            <a:ext cx="4716997" cy="3998807"/>
            <a:chOff x="5827535" y="3849000"/>
            <a:chExt cx="4716997" cy="3998807"/>
          </a:xfrm>
        </p:grpSpPr>
        <p:pic>
          <p:nvPicPr>
            <p:cNvPr id="34" name="Picture 12" descr="C:\Users\Pauline\Google Drive\ADMIN\Rapport d'activité\RA 2020 - à créer\3. Partie 1 _ L'organisation de h'up\1. Le Conseil d'Administration\Damien DESSART HD.jpg"/>
            <p:cNvPicPr>
              <a:picLocks noChangeAspect="1" noChangeArrowheads="1"/>
            </p:cNvPicPr>
            <p:nvPr/>
          </p:nvPicPr>
          <p:blipFill rotWithShape="1">
            <a:blip r:embed="rId11" cstate="email">
              <a:alphaModFix/>
              <a:extLst>
                <a:ext uri="{28A0092B-C50C-407E-A947-70E740481C1C}">
                  <a14:useLocalDpi xmlns:a14="http://schemas.microsoft.com/office/drawing/2010/main"/>
                </a:ext>
              </a:extLst>
            </a:blip>
            <a:srcRect/>
            <a:stretch/>
          </p:blipFill>
          <p:spPr bwMode="auto">
            <a:xfrm>
              <a:off x="6003690" y="6796607"/>
              <a:ext cx="1113965"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35" name="Picture 13" descr="C:\Users\Pauline\Google Drive\ADMIN\Rapport d'activité\RA 2020 - à créer\3. Partie 1 _ L'organisation de h'up\1. Le Conseil d'Administration\Dominique WADEL.png"/>
            <p:cNvPicPr>
              <a:picLocks noChangeAspect="1" noChangeArrowheads="1"/>
            </p:cNvPicPr>
            <p:nvPr/>
          </p:nvPicPr>
          <p:blipFill>
            <a:blip r:embed="rId12" cstate="email">
              <a:alphaModFix/>
              <a:extLst>
                <a:ext uri="{28A0092B-C50C-407E-A947-70E740481C1C}">
                  <a14:useLocalDpi xmlns:a14="http://schemas.microsoft.com/office/drawing/2010/main"/>
                </a:ext>
              </a:extLst>
            </a:blip>
            <a:srcRect/>
            <a:stretch>
              <a:fillRect/>
            </a:stretch>
          </p:blipFill>
          <p:spPr bwMode="auto">
            <a:xfrm>
              <a:off x="7834536" y="5342839"/>
              <a:ext cx="943597"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36" name="Picture 14" descr="C:\Users\Pauline\Google Drive\ADMIN\Rapport d'activité\RA 2020 - à créer\3. Partie 1 _ L'organisation de h'up\1. Le Conseil d'Administration\Evelyne MOREAU-CORMIER HD.jpg"/>
            <p:cNvPicPr>
              <a:picLocks noChangeAspect="1" noChangeArrowheads="1"/>
            </p:cNvPicPr>
            <p:nvPr/>
          </p:nvPicPr>
          <p:blipFill rotWithShape="1">
            <a:blip r:embed="rId13" cstate="email">
              <a:alphaModFix/>
              <a:extLst>
                <a:ext uri="{28A0092B-C50C-407E-A947-70E740481C1C}">
                  <a14:useLocalDpi xmlns:a14="http://schemas.microsoft.com/office/drawing/2010/main"/>
                </a:ext>
              </a:extLst>
            </a:blip>
            <a:srcRect/>
            <a:stretch/>
          </p:blipFill>
          <p:spPr bwMode="auto">
            <a:xfrm rot="5400000">
              <a:off x="8274034" y="3883799"/>
              <a:ext cx="1120797"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37" name="Picture 15" descr="C:\Users\Pauline\Google Drive\ADMIN\Rapport d'activité\RA 2020 - à créer\3. Partie 1 _ L'organisation de h'up\1. Le Conseil d'Administration\Guy TISSERANT HD.JPG"/>
            <p:cNvPicPr>
              <a:picLocks noChangeAspect="1" noChangeArrowheads="1"/>
            </p:cNvPicPr>
            <p:nvPr/>
          </p:nvPicPr>
          <p:blipFill rotWithShape="1">
            <a:blip r:embed="rId14" cstate="email">
              <a:alphaModFix/>
              <a:extLst>
                <a:ext uri="{28A0092B-C50C-407E-A947-70E740481C1C}">
                  <a14:useLocalDpi xmlns:a14="http://schemas.microsoft.com/office/drawing/2010/main"/>
                </a:ext>
              </a:extLst>
            </a:blip>
            <a:srcRect/>
            <a:stretch/>
          </p:blipFill>
          <p:spPr bwMode="auto">
            <a:xfrm>
              <a:off x="6629108" y="5325696"/>
              <a:ext cx="937082"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38" name="Picture 16" descr="C:\Users\Pauline\Google Drive\ADMIN\Rapport d'activité\RA 2020 - à créer\3. Partie 1 _ L'organisation de h'up\1. Le Conseil d'Administration\Hamou BOUAKKAZ.png"/>
            <p:cNvPicPr>
              <a:picLocks noChangeAspect="1" noChangeArrowheads="1"/>
            </p:cNvPicPr>
            <p:nvPr/>
          </p:nvPicPr>
          <p:blipFill rotWithShape="1">
            <a:blip r:embed="rId15" cstate="email">
              <a:alphaModFix/>
              <a:extLst>
                <a:ext uri="{28A0092B-C50C-407E-A947-70E740481C1C}">
                  <a14:useLocalDpi xmlns:a14="http://schemas.microsoft.com/office/drawing/2010/main"/>
                </a:ext>
              </a:extLst>
            </a:blip>
            <a:srcRect/>
            <a:stretch/>
          </p:blipFill>
          <p:spPr bwMode="auto">
            <a:xfrm>
              <a:off x="5827535" y="3930991"/>
              <a:ext cx="893409"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39" name="Picture 17" descr="C:\Users\Pauline\Google Drive\ADMIN\Rapport d'activité\RA 2020 - à créer\3. Partie 1 _ L'organisation de h'up\1. Le Conseil d'Administration\Sylvain PAILLETTE.png"/>
            <p:cNvPicPr>
              <a:picLocks noChangeAspect="1" noChangeArrowheads="1"/>
            </p:cNvPicPr>
            <p:nvPr/>
          </p:nvPicPr>
          <p:blipFill rotWithShape="1">
            <a:blip r:embed="rId16" cstate="email">
              <a:alphaModFix/>
              <a:extLst>
                <a:ext uri="{28A0092B-C50C-407E-A947-70E740481C1C}">
                  <a14:useLocalDpi xmlns:a14="http://schemas.microsoft.com/office/drawing/2010/main"/>
                </a:ext>
              </a:extLst>
            </a:blip>
            <a:srcRect/>
            <a:stretch/>
          </p:blipFill>
          <p:spPr bwMode="auto">
            <a:xfrm>
              <a:off x="6993968" y="3930991"/>
              <a:ext cx="928460"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40" name="Picture 18" descr="C:\Users\Pauline\Google Drive\ADMIN\Rapport d'activité\RA 2020 - à créer\3. Partie 1 _ L'organisation de h'up\1. Le Conseil d'Administration\Nacira SEDRANI.png"/>
            <p:cNvPicPr>
              <a:picLocks noChangeAspect="1" noChangeArrowheads="1"/>
            </p:cNvPicPr>
            <p:nvPr/>
          </p:nvPicPr>
          <p:blipFill>
            <a:blip r:embed="rId17" cstate="email">
              <a:alphaModFix/>
              <a:extLst>
                <a:ext uri="{28A0092B-C50C-407E-A947-70E740481C1C}">
                  <a14:useLocalDpi xmlns:a14="http://schemas.microsoft.com/office/drawing/2010/main"/>
                </a:ext>
              </a:extLst>
            </a:blip>
            <a:srcRect/>
            <a:stretch>
              <a:fillRect/>
            </a:stretch>
          </p:blipFill>
          <p:spPr bwMode="auto">
            <a:xfrm>
              <a:off x="9532861" y="3930991"/>
              <a:ext cx="1011671"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41" name="Picture 19" descr="C:\Users\Pauline\Google Drive\ADMIN\Rapport d'activité\RA 2020 - à créer\3. Partie 1 _ L'organisation de h'up\1. Le Conseil d'Administration\Laurent FROISSART.png"/>
            <p:cNvPicPr>
              <a:picLocks noChangeAspect="1" noChangeArrowheads="1"/>
            </p:cNvPicPr>
            <p:nvPr/>
          </p:nvPicPr>
          <p:blipFill>
            <a:blip r:embed="rId18" cstate="email">
              <a:alphaModFix/>
              <a:extLst>
                <a:ext uri="{28A0092B-C50C-407E-A947-70E740481C1C}">
                  <a14:useLocalDpi xmlns:a14="http://schemas.microsoft.com/office/drawing/2010/main"/>
                </a:ext>
              </a:extLst>
            </a:blip>
            <a:srcRect/>
            <a:stretch>
              <a:fillRect/>
            </a:stretch>
          </p:blipFill>
          <p:spPr bwMode="auto">
            <a:xfrm>
              <a:off x="9036015" y="5325696"/>
              <a:ext cx="1051200"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42" name="Picture 20" descr="C:\Users\Pauline\Google Drive\ADMIN\Rapport d'activité\RA 2020 - à créer\3. Partie 1 _ L'organisation de h'up\1. Le Conseil d'Administration\Jacques BLANCHARD.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7371807" y="6736384"/>
              <a:ext cx="1051200"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43" name="Picture 22" descr="Photo de profil de Ronan Kerleo"/>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8708265" y="6730364"/>
              <a:ext cx="1051200" cy="1051200"/>
            </a:xfrm>
            <a:prstGeom prst="ellipse">
              <a:avLst/>
            </a:prstGeom>
            <a:noFill/>
            <a:ln>
              <a:noFill/>
            </a:ln>
            <a:effectLst/>
            <a:extLst>
              <a:ext uri="{909E8E84-426E-40DD-AFC4-6F175D3DCCD1}">
                <a14:hiddenFill xmlns:a14="http://schemas.microsoft.com/office/drawing/2010/main">
                  <a:solidFill>
                    <a:srgbClr val="FFFFFF"/>
                  </a:solidFill>
                </a14:hiddenFill>
              </a:ext>
            </a:extLst>
          </p:spPr>
        </p:pic>
      </p:grpSp>
      <p:pic>
        <p:nvPicPr>
          <p:cNvPr id="1026" name="Picture 2" descr="Laure Pouchelon"/>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611498" y="4206522"/>
            <a:ext cx="972000" cy="972000"/>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29" name="Google Shape;236;p35" descr="Quentin GUILLAUME"/>
          <p:cNvPicPr preferRelativeResize="0"/>
          <p:nvPr/>
        </p:nvPicPr>
        <p:blipFill rotWithShape="1">
          <a:blip r:embed="rId22">
            <a:alphaModFix/>
          </a:blip>
          <a:srcRect/>
          <a:stretch/>
        </p:blipFill>
        <p:spPr>
          <a:xfrm>
            <a:off x="3081895" y="4177942"/>
            <a:ext cx="972000" cy="1051200"/>
          </a:xfrm>
          <a:prstGeom prst="ellipse">
            <a:avLst/>
          </a:prstGeom>
          <a:noFill/>
          <a:ln>
            <a:noFill/>
          </a:ln>
          <a:effectLst/>
        </p:spPr>
      </p:pic>
      <p:pic>
        <p:nvPicPr>
          <p:cNvPr id="2" name="Picture 2" descr="Pierre DENIS"/>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847252" y="4180113"/>
            <a:ext cx="972000" cy="972000"/>
          </a:xfrm>
          <a:prstGeom prst="ellipse">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7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4"/>
          <p:cNvSpPr txBox="1">
            <a:spLocks noGrp="1"/>
          </p:cNvSpPr>
          <p:nvPr>
            <p:ph type="body" idx="1"/>
          </p:nvPr>
        </p:nvSpPr>
        <p:spPr>
          <a:xfrm>
            <a:off x="1097012" y="2114554"/>
            <a:ext cx="9221689" cy="51230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000"/>
              <a:buFont typeface="Arial"/>
              <a:buNone/>
            </a:pPr>
            <a:r>
              <a:rPr lang="fr-FR" sz="2000" b="1" i="0" u="none" strike="noStrike" cap="none" dirty="0">
                <a:solidFill>
                  <a:schemeClr val="dk2"/>
                </a:solidFill>
                <a:latin typeface="Calibri"/>
                <a:ea typeface="Calibri"/>
                <a:cs typeface="Calibri"/>
                <a:sym typeface="Calibri"/>
              </a:rPr>
              <a:t>Pauline </a:t>
            </a:r>
            <a:r>
              <a:rPr lang="fr-FR" sz="2000" b="1" i="0" u="none" strike="noStrike" cap="none" dirty="0" err="1">
                <a:solidFill>
                  <a:schemeClr val="dk2"/>
                </a:solidFill>
                <a:latin typeface="Calibri"/>
                <a:ea typeface="Calibri"/>
                <a:cs typeface="Calibri"/>
                <a:sym typeface="Calibri"/>
              </a:rPr>
              <a:t>Arnaud-Blanchard</a:t>
            </a:r>
            <a:endParaRPr dirty="0"/>
          </a:p>
          <a:p>
            <a:pPr marL="0" marR="0" lvl="0" indent="0" algn="l" rtl="0">
              <a:lnSpc>
                <a:spcPct val="90000"/>
              </a:lnSpc>
              <a:spcBef>
                <a:spcPts val="1102"/>
              </a:spcBef>
              <a:spcAft>
                <a:spcPts val="0"/>
              </a:spcAft>
              <a:buClr>
                <a:schemeClr val="accent1"/>
              </a:buClr>
              <a:buSzPts val="2000"/>
              <a:buFont typeface="Arial"/>
              <a:buNone/>
            </a:pPr>
            <a:r>
              <a:rPr lang="fr-FR" sz="2000" b="0" i="0" u="none" strike="noStrike" cap="none" dirty="0">
                <a:solidFill>
                  <a:schemeClr val="accent1"/>
                </a:solidFill>
                <a:latin typeface="Calibri"/>
                <a:ea typeface="Calibri"/>
                <a:cs typeface="Calibri"/>
                <a:sym typeface="Calibri"/>
              </a:rPr>
              <a:t>Directrice Générale de h’up entrepreneurs</a:t>
            </a:r>
            <a:endParaRPr dirty="0"/>
          </a:p>
          <a:p>
            <a:pPr marL="0" marR="0" lvl="0" indent="0" algn="l" rtl="0">
              <a:lnSpc>
                <a:spcPct val="90000"/>
              </a:lnSpc>
              <a:spcBef>
                <a:spcPts val="1102"/>
              </a:spcBef>
              <a:spcAft>
                <a:spcPts val="0"/>
              </a:spcAft>
              <a:buClr>
                <a:srgbClr val="FFC000"/>
              </a:buClr>
              <a:buSzPts val="2000"/>
              <a:buFont typeface="Arial"/>
              <a:buNone/>
            </a:pPr>
            <a:r>
              <a:rPr lang="fr-FR" sz="2000" b="0" i="0" u="sng" strike="noStrike" cap="none" dirty="0">
                <a:solidFill>
                  <a:schemeClr val="hlink"/>
                </a:solidFill>
                <a:latin typeface="Calibri"/>
                <a:ea typeface="Calibri"/>
                <a:cs typeface="Calibri"/>
                <a:sym typeface="Calibri"/>
                <a:hlinkClick r:id="rId3"/>
              </a:rPr>
              <a:t>pauline.blanchard@h-up.fr</a:t>
            </a:r>
            <a:endParaRPr sz="2000" b="0" i="0" u="none" strike="noStrike" cap="none" dirty="0">
              <a:solidFill>
                <a:srgbClr val="FFC000"/>
              </a:solidFill>
              <a:latin typeface="Calibri"/>
              <a:ea typeface="Calibri"/>
              <a:cs typeface="Calibri"/>
              <a:sym typeface="Calibri"/>
            </a:endParaRPr>
          </a:p>
          <a:p>
            <a:pPr marL="0" marR="0" lvl="0" indent="0" algn="l" rtl="0">
              <a:lnSpc>
                <a:spcPct val="90000"/>
              </a:lnSpc>
              <a:spcBef>
                <a:spcPts val="1102"/>
              </a:spcBef>
              <a:spcAft>
                <a:spcPts val="0"/>
              </a:spcAft>
              <a:buClr>
                <a:schemeClr val="accent1"/>
              </a:buClr>
              <a:buSzPts val="2000"/>
              <a:buFont typeface="Arial"/>
              <a:buNone/>
            </a:pPr>
            <a:r>
              <a:rPr lang="fr-FR" sz="2000" b="0" i="0" u="none" strike="noStrike" cap="none" dirty="0">
                <a:solidFill>
                  <a:schemeClr val="accent1"/>
                </a:solidFill>
                <a:latin typeface="Calibri"/>
                <a:ea typeface="Calibri"/>
                <a:cs typeface="Calibri"/>
                <a:sym typeface="Calibri"/>
              </a:rPr>
              <a:t>06 67 34 04 19</a:t>
            </a:r>
            <a:endParaRPr dirty="0"/>
          </a:p>
          <a:p>
            <a:pPr marL="0" marR="0" lvl="0" indent="0" algn="l" rtl="0">
              <a:lnSpc>
                <a:spcPct val="90000"/>
              </a:lnSpc>
              <a:spcBef>
                <a:spcPts val="1102"/>
              </a:spcBef>
              <a:spcAft>
                <a:spcPts val="0"/>
              </a:spcAft>
              <a:buClr>
                <a:schemeClr val="dk1"/>
              </a:buClr>
              <a:buSzPts val="1400"/>
              <a:buFont typeface="Arial"/>
              <a:buNone/>
            </a:pPr>
            <a:endParaRPr sz="1400" b="0" i="0" u="none" strike="noStrike" cap="none" dirty="0">
              <a:solidFill>
                <a:srgbClr val="FFC000"/>
              </a:solidFill>
              <a:latin typeface="Calibri"/>
              <a:ea typeface="Calibri"/>
              <a:cs typeface="Calibri"/>
              <a:sym typeface="Calibri"/>
            </a:endParaRPr>
          </a:p>
          <a:p>
            <a:pPr marL="0" marR="0" lvl="0" indent="0" algn="l" rtl="0">
              <a:lnSpc>
                <a:spcPct val="90000"/>
              </a:lnSpc>
              <a:spcBef>
                <a:spcPts val="1102"/>
              </a:spcBef>
              <a:spcAft>
                <a:spcPts val="0"/>
              </a:spcAft>
              <a:buClr>
                <a:schemeClr val="dk1"/>
              </a:buClr>
              <a:buSzPts val="1400"/>
              <a:buFont typeface="Arial"/>
              <a:buNone/>
            </a:pPr>
            <a:endParaRPr sz="1400" b="0" i="0" u="none" strike="noStrike" cap="none" dirty="0">
              <a:solidFill>
                <a:srgbClr val="FFC000"/>
              </a:solidFill>
              <a:latin typeface="Calibri"/>
              <a:ea typeface="Calibri"/>
              <a:cs typeface="Calibri"/>
              <a:sym typeface="Calibri"/>
            </a:endParaRPr>
          </a:p>
          <a:p>
            <a:pPr marL="0" marR="0" lvl="0" indent="0" algn="l" rtl="0">
              <a:lnSpc>
                <a:spcPct val="90000"/>
              </a:lnSpc>
              <a:spcBef>
                <a:spcPts val="1102"/>
              </a:spcBef>
              <a:spcAft>
                <a:spcPts val="0"/>
              </a:spcAft>
              <a:buClr>
                <a:schemeClr val="dk1"/>
              </a:buClr>
              <a:buSzPts val="1400"/>
              <a:buFont typeface="Arial"/>
              <a:buNone/>
            </a:pPr>
            <a:endParaRPr sz="1400" b="0" i="0" u="none" strike="noStrike" cap="none" dirty="0">
              <a:solidFill>
                <a:srgbClr val="FFC000"/>
              </a:solidFill>
              <a:latin typeface="Calibri"/>
              <a:ea typeface="Calibri"/>
              <a:cs typeface="Calibri"/>
              <a:sym typeface="Calibri"/>
            </a:endParaRPr>
          </a:p>
          <a:p>
            <a:pPr marL="0" marR="0" lvl="0" indent="0" algn="l" rtl="0">
              <a:lnSpc>
                <a:spcPct val="90000"/>
              </a:lnSpc>
              <a:spcBef>
                <a:spcPts val="1102"/>
              </a:spcBef>
              <a:spcAft>
                <a:spcPts val="0"/>
              </a:spcAft>
              <a:buClr>
                <a:schemeClr val="dk2"/>
              </a:buClr>
              <a:buSzPts val="2000"/>
              <a:buFont typeface="Arial"/>
              <a:buNone/>
            </a:pPr>
            <a:r>
              <a:rPr lang="fr-FR" sz="2000" b="1" i="0" u="none" strike="noStrike" cap="none" dirty="0">
                <a:solidFill>
                  <a:schemeClr val="dk2"/>
                </a:solidFill>
                <a:latin typeface="Calibri"/>
                <a:ea typeface="Calibri"/>
                <a:cs typeface="Calibri"/>
                <a:sym typeface="Calibri"/>
              </a:rPr>
              <a:t>Laura Verlhac</a:t>
            </a:r>
            <a:endParaRPr dirty="0"/>
          </a:p>
          <a:p>
            <a:pPr marL="0" marR="0" lvl="0" indent="0" algn="l" rtl="0">
              <a:lnSpc>
                <a:spcPct val="90000"/>
              </a:lnSpc>
              <a:spcBef>
                <a:spcPts val="1102"/>
              </a:spcBef>
              <a:spcAft>
                <a:spcPts val="0"/>
              </a:spcAft>
              <a:buClr>
                <a:schemeClr val="accent1"/>
              </a:buClr>
              <a:buSzPts val="2000"/>
              <a:buFont typeface="Arial"/>
              <a:buNone/>
            </a:pPr>
            <a:r>
              <a:rPr lang="fr-FR" sz="2000" b="0" i="0" u="none" strike="noStrike" cap="none" dirty="0" smtClean="0">
                <a:solidFill>
                  <a:schemeClr val="accent1"/>
                </a:solidFill>
                <a:latin typeface="Calibri"/>
                <a:ea typeface="Calibri"/>
                <a:cs typeface="Calibri"/>
                <a:sym typeface="Calibri"/>
              </a:rPr>
              <a:t>Directrice </a:t>
            </a:r>
            <a:r>
              <a:rPr lang="fr-FR" sz="2000" dirty="0" smtClean="0">
                <a:solidFill>
                  <a:schemeClr val="accent1"/>
                </a:solidFill>
              </a:rPr>
              <a:t>nationale </a:t>
            </a:r>
            <a:r>
              <a:rPr lang="fr-FR" sz="2000" dirty="0">
                <a:solidFill>
                  <a:schemeClr val="accent1"/>
                </a:solidFill>
              </a:rPr>
              <a:t>des programmes h’up</a:t>
            </a:r>
            <a:endParaRPr dirty="0"/>
          </a:p>
          <a:p>
            <a:pPr marL="0" lvl="0" indent="0" algn="l" rtl="0">
              <a:lnSpc>
                <a:spcPct val="90000"/>
              </a:lnSpc>
              <a:spcBef>
                <a:spcPts val="1102"/>
              </a:spcBef>
              <a:spcAft>
                <a:spcPts val="0"/>
              </a:spcAft>
              <a:buClr>
                <a:srgbClr val="FFC000"/>
              </a:buClr>
              <a:buSzPts val="2000"/>
              <a:buNone/>
            </a:pPr>
            <a:r>
              <a:rPr lang="fr-FR" sz="2000" u="sng" dirty="0">
                <a:solidFill>
                  <a:schemeClr val="hlink"/>
                </a:solidFill>
              </a:rPr>
              <a:t>Laura.verlhac@h-up.fr</a:t>
            </a:r>
            <a:endParaRPr sz="2000" u="sng" dirty="0">
              <a:solidFill>
                <a:schemeClr val="hlink"/>
              </a:solidFill>
            </a:endParaRPr>
          </a:p>
          <a:p>
            <a:pPr marL="0" marR="0" lvl="0" indent="0" algn="l" rtl="0">
              <a:lnSpc>
                <a:spcPct val="90000"/>
              </a:lnSpc>
              <a:spcBef>
                <a:spcPts val="1102"/>
              </a:spcBef>
              <a:spcAft>
                <a:spcPts val="0"/>
              </a:spcAft>
              <a:buClr>
                <a:schemeClr val="accent1"/>
              </a:buClr>
              <a:buSzPts val="2000"/>
              <a:buFont typeface="Arial"/>
              <a:buNone/>
            </a:pPr>
            <a:r>
              <a:rPr lang="fr-FR" sz="2000" b="0" i="0" u="none" strike="noStrike" cap="none" dirty="0">
                <a:solidFill>
                  <a:schemeClr val="accent1"/>
                </a:solidFill>
                <a:latin typeface="Calibri"/>
                <a:ea typeface="Calibri"/>
                <a:cs typeface="Calibri"/>
                <a:sym typeface="Calibri"/>
              </a:rPr>
              <a:t>07 62 61 51 24</a:t>
            </a:r>
            <a:endParaRPr dirty="0"/>
          </a:p>
          <a:p>
            <a:pPr marL="0" marR="0" lvl="0" indent="0" algn="l" rtl="0">
              <a:lnSpc>
                <a:spcPct val="90000"/>
              </a:lnSpc>
              <a:spcBef>
                <a:spcPts val="1102"/>
              </a:spcBef>
              <a:spcAft>
                <a:spcPts val="0"/>
              </a:spcAft>
              <a:buClr>
                <a:schemeClr val="dk1"/>
              </a:buClr>
              <a:buSzPts val="3086"/>
              <a:buFont typeface="Arial"/>
              <a:buNone/>
            </a:pPr>
            <a:endParaRPr sz="3086" b="0" i="0" u="none" strike="noStrike" cap="none" dirty="0">
              <a:solidFill>
                <a:srgbClr val="FFC000"/>
              </a:solidFill>
              <a:latin typeface="Calibri"/>
              <a:ea typeface="Calibri"/>
              <a:cs typeface="Calibri"/>
              <a:sym typeface="Calibri"/>
            </a:endParaRPr>
          </a:p>
          <a:p>
            <a:pPr marL="0" marR="0" lvl="0" indent="0" algn="l" rtl="0">
              <a:lnSpc>
                <a:spcPct val="90000"/>
              </a:lnSpc>
              <a:spcBef>
                <a:spcPts val="1102"/>
              </a:spcBef>
              <a:spcAft>
                <a:spcPts val="0"/>
              </a:spcAft>
              <a:buClr>
                <a:schemeClr val="dk1"/>
              </a:buClr>
              <a:buSzPts val="3086"/>
              <a:buFont typeface="Arial"/>
              <a:buNone/>
            </a:pPr>
            <a:endParaRPr sz="3086" b="0" i="0" u="none" strike="noStrike" cap="none" dirty="0">
              <a:solidFill>
                <a:srgbClr val="FFC000"/>
              </a:solidFill>
              <a:latin typeface="Calibri"/>
              <a:ea typeface="Calibri"/>
              <a:cs typeface="Calibri"/>
              <a:sym typeface="Calibri"/>
            </a:endParaRPr>
          </a:p>
        </p:txBody>
      </p:sp>
      <p:sp>
        <p:nvSpPr>
          <p:cNvPr id="633" name="Google Shape;633;p14"/>
          <p:cNvSpPr txBox="1">
            <a:spLocks noGrp="1"/>
          </p:cNvSpPr>
          <p:nvPr>
            <p:ph type="title"/>
          </p:nvPr>
        </p:nvSpPr>
        <p:spPr>
          <a:xfrm>
            <a:off x="1178563" y="889868"/>
            <a:ext cx="7161399" cy="870444"/>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Clr>
                <a:schemeClr val="accent1"/>
              </a:buClr>
              <a:buSzPts val="2400"/>
              <a:buFont typeface="Calibri"/>
              <a:buNone/>
            </a:pPr>
            <a:r>
              <a:rPr lang="fr-FR" sz="2400" b="1" i="0" u="none" strike="noStrike" cap="none">
                <a:solidFill>
                  <a:schemeClr val="accent1"/>
                </a:solidFill>
                <a:latin typeface="Calibri"/>
                <a:ea typeface="Calibri"/>
                <a:cs typeface="Calibri"/>
                <a:sym typeface="Calibri"/>
              </a:rPr>
              <a:t>Nous restons à votre disposition pour toute question !</a:t>
            </a:r>
            <a:endParaRPr sz="2400" b="1" i="0" u="none" strike="noStrike" cap="none">
              <a:solidFill>
                <a:schemeClr val="accent1"/>
              </a:solidFill>
              <a:latin typeface="Calibri"/>
              <a:ea typeface="Calibri"/>
              <a:cs typeface="Calibri"/>
              <a:sym typeface="Calibri"/>
            </a:endParaRPr>
          </a:p>
        </p:txBody>
      </p:sp>
      <p:pic>
        <p:nvPicPr>
          <p:cNvPr id="634" name="Google Shape;634;p14"/>
          <p:cNvPicPr preferRelativeResize="0"/>
          <p:nvPr/>
        </p:nvPicPr>
        <p:blipFill rotWithShape="1">
          <a:blip r:embed="rId4">
            <a:alphaModFix/>
          </a:blip>
          <a:srcRect/>
          <a:stretch/>
        </p:blipFill>
        <p:spPr>
          <a:xfrm>
            <a:off x="8155451" y="1870132"/>
            <a:ext cx="1883700" cy="18837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p:spPr>
      </p:pic>
      <p:pic>
        <p:nvPicPr>
          <p:cNvPr id="635" name="Google Shape;635;p14"/>
          <p:cNvPicPr preferRelativeResize="0"/>
          <p:nvPr/>
        </p:nvPicPr>
        <p:blipFill rotWithShape="1">
          <a:blip r:embed="rId5">
            <a:alphaModFix/>
          </a:blip>
          <a:srcRect/>
          <a:stretch/>
        </p:blipFill>
        <p:spPr>
          <a:xfrm>
            <a:off x="8155454" y="4629285"/>
            <a:ext cx="1882800" cy="18828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p:spPr>
      </p:pic>
      <p:pic>
        <p:nvPicPr>
          <p:cNvPr id="636" name="Google Shape;636;p14"/>
          <p:cNvPicPr preferRelativeResize="0"/>
          <p:nvPr/>
        </p:nvPicPr>
        <p:blipFill rotWithShape="1">
          <a:blip r:embed="rId6">
            <a:alphaModFix/>
          </a:blip>
          <a:srcRect b="28601"/>
          <a:stretch/>
        </p:blipFill>
        <p:spPr>
          <a:xfrm>
            <a:off x="8155454" y="1870132"/>
            <a:ext cx="1882800" cy="2016458"/>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3"/>
          <p:cNvPicPr preferRelativeResize="0"/>
          <p:nvPr/>
        </p:nvPicPr>
        <p:blipFill rotWithShape="1">
          <a:blip r:embed="rId3">
            <a:alphaModFix/>
          </a:blip>
          <a:srcRect t="11664" b="12997"/>
          <a:stretch/>
        </p:blipFill>
        <p:spPr>
          <a:xfrm>
            <a:off x="751768" y="5898599"/>
            <a:ext cx="1905709" cy="1445389"/>
          </a:xfrm>
          <a:prstGeom prst="rect">
            <a:avLst/>
          </a:prstGeom>
          <a:noFill/>
          <a:ln>
            <a:noFill/>
          </a:ln>
        </p:spPr>
      </p:pic>
      <p:pic>
        <p:nvPicPr>
          <p:cNvPr id="266" name="Google Shape;266;p13"/>
          <p:cNvPicPr preferRelativeResize="0"/>
          <p:nvPr/>
        </p:nvPicPr>
        <p:blipFill rotWithShape="1">
          <a:blip r:embed="rId4">
            <a:alphaModFix/>
          </a:blip>
          <a:srcRect l="2803" r="5792"/>
          <a:stretch/>
        </p:blipFill>
        <p:spPr>
          <a:xfrm>
            <a:off x="1" y="1994765"/>
            <a:ext cx="10691811" cy="3747576"/>
          </a:xfrm>
          <a:prstGeom prst="rect">
            <a:avLst/>
          </a:prstGeom>
          <a:noFill/>
          <a:ln>
            <a:noFill/>
          </a:ln>
        </p:spPr>
      </p:pic>
      <p:sp>
        <p:nvSpPr>
          <p:cNvPr id="267" name="Google Shape;267;p13"/>
          <p:cNvSpPr txBox="1"/>
          <p:nvPr/>
        </p:nvSpPr>
        <p:spPr>
          <a:xfrm>
            <a:off x="2799586" y="6328337"/>
            <a:ext cx="63234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rgbClr val="E6007E"/>
                </a:solidFill>
                <a:latin typeface="Calibri"/>
                <a:ea typeface="Calibri"/>
                <a:cs typeface="Calibri"/>
                <a:sym typeface="Calibri"/>
              </a:rPr>
              <a:t>Plus de 300 coachs et experts bénévoles s’investissent pour la réussite des entrepreneurs en situation de handicap </a:t>
            </a:r>
            <a:endParaRPr sz="1400" b="0" i="0" u="none" strike="noStrike" cap="none">
              <a:solidFill>
                <a:srgbClr val="000000"/>
              </a:solidFill>
              <a:latin typeface="Arial"/>
              <a:ea typeface="Arial"/>
              <a:cs typeface="Arial"/>
              <a:sym typeface="Arial"/>
            </a:endParaRPr>
          </a:p>
        </p:txBody>
      </p:sp>
      <p:pic>
        <p:nvPicPr>
          <p:cNvPr id="268" name="Google Shape;268;p13"/>
          <p:cNvPicPr preferRelativeResize="0"/>
          <p:nvPr/>
        </p:nvPicPr>
        <p:blipFill rotWithShape="1">
          <a:blip r:embed="rId5">
            <a:alphaModFix/>
          </a:blip>
          <a:srcRect/>
          <a:stretch/>
        </p:blipFill>
        <p:spPr>
          <a:xfrm>
            <a:off x="9265071" y="6085311"/>
            <a:ext cx="1019136" cy="1071989"/>
          </a:xfrm>
          <a:prstGeom prst="rect">
            <a:avLst/>
          </a:prstGeom>
          <a:noFill/>
          <a:ln>
            <a:noFill/>
          </a:ln>
        </p:spPr>
      </p:pic>
      <p:sp>
        <p:nvSpPr>
          <p:cNvPr id="269" name="Google Shape;269;p13"/>
          <p:cNvSpPr txBox="1">
            <a:spLocks noGrp="1"/>
          </p:cNvSpPr>
          <p:nvPr>
            <p:ph type="title"/>
          </p:nvPr>
        </p:nvSpPr>
        <p:spPr>
          <a:xfrm>
            <a:off x="1178560" y="796658"/>
            <a:ext cx="7310400" cy="854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2400"/>
              <a:buFont typeface="Calibri"/>
              <a:buNone/>
            </a:pPr>
            <a:r>
              <a:rPr lang="fr-FR" sz="2400" i="0" u="none" strike="noStrike" cap="none">
                <a:solidFill>
                  <a:schemeClr val="accent1"/>
                </a:solidFill>
              </a:rPr>
              <a:t>Depuis 2008, rep</a:t>
            </a:r>
            <a:r>
              <a:rPr lang="fr-FR" sz="2400"/>
              <a:t>résenter et accélérer la réussite d’entrepreneurs en situation de handicap, créateurs ou en activité</a:t>
            </a:r>
            <a:endParaRPr sz="1600" i="0" u="none" strike="noStrike" cap="none">
              <a:solidFill>
                <a:schemeClr val="accent1"/>
              </a:solidFill>
            </a:endParaRPr>
          </a:p>
        </p:txBody>
      </p:sp>
      <p:sp>
        <p:nvSpPr>
          <p:cNvPr id="270" name="Google Shape;270;p13"/>
          <p:cNvSpPr txBox="1"/>
          <p:nvPr/>
        </p:nvSpPr>
        <p:spPr>
          <a:xfrm>
            <a:off x="10058400" y="7182679"/>
            <a:ext cx="28405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
          <p:cNvPicPr preferRelativeResize="0"/>
          <p:nvPr/>
        </p:nvPicPr>
        <p:blipFill rotWithShape="1">
          <a:blip r:embed="rId3">
            <a:alphaModFix/>
          </a:blip>
          <a:srcRect/>
          <a:stretch/>
        </p:blipFill>
        <p:spPr>
          <a:xfrm>
            <a:off x="475695" y="1112555"/>
            <a:ext cx="416983" cy="525273"/>
          </a:xfrm>
          <a:prstGeom prst="rect">
            <a:avLst/>
          </a:prstGeom>
          <a:noFill/>
          <a:ln>
            <a:noFill/>
          </a:ln>
        </p:spPr>
      </p:pic>
      <p:pic>
        <p:nvPicPr>
          <p:cNvPr id="276" name="Google Shape;276;p3"/>
          <p:cNvPicPr preferRelativeResize="0"/>
          <p:nvPr/>
        </p:nvPicPr>
        <p:blipFill rotWithShape="1">
          <a:blip r:embed="rId4">
            <a:alphaModFix/>
          </a:blip>
          <a:srcRect/>
          <a:stretch/>
        </p:blipFill>
        <p:spPr>
          <a:xfrm>
            <a:off x="8127498" y="0"/>
            <a:ext cx="1908067" cy="1913441"/>
          </a:xfrm>
          <a:prstGeom prst="rect">
            <a:avLst/>
          </a:prstGeom>
          <a:noFill/>
          <a:ln>
            <a:noFill/>
          </a:ln>
        </p:spPr>
      </p:pic>
      <p:pic>
        <p:nvPicPr>
          <p:cNvPr id="277" name="Google Shape;277;p3"/>
          <p:cNvPicPr preferRelativeResize="0"/>
          <p:nvPr/>
        </p:nvPicPr>
        <p:blipFill rotWithShape="1">
          <a:blip r:embed="rId5">
            <a:alphaModFix/>
          </a:blip>
          <a:srcRect/>
          <a:stretch/>
        </p:blipFill>
        <p:spPr>
          <a:xfrm>
            <a:off x="9501603" y="-18405"/>
            <a:ext cx="1190221" cy="1499318"/>
          </a:xfrm>
          <a:prstGeom prst="rect">
            <a:avLst/>
          </a:prstGeom>
          <a:noFill/>
          <a:ln>
            <a:noFill/>
          </a:ln>
        </p:spPr>
      </p:pic>
      <p:sp>
        <p:nvSpPr>
          <p:cNvPr id="278" name="Google Shape;278;p3"/>
          <p:cNvSpPr txBox="1"/>
          <p:nvPr/>
        </p:nvSpPr>
        <p:spPr>
          <a:xfrm>
            <a:off x="995152" y="940791"/>
            <a:ext cx="660026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6007E"/>
              </a:buClr>
              <a:buSzPts val="2000"/>
              <a:buFont typeface="Arial"/>
              <a:buNone/>
            </a:pPr>
            <a:r>
              <a:rPr lang="fr-FR" sz="2400" b="1" i="0" u="none" strike="noStrike" cap="none">
                <a:solidFill>
                  <a:srgbClr val="E6007E"/>
                </a:solidFill>
                <a:latin typeface="Calibri"/>
                <a:ea typeface="Calibri"/>
                <a:cs typeface="Calibri"/>
                <a:sym typeface="Calibri"/>
              </a:rPr>
              <a:t>Handicapés sûrement, entrepreneurs avant tout</a:t>
            </a:r>
            <a:endParaRPr sz="2400" b="1" i="0" u="none" strike="noStrike" cap="none">
              <a:solidFill>
                <a:srgbClr val="E6007E"/>
              </a:solidFill>
              <a:latin typeface="Calibri"/>
              <a:ea typeface="Calibri"/>
              <a:cs typeface="Calibri"/>
              <a:sym typeface="Calibri"/>
            </a:endParaRPr>
          </a:p>
        </p:txBody>
      </p:sp>
      <p:sp>
        <p:nvSpPr>
          <p:cNvPr id="279" name="Google Shape;279;p3"/>
          <p:cNvSpPr txBox="1"/>
          <p:nvPr/>
        </p:nvSpPr>
        <p:spPr>
          <a:xfrm>
            <a:off x="4543398" y="2030833"/>
            <a:ext cx="5492162" cy="28159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E6007E"/>
              </a:buClr>
              <a:buSzPts val="1600"/>
              <a:buFont typeface="Arial"/>
              <a:buNone/>
            </a:pPr>
            <a:r>
              <a:rPr lang="fr-FR" sz="1600" b="1" i="0" u="none" strike="noStrike" cap="none">
                <a:solidFill>
                  <a:srgbClr val="E6007E"/>
                </a:solidFill>
                <a:latin typeface="Calibri"/>
                <a:ea typeface="Calibri"/>
                <a:cs typeface="Calibri"/>
                <a:sym typeface="Calibri"/>
              </a:rPr>
              <a:t>SOUTENIR TOUS LES ENTREPRENEURS </a:t>
            </a:r>
            <a:r>
              <a:rPr lang="fr-FR" sz="1600" b="1" i="0" u="none" strike="noStrike" cap="none">
                <a:solidFill>
                  <a:srgbClr val="4F27AF"/>
                </a:solidFill>
                <a:latin typeface="Calibri"/>
                <a:ea typeface="Calibri"/>
                <a:cs typeface="Calibri"/>
                <a:sym typeface="Calibri"/>
              </a:rPr>
              <a:t>quand survient un handicap</a:t>
            </a:r>
            <a:r>
              <a:rPr lang="fr-FR" sz="1600" b="0" i="0" u="none" strike="noStrike" cap="none">
                <a:solidFill>
                  <a:srgbClr val="4F27AF"/>
                </a:solidFill>
                <a:latin typeface="Calibri"/>
                <a:ea typeface="Calibri"/>
                <a:cs typeface="Calibri"/>
                <a:sym typeface="Calibri"/>
              </a:rPr>
              <a:t>, pour maintenir leur entreprise en activité.</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E6007E"/>
              </a:buClr>
              <a:buSzPts val="1600"/>
              <a:buFont typeface="Arial"/>
              <a:buNone/>
            </a:pPr>
            <a:r>
              <a:rPr lang="fr-FR" sz="1600" b="1" i="0" u="none" strike="noStrike" cap="none">
                <a:solidFill>
                  <a:srgbClr val="E6007E"/>
                </a:solidFill>
                <a:latin typeface="Calibri"/>
                <a:ea typeface="Calibri"/>
                <a:cs typeface="Calibri"/>
                <a:sym typeface="Calibri"/>
              </a:rPr>
              <a:t>ACCOMPAGNER LES CREATEURS ET LES ENTREPRENEURS </a:t>
            </a:r>
            <a:r>
              <a:rPr lang="fr-FR" sz="1600" b="1" i="0" u="none" strike="noStrike" cap="none">
                <a:solidFill>
                  <a:srgbClr val="4F27AF"/>
                </a:solidFill>
                <a:latin typeface="Calibri"/>
                <a:ea typeface="Calibri"/>
                <a:cs typeface="Calibri"/>
                <a:sym typeface="Calibri"/>
              </a:rPr>
              <a:t>en situation de handicap </a:t>
            </a:r>
            <a:r>
              <a:rPr lang="fr-FR" sz="1600" b="0" i="0" u="none" strike="noStrike" cap="none">
                <a:solidFill>
                  <a:srgbClr val="4F27AF"/>
                </a:solidFill>
                <a:latin typeface="Calibri"/>
                <a:ea typeface="Calibri"/>
                <a:cs typeface="Calibri"/>
                <a:sym typeface="Calibri"/>
              </a:rPr>
              <a:t>avec une équipe de professionnels en activité pour éclairer leur démarche et accélérer leur succès.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E6007E"/>
              </a:buClr>
              <a:buSzPts val="1600"/>
              <a:buFont typeface="Arial"/>
              <a:buNone/>
            </a:pPr>
            <a:r>
              <a:rPr lang="fr-FR" sz="1600" b="1" i="0" u="none" strike="noStrike" cap="none">
                <a:solidFill>
                  <a:srgbClr val="E6007E"/>
                </a:solidFill>
                <a:latin typeface="Calibri"/>
                <a:ea typeface="Calibri"/>
                <a:cs typeface="Calibri"/>
                <a:sym typeface="Calibri"/>
              </a:rPr>
              <a:t>DEVELOPPER UNE COMMUNAUTE D’ENTREPRENEURS </a:t>
            </a:r>
            <a:r>
              <a:rPr lang="fr-FR" sz="1600" b="0" i="0" u="none" strike="noStrike" cap="none">
                <a:solidFill>
                  <a:srgbClr val="4F27AF"/>
                </a:solidFill>
                <a:latin typeface="Calibri"/>
                <a:ea typeface="Calibri"/>
                <a:cs typeface="Calibri"/>
                <a:sym typeface="Calibri"/>
              </a:rPr>
              <a:t>pour faire émerger une </a:t>
            </a:r>
            <a:r>
              <a:rPr lang="fr-FR" sz="1600" b="1" i="0" u="none" strike="noStrike" cap="none">
                <a:solidFill>
                  <a:srgbClr val="4F27AF"/>
                </a:solidFill>
                <a:latin typeface="Calibri"/>
                <a:ea typeface="Calibri"/>
                <a:cs typeface="Calibri"/>
                <a:sym typeface="Calibri"/>
              </a:rPr>
              <a:t>vision innovante de l’entrepreneur handicapé </a:t>
            </a:r>
            <a:r>
              <a:rPr lang="fr-FR" sz="1600" b="0" i="0" u="none" strike="noStrike" cap="none">
                <a:solidFill>
                  <a:srgbClr val="4F27AF"/>
                </a:solidFill>
                <a:latin typeface="Calibri"/>
                <a:ea typeface="Calibri"/>
                <a:cs typeface="Calibri"/>
                <a:sym typeface="Calibri"/>
              </a:rPr>
              <a:t>et des solutions collectives (législatives, financières, de prévoyances…).</a:t>
            </a:r>
            <a:endParaRPr sz="1600" b="0" i="0" u="none" strike="noStrike" cap="none">
              <a:solidFill>
                <a:srgbClr val="4F27AF"/>
              </a:solidFill>
              <a:latin typeface="Calibri"/>
              <a:ea typeface="Calibri"/>
              <a:cs typeface="Calibri"/>
              <a:sym typeface="Calibri"/>
            </a:endParaRPr>
          </a:p>
        </p:txBody>
      </p:sp>
      <p:sp>
        <p:nvSpPr>
          <p:cNvPr id="280" name="Google Shape;280;p3"/>
          <p:cNvSpPr txBox="1"/>
          <p:nvPr/>
        </p:nvSpPr>
        <p:spPr>
          <a:xfrm>
            <a:off x="4532471" y="5128109"/>
            <a:ext cx="5492167" cy="1754286"/>
          </a:xfrm>
          <a:prstGeom prst="rect">
            <a:avLst/>
          </a:prstGeom>
          <a:noFill/>
          <a:ln>
            <a:noFill/>
          </a:ln>
        </p:spPr>
        <p:txBody>
          <a:bodyPr spcFirstLastPara="1" wrap="square" lIns="91425" tIns="45700" rIns="91425" bIns="45700" anchor="t" anchorCtr="0">
            <a:spAutoFit/>
          </a:bodyPr>
          <a:lstStyle/>
          <a:p>
            <a:pPr marL="182563" marR="0" lvl="0" indent="-182563" algn="just" rtl="0">
              <a:lnSpc>
                <a:spcPct val="100000"/>
              </a:lnSpc>
              <a:spcBef>
                <a:spcPts val="0"/>
              </a:spcBef>
              <a:spcAft>
                <a:spcPts val="0"/>
              </a:spcAft>
              <a:buClr>
                <a:srgbClr val="E6007E"/>
              </a:buClr>
              <a:buSzPts val="1800"/>
              <a:buFont typeface="Arial"/>
              <a:buNone/>
            </a:pPr>
            <a:r>
              <a:rPr lang="fr-FR" sz="1800" b="0" i="0" u="none" strike="noStrike" cap="none">
                <a:solidFill>
                  <a:srgbClr val="E6007E"/>
                </a:solidFill>
                <a:latin typeface="Calibri"/>
                <a:ea typeface="Calibri"/>
                <a:cs typeface="Calibri"/>
                <a:sym typeface="Calibri"/>
              </a:rPr>
              <a:t>•</a:t>
            </a:r>
            <a:r>
              <a:rPr lang="fr-FR" sz="1800" b="0" i="0" u="none" strike="noStrike" cap="none">
                <a:solidFill>
                  <a:srgbClr val="000000"/>
                </a:solidFill>
                <a:latin typeface="Calibri"/>
                <a:ea typeface="Calibri"/>
                <a:cs typeface="Calibri"/>
                <a:sym typeface="Calibri"/>
              </a:rPr>
              <a:t> </a:t>
            </a:r>
            <a:r>
              <a:rPr lang="fr-FR" sz="1800" b="0" i="0" u="none" strike="noStrike" cap="none">
                <a:solidFill>
                  <a:srgbClr val="4F27AF"/>
                </a:solidFill>
                <a:latin typeface="Calibri"/>
                <a:ea typeface="Calibri"/>
                <a:cs typeface="Calibri"/>
                <a:sym typeface="Calibri"/>
              </a:rPr>
              <a:t>350 entrepreneurs en situation de handicap conseillés par nos équipes, dont plus de 200 incubés au sein de nos programmes en 2020</a:t>
            </a:r>
            <a:endParaRPr sz="1400" b="0" i="0" u="none" strike="noStrike" cap="none">
              <a:solidFill>
                <a:srgbClr val="000000"/>
              </a:solidFill>
              <a:latin typeface="Arial"/>
              <a:ea typeface="Arial"/>
              <a:cs typeface="Arial"/>
              <a:sym typeface="Arial"/>
            </a:endParaRPr>
          </a:p>
          <a:p>
            <a:pPr marL="182563" marR="0" lvl="0" indent="-182563" algn="just" rtl="0">
              <a:lnSpc>
                <a:spcPct val="100000"/>
              </a:lnSpc>
              <a:spcBef>
                <a:spcPts val="0"/>
              </a:spcBef>
              <a:spcAft>
                <a:spcPts val="0"/>
              </a:spcAft>
              <a:buClr>
                <a:srgbClr val="E6007E"/>
              </a:buClr>
              <a:buSzPts val="1800"/>
              <a:buFont typeface="Arial"/>
              <a:buNone/>
            </a:pPr>
            <a:r>
              <a:rPr lang="fr-FR" sz="1800" b="0" i="0" u="none" strike="noStrike" cap="none">
                <a:solidFill>
                  <a:srgbClr val="E6007E"/>
                </a:solidFill>
                <a:latin typeface="Calibri"/>
                <a:ea typeface="Calibri"/>
                <a:cs typeface="Calibri"/>
                <a:sym typeface="Calibri"/>
              </a:rPr>
              <a:t>•</a:t>
            </a:r>
            <a:r>
              <a:rPr lang="fr-FR" sz="1800" b="0" i="0" u="none" strike="noStrike" cap="none">
                <a:solidFill>
                  <a:srgbClr val="000000"/>
                </a:solidFill>
                <a:latin typeface="Calibri"/>
                <a:ea typeface="Calibri"/>
                <a:cs typeface="Calibri"/>
                <a:sym typeface="Calibri"/>
              </a:rPr>
              <a:t> </a:t>
            </a:r>
            <a:r>
              <a:rPr lang="fr-FR" sz="1800" b="0" i="0" u="none" strike="noStrike" cap="none">
                <a:solidFill>
                  <a:srgbClr val="4F27AF"/>
                </a:solidFill>
                <a:latin typeface="Calibri"/>
                <a:ea typeface="Calibri"/>
                <a:cs typeface="Calibri"/>
                <a:sym typeface="Calibri"/>
              </a:rPr>
              <a:t>Plus de 1 000 entrepreneurs en situation de handicap dans le réseau national des TIH </a:t>
            </a:r>
            <a:endParaRPr sz="1800" b="0" i="0" u="none" strike="noStrike" cap="none">
              <a:solidFill>
                <a:srgbClr val="4F27AF"/>
              </a:solidFill>
              <a:latin typeface="Calibri"/>
              <a:ea typeface="Calibri"/>
              <a:cs typeface="Calibri"/>
              <a:sym typeface="Calibri"/>
            </a:endParaRPr>
          </a:p>
          <a:p>
            <a:pPr marL="182563" marR="0" lvl="0" indent="-182563" algn="just" rtl="0">
              <a:lnSpc>
                <a:spcPct val="100000"/>
              </a:lnSpc>
              <a:spcBef>
                <a:spcPts val="0"/>
              </a:spcBef>
              <a:spcAft>
                <a:spcPts val="0"/>
              </a:spcAft>
              <a:buClr>
                <a:srgbClr val="E6007E"/>
              </a:buClr>
              <a:buSzPts val="1800"/>
              <a:buFont typeface="Arial"/>
              <a:buNone/>
            </a:pPr>
            <a:r>
              <a:rPr lang="fr-FR" sz="1800" b="0" i="0" u="none" strike="noStrike" cap="none">
                <a:solidFill>
                  <a:srgbClr val="E6007E"/>
                </a:solidFill>
                <a:latin typeface="Calibri"/>
                <a:ea typeface="Calibri"/>
                <a:cs typeface="Calibri"/>
                <a:sym typeface="Calibri"/>
              </a:rPr>
              <a:t>•</a:t>
            </a:r>
            <a:r>
              <a:rPr lang="fr-FR" sz="1800" b="0" i="0" u="none" strike="noStrike" cap="none">
                <a:solidFill>
                  <a:srgbClr val="000000"/>
                </a:solidFill>
                <a:latin typeface="Calibri"/>
                <a:ea typeface="Calibri"/>
                <a:cs typeface="Calibri"/>
                <a:sym typeface="Calibri"/>
              </a:rPr>
              <a:t> </a:t>
            </a:r>
            <a:r>
              <a:rPr lang="fr-FR" sz="1800" b="0" i="0" u="none" strike="noStrike" cap="none">
                <a:solidFill>
                  <a:srgbClr val="4F27AF"/>
                </a:solidFill>
                <a:latin typeface="Calibri"/>
                <a:ea typeface="Calibri"/>
                <a:cs typeface="Calibri"/>
                <a:sym typeface="Calibri"/>
              </a:rPr>
              <a:t>3 000 membres du réseau</a:t>
            </a:r>
            <a:endParaRPr sz="1400" b="0" i="0" u="none" strike="noStrike" cap="none">
              <a:solidFill>
                <a:srgbClr val="000000"/>
              </a:solidFill>
              <a:latin typeface="Arial"/>
              <a:ea typeface="Arial"/>
              <a:cs typeface="Arial"/>
              <a:sym typeface="Arial"/>
            </a:endParaRPr>
          </a:p>
        </p:txBody>
      </p:sp>
      <p:sp>
        <p:nvSpPr>
          <p:cNvPr id="281" name="Google Shape;281;p3"/>
          <p:cNvSpPr txBox="1"/>
          <p:nvPr/>
        </p:nvSpPr>
        <p:spPr>
          <a:xfrm>
            <a:off x="1369388" y="5358962"/>
            <a:ext cx="2197753"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fr-FR" sz="1500" b="1" i="0" u="none" strike="noStrike" cap="none">
                <a:solidFill>
                  <a:srgbClr val="482683"/>
                </a:solidFill>
                <a:latin typeface="Calibri"/>
                <a:ea typeface="Calibri"/>
                <a:cs typeface="Calibri"/>
                <a:sym typeface="Calibri"/>
              </a:rPr>
              <a:t>plus de </a:t>
            </a:r>
            <a:r>
              <a:rPr lang="fr-FR" sz="1500" b="1" i="0" u="none" strike="noStrike" cap="none">
                <a:solidFill>
                  <a:srgbClr val="E6007E"/>
                </a:solidFill>
                <a:latin typeface="Calibri"/>
                <a:ea typeface="Calibri"/>
                <a:cs typeface="Calibri"/>
                <a:sym typeface="Calibri"/>
              </a:rPr>
              <a:t>1 500 </a:t>
            </a:r>
            <a:r>
              <a:rPr lang="fr-FR" sz="1500" b="1" i="0" u="none" strike="noStrike" cap="none">
                <a:solidFill>
                  <a:srgbClr val="482683"/>
                </a:solidFill>
                <a:latin typeface="Calibri"/>
                <a:ea typeface="Calibri"/>
                <a:cs typeface="Calibri"/>
                <a:sym typeface="Calibri"/>
              </a:rPr>
              <a:t>projets entrepreneuriaux accélérés depuis notre création en 2008 </a:t>
            </a:r>
            <a:endParaRPr sz="1500" b="1" i="0" u="none" strike="noStrike" cap="none">
              <a:solidFill>
                <a:srgbClr val="482683"/>
              </a:solidFill>
              <a:latin typeface="Calibri"/>
              <a:ea typeface="Calibri"/>
              <a:cs typeface="Calibri"/>
              <a:sym typeface="Calibri"/>
            </a:endParaRPr>
          </a:p>
        </p:txBody>
      </p:sp>
      <p:pic>
        <p:nvPicPr>
          <p:cNvPr id="282" name="Google Shape;282;p3"/>
          <p:cNvPicPr preferRelativeResize="0"/>
          <p:nvPr/>
        </p:nvPicPr>
        <p:blipFill rotWithShape="1">
          <a:blip r:embed="rId5">
            <a:alphaModFix/>
          </a:blip>
          <a:srcRect b="64730"/>
          <a:stretch/>
        </p:blipFill>
        <p:spPr>
          <a:xfrm>
            <a:off x="9501603" y="7037965"/>
            <a:ext cx="1190221" cy="528808"/>
          </a:xfrm>
          <a:prstGeom prst="rect">
            <a:avLst/>
          </a:prstGeom>
          <a:noFill/>
          <a:ln>
            <a:noFill/>
          </a:ln>
        </p:spPr>
      </p:pic>
      <p:sp>
        <p:nvSpPr>
          <p:cNvPr id="283" name="Google Shape;283;p3"/>
          <p:cNvSpPr txBox="1"/>
          <p:nvPr/>
        </p:nvSpPr>
        <p:spPr>
          <a:xfrm>
            <a:off x="10176046" y="7098808"/>
            <a:ext cx="3016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Arial"/>
              <a:buNone/>
            </a:pPr>
            <a:r>
              <a:rPr lang="fr-FR" sz="18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284" name="Google Shape;284;p3" descr="h-up-deployee-claim-RVB.png"/>
          <p:cNvPicPr preferRelativeResize="0"/>
          <p:nvPr/>
        </p:nvPicPr>
        <p:blipFill rotWithShape="1">
          <a:blip r:embed="rId6">
            <a:alphaModFix/>
          </a:blip>
          <a:srcRect/>
          <a:stretch/>
        </p:blipFill>
        <p:spPr>
          <a:xfrm>
            <a:off x="1197044" y="2725128"/>
            <a:ext cx="2542443" cy="18527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3"/>
          <p:cNvSpPr txBox="1">
            <a:spLocks noGrp="1"/>
          </p:cNvSpPr>
          <p:nvPr>
            <p:ph type="title"/>
          </p:nvPr>
        </p:nvSpPr>
        <p:spPr>
          <a:xfrm>
            <a:off x="1178560" y="808113"/>
            <a:ext cx="7355840" cy="85467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1"/>
              </a:buClr>
              <a:buSzPts val="2400"/>
              <a:buFont typeface="Calibri"/>
              <a:buNone/>
            </a:pPr>
            <a:r>
              <a:rPr lang="fr-FR" sz="2400"/>
              <a:t>4 programmes nationaux d’incubation pour accélérer les réussites</a:t>
            </a:r>
            <a:endParaRPr sz="1600" b="1" i="0" u="none" strike="noStrike" cap="none">
              <a:solidFill>
                <a:schemeClr val="accent1"/>
              </a:solidFill>
            </a:endParaRPr>
          </a:p>
        </p:txBody>
      </p:sp>
      <p:sp>
        <p:nvSpPr>
          <p:cNvPr id="290" name="Google Shape;290;p53"/>
          <p:cNvSpPr/>
          <p:nvPr/>
        </p:nvSpPr>
        <p:spPr>
          <a:xfrm>
            <a:off x="527490" y="2058986"/>
            <a:ext cx="3189000" cy="3160800"/>
          </a:xfrm>
          <a:prstGeom prst="rect">
            <a:avLst/>
          </a:prstGeom>
          <a:noFill/>
          <a:ln>
            <a:noFill/>
          </a:ln>
        </p:spPr>
        <p:txBody>
          <a:bodyPr spcFirstLastPara="1" wrap="square" lIns="91425" tIns="45700" rIns="91425" bIns="45700" anchor="t" anchorCtr="0">
            <a:spAutoFit/>
          </a:bodyPr>
          <a:lstStyle/>
          <a:p>
            <a:pPr marL="12700" marR="481330" lvl="0" indent="0" algn="l" rtl="0">
              <a:lnSpc>
                <a:spcPct val="100899"/>
              </a:lnSpc>
              <a:spcBef>
                <a:spcPts val="0"/>
              </a:spcBef>
              <a:spcAft>
                <a:spcPts val="0"/>
              </a:spcAft>
              <a:buNone/>
            </a:pPr>
            <a:r>
              <a:rPr lang="fr-FR" sz="1800" b="1" i="0" u="none" strike="noStrike" cap="none">
                <a:solidFill>
                  <a:srgbClr val="E5007C"/>
                </a:solidFill>
                <a:latin typeface="Calibri"/>
                <a:ea typeface="Calibri"/>
                <a:cs typeface="Calibri"/>
                <a:sym typeface="Calibri"/>
              </a:rPr>
              <a:t>Depuis 2008</a:t>
            </a:r>
            <a:r>
              <a:rPr lang="fr-FR" sz="1800" b="0" i="0" u="none" strike="noStrike" cap="none">
                <a:solidFill>
                  <a:srgbClr val="4F25AE"/>
                </a:solidFill>
                <a:latin typeface="Calibri"/>
                <a:ea typeface="Calibri"/>
                <a:cs typeface="Calibri"/>
                <a:sym typeface="Calibri"/>
              </a:rPr>
              <a:t>, h’up entrepreneurs représente et accélère la réussite d'entrepreneurs en situation de handicap, créateurs ou déjà en activité, grâce à la mobilisation de plus de </a:t>
            </a:r>
            <a:r>
              <a:rPr lang="fr-FR" sz="1800" b="1" i="0" u="none" strike="noStrike" cap="none">
                <a:solidFill>
                  <a:srgbClr val="E5007C"/>
                </a:solidFill>
                <a:latin typeface="Calibri"/>
                <a:ea typeface="Calibri"/>
                <a:cs typeface="Calibri"/>
                <a:sym typeface="Calibri"/>
              </a:rPr>
              <a:t>300 coachs ou d'experts projet </a:t>
            </a:r>
            <a:r>
              <a:rPr lang="fr-FR" sz="1800" b="0" i="0" u="none" strike="noStrike" cap="none">
                <a:solidFill>
                  <a:srgbClr val="4F25AE"/>
                </a:solidFill>
                <a:latin typeface="Calibri"/>
                <a:ea typeface="Calibri"/>
                <a:cs typeface="Calibri"/>
                <a:sym typeface="Calibri"/>
              </a:rPr>
              <a:t>bénévoles pour les accompagner. </a:t>
            </a:r>
            <a:endParaRPr sz="1400" b="0" i="0" u="none" strike="noStrike" cap="none">
              <a:solidFill>
                <a:srgbClr val="000000"/>
              </a:solidFill>
              <a:latin typeface="Arial"/>
              <a:ea typeface="Arial"/>
              <a:cs typeface="Arial"/>
              <a:sym typeface="Arial"/>
            </a:endParaRPr>
          </a:p>
        </p:txBody>
      </p:sp>
      <p:pic>
        <p:nvPicPr>
          <p:cNvPr id="291" name="Google Shape;291;p53"/>
          <p:cNvPicPr preferRelativeResize="0"/>
          <p:nvPr/>
        </p:nvPicPr>
        <p:blipFill rotWithShape="1">
          <a:blip r:embed="rId3">
            <a:alphaModFix/>
          </a:blip>
          <a:srcRect/>
          <a:stretch/>
        </p:blipFill>
        <p:spPr>
          <a:xfrm>
            <a:off x="3472594" y="1290831"/>
            <a:ext cx="7084179" cy="60457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
          <p:cNvSpPr txBox="1">
            <a:spLocks noGrp="1"/>
          </p:cNvSpPr>
          <p:nvPr>
            <p:ph type="title"/>
          </p:nvPr>
        </p:nvSpPr>
        <p:spPr>
          <a:xfrm>
            <a:off x="1178563" y="762000"/>
            <a:ext cx="8778191" cy="1101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accent1"/>
              </a:buClr>
              <a:buSzPts val="3600"/>
              <a:buFont typeface="Calibri"/>
              <a:buNone/>
            </a:pPr>
            <a:r>
              <a:rPr lang="fr-FR" sz="2400"/>
              <a:t>Définition et qualification de notre impact social</a:t>
            </a:r>
            <a:endParaRPr sz="2400"/>
          </a:p>
        </p:txBody>
      </p:sp>
      <p:grpSp>
        <p:nvGrpSpPr>
          <p:cNvPr id="298" name="Google Shape;298;p5"/>
          <p:cNvGrpSpPr/>
          <p:nvPr/>
        </p:nvGrpSpPr>
        <p:grpSpPr>
          <a:xfrm>
            <a:off x="542627" y="1636632"/>
            <a:ext cx="4751917" cy="4751917"/>
            <a:chOff x="1187978" y="0"/>
            <a:chExt cx="4751917" cy="4751917"/>
          </a:xfrm>
        </p:grpSpPr>
        <p:sp>
          <p:nvSpPr>
            <p:cNvPr id="299" name="Google Shape;299;p5"/>
            <p:cNvSpPr/>
            <p:nvPr/>
          </p:nvSpPr>
          <p:spPr>
            <a:xfrm>
              <a:off x="1187978" y="0"/>
              <a:ext cx="4751917" cy="4751917"/>
            </a:xfrm>
            <a:prstGeom prst="ellipse">
              <a:avLst/>
            </a:prstGeom>
            <a:solidFill>
              <a:srgbClr val="6C16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5"/>
            <p:cNvSpPr txBox="1"/>
            <p:nvPr/>
          </p:nvSpPr>
          <p:spPr>
            <a:xfrm>
              <a:off x="2899619" y="237595"/>
              <a:ext cx="1328635" cy="712787"/>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chemeClr val="lt1"/>
                  </a:solidFill>
                  <a:latin typeface="Calibri"/>
                  <a:ea typeface="Calibri"/>
                  <a:cs typeface="Calibri"/>
                  <a:sym typeface="Calibri"/>
                </a:rPr>
                <a:t>National</a:t>
              </a:r>
              <a:endParaRPr sz="2000" b="1" i="0" u="none" strike="noStrike" cap="none">
                <a:solidFill>
                  <a:schemeClr val="lt1"/>
                </a:solidFill>
                <a:latin typeface="Calibri"/>
                <a:ea typeface="Calibri"/>
                <a:cs typeface="Calibri"/>
                <a:sym typeface="Calibri"/>
              </a:endParaRPr>
            </a:p>
          </p:txBody>
        </p:sp>
        <p:sp>
          <p:nvSpPr>
            <p:cNvPr id="301" name="Google Shape;301;p5"/>
            <p:cNvSpPr/>
            <p:nvPr/>
          </p:nvSpPr>
          <p:spPr>
            <a:xfrm>
              <a:off x="1663170" y="950383"/>
              <a:ext cx="3801533" cy="3801533"/>
            </a:xfrm>
            <a:prstGeom prst="ellipse">
              <a:avLst/>
            </a:prstGeom>
            <a:solidFill>
              <a:srgbClr val="19599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
            <p:cNvSpPr txBox="1"/>
            <p:nvPr/>
          </p:nvSpPr>
          <p:spPr>
            <a:xfrm>
              <a:off x="2899619" y="1178475"/>
              <a:ext cx="1328635" cy="684276"/>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chemeClr val="lt1"/>
                  </a:solidFill>
                  <a:latin typeface="Calibri"/>
                  <a:ea typeface="Calibri"/>
                  <a:cs typeface="Calibri"/>
                  <a:sym typeface="Calibri"/>
                </a:rPr>
                <a:t>Collectif</a:t>
              </a:r>
              <a:endParaRPr sz="2000" b="1" i="0" u="none" strike="noStrike" cap="none">
                <a:solidFill>
                  <a:schemeClr val="lt1"/>
                </a:solidFill>
                <a:latin typeface="Calibri"/>
                <a:ea typeface="Calibri"/>
                <a:cs typeface="Calibri"/>
                <a:sym typeface="Calibri"/>
              </a:endParaRPr>
            </a:p>
          </p:txBody>
        </p:sp>
        <p:sp>
          <p:nvSpPr>
            <p:cNvPr id="303" name="Google Shape;303;p5"/>
            <p:cNvSpPr/>
            <p:nvPr/>
          </p:nvSpPr>
          <p:spPr>
            <a:xfrm>
              <a:off x="2138362" y="1900766"/>
              <a:ext cx="2851150" cy="2851150"/>
            </a:xfrm>
            <a:prstGeom prst="ellipse">
              <a:avLst/>
            </a:prstGeom>
            <a:solidFill>
              <a:srgbClr val="23C21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5"/>
            <p:cNvSpPr txBox="1"/>
            <p:nvPr/>
          </p:nvSpPr>
          <p:spPr>
            <a:xfrm>
              <a:off x="2899619" y="2114603"/>
              <a:ext cx="1328635" cy="64150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chemeClr val="lt1"/>
                  </a:solidFill>
                  <a:latin typeface="Calibri"/>
                  <a:ea typeface="Calibri"/>
                  <a:cs typeface="Calibri"/>
                  <a:sym typeface="Calibri"/>
                </a:rPr>
                <a:t>Régional</a:t>
              </a:r>
              <a:endParaRPr sz="2000" b="1" i="0" u="none" strike="noStrike" cap="none">
                <a:solidFill>
                  <a:schemeClr val="lt1"/>
                </a:solidFill>
                <a:latin typeface="Calibri"/>
                <a:ea typeface="Calibri"/>
                <a:cs typeface="Calibri"/>
                <a:sym typeface="Calibri"/>
              </a:endParaRPr>
            </a:p>
          </p:txBody>
        </p:sp>
        <p:sp>
          <p:nvSpPr>
            <p:cNvPr id="305" name="Google Shape;305;p5"/>
            <p:cNvSpPr/>
            <p:nvPr/>
          </p:nvSpPr>
          <p:spPr>
            <a:xfrm>
              <a:off x="2613554" y="2851150"/>
              <a:ext cx="1900766" cy="1900766"/>
            </a:xfrm>
            <a:prstGeom prst="ellipse">
              <a:avLst/>
            </a:prstGeom>
            <a:solidFill>
              <a:srgbClr val="E6772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5"/>
            <p:cNvSpPr txBox="1"/>
            <p:nvPr/>
          </p:nvSpPr>
          <p:spPr>
            <a:xfrm>
              <a:off x="2891914" y="3326341"/>
              <a:ext cx="1344045" cy="950383"/>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chemeClr val="lt1"/>
                  </a:solidFill>
                  <a:latin typeface="Calibri"/>
                  <a:ea typeface="Calibri"/>
                  <a:cs typeface="Calibri"/>
                  <a:sym typeface="Calibri"/>
                </a:rPr>
                <a:t>Individuel</a:t>
              </a:r>
              <a:endParaRPr sz="2000" b="1" i="0" u="none" strike="noStrike" cap="none">
                <a:solidFill>
                  <a:schemeClr val="lt1"/>
                </a:solidFill>
                <a:latin typeface="Calibri"/>
                <a:ea typeface="Calibri"/>
                <a:cs typeface="Calibri"/>
                <a:sym typeface="Calibri"/>
              </a:endParaRPr>
            </a:p>
          </p:txBody>
        </p:sp>
      </p:grpSp>
      <p:sp>
        <p:nvSpPr>
          <p:cNvPr id="307" name="Google Shape;307;p5"/>
          <p:cNvSpPr/>
          <p:nvPr/>
        </p:nvSpPr>
        <p:spPr>
          <a:xfrm>
            <a:off x="5191976" y="1654761"/>
            <a:ext cx="5045721" cy="1077218"/>
          </a:xfrm>
          <a:prstGeom prst="rect">
            <a:avLst/>
          </a:prstGeom>
          <a:noFill/>
          <a:ln>
            <a:noFill/>
          </a:ln>
        </p:spPr>
        <p:txBody>
          <a:bodyPr spcFirstLastPara="1" wrap="square" lIns="91425" tIns="45700" rIns="91425" bIns="45700" anchor="t" anchorCtr="0">
            <a:spAutoFit/>
          </a:bodyPr>
          <a:lstStyle/>
          <a:p>
            <a:pPr marL="176213" marR="0" lvl="0" indent="-176213" algn="l" rtl="0">
              <a:lnSpc>
                <a:spcPct val="100000"/>
              </a:lnSpc>
              <a:spcBef>
                <a:spcPts val="0"/>
              </a:spcBef>
              <a:spcAft>
                <a:spcPts val="0"/>
              </a:spcAft>
              <a:buClr>
                <a:schemeClr val="dk1"/>
              </a:buClr>
              <a:buSzPts val="1400"/>
              <a:buFont typeface="Arial"/>
              <a:buChar char="•"/>
            </a:pPr>
            <a:r>
              <a:rPr lang="fr-FR" sz="1600" b="1" i="0" u="none" strike="noStrike" cap="none">
                <a:solidFill>
                  <a:schemeClr val="dk1"/>
                </a:solidFill>
                <a:latin typeface="Calibri"/>
                <a:ea typeface="Calibri"/>
                <a:cs typeface="Calibri"/>
                <a:sym typeface="Calibri"/>
              </a:rPr>
              <a:t>Impact </a:t>
            </a:r>
            <a:r>
              <a:rPr lang="fr-FR" sz="1600" b="1" i="0" u="none" strike="noStrike" cap="none">
                <a:solidFill>
                  <a:srgbClr val="D643D3"/>
                </a:solidFill>
                <a:latin typeface="Calibri"/>
                <a:ea typeface="Calibri"/>
                <a:cs typeface="Calibri"/>
                <a:sym typeface="Calibri"/>
              </a:rPr>
              <a:t>systémique </a:t>
            </a:r>
            <a:r>
              <a:rPr lang="fr-FR" sz="1600" b="0" i="0" u="none" strike="noStrike" cap="none">
                <a:solidFill>
                  <a:schemeClr val="dk1"/>
                </a:solidFill>
                <a:latin typeface="Calibri"/>
                <a:ea typeface="Calibri"/>
                <a:cs typeface="Calibri"/>
                <a:sym typeface="Calibri"/>
              </a:rPr>
              <a:t>: changer la perception et l’environnement de notre société afin de parvenir à une égalité des chances et d’accès à l’entrepreneuriat pour les personnes en situation de handicap</a:t>
            </a:r>
            <a:endParaRPr sz="1600" b="0" i="0" u="none" strike="noStrike" cap="none">
              <a:solidFill>
                <a:srgbClr val="000000"/>
              </a:solidFill>
              <a:latin typeface="Arial"/>
              <a:ea typeface="Arial"/>
              <a:cs typeface="Arial"/>
              <a:sym typeface="Arial"/>
            </a:endParaRPr>
          </a:p>
        </p:txBody>
      </p:sp>
      <p:sp>
        <p:nvSpPr>
          <p:cNvPr id="308" name="Google Shape;308;p5"/>
          <p:cNvSpPr/>
          <p:nvPr/>
        </p:nvSpPr>
        <p:spPr>
          <a:xfrm>
            <a:off x="5218873" y="2864194"/>
            <a:ext cx="5045721" cy="1323439"/>
          </a:xfrm>
          <a:prstGeom prst="rect">
            <a:avLst/>
          </a:prstGeom>
          <a:noFill/>
          <a:ln>
            <a:noFill/>
          </a:ln>
        </p:spPr>
        <p:txBody>
          <a:bodyPr spcFirstLastPara="1" wrap="square" lIns="91425" tIns="45700" rIns="91425" bIns="45700" anchor="t" anchorCtr="0">
            <a:spAutoFit/>
          </a:bodyPr>
          <a:lstStyle/>
          <a:p>
            <a:pPr marL="176213" marR="0" lvl="0" indent="-176213" algn="l" rtl="0">
              <a:lnSpc>
                <a:spcPct val="100000"/>
              </a:lnSpc>
              <a:spcBef>
                <a:spcPts val="0"/>
              </a:spcBef>
              <a:spcAft>
                <a:spcPts val="0"/>
              </a:spcAft>
              <a:buClr>
                <a:schemeClr val="dk1"/>
              </a:buClr>
              <a:buSzPts val="1400"/>
              <a:buFont typeface="Arial"/>
              <a:buChar char="•"/>
            </a:pPr>
            <a:r>
              <a:rPr lang="fr-FR" sz="1600" b="1" i="0" u="none" strike="noStrike" cap="none">
                <a:solidFill>
                  <a:schemeClr val="dk1"/>
                </a:solidFill>
                <a:latin typeface="Calibri"/>
                <a:ea typeface="Calibri"/>
                <a:cs typeface="Calibri"/>
                <a:sym typeface="Calibri"/>
              </a:rPr>
              <a:t>Impact </a:t>
            </a:r>
            <a:r>
              <a:rPr lang="fr-FR" sz="1600" b="1" i="0" u="none" strike="noStrike" cap="none">
                <a:solidFill>
                  <a:srgbClr val="0070C0"/>
                </a:solidFill>
                <a:latin typeface="Calibri"/>
                <a:ea typeface="Calibri"/>
                <a:cs typeface="Calibri"/>
                <a:sym typeface="Calibri"/>
              </a:rPr>
              <a:t>collectif </a:t>
            </a:r>
            <a:r>
              <a:rPr lang="fr-FR" sz="1600" b="0" i="0" u="none" strike="noStrike" cap="none">
                <a:solidFill>
                  <a:schemeClr val="dk1"/>
                </a:solidFill>
                <a:latin typeface="Calibri"/>
                <a:ea typeface="Calibri"/>
                <a:cs typeface="Calibri"/>
                <a:sym typeface="Calibri"/>
              </a:rPr>
              <a:t>: grâce au projet, les entrepreneurs TIH des régions d’implantation de h’up intègrent un écosystème plus favorable et ouvert, porteur d’opportunités pour leur développement personnel et professionnel</a:t>
            </a:r>
            <a:endParaRPr sz="1600" b="0" i="0" u="none" strike="noStrike" cap="none">
              <a:solidFill>
                <a:srgbClr val="000000"/>
              </a:solidFill>
              <a:latin typeface="Arial"/>
              <a:ea typeface="Arial"/>
              <a:cs typeface="Arial"/>
              <a:sym typeface="Arial"/>
            </a:endParaRPr>
          </a:p>
        </p:txBody>
      </p:sp>
      <p:sp>
        <p:nvSpPr>
          <p:cNvPr id="309" name="Google Shape;309;p5"/>
          <p:cNvSpPr/>
          <p:nvPr/>
        </p:nvSpPr>
        <p:spPr>
          <a:xfrm>
            <a:off x="5227841" y="4323220"/>
            <a:ext cx="5045721" cy="1323439"/>
          </a:xfrm>
          <a:prstGeom prst="rect">
            <a:avLst/>
          </a:prstGeom>
          <a:noFill/>
          <a:ln>
            <a:noFill/>
          </a:ln>
        </p:spPr>
        <p:txBody>
          <a:bodyPr spcFirstLastPara="1" wrap="square" lIns="91425" tIns="45700" rIns="91425" bIns="45700" anchor="t" anchorCtr="0">
            <a:spAutoFit/>
          </a:bodyPr>
          <a:lstStyle/>
          <a:p>
            <a:pPr marL="176213" marR="0" lvl="0" indent="-176213" algn="l" rtl="0">
              <a:lnSpc>
                <a:spcPct val="100000"/>
              </a:lnSpc>
              <a:spcBef>
                <a:spcPts val="0"/>
              </a:spcBef>
              <a:spcAft>
                <a:spcPts val="0"/>
              </a:spcAft>
              <a:buClr>
                <a:schemeClr val="dk1"/>
              </a:buClr>
              <a:buSzPts val="1400"/>
              <a:buFont typeface="Arial"/>
              <a:buChar char="•"/>
            </a:pPr>
            <a:r>
              <a:rPr lang="fr-FR" sz="1600" b="1" i="0" u="none" strike="noStrike" cap="none">
                <a:solidFill>
                  <a:schemeClr val="dk1"/>
                </a:solidFill>
                <a:latin typeface="Calibri"/>
                <a:ea typeface="Calibri"/>
                <a:cs typeface="Calibri"/>
                <a:sym typeface="Calibri"/>
              </a:rPr>
              <a:t>Impact </a:t>
            </a:r>
            <a:r>
              <a:rPr lang="fr-FR" sz="1600" b="1" i="0" u="none" strike="noStrike" cap="none">
                <a:solidFill>
                  <a:srgbClr val="92D050"/>
                </a:solidFill>
                <a:latin typeface="Calibri"/>
                <a:ea typeface="Calibri"/>
                <a:cs typeface="Calibri"/>
                <a:sym typeface="Calibri"/>
              </a:rPr>
              <a:t>régional</a:t>
            </a:r>
            <a:r>
              <a:rPr lang="fr-FR" sz="1600" b="1" i="0" u="none" strike="noStrike" cap="none">
                <a:solidFill>
                  <a:srgbClr val="0070C0"/>
                </a:solidFill>
                <a:latin typeface="Calibri"/>
                <a:ea typeface="Calibri"/>
                <a:cs typeface="Calibri"/>
                <a:sym typeface="Calibri"/>
              </a:rPr>
              <a:t> </a:t>
            </a:r>
            <a:r>
              <a:rPr lang="fr-FR" sz="1600" b="0" i="0" u="none" strike="noStrike" cap="none">
                <a:solidFill>
                  <a:schemeClr val="dk1"/>
                </a:solidFill>
                <a:latin typeface="Calibri"/>
                <a:ea typeface="Calibri"/>
                <a:cs typeface="Calibri"/>
                <a:sym typeface="Calibri"/>
              </a:rPr>
              <a:t>: grâce au projet, les entrepreneurs TIH bénéficient d’une mise en réseau régionale fédérant les acteurs du territoires, publics comme privés, à même de constituer leur réseau professionnel (clients, fournisseurs, etc.)</a:t>
            </a:r>
            <a:endParaRPr sz="1600" b="0" i="0" u="none" strike="noStrike" cap="none">
              <a:solidFill>
                <a:srgbClr val="000000"/>
              </a:solidFill>
              <a:latin typeface="Arial"/>
              <a:ea typeface="Arial"/>
              <a:cs typeface="Arial"/>
              <a:sym typeface="Arial"/>
            </a:endParaRPr>
          </a:p>
        </p:txBody>
      </p:sp>
      <p:sp>
        <p:nvSpPr>
          <p:cNvPr id="310" name="Google Shape;310;p5"/>
          <p:cNvSpPr/>
          <p:nvPr/>
        </p:nvSpPr>
        <p:spPr>
          <a:xfrm>
            <a:off x="5245770" y="5665703"/>
            <a:ext cx="5045721" cy="1323439"/>
          </a:xfrm>
          <a:prstGeom prst="rect">
            <a:avLst/>
          </a:prstGeom>
          <a:noFill/>
          <a:ln>
            <a:noFill/>
          </a:ln>
        </p:spPr>
        <p:txBody>
          <a:bodyPr spcFirstLastPara="1" wrap="square" lIns="91425" tIns="45700" rIns="91425" bIns="45700" anchor="t" anchorCtr="0">
            <a:spAutoFit/>
          </a:bodyPr>
          <a:lstStyle/>
          <a:p>
            <a:pPr marL="176213" marR="0" lvl="0" indent="-176213" algn="l" rtl="0">
              <a:lnSpc>
                <a:spcPct val="100000"/>
              </a:lnSpc>
              <a:spcBef>
                <a:spcPts val="0"/>
              </a:spcBef>
              <a:spcAft>
                <a:spcPts val="0"/>
              </a:spcAft>
              <a:buClr>
                <a:schemeClr val="dk1"/>
              </a:buClr>
              <a:buSzPts val="1400"/>
              <a:buFont typeface="Arial"/>
              <a:buChar char="•"/>
            </a:pPr>
            <a:r>
              <a:rPr lang="fr-FR" sz="1600" b="1" i="0" u="none" strike="noStrike" cap="none">
                <a:solidFill>
                  <a:schemeClr val="dk1"/>
                </a:solidFill>
                <a:latin typeface="Calibri"/>
                <a:ea typeface="Calibri"/>
                <a:cs typeface="Calibri"/>
                <a:sym typeface="Calibri"/>
              </a:rPr>
              <a:t>Impact </a:t>
            </a:r>
            <a:r>
              <a:rPr lang="fr-FR" sz="1600" b="1" i="0" u="none" strike="noStrike" cap="none">
                <a:solidFill>
                  <a:schemeClr val="accent5"/>
                </a:solidFill>
                <a:latin typeface="Calibri"/>
                <a:ea typeface="Calibri"/>
                <a:cs typeface="Calibri"/>
                <a:sym typeface="Calibri"/>
              </a:rPr>
              <a:t>individuel</a:t>
            </a:r>
            <a:r>
              <a:rPr lang="fr-FR" sz="1600" b="1" i="0" u="none" strike="noStrike" cap="none">
                <a:solidFill>
                  <a:srgbClr val="0070C0"/>
                </a:solidFill>
                <a:latin typeface="Calibri"/>
                <a:ea typeface="Calibri"/>
                <a:cs typeface="Calibri"/>
                <a:sym typeface="Calibri"/>
              </a:rPr>
              <a:t> </a:t>
            </a:r>
            <a:r>
              <a:rPr lang="fr-FR" sz="1600" b="0" i="0" u="none" strike="noStrike" cap="none">
                <a:solidFill>
                  <a:schemeClr val="dk1"/>
                </a:solidFill>
                <a:latin typeface="Calibri"/>
                <a:ea typeface="Calibri"/>
                <a:cs typeface="Calibri"/>
                <a:sym typeface="Calibri"/>
              </a:rPr>
              <a:t>: grâce au projet, les entrepreneurs TIH ou les personnes en situation de handicap cheminent pour connaître leur déclic entrepreneurial, développer leur employabilité et renforcer leur confiance en eux</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
          <p:cNvSpPr txBox="1">
            <a:spLocks noGrp="1"/>
          </p:cNvSpPr>
          <p:nvPr>
            <p:ph type="body" idx="1"/>
          </p:nvPr>
        </p:nvSpPr>
        <p:spPr>
          <a:xfrm>
            <a:off x="781952" y="2918670"/>
            <a:ext cx="4455270" cy="15479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007C"/>
              </a:buClr>
              <a:buSzPts val="1800"/>
              <a:buFont typeface="Arial"/>
              <a:buNone/>
            </a:pPr>
            <a:r>
              <a:rPr lang="fr-FR" sz="1800" i="1">
                <a:solidFill>
                  <a:srgbClr val="E5007C"/>
                </a:solidFill>
              </a:rPr>
              <a:t>« Grace au conseil d'Éric ma performance opérationnelle sur la structuration de mon offre est plus efficace. A ce jour, ma prospection dépasse les 15 000 €. »</a:t>
            </a:r>
            <a:endParaRPr/>
          </a:p>
          <a:p>
            <a:pPr marL="0" lvl="0" indent="0" algn="r" rtl="0">
              <a:lnSpc>
                <a:spcPct val="90000"/>
              </a:lnSpc>
              <a:spcBef>
                <a:spcPts val="1102"/>
              </a:spcBef>
              <a:spcAft>
                <a:spcPts val="0"/>
              </a:spcAft>
              <a:buClr>
                <a:srgbClr val="E5007C"/>
              </a:buClr>
              <a:buSzPts val="1800"/>
              <a:buNone/>
            </a:pPr>
            <a:r>
              <a:rPr lang="fr-FR" sz="1800" i="1">
                <a:solidFill>
                  <a:srgbClr val="E5007C"/>
                </a:solidFill>
              </a:rPr>
              <a:t>Maxime, entrepreneur</a:t>
            </a:r>
            <a:endParaRPr/>
          </a:p>
          <a:p>
            <a:pPr marL="0" lvl="0" indent="0" algn="l" rtl="0">
              <a:lnSpc>
                <a:spcPct val="90000"/>
              </a:lnSpc>
              <a:spcBef>
                <a:spcPts val="1102"/>
              </a:spcBef>
              <a:spcAft>
                <a:spcPts val="0"/>
              </a:spcAft>
              <a:buClr>
                <a:schemeClr val="dk1"/>
              </a:buClr>
              <a:buSzPts val="1800"/>
              <a:buFont typeface="Arial"/>
              <a:buNone/>
            </a:pPr>
            <a:endParaRPr sz="1800" i="1"/>
          </a:p>
        </p:txBody>
      </p:sp>
      <p:sp>
        <p:nvSpPr>
          <p:cNvPr id="316" name="Google Shape;316;p6"/>
          <p:cNvSpPr txBox="1"/>
          <p:nvPr/>
        </p:nvSpPr>
        <p:spPr>
          <a:xfrm>
            <a:off x="690406" y="4383895"/>
            <a:ext cx="4455270" cy="154790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482583"/>
              </a:buClr>
              <a:buSzPts val="1800"/>
              <a:buFont typeface="Arial"/>
              <a:buNone/>
            </a:pPr>
            <a:r>
              <a:rPr lang="fr-FR" sz="1800" b="0" i="1" u="none" strike="noStrike" cap="none">
                <a:solidFill>
                  <a:srgbClr val="482583"/>
                </a:solidFill>
                <a:latin typeface="Calibri"/>
                <a:ea typeface="Calibri"/>
                <a:cs typeface="Calibri"/>
                <a:sym typeface="Calibri"/>
              </a:rPr>
              <a:t>« Sans h’up, je ne sais pas où j’en serai. »</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102"/>
              </a:spcBef>
              <a:spcAft>
                <a:spcPts val="0"/>
              </a:spcAft>
              <a:buClr>
                <a:srgbClr val="482583"/>
              </a:buClr>
              <a:buSzPts val="1800"/>
              <a:buFont typeface="Arial"/>
              <a:buNone/>
            </a:pPr>
            <a:r>
              <a:rPr lang="fr-FR" sz="1800" b="0" i="1" u="none" strike="noStrike" cap="none">
                <a:solidFill>
                  <a:srgbClr val="482583"/>
                </a:solidFill>
                <a:latin typeface="Calibri"/>
                <a:ea typeface="Calibri"/>
                <a:cs typeface="Calibri"/>
                <a:sym typeface="Calibri"/>
              </a:rPr>
              <a:t>Fatima, entrepreneuse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102"/>
              </a:spcBef>
              <a:spcAft>
                <a:spcPts val="0"/>
              </a:spcAft>
              <a:buClr>
                <a:schemeClr val="dk1"/>
              </a:buClr>
              <a:buSzPts val="1800"/>
              <a:buFont typeface="Arial"/>
              <a:buNone/>
            </a:pPr>
            <a:endParaRPr sz="1800" b="0" i="1" u="none" strike="noStrike" cap="none">
              <a:solidFill>
                <a:srgbClr val="482583"/>
              </a:solidFill>
              <a:latin typeface="Calibri"/>
              <a:ea typeface="Calibri"/>
              <a:cs typeface="Calibri"/>
              <a:sym typeface="Calibri"/>
            </a:endParaRPr>
          </a:p>
        </p:txBody>
      </p:sp>
      <p:sp>
        <p:nvSpPr>
          <p:cNvPr id="317" name="Google Shape;317;p6"/>
          <p:cNvSpPr txBox="1"/>
          <p:nvPr/>
        </p:nvSpPr>
        <p:spPr>
          <a:xfrm>
            <a:off x="781952" y="1453445"/>
            <a:ext cx="4363724" cy="154790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482583"/>
              </a:buClr>
              <a:buSzPts val="1800"/>
              <a:buFont typeface="Arial"/>
              <a:buNone/>
            </a:pPr>
            <a:r>
              <a:rPr lang="fr-FR" sz="1800" b="0" i="1" u="none" strike="noStrike" cap="none">
                <a:solidFill>
                  <a:srgbClr val="482583"/>
                </a:solidFill>
                <a:latin typeface="Calibri"/>
                <a:ea typeface="Calibri"/>
                <a:cs typeface="Calibri"/>
                <a:sym typeface="Calibri"/>
              </a:rPr>
              <a:t>« Par cette expérience, je peux noter l’extrême compétence de l’équipe h’up. »</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102"/>
              </a:spcBef>
              <a:spcAft>
                <a:spcPts val="0"/>
              </a:spcAft>
              <a:buClr>
                <a:srgbClr val="482583"/>
              </a:buClr>
              <a:buSzPts val="1800"/>
              <a:buFont typeface="Arial"/>
              <a:buNone/>
            </a:pPr>
            <a:r>
              <a:rPr lang="fr-FR" sz="1800" b="0" i="1" u="none" strike="noStrike" cap="none">
                <a:solidFill>
                  <a:srgbClr val="482583"/>
                </a:solidFill>
                <a:latin typeface="Calibri"/>
                <a:ea typeface="Calibri"/>
                <a:cs typeface="Calibri"/>
                <a:sym typeface="Calibri"/>
              </a:rPr>
              <a:t>Didier, entrepreneur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102"/>
              </a:spcBef>
              <a:spcAft>
                <a:spcPts val="0"/>
              </a:spcAft>
              <a:buClr>
                <a:schemeClr val="dk1"/>
              </a:buClr>
              <a:buSzPts val="1800"/>
              <a:buFont typeface="Arial"/>
              <a:buNone/>
            </a:pPr>
            <a:endParaRPr sz="1800" b="0" i="1" u="none" strike="noStrike" cap="none">
              <a:solidFill>
                <a:srgbClr val="482583"/>
              </a:solidFill>
              <a:latin typeface="Calibri"/>
              <a:ea typeface="Calibri"/>
              <a:cs typeface="Calibri"/>
              <a:sym typeface="Calibri"/>
            </a:endParaRPr>
          </a:p>
        </p:txBody>
      </p:sp>
      <p:sp>
        <p:nvSpPr>
          <p:cNvPr id="318" name="Google Shape;318;p6"/>
          <p:cNvSpPr/>
          <p:nvPr/>
        </p:nvSpPr>
        <p:spPr>
          <a:xfrm>
            <a:off x="5644550" y="2826337"/>
            <a:ext cx="436372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82583"/>
              </a:buClr>
              <a:buSzPts val="1800"/>
              <a:buFont typeface="Arial"/>
              <a:buNone/>
            </a:pPr>
            <a:r>
              <a:rPr lang="fr-FR" sz="1800" b="0" i="1" u="none" strike="noStrike" cap="none">
                <a:solidFill>
                  <a:srgbClr val="482583"/>
                </a:solidFill>
                <a:latin typeface="Calibri"/>
                <a:ea typeface="Calibri"/>
                <a:cs typeface="Calibri"/>
                <a:sym typeface="Calibri"/>
              </a:rPr>
              <a:t>« Le réseau h’up est toujours un outil formidable et non négligeable. On évolue quoi qu'il arrive.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482583"/>
              </a:buClr>
              <a:buSzPts val="1800"/>
              <a:buFont typeface="Arial"/>
              <a:buNone/>
            </a:pPr>
            <a:r>
              <a:rPr lang="fr-FR" sz="1800" b="0" i="1" u="none" strike="noStrike" cap="none">
                <a:solidFill>
                  <a:srgbClr val="482583"/>
                </a:solidFill>
                <a:latin typeface="Calibri"/>
                <a:ea typeface="Calibri"/>
                <a:cs typeface="Calibri"/>
                <a:sym typeface="Calibri"/>
              </a:rPr>
              <a:t>Marlène, entrepreneuse</a:t>
            </a:r>
            <a:endParaRPr sz="1400" b="0" i="0" u="none" strike="noStrike" cap="none">
              <a:solidFill>
                <a:srgbClr val="000000"/>
              </a:solidFill>
              <a:latin typeface="Arial"/>
              <a:ea typeface="Arial"/>
              <a:cs typeface="Arial"/>
              <a:sym typeface="Arial"/>
            </a:endParaRPr>
          </a:p>
        </p:txBody>
      </p:sp>
      <p:sp>
        <p:nvSpPr>
          <p:cNvPr id="319" name="Google Shape;319;p6"/>
          <p:cNvSpPr/>
          <p:nvPr/>
        </p:nvSpPr>
        <p:spPr>
          <a:xfrm>
            <a:off x="5345906" y="1453445"/>
            <a:ext cx="478226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5007C"/>
              </a:buClr>
              <a:buSzPts val="1800"/>
              <a:buFont typeface="Arial"/>
              <a:buNone/>
            </a:pPr>
            <a:r>
              <a:rPr lang="fr-FR" sz="1800" b="0" i="1" u="none" strike="noStrike" cap="none">
                <a:solidFill>
                  <a:srgbClr val="E5007C"/>
                </a:solidFill>
                <a:latin typeface="Calibri"/>
                <a:ea typeface="Calibri"/>
                <a:cs typeface="Calibri"/>
                <a:sym typeface="Calibri"/>
              </a:rPr>
              <a:t>« Ce fut une très belle rencontre avec Cécile, riche en humanité et en expérience.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E5007C"/>
              </a:buClr>
              <a:buSzPts val="1800"/>
              <a:buFont typeface="Arial"/>
              <a:buNone/>
            </a:pPr>
            <a:r>
              <a:rPr lang="fr-FR" sz="1800" b="0" i="1" u="none" strike="noStrike" cap="none">
                <a:solidFill>
                  <a:srgbClr val="E5007C"/>
                </a:solidFill>
                <a:latin typeface="Calibri"/>
                <a:ea typeface="Calibri"/>
                <a:cs typeface="Calibri"/>
                <a:sym typeface="Calibri"/>
              </a:rPr>
              <a:t>Fabienne, coach bénévole</a:t>
            </a:r>
            <a:endParaRPr sz="1400" b="0" i="0" u="none" strike="noStrike" cap="none">
              <a:solidFill>
                <a:srgbClr val="000000"/>
              </a:solidFill>
              <a:latin typeface="Arial"/>
              <a:ea typeface="Arial"/>
              <a:cs typeface="Arial"/>
              <a:sym typeface="Arial"/>
            </a:endParaRPr>
          </a:p>
        </p:txBody>
      </p:sp>
      <p:sp>
        <p:nvSpPr>
          <p:cNvPr id="320" name="Google Shape;320;p6"/>
          <p:cNvSpPr/>
          <p:nvPr/>
        </p:nvSpPr>
        <p:spPr>
          <a:xfrm>
            <a:off x="5546138" y="4476228"/>
            <a:ext cx="478226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5007C"/>
              </a:buClr>
              <a:buSzPts val="1800"/>
              <a:buFont typeface="Arial"/>
              <a:buNone/>
            </a:pPr>
            <a:r>
              <a:rPr lang="fr-FR" sz="1800" b="0" i="1" u="none" strike="noStrike" cap="none">
                <a:solidFill>
                  <a:srgbClr val="E5007C"/>
                </a:solidFill>
                <a:latin typeface="Calibri"/>
                <a:ea typeface="Calibri"/>
                <a:cs typeface="Calibri"/>
                <a:sym typeface="Calibri"/>
              </a:rPr>
              <a:t>« La réussite de Siham est une magnifique récompense.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E5007C"/>
              </a:buClr>
              <a:buSzPts val="1800"/>
              <a:buFont typeface="Arial"/>
              <a:buNone/>
            </a:pPr>
            <a:r>
              <a:rPr lang="fr-FR" sz="1800" b="0" i="1" u="none" strike="noStrike" cap="none">
                <a:solidFill>
                  <a:srgbClr val="E5007C"/>
                </a:solidFill>
                <a:latin typeface="Calibri"/>
                <a:ea typeface="Calibri"/>
                <a:cs typeface="Calibri"/>
                <a:sym typeface="Calibri"/>
              </a:rPr>
              <a:t>Laura, coach bénévole</a:t>
            </a:r>
            <a:endParaRPr sz="1400" b="0" i="0" u="none" strike="noStrike" cap="none">
              <a:solidFill>
                <a:srgbClr val="000000"/>
              </a:solidFill>
              <a:latin typeface="Arial"/>
              <a:ea typeface="Arial"/>
              <a:cs typeface="Arial"/>
              <a:sym typeface="Arial"/>
            </a:endParaRPr>
          </a:p>
        </p:txBody>
      </p:sp>
      <p:sp>
        <p:nvSpPr>
          <p:cNvPr id="321" name="Google Shape;321;p6"/>
          <p:cNvSpPr txBox="1">
            <a:spLocks noGrp="1"/>
          </p:cNvSpPr>
          <p:nvPr>
            <p:ph type="title"/>
          </p:nvPr>
        </p:nvSpPr>
        <p:spPr>
          <a:xfrm>
            <a:off x="1178563" y="871184"/>
            <a:ext cx="8778191" cy="110167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400"/>
              <a:buFont typeface="Calibri"/>
              <a:buNone/>
            </a:pPr>
            <a:r>
              <a:rPr lang="fr-FR" sz="2400"/>
              <a:t>Notre impact social : ils en parlent mieux que nous !</a:t>
            </a:r>
            <a:endParaRPr sz="2400"/>
          </a:p>
        </p:txBody>
      </p:sp>
      <p:sp>
        <p:nvSpPr>
          <p:cNvPr id="322" name="Google Shape;322;p6"/>
          <p:cNvSpPr/>
          <p:nvPr/>
        </p:nvSpPr>
        <p:spPr>
          <a:xfrm>
            <a:off x="676757" y="5849119"/>
            <a:ext cx="9637999" cy="1230593"/>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800"/>
              <a:buFont typeface="Arial"/>
              <a:buNone/>
            </a:pPr>
            <a:r>
              <a:rPr lang="fr-FR" sz="1800" b="0" i="1" u="none" strike="noStrike" cap="none">
                <a:solidFill>
                  <a:srgbClr val="482583"/>
                </a:solidFill>
                <a:latin typeface="Calibri"/>
                <a:ea typeface="Calibri"/>
                <a:cs typeface="Calibri"/>
                <a:sym typeface="Calibri"/>
              </a:rPr>
              <a:t>« Le programme h’up Académie m’a permis de mettre en dynamique mon projet, de le rythmer avec de véritables jalons, de mieux piloter les urgences de mon projet et de confronter ma vision avec d’autres entrepreneurs et clients potentiels ».</a:t>
            </a:r>
            <a:endParaRPr sz="1400" b="0" i="0" u="none" strike="noStrike" cap="none">
              <a:solidFill>
                <a:srgbClr val="000000"/>
              </a:solidFill>
              <a:latin typeface="Arial"/>
              <a:ea typeface="Arial"/>
              <a:cs typeface="Arial"/>
              <a:sym typeface="Arial"/>
            </a:endParaRPr>
          </a:p>
          <a:p>
            <a:pPr marL="0" marR="0" lvl="0" indent="0" algn="r" rtl="0">
              <a:lnSpc>
                <a:spcPct val="90000"/>
              </a:lnSpc>
              <a:spcBef>
                <a:spcPts val="1102"/>
              </a:spcBef>
              <a:spcAft>
                <a:spcPts val="0"/>
              </a:spcAft>
              <a:buClr>
                <a:srgbClr val="000000"/>
              </a:buClr>
              <a:buSzPts val="1800"/>
              <a:buFont typeface="Arial"/>
              <a:buNone/>
            </a:pPr>
            <a:r>
              <a:rPr lang="fr-FR" sz="1800" b="0" i="1" u="none" strike="noStrike" cap="none">
                <a:solidFill>
                  <a:srgbClr val="482583"/>
                </a:solidFill>
                <a:latin typeface="Calibri"/>
                <a:ea typeface="Calibri"/>
                <a:cs typeface="Calibri"/>
                <a:sym typeface="Calibri"/>
              </a:rPr>
              <a:t>Yann, entrepreneur</a:t>
            </a:r>
            <a:endParaRPr sz="1800" b="0" i="1" u="none" strike="noStrike" cap="none">
              <a:solidFill>
                <a:srgbClr val="482583"/>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
          <p:cNvSpPr txBox="1"/>
          <p:nvPr/>
        </p:nvSpPr>
        <p:spPr>
          <a:xfrm>
            <a:off x="4905830" y="2848920"/>
            <a:ext cx="5142411" cy="174427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2F2F2"/>
              </a:buClr>
              <a:buSzPts val="3600"/>
              <a:buFont typeface="Calibri"/>
              <a:buNone/>
            </a:pPr>
            <a:r>
              <a:rPr lang="fr-FR" sz="3600" b="1" i="0" u="none" strike="noStrike" cap="none">
                <a:solidFill>
                  <a:srgbClr val="F2F2F2"/>
                </a:solidFill>
                <a:latin typeface="Calibri"/>
                <a:ea typeface="Calibri"/>
                <a:cs typeface="Calibri"/>
                <a:sym typeface="Calibri"/>
              </a:rPr>
              <a:t>Développement de h’up &amp; perspectives 2021</a:t>
            </a:r>
            <a:endParaRPr sz="3600" b="1" i="0" u="none" strike="noStrike" cap="none">
              <a:solidFill>
                <a:srgbClr val="F2F2F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8"/>
          <p:cNvSpPr/>
          <p:nvPr/>
        </p:nvSpPr>
        <p:spPr>
          <a:xfrm>
            <a:off x="1154613" y="737614"/>
            <a:ext cx="735075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accent1"/>
                </a:solidFill>
                <a:latin typeface="Calibri"/>
                <a:ea typeface="Calibri"/>
                <a:cs typeface="Calibri"/>
                <a:sym typeface="Calibri"/>
              </a:rPr>
              <a:t>Développement de h’up entrepreneurs en 2020 : une dynamique de diversification des programmes</a:t>
            </a:r>
            <a:endParaRPr sz="2400" b="0" i="0" u="none" strike="noStrike" cap="none">
              <a:solidFill>
                <a:srgbClr val="000000"/>
              </a:solidFill>
              <a:latin typeface="Arial"/>
              <a:ea typeface="Arial"/>
              <a:cs typeface="Arial"/>
              <a:sym typeface="Arial"/>
            </a:endParaRPr>
          </a:p>
        </p:txBody>
      </p:sp>
      <p:grpSp>
        <p:nvGrpSpPr>
          <p:cNvPr id="334" name="Google Shape;334;p8"/>
          <p:cNvGrpSpPr/>
          <p:nvPr/>
        </p:nvGrpSpPr>
        <p:grpSpPr>
          <a:xfrm>
            <a:off x="-4330891" y="1045604"/>
            <a:ext cx="14366782" cy="6397376"/>
            <a:chOff x="-5372632" y="-822729"/>
            <a:chExt cx="14366782" cy="6397376"/>
          </a:xfrm>
        </p:grpSpPr>
        <p:sp>
          <p:nvSpPr>
            <p:cNvPr id="335" name="Google Shape;335;p8"/>
            <p:cNvSpPr/>
            <p:nvPr/>
          </p:nvSpPr>
          <p:spPr>
            <a:xfrm>
              <a:off x="-5372632" y="-822729"/>
              <a:ext cx="6397376" cy="6397376"/>
            </a:xfrm>
            <a:prstGeom prst="blockArc">
              <a:avLst>
                <a:gd name="adj1" fmla="val 18900000"/>
                <a:gd name="adj2" fmla="val 2700000"/>
                <a:gd name="adj3" fmla="val 338"/>
              </a:avLst>
            </a:pr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8"/>
            <p:cNvSpPr/>
            <p:nvPr/>
          </p:nvSpPr>
          <p:spPr>
            <a:xfrm>
              <a:off x="536491" y="365327"/>
              <a:ext cx="8457659" cy="731034"/>
            </a:xfrm>
            <a:prstGeom prst="rect">
              <a:avLst/>
            </a:prstGeom>
            <a:solidFill>
              <a:srgbClr val="6C16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
            <p:cNvSpPr txBox="1"/>
            <p:nvPr/>
          </p:nvSpPr>
          <p:spPr>
            <a:xfrm>
              <a:off x="536491" y="365327"/>
              <a:ext cx="8457659" cy="731034"/>
            </a:xfrm>
            <a:prstGeom prst="rect">
              <a:avLst/>
            </a:prstGeom>
            <a:noFill/>
            <a:ln>
              <a:noFill/>
            </a:ln>
          </p:spPr>
          <p:txBody>
            <a:bodyPr spcFirstLastPara="1" wrap="square" lIns="580250" tIns="40625" rIns="40625" bIns="406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fr-FR" sz="1600" b="0" i="0" u="none" strike="noStrike" cap="none">
                  <a:solidFill>
                    <a:schemeClr val="lt1"/>
                  </a:solidFill>
                  <a:latin typeface="Calibri"/>
                  <a:ea typeface="Calibri"/>
                  <a:cs typeface="Calibri"/>
                  <a:sym typeface="Calibri"/>
                </a:rPr>
                <a:t>Evolution du nombre d’entrepreneurs en situation de handicap accompagnés en 2020 vs. 2019</a:t>
              </a:r>
              <a:endParaRPr sz="1600" b="0" i="0" u="none" strike="noStrike" cap="none">
                <a:solidFill>
                  <a:schemeClr val="lt1"/>
                </a:solidFill>
                <a:latin typeface="Calibri"/>
                <a:ea typeface="Calibri"/>
                <a:cs typeface="Calibri"/>
                <a:sym typeface="Calibri"/>
              </a:endParaRPr>
            </a:p>
          </p:txBody>
        </p:sp>
        <p:sp>
          <p:nvSpPr>
            <p:cNvPr id="338" name="Google Shape;338;p8"/>
            <p:cNvSpPr/>
            <p:nvPr/>
          </p:nvSpPr>
          <p:spPr>
            <a:xfrm>
              <a:off x="79594" y="273948"/>
              <a:ext cx="913793" cy="913793"/>
            </a:xfrm>
            <a:prstGeom prst="ellipse">
              <a:avLst/>
            </a:prstGeom>
            <a:solidFill>
              <a:schemeClr val="lt1"/>
            </a:solidFill>
            <a:ln w="25400" cap="flat" cmpd="sng">
              <a:solidFill>
                <a:srgbClr val="6C16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8"/>
            <p:cNvSpPr/>
            <p:nvPr/>
          </p:nvSpPr>
          <p:spPr>
            <a:xfrm>
              <a:off x="955610" y="1462069"/>
              <a:ext cx="8038540" cy="731034"/>
            </a:xfrm>
            <a:prstGeom prst="rect">
              <a:avLst/>
            </a:prstGeom>
            <a:solidFill>
              <a:srgbClr val="19599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8"/>
            <p:cNvSpPr txBox="1"/>
            <p:nvPr/>
          </p:nvSpPr>
          <p:spPr>
            <a:xfrm>
              <a:off x="955610" y="1462069"/>
              <a:ext cx="8038540" cy="731034"/>
            </a:xfrm>
            <a:prstGeom prst="rect">
              <a:avLst/>
            </a:prstGeom>
            <a:noFill/>
            <a:ln>
              <a:noFill/>
            </a:ln>
          </p:spPr>
          <p:txBody>
            <a:bodyPr spcFirstLastPara="1" wrap="square" lIns="580250" tIns="40625" rIns="40625" bIns="406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fr-FR" sz="1600" b="0" i="0" u="none" strike="noStrike" cap="none">
                  <a:solidFill>
                    <a:schemeClr val="lt1"/>
                  </a:solidFill>
                  <a:latin typeface="Calibri"/>
                  <a:ea typeface="Calibri"/>
                  <a:cs typeface="Calibri"/>
                  <a:sym typeface="Calibri"/>
                </a:rPr>
                <a:t>Evolution du budget h’up 2020 vs. 2019 (estimations)</a:t>
              </a:r>
              <a:endParaRPr sz="1600" b="0" i="0" u="none" strike="noStrike" cap="none">
                <a:solidFill>
                  <a:schemeClr val="lt1"/>
                </a:solidFill>
                <a:latin typeface="Calibri"/>
                <a:ea typeface="Calibri"/>
                <a:cs typeface="Calibri"/>
                <a:sym typeface="Calibri"/>
              </a:endParaRPr>
            </a:p>
          </p:txBody>
        </p:sp>
        <p:sp>
          <p:nvSpPr>
            <p:cNvPr id="341" name="Google Shape;341;p8"/>
            <p:cNvSpPr/>
            <p:nvPr/>
          </p:nvSpPr>
          <p:spPr>
            <a:xfrm>
              <a:off x="498713" y="1370690"/>
              <a:ext cx="913793" cy="913793"/>
            </a:xfrm>
            <a:prstGeom prst="ellipse">
              <a:avLst/>
            </a:prstGeom>
            <a:solidFill>
              <a:schemeClr val="lt1"/>
            </a:solidFill>
            <a:ln w="25400" cap="flat" cmpd="sng">
              <a:solidFill>
                <a:srgbClr val="1959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8"/>
            <p:cNvSpPr/>
            <p:nvPr/>
          </p:nvSpPr>
          <p:spPr>
            <a:xfrm>
              <a:off x="955610" y="2558812"/>
              <a:ext cx="8038540" cy="731034"/>
            </a:xfrm>
            <a:prstGeom prst="rect">
              <a:avLst/>
            </a:prstGeom>
            <a:solidFill>
              <a:srgbClr val="23C21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8"/>
            <p:cNvSpPr txBox="1"/>
            <p:nvPr/>
          </p:nvSpPr>
          <p:spPr>
            <a:xfrm>
              <a:off x="955610" y="2558812"/>
              <a:ext cx="8038540" cy="731034"/>
            </a:xfrm>
            <a:prstGeom prst="rect">
              <a:avLst/>
            </a:prstGeom>
            <a:noFill/>
            <a:ln>
              <a:noFill/>
            </a:ln>
          </p:spPr>
          <p:txBody>
            <a:bodyPr spcFirstLastPara="1" wrap="square" lIns="580250" tIns="40625" rIns="40625" bIns="406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fr-FR" sz="1600" b="0" i="0" u="none" strike="noStrike" cap="none">
                  <a:solidFill>
                    <a:schemeClr val="lt1"/>
                  </a:solidFill>
                  <a:latin typeface="Calibri"/>
                  <a:ea typeface="Calibri"/>
                  <a:cs typeface="Calibri"/>
                  <a:sym typeface="Calibri"/>
                </a:rPr>
                <a:t>Personnes sensibilisées à l’entrepreneuriat des personnes en situation de handicap grâce aux actions de h’up</a:t>
              </a:r>
              <a:endParaRPr sz="1600" b="0" i="0" u="none" strike="noStrike" cap="none">
                <a:solidFill>
                  <a:schemeClr val="lt1"/>
                </a:solidFill>
                <a:latin typeface="Calibri"/>
                <a:ea typeface="Calibri"/>
                <a:cs typeface="Calibri"/>
                <a:sym typeface="Calibri"/>
              </a:endParaRPr>
            </a:p>
          </p:txBody>
        </p:sp>
        <p:sp>
          <p:nvSpPr>
            <p:cNvPr id="344" name="Google Shape;344;p8"/>
            <p:cNvSpPr/>
            <p:nvPr/>
          </p:nvSpPr>
          <p:spPr>
            <a:xfrm>
              <a:off x="498713" y="2467432"/>
              <a:ext cx="913793" cy="913793"/>
            </a:xfrm>
            <a:prstGeom prst="ellipse">
              <a:avLst/>
            </a:prstGeom>
            <a:solidFill>
              <a:schemeClr val="lt1"/>
            </a:solidFill>
            <a:ln w="25400" cap="flat" cmpd="sng">
              <a:solidFill>
                <a:srgbClr val="23C2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8"/>
            <p:cNvSpPr/>
            <p:nvPr/>
          </p:nvSpPr>
          <p:spPr>
            <a:xfrm>
              <a:off x="536491" y="3655554"/>
              <a:ext cx="8457659" cy="731034"/>
            </a:xfrm>
            <a:prstGeom prst="rect">
              <a:avLst/>
            </a:prstGeom>
            <a:solidFill>
              <a:srgbClr val="E6772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8"/>
            <p:cNvSpPr txBox="1"/>
            <p:nvPr/>
          </p:nvSpPr>
          <p:spPr>
            <a:xfrm>
              <a:off x="536491" y="3655554"/>
              <a:ext cx="8457659" cy="731034"/>
            </a:xfrm>
            <a:prstGeom prst="rect">
              <a:avLst/>
            </a:prstGeom>
            <a:noFill/>
            <a:ln>
              <a:noFill/>
            </a:ln>
          </p:spPr>
          <p:txBody>
            <a:bodyPr spcFirstLastPara="1" wrap="square" lIns="580250" tIns="40625" rIns="40625" bIns="40625"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fr-FR" sz="1600" b="0" i="0" u="none" strike="noStrike" cap="none">
                  <a:solidFill>
                    <a:schemeClr val="lt1"/>
                  </a:solidFill>
                  <a:latin typeface="Calibri"/>
                  <a:ea typeface="Calibri"/>
                  <a:cs typeface="Calibri"/>
                  <a:sym typeface="Calibri"/>
                </a:rPr>
                <a:t>Influence de h’up entrepreneurs, en nombre d’abonnés sur nos médias sociaux en 2020 vs. 2019 (estimations)</a:t>
              </a:r>
              <a:endParaRPr sz="1600" b="0" i="0" u="none" strike="noStrike" cap="none">
                <a:solidFill>
                  <a:schemeClr val="lt1"/>
                </a:solidFill>
                <a:latin typeface="Calibri"/>
                <a:ea typeface="Calibri"/>
                <a:cs typeface="Calibri"/>
                <a:sym typeface="Calibri"/>
              </a:endParaRPr>
            </a:p>
          </p:txBody>
        </p:sp>
        <p:sp>
          <p:nvSpPr>
            <p:cNvPr id="347" name="Google Shape;347;p8"/>
            <p:cNvSpPr/>
            <p:nvPr/>
          </p:nvSpPr>
          <p:spPr>
            <a:xfrm>
              <a:off x="79594" y="3564175"/>
              <a:ext cx="913793" cy="913793"/>
            </a:xfrm>
            <a:prstGeom prst="ellipse">
              <a:avLst/>
            </a:prstGeom>
            <a:solidFill>
              <a:schemeClr val="lt1"/>
            </a:solidFill>
            <a:ln w="25400" cap="flat" cmpd="sng">
              <a:solidFill>
                <a:srgbClr val="E677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8" name="Google Shape;348;p8"/>
          <p:cNvSpPr/>
          <p:nvPr/>
        </p:nvSpPr>
        <p:spPr>
          <a:xfrm>
            <a:off x="1591213" y="3538858"/>
            <a:ext cx="9845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a:solidFill>
                  <a:srgbClr val="3B3C3B"/>
                </a:solidFill>
                <a:latin typeface="Calibri"/>
                <a:ea typeface="Calibri"/>
                <a:cs typeface="Calibri"/>
                <a:sym typeface="Calibri"/>
              </a:rPr>
              <a:t>+ 20 %</a:t>
            </a:r>
            <a:endParaRPr sz="1200" b="0" i="1" u="none" strike="noStrike" cap="none">
              <a:solidFill>
                <a:srgbClr val="3B3C3B"/>
              </a:solidFill>
              <a:latin typeface="Arial"/>
              <a:ea typeface="Arial"/>
              <a:cs typeface="Arial"/>
              <a:sym typeface="Arial"/>
            </a:endParaRPr>
          </a:p>
        </p:txBody>
      </p:sp>
      <p:sp>
        <p:nvSpPr>
          <p:cNvPr id="349" name="Google Shape;349;p8"/>
          <p:cNvSpPr/>
          <p:nvPr/>
        </p:nvSpPr>
        <p:spPr>
          <a:xfrm>
            <a:off x="1171733" y="2428515"/>
            <a:ext cx="9845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a:solidFill>
                  <a:srgbClr val="3B3C3B"/>
                </a:solidFill>
                <a:latin typeface="Calibri"/>
                <a:ea typeface="Calibri"/>
                <a:cs typeface="Calibri"/>
                <a:sym typeface="Calibri"/>
              </a:rPr>
              <a:t>+ 20 %</a:t>
            </a:r>
            <a:endParaRPr sz="1200" b="0" i="1" u="none" strike="noStrike" cap="none">
              <a:solidFill>
                <a:srgbClr val="3B3C3B"/>
              </a:solidFill>
              <a:latin typeface="Arial"/>
              <a:ea typeface="Arial"/>
              <a:cs typeface="Arial"/>
              <a:sym typeface="Arial"/>
            </a:endParaRPr>
          </a:p>
        </p:txBody>
      </p:sp>
      <p:sp>
        <p:nvSpPr>
          <p:cNvPr id="350" name="Google Shape;350;p8"/>
          <p:cNvSpPr/>
          <p:nvPr/>
        </p:nvSpPr>
        <p:spPr>
          <a:xfrm>
            <a:off x="1488443" y="4627428"/>
            <a:ext cx="9909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a:solidFill>
                  <a:srgbClr val="3B3C3B"/>
                </a:solidFill>
                <a:latin typeface="Calibri"/>
                <a:ea typeface="Calibri"/>
                <a:cs typeface="Calibri"/>
                <a:sym typeface="Calibri"/>
              </a:rPr>
              <a:t>+ 60 000</a:t>
            </a:r>
            <a:endParaRPr sz="1200" b="0" i="1" u="none" strike="noStrike" cap="none">
              <a:solidFill>
                <a:srgbClr val="3B3C3B"/>
              </a:solidFill>
              <a:latin typeface="Arial"/>
              <a:ea typeface="Arial"/>
              <a:cs typeface="Arial"/>
              <a:sym typeface="Arial"/>
            </a:endParaRPr>
          </a:p>
        </p:txBody>
      </p:sp>
      <p:sp>
        <p:nvSpPr>
          <p:cNvPr id="351" name="Google Shape;351;p8"/>
          <p:cNvSpPr/>
          <p:nvPr/>
        </p:nvSpPr>
        <p:spPr>
          <a:xfrm>
            <a:off x="1195075" y="5716002"/>
            <a:ext cx="87253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a:solidFill>
                  <a:srgbClr val="3B3C3B"/>
                </a:solidFill>
                <a:latin typeface="Calibri"/>
                <a:ea typeface="Calibri"/>
                <a:cs typeface="Calibri"/>
                <a:sym typeface="Calibri"/>
              </a:rPr>
              <a:t>+ 50%</a:t>
            </a:r>
            <a:endParaRPr sz="1200" b="0" i="1" u="none" strike="noStrike" cap="none">
              <a:solidFill>
                <a:srgbClr val="3B3C3B"/>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9"/>
          <p:cNvSpPr/>
          <p:nvPr/>
        </p:nvSpPr>
        <p:spPr>
          <a:xfrm>
            <a:off x="1154613" y="752130"/>
            <a:ext cx="735075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chemeClr val="accent1"/>
                </a:solidFill>
                <a:latin typeface="Calibri"/>
                <a:ea typeface="Calibri"/>
                <a:cs typeface="Calibri"/>
                <a:sym typeface="Calibri"/>
              </a:rPr>
              <a:t>Développement de h’up entrepreneurs en 2021 : la poursuite de notre plan national d’essaimage en régions</a:t>
            </a:r>
            <a:endParaRPr sz="2400" b="0" i="0" u="none" strike="noStrike" cap="non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l="10706" t="67654" r="71584" b="23000"/>
          <a:stretch/>
        </p:blipFill>
        <p:spPr>
          <a:xfrm>
            <a:off x="9136306" y="2837513"/>
            <a:ext cx="1153085" cy="392269"/>
          </a:xfrm>
          <a:prstGeom prst="rect">
            <a:avLst/>
          </a:prstGeom>
          <a:noFill/>
          <a:ln>
            <a:noFill/>
          </a:ln>
        </p:spPr>
      </p:pic>
      <p:grpSp>
        <p:nvGrpSpPr>
          <p:cNvPr id="358" name="Google Shape;358;p9"/>
          <p:cNvGrpSpPr/>
          <p:nvPr/>
        </p:nvGrpSpPr>
        <p:grpSpPr>
          <a:xfrm>
            <a:off x="3178691" y="2565844"/>
            <a:ext cx="3493638" cy="4067033"/>
            <a:chOff x="3749553" y="3220943"/>
            <a:chExt cx="1438655" cy="1594811"/>
          </a:xfrm>
        </p:grpSpPr>
        <p:sp>
          <p:nvSpPr>
            <p:cNvPr id="359" name="Google Shape;359;p9"/>
            <p:cNvSpPr/>
            <p:nvPr/>
          </p:nvSpPr>
          <p:spPr>
            <a:xfrm>
              <a:off x="4397454" y="3491445"/>
              <a:ext cx="205843" cy="168149"/>
            </a:xfrm>
            <a:custGeom>
              <a:avLst/>
              <a:gdLst/>
              <a:ahLst/>
              <a:cxnLst/>
              <a:rect l="l" t="t" r="r" b="b"/>
              <a:pathLst>
                <a:path w="120000" h="120000" extrusionOk="0">
                  <a:moveTo>
                    <a:pt x="14889" y="0"/>
                  </a:moveTo>
                  <a:cubicBezTo>
                    <a:pt x="14061" y="0"/>
                    <a:pt x="13004" y="3043"/>
                    <a:pt x="12407" y="4761"/>
                  </a:cubicBezTo>
                  <a:cubicBezTo>
                    <a:pt x="11885" y="6264"/>
                    <a:pt x="11921" y="7953"/>
                    <a:pt x="11580" y="9523"/>
                  </a:cubicBezTo>
                  <a:cubicBezTo>
                    <a:pt x="11131" y="11589"/>
                    <a:pt x="10446" y="13686"/>
                    <a:pt x="9098" y="15238"/>
                  </a:cubicBezTo>
                  <a:cubicBezTo>
                    <a:pt x="8396" y="16047"/>
                    <a:pt x="7569" y="16813"/>
                    <a:pt x="6617" y="17142"/>
                  </a:cubicBezTo>
                  <a:cubicBezTo>
                    <a:pt x="4750" y="17787"/>
                    <a:pt x="2757" y="17777"/>
                    <a:pt x="827" y="18095"/>
                  </a:cubicBezTo>
                  <a:cubicBezTo>
                    <a:pt x="551" y="19047"/>
                    <a:pt x="0" y="19948"/>
                    <a:pt x="0" y="20952"/>
                  </a:cubicBezTo>
                  <a:cubicBezTo>
                    <a:pt x="0" y="25071"/>
                    <a:pt x="770" y="25615"/>
                    <a:pt x="2481" y="28571"/>
                  </a:cubicBezTo>
                  <a:cubicBezTo>
                    <a:pt x="2757" y="29523"/>
                    <a:pt x="3069" y="30463"/>
                    <a:pt x="3308" y="31428"/>
                  </a:cubicBezTo>
                  <a:cubicBezTo>
                    <a:pt x="3661" y="32850"/>
                    <a:pt x="4302" y="36574"/>
                    <a:pt x="4963" y="38095"/>
                  </a:cubicBezTo>
                  <a:cubicBezTo>
                    <a:pt x="8170" y="45482"/>
                    <a:pt x="5364" y="36626"/>
                    <a:pt x="7444" y="43809"/>
                  </a:cubicBezTo>
                  <a:cubicBezTo>
                    <a:pt x="7720" y="46984"/>
                    <a:pt x="7981" y="50160"/>
                    <a:pt x="8271" y="53333"/>
                  </a:cubicBezTo>
                  <a:cubicBezTo>
                    <a:pt x="8533" y="56192"/>
                    <a:pt x="8245" y="59203"/>
                    <a:pt x="9098" y="61904"/>
                  </a:cubicBezTo>
                  <a:cubicBezTo>
                    <a:pt x="9438" y="62980"/>
                    <a:pt x="10816" y="63076"/>
                    <a:pt x="11580" y="63809"/>
                  </a:cubicBezTo>
                  <a:cubicBezTo>
                    <a:pt x="12479" y="64672"/>
                    <a:pt x="13234" y="65714"/>
                    <a:pt x="14061" y="66666"/>
                  </a:cubicBezTo>
                  <a:lnTo>
                    <a:pt x="18197" y="80952"/>
                  </a:lnTo>
                  <a:cubicBezTo>
                    <a:pt x="18473" y="81905"/>
                    <a:pt x="19852" y="81587"/>
                    <a:pt x="20679" y="81904"/>
                  </a:cubicBezTo>
                  <a:cubicBezTo>
                    <a:pt x="27297" y="86984"/>
                    <a:pt x="19299" y="80316"/>
                    <a:pt x="24815" y="86666"/>
                  </a:cubicBezTo>
                  <a:cubicBezTo>
                    <a:pt x="25517" y="87476"/>
                    <a:pt x="26469" y="87936"/>
                    <a:pt x="27296" y="88571"/>
                  </a:cubicBezTo>
                  <a:cubicBezTo>
                    <a:pt x="27572" y="89523"/>
                    <a:pt x="27991" y="90436"/>
                    <a:pt x="28123" y="91428"/>
                  </a:cubicBezTo>
                  <a:cubicBezTo>
                    <a:pt x="29939" y="105015"/>
                    <a:pt x="25370" y="101269"/>
                    <a:pt x="39704" y="100000"/>
                  </a:cubicBezTo>
                  <a:cubicBezTo>
                    <a:pt x="40052" y="98797"/>
                    <a:pt x="40710" y="94575"/>
                    <a:pt x="43012" y="95238"/>
                  </a:cubicBezTo>
                  <a:cubicBezTo>
                    <a:pt x="43858" y="95481"/>
                    <a:pt x="43295" y="97311"/>
                    <a:pt x="43840" y="98095"/>
                  </a:cubicBezTo>
                  <a:cubicBezTo>
                    <a:pt x="44460" y="98989"/>
                    <a:pt x="45494" y="99365"/>
                    <a:pt x="46321" y="100000"/>
                  </a:cubicBezTo>
                  <a:cubicBezTo>
                    <a:pt x="52362" y="97681"/>
                    <a:pt x="49592" y="97608"/>
                    <a:pt x="54593" y="99047"/>
                  </a:cubicBezTo>
                  <a:cubicBezTo>
                    <a:pt x="54868" y="100952"/>
                    <a:pt x="54670" y="103034"/>
                    <a:pt x="55420" y="104761"/>
                  </a:cubicBezTo>
                  <a:cubicBezTo>
                    <a:pt x="55864" y="105785"/>
                    <a:pt x="57198" y="105857"/>
                    <a:pt x="57901" y="106666"/>
                  </a:cubicBezTo>
                  <a:cubicBezTo>
                    <a:pt x="59504" y="108512"/>
                    <a:pt x="59710" y="110057"/>
                    <a:pt x="60383" y="112380"/>
                  </a:cubicBezTo>
                  <a:cubicBezTo>
                    <a:pt x="59831" y="113333"/>
                    <a:pt x="59173" y="114214"/>
                    <a:pt x="58729" y="115238"/>
                  </a:cubicBezTo>
                  <a:cubicBezTo>
                    <a:pt x="58339" y="116136"/>
                    <a:pt x="57074" y="117777"/>
                    <a:pt x="57901" y="118095"/>
                  </a:cubicBezTo>
                  <a:cubicBezTo>
                    <a:pt x="59751" y="118805"/>
                    <a:pt x="61761" y="117460"/>
                    <a:pt x="63692" y="117143"/>
                  </a:cubicBezTo>
                  <a:cubicBezTo>
                    <a:pt x="65346" y="116507"/>
                    <a:pt x="67000" y="115237"/>
                    <a:pt x="68655" y="117143"/>
                  </a:cubicBezTo>
                  <a:cubicBezTo>
                    <a:pt x="69271" y="117852"/>
                    <a:pt x="69206" y="119047"/>
                    <a:pt x="69482" y="120000"/>
                  </a:cubicBezTo>
                  <a:cubicBezTo>
                    <a:pt x="70309" y="119682"/>
                    <a:pt x="71347" y="119757"/>
                    <a:pt x="71963" y="119047"/>
                  </a:cubicBezTo>
                  <a:cubicBezTo>
                    <a:pt x="76375" y="113968"/>
                    <a:pt x="68654" y="117777"/>
                    <a:pt x="75272" y="115238"/>
                  </a:cubicBezTo>
                  <a:cubicBezTo>
                    <a:pt x="81178" y="117504"/>
                    <a:pt x="78784" y="118256"/>
                    <a:pt x="82716" y="115238"/>
                  </a:cubicBezTo>
                  <a:cubicBezTo>
                    <a:pt x="83268" y="114285"/>
                    <a:pt x="83594" y="113095"/>
                    <a:pt x="84371" y="112380"/>
                  </a:cubicBezTo>
                  <a:cubicBezTo>
                    <a:pt x="85052" y="111753"/>
                    <a:pt x="86236" y="112138"/>
                    <a:pt x="86852" y="111428"/>
                  </a:cubicBezTo>
                  <a:cubicBezTo>
                    <a:pt x="88258" y="109810"/>
                    <a:pt x="90161" y="105714"/>
                    <a:pt x="90161" y="105714"/>
                  </a:cubicBezTo>
                  <a:cubicBezTo>
                    <a:pt x="91440" y="96881"/>
                    <a:pt x="89184" y="95324"/>
                    <a:pt x="94297" y="92381"/>
                  </a:cubicBezTo>
                  <a:cubicBezTo>
                    <a:pt x="95076" y="91932"/>
                    <a:pt x="95911" y="91533"/>
                    <a:pt x="96778" y="91428"/>
                  </a:cubicBezTo>
                  <a:cubicBezTo>
                    <a:pt x="101174" y="90895"/>
                    <a:pt x="105601" y="90793"/>
                    <a:pt x="110013" y="90476"/>
                  </a:cubicBezTo>
                  <a:cubicBezTo>
                    <a:pt x="110840" y="90158"/>
                    <a:pt x="111878" y="90233"/>
                    <a:pt x="112494" y="89523"/>
                  </a:cubicBezTo>
                  <a:cubicBezTo>
                    <a:pt x="113111" y="88813"/>
                    <a:pt x="113322" y="87670"/>
                    <a:pt x="113322" y="86666"/>
                  </a:cubicBezTo>
                  <a:cubicBezTo>
                    <a:pt x="113322" y="84369"/>
                    <a:pt x="112320" y="81302"/>
                    <a:pt x="111667" y="79047"/>
                  </a:cubicBezTo>
                  <a:cubicBezTo>
                    <a:pt x="112219" y="78095"/>
                    <a:pt x="112545" y="76905"/>
                    <a:pt x="113322" y="76190"/>
                  </a:cubicBezTo>
                  <a:cubicBezTo>
                    <a:pt x="114002" y="75563"/>
                    <a:pt x="115370" y="76109"/>
                    <a:pt x="115803" y="75238"/>
                  </a:cubicBezTo>
                  <a:cubicBezTo>
                    <a:pt x="119685" y="67416"/>
                    <a:pt x="113526" y="70715"/>
                    <a:pt x="119112" y="68571"/>
                  </a:cubicBezTo>
                  <a:cubicBezTo>
                    <a:pt x="119576" y="66967"/>
                    <a:pt x="120853" y="64461"/>
                    <a:pt x="119112" y="62857"/>
                  </a:cubicBezTo>
                  <a:cubicBezTo>
                    <a:pt x="118224" y="62039"/>
                    <a:pt x="116906" y="62222"/>
                    <a:pt x="115803" y="61904"/>
                  </a:cubicBezTo>
                  <a:cubicBezTo>
                    <a:pt x="116079" y="60635"/>
                    <a:pt x="116318" y="59353"/>
                    <a:pt x="116630" y="58095"/>
                  </a:cubicBezTo>
                  <a:cubicBezTo>
                    <a:pt x="116870" y="57130"/>
                    <a:pt x="117964" y="56055"/>
                    <a:pt x="117457" y="55238"/>
                  </a:cubicBezTo>
                  <a:cubicBezTo>
                    <a:pt x="116302" y="53375"/>
                    <a:pt x="112494" y="51428"/>
                    <a:pt x="112494" y="51428"/>
                  </a:cubicBezTo>
                  <a:cubicBezTo>
                    <a:pt x="112770" y="49841"/>
                    <a:pt x="112624" y="48072"/>
                    <a:pt x="113322" y="46666"/>
                  </a:cubicBezTo>
                  <a:cubicBezTo>
                    <a:pt x="113815" y="45673"/>
                    <a:pt x="115100" y="45571"/>
                    <a:pt x="115803" y="44762"/>
                  </a:cubicBezTo>
                  <a:cubicBezTo>
                    <a:pt x="116506" y="43952"/>
                    <a:pt x="116906" y="42857"/>
                    <a:pt x="117457" y="41904"/>
                  </a:cubicBezTo>
                  <a:cubicBezTo>
                    <a:pt x="116630" y="41269"/>
                    <a:pt x="115865" y="40511"/>
                    <a:pt x="114976" y="40000"/>
                  </a:cubicBezTo>
                  <a:cubicBezTo>
                    <a:pt x="114196" y="39551"/>
                    <a:pt x="113175" y="39674"/>
                    <a:pt x="112494" y="39047"/>
                  </a:cubicBezTo>
                  <a:cubicBezTo>
                    <a:pt x="111718" y="38332"/>
                    <a:pt x="111543" y="36999"/>
                    <a:pt x="110840" y="36190"/>
                  </a:cubicBezTo>
                  <a:cubicBezTo>
                    <a:pt x="110137" y="35381"/>
                    <a:pt x="109186" y="34920"/>
                    <a:pt x="108359" y="34285"/>
                  </a:cubicBezTo>
                  <a:cubicBezTo>
                    <a:pt x="107807" y="33333"/>
                    <a:pt x="107149" y="32452"/>
                    <a:pt x="106704" y="31428"/>
                  </a:cubicBezTo>
                  <a:cubicBezTo>
                    <a:pt x="106314" y="30530"/>
                    <a:pt x="106723" y="28815"/>
                    <a:pt x="105877" y="28571"/>
                  </a:cubicBezTo>
                  <a:cubicBezTo>
                    <a:pt x="104912" y="28293"/>
                    <a:pt x="104223" y="29841"/>
                    <a:pt x="103396" y="30476"/>
                  </a:cubicBezTo>
                  <a:cubicBezTo>
                    <a:pt x="102723" y="28152"/>
                    <a:pt x="102517" y="26607"/>
                    <a:pt x="100914" y="24761"/>
                  </a:cubicBezTo>
                  <a:cubicBezTo>
                    <a:pt x="100211" y="23952"/>
                    <a:pt x="99260" y="23492"/>
                    <a:pt x="98433" y="22857"/>
                  </a:cubicBezTo>
                  <a:cubicBezTo>
                    <a:pt x="98157" y="20634"/>
                    <a:pt x="98477" y="18198"/>
                    <a:pt x="97605" y="16190"/>
                  </a:cubicBezTo>
                  <a:cubicBezTo>
                    <a:pt x="97215" y="15292"/>
                    <a:pt x="95740" y="15947"/>
                    <a:pt x="95124" y="15238"/>
                  </a:cubicBezTo>
                  <a:cubicBezTo>
                    <a:pt x="94507" y="14528"/>
                    <a:pt x="94572" y="13333"/>
                    <a:pt x="94297" y="12380"/>
                  </a:cubicBezTo>
                  <a:cubicBezTo>
                    <a:pt x="93470" y="13015"/>
                    <a:pt x="92704" y="13773"/>
                    <a:pt x="91815" y="14285"/>
                  </a:cubicBezTo>
                  <a:cubicBezTo>
                    <a:pt x="89807" y="15442"/>
                    <a:pt x="87276" y="15538"/>
                    <a:pt x="85198" y="16190"/>
                  </a:cubicBezTo>
                  <a:cubicBezTo>
                    <a:pt x="83516" y="16718"/>
                    <a:pt x="80235" y="18095"/>
                    <a:pt x="80235" y="18095"/>
                  </a:cubicBezTo>
                  <a:cubicBezTo>
                    <a:pt x="73617" y="15555"/>
                    <a:pt x="81890" y="18095"/>
                    <a:pt x="75272" y="18095"/>
                  </a:cubicBezTo>
                  <a:cubicBezTo>
                    <a:pt x="73595" y="18095"/>
                    <a:pt x="71963" y="17460"/>
                    <a:pt x="70309" y="17142"/>
                  </a:cubicBezTo>
                  <a:lnTo>
                    <a:pt x="62864" y="14285"/>
                  </a:lnTo>
                  <a:lnTo>
                    <a:pt x="60383" y="13333"/>
                  </a:lnTo>
                  <a:cubicBezTo>
                    <a:pt x="56450" y="10314"/>
                    <a:pt x="58845" y="11790"/>
                    <a:pt x="52938" y="9523"/>
                  </a:cubicBezTo>
                  <a:lnTo>
                    <a:pt x="50457" y="8571"/>
                  </a:lnTo>
                  <a:lnTo>
                    <a:pt x="47975" y="7619"/>
                  </a:lnTo>
                  <a:cubicBezTo>
                    <a:pt x="46597" y="12380"/>
                    <a:pt x="47975" y="10793"/>
                    <a:pt x="42185" y="8571"/>
                  </a:cubicBezTo>
                  <a:lnTo>
                    <a:pt x="39704" y="7619"/>
                  </a:lnTo>
                  <a:lnTo>
                    <a:pt x="37222" y="6666"/>
                  </a:lnTo>
                  <a:cubicBezTo>
                    <a:pt x="36874" y="5463"/>
                    <a:pt x="36216" y="1242"/>
                    <a:pt x="33914" y="1904"/>
                  </a:cubicBezTo>
                  <a:cubicBezTo>
                    <a:pt x="33068" y="2148"/>
                    <a:pt x="33796" y="4178"/>
                    <a:pt x="33086" y="4761"/>
                  </a:cubicBezTo>
                  <a:cubicBezTo>
                    <a:pt x="31667" y="5928"/>
                    <a:pt x="28123" y="6666"/>
                    <a:pt x="28123" y="6666"/>
                  </a:cubicBezTo>
                  <a:cubicBezTo>
                    <a:pt x="26987" y="10590"/>
                    <a:pt x="27730" y="11160"/>
                    <a:pt x="22333" y="8571"/>
                  </a:cubicBezTo>
                  <a:cubicBezTo>
                    <a:pt x="20498" y="7690"/>
                    <a:pt x="17370" y="4761"/>
                    <a:pt x="17370" y="4761"/>
                  </a:cubicBezTo>
                  <a:cubicBezTo>
                    <a:pt x="15283" y="1157"/>
                    <a:pt x="15716" y="0"/>
                    <a:pt x="14889" y="0"/>
                  </a:cubicBezTo>
                  <a:close/>
                </a:path>
              </a:pathLst>
            </a:custGeom>
            <a:solidFill>
              <a:srgbClr val="92D050"/>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grpSp>
          <p:nvGrpSpPr>
            <p:cNvPr id="360" name="Google Shape;360;p9"/>
            <p:cNvGrpSpPr/>
            <p:nvPr/>
          </p:nvGrpSpPr>
          <p:grpSpPr>
            <a:xfrm>
              <a:off x="5057728" y="4643426"/>
              <a:ext cx="130480" cy="151439"/>
              <a:chOff x="4267370" y="5790307"/>
              <a:chExt cx="286454" cy="361789"/>
            </a:xfrm>
          </p:grpSpPr>
          <p:sp>
            <p:nvSpPr>
              <p:cNvPr id="361" name="Google Shape;361;p9"/>
              <p:cNvSpPr/>
              <p:nvPr/>
            </p:nvSpPr>
            <p:spPr>
              <a:xfrm>
                <a:off x="4267370" y="5790307"/>
                <a:ext cx="207433" cy="361789"/>
              </a:xfrm>
              <a:custGeom>
                <a:avLst/>
                <a:gdLst/>
                <a:ahLst/>
                <a:cxnLst/>
                <a:rect l="l" t="t" r="r" b="b"/>
                <a:pathLst>
                  <a:path w="120000" h="120000" extrusionOk="0">
                    <a:moveTo>
                      <a:pt x="25523" y="103"/>
                    </a:moveTo>
                    <a:cubicBezTo>
                      <a:pt x="23706" y="591"/>
                      <a:pt x="18962" y="2423"/>
                      <a:pt x="16439" y="4002"/>
                    </a:cubicBezTo>
                    <a:cubicBezTo>
                      <a:pt x="15192" y="4782"/>
                      <a:pt x="15478" y="6008"/>
                      <a:pt x="14622" y="6927"/>
                    </a:cubicBezTo>
                    <a:cubicBezTo>
                      <a:pt x="11594" y="10176"/>
                      <a:pt x="10988" y="9851"/>
                      <a:pt x="5538" y="11800"/>
                    </a:cubicBezTo>
                    <a:cubicBezTo>
                      <a:pt x="4653" y="12512"/>
                      <a:pt x="-748" y="16304"/>
                      <a:pt x="87" y="17649"/>
                    </a:cubicBezTo>
                    <a:cubicBezTo>
                      <a:pt x="1468" y="19872"/>
                      <a:pt x="7355" y="23498"/>
                      <a:pt x="7355" y="23498"/>
                    </a:cubicBezTo>
                    <a:cubicBezTo>
                      <a:pt x="6749" y="24797"/>
                      <a:pt x="6224" y="26109"/>
                      <a:pt x="5538" y="27397"/>
                    </a:cubicBezTo>
                    <a:cubicBezTo>
                      <a:pt x="5011" y="28385"/>
                      <a:pt x="3721" y="29294"/>
                      <a:pt x="3721" y="30321"/>
                    </a:cubicBezTo>
                    <a:cubicBezTo>
                      <a:pt x="3721" y="31349"/>
                      <a:pt x="3979" y="32648"/>
                      <a:pt x="5538" y="33245"/>
                    </a:cubicBezTo>
                    <a:cubicBezTo>
                      <a:pt x="8654" y="34440"/>
                      <a:pt x="16439" y="35195"/>
                      <a:pt x="16439" y="35195"/>
                    </a:cubicBezTo>
                    <a:cubicBezTo>
                      <a:pt x="18256" y="35845"/>
                      <a:pt x="20451" y="36263"/>
                      <a:pt x="21889" y="37144"/>
                    </a:cubicBezTo>
                    <a:cubicBezTo>
                      <a:pt x="24765" y="38908"/>
                      <a:pt x="29157" y="42993"/>
                      <a:pt x="29157" y="42993"/>
                    </a:cubicBezTo>
                    <a:cubicBezTo>
                      <a:pt x="29858" y="44497"/>
                      <a:pt x="32790" y="50528"/>
                      <a:pt x="32790" y="51766"/>
                    </a:cubicBezTo>
                    <a:cubicBezTo>
                      <a:pt x="32790" y="56975"/>
                      <a:pt x="33197" y="62292"/>
                      <a:pt x="30974" y="67362"/>
                    </a:cubicBezTo>
                    <a:cubicBezTo>
                      <a:pt x="30535" y="68362"/>
                      <a:pt x="27340" y="68012"/>
                      <a:pt x="25523" y="68337"/>
                    </a:cubicBezTo>
                    <a:cubicBezTo>
                      <a:pt x="29532" y="79092"/>
                      <a:pt x="23523" y="68945"/>
                      <a:pt x="32790" y="75160"/>
                    </a:cubicBezTo>
                    <a:cubicBezTo>
                      <a:pt x="33987" y="75963"/>
                      <a:pt x="33677" y="77186"/>
                      <a:pt x="34607" y="78085"/>
                    </a:cubicBezTo>
                    <a:cubicBezTo>
                      <a:pt x="36728" y="80133"/>
                      <a:pt x="39452" y="81984"/>
                      <a:pt x="41875" y="83933"/>
                    </a:cubicBezTo>
                    <a:lnTo>
                      <a:pt x="45508" y="86857"/>
                    </a:lnTo>
                    <a:cubicBezTo>
                      <a:pt x="46571" y="87712"/>
                      <a:pt x="46720" y="88807"/>
                      <a:pt x="47325" y="89782"/>
                    </a:cubicBezTo>
                    <a:cubicBezTo>
                      <a:pt x="46427" y="94120"/>
                      <a:pt x="50316" y="99529"/>
                      <a:pt x="40058" y="99529"/>
                    </a:cubicBezTo>
                    <a:cubicBezTo>
                      <a:pt x="37561" y="99529"/>
                      <a:pt x="35213" y="98880"/>
                      <a:pt x="32790" y="98555"/>
                    </a:cubicBezTo>
                    <a:cubicBezTo>
                      <a:pt x="30974" y="97905"/>
                      <a:pt x="28884" y="97434"/>
                      <a:pt x="27340" y="96605"/>
                    </a:cubicBezTo>
                    <a:cubicBezTo>
                      <a:pt x="25796" y="95777"/>
                      <a:pt x="25806" y="94003"/>
                      <a:pt x="23706" y="93681"/>
                    </a:cubicBezTo>
                    <a:cubicBezTo>
                      <a:pt x="20737" y="93226"/>
                      <a:pt x="17650" y="94331"/>
                      <a:pt x="14622" y="94656"/>
                    </a:cubicBezTo>
                    <a:cubicBezTo>
                      <a:pt x="12527" y="98028"/>
                      <a:pt x="10785" y="99311"/>
                      <a:pt x="14622" y="103429"/>
                    </a:cubicBezTo>
                    <a:cubicBezTo>
                      <a:pt x="15598" y="104476"/>
                      <a:pt x="18256" y="104728"/>
                      <a:pt x="20072" y="105378"/>
                    </a:cubicBezTo>
                    <a:cubicBezTo>
                      <a:pt x="21284" y="106353"/>
                      <a:pt x="22819" y="107232"/>
                      <a:pt x="23706" y="108302"/>
                    </a:cubicBezTo>
                    <a:cubicBezTo>
                      <a:pt x="24587" y="109366"/>
                      <a:pt x="27178" y="115802"/>
                      <a:pt x="30974" y="117075"/>
                    </a:cubicBezTo>
                    <a:cubicBezTo>
                      <a:pt x="37938" y="119410"/>
                      <a:pt x="51154" y="119578"/>
                      <a:pt x="58226" y="120000"/>
                    </a:cubicBezTo>
                    <a:cubicBezTo>
                      <a:pt x="66100" y="119675"/>
                      <a:pt x="74084" y="119805"/>
                      <a:pt x="81846" y="119025"/>
                    </a:cubicBezTo>
                    <a:cubicBezTo>
                      <a:pt x="83992" y="118809"/>
                      <a:pt x="86606" y="118187"/>
                      <a:pt x="87296" y="117075"/>
                    </a:cubicBezTo>
                    <a:cubicBezTo>
                      <a:pt x="90425" y="112038"/>
                      <a:pt x="80884" y="112858"/>
                      <a:pt x="76395" y="112201"/>
                    </a:cubicBezTo>
                    <a:cubicBezTo>
                      <a:pt x="72700" y="111661"/>
                      <a:pt x="69128" y="110902"/>
                      <a:pt x="65494" y="110252"/>
                    </a:cubicBezTo>
                    <a:lnTo>
                      <a:pt x="60043" y="109277"/>
                    </a:lnTo>
                    <a:cubicBezTo>
                      <a:pt x="57015" y="104403"/>
                      <a:pt x="57621" y="107328"/>
                      <a:pt x="61860" y="100504"/>
                    </a:cubicBezTo>
                    <a:cubicBezTo>
                      <a:pt x="63241" y="98281"/>
                      <a:pt x="69128" y="94656"/>
                      <a:pt x="69128" y="94656"/>
                    </a:cubicBezTo>
                    <a:cubicBezTo>
                      <a:pt x="69733" y="93681"/>
                      <a:pt x="70088" y="92650"/>
                      <a:pt x="70944" y="91731"/>
                    </a:cubicBezTo>
                    <a:cubicBezTo>
                      <a:pt x="73474" y="89017"/>
                      <a:pt x="76011" y="88038"/>
                      <a:pt x="80029" y="85883"/>
                    </a:cubicBezTo>
                    <a:cubicBezTo>
                      <a:pt x="80634" y="84908"/>
                      <a:pt x="80989" y="83877"/>
                      <a:pt x="81846" y="82958"/>
                    </a:cubicBezTo>
                    <a:cubicBezTo>
                      <a:pt x="82822" y="81911"/>
                      <a:pt x="85120" y="81190"/>
                      <a:pt x="85479" y="80034"/>
                    </a:cubicBezTo>
                    <a:cubicBezTo>
                      <a:pt x="86110" y="78004"/>
                      <a:pt x="79428" y="74081"/>
                      <a:pt x="78212" y="73211"/>
                    </a:cubicBezTo>
                    <a:cubicBezTo>
                      <a:pt x="77606" y="72236"/>
                      <a:pt x="76395" y="71314"/>
                      <a:pt x="76395" y="70286"/>
                    </a:cubicBezTo>
                    <a:cubicBezTo>
                      <a:pt x="76395" y="68310"/>
                      <a:pt x="77047" y="66313"/>
                      <a:pt x="78212" y="64438"/>
                    </a:cubicBezTo>
                    <a:cubicBezTo>
                      <a:pt x="78902" y="63326"/>
                      <a:pt x="80140" y="62245"/>
                      <a:pt x="81846" y="61514"/>
                    </a:cubicBezTo>
                    <a:cubicBezTo>
                      <a:pt x="84199" y="60503"/>
                      <a:pt x="98086" y="59574"/>
                      <a:pt x="98197" y="59564"/>
                    </a:cubicBezTo>
                    <a:lnTo>
                      <a:pt x="109098" y="55665"/>
                    </a:lnTo>
                    <a:cubicBezTo>
                      <a:pt x="110692" y="55095"/>
                      <a:pt x="109985" y="53639"/>
                      <a:pt x="110915" y="52741"/>
                    </a:cubicBezTo>
                    <a:cubicBezTo>
                      <a:pt x="121328" y="42685"/>
                      <a:pt x="115888" y="50585"/>
                      <a:pt x="120000" y="43968"/>
                    </a:cubicBezTo>
                    <a:cubicBezTo>
                      <a:pt x="119394" y="40394"/>
                      <a:pt x="120150" y="36676"/>
                      <a:pt x="118183" y="33245"/>
                    </a:cubicBezTo>
                    <a:cubicBezTo>
                      <a:pt x="117540" y="32126"/>
                      <a:pt x="114739" y="31757"/>
                      <a:pt x="112732" y="31296"/>
                    </a:cubicBezTo>
                    <a:cubicBezTo>
                      <a:pt x="110437" y="30768"/>
                      <a:pt x="107866" y="30689"/>
                      <a:pt x="105465" y="30321"/>
                    </a:cubicBezTo>
                    <a:cubicBezTo>
                      <a:pt x="92780" y="28377"/>
                      <a:pt x="109002" y="30035"/>
                      <a:pt x="87296" y="28371"/>
                    </a:cubicBezTo>
                    <a:cubicBezTo>
                      <a:pt x="73596" y="25921"/>
                      <a:pt x="90483" y="29226"/>
                      <a:pt x="76395" y="25447"/>
                    </a:cubicBezTo>
                    <a:cubicBezTo>
                      <a:pt x="74682" y="24988"/>
                      <a:pt x="72761" y="24797"/>
                      <a:pt x="70944" y="24472"/>
                    </a:cubicBezTo>
                    <a:cubicBezTo>
                      <a:pt x="68522" y="24797"/>
                      <a:pt x="65755" y="24704"/>
                      <a:pt x="63677" y="25447"/>
                    </a:cubicBezTo>
                    <a:cubicBezTo>
                      <a:pt x="61860" y="26097"/>
                      <a:pt x="61587" y="27543"/>
                      <a:pt x="60043" y="28371"/>
                    </a:cubicBezTo>
                    <a:cubicBezTo>
                      <a:pt x="58499" y="29200"/>
                      <a:pt x="56409" y="29671"/>
                      <a:pt x="54593" y="30321"/>
                    </a:cubicBezTo>
                    <a:cubicBezTo>
                      <a:pt x="52170" y="29996"/>
                      <a:pt x="47961" y="30642"/>
                      <a:pt x="47325" y="29346"/>
                    </a:cubicBezTo>
                    <a:cubicBezTo>
                      <a:pt x="46921" y="28523"/>
                      <a:pt x="48694" y="14244"/>
                      <a:pt x="43692" y="8876"/>
                    </a:cubicBezTo>
                    <a:cubicBezTo>
                      <a:pt x="42715" y="7828"/>
                      <a:pt x="41763" y="6684"/>
                      <a:pt x="40058" y="5952"/>
                    </a:cubicBezTo>
                    <a:cubicBezTo>
                      <a:pt x="38562" y="5310"/>
                      <a:pt x="36424" y="5302"/>
                      <a:pt x="34607" y="4977"/>
                    </a:cubicBezTo>
                    <a:cubicBezTo>
                      <a:pt x="32405" y="1432"/>
                      <a:pt x="34387" y="2023"/>
                      <a:pt x="27340" y="1078"/>
                    </a:cubicBezTo>
                    <a:cubicBezTo>
                      <a:pt x="26752" y="999"/>
                      <a:pt x="27340" y="-383"/>
                      <a:pt x="25523" y="103"/>
                    </a:cubicBezTo>
                    <a:close/>
                  </a:path>
                </a:pathLst>
              </a:custGeom>
              <a:solidFill>
                <a:srgbClr val="BFBFBF"/>
              </a:solidFill>
              <a:ln w="9525"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62" name="Google Shape;362;p9"/>
              <p:cNvSpPr/>
              <p:nvPr/>
            </p:nvSpPr>
            <p:spPr>
              <a:xfrm>
                <a:off x="4499496" y="5917558"/>
                <a:ext cx="54328" cy="59882"/>
              </a:xfrm>
              <a:custGeom>
                <a:avLst/>
                <a:gdLst/>
                <a:ahLst/>
                <a:cxnLst/>
                <a:rect l="l" t="t" r="r" b="b"/>
                <a:pathLst>
                  <a:path w="120000" h="120000" extrusionOk="0">
                    <a:moveTo>
                      <a:pt x="49411" y="243"/>
                    </a:moveTo>
                    <a:cubicBezTo>
                      <a:pt x="39999" y="2238"/>
                      <a:pt x="22757" y="13724"/>
                      <a:pt x="14117" y="24194"/>
                    </a:cubicBezTo>
                    <a:cubicBezTo>
                      <a:pt x="5583" y="34536"/>
                      <a:pt x="0" y="60121"/>
                      <a:pt x="0" y="60121"/>
                    </a:cubicBezTo>
                    <a:cubicBezTo>
                      <a:pt x="246" y="60173"/>
                      <a:pt x="46035" y="69233"/>
                      <a:pt x="49411" y="72097"/>
                    </a:cubicBezTo>
                    <a:cubicBezTo>
                      <a:pt x="54672" y="76560"/>
                      <a:pt x="53142" y="84415"/>
                      <a:pt x="56470" y="90061"/>
                    </a:cubicBezTo>
                    <a:cubicBezTo>
                      <a:pt x="68234" y="110020"/>
                      <a:pt x="70588" y="108024"/>
                      <a:pt x="91764" y="120000"/>
                    </a:cubicBezTo>
                    <a:cubicBezTo>
                      <a:pt x="94117" y="114012"/>
                      <a:pt x="97018" y="108159"/>
                      <a:pt x="98823" y="102036"/>
                    </a:cubicBezTo>
                    <a:cubicBezTo>
                      <a:pt x="101733" y="92163"/>
                      <a:pt x="101670" y="81626"/>
                      <a:pt x="105882" y="72097"/>
                    </a:cubicBezTo>
                    <a:cubicBezTo>
                      <a:pt x="108861" y="65358"/>
                      <a:pt x="115294" y="60121"/>
                      <a:pt x="120000" y="54133"/>
                    </a:cubicBezTo>
                    <a:cubicBezTo>
                      <a:pt x="117647" y="48146"/>
                      <a:pt x="118202" y="40633"/>
                      <a:pt x="112941" y="36170"/>
                    </a:cubicBezTo>
                    <a:cubicBezTo>
                      <a:pt x="100943" y="25992"/>
                      <a:pt x="84706" y="20202"/>
                      <a:pt x="70588" y="12218"/>
                    </a:cubicBezTo>
                    <a:cubicBezTo>
                      <a:pt x="65050" y="9086"/>
                      <a:pt x="58823" y="-1752"/>
                      <a:pt x="49411" y="243"/>
                    </a:cubicBezTo>
                    <a:close/>
                  </a:path>
                </a:pathLst>
              </a:custGeom>
              <a:solidFill>
                <a:srgbClr val="BFBFBF"/>
              </a:solidFill>
              <a:ln w="9525"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grpSp>
        <p:sp>
          <p:nvSpPr>
            <p:cNvPr id="363" name="Google Shape;363;p9"/>
            <p:cNvSpPr/>
            <p:nvPr/>
          </p:nvSpPr>
          <p:spPr>
            <a:xfrm>
              <a:off x="4532433" y="4599561"/>
              <a:ext cx="179972" cy="216193"/>
            </a:xfrm>
            <a:custGeom>
              <a:avLst/>
              <a:gdLst/>
              <a:ahLst/>
              <a:cxnLst/>
              <a:rect l="l" t="t" r="r" b="b"/>
              <a:pathLst>
                <a:path w="120000" h="120000" extrusionOk="0">
                  <a:moveTo>
                    <a:pt x="29032" y="0"/>
                  </a:moveTo>
                  <a:lnTo>
                    <a:pt x="50806" y="10306"/>
                  </a:lnTo>
                  <a:lnTo>
                    <a:pt x="66290" y="10306"/>
                  </a:lnTo>
                  <a:lnTo>
                    <a:pt x="92419" y="30552"/>
                  </a:lnTo>
                  <a:lnTo>
                    <a:pt x="105000" y="37914"/>
                  </a:lnTo>
                  <a:lnTo>
                    <a:pt x="105000" y="47116"/>
                  </a:lnTo>
                  <a:lnTo>
                    <a:pt x="111774" y="37914"/>
                  </a:lnTo>
                  <a:lnTo>
                    <a:pt x="120000" y="54478"/>
                  </a:lnTo>
                  <a:lnTo>
                    <a:pt x="118548" y="56687"/>
                  </a:lnTo>
                  <a:lnTo>
                    <a:pt x="113225" y="65153"/>
                  </a:lnTo>
                  <a:lnTo>
                    <a:pt x="105000" y="75828"/>
                  </a:lnTo>
                  <a:lnTo>
                    <a:pt x="95322" y="88343"/>
                  </a:lnTo>
                  <a:lnTo>
                    <a:pt x="86612" y="97914"/>
                  </a:lnTo>
                  <a:lnTo>
                    <a:pt x="77419" y="108220"/>
                  </a:lnTo>
                  <a:lnTo>
                    <a:pt x="71612" y="115582"/>
                  </a:lnTo>
                  <a:lnTo>
                    <a:pt x="68709" y="118895"/>
                  </a:lnTo>
                  <a:lnTo>
                    <a:pt x="64838" y="118895"/>
                  </a:lnTo>
                  <a:lnTo>
                    <a:pt x="58064" y="115582"/>
                  </a:lnTo>
                  <a:lnTo>
                    <a:pt x="48387" y="114478"/>
                  </a:lnTo>
                  <a:lnTo>
                    <a:pt x="46935" y="112638"/>
                  </a:lnTo>
                  <a:lnTo>
                    <a:pt x="32903" y="114478"/>
                  </a:lnTo>
                  <a:lnTo>
                    <a:pt x="11129" y="120000"/>
                  </a:lnTo>
                  <a:lnTo>
                    <a:pt x="0" y="112638"/>
                  </a:lnTo>
                  <a:lnTo>
                    <a:pt x="16451" y="97914"/>
                  </a:lnTo>
                  <a:lnTo>
                    <a:pt x="16451" y="86134"/>
                  </a:lnTo>
                  <a:lnTo>
                    <a:pt x="24677" y="73619"/>
                  </a:lnTo>
                  <a:lnTo>
                    <a:pt x="20806" y="62944"/>
                  </a:lnTo>
                  <a:lnTo>
                    <a:pt x="9677" y="54478"/>
                  </a:lnTo>
                  <a:lnTo>
                    <a:pt x="5322" y="26134"/>
                  </a:lnTo>
                  <a:lnTo>
                    <a:pt x="13548" y="13619"/>
                  </a:lnTo>
                  <a:lnTo>
                    <a:pt x="21774" y="13619"/>
                  </a:lnTo>
                  <a:lnTo>
                    <a:pt x="29032"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64" name="Google Shape;364;p9"/>
            <p:cNvSpPr/>
            <p:nvPr/>
          </p:nvSpPr>
          <p:spPr>
            <a:xfrm>
              <a:off x="4532433" y="4599561"/>
              <a:ext cx="179972" cy="216193"/>
            </a:xfrm>
            <a:custGeom>
              <a:avLst/>
              <a:gdLst/>
              <a:ahLst/>
              <a:cxnLst/>
              <a:rect l="l" t="t" r="r" b="b"/>
              <a:pathLst>
                <a:path w="120000" h="120000" extrusionOk="0">
                  <a:moveTo>
                    <a:pt x="29032" y="0"/>
                  </a:moveTo>
                  <a:lnTo>
                    <a:pt x="50806" y="10306"/>
                  </a:lnTo>
                  <a:lnTo>
                    <a:pt x="66290" y="10306"/>
                  </a:lnTo>
                  <a:lnTo>
                    <a:pt x="92419" y="30552"/>
                  </a:lnTo>
                  <a:lnTo>
                    <a:pt x="105000" y="37914"/>
                  </a:lnTo>
                  <a:lnTo>
                    <a:pt x="105000" y="47116"/>
                  </a:lnTo>
                  <a:lnTo>
                    <a:pt x="111774" y="37914"/>
                  </a:lnTo>
                  <a:lnTo>
                    <a:pt x="120000" y="54478"/>
                  </a:lnTo>
                  <a:lnTo>
                    <a:pt x="118548" y="56687"/>
                  </a:lnTo>
                  <a:lnTo>
                    <a:pt x="113225" y="65153"/>
                  </a:lnTo>
                  <a:lnTo>
                    <a:pt x="105000" y="75828"/>
                  </a:lnTo>
                  <a:lnTo>
                    <a:pt x="95322" y="88343"/>
                  </a:lnTo>
                  <a:lnTo>
                    <a:pt x="86612" y="97914"/>
                  </a:lnTo>
                  <a:lnTo>
                    <a:pt x="77419" y="108220"/>
                  </a:lnTo>
                  <a:lnTo>
                    <a:pt x="71612" y="115582"/>
                  </a:lnTo>
                  <a:lnTo>
                    <a:pt x="68709" y="118895"/>
                  </a:lnTo>
                  <a:lnTo>
                    <a:pt x="64838" y="118895"/>
                  </a:lnTo>
                  <a:lnTo>
                    <a:pt x="58064" y="115582"/>
                  </a:lnTo>
                  <a:lnTo>
                    <a:pt x="48387" y="114478"/>
                  </a:lnTo>
                  <a:lnTo>
                    <a:pt x="46935" y="112638"/>
                  </a:lnTo>
                  <a:lnTo>
                    <a:pt x="32903" y="114478"/>
                  </a:lnTo>
                  <a:lnTo>
                    <a:pt x="11129" y="120000"/>
                  </a:lnTo>
                  <a:lnTo>
                    <a:pt x="0" y="112638"/>
                  </a:lnTo>
                  <a:lnTo>
                    <a:pt x="16451" y="97914"/>
                  </a:lnTo>
                  <a:lnTo>
                    <a:pt x="16451" y="86134"/>
                  </a:lnTo>
                  <a:lnTo>
                    <a:pt x="24677" y="73619"/>
                  </a:lnTo>
                  <a:lnTo>
                    <a:pt x="20806" y="62944"/>
                  </a:lnTo>
                  <a:lnTo>
                    <a:pt x="9677" y="54478"/>
                  </a:lnTo>
                  <a:lnTo>
                    <a:pt x="5322" y="26134"/>
                  </a:lnTo>
                  <a:lnTo>
                    <a:pt x="13548" y="13619"/>
                  </a:lnTo>
                  <a:lnTo>
                    <a:pt x="21774" y="13619"/>
                  </a:lnTo>
                  <a:lnTo>
                    <a:pt x="29032"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65" name="Google Shape;365;p9"/>
            <p:cNvSpPr/>
            <p:nvPr/>
          </p:nvSpPr>
          <p:spPr>
            <a:xfrm>
              <a:off x="4790018" y="4627761"/>
              <a:ext cx="181098" cy="155616"/>
            </a:xfrm>
            <a:custGeom>
              <a:avLst/>
              <a:gdLst/>
              <a:ahLst/>
              <a:cxnLst/>
              <a:rect l="l" t="t" r="r" b="b"/>
              <a:pathLst>
                <a:path w="120000" h="120000" extrusionOk="0">
                  <a:moveTo>
                    <a:pt x="94183" y="17435"/>
                  </a:moveTo>
                  <a:lnTo>
                    <a:pt x="77928" y="4102"/>
                  </a:lnTo>
                  <a:lnTo>
                    <a:pt x="57370" y="4102"/>
                  </a:lnTo>
                  <a:lnTo>
                    <a:pt x="46374" y="0"/>
                  </a:lnTo>
                  <a:lnTo>
                    <a:pt x="28685" y="5641"/>
                  </a:lnTo>
                  <a:lnTo>
                    <a:pt x="16733" y="14358"/>
                  </a:lnTo>
                  <a:lnTo>
                    <a:pt x="7171" y="34871"/>
                  </a:lnTo>
                  <a:lnTo>
                    <a:pt x="0" y="34871"/>
                  </a:lnTo>
                  <a:lnTo>
                    <a:pt x="16733" y="73333"/>
                  </a:lnTo>
                  <a:lnTo>
                    <a:pt x="16733" y="84615"/>
                  </a:lnTo>
                  <a:lnTo>
                    <a:pt x="39681" y="105128"/>
                  </a:lnTo>
                  <a:lnTo>
                    <a:pt x="87490" y="120000"/>
                  </a:lnTo>
                  <a:lnTo>
                    <a:pt x="106613" y="115384"/>
                  </a:lnTo>
                  <a:lnTo>
                    <a:pt x="113306" y="111282"/>
                  </a:lnTo>
                  <a:lnTo>
                    <a:pt x="110438" y="93846"/>
                  </a:lnTo>
                  <a:lnTo>
                    <a:pt x="120000" y="70256"/>
                  </a:lnTo>
                  <a:lnTo>
                    <a:pt x="106613" y="55384"/>
                  </a:lnTo>
                  <a:lnTo>
                    <a:pt x="100876" y="37948"/>
                  </a:lnTo>
                  <a:lnTo>
                    <a:pt x="94183" y="1743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66" name="Google Shape;366;p9"/>
            <p:cNvSpPr/>
            <p:nvPr/>
          </p:nvSpPr>
          <p:spPr>
            <a:xfrm>
              <a:off x="4790018" y="4627761"/>
              <a:ext cx="181098" cy="155616"/>
            </a:xfrm>
            <a:custGeom>
              <a:avLst/>
              <a:gdLst/>
              <a:ahLst/>
              <a:cxnLst/>
              <a:rect l="l" t="t" r="r" b="b"/>
              <a:pathLst>
                <a:path w="120000" h="120000" extrusionOk="0">
                  <a:moveTo>
                    <a:pt x="94183" y="17435"/>
                  </a:moveTo>
                  <a:lnTo>
                    <a:pt x="77928" y="4102"/>
                  </a:lnTo>
                  <a:lnTo>
                    <a:pt x="57370" y="4102"/>
                  </a:lnTo>
                  <a:lnTo>
                    <a:pt x="46374" y="0"/>
                  </a:lnTo>
                  <a:lnTo>
                    <a:pt x="28685" y="5641"/>
                  </a:lnTo>
                  <a:lnTo>
                    <a:pt x="16733" y="14358"/>
                  </a:lnTo>
                  <a:lnTo>
                    <a:pt x="7171" y="34871"/>
                  </a:lnTo>
                  <a:lnTo>
                    <a:pt x="0" y="34871"/>
                  </a:lnTo>
                  <a:lnTo>
                    <a:pt x="16733" y="73333"/>
                  </a:lnTo>
                  <a:lnTo>
                    <a:pt x="16733" y="84615"/>
                  </a:lnTo>
                  <a:lnTo>
                    <a:pt x="39681" y="105128"/>
                  </a:lnTo>
                  <a:lnTo>
                    <a:pt x="87490" y="120000"/>
                  </a:lnTo>
                  <a:lnTo>
                    <a:pt x="106613" y="115384"/>
                  </a:lnTo>
                  <a:lnTo>
                    <a:pt x="113306" y="111282"/>
                  </a:lnTo>
                  <a:lnTo>
                    <a:pt x="110438" y="93846"/>
                  </a:lnTo>
                  <a:lnTo>
                    <a:pt x="120000" y="70256"/>
                  </a:lnTo>
                  <a:lnTo>
                    <a:pt x="106613" y="55384"/>
                  </a:lnTo>
                  <a:lnTo>
                    <a:pt x="100876" y="37948"/>
                  </a:lnTo>
                  <a:lnTo>
                    <a:pt x="94183" y="17435"/>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67" name="Google Shape;367;p9"/>
            <p:cNvSpPr/>
            <p:nvPr/>
          </p:nvSpPr>
          <p:spPr>
            <a:xfrm>
              <a:off x="4790018" y="4627761"/>
              <a:ext cx="181098" cy="155616"/>
            </a:xfrm>
            <a:custGeom>
              <a:avLst/>
              <a:gdLst/>
              <a:ahLst/>
              <a:cxnLst/>
              <a:rect l="l" t="t" r="r" b="b"/>
              <a:pathLst>
                <a:path w="120000" h="120000" extrusionOk="0">
                  <a:moveTo>
                    <a:pt x="94183" y="17435"/>
                  </a:moveTo>
                  <a:lnTo>
                    <a:pt x="77928" y="4102"/>
                  </a:lnTo>
                  <a:lnTo>
                    <a:pt x="57370" y="4102"/>
                  </a:lnTo>
                  <a:lnTo>
                    <a:pt x="46374" y="0"/>
                  </a:lnTo>
                  <a:lnTo>
                    <a:pt x="28685" y="5641"/>
                  </a:lnTo>
                  <a:lnTo>
                    <a:pt x="16733" y="14358"/>
                  </a:lnTo>
                  <a:lnTo>
                    <a:pt x="7171" y="34871"/>
                  </a:lnTo>
                  <a:lnTo>
                    <a:pt x="0" y="34871"/>
                  </a:lnTo>
                  <a:lnTo>
                    <a:pt x="16733" y="73333"/>
                  </a:lnTo>
                  <a:lnTo>
                    <a:pt x="16733" y="84615"/>
                  </a:lnTo>
                  <a:lnTo>
                    <a:pt x="39681" y="105128"/>
                  </a:lnTo>
                  <a:lnTo>
                    <a:pt x="87490" y="120000"/>
                  </a:lnTo>
                  <a:lnTo>
                    <a:pt x="106613" y="115384"/>
                  </a:lnTo>
                  <a:lnTo>
                    <a:pt x="113306" y="111282"/>
                  </a:lnTo>
                  <a:lnTo>
                    <a:pt x="110438" y="93846"/>
                  </a:lnTo>
                  <a:lnTo>
                    <a:pt x="120000" y="70256"/>
                  </a:lnTo>
                  <a:lnTo>
                    <a:pt x="106613" y="55384"/>
                  </a:lnTo>
                  <a:lnTo>
                    <a:pt x="100876" y="37948"/>
                  </a:lnTo>
                  <a:lnTo>
                    <a:pt x="94183" y="1743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68" name="Google Shape;368;p9"/>
            <p:cNvSpPr/>
            <p:nvPr/>
          </p:nvSpPr>
          <p:spPr>
            <a:xfrm>
              <a:off x="4790018" y="4627761"/>
              <a:ext cx="181098" cy="155616"/>
            </a:xfrm>
            <a:custGeom>
              <a:avLst/>
              <a:gdLst/>
              <a:ahLst/>
              <a:cxnLst/>
              <a:rect l="l" t="t" r="r" b="b"/>
              <a:pathLst>
                <a:path w="120000" h="120000" extrusionOk="0">
                  <a:moveTo>
                    <a:pt x="94183" y="17435"/>
                  </a:moveTo>
                  <a:lnTo>
                    <a:pt x="77928" y="4102"/>
                  </a:lnTo>
                  <a:lnTo>
                    <a:pt x="57370" y="4102"/>
                  </a:lnTo>
                  <a:lnTo>
                    <a:pt x="46374" y="0"/>
                  </a:lnTo>
                  <a:lnTo>
                    <a:pt x="28685" y="5641"/>
                  </a:lnTo>
                  <a:lnTo>
                    <a:pt x="16733" y="14358"/>
                  </a:lnTo>
                  <a:lnTo>
                    <a:pt x="7171" y="34871"/>
                  </a:lnTo>
                  <a:lnTo>
                    <a:pt x="0" y="34871"/>
                  </a:lnTo>
                  <a:lnTo>
                    <a:pt x="16733" y="73333"/>
                  </a:lnTo>
                  <a:lnTo>
                    <a:pt x="16733" y="84615"/>
                  </a:lnTo>
                  <a:lnTo>
                    <a:pt x="39681" y="105128"/>
                  </a:lnTo>
                  <a:lnTo>
                    <a:pt x="87490" y="120000"/>
                  </a:lnTo>
                  <a:lnTo>
                    <a:pt x="106613" y="115384"/>
                  </a:lnTo>
                  <a:lnTo>
                    <a:pt x="113306" y="111282"/>
                  </a:lnTo>
                  <a:lnTo>
                    <a:pt x="110438" y="93846"/>
                  </a:lnTo>
                  <a:lnTo>
                    <a:pt x="120000" y="70256"/>
                  </a:lnTo>
                  <a:lnTo>
                    <a:pt x="106613" y="55384"/>
                  </a:lnTo>
                  <a:lnTo>
                    <a:pt x="100876" y="37948"/>
                  </a:lnTo>
                  <a:lnTo>
                    <a:pt x="94183" y="17435"/>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69" name="Google Shape;369;p9"/>
            <p:cNvSpPr/>
            <p:nvPr/>
          </p:nvSpPr>
          <p:spPr>
            <a:xfrm>
              <a:off x="4336713" y="4650738"/>
              <a:ext cx="125981" cy="144128"/>
            </a:xfrm>
            <a:custGeom>
              <a:avLst/>
              <a:gdLst/>
              <a:ahLst/>
              <a:cxnLst/>
              <a:rect l="l" t="t" r="r" b="b"/>
              <a:pathLst>
                <a:path w="120000" h="120000" extrusionOk="0">
                  <a:moveTo>
                    <a:pt x="58620" y="63041"/>
                  </a:moveTo>
                  <a:lnTo>
                    <a:pt x="68965" y="75760"/>
                  </a:lnTo>
                  <a:lnTo>
                    <a:pt x="68965" y="82396"/>
                  </a:lnTo>
                  <a:lnTo>
                    <a:pt x="55172" y="82396"/>
                  </a:lnTo>
                  <a:lnTo>
                    <a:pt x="55172" y="75760"/>
                  </a:lnTo>
                  <a:lnTo>
                    <a:pt x="35172" y="88479"/>
                  </a:lnTo>
                  <a:lnTo>
                    <a:pt x="48965" y="107281"/>
                  </a:lnTo>
                  <a:lnTo>
                    <a:pt x="58620" y="97880"/>
                  </a:lnTo>
                  <a:lnTo>
                    <a:pt x="74482" y="97880"/>
                  </a:lnTo>
                  <a:lnTo>
                    <a:pt x="96551" y="104516"/>
                  </a:lnTo>
                  <a:lnTo>
                    <a:pt x="104137" y="113917"/>
                  </a:lnTo>
                  <a:lnTo>
                    <a:pt x="109655" y="120000"/>
                  </a:lnTo>
                  <a:lnTo>
                    <a:pt x="120000" y="104516"/>
                  </a:lnTo>
                  <a:lnTo>
                    <a:pt x="120000" y="88479"/>
                  </a:lnTo>
                  <a:lnTo>
                    <a:pt x="106206" y="71336"/>
                  </a:lnTo>
                  <a:lnTo>
                    <a:pt x="94482" y="58617"/>
                  </a:lnTo>
                  <a:lnTo>
                    <a:pt x="96551" y="51981"/>
                  </a:lnTo>
                  <a:lnTo>
                    <a:pt x="84137" y="49216"/>
                  </a:lnTo>
                  <a:lnTo>
                    <a:pt x="90344" y="42580"/>
                  </a:lnTo>
                  <a:lnTo>
                    <a:pt x="80689" y="29861"/>
                  </a:lnTo>
                  <a:lnTo>
                    <a:pt x="96551" y="29861"/>
                  </a:lnTo>
                  <a:lnTo>
                    <a:pt x="104137" y="22119"/>
                  </a:lnTo>
                  <a:lnTo>
                    <a:pt x="78620" y="23778"/>
                  </a:lnTo>
                  <a:lnTo>
                    <a:pt x="68965" y="22119"/>
                  </a:lnTo>
                  <a:lnTo>
                    <a:pt x="44827" y="6082"/>
                  </a:lnTo>
                  <a:lnTo>
                    <a:pt x="35172" y="0"/>
                  </a:lnTo>
                  <a:lnTo>
                    <a:pt x="17241" y="0"/>
                  </a:lnTo>
                  <a:lnTo>
                    <a:pt x="3448" y="6082"/>
                  </a:lnTo>
                  <a:lnTo>
                    <a:pt x="0" y="23778"/>
                  </a:lnTo>
                  <a:lnTo>
                    <a:pt x="17241" y="27096"/>
                  </a:lnTo>
                  <a:lnTo>
                    <a:pt x="17241" y="45898"/>
                  </a:lnTo>
                  <a:lnTo>
                    <a:pt x="42758" y="63041"/>
                  </a:lnTo>
                  <a:lnTo>
                    <a:pt x="58620" y="63041"/>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0" name="Google Shape;370;p9"/>
            <p:cNvSpPr/>
            <p:nvPr/>
          </p:nvSpPr>
          <p:spPr>
            <a:xfrm>
              <a:off x="4336713" y="4650738"/>
              <a:ext cx="125981" cy="144128"/>
            </a:xfrm>
            <a:custGeom>
              <a:avLst/>
              <a:gdLst/>
              <a:ahLst/>
              <a:cxnLst/>
              <a:rect l="l" t="t" r="r" b="b"/>
              <a:pathLst>
                <a:path w="120000" h="120000" extrusionOk="0">
                  <a:moveTo>
                    <a:pt x="58620" y="63041"/>
                  </a:moveTo>
                  <a:lnTo>
                    <a:pt x="68965" y="75760"/>
                  </a:lnTo>
                  <a:lnTo>
                    <a:pt x="68965" y="82396"/>
                  </a:lnTo>
                  <a:lnTo>
                    <a:pt x="55172" y="82396"/>
                  </a:lnTo>
                  <a:lnTo>
                    <a:pt x="55172" y="75760"/>
                  </a:lnTo>
                  <a:lnTo>
                    <a:pt x="35172" y="88479"/>
                  </a:lnTo>
                  <a:lnTo>
                    <a:pt x="48965" y="107281"/>
                  </a:lnTo>
                  <a:lnTo>
                    <a:pt x="58620" y="97880"/>
                  </a:lnTo>
                  <a:lnTo>
                    <a:pt x="74482" y="97880"/>
                  </a:lnTo>
                  <a:lnTo>
                    <a:pt x="96551" y="104516"/>
                  </a:lnTo>
                  <a:lnTo>
                    <a:pt x="104137" y="113917"/>
                  </a:lnTo>
                  <a:lnTo>
                    <a:pt x="109655" y="120000"/>
                  </a:lnTo>
                  <a:lnTo>
                    <a:pt x="120000" y="104516"/>
                  </a:lnTo>
                  <a:lnTo>
                    <a:pt x="120000" y="88479"/>
                  </a:lnTo>
                  <a:lnTo>
                    <a:pt x="106206" y="71336"/>
                  </a:lnTo>
                  <a:lnTo>
                    <a:pt x="94482" y="58617"/>
                  </a:lnTo>
                  <a:lnTo>
                    <a:pt x="96551" y="51981"/>
                  </a:lnTo>
                  <a:lnTo>
                    <a:pt x="84137" y="49216"/>
                  </a:lnTo>
                  <a:lnTo>
                    <a:pt x="90344" y="42580"/>
                  </a:lnTo>
                  <a:lnTo>
                    <a:pt x="80689" y="29861"/>
                  </a:lnTo>
                  <a:lnTo>
                    <a:pt x="96551" y="29861"/>
                  </a:lnTo>
                  <a:lnTo>
                    <a:pt x="104137" y="22119"/>
                  </a:lnTo>
                  <a:lnTo>
                    <a:pt x="78620" y="23778"/>
                  </a:lnTo>
                  <a:lnTo>
                    <a:pt x="68965" y="22119"/>
                  </a:lnTo>
                  <a:lnTo>
                    <a:pt x="44827" y="6082"/>
                  </a:lnTo>
                  <a:lnTo>
                    <a:pt x="35172" y="0"/>
                  </a:lnTo>
                  <a:lnTo>
                    <a:pt x="17241" y="0"/>
                  </a:lnTo>
                  <a:lnTo>
                    <a:pt x="3448" y="6082"/>
                  </a:lnTo>
                  <a:lnTo>
                    <a:pt x="0" y="23778"/>
                  </a:lnTo>
                  <a:lnTo>
                    <a:pt x="17241" y="27096"/>
                  </a:lnTo>
                  <a:lnTo>
                    <a:pt x="17241" y="45898"/>
                  </a:lnTo>
                  <a:lnTo>
                    <a:pt x="42758" y="63041"/>
                  </a:lnTo>
                  <a:lnTo>
                    <a:pt x="58620" y="63041"/>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1" name="Google Shape;371;p9"/>
            <p:cNvSpPr/>
            <p:nvPr/>
          </p:nvSpPr>
          <p:spPr>
            <a:xfrm>
              <a:off x="4336713" y="4650738"/>
              <a:ext cx="125981" cy="144128"/>
            </a:xfrm>
            <a:custGeom>
              <a:avLst/>
              <a:gdLst/>
              <a:ahLst/>
              <a:cxnLst/>
              <a:rect l="l" t="t" r="r" b="b"/>
              <a:pathLst>
                <a:path w="120000" h="120000" extrusionOk="0">
                  <a:moveTo>
                    <a:pt x="58620" y="63041"/>
                  </a:moveTo>
                  <a:lnTo>
                    <a:pt x="68965" y="75760"/>
                  </a:lnTo>
                  <a:lnTo>
                    <a:pt x="68965" y="82396"/>
                  </a:lnTo>
                  <a:lnTo>
                    <a:pt x="55172" y="82396"/>
                  </a:lnTo>
                  <a:lnTo>
                    <a:pt x="55172" y="75760"/>
                  </a:lnTo>
                  <a:lnTo>
                    <a:pt x="35172" y="88479"/>
                  </a:lnTo>
                  <a:lnTo>
                    <a:pt x="48965" y="107281"/>
                  </a:lnTo>
                  <a:lnTo>
                    <a:pt x="58620" y="97880"/>
                  </a:lnTo>
                  <a:lnTo>
                    <a:pt x="74482" y="97880"/>
                  </a:lnTo>
                  <a:lnTo>
                    <a:pt x="96551" y="104516"/>
                  </a:lnTo>
                  <a:lnTo>
                    <a:pt x="104137" y="113917"/>
                  </a:lnTo>
                  <a:lnTo>
                    <a:pt x="109655" y="120000"/>
                  </a:lnTo>
                  <a:lnTo>
                    <a:pt x="120000" y="104516"/>
                  </a:lnTo>
                  <a:lnTo>
                    <a:pt x="120000" y="88479"/>
                  </a:lnTo>
                  <a:lnTo>
                    <a:pt x="106206" y="71336"/>
                  </a:lnTo>
                  <a:lnTo>
                    <a:pt x="94482" y="58617"/>
                  </a:lnTo>
                  <a:lnTo>
                    <a:pt x="96551" y="51981"/>
                  </a:lnTo>
                  <a:lnTo>
                    <a:pt x="84137" y="49216"/>
                  </a:lnTo>
                  <a:lnTo>
                    <a:pt x="90344" y="42580"/>
                  </a:lnTo>
                  <a:lnTo>
                    <a:pt x="80689" y="29861"/>
                  </a:lnTo>
                  <a:lnTo>
                    <a:pt x="96551" y="29861"/>
                  </a:lnTo>
                  <a:lnTo>
                    <a:pt x="104137" y="22119"/>
                  </a:lnTo>
                  <a:lnTo>
                    <a:pt x="78620" y="23778"/>
                  </a:lnTo>
                  <a:lnTo>
                    <a:pt x="68965" y="22119"/>
                  </a:lnTo>
                  <a:lnTo>
                    <a:pt x="44827" y="6082"/>
                  </a:lnTo>
                  <a:lnTo>
                    <a:pt x="35172" y="0"/>
                  </a:lnTo>
                  <a:lnTo>
                    <a:pt x="17241" y="0"/>
                  </a:lnTo>
                  <a:lnTo>
                    <a:pt x="3448" y="6082"/>
                  </a:lnTo>
                  <a:lnTo>
                    <a:pt x="0" y="23778"/>
                  </a:lnTo>
                  <a:lnTo>
                    <a:pt x="17241" y="27096"/>
                  </a:lnTo>
                  <a:lnTo>
                    <a:pt x="17241" y="45898"/>
                  </a:lnTo>
                  <a:lnTo>
                    <a:pt x="42758" y="63041"/>
                  </a:lnTo>
                  <a:lnTo>
                    <a:pt x="58620" y="63041"/>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2" name="Google Shape;372;p9"/>
            <p:cNvSpPr/>
            <p:nvPr/>
          </p:nvSpPr>
          <p:spPr>
            <a:xfrm>
              <a:off x="4336713" y="4650738"/>
              <a:ext cx="125981" cy="144128"/>
            </a:xfrm>
            <a:custGeom>
              <a:avLst/>
              <a:gdLst/>
              <a:ahLst/>
              <a:cxnLst/>
              <a:rect l="l" t="t" r="r" b="b"/>
              <a:pathLst>
                <a:path w="120000" h="120000" extrusionOk="0">
                  <a:moveTo>
                    <a:pt x="58620" y="63041"/>
                  </a:moveTo>
                  <a:lnTo>
                    <a:pt x="68965" y="75760"/>
                  </a:lnTo>
                  <a:lnTo>
                    <a:pt x="68965" y="82396"/>
                  </a:lnTo>
                  <a:lnTo>
                    <a:pt x="55172" y="82396"/>
                  </a:lnTo>
                  <a:lnTo>
                    <a:pt x="55172" y="75760"/>
                  </a:lnTo>
                  <a:lnTo>
                    <a:pt x="35172" y="88479"/>
                  </a:lnTo>
                  <a:lnTo>
                    <a:pt x="48965" y="107281"/>
                  </a:lnTo>
                  <a:lnTo>
                    <a:pt x="58620" y="97880"/>
                  </a:lnTo>
                  <a:lnTo>
                    <a:pt x="74482" y="97880"/>
                  </a:lnTo>
                  <a:lnTo>
                    <a:pt x="96551" y="104516"/>
                  </a:lnTo>
                  <a:lnTo>
                    <a:pt x="104137" y="113917"/>
                  </a:lnTo>
                  <a:lnTo>
                    <a:pt x="109655" y="120000"/>
                  </a:lnTo>
                  <a:lnTo>
                    <a:pt x="120000" y="104516"/>
                  </a:lnTo>
                  <a:lnTo>
                    <a:pt x="120000" y="88479"/>
                  </a:lnTo>
                  <a:lnTo>
                    <a:pt x="106206" y="71336"/>
                  </a:lnTo>
                  <a:lnTo>
                    <a:pt x="94482" y="58617"/>
                  </a:lnTo>
                  <a:lnTo>
                    <a:pt x="96551" y="51981"/>
                  </a:lnTo>
                  <a:lnTo>
                    <a:pt x="84137" y="49216"/>
                  </a:lnTo>
                  <a:lnTo>
                    <a:pt x="90344" y="42580"/>
                  </a:lnTo>
                  <a:lnTo>
                    <a:pt x="80689" y="29861"/>
                  </a:lnTo>
                  <a:lnTo>
                    <a:pt x="96551" y="29861"/>
                  </a:lnTo>
                  <a:lnTo>
                    <a:pt x="104137" y="22119"/>
                  </a:lnTo>
                  <a:lnTo>
                    <a:pt x="78620" y="23778"/>
                  </a:lnTo>
                  <a:lnTo>
                    <a:pt x="68965" y="22119"/>
                  </a:lnTo>
                  <a:lnTo>
                    <a:pt x="44827" y="6082"/>
                  </a:lnTo>
                  <a:lnTo>
                    <a:pt x="35172" y="0"/>
                  </a:lnTo>
                  <a:lnTo>
                    <a:pt x="17241" y="0"/>
                  </a:lnTo>
                  <a:lnTo>
                    <a:pt x="3448" y="6082"/>
                  </a:lnTo>
                  <a:lnTo>
                    <a:pt x="0" y="23778"/>
                  </a:lnTo>
                  <a:lnTo>
                    <a:pt x="17241" y="27096"/>
                  </a:lnTo>
                  <a:lnTo>
                    <a:pt x="17241" y="45898"/>
                  </a:lnTo>
                  <a:lnTo>
                    <a:pt x="42758" y="63041"/>
                  </a:lnTo>
                  <a:lnTo>
                    <a:pt x="58620" y="63041"/>
                  </a:lnTo>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3" name="Google Shape;373;p9"/>
            <p:cNvSpPr/>
            <p:nvPr/>
          </p:nvSpPr>
          <p:spPr>
            <a:xfrm>
              <a:off x="4155615" y="4734290"/>
              <a:ext cx="40494" cy="39687"/>
            </a:xfrm>
            <a:custGeom>
              <a:avLst/>
              <a:gdLst/>
              <a:ahLst/>
              <a:cxnLst/>
              <a:rect l="l" t="t" r="r" b="b"/>
              <a:pathLst>
                <a:path w="120000" h="120000" extrusionOk="0">
                  <a:moveTo>
                    <a:pt x="77894" y="10000"/>
                  </a:moveTo>
                  <a:lnTo>
                    <a:pt x="42105" y="0"/>
                  </a:lnTo>
                  <a:lnTo>
                    <a:pt x="10526" y="28000"/>
                  </a:lnTo>
                  <a:lnTo>
                    <a:pt x="0" y="86000"/>
                  </a:lnTo>
                  <a:lnTo>
                    <a:pt x="10526" y="114000"/>
                  </a:lnTo>
                  <a:lnTo>
                    <a:pt x="58947" y="120000"/>
                  </a:lnTo>
                  <a:lnTo>
                    <a:pt x="77894" y="114000"/>
                  </a:lnTo>
                  <a:lnTo>
                    <a:pt x="119999" y="102000"/>
                  </a:lnTo>
                  <a:lnTo>
                    <a:pt x="119999" y="40000"/>
                  </a:lnTo>
                  <a:lnTo>
                    <a:pt x="101052" y="40000"/>
                  </a:lnTo>
                  <a:lnTo>
                    <a:pt x="101052" y="10000"/>
                  </a:lnTo>
                  <a:lnTo>
                    <a:pt x="77894" y="1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4" name="Google Shape;374;p9"/>
            <p:cNvSpPr/>
            <p:nvPr/>
          </p:nvSpPr>
          <p:spPr>
            <a:xfrm>
              <a:off x="4155615" y="4734290"/>
              <a:ext cx="40494" cy="39687"/>
            </a:xfrm>
            <a:custGeom>
              <a:avLst/>
              <a:gdLst/>
              <a:ahLst/>
              <a:cxnLst/>
              <a:rect l="l" t="t" r="r" b="b"/>
              <a:pathLst>
                <a:path w="120000" h="120000" extrusionOk="0">
                  <a:moveTo>
                    <a:pt x="77894" y="10000"/>
                  </a:moveTo>
                  <a:lnTo>
                    <a:pt x="42105" y="0"/>
                  </a:lnTo>
                  <a:lnTo>
                    <a:pt x="10526" y="28000"/>
                  </a:lnTo>
                  <a:lnTo>
                    <a:pt x="0" y="86000"/>
                  </a:lnTo>
                  <a:lnTo>
                    <a:pt x="10526" y="114000"/>
                  </a:lnTo>
                  <a:lnTo>
                    <a:pt x="58947" y="120000"/>
                  </a:lnTo>
                  <a:lnTo>
                    <a:pt x="77894" y="114000"/>
                  </a:lnTo>
                  <a:lnTo>
                    <a:pt x="119999" y="102000"/>
                  </a:lnTo>
                  <a:lnTo>
                    <a:pt x="119999" y="40000"/>
                  </a:lnTo>
                  <a:lnTo>
                    <a:pt x="101052" y="40000"/>
                  </a:lnTo>
                  <a:lnTo>
                    <a:pt x="101052" y="10000"/>
                  </a:lnTo>
                  <a:lnTo>
                    <a:pt x="77894" y="1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5" name="Google Shape;375;p9"/>
            <p:cNvSpPr/>
            <p:nvPr/>
          </p:nvSpPr>
          <p:spPr>
            <a:xfrm>
              <a:off x="4155615" y="4734290"/>
              <a:ext cx="40494" cy="39687"/>
            </a:xfrm>
            <a:custGeom>
              <a:avLst/>
              <a:gdLst/>
              <a:ahLst/>
              <a:cxnLst/>
              <a:rect l="l" t="t" r="r" b="b"/>
              <a:pathLst>
                <a:path w="120000" h="120000" extrusionOk="0">
                  <a:moveTo>
                    <a:pt x="77894" y="10000"/>
                  </a:moveTo>
                  <a:lnTo>
                    <a:pt x="42105" y="0"/>
                  </a:lnTo>
                  <a:lnTo>
                    <a:pt x="10526" y="28000"/>
                  </a:lnTo>
                  <a:lnTo>
                    <a:pt x="0" y="86000"/>
                  </a:lnTo>
                  <a:lnTo>
                    <a:pt x="10526" y="114000"/>
                  </a:lnTo>
                  <a:lnTo>
                    <a:pt x="58947" y="120000"/>
                  </a:lnTo>
                  <a:lnTo>
                    <a:pt x="77894" y="114000"/>
                  </a:lnTo>
                  <a:lnTo>
                    <a:pt x="119999" y="102000"/>
                  </a:lnTo>
                  <a:lnTo>
                    <a:pt x="119999" y="40000"/>
                  </a:lnTo>
                  <a:lnTo>
                    <a:pt x="101052" y="40000"/>
                  </a:lnTo>
                  <a:lnTo>
                    <a:pt x="101052" y="10000"/>
                  </a:lnTo>
                  <a:lnTo>
                    <a:pt x="77894" y="1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6" name="Google Shape;376;p9"/>
            <p:cNvSpPr/>
            <p:nvPr/>
          </p:nvSpPr>
          <p:spPr>
            <a:xfrm>
              <a:off x="4155615" y="4734290"/>
              <a:ext cx="40494" cy="39687"/>
            </a:xfrm>
            <a:custGeom>
              <a:avLst/>
              <a:gdLst/>
              <a:ahLst/>
              <a:cxnLst/>
              <a:rect l="l" t="t" r="r" b="b"/>
              <a:pathLst>
                <a:path w="120000" h="120000" extrusionOk="0">
                  <a:moveTo>
                    <a:pt x="77894" y="10000"/>
                  </a:moveTo>
                  <a:lnTo>
                    <a:pt x="42105" y="0"/>
                  </a:lnTo>
                  <a:lnTo>
                    <a:pt x="10526" y="28000"/>
                  </a:lnTo>
                  <a:lnTo>
                    <a:pt x="0" y="86000"/>
                  </a:lnTo>
                  <a:lnTo>
                    <a:pt x="10526" y="114000"/>
                  </a:lnTo>
                  <a:lnTo>
                    <a:pt x="58947" y="120000"/>
                  </a:lnTo>
                  <a:lnTo>
                    <a:pt x="77894" y="114000"/>
                  </a:lnTo>
                  <a:lnTo>
                    <a:pt x="119999" y="102000"/>
                  </a:lnTo>
                  <a:lnTo>
                    <a:pt x="119999" y="40000"/>
                  </a:lnTo>
                  <a:lnTo>
                    <a:pt x="101052" y="40000"/>
                  </a:lnTo>
                  <a:lnTo>
                    <a:pt x="101052" y="10000"/>
                  </a:lnTo>
                  <a:lnTo>
                    <a:pt x="77894" y="10000"/>
                  </a:lnTo>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7" name="Google Shape;377;p9"/>
            <p:cNvSpPr/>
            <p:nvPr/>
          </p:nvSpPr>
          <p:spPr>
            <a:xfrm>
              <a:off x="4121871" y="4619405"/>
              <a:ext cx="113608" cy="89819"/>
            </a:xfrm>
            <a:custGeom>
              <a:avLst/>
              <a:gdLst/>
              <a:ahLst/>
              <a:cxnLst/>
              <a:rect l="l" t="t" r="r" b="b"/>
              <a:pathLst>
                <a:path w="120000" h="120000" extrusionOk="0">
                  <a:moveTo>
                    <a:pt x="45859" y="15111"/>
                  </a:moveTo>
                  <a:lnTo>
                    <a:pt x="32866" y="0"/>
                  </a:lnTo>
                  <a:lnTo>
                    <a:pt x="25987" y="0"/>
                  </a:lnTo>
                  <a:lnTo>
                    <a:pt x="15286" y="15111"/>
                  </a:lnTo>
                  <a:lnTo>
                    <a:pt x="4585" y="20444"/>
                  </a:lnTo>
                  <a:lnTo>
                    <a:pt x="10700" y="46222"/>
                  </a:lnTo>
                  <a:lnTo>
                    <a:pt x="22165" y="46222"/>
                  </a:lnTo>
                  <a:lnTo>
                    <a:pt x="17579" y="64000"/>
                  </a:lnTo>
                  <a:lnTo>
                    <a:pt x="4585" y="64000"/>
                  </a:lnTo>
                  <a:lnTo>
                    <a:pt x="0" y="94222"/>
                  </a:lnTo>
                  <a:lnTo>
                    <a:pt x="4585" y="104000"/>
                  </a:lnTo>
                  <a:lnTo>
                    <a:pt x="15286" y="120000"/>
                  </a:lnTo>
                  <a:lnTo>
                    <a:pt x="43566" y="120000"/>
                  </a:lnTo>
                  <a:lnTo>
                    <a:pt x="56560" y="114666"/>
                  </a:lnTo>
                  <a:lnTo>
                    <a:pt x="89426" y="109333"/>
                  </a:lnTo>
                  <a:lnTo>
                    <a:pt x="91719" y="99555"/>
                  </a:lnTo>
                  <a:lnTo>
                    <a:pt x="120000" y="109333"/>
                  </a:lnTo>
                  <a:lnTo>
                    <a:pt x="117707" y="99555"/>
                  </a:lnTo>
                  <a:lnTo>
                    <a:pt x="91719" y="84444"/>
                  </a:lnTo>
                  <a:lnTo>
                    <a:pt x="89426" y="68444"/>
                  </a:lnTo>
                  <a:lnTo>
                    <a:pt x="54267" y="64000"/>
                  </a:lnTo>
                  <a:lnTo>
                    <a:pt x="45859" y="61333"/>
                  </a:lnTo>
                  <a:lnTo>
                    <a:pt x="45859" y="15111"/>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8" name="Google Shape;378;p9"/>
            <p:cNvSpPr/>
            <p:nvPr/>
          </p:nvSpPr>
          <p:spPr>
            <a:xfrm>
              <a:off x="4121871" y="4619405"/>
              <a:ext cx="113608" cy="89819"/>
            </a:xfrm>
            <a:custGeom>
              <a:avLst/>
              <a:gdLst/>
              <a:ahLst/>
              <a:cxnLst/>
              <a:rect l="l" t="t" r="r" b="b"/>
              <a:pathLst>
                <a:path w="120000" h="120000" extrusionOk="0">
                  <a:moveTo>
                    <a:pt x="45859" y="15111"/>
                  </a:moveTo>
                  <a:lnTo>
                    <a:pt x="32866" y="0"/>
                  </a:lnTo>
                  <a:lnTo>
                    <a:pt x="25987" y="0"/>
                  </a:lnTo>
                  <a:lnTo>
                    <a:pt x="15286" y="15111"/>
                  </a:lnTo>
                  <a:lnTo>
                    <a:pt x="4585" y="20444"/>
                  </a:lnTo>
                  <a:lnTo>
                    <a:pt x="10700" y="46222"/>
                  </a:lnTo>
                  <a:lnTo>
                    <a:pt x="22165" y="46222"/>
                  </a:lnTo>
                  <a:lnTo>
                    <a:pt x="17579" y="64000"/>
                  </a:lnTo>
                  <a:lnTo>
                    <a:pt x="4585" y="64000"/>
                  </a:lnTo>
                  <a:lnTo>
                    <a:pt x="0" y="94222"/>
                  </a:lnTo>
                  <a:lnTo>
                    <a:pt x="4585" y="104000"/>
                  </a:lnTo>
                  <a:lnTo>
                    <a:pt x="15286" y="120000"/>
                  </a:lnTo>
                  <a:lnTo>
                    <a:pt x="43566" y="120000"/>
                  </a:lnTo>
                  <a:lnTo>
                    <a:pt x="56560" y="114666"/>
                  </a:lnTo>
                  <a:lnTo>
                    <a:pt x="89426" y="109333"/>
                  </a:lnTo>
                  <a:lnTo>
                    <a:pt x="91719" y="99555"/>
                  </a:lnTo>
                  <a:lnTo>
                    <a:pt x="120000" y="109333"/>
                  </a:lnTo>
                  <a:lnTo>
                    <a:pt x="117707" y="99555"/>
                  </a:lnTo>
                  <a:lnTo>
                    <a:pt x="91719" y="84444"/>
                  </a:lnTo>
                  <a:lnTo>
                    <a:pt x="89426" y="68444"/>
                  </a:lnTo>
                  <a:lnTo>
                    <a:pt x="54267" y="64000"/>
                  </a:lnTo>
                  <a:lnTo>
                    <a:pt x="45859" y="61333"/>
                  </a:lnTo>
                  <a:lnTo>
                    <a:pt x="45859" y="15111"/>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79" name="Google Shape;379;p9"/>
            <p:cNvSpPr/>
            <p:nvPr/>
          </p:nvSpPr>
          <p:spPr>
            <a:xfrm>
              <a:off x="4121871" y="4619405"/>
              <a:ext cx="113608" cy="89819"/>
            </a:xfrm>
            <a:custGeom>
              <a:avLst/>
              <a:gdLst/>
              <a:ahLst/>
              <a:cxnLst/>
              <a:rect l="l" t="t" r="r" b="b"/>
              <a:pathLst>
                <a:path w="120000" h="120000" extrusionOk="0">
                  <a:moveTo>
                    <a:pt x="45859" y="15111"/>
                  </a:moveTo>
                  <a:lnTo>
                    <a:pt x="32866" y="0"/>
                  </a:lnTo>
                  <a:lnTo>
                    <a:pt x="25987" y="0"/>
                  </a:lnTo>
                  <a:lnTo>
                    <a:pt x="15286" y="15111"/>
                  </a:lnTo>
                  <a:lnTo>
                    <a:pt x="4585" y="20444"/>
                  </a:lnTo>
                  <a:lnTo>
                    <a:pt x="10700" y="46222"/>
                  </a:lnTo>
                  <a:lnTo>
                    <a:pt x="22165" y="46222"/>
                  </a:lnTo>
                  <a:lnTo>
                    <a:pt x="17579" y="64000"/>
                  </a:lnTo>
                  <a:lnTo>
                    <a:pt x="4585" y="64000"/>
                  </a:lnTo>
                  <a:lnTo>
                    <a:pt x="0" y="94222"/>
                  </a:lnTo>
                  <a:lnTo>
                    <a:pt x="4585" y="104000"/>
                  </a:lnTo>
                  <a:lnTo>
                    <a:pt x="15286" y="120000"/>
                  </a:lnTo>
                  <a:lnTo>
                    <a:pt x="43566" y="120000"/>
                  </a:lnTo>
                  <a:lnTo>
                    <a:pt x="56560" y="114666"/>
                  </a:lnTo>
                  <a:lnTo>
                    <a:pt x="89426" y="109333"/>
                  </a:lnTo>
                  <a:lnTo>
                    <a:pt x="91719" y="99555"/>
                  </a:lnTo>
                  <a:lnTo>
                    <a:pt x="120000" y="109333"/>
                  </a:lnTo>
                  <a:lnTo>
                    <a:pt x="117707" y="99555"/>
                  </a:lnTo>
                  <a:lnTo>
                    <a:pt x="91719" y="84444"/>
                  </a:lnTo>
                  <a:lnTo>
                    <a:pt x="89426" y="68444"/>
                  </a:lnTo>
                  <a:lnTo>
                    <a:pt x="54267" y="64000"/>
                  </a:lnTo>
                  <a:lnTo>
                    <a:pt x="45859" y="61333"/>
                  </a:lnTo>
                  <a:lnTo>
                    <a:pt x="45859" y="15111"/>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0" name="Google Shape;380;p9"/>
            <p:cNvSpPr/>
            <p:nvPr/>
          </p:nvSpPr>
          <p:spPr>
            <a:xfrm>
              <a:off x="4121871" y="4619405"/>
              <a:ext cx="113608" cy="89819"/>
            </a:xfrm>
            <a:custGeom>
              <a:avLst/>
              <a:gdLst/>
              <a:ahLst/>
              <a:cxnLst/>
              <a:rect l="l" t="t" r="r" b="b"/>
              <a:pathLst>
                <a:path w="120000" h="120000" extrusionOk="0">
                  <a:moveTo>
                    <a:pt x="45859" y="15111"/>
                  </a:moveTo>
                  <a:lnTo>
                    <a:pt x="32866" y="0"/>
                  </a:lnTo>
                  <a:lnTo>
                    <a:pt x="25987" y="0"/>
                  </a:lnTo>
                  <a:lnTo>
                    <a:pt x="15286" y="15111"/>
                  </a:lnTo>
                  <a:lnTo>
                    <a:pt x="4585" y="20444"/>
                  </a:lnTo>
                  <a:lnTo>
                    <a:pt x="10700" y="46222"/>
                  </a:lnTo>
                  <a:lnTo>
                    <a:pt x="22165" y="46222"/>
                  </a:lnTo>
                  <a:lnTo>
                    <a:pt x="17579" y="64000"/>
                  </a:lnTo>
                  <a:lnTo>
                    <a:pt x="4585" y="64000"/>
                  </a:lnTo>
                  <a:lnTo>
                    <a:pt x="0" y="94222"/>
                  </a:lnTo>
                  <a:lnTo>
                    <a:pt x="4585" y="104000"/>
                  </a:lnTo>
                  <a:lnTo>
                    <a:pt x="15286" y="120000"/>
                  </a:lnTo>
                  <a:lnTo>
                    <a:pt x="43566" y="120000"/>
                  </a:lnTo>
                  <a:lnTo>
                    <a:pt x="56560" y="114666"/>
                  </a:lnTo>
                  <a:lnTo>
                    <a:pt x="89426" y="109333"/>
                  </a:lnTo>
                  <a:lnTo>
                    <a:pt x="91719" y="99555"/>
                  </a:lnTo>
                  <a:lnTo>
                    <a:pt x="120000" y="109333"/>
                  </a:lnTo>
                  <a:lnTo>
                    <a:pt x="117707" y="99555"/>
                  </a:lnTo>
                  <a:lnTo>
                    <a:pt x="91719" y="84444"/>
                  </a:lnTo>
                  <a:lnTo>
                    <a:pt x="89426" y="68444"/>
                  </a:lnTo>
                  <a:lnTo>
                    <a:pt x="54267" y="64000"/>
                  </a:lnTo>
                  <a:lnTo>
                    <a:pt x="45859" y="61333"/>
                  </a:lnTo>
                  <a:lnTo>
                    <a:pt x="45859" y="15111"/>
                  </a:lnTo>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1" name="Google Shape;381;p9"/>
            <p:cNvSpPr/>
            <p:nvPr/>
          </p:nvSpPr>
          <p:spPr>
            <a:xfrm>
              <a:off x="4039758" y="4669537"/>
              <a:ext cx="75363" cy="120107"/>
            </a:xfrm>
            <a:custGeom>
              <a:avLst/>
              <a:gdLst/>
              <a:ahLst/>
              <a:cxnLst/>
              <a:rect l="l" t="t" r="r" b="b"/>
              <a:pathLst>
                <a:path w="120000" h="120000" extrusionOk="0">
                  <a:moveTo>
                    <a:pt x="120000" y="18666"/>
                  </a:moveTo>
                  <a:lnTo>
                    <a:pt x="120000" y="36000"/>
                  </a:lnTo>
                  <a:lnTo>
                    <a:pt x="110857" y="40000"/>
                  </a:lnTo>
                  <a:lnTo>
                    <a:pt x="110857" y="58666"/>
                  </a:lnTo>
                  <a:lnTo>
                    <a:pt x="120000" y="72000"/>
                  </a:lnTo>
                  <a:lnTo>
                    <a:pt x="120000" y="91333"/>
                  </a:lnTo>
                  <a:lnTo>
                    <a:pt x="52571" y="120000"/>
                  </a:lnTo>
                  <a:lnTo>
                    <a:pt x="9142" y="91333"/>
                  </a:lnTo>
                  <a:lnTo>
                    <a:pt x="9142" y="54666"/>
                  </a:lnTo>
                  <a:lnTo>
                    <a:pt x="0" y="34000"/>
                  </a:lnTo>
                  <a:lnTo>
                    <a:pt x="0" y="7333"/>
                  </a:lnTo>
                  <a:lnTo>
                    <a:pt x="19428" y="0"/>
                  </a:lnTo>
                  <a:lnTo>
                    <a:pt x="94857" y="14666"/>
                  </a:lnTo>
                  <a:lnTo>
                    <a:pt x="120000" y="18666"/>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2" name="Google Shape;382;p9"/>
            <p:cNvSpPr/>
            <p:nvPr/>
          </p:nvSpPr>
          <p:spPr>
            <a:xfrm>
              <a:off x="4039758" y="4669537"/>
              <a:ext cx="75363" cy="120107"/>
            </a:xfrm>
            <a:custGeom>
              <a:avLst/>
              <a:gdLst/>
              <a:ahLst/>
              <a:cxnLst/>
              <a:rect l="l" t="t" r="r" b="b"/>
              <a:pathLst>
                <a:path w="120000" h="120000" extrusionOk="0">
                  <a:moveTo>
                    <a:pt x="120000" y="18666"/>
                  </a:moveTo>
                  <a:lnTo>
                    <a:pt x="120000" y="36000"/>
                  </a:lnTo>
                  <a:lnTo>
                    <a:pt x="110857" y="40000"/>
                  </a:lnTo>
                  <a:lnTo>
                    <a:pt x="110857" y="58666"/>
                  </a:lnTo>
                  <a:lnTo>
                    <a:pt x="120000" y="72000"/>
                  </a:lnTo>
                  <a:lnTo>
                    <a:pt x="120000" y="91333"/>
                  </a:lnTo>
                  <a:lnTo>
                    <a:pt x="52571" y="120000"/>
                  </a:lnTo>
                  <a:lnTo>
                    <a:pt x="9142" y="91333"/>
                  </a:lnTo>
                  <a:lnTo>
                    <a:pt x="9142" y="54666"/>
                  </a:lnTo>
                  <a:lnTo>
                    <a:pt x="0" y="34000"/>
                  </a:lnTo>
                  <a:lnTo>
                    <a:pt x="0" y="7333"/>
                  </a:lnTo>
                  <a:lnTo>
                    <a:pt x="19428" y="0"/>
                  </a:lnTo>
                  <a:lnTo>
                    <a:pt x="94857" y="14666"/>
                  </a:lnTo>
                  <a:lnTo>
                    <a:pt x="120000" y="18666"/>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3" name="Google Shape;383;p9"/>
            <p:cNvSpPr/>
            <p:nvPr/>
          </p:nvSpPr>
          <p:spPr>
            <a:xfrm>
              <a:off x="4039758" y="4669537"/>
              <a:ext cx="75363" cy="120107"/>
            </a:xfrm>
            <a:custGeom>
              <a:avLst/>
              <a:gdLst/>
              <a:ahLst/>
              <a:cxnLst/>
              <a:rect l="l" t="t" r="r" b="b"/>
              <a:pathLst>
                <a:path w="120000" h="120000" extrusionOk="0">
                  <a:moveTo>
                    <a:pt x="120000" y="18666"/>
                  </a:moveTo>
                  <a:lnTo>
                    <a:pt x="120000" y="36000"/>
                  </a:lnTo>
                  <a:lnTo>
                    <a:pt x="110857" y="40000"/>
                  </a:lnTo>
                  <a:lnTo>
                    <a:pt x="110857" y="58666"/>
                  </a:lnTo>
                  <a:lnTo>
                    <a:pt x="120000" y="72000"/>
                  </a:lnTo>
                  <a:lnTo>
                    <a:pt x="120000" y="91333"/>
                  </a:lnTo>
                  <a:lnTo>
                    <a:pt x="52571" y="120000"/>
                  </a:lnTo>
                  <a:lnTo>
                    <a:pt x="9142" y="91333"/>
                  </a:lnTo>
                  <a:lnTo>
                    <a:pt x="9142" y="54666"/>
                  </a:lnTo>
                  <a:lnTo>
                    <a:pt x="0" y="34000"/>
                  </a:lnTo>
                  <a:lnTo>
                    <a:pt x="0" y="7333"/>
                  </a:lnTo>
                  <a:lnTo>
                    <a:pt x="19428" y="0"/>
                  </a:lnTo>
                  <a:lnTo>
                    <a:pt x="94857" y="14666"/>
                  </a:lnTo>
                  <a:lnTo>
                    <a:pt x="120000" y="18666"/>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4" name="Google Shape;384;p9"/>
            <p:cNvSpPr/>
            <p:nvPr/>
          </p:nvSpPr>
          <p:spPr>
            <a:xfrm>
              <a:off x="4039758" y="4669537"/>
              <a:ext cx="75363" cy="120107"/>
            </a:xfrm>
            <a:custGeom>
              <a:avLst/>
              <a:gdLst/>
              <a:ahLst/>
              <a:cxnLst/>
              <a:rect l="l" t="t" r="r" b="b"/>
              <a:pathLst>
                <a:path w="120000" h="120000" extrusionOk="0">
                  <a:moveTo>
                    <a:pt x="120000" y="18666"/>
                  </a:moveTo>
                  <a:lnTo>
                    <a:pt x="120000" y="36000"/>
                  </a:lnTo>
                  <a:lnTo>
                    <a:pt x="110857" y="40000"/>
                  </a:lnTo>
                  <a:lnTo>
                    <a:pt x="110857" y="58666"/>
                  </a:lnTo>
                  <a:lnTo>
                    <a:pt x="120000" y="72000"/>
                  </a:lnTo>
                  <a:lnTo>
                    <a:pt x="120000" y="91333"/>
                  </a:lnTo>
                  <a:lnTo>
                    <a:pt x="52571" y="120000"/>
                  </a:lnTo>
                  <a:lnTo>
                    <a:pt x="9142" y="91333"/>
                  </a:lnTo>
                  <a:lnTo>
                    <a:pt x="9142" y="54666"/>
                  </a:lnTo>
                  <a:lnTo>
                    <a:pt x="0" y="34000"/>
                  </a:lnTo>
                  <a:lnTo>
                    <a:pt x="0" y="7333"/>
                  </a:lnTo>
                  <a:lnTo>
                    <a:pt x="19428" y="0"/>
                  </a:lnTo>
                  <a:lnTo>
                    <a:pt x="94857" y="14666"/>
                  </a:lnTo>
                  <a:lnTo>
                    <a:pt x="120000" y="18666"/>
                  </a:lnTo>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5" name="Google Shape;385;p9"/>
            <p:cNvSpPr/>
            <p:nvPr/>
          </p:nvSpPr>
          <p:spPr>
            <a:xfrm>
              <a:off x="4532433" y="4599561"/>
              <a:ext cx="179972" cy="216193"/>
            </a:xfrm>
            <a:custGeom>
              <a:avLst/>
              <a:gdLst/>
              <a:ahLst/>
              <a:cxnLst/>
              <a:rect l="l" t="t" r="r" b="b"/>
              <a:pathLst>
                <a:path w="120000" h="120000" extrusionOk="0">
                  <a:moveTo>
                    <a:pt x="29032" y="0"/>
                  </a:moveTo>
                  <a:lnTo>
                    <a:pt x="50806" y="10306"/>
                  </a:lnTo>
                  <a:lnTo>
                    <a:pt x="66290" y="10306"/>
                  </a:lnTo>
                  <a:lnTo>
                    <a:pt x="92419" y="30552"/>
                  </a:lnTo>
                  <a:lnTo>
                    <a:pt x="105000" y="37914"/>
                  </a:lnTo>
                  <a:lnTo>
                    <a:pt x="105000" y="47116"/>
                  </a:lnTo>
                  <a:lnTo>
                    <a:pt x="111774" y="37914"/>
                  </a:lnTo>
                  <a:lnTo>
                    <a:pt x="120000" y="54478"/>
                  </a:lnTo>
                  <a:lnTo>
                    <a:pt x="118548" y="56687"/>
                  </a:lnTo>
                  <a:lnTo>
                    <a:pt x="113225" y="65153"/>
                  </a:lnTo>
                  <a:lnTo>
                    <a:pt x="105000" y="75828"/>
                  </a:lnTo>
                  <a:lnTo>
                    <a:pt x="95322" y="88343"/>
                  </a:lnTo>
                  <a:lnTo>
                    <a:pt x="86612" y="97914"/>
                  </a:lnTo>
                  <a:lnTo>
                    <a:pt x="77419" y="108220"/>
                  </a:lnTo>
                  <a:lnTo>
                    <a:pt x="71612" y="115582"/>
                  </a:lnTo>
                  <a:lnTo>
                    <a:pt x="68709" y="118895"/>
                  </a:lnTo>
                  <a:lnTo>
                    <a:pt x="64838" y="118895"/>
                  </a:lnTo>
                  <a:lnTo>
                    <a:pt x="58064" y="115582"/>
                  </a:lnTo>
                  <a:lnTo>
                    <a:pt x="48387" y="114478"/>
                  </a:lnTo>
                  <a:lnTo>
                    <a:pt x="46935" y="112638"/>
                  </a:lnTo>
                  <a:lnTo>
                    <a:pt x="32903" y="114478"/>
                  </a:lnTo>
                  <a:lnTo>
                    <a:pt x="11129" y="120000"/>
                  </a:lnTo>
                  <a:lnTo>
                    <a:pt x="0" y="112638"/>
                  </a:lnTo>
                  <a:lnTo>
                    <a:pt x="16451" y="97914"/>
                  </a:lnTo>
                  <a:lnTo>
                    <a:pt x="16451" y="86134"/>
                  </a:lnTo>
                  <a:lnTo>
                    <a:pt x="24677" y="73619"/>
                  </a:lnTo>
                  <a:lnTo>
                    <a:pt x="20806" y="62944"/>
                  </a:lnTo>
                  <a:lnTo>
                    <a:pt x="9677" y="54478"/>
                  </a:lnTo>
                  <a:lnTo>
                    <a:pt x="5322" y="26134"/>
                  </a:lnTo>
                  <a:lnTo>
                    <a:pt x="13548" y="13619"/>
                  </a:lnTo>
                  <a:lnTo>
                    <a:pt x="21774" y="13619"/>
                  </a:lnTo>
                  <a:lnTo>
                    <a:pt x="29032"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6" name="Google Shape;386;p9"/>
            <p:cNvSpPr/>
            <p:nvPr/>
          </p:nvSpPr>
          <p:spPr>
            <a:xfrm>
              <a:off x="4532433" y="4599561"/>
              <a:ext cx="179972" cy="216193"/>
            </a:xfrm>
            <a:custGeom>
              <a:avLst/>
              <a:gdLst/>
              <a:ahLst/>
              <a:cxnLst/>
              <a:rect l="l" t="t" r="r" b="b"/>
              <a:pathLst>
                <a:path w="120000" h="120000" extrusionOk="0">
                  <a:moveTo>
                    <a:pt x="29032" y="0"/>
                  </a:moveTo>
                  <a:lnTo>
                    <a:pt x="50806" y="10306"/>
                  </a:lnTo>
                  <a:lnTo>
                    <a:pt x="66290" y="10306"/>
                  </a:lnTo>
                  <a:lnTo>
                    <a:pt x="92419" y="30552"/>
                  </a:lnTo>
                  <a:lnTo>
                    <a:pt x="105000" y="37914"/>
                  </a:lnTo>
                  <a:lnTo>
                    <a:pt x="105000" y="47116"/>
                  </a:lnTo>
                  <a:lnTo>
                    <a:pt x="111774" y="37914"/>
                  </a:lnTo>
                  <a:lnTo>
                    <a:pt x="120000" y="54478"/>
                  </a:lnTo>
                  <a:lnTo>
                    <a:pt x="118548" y="56687"/>
                  </a:lnTo>
                  <a:lnTo>
                    <a:pt x="113225" y="65153"/>
                  </a:lnTo>
                  <a:lnTo>
                    <a:pt x="105000" y="75828"/>
                  </a:lnTo>
                  <a:lnTo>
                    <a:pt x="95322" y="88343"/>
                  </a:lnTo>
                  <a:lnTo>
                    <a:pt x="86612" y="97914"/>
                  </a:lnTo>
                  <a:lnTo>
                    <a:pt x="77419" y="108220"/>
                  </a:lnTo>
                  <a:lnTo>
                    <a:pt x="71612" y="115582"/>
                  </a:lnTo>
                  <a:lnTo>
                    <a:pt x="68709" y="118895"/>
                  </a:lnTo>
                  <a:lnTo>
                    <a:pt x="64838" y="118895"/>
                  </a:lnTo>
                  <a:lnTo>
                    <a:pt x="58064" y="115582"/>
                  </a:lnTo>
                  <a:lnTo>
                    <a:pt x="48387" y="114478"/>
                  </a:lnTo>
                  <a:lnTo>
                    <a:pt x="46935" y="112638"/>
                  </a:lnTo>
                  <a:lnTo>
                    <a:pt x="32903" y="114478"/>
                  </a:lnTo>
                  <a:lnTo>
                    <a:pt x="11129" y="120000"/>
                  </a:lnTo>
                  <a:lnTo>
                    <a:pt x="0" y="112638"/>
                  </a:lnTo>
                  <a:lnTo>
                    <a:pt x="16451" y="97914"/>
                  </a:lnTo>
                  <a:lnTo>
                    <a:pt x="16451" y="86134"/>
                  </a:lnTo>
                  <a:lnTo>
                    <a:pt x="24677" y="73619"/>
                  </a:lnTo>
                  <a:lnTo>
                    <a:pt x="20806" y="62944"/>
                  </a:lnTo>
                  <a:lnTo>
                    <a:pt x="9677" y="54478"/>
                  </a:lnTo>
                  <a:lnTo>
                    <a:pt x="5322" y="26134"/>
                  </a:lnTo>
                  <a:lnTo>
                    <a:pt x="13548" y="13619"/>
                  </a:lnTo>
                  <a:lnTo>
                    <a:pt x="21774" y="13619"/>
                  </a:lnTo>
                  <a:lnTo>
                    <a:pt x="29032"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7" name="Google Shape;387;p9"/>
            <p:cNvSpPr/>
            <p:nvPr/>
          </p:nvSpPr>
          <p:spPr>
            <a:xfrm>
              <a:off x="4112872" y="3791190"/>
              <a:ext cx="255336" cy="299745"/>
            </a:xfrm>
            <a:custGeom>
              <a:avLst/>
              <a:gdLst/>
              <a:ahLst/>
              <a:cxnLst/>
              <a:rect l="l" t="t" r="r" b="b"/>
              <a:pathLst>
                <a:path w="120000" h="120000" extrusionOk="0">
                  <a:moveTo>
                    <a:pt x="101694" y="60665"/>
                  </a:moveTo>
                  <a:lnTo>
                    <a:pt x="102711" y="60665"/>
                  </a:lnTo>
                  <a:lnTo>
                    <a:pt x="102711" y="59866"/>
                  </a:lnTo>
                  <a:lnTo>
                    <a:pt x="101694" y="59334"/>
                  </a:lnTo>
                  <a:lnTo>
                    <a:pt x="101694" y="59334"/>
                  </a:lnTo>
                  <a:lnTo>
                    <a:pt x="101694" y="58536"/>
                  </a:lnTo>
                  <a:lnTo>
                    <a:pt x="101694" y="56940"/>
                  </a:lnTo>
                  <a:lnTo>
                    <a:pt x="100677" y="56940"/>
                  </a:lnTo>
                  <a:lnTo>
                    <a:pt x="99661" y="56141"/>
                  </a:lnTo>
                  <a:lnTo>
                    <a:pt x="100677" y="54545"/>
                  </a:lnTo>
                  <a:lnTo>
                    <a:pt x="103389" y="54545"/>
                  </a:lnTo>
                  <a:lnTo>
                    <a:pt x="103389" y="53215"/>
                  </a:lnTo>
                  <a:lnTo>
                    <a:pt x="104406" y="52416"/>
                  </a:lnTo>
                  <a:lnTo>
                    <a:pt x="105423" y="51618"/>
                  </a:lnTo>
                  <a:lnTo>
                    <a:pt x="106440" y="52416"/>
                  </a:lnTo>
                  <a:lnTo>
                    <a:pt x="106440" y="51618"/>
                  </a:lnTo>
                  <a:lnTo>
                    <a:pt x="110169" y="52416"/>
                  </a:lnTo>
                  <a:lnTo>
                    <a:pt x="110169" y="50820"/>
                  </a:lnTo>
                  <a:lnTo>
                    <a:pt x="111186" y="50022"/>
                  </a:lnTo>
                  <a:lnTo>
                    <a:pt x="111186" y="48691"/>
                  </a:lnTo>
                  <a:lnTo>
                    <a:pt x="112203" y="47893"/>
                  </a:lnTo>
                  <a:lnTo>
                    <a:pt x="113220" y="47893"/>
                  </a:lnTo>
                  <a:lnTo>
                    <a:pt x="115254" y="47893"/>
                  </a:lnTo>
                  <a:lnTo>
                    <a:pt x="115254" y="47893"/>
                  </a:lnTo>
                  <a:lnTo>
                    <a:pt x="115932" y="47893"/>
                  </a:lnTo>
                  <a:lnTo>
                    <a:pt x="116949" y="47893"/>
                  </a:lnTo>
                  <a:lnTo>
                    <a:pt x="117966" y="46297"/>
                  </a:lnTo>
                  <a:lnTo>
                    <a:pt x="117966" y="46297"/>
                  </a:lnTo>
                  <a:lnTo>
                    <a:pt x="119999" y="44700"/>
                  </a:lnTo>
                  <a:lnTo>
                    <a:pt x="118983" y="44700"/>
                  </a:lnTo>
                  <a:lnTo>
                    <a:pt x="119999" y="43370"/>
                  </a:lnTo>
                  <a:lnTo>
                    <a:pt x="118983" y="43370"/>
                  </a:lnTo>
                  <a:lnTo>
                    <a:pt x="118983" y="43370"/>
                  </a:lnTo>
                  <a:lnTo>
                    <a:pt x="117966" y="43370"/>
                  </a:lnTo>
                  <a:lnTo>
                    <a:pt x="116949" y="42572"/>
                  </a:lnTo>
                  <a:lnTo>
                    <a:pt x="116949" y="41773"/>
                  </a:lnTo>
                  <a:lnTo>
                    <a:pt x="116949" y="41773"/>
                  </a:lnTo>
                  <a:lnTo>
                    <a:pt x="116949" y="40177"/>
                  </a:lnTo>
                  <a:lnTo>
                    <a:pt x="116949" y="39379"/>
                  </a:lnTo>
                  <a:lnTo>
                    <a:pt x="115932" y="38048"/>
                  </a:lnTo>
                  <a:lnTo>
                    <a:pt x="115254" y="38048"/>
                  </a:lnTo>
                  <a:lnTo>
                    <a:pt x="111186" y="37250"/>
                  </a:lnTo>
                  <a:lnTo>
                    <a:pt x="112203" y="36452"/>
                  </a:lnTo>
                  <a:lnTo>
                    <a:pt x="111186" y="35654"/>
                  </a:lnTo>
                  <a:lnTo>
                    <a:pt x="110169" y="35654"/>
                  </a:lnTo>
                  <a:lnTo>
                    <a:pt x="109152" y="34855"/>
                  </a:lnTo>
                  <a:lnTo>
                    <a:pt x="107457" y="34855"/>
                  </a:lnTo>
                  <a:lnTo>
                    <a:pt x="107457" y="34057"/>
                  </a:lnTo>
                  <a:lnTo>
                    <a:pt x="106440" y="33259"/>
                  </a:lnTo>
                  <a:lnTo>
                    <a:pt x="106440" y="33259"/>
                  </a:lnTo>
                  <a:lnTo>
                    <a:pt x="104406" y="31929"/>
                  </a:lnTo>
                  <a:lnTo>
                    <a:pt x="106440" y="30332"/>
                  </a:lnTo>
                  <a:lnTo>
                    <a:pt x="106440" y="29534"/>
                  </a:lnTo>
                  <a:lnTo>
                    <a:pt x="106440" y="28736"/>
                  </a:lnTo>
                  <a:lnTo>
                    <a:pt x="106440" y="27937"/>
                  </a:lnTo>
                  <a:lnTo>
                    <a:pt x="106440" y="27405"/>
                  </a:lnTo>
                  <a:lnTo>
                    <a:pt x="106440" y="25809"/>
                  </a:lnTo>
                  <a:lnTo>
                    <a:pt x="105423" y="25809"/>
                  </a:lnTo>
                  <a:lnTo>
                    <a:pt x="104406" y="25011"/>
                  </a:lnTo>
                  <a:lnTo>
                    <a:pt x="104406" y="25011"/>
                  </a:lnTo>
                  <a:lnTo>
                    <a:pt x="103389" y="24212"/>
                  </a:lnTo>
                  <a:lnTo>
                    <a:pt x="103389" y="24212"/>
                  </a:lnTo>
                  <a:lnTo>
                    <a:pt x="102711" y="22616"/>
                  </a:lnTo>
                  <a:lnTo>
                    <a:pt x="101694" y="22616"/>
                  </a:lnTo>
                  <a:lnTo>
                    <a:pt x="101694" y="21286"/>
                  </a:lnTo>
                  <a:lnTo>
                    <a:pt x="101694" y="20487"/>
                  </a:lnTo>
                  <a:lnTo>
                    <a:pt x="100677" y="19689"/>
                  </a:lnTo>
                  <a:lnTo>
                    <a:pt x="101694" y="18891"/>
                  </a:lnTo>
                  <a:lnTo>
                    <a:pt x="99661" y="18891"/>
                  </a:lnTo>
                  <a:lnTo>
                    <a:pt x="99661" y="18093"/>
                  </a:lnTo>
                  <a:lnTo>
                    <a:pt x="99661" y="18093"/>
                  </a:lnTo>
                  <a:lnTo>
                    <a:pt x="98644" y="18093"/>
                  </a:lnTo>
                  <a:lnTo>
                    <a:pt x="97627" y="17294"/>
                  </a:lnTo>
                  <a:lnTo>
                    <a:pt x="97627" y="17294"/>
                  </a:lnTo>
                  <a:lnTo>
                    <a:pt x="96610" y="15964"/>
                  </a:lnTo>
                  <a:lnTo>
                    <a:pt x="96610" y="15964"/>
                  </a:lnTo>
                  <a:lnTo>
                    <a:pt x="96610" y="14368"/>
                  </a:lnTo>
                  <a:lnTo>
                    <a:pt x="96610" y="12771"/>
                  </a:lnTo>
                  <a:lnTo>
                    <a:pt x="96610" y="11973"/>
                  </a:lnTo>
                  <a:lnTo>
                    <a:pt x="94915" y="11175"/>
                  </a:lnTo>
                  <a:lnTo>
                    <a:pt x="94915" y="10643"/>
                  </a:lnTo>
                  <a:lnTo>
                    <a:pt x="92881" y="10643"/>
                  </a:lnTo>
                  <a:lnTo>
                    <a:pt x="92881" y="10643"/>
                  </a:lnTo>
                  <a:lnTo>
                    <a:pt x="92881" y="10643"/>
                  </a:lnTo>
                  <a:lnTo>
                    <a:pt x="92881" y="9844"/>
                  </a:lnTo>
                  <a:lnTo>
                    <a:pt x="90847" y="9844"/>
                  </a:lnTo>
                  <a:lnTo>
                    <a:pt x="89830" y="9844"/>
                  </a:lnTo>
                  <a:lnTo>
                    <a:pt x="89830" y="10643"/>
                  </a:lnTo>
                  <a:lnTo>
                    <a:pt x="89830" y="11175"/>
                  </a:lnTo>
                  <a:lnTo>
                    <a:pt x="91864" y="11973"/>
                  </a:lnTo>
                  <a:lnTo>
                    <a:pt x="91864" y="12771"/>
                  </a:lnTo>
                  <a:lnTo>
                    <a:pt x="89830" y="12771"/>
                  </a:lnTo>
                  <a:lnTo>
                    <a:pt x="88135" y="12771"/>
                  </a:lnTo>
                  <a:lnTo>
                    <a:pt x="86101" y="12771"/>
                  </a:lnTo>
                  <a:lnTo>
                    <a:pt x="84067" y="13569"/>
                  </a:lnTo>
                  <a:lnTo>
                    <a:pt x="84067" y="14368"/>
                  </a:lnTo>
                  <a:lnTo>
                    <a:pt x="83050" y="13569"/>
                  </a:lnTo>
                  <a:lnTo>
                    <a:pt x="81355" y="13569"/>
                  </a:lnTo>
                  <a:lnTo>
                    <a:pt x="80338" y="12771"/>
                  </a:lnTo>
                  <a:lnTo>
                    <a:pt x="79322" y="13569"/>
                  </a:lnTo>
                  <a:lnTo>
                    <a:pt x="78305" y="14368"/>
                  </a:lnTo>
                  <a:lnTo>
                    <a:pt x="77288" y="12771"/>
                  </a:lnTo>
                  <a:lnTo>
                    <a:pt x="77288" y="11973"/>
                  </a:lnTo>
                  <a:lnTo>
                    <a:pt x="77288" y="11175"/>
                  </a:lnTo>
                  <a:lnTo>
                    <a:pt x="77288" y="10643"/>
                  </a:lnTo>
                  <a:lnTo>
                    <a:pt x="77288" y="9844"/>
                  </a:lnTo>
                  <a:lnTo>
                    <a:pt x="77288" y="9046"/>
                  </a:lnTo>
                  <a:lnTo>
                    <a:pt x="78305" y="8248"/>
                  </a:lnTo>
                  <a:lnTo>
                    <a:pt x="77288" y="6651"/>
                  </a:lnTo>
                  <a:lnTo>
                    <a:pt x="76271" y="7450"/>
                  </a:lnTo>
                  <a:lnTo>
                    <a:pt x="76271" y="5853"/>
                  </a:lnTo>
                  <a:lnTo>
                    <a:pt x="74576" y="5853"/>
                  </a:lnTo>
                  <a:lnTo>
                    <a:pt x="73559" y="6651"/>
                  </a:lnTo>
                  <a:lnTo>
                    <a:pt x="72542" y="5853"/>
                  </a:lnTo>
                  <a:lnTo>
                    <a:pt x="72542" y="5853"/>
                  </a:lnTo>
                  <a:lnTo>
                    <a:pt x="71525" y="5853"/>
                  </a:lnTo>
                  <a:lnTo>
                    <a:pt x="72542" y="4523"/>
                  </a:lnTo>
                  <a:lnTo>
                    <a:pt x="72542" y="3725"/>
                  </a:lnTo>
                  <a:lnTo>
                    <a:pt x="72542" y="2926"/>
                  </a:lnTo>
                  <a:lnTo>
                    <a:pt x="70508" y="3725"/>
                  </a:lnTo>
                  <a:lnTo>
                    <a:pt x="70508" y="3725"/>
                  </a:lnTo>
                  <a:lnTo>
                    <a:pt x="70508" y="2926"/>
                  </a:lnTo>
                  <a:lnTo>
                    <a:pt x="68813" y="2128"/>
                  </a:lnTo>
                  <a:lnTo>
                    <a:pt x="68813" y="2926"/>
                  </a:lnTo>
                  <a:lnTo>
                    <a:pt x="67796" y="2926"/>
                  </a:lnTo>
                  <a:lnTo>
                    <a:pt x="67796" y="1330"/>
                  </a:lnTo>
                  <a:lnTo>
                    <a:pt x="66779" y="1330"/>
                  </a:lnTo>
                  <a:lnTo>
                    <a:pt x="65762" y="0"/>
                  </a:lnTo>
                  <a:lnTo>
                    <a:pt x="65762" y="0"/>
                  </a:lnTo>
                  <a:lnTo>
                    <a:pt x="64745" y="0"/>
                  </a:lnTo>
                  <a:lnTo>
                    <a:pt x="64745" y="0"/>
                  </a:lnTo>
                  <a:lnTo>
                    <a:pt x="63728" y="532"/>
                  </a:lnTo>
                  <a:lnTo>
                    <a:pt x="63050" y="2926"/>
                  </a:lnTo>
                  <a:lnTo>
                    <a:pt x="63050" y="4523"/>
                  </a:lnTo>
                  <a:lnTo>
                    <a:pt x="61016" y="4523"/>
                  </a:lnTo>
                  <a:lnTo>
                    <a:pt x="59999" y="3725"/>
                  </a:lnTo>
                  <a:lnTo>
                    <a:pt x="58983" y="4523"/>
                  </a:lnTo>
                  <a:lnTo>
                    <a:pt x="58983" y="4523"/>
                  </a:lnTo>
                  <a:lnTo>
                    <a:pt x="58983" y="5853"/>
                  </a:lnTo>
                  <a:lnTo>
                    <a:pt x="57966" y="5853"/>
                  </a:lnTo>
                  <a:lnTo>
                    <a:pt x="56271" y="5321"/>
                  </a:lnTo>
                  <a:lnTo>
                    <a:pt x="56271" y="5853"/>
                  </a:lnTo>
                  <a:lnTo>
                    <a:pt x="56271" y="5321"/>
                  </a:lnTo>
                  <a:lnTo>
                    <a:pt x="56271" y="4523"/>
                  </a:lnTo>
                  <a:lnTo>
                    <a:pt x="56949" y="4523"/>
                  </a:lnTo>
                  <a:lnTo>
                    <a:pt x="57966" y="3725"/>
                  </a:lnTo>
                  <a:lnTo>
                    <a:pt x="55254" y="2926"/>
                  </a:lnTo>
                  <a:lnTo>
                    <a:pt x="54237" y="3725"/>
                  </a:lnTo>
                  <a:lnTo>
                    <a:pt x="53220" y="2926"/>
                  </a:lnTo>
                  <a:lnTo>
                    <a:pt x="52203" y="2926"/>
                  </a:lnTo>
                  <a:lnTo>
                    <a:pt x="49491" y="3725"/>
                  </a:lnTo>
                  <a:lnTo>
                    <a:pt x="47457" y="4523"/>
                  </a:lnTo>
                  <a:lnTo>
                    <a:pt x="47457" y="3725"/>
                  </a:lnTo>
                  <a:lnTo>
                    <a:pt x="46440" y="4523"/>
                  </a:lnTo>
                  <a:lnTo>
                    <a:pt x="45423" y="3725"/>
                  </a:lnTo>
                  <a:lnTo>
                    <a:pt x="45423" y="4523"/>
                  </a:lnTo>
                  <a:lnTo>
                    <a:pt x="42711" y="5321"/>
                  </a:lnTo>
                  <a:lnTo>
                    <a:pt x="40677" y="5853"/>
                  </a:lnTo>
                  <a:lnTo>
                    <a:pt x="40677" y="5321"/>
                  </a:lnTo>
                  <a:lnTo>
                    <a:pt x="42711" y="4523"/>
                  </a:lnTo>
                  <a:lnTo>
                    <a:pt x="42711" y="4523"/>
                  </a:lnTo>
                  <a:lnTo>
                    <a:pt x="39661" y="4523"/>
                  </a:lnTo>
                  <a:lnTo>
                    <a:pt x="37627" y="5321"/>
                  </a:lnTo>
                  <a:lnTo>
                    <a:pt x="37627" y="5853"/>
                  </a:lnTo>
                  <a:lnTo>
                    <a:pt x="38644" y="7450"/>
                  </a:lnTo>
                  <a:lnTo>
                    <a:pt x="37627" y="7450"/>
                  </a:lnTo>
                  <a:lnTo>
                    <a:pt x="35932" y="8248"/>
                  </a:lnTo>
                  <a:lnTo>
                    <a:pt x="35932" y="9046"/>
                  </a:lnTo>
                  <a:lnTo>
                    <a:pt x="33898" y="9046"/>
                  </a:lnTo>
                  <a:lnTo>
                    <a:pt x="33898" y="9046"/>
                  </a:lnTo>
                  <a:lnTo>
                    <a:pt x="31864" y="9046"/>
                  </a:lnTo>
                  <a:lnTo>
                    <a:pt x="31864" y="9046"/>
                  </a:lnTo>
                  <a:lnTo>
                    <a:pt x="31864" y="9046"/>
                  </a:lnTo>
                  <a:lnTo>
                    <a:pt x="30847" y="9046"/>
                  </a:lnTo>
                  <a:lnTo>
                    <a:pt x="30169" y="9046"/>
                  </a:lnTo>
                  <a:lnTo>
                    <a:pt x="29152" y="9046"/>
                  </a:lnTo>
                  <a:lnTo>
                    <a:pt x="27118" y="8248"/>
                  </a:lnTo>
                  <a:lnTo>
                    <a:pt x="26101" y="9046"/>
                  </a:lnTo>
                  <a:lnTo>
                    <a:pt x="24067" y="9046"/>
                  </a:lnTo>
                  <a:lnTo>
                    <a:pt x="24067" y="9844"/>
                  </a:lnTo>
                  <a:lnTo>
                    <a:pt x="23389" y="10643"/>
                  </a:lnTo>
                  <a:lnTo>
                    <a:pt x="21355" y="9844"/>
                  </a:lnTo>
                  <a:lnTo>
                    <a:pt x="21355" y="10643"/>
                  </a:lnTo>
                  <a:lnTo>
                    <a:pt x="22372" y="10643"/>
                  </a:lnTo>
                  <a:lnTo>
                    <a:pt x="22372" y="10643"/>
                  </a:lnTo>
                  <a:lnTo>
                    <a:pt x="22372" y="11175"/>
                  </a:lnTo>
                  <a:lnTo>
                    <a:pt x="24067" y="11973"/>
                  </a:lnTo>
                  <a:lnTo>
                    <a:pt x="24067" y="12771"/>
                  </a:lnTo>
                  <a:lnTo>
                    <a:pt x="24067" y="12771"/>
                  </a:lnTo>
                  <a:lnTo>
                    <a:pt x="25084" y="12771"/>
                  </a:lnTo>
                  <a:lnTo>
                    <a:pt x="25084" y="13569"/>
                  </a:lnTo>
                  <a:lnTo>
                    <a:pt x="24067" y="15166"/>
                  </a:lnTo>
                  <a:lnTo>
                    <a:pt x="25084" y="15166"/>
                  </a:lnTo>
                  <a:lnTo>
                    <a:pt x="26101" y="15964"/>
                  </a:lnTo>
                  <a:lnTo>
                    <a:pt x="26101" y="16496"/>
                  </a:lnTo>
                  <a:lnTo>
                    <a:pt x="26101" y="17294"/>
                  </a:lnTo>
                  <a:lnTo>
                    <a:pt x="27118" y="17294"/>
                  </a:lnTo>
                  <a:lnTo>
                    <a:pt x="27118" y="18093"/>
                  </a:lnTo>
                  <a:lnTo>
                    <a:pt x="30169" y="18891"/>
                  </a:lnTo>
                  <a:lnTo>
                    <a:pt x="30847" y="19689"/>
                  </a:lnTo>
                  <a:lnTo>
                    <a:pt x="29152" y="20487"/>
                  </a:lnTo>
                  <a:lnTo>
                    <a:pt x="29152" y="20487"/>
                  </a:lnTo>
                  <a:lnTo>
                    <a:pt x="29152" y="22616"/>
                  </a:lnTo>
                  <a:lnTo>
                    <a:pt x="30169" y="23414"/>
                  </a:lnTo>
                  <a:lnTo>
                    <a:pt x="30169" y="22616"/>
                  </a:lnTo>
                  <a:lnTo>
                    <a:pt x="30847" y="24212"/>
                  </a:lnTo>
                  <a:lnTo>
                    <a:pt x="30847" y="24212"/>
                  </a:lnTo>
                  <a:lnTo>
                    <a:pt x="31864" y="25809"/>
                  </a:lnTo>
                  <a:lnTo>
                    <a:pt x="30847" y="27405"/>
                  </a:lnTo>
                  <a:lnTo>
                    <a:pt x="31864" y="27405"/>
                  </a:lnTo>
                  <a:lnTo>
                    <a:pt x="31864" y="27937"/>
                  </a:lnTo>
                  <a:lnTo>
                    <a:pt x="32881" y="28736"/>
                  </a:lnTo>
                  <a:lnTo>
                    <a:pt x="31864" y="28736"/>
                  </a:lnTo>
                  <a:lnTo>
                    <a:pt x="31864" y="29534"/>
                  </a:lnTo>
                  <a:lnTo>
                    <a:pt x="32881" y="29534"/>
                  </a:lnTo>
                  <a:lnTo>
                    <a:pt x="33898" y="30332"/>
                  </a:lnTo>
                  <a:lnTo>
                    <a:pt x="32881" y="31929"/>
                  </a:lnTo>
                  <a:lnTo>
                    <a:pt x="33898" y="32727"/>
                  </a:lnTo>
                  <a:lnTo>
                    <a:pt x="32881" y="33259"/>
                  </a:lnTo>
                  <a:lnTo>
                    <a:pt x="33898" y="34057"/>
                  </a:lnTo>
                  <a:lnTo>
                    <a:pt x="33898" y="34057"/>
                  </a:lnTo>
                  <a:lnTo>
                    <a:pt x="33898" y="34855"/>
                  </a:lnTo>
                  <a:lnTo>
                    <a:pt x="33898" y="36452"/>
                  </a:lnTo>
                  <a:lnTo>
                    <a:pt x="31864" y="36452"/>
                  </a:lnTo>
                  <a:lnTo>
                    <a:pt x="31864" y="37250"/>
                  </a:lnTo>
                  <a:lnTo>
                    <a:pt x="32881" y="37250"/>
                  </a:lnTo>
                  <a:lnTo>
                    <a:pt x="32881" y="38580"/>
                  </a:lnTo>
                  <a:lnTo>
                    <a:pt x="33898" y="40177"/>
                  </a:lnTo>
                  <a:lnTo>
                    <a:pt x="32881" y="40975"/>
                  </a:lnTo>
                  <a:lnTo>
                    <a:pt x="31864" y="41773"/>
                  </a:lnTo>
                  <a:lnTo>
                    <a:pt x="31864" y="42572"/>
                  </a:lnTo>
                  <a:lnTo>
                    <a:pt x="31864" y="43370"/>
                  </a:lnTo>
                  <a:lnTo>
                    <a:pt x="31864" y="43370"/>
                  </a:lnTo>
                  <a:lnTo>
                    <a:pt x="32881" y="43902"/>
                  </a:lnTo>
                  <a:lnTo>
                    <a:pt x="33898" y="43370"/>
                  </a:lnTo>
                  <a:lnTo>
                    <a:pt x="33898" y="43370"/>
                  </a:lnTo>
                  <a:lnTo>
                    <a:pt x="35932" y="43370"/>
                  </a:lnTo>
                  <a:lnTo>
                    <a:pt x="36949" y="44700"/>
                  </a:lnTo>
                  <a:lnTo>
                    <a:pt x="35932" y="45498"/>
                  </a:lnTo>
                  <a:lnTo>
                    <a:pt x="34915" y="46297"/>
                  </a:lnTo>
                  <a:lnTo>
                    <a:pt x="33898" y="46297"/>
                  </a:lnTo>
                  <a:lnTo>
                    <a:pt x="32881" y="47095"/>
                  </a:lnTo>
                  <a:lnTo>
                    <a:pt x="31864" y="47095"/>
                  </a:lnTo>
                  <a:lnTo>
                    <a:pt x="31864" y="47893"/>
                  </a:lnTo>
                  <a:lnTo>
                    <a:pt x="30847" y="47893"/>
                  </a:lnTo>
                  <a:lnTo>
                    <a:pt x="30169" y="47893"/>
                  </a:lnTo>
                  <a:lnTo>
                    <a:pt x="29152" y="47893"/>
                  </a:lnTo>
                  <a:lnTo>
                    <a:pt x="28135" y="47893"/>
                  </a:lnTo>
                  <a:lnTo>
                    <a:pt x="27118" y="48691"/>
                  </a:lnTo>
                  <a:lnTo>
                    <a:pt x="26101" y="48691"/>
                  </a:lnTo>
                  <a:lnTo>
                    <a:pt x="25084" y="47893"/>
                  </a:lnTo>
                  <a:lnTo>
                    <a:pt x="24067" y="47893"/>
                  </a:lnTo>
                  <a:lnTo>
                    <a:pt x="24067" y="47095"/>
                  </a:lnTo>
                  <a:lnTo>
                    <a:pt x="23389" y="47095"/>
                  </a:lnTo>
                  <a:lnTo>
                    <a:pt x="22372" y="46297"/>
                  </a:lnTo>
                  <a:lnTo>
                    <a:pt x="22372" y="47893"/>
                  </a:lnTo>
                  <a:lnTo>
                    <a:pt x="21355" y="47893"/>
                  </a:lnTo>
                  <a:lnTo>
                    <a:pt x="20338" y="47095"/>
                  </a:lnTo>
                  <a:lnTo>
                    <a:pt x="19322" y="47893"/>
                  </a:lnTo>
                  <a:lnTo>
                    <a:pt x="19322" y="47893"/>
                  </a:lnTo>
                  <a:lnTo>
                    <a:pt x="17288" y="47893"/>
                  </a:lnTo>
                  <a:lnTo>
                    <a:pt x="16610" y="47095"/>
                  </a:lnTo>
                  <a:lnTo>
                    <a:pt x="17288" y="46297"/>
                  </a:lnTo>
                  <a:lnTo>
                    <a:pt x="17288" y="45498"/>
                  </a:lnTo>
                  <a:lnTo>
                    <a:pt x="17288" y="44700"/>
                  </a:lnTo>
                  <a:lnTo>
                    <a:pt x="17288" y="44700"/>
                  </a:lnTo>
                  <a:lnTo>
                    <a:pt x="16610" y="44700"/>
                  </a:lnTo>
                  <a:lnTo>
                    <a:pt x="15593" y="45498"/>
                  </a:lnTo>
                  <a:lnTo>
                    <a:pt x="11525" y="46297"/>
                  </a:lnTo>
                  <a:lnTo>
                    <a:pt x="11525" y="46297"/>
                  </a:lnTo>
                  <a:lnTo>
                    <a:pt x="10508" y="47893"/>
                  </a:lnTo>
                  <a:lnTo>
                    <a:pt x="8813" y="47893"/>
                  </a:lnTo>
                  <a:lnTo>
                    <a:pt x="8813" y="47893"/>
                  </a:lnTo>
                  <a:lnTo>
                    <a:pt x="8813" y="50820"/>
                  </a:lnTo>
                  <a:lnTo>
                    <a:pt x="7796" y="51618"/>
                  </a:lnTo>
                  <a:lnTo>
                    <a:pt x="7796" y="51618"/>
                  </a:lnTo>
                  <a:lnTo>
                    <a:pt x="5762" y="52416"/>
                  </a:lnTo>
                  <a:lnTo>
                    <a:pt x="4745" y="53215"/>
                  </a:lnTo>
                  <a:lnTo>
                    <a:pt x="4067" y="54013"/>
                  </a:lnTo>
                  <a:lnTo>
                    <a:pt x="4745" y="54545"/>
                  </a:lnTo>
                  <a:lnTo>
                    <a:pt x="4067" y="54545"/>
                  </a:lnTo>
                  <a:lnTo>
                    <a:pt x="3050" y="56141"/>
                  </a:lnTo>
                  <a:lnTo>
                    <a:pt x="4067" y="57738"/>
                  </a:lnTo>
                  <a:lnTo>
                    <a:pt x="5762" y="56940"/>
                  </a:lnTo>
                  <a:lnTo>
                    <a:pt x="5762" y="57738"/>
                  </a:lnTo>
                  <a:lnTo>
                    <a:pt x="6779" y="58536"/>
                  </a:lnTo>
                  <a:lnTo>
                    <a:pt x="6779" y="59334"/>
                  </a:lnTo>
                  <a:lnTo>
                    <a:pt x="6779" y="59866"/>
                  </a:lnTo>
                  <a:lnTo>
                    <a:pt x="7796" y="60665"/>
                  </a:lnTo>
                  <a:lnTo>
                    <a:pt x="8813" y="59866"/>
                  </a:lnTo>
                  <a:lnTo>
                    <a:pt x="8813" y="60665"/>
                  </a:lnTo>
                  <a:lnTo>
                    <a:pt x="9830" y="62261"/>
                  </a:lnTo>
                  <a:lnTo>
                    <a:pt x="10508" y="63059"/>
                  </a:lnTo>
                  <a:lnTo>
                    <a:pt x="10508" y="64656"/>
                  </a:lnTo>
                  <a:lnTo>
                    <a:pt x="11525" y="65986"/>
                  </a:lnTo>
                  <a:lnTo>
                    <a:pt x="10508" y="65986"/>
                  </a:lnTo>
                  <a:lnTo>
                    <a:pt x="9830" y="65986"/>
                  </a:lnTo>
                  <a:lnTo>
                    <a:pt x="8813" y="65986"/>
                  </a:lnTo>
                  <a:lnTo>
                    <a:pt x="9830" y="67583"/>
                  </a:lnTo>
                  <a:lnTo>
                    <a:pt x="9830" y="68381"/>
                  </a:lnTo>
                  <a:lnTo>
                    <a:pt x="10508" y="68381"/>
                  </a:lnTo>
                  <a:lnTo>
                    <a:pt x="10508" y="69179"/>
                  </a:lnTo>
                  <a:lnTo>
                    <a:pt x="10508" y="69179"/>
                  </a:lnTo>
                  <a:lnTo>
                    <a:pt x="8813" y="69179"/>
                  </a:lnTo>
                  <a:lnTo>
                    <a:pt x="8813" y="69977"/>
                  </a:lnTo>
                  <a:lnTo>
                    <a:pt x="9830" y="69977"/>
                  </a:lnTo>
                  <a:lnTo>
                    <a:pt x="9830" y="70776"/>
                  </a:lnTo>
                  <a:lnTo>
                    <a:pt x="9830" y="72106"/>
                  </a:lnTo>
                  <a:lnTo>
                    <a:pt x="8813" y="72904"/>
                  </a:lnTo>
                  <a:lnTo>
                    <a:pt x="8813" y="72904"/>
                  </a:lnTo>
                  <a:lnTo>
                    <a:pt x="7796" y="73702"/>
                  </a:lnTo>
                  <a:lnTo>
                    <a:pt x="6779" y="74501"/>
                  </a:lnTo>
                  <a:lnTo>
                    <a:pt x="4745" y="75299"/>
                  </a:lnTo>
                  <a:lnTo>
                    <a:pt x="4745" y="75299"/>
                  </a:lnTo>
                  <a:lnTo>
                    <a:pt x="5762" y="76097"/>
                  </a:lnTo>
                  <a:lnTo>
                    <a:pt x="6779" y="76629"/>
                  </a:lnTo>
                  <a:lnTo>
                    <a:pt x="6779" y="76629"/>
                  </a:lnTo>
                  <a:lnTo>
                    <a:pt x="6779" y="77427"/>
                  </a:lnTo>
                  <a:lnTo>
                    <a:pt x="6779" y="78226"/>
                  </a:lnTo>
                  <a:lnTo>
                    <a:pt x="5762" y="78226"/>
                  </a:lnTo>
                  <a:lnTo>
                    <a:pt x="5762" y="77427"/>
                  </a:lnTo>
                  <a:lnTo>
                    <a:pt x="5762" y="76629"/>
                  </a:lnTo>
                  <a:lnTo>
                    <a:pt x="4067" y="76629"/>
                  </a:lnTo>
                  <a:lnTo>
                    <a:pt x="3050" y="77427"/>
                  </a:lnTo>
                  <a:lnTo>
                    <a:pt x="0" y="77427"/>
                  </a:lnTo>
                  <a:lnTo>
                    <a:pt x="1016" y="78226"/>
                  </a:lnTo>
                  <a:lnTo>
                    <a:pt x="0" y="82749"/>
                  </a:lnTo>
                  <a:lnTo>
                    <a:pt x="1016" y="83547"/>
                  </a:lnTo>
                  <a:lnTo>
                    <a:pt x="2033" y="85144"/>
                  </a:lnTo>
                  <a:lnTo>
                    <a:pt x="2033" y="85144"/>
                  </a:lnTo>
                  <a:lnTo>
                    <a:pt x="3050" y="84345"/>
                  </a:lnTo>
                  <a:lnTo>
                    <a:pt x="4067" y="84345"/>
                  </a:lnTo>
                  <a:lnTo>
                    <a:pt x="5762" y="85144"/>
                  </a:lnTo>
                  <a:lnTo>
                    <a:pt x="5762" y="85144"/>
                  </a:lnTo>
                  <a:lnTo>
                    <a:pt x="8813" y="86740"/>
                  </a:lnTo>
                  <a:lnTo>
                    <a:pt x="9830" y="87272"/>
                  </a:lnTo>
                  <a:lnTo>
                    <a:pt x="10508" y="88070"/>
                  </a:lnTo>
                  <a:lnTo>
                    <a:pt x="11525" y="88070"/>
                  </a:lnTo>
                  <a:lnTo>
                    <a:pt x="11525" y="88070"/>
                  </a:lnTo>
                  <a:lnTo>
                    <a:pt x="11525" y="88869"/>
                  </a:lnTo>
                  <a:lnTo>
                    <a:pt x="12542" y="89667"/>
                  </a:lnTo>
                  <a:lnTo>
                    <a:pt x="12542" y="90465"/>
                  </a:lnTo>
                  <a:lnTo>
                    <a:pt x="13559" y="90465"/>
                  </a:lnTo>
                  <a:lnTo>
                    <a:pt x="13559" y="91263"/>
                  </a:lnTo>
                  <a:lnTo>
                    <a:pt x="14576" y="92062"/>
                  </a:lnTo>
                  <a:lnTo>
                    <a:pt x="15593" y="92062"/>
                  </a:lnTo>
                  <a:lnTo>
                    <a:pt x="16610" y="92594"/>
                  </a:lnTo>
                  <a:lnTo>
                    <a:pt x="16610" y="92594"/>
                  </a:lnTo>
                  <a:lnTo>
                    <a:pt x="17288" y="93392"/>
                  </a:lnTo>
                  <a:lnTo>
                    <a:pt x="19322" y="94190"/>
                  </a:lnTo>
                  <a:lnTo>
                    <a:pt x="21355" y="96585"/>
                  </a:lnTo>
                  <a:lnTo>
                    <a:pt x="22372" y="97383"/>
                  </a:lnTo>
                  <a:lnTo>
                    <a:pt x="22372" y="97915"/>
                  </a:lnTo>
                  <a:lnTo>
                    <a:pt x="23389" y="98713"/>
                  </a:lnTo>
                  <a:lnTo>
                    <a:pt x="24067" y="99512"/>
                  </a:lnTo>
                  <a:lnTo>
                    <a:pt x="24067" y="101108"/>
                  </a:lnTo>
                  <a:lnTo>
                    <a:pt x="25084" y="103237"/>
                  </a:lnTo>
                  <a:lnTo>
                    <a:pt x="26101" y="105631"/>
                  </a:lnTo>
                  <a:lnTo>
                    <a:pt x="29152" y="106430"/>
                  </a:lnTo>
                  <a:lnTo>
                    <a:pt x="29152" y="106430"/>
                  </a:lnTo>
                  <a:lnTo>
                    <a:pt x="29152" y="106430"/>
                  </a:lnTo>
                  <a:lnTo>
                    <a:pt x="30847" y="106430"/>
                  </a:lnTo>
                  <a:lnTo>
                    <a:pt x="30847" y="106430"/>
                  </a:lnTo>
                  <a:lnTo>
                    <a:pt x="30847" y="104833"/>
                  </a:lnTo>
                  <a:lnTo>
                    <a:pt x="31864" y="104833"/>
                  </a:lnTo>
                  <a:lnTo>
                    <a:pt x="31864" y="105631"/>
                  </a:lnTo>
                  <a:lnTo>
                    <a:pt x="31864" y="106430"/>
                  </a:lnTo>
                  <a:lnTo>
                    <a:pt x="31864" y="107228"/>
                  </a:lnTo>
                  <a:lnTo>
                    <a:pt x="33898" y="107228"/>
                  </a:lnTo>
                  <a:lnTo>
                    <a:pt x="34915" y="108026"/>
                  </a:lnTo>
                  <a:lnTo>
                    <a:pt x="36949" y="107228"/>
                  </a:lnTo>
                  <a:lnTo>
                    <a:pt x="37627" y="108026"/>
                  </a:lnTo>
                  <a:lnTo>
                    <a:pt x="39661" y="108558"/>
                  </a:lnTo>
                  <a:lnTo>
                    <a:pt x="39661" y="109356"/>
                  </a:lnTo>
                  <a:lnTo>
                    <a:pt x="39661" y="109356"/>
                  </a:lnTo>
                  <a:lnTo>
                    <a:pt x="39661" y="110953"/>
                  </a:lnTo>
                  <a:lnTo>
                    <a:pt x="40677" y="110953"/>
                  </a:lnTo>
                  <a:lnTo>
                    <a:pt x="39661" y="111751"/>
                  </a:lnTo>
                  <a:lnTo>
                    <a:pt x="39661" y="113348"/>
                  </a:lnTo>
                  <a:lnTo>
                    <a:pt x="40677" y="114146"/>
                  </a:lnTo>
                  <a:lnTo>
                    <a:pt x="40677" y="116274"/>
                  </a:lnTo>
                  <a:lnTo>
                    <a:pt x="42711" y="114678"/>
                  </a:lnTo>
                  <a:lnTo>
                    <a:pt x="44406" y="115476"/>
                  </a:lnTo>
                  <a:lnTo>
                    <a:pt x="44406" y="117073"/>
                  </a:lnTo>
                  <a:lnTo>
                    <a:pt x="45423" y="116274"/>
                  </a:lnTo>
                  <a:lnTo>
                    <a:pt x="46440" y="117073"/>
                  </a:lnTo>
                  <a:lnTo>
                    <a:pt x="47457" y="118669"/>
                  </a:lnTo>
                  <a:lnTo>
                    <a:pt x="49491" y="118669"/>
                  </a:lnTo>
                  <a:lnTo>
                    <a:pt x="49491" y="118669"/>
                  </a:lnTo>
                  <a:lnTo>
                    <a:pt x="49491" y="119467"/>
                  </a:lnTo>
                  <a:lnTo>
                    <a:pt x="51186" y="120000"/>
                  </a:lnTo>
                  <a:lnTo>
                    <a:pt x="52203" y="120000"/>
                  </a:lnTo>
                  <a:lnTo>
                    <a:pt x="54237" y="118669"/>
                  </a:lnTo>
                  <a:lnTo>
                    <a:pt x="54237" y="118669"/>
                  </a:lnTo>
                  <a:lnTo>
                    <a:pt x="56271" y="118669"/>
                  </a:lnTo>
                  <a:lnTo>
                    <a:pt x="56271" y="118669"/>
                  </a:lnTo>
                  <a:lnTo>
                    <a:pt x="56949" y="119467"/>
                  </a:lnTo>
                  <a:lnTo>
                    <a:pt x="57966" y="119467"/>
                  </a:lnTo>
                  <a:lnTo>
                    <a:pt x="57966" y="117073"/>
                  </a:lnTo>
                  <a:lnTo>
                    <a:pt x="59999" y="116274"/>
                  </a:lnTo>
                  <a:lnTo>
                    <a:pt x="58983" y="115476"/>
                  </a:lnTo>
                  <a:lnTo>
                    <a:pt x="59999" y="114678"/>
                  </a:lnTo>
                  <a:lnTo>
                    <a:pt x="59999" y="114146"/>
                  </a:lnTo>
                  <a:lnTo>
                    <a:pt x="61016" y="114146"/>
                  </a:lnTo>
                  <a:lnTo>
                    <a:pt x="62033" y="114146"/>
                  </a:lnTo>
                  <a:lnTo>
                    <a:pt x="62033" y="113348"/>
                  </a:lnTo>
                  <a:lnTo>
                    <a:pt x="63050" y="112549"/>
                  </a:lnTo>
                  <a:lnTo>
                    <a:pt x="63050" y="112549"/>
                  </a:lnTo>
                  <a:lnTo>
                    <a:pt x="63050" y="112549"/>
                  </a:lnTo>
                  <a:lnTo>
                    <a:pt x="63728" y="112549"/>
                  </a:lnTo>
                  <a:lnTo>
                    <a:pt x="64745" y="112549"/>
                  </a:lnTo>
                  <a:lnTo>
                    <a:pt x="64745" y="112549"/>
                  </a:lnTo>
                  <a:lnTo>
                    <a:pt x="65762" y="113348"/>
                  </a:lnTo>
                  <a:lnTo>
                    <a:pt x="66779" y="114146"/>
                  </a:lnTo>
                  <a:lnTo>
                    <a:pt x="67796" y="113348"/>
                  </a:lnTo>
                  <a:lnTo>
                    <a:pt x="67796" y="112549"/>
                  </a:lnTo>
                  <a:lnTo>
                    <a:pt x="68813" y="111751"/>
                  </a:lnTo>
                  <a:lnTo>
                    <a:pt x="67796" y="110953"/>
                  </a:lnTo>
                  <a:lnTo>
                    <a:pt x="68813" y="110953"/>
                  </a:lnTo>
                  <a:lnTo>
                    <a:pt x="69830" y="110953"/>
                  </a:lnTo>
                  <a:lnTo>
                    <a:pt x="70508" y="109356"/>
                  </a:lnTo>
                  <a:lnTo>
                    <a:pt x="70508" y="109356"/>
                  </a:lnTo>
                  <a:lnTo>
                    <a:pt x="72542" y="109356"/>
                  </a:lnTo>
                  <a:lnTo>
                    <a:pt x="72542" y="108558"/>
                  </a:lnTo>
                  <a:lnTo>
                    <a:pt x="72542" y="106430"/>
                  </a:lnTo>
                  <a:lnTo>
                    <a:pt x="72542" y="105631"/>
                  </a:lnTo>
                  <a:lnTo>
                    <a:pt x="72542" y="104833"/>
                  </a:lnTo>
                  <a:lnTo>
                    <a:pt x="72542" y="104035"/>
                  </a:lnTo>
                  <a:lnTo>
                    <a:pt x="72542" y="102705"/>
                  </a:lnTo>
                  <a:lnTo>
                    <a:pt x="72542" y="102705"/>
                  </a:lnTo>
                  <a:lnTo>
                    <a:pt x="73559" y="101108"/>
                  </a:lnTo>
                  <a:lnTo>
                    <a:pt x="74576" y="101108"/>
                  </a:lnTo>
                  <a:lnTo>
                    <a:pt x="74576" y="101108"/>
                  </a:lnTo>
                  <a:lnTo>
                    <a:pt x="75593" y="100310"/>
                  </a:lnTo>
                  <a:lnTo>
                    <a:pt x="74576" y="99512"/>
                  </a:lnTo>
                  <a:lnTo>
                    <a:pt x="74576" y="99512"/>
                  </a:lnTo>
                  <a:lnTo>
                    <a:pt x="75593" y="99512"/>
                  </a:lnTo>
                  <a:lnTo>
                    <a:pt x="76271" y="99512"/>
                  </a:lnTo>
                  <a:lnTo>
                    <a:pt x="76271" y="99512"/>
                  </a:lnTo>
                  <a:lnTo>
                    <a:pt x="76271" y="99512"/>
                  </a:lnTo>
                  <a:lnTo>
                    <a:pt x="77288" y="98713"/>
                  </a:lnTo>
                  <a:lnTo>
                    <a:pt x="77288" y="97915"/>
                  </a:lnTo>
                  <a:lnTo>
                    <a:pt x="79322" y="97915"/>
                  </a:lnTo>
                  <a:lnTo>
                    <a:pt x="79322" y="97915"/>
                  </a:lnTo>
                  <a:lnTo>
                    <a:pt x="80338" y="97383"/>
                  </a:lnTo>
                  <a:lnTo>
                    <a:pt x="81355" y="97915"/>
                  </a:lnTo>
                  <a:lnTo>
                    <a:pt x="81355" y="97915"/>
                  </a:lnTo>
                  <a:lnTo>
                    <a:pt x="81355" y="96585"/>
                  </a:lnTo>
                  <a:lnTo>
                    <a:pt x="82372" y="96585"/>
                  </a:lnTo>
                  <a:lnTo>
                    <a:pt x="82372" y="95787"/>
                  </a:lnTo>
                  <a:lnTo>
                    <a:pt x="83050" y="94988"/>
                  </a:lnTo>
                  <a:lnTo>
                    <a:pt x="83050" y="94988"/>
                  </a:lnTo>
                  <a:lnTo>
                    <a:pt x="84067" y="94988"/>
                  </a:lnTo>
                  <a:lnTo>
                    <a:pt x="85084" y="93392"/>
                  </a:lnTo>
                  <a:lnTo>
                    <a:pt x="85084" y="92594"/>
                  </a:lnTo>
                  <a:lnTo>
                    <a:pt x="86101" y="92062"/>
                  </a:lnTo>
                  <a:lnTo>
                    <a:pt x="85084" y="91263"/>
                  </a:lnTo>
                  <a:lnTo>
                    <a:pt x="85084" y="90465"/>
                  </a:lnTo>
                  <a:lnTo>
                    <a:pt x="85084" y="89667"/>
                  </a:lnTo>
                  <a:lnTo>
                    <a:pt x="86101" y="88869"/>
                  </a:lnTo>
                  <a:lnTo>
                    <a:pt x="86101" y="88869"/>
                  </a:lnTo>
                  <a:lnTo>
                    <a:pt x="87118" y="89667"/>
                  </a:lnTo>
                  <a:lnTo>
                    <a:pt x="88135" y="88869"/>
                  </a:lnTo>
                  <a:lnTo>
                    <a:pt x="88135" y="88070"/>
                  </a:lnTo>
                  <a:lnTo>
                    <a:pt x="89830" y="87272"/>
                  </a:lnTo>
                  <a:lnTo>
                    <a:pt x="89830" y="87272"/>
                  </a:lnTo>
                  <a:lnTo>
                    <a:pt x="89830" y="85942"/>
                  </a:lnTo>
                  <a:lnTo>
                    <a:pt x="90847" y="85144"/>
                  </a:lnTo>
                  <a:lnTo>
                    <a:pt x="91864" y="85144"/>
                  </a:lnTo>
                  <a:lnTo>
                    <a:pt x="92881" y="84345"/>
                  </a:lnTo>
                  <a:lnTo>
                    <a:pt x="92881" y="83547"/>
                  </a:lnTo>
                  <a:lnTo>
                    <a:pt x="92881" y="83547"/>
                  </a:lnTo>
                  <a:lnTo>
                    <a:pt x="92881" y="82749"/>
                  </a:lnTo>
                  <a:lnTo>
                    <a:pt x="94915" y="81951"/>
                  </a:lnTo>
                  <a:lnTo>
                    <a:pt x="95932" y="81951"/>
                  </a:lnTo>
                  <a:lnTo>
                    <a:pt x="95932" y="79822"/>
                  </a:lnTo>
                  <a:lnTo>
                    <a:pt x="96610" y="79822"/>
                  </a:lnTo>
                  <a:lnTo>
                    <a:pt x="97627" y="80620"/>
                  </a:lnTo>
                  <a:lnTo>
                    <a:pt x="97627" y="80620"/>
                  </a:lnTo>
                  <a:lnTo>
                    <a:pt x="98644" y="80620"/>
                  </a:lnTo>
                  <a:lnTo>
                    <a:pt x="98644" y="78226"/>
                  </a:lnTo>
                  <a:lnTo>
                    <a:pt x="99661" y="78226"/>
                  </a:lnTo>
                  <a:lnTo>
                    <a:pt x="100677" y="76629"/>
                  </a:lnTo>
                  <a:lnTo>
                    <a:pt x="100677" y="76097"/>
                  </a:lnTo>
                  <a:lnTo>
                    <a:pt x="100677" y="75299"/>
                  </a:lnTo>
                  <a:lnTo>
                    <a:pt x="101694" y="75299"/>
                  </a:lnTo>
                  <a:lnTo>
                    <a:pt x="100677" y="74501"/>
                  </a:lnTo>
                  <a:lnTo>
                    <a:pt x="100677" y="72904"/>
                  </a:lnTo>
                  <a:lnTo>
                    <a:pt x="100677" y="72106"/>
                  </a:lnTo>
                  <a:lnTo>
                    <a:pt x="103389" y="72904"/>
                  </a:lnTo>
                  <a:lnTo>
                    <a:pt x="105423" y="72106"/>
                  </a:lnTo>
                  <a:lnTo>
                    <a:pt x="106440" y="71308"/>
                  </a:lnTo>
                  <a:lnTo>
                    <a:pt x="106440" y="70776"/>
                  </a:lnTo>
                  <a:lnTo>
                    <a:pt x="106440" y="69977"/>
                  </a:lnTo>
                  <a:lnTo>
                    <a:pt x="106440" y="69179"/>
                  </a:lnTo>
                  <a:lnTo>
                    <a:pt x="105423" y="68381"/>
                  </a:lnTo>
                  <a:lnTo>
                    <a:pt x="106440" y="67583"/>
                  </a:lnTo>
                  <a:lnTo>
                    <a:pt x="104406" y="67583"/>
                  </a:lnTo>
                  <a:lnTo>
                    <a:pt x="104406" y="66784"/>
                  </a:lnTo>
                  <a:lnTo>
                    <a:pt x="103389" y="67583"/>
                  </a:lnTo>
                  <a:lnTo>
                    <a:pt x="102711" y="65986"/>
                  </a:lnTo>
                  <a:lnTo>
                    <a:pt x="101694" y="65986"/>
                  </a:lnTo>
                  <a:lnTo>
                    <a:pt x="100677" y="65986"/>
                  </a:lnTo>
                  <a:lnTo>
                    <a:pt x="101694" y="63059"/>
                  </a:lnTo>
                  <a:lnTo>
                    <a:pt x="101694" y="62261"/>
                  </a:lnTo>
                  <a:lnTo>
                    <a:pt x="100677" y="60665"/>
                  </a:lnTo>
                  <a:lnTo>
                    <a:pt x="101694" y="6066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8" name="Google Shape;388;p9"/>
            <p:cNvSpPr/>
            <p:nvPr/>
          </p:nvSpPr>
          <p:spPr>
            <a:xfrm>
              <a:off x="4112872" y="3791190"/>
              <a:ext cx="255336" cy="299745"/>
            </a:xfrm>
            <a:custGeom>
              <a:avLst/>
              <a:gdLst/>
              <a:ahLst/>
              <a:cxnLst/>
              <a:rect l="l" t="t" r="r" b="b"/>
              <a:pathLst>
                <a:path w="120000" h="120000" extrusionOk="0">
                  <a:moveTo>
                    <a:pt x="101694" y="60665"/>
                  </a:moveTo>
                  <a:lnTo>
                    <a:pt x="102711" y="60665"/>
                  </a:lnTo>
                  <a:lnTo>
                    <a:pt x="102711" y="59866"/>
                  </a:lnTo>
                  <a:lnTo>
                    <a:pt x="101694" y="59334"/>
                  </a:lnTo>
                  <a:lnTo>
                    <a:pt x="101694" y="59334"/>
                  </a:lnTo>
                  <a:lnTo>
                    <a:pt x="101694" y="58536"/>
                  </a:lnTo>
                  <a:lnTo>
                    <a:pt x="101694" y="56940"/>
                  </a:lnTo>
                  <a:lnTo>
                    <a:pt x="100677" y="56940"/>
                  </a:lnTo>
                  <a:lnTo>
                    <a:pt x="99661" y="56141"/>
                  </a:lnTo>
                  <a:lnTo>
                    <a:pt x="100677" y="54545"/>
                  </a:lnTo>
                  <a:lnTo>
                    <a:pt x="103389" y="54545"/>
                  </a:lnTo>
                  <a:lnTo>
                    <a:pt x="103389" y="53215"/>
                  </a:lnTo>
                  <a:lnTo>
                    <a:pt x="104406" y="52416"/>
                  </a:lnTo>
                  <a:lnTo>
                    <a:pt x="105423" y="51618"/>
                  </a:lnTo>
                  <a:lnTo>
                    <a:pt x="106440" y="52416"/>
                  </a:lnTo>
                  <a:lnTo>
                    <a:pt x="106440" y="51618"/>
                  </a:lnTo>
                  <a:lnTo>
                    <a:pt x="110169" y="52416"/>
                  </a:lnTo>
                  <a:lnTo>
                    <a:pt x="110169" y="50820"/>
                  </a:lnTo>
                  <a:lnTo>
                    <a:pt x="111186" y="50022"/>
                  </a:lnTo>
                  <a:lnTo>
                    <a:pt x="111186" y="48691"/>
                  </a:lnTo>
                  <a:lnTo>
                    <a:pt x="112203" y="47893"/>
                  </a:lnTo>
                  <a:lnTo>
                    <a:pt x="113220" y="47893"/>
                  </a:lnTo>
                  <a:lnTo>
                    <a:pt x="115254" y="47893"/>
                  </a:lnTo>
                  <a:lnTo>
                    <a:pt x="115254" y="47893"/>
                  </a:lnTo>
                  <a:lnTo>
                    <a:pt x="115932" y="47893"/>
                  </a:lnTo>
                  <a:lnTo>
                    <a:pt x="116949" y="47893"/>
                  </a:lnTo>
                  <a:lnTo>
                    <a:pt x="117966" y="46297"/>
                  </a:lnTo>
                  <a:lnTo>
                    <a:pt x="117966" y="46297"/>
                  </a:lnTo>
                  <a:lnTo>
                    <a:pt x="119999" y="44700"/>
                  </a:lnTo>
                  <a:lnTo>
                    <a:pt x="118983" y="44700"/>
                  </a:lnTo>
                  <a:lnTo>
                    <a:pt x="119999" y="43370"/>
                  </a:lnTo>
                  <a:lnTo>
                    <a:pt x="118983" y="43370"/>
                  </a:lnTo>
                  <a:lnTo>
                    <a:pt x="118983" y="43370"/>
                  </a:lnTo>
                  <a:lnTo>
                    <a:pt x="117966" y="43370"/>
                  </a:lnTo>
                  <a:lnTo>
                    <a:pt x="116949" y="42572"/>
                  </a:lnTo>
                  <a:lnTo>
                    <a:pt x="116949" y="41773"/>
                  </a:lnTo>
                  <a:lnTo>
                    <a:pt x="116949" y="41773"/>
                  </a:lnTo>
                  <a:lnTo>
                    <a:pt x="116949" y="40177"/>
                  </a:lnTo>
                  <a:lnTo>
                    <a:pt x="116949" y="39379"/>
                  </a:lnTo>
                  <a:lnTo>
                    <a:pt x="115932" y="38048"/>
                  </a:lnTo>
                  <a:lnTo>
                    <a:pt x="115254" y="38048"/>
                  </a:lnTo>
                  <a:lnTo>
                    <a:pt x="111186" y="37250"/>
                  </a:lnTo>
                  <a:lnTo>
                    <a:pt x="112203" y="36452"/>
                  </a:lnTo>
                  <a:lnTo>
                    <a:pt x="111186" y="35654"/>
                  </a:lnTo>
                  <a:lnTo>
                    <a:pt x="110169" y="35654"/>
                  </a:lnTo>
                  <a:lnTo>
                    <a:pt x="109152" y="34855"/>
                  </a:lnTo>
                  <a:lnTo>
                    <a:pt x="107457" y="34855"/>
                  </a:lnTo>
                  <a:lnTo>
                    <a:pt x="107457" y="34057"/>
                  </a:lnTo>
                  <a:lnTo>
                    <a:pt x="106440" y="33259"/>
                  </a:lnTo>
                  <a:lnTo>
                    <a:pt x="106440" y="33259"/>
                  </a:lnTo>
                  <a:lnTo>
                    <a:pt x="104406" y="31929"/>
                  </a:lnTo>
                  <a:lnTo>
                    <a:pt x="106440" y="30332"/>
                  </a:lnTo>
                  <a:lnTo>
                    <a:pt x="106440" y="29534"/>
                  </a:lnTo>
                  <a:lnTo>
                    <a:pt x="106440" y="28736"/>
                  </a:lnTo>
                  <a:lnTo>
                    <a:pt x="106440" y="27937"/>
                  </a:lnTo>
                  <a:lnTo>
                    <a:pt x="106440" y="27405"/>
                  </a:lnTo>
                  <a:lnTo>
                    <a:pt x="106440" y="25809"/>
                  </a:lnTo>
                  <a:lnTo>
                    <a:pt x="105423" y="25809"/>
                  </a:lnTo>
                  <a:lnTo>
                    <a:pt x="104406" y="25011"/>
                  </a:lnTo>
                  <a:lnTo>
                    <a:pt x="104406" y="25011"/>
                  </a:lnTo>
                  <a:lnTo>
                    <a:pt x="103389" y="24212"/>
                  </a:lnTo>
                  <a:lnTo>
                    <a:pt x="103389" y="24212"/>
                  </a:lnTo>
                  <a:lnTo>
                    <a:pt x="102711" y="22616"/>
                  </a:lnTo>
                  <a:lnTo>
                    <a:pt x="101694" y="22616"/>
                  </a:lnTo>
                  <a:lnTo>
                    <a:pt x="101694" y="21286"/>
                  </a:lnTo>
                  <a:lnTo>
                    <a:pt x="101694" y="20487"/>
                  </a:lnTo>
                  <a:lnTo>
                    <a:pt x="100677" y="19689"/>
                  </a:lnTo>
                  <a:lnTo>
                    <a:pt x="101694" y="18891"/>
                  </a:lnTo>
                  <a:lnTo>
                    <a:pt x="99661" y="18891"/>
                  </a:lnTo>
                  <a:lnTo>
                    <a:pt x="99661" y="18093"/>
                  </a:lnTo>
                  <a:lnTo>
                    <a:pt x="99661" y="18093"/>
                  </a:lnTo>
                  <a:lnTo>
                    <a:pt x="98644" y="18093"/>
                  </a:lnTo>
                  <a:lnTo>
                    <a:pt x="97627" y="17294"/>
                  </a:lnTo>
                  <a:lnTo>
                    <a:pt x="97627" y="17294"/>
                  </a:lnTo>
                  <a:lnTo>
                    <a:pt x="96610" y="15964"/>
                  </a:lnTo>
                  <a:lnTo>
                    <a:pt x="96610" y="15964"/>
                  </a:lnTo>
                  <a:lnTo>
                    <a:pt x="96610" y="14368"/>
                  </a:lnTo>
                  <a:lnTo>
                    <a:pt x="96610" y="12771"/>
                  </a:lnTo>
                  <a:lnTo>
                    <a:pt x="96610" y="11973"/>
                  </a:lnTo>
                  <a:lnTo>
                    <a:pt x="94915" y="11175"/>
                  </a:lnTo>
                  <a:lnTo>
                    <a:pt x="94915" y="10643"/>
                  </a:lnTo>
                  <a:lnTo>
                    <a:pt x="92881" y="10643"/>
                  </a:lnTo>
                  <a:lnTo>
                    <a:pt x="92881" y="10643"/>
                  </a:lnTo>
                  <a:lnTo>
                    <a:pt x="92881" y="10643"/>
                  </a:lnTo>
                  <a:lnTo>
                    <a:pt x="92881" y="9844"/>
                  </a:lnTo>
                  <a:lnTo>
                    <a:pt x="90847" y="9844"/>
                  </a:lnTo>
                  <a:lnTo>
                    <a:pt x="89830" y="9844"/>
                  </a:lnTo>
                  <a:lnTo>
                    <a:pt x="89830" y="10643"/>
                  </a:lnTo>
                  <a:lnTo>
                    <a:pt x="89830" y="11175"/>
                  </a:lnTo>
                  <a:lnTo>
                    <a:pt x="91864" y="11973"/>
                  </a:lnTo>
                  <a:lnTo>
                    <a:pt x="91864" y="12771"/>
                  </a:lnTo>
                  <a:lnTo>
                    <a:pt x="89830" y="12771"/>
                  </a:lnTo>
                  <a:lnTo>
                    <a:pt x="88135" y="12771"/>
                  </a:lnTo>
                  <a:lnTo>
                    <a:pt x="86101" y="12771"/>
                  </a:lnTo>
                  <a:lnTo>
                    <a:pt x="84067" y="13569"/>
                  </a:lnTo>
                  <a:lnTo>
                    <a:pt x="84067" y="14368"/>
                  </a:lnTo>
                  <a:lnTo>
                    <a:pt x="83050" y="13569"/>
                  </a:lnTo>
                  <a:lnTo>
                    <a:pt x="81355" y="13569"/>
                  </a:lnTo>
                  <a:lnTo>
                    <a:pt x="80338" y="12771"/>
                  </a:lnTo>
                  <a:lnTo>
                    <a:pt x="79322" y="13569"/>
                  </a:lnTo>
                  <a:lnTo>
                    <a:pt x="78305" y="14368"/>
                  </a:lnTo>
                  <a:lnTo>
                    <a:pt x="77288" y="12771"/>
                  </a:lnTo>
                  <a:lnTo>
                    <a:pt x="77288" y="11973"/>
                  </a:lnTo>
                  <a:lnTo>
                    <a:pt x="77288" y="11175"/>
                  </a:lnTo>
                  <a:lnTo>
                    <a:pt x="77288" y="10643"/>
                  </a:lnTo>
                  <a:lnTo>
                    <a:pt x="77288" y="9844"/>
                  </a:lnTo>
                  <a:lnTo>
                    <a:pt x="77288" y="9046"/>
                  </a:lnTo>
                  <a:lnTo>
                    <a:pt x="78305" y="8248"/>
                  </a:lnTo>
                  <a:lnTo>
                    <a:pt x="77288" y="6651"/>
                  </a:lnTo>
                  <a:lnTo>
                    <a:pt x="76271" y="7450"/>
                  </a:lnTo>
                  <a:lnTo>
                    <a:pt x="76271" y="5853"/>
                  </a:lnTo>
                  <a:lnTo>
                    <a:pt x="74576" y="5853"/>
                  </a:lnTo>
                  <a:lnTo>
                    <a:pt x="73559" y="6651"/>
                  </a:lnTo>
                  <a:lnTo>
                    <a:pt x="72542" y="5853"/>
                  </a:lnTo>
                  <a:lnTo>
                    <a:pt x="72542" y="5853"/>
                  </a:lnTo>
                  <a:lnTo>
                    <a:pt x="71525" y="5853"/>
                  </a:lnTo>
                  <a:lnTo>
                    <a:pt x="72542" y="4523"/>
                  </a:lnTo>
                  <a:lnTo>
                    <a:pt x="72542" y="3725"/>
                  </a:lnTo>
                  <a:lnTo>
                    <a:pt x="72542" y="2926"/>
                  </a:lnTo>
                  <a:lnTo>
                    <a:pt x="70508" y="3725"/>
                  </a:lnTo>
                  <a:lnTo>
                    <a:pt x="70508" y="3725"/>
                  </a:lnTo>
                  <a:lnTo>
                    <a:pt x="70508" y="2926"/>
                  </a:lnTo>
                  <a:lnTo>
                    <a:pt x="68813" y="2128"/>
                  </a:lnTo>
                  <a:lnTo>
                    <a:pt x="68813" y="2926"/>
                  </a:lnTo>
                  <a:lnTo>
                    <a:pt x="67796" y="2926"/>
                  </a:lnTo>
                  <a:lnTo>
                    <a:pt x="67796" y="1330"/>
                  </a:lnTo>
                  <a:lnTo>
                    <a:pt x="66779" y="1330"/>
                  </a:lnTo>
                  <a:lnTo>
                    <a:pt x="65762" y="0"/>
                  </a:lnTo>
                  <a:lnTo>
                    <a:pt x="65762" y="0"/>
                  </a:lnTo>
                  <a:lnTo>
                    <a:pt x="64745" y="0"/>
                  </a:lnTo>
                  <a:lnTo>
                    <a:pt x="64745" y="0"/>
                  </a:lnTo>
                  <a:lnTo>
                    <a:pt x="63728" y="532"/>
                  </a:lnTo>
                  <a:lnTo>
                    <a:pt x="63050" y="2926"/>
                  </a:lnTo>
                  <a:lnTo>
                    <a:pt x="63050" y="4523"/>
                  </a:lnTo>
                  <a:lnTo>
                    <a:pt x="61016" y="4523"/>
                  </a:lnTo>
                  <a:lnTo>
                    <a:pt x="59999" y="3725"/>
                  </a:lnTo>
                  <a:lnTo>
                    <a:pt x="58983" y="4523"/>
                  </a:lnTo>
                  <a:lnTo>
                    <a:pt x="58983" y="4523"/>
                  </a:lnTo>
                  <a:lnTo>
                    <a:pt x="58983" y="5853"/>
                  </a:lnTo>
                  <a:lnTo>
                    <a:pt x="57966" y="5853"/>
                  </a:lnTo>
                  <a:lnTo>
                    <a:pt x="56271" y="5321"/>
                  </a:lnTo>
                  <a:lnTo>
                    <a:pt x="56271" y="5853"/>
                  </a:lnTo>
                  <a:lnTo>
                    <a:pt x="56271" y="5321"/>
                  </a:lnTo>
                  <a:lnTo>
                    <a:pt x="56271" y="4523"/>
                  </a:lnTo>
                  <a:lnTo>
                    <a:pt x="56949" y="4523"/>
                  </a:lnTo>
                  <a:lnTo>
                    <a:pt x="57966" y="3725"/>
                  </a:lnTo>
                  <a:lnTo>
                    <a:pt x="55254" y="2926"/>
                  </a:lnTo>
                  <a:lnTo>
                    <a:pt x="54237" y="3725"/>
                  </a:lnTo>
                  <a:lnTo>
                    <a:pt x="53220" y="2926"/>
                  </a:lnTo>
                  <a:lnTo>
                    <a:pt x="52203" y="2926"/>
                  </a:lnTo>
                  <a:lnTo>
                    <a:pt x="49491" y="3725"/>
                  </a:lnTo>
                  <a:lnTo>
                    <a:pt x="47457" y="4523"/>
                  </a:lnTo>
                  <a:lnTo>
                    <a:pt x="47457" y="3725"/>
                  </a:lnTo>
                  <a:lnTo>
                    <a:pt x="46440" y="4523"/>
                  </a:lnTo>
                  <a:lnTo>
                    <a:pt x="45423" y="3725"/>
                  </a:lnTo>
                  <a:lnTo>
                    <a:pt x="45423" y="4523"/>
                  </a:lnTo>
                  <a:lnTo>
                    <a:pt x="42711" y="5321"/>
                  </a:lnTo>
                  <a:lnTo>
                    <a:pt x="40677" y="5853"/>
                  </a:lnTo>
                  <a:lnTo>
                    <a:pt x="40677" y="5321"/>
                  </a:lnTo>
                  <a:lnTo>
                    <a:pt x="42711" y="4523"/>
                  </a:lnTo>
                  <a:lnTo>
                    <a:pt x="42711" y="4523"/>
                  </a:lnTo>
                  <a:lnTo>
                    <a:pt x="39661" y="4523"/>
                  </a:lnTo>
                  <a:lnTo>
                    <a:pt x="37627" y="5321"/>
                  </a:lnTo>
                  <a:lnTo>
                    <a:pt x="37627" y="5853"/>
                  </a:lnTo>
                  <a:lnTo>
                    <a:pt x="38644" y="7450"/>
                  </a:lnTo>
                  <a:lnTo>
                    <a:pt x="37627" y="7450"/>
                  </a:lnTo>
                  <a:lnTo>
                    <a:pt x="35932" y="8248"/>
                  </a:lnTo>
                  <a:lnTo>
                    <a:pt x="35932" y="9046"/>
                  </a:lnTo>
                  <a:lnTo>
                    <a:pt x="33898" y="9046"/>
                  </a:lnTo>
                  <a:lnTo>
                    <a:pt x="33898" y="9046"/>
                  </a:lnTo>
                  <a:lnTo>
                    <a:pt x="31864" y="9046"/>
                  </a:lnTo>
                  <a:lnTo>
                    <a:pt x="31864" y="9046"/>
                  </a:lnTo>
                  <a:lnTo>
                    <a:pt x="31864" y="9046"/>
                  </a:lnTo>
                  <a:lnTo>
                    <a:pt x="30847" y="9046"/>
                  </a:lnTo>
                  <a:lnTo>
                    <a:pt x="30169" y="9046"/>
                  </a:lnTo>
                  <a:lnTo>
                    <a:pt x="29152" y="9046"/>
                  </a:lnTo>
                  <a:lnTo>
                    <a:pt x="27118" y="8248"/>
                  </a:lnTo>
                  <a:lnTo>
                    <a:pt x="26101" y="9046"/>
                  </a:lnTo>
                  <a:lnTo>
                    <a:pt x="24067" y="9046"/>
                  </a:lnTo>
                  <a:lnTo>
                    <a:pt x="24067" y="9844"/>
                  </a:lnTo>
                  <a:lnTo>
                    <a:pt x="23389" y="10643"/>
                  </a:lnTo>
                  <a:lnTo>
                    <a:pt x="21355" y="9844"/>
                  </a:lnTo>
                  <a:lnTo>
                    <a:pt x="21355" y="10643"/>
                  </a:lnTo>
                  <a:lnTo>
                    <a:pt x="22372" y="10643"/>
                  </a:lnTo>
                  <a:lnTo>
                    <a:pt x="22372" y="10643"/>
                  </a:lnTo>
                  <a:lnTo>
                    <a:pt x="22372" y="11175"/>
                  </a:lnTo>
                  <a:lnTo>
                    <a:pt x="24067" y="11973"/>
                  </a:lnTo>
                  <a:lnTo>
                    <a:pt x="24067" y="12771"/>
                  </a:lnTo>
                  <a:lnTo>
                    <a:pt x="24067" y="12771"/>
                  </a:lnTo>
                  <a:lnTo>
                    <a:pt x="25084" y="12771"/>
                  </a:lnTo>
                  <a:lnTo>
                    <a:pt x="25084" y="13569"/>
                  </a:lnTo>
                  <a:lnTo>
                    <a:pt x="24067" y="15166"/>
                  </a:lnTo>
                  <a:lnTo>
                    <a:pt x="25084" y="15166"/>
                  </a:lnTo>
                  <a:lnTo>
                    <a:pt x="26101" y="15964"/>
                  </a:lnTo>
                  <a:lnTo>
                    <a:pt x="26101" y="16496"/>
                  </a:lnTo>
                  <a:lnTo>
                    <a:pt x="26101" y="17294"/>
                  </a:lnTo>
                  <a:lnTo>
                    <a:pt x="27118" y="17294"/>
                  </a:lnTo>
                  <a:lnTo>
                    <a:pt x="27118" y="18093"/>
                  </a:lnTo>
                  <a:lnTo>
                    <a:pt x="30169" y="18891"/>
                  </a:lnTo>
                  <a:lnTo>
                    <a:pt x="30847" y="19689"/>
                  </a:lnTo>
                  <a:lnTo>
                    <a:pt x="29152" y="20487"/>
                  </a:lnTo>
                  <a:lnTo>
                    <a:pt x="29152" y="20487"/>
                  </a:lnTo>
                  <a:lnTo>
                    <a:pt x="29152" y="22616"/>
                  </a:lnTo>
                  <a:lnTo>
                    <a:pt x="30169" y="23414"/>
                  </a:lnTo>
                  <a:lnTo>
                    <a:pt x="30169" y="22616"/>
                  </a:lnTo>
                  <a:lnTo>
                    <a:pt x="30847" y="24212"/>
                  </a:lnTo>
                  <a:lnTo>
                    <a:pt x="30847" y="24212"/>
                  </a:lnTo>
                  <a:lnTo>
                    <a:pt x="31864" y="25809"/>
                  </a:lnTo>
                  <a:lnTo>
                    <a:pt x="30847" y="27405"/>
                  </a:lnTo>
                  <a:lnTo>
                    <a:pt x="31864" y="27405"/>
                  </a:lnTo>
                  <a:lnTo>
                    <a:pt x="31864" y="27937"/>
                  </a:lnTo>
                  <a:lnTo>
                    <a:pt x="32881" y="28736"/>
                  </a:lnTo>
                  <a:lnTo>
                    <a:pt x="31864" y="28736"/>
                  </a:lnTo>
                  <a:lnTo>
                    <a:pt x="31864" y="29534"/>
                  </a:lnTo>
                  <a:lnTo>
                    <a:pt x="32881" y="29534"/>
                  </a:lnTo>
                  <a:lnTo>
                    <a:pt x="33898" y="30332"/>
                  </a:lnTo>
                  <a:lnTo>
                    <a:pt x="32881" y="31929"/>
                  </a:lnTo>
                  <a:lnTo>
                    <a:pt x="33898" y="32727"/>
                  </a:lnTo>
                  <a:lnTo>
                    <a:pt x="32881" y="33259"/>
                  </a:lnTo>
                  <a:lnTo>
                    <a:pt x="33898" y="34057"/>
                  </a:lnTo>
                  <a:lnTo>
                    <a:pt x="33898" y="34057"/>
                  </a:lnTo>
                  <a:lnTo>
                    <a:pt x="33898" y="34855"/>
                  </a:lnTo>
                  <a:lnTo>
                    <a:pt x="33898" y="36452"/>
                  </a:lnTo>
                  <a:lnTo>
                    <a:pt x="31864" y="36452"/>
                  </a:lnTo>
                  <a:lnTo>
                    <a:pt x="31864" y="37250"/>
                  </a:lnTo>
                  <a:lnTo>
                    <a:pt x="32881" y="37250"/>
                  </a:lnTo>
                  <a:lnTo>
                    <a:pt x="32881" y="38580"/>
                  </a:lnTo>
                  <a:lnTo>
                    <a:pt x="33898" y="40177"/>
                  </a:lnTo>
                  <a:lnTo>
                    <a:pt x="32881" y="40975"/>
                  </a:lnTo>
                  <a:lnTo>
                    <a:pt x="31864" y="41773"/>
                  </a:lnTo>
                  <a:lnTo>
                    <a:pt x="31864" y="42572"/>
                  </a:lnTo>
                  <a:lnTo>
                    <a:pt x="31864" y="43370"/>
                  </a:lnTo>
                  <a:lnTo>
                    <a:pt x="31864" y="43370"/>
                  </a:lnTo>
                  <a:lnTo>
                    <a:pt x="32881" y="43902"/>
                  </a:lnTo>
                  <a:lnTo>
                    <a:pt x="33898" y="43370"/>
                  </a:lnTo>
                  <a:lnTo>
                    <a:pt x="33898" y="43370"/>
                  </a:lnTo>
                  <a:lnTo>
                    <a:pt x="35932" y="43370"/>
                  </a:lnTo>
                  <a:lnTo>
                    <a:pt x="36949" y="44700"/>
                  </a:lnTo>
                  <a:lnTo>
                    <a:pt x="35932" y="45498"/>
                  </a:lnTo>
                  <a:lnTo>
                    <a:pt x="34915" y="46297"/>
                  </a:lnTo>
                  <a:lnTo>
                    <a:pt x="33898" y="46297"/>
                  </a:lnTo>
                  <a:lnTo>
                    <a:pt x="32881" y="47095"/>
                  </a:lnTo>
                  <a:lnTo>
                    <a:pt x="31864" y="47095"/>
                  </a:lnTo>
                  <a:lnTo>
                    <a:pt x="31864" y="47893"/>
                  </a:lnTo>
                  <a:lnTo>
                    <a:pt x="30847" y="47893"/>
                  </a:lnTo>
                  <a:lnTo>
                    <a:pt x="30169" y="47893"/>
                  </a:lnTo>
                  <a:lnTo>
                    <a:pt x="29152" y="47893"/>
                  </a:lnTo>
                  <a:lnTo>
                    <a:pt x="28135" y="47893"/>
                  </a:lnTo>
                  <a:lnTo>
                    <a:pt x="27118" y="48691"/>
                  </a:lnTo>
                  <a:lnTo>
                    <a:pt x="26101" y="48691"/>
                  </a:lnTo>
                  <a:lnTo>
                    <a:pt x="25084" y="47893"/>
                  </a:lnTo>
                  <a:lnTo>
                    <a:pt x="24067" y="47893"/>
                  </a:lnTo>
                  <a:lnTo>
                    <a:pt x="24067" y="47095"/>
                  </a:lnTo>
                  <a:lnTo>
                    <a:pt x="23389" y="47095"/>
                  </a:lnTo>
                  <a:lnTo>
                    <a:pt x="22372" y="46297"/>
                  </a:lnTo>
                  <a:lnTo>
                    <a:pt x="22372" y="47893"/>
                  </a:lnTo>
                  <a:lnTo>
                    <a:pt x="21355" y="47893"/>
                  </a:lnTo>
                  <a:lnTo>
                    <a:pt x="20338" y="47095"/>
                  </a:lnTo>
                  <a:lnTo>
                    <a:pt x="19322" y="47893"/>
                  </a:lnTo>
                  <a:lnTo>
                    <a:pt x="19322" y="47893"/>
                  </a:lnTo>
                  <a:lnTo>
                    <a:pt x="17288" y="47893"/>
                  </a:lnTo>
                  <a:lnTo>
                    <a:pt x="16610" y="47095"/>
                  </a:lnTo>
                  <a:lnTo>
                    <a:pt x="17288" y="46297"/>
                  </a:lnTo>
                  <a:lnTo>
                    <a:pt x="17288" y="45498"/>
                  </a:lnTo>
                  <a:lnTo>
                    <a:pt x="17288" y="44700"/>
                  </a:lnTo>
                  <a:lnTo>
                    <a:pt x="17288" y="44700"/>
                  </a:lnTo>
                  <a:lnTo>
                    <a:pt x="16610" y="44700"/>
                  </a:lnTo>
                  <a:lnTo>
                    <a:pt x="15593" y="45498"/>
                  </a:lnTo>
                  <a:lnTo>
                    <a:pt x="11525" y="46297"/>
                  </a:lnTo>
                  <a:lnTo>
                    <a:pt x="11525" y="46297"/>
                  </a:lnTo>
                  <a:lnTo>
                    <a:pt x="10508" y="47893"/>
                  </a:lnTo>
                  <a:lnTo>
                    <a:pt x="8813" y="47893"/>
                  </a:lnTo>
                  <a:lnTo>
                    <a:pt x="8813" y="47893"/>
                  </a:lnTo>
                  <a:lnTo>
                    <a:pt x="8813" y="50820"/>
                  </a:lnTo>
                  <a:lnTo>
                    <a:pt x="7796" y="51618"/>
                  </a:lnTo>
                  <a:lnTo>
                    <a:pt x="7796" y="51618"/>
                  </a:lnTo>
                  <a:lnTo>
                    <a:pt x="5762" y="52416"/>
                  </a:lnTo>
                  <a:lnTo>
                    <a:pt x="4745" y="53215"/>
                  </a:lnTo>
                  <a:lnTo>
                    <a:pt x="4067" y="54013"/>
                  </a:lnTo>
                  <a:lnTo>
                    <a:pt x="4745" y="54545"/>
                  </a:lnTo>
                  <a:lnTo>
                    <a:pt x="4067" y="54545"/>
                  </a:lnTo>
                  <a:lnTo>
                    <a:pt x="3050" y="56141"/>
                  </a:lnTo>
                  <a:lnTo>
                    <a:pt x="4067" y="57738"/>
                  </a:lnTo>
                  <a:lnTo>
                    <a:pt x="5762" y="56940"/>
                  </a:lnTo>
                  <a:lnTo>
                    <a:pt x="5762" y="57738"/>
                  </a:lnTo>
                  <a:lnTo>
                    <a:pt x="6779" y="58536"/>
                  </a:lnTo>
                  <a:lnTo>
                    <a:pt x="6779" y="59334"/>
                  </a:lnTo>
                  <a:lnTo>
                    <a:pt x="6779" y="59866"/>
                  </a:lnTo>
                  <a:lnTo>
                    <a:pt x="7796" y="60665"/>
                  </a:lnTo>
                  <a:lnTo>
                    <a:pt x="8813" y="59866"/>
                  </a:lnTo>
                  <a:lnTo>
                    <a:pt x="8813" y="60665"/>
                  </a:lnTo>
                  <a:lnTo>
                    <a:pt x="9830" y="62261"/>
                  </a:lnTo>
                  <a:lnTo>
                    <a:pt x="10508" y="63059"/>
                  </a:lnTo>
                  <a:lnTo>
                    <a:pt x="10508" y="64656"/>
                  </a:lnTo>
                  <a:lnTo>
                    <a:pt x="11525" y="65986"/>
                  </a:lnTo>
                  <a:lnTo>
                    <a:pt x="10508" y="65986"/>
                  </a:lnTo>
                  <a:lnTo>
                    <a:pt x="9830" y="65986"/>
                  </a:lnTo>
                  <a:lnTo>
                    <a:pt x="8813" y="65986"/>
                  </a:lnTo>
                  <a:lnTo>
                    <a:pt x="9830" y="67583"/>
                  </a:lnTo>
                  <a:lnTo>
                    <a:pt x="9830" y="68381"/>
                  </a:lnTo>
                  <a:lnTo>
                    <a:pt x="10508" y="68381"/>
                  </a:lnTo>
                  <a:lnTo>
                    <a:pt x="10508" y="69179"/>
                  </a:lnTo>
                  <a:lnTo>
                    <a:pt x="10508" y="69179"/>
                  </a:lnTo>
                  <a:lnTo>
                    <a:pt x="8813" y="69179"/>
                  </a:lnTo>
                  <a:lnTo>
                    <a:pt x="8813" y="69977"/>
                  </a:lnTo>
                  <a:lnTo>
                    <a:pt x="9830" y="69977"/>
                  </a:lnTo>
                  <a:lnTo>
                    <a:pt x="9830" y="70776"/>
                  </a:lnTo>
                  <a:lnTo>
                    <a:pt x="9830" y="72106"/>
                  </a:lnTo>
                  <a:lnTo>
                    <a:pt x="8813" y="72904"/>
                  </a:lnTo>
                  <a:lnTo>
                    <a:pt x="8813" y="72904"/>
                  </a:lnTo>
                  <a:lnTo>
                    <a:pt x="7796" y="73702"/>
                  </a:lnTo>
                  <a:lnTo>
                    <a:pt x="6779" y="74501"/>
                  </a:lnTo>
                  <a:lnTo>
                    <a:pt x="4745" y="75299"/>
                  </a:lnTo>
                  <a:lnTo>
                    <a:pt x="4745" y="75299"/>
                  </a:lnTo>
                  <a:lnTo>
                    <a:pt x="5762" y="76097"/>
                  </a:lnTo>
                  <a:lnTo>
                    <a:pt x="6779" y="76629"/>
                  </a:lnTo>
                  <a:lnTo>
                    <a:pt x="6779" y="76629"/>
                  </a:lnTo>
                  <a:lnTo>
                    <a:pt x="6779" y="77427"/>
                  </a:lnTo>
                  <a:lnTo>
                    <a:pt x="6779" y="78226"/>
                  </a:lnTo>
                  <a:lnTo>
                    <a:pt x="5762" y="78226"/>
                  </a:lnTo>
                  <a:lnTo>
                    <a:pt x="5762" y="77427"/>
                  </a:lnTo>
                  <a:lnTo>
                    <a:pt x="5762" y="76629"/>
                  </a:lnTo>
                  <a:lnTo>
                    <a:pt x="4067" y="76629"/>
                  </a:lnTo>
                  <a:lnTo>
                    <a:pt x="3050" y="77427"/>
                  </a:lnTo>
                  <a:lnTo>
                    <a:pt x="0" y="77427"/>
                  </a:lnTo>
                  <a:lnTo>
                    <a:pt x="1016" y="78226"/>
                  </a:lnTo>
                  <a:lnTo>
                    <a:pt x="0" y="82749"/>
                  </a:lnTo>
                  <a:lnTo>
                    <a:pt x="1016" y="83547"/>
                  </a:lnTo>
                  <a:lnTo>
                    <a:pt x="2033" y="85144"/>
                  </a:lnTo>
                  <a:lnTo>
                    <a:pt x="2033" y="85144"/>
                  </a:lnTo>
                  <a:lnTo>
                    <a:pt x="3050" y="84345"/>
                  </a:lnTo>
                  <a:lnTo>
                    <a:pt x="4067" y="84345"/>
                  </a:lnTo>
                  <a:lnTo>
                    <a:pt x="5762" y="85144"/>
                  </a:lnTo>
                  <a:lnTo>
                    <a:pt x="5762" y="85144"/>
                  </a:lnTo>
                  <a:lnTo>
                    <a:pt x="8813" y="86740"/>
                  </a:lnTo>
                  <a:lnTo>
                    <a:pt x="9830" y="87272"/>
                  </a:lnTo>
                  <a:lnTo>
                    <a:pt x="10508" y="88070"/>
                  </a:lnTo>
                  <a:lnTo>
                    <a:pt x="11525" y="88070"/>
                  </a:lnTo>
                  <a:lnTo>
                    <a:pt x="11525" y="88070"/>
                  </a:lnTo>
                  <a:lnTo>
                    <a:pt x="11525" y="88869"/>
                  </a:lnTo>
                  <a:lnTo>
                    <a:pt x="12542" y="89667"/>
                  </a:lnTo>
                  <a:lnTo>
                    <a:pt x="12542" y="90465"/>
                  </a:lnTo>
                  <a:lnTo>
                    <a:pt x="13559" y="90465"/>
                  </a:lnTo>
                  <a:lnTo>
                    <a:pt x="13559" y="91263"/>
                  </a:lnTo>
                  <a:lnTo>
                    <a:pt x="14576" y="92062"/>
                  </a:lnTo>
                  <a:lnTo>
                    <a:pt x="15593" y="92062"/>
                  </a:lnTo>
                  <a:lnTo>
                    <a:pt x="16610" y="92594"/>
                  </a:lnTo>
                  <a:lnTo>
                    <a:pt x="16610" y="92594"/>
                  </a:lnTo>
                  <a:lnTo>
                    <a:pt x="17288" y="93392"/>
                  </a:lnTo>
                  <a:lnTo>
                    <a:pt x="19322" y="94190"/>
                  </a:lnTo>
                  <a:lnTo>
                    <a:pt x="21355" y="96585"/>
                  </a:lnTo>
                  <a:lnTo>
                    <a:pt x="22372" y="97383"/>
                  </a:lnTo>
                  <a:lnTo>
                    <a:pt x="22372" y="97915"/>
                  </a:lnTo>
                  <a:lnTo>
                    <a:pt x="23389" y="98713"/>
                  </a:lnTo>
                  <a:lnTo>
                    <a:pt x="24067" y="99512"/>
                  </a:lnTo>
                  <a:lnTo>
                    <a:pt x="24067" y="101108"/>
                  </a:lnTo>
                  <a:lnTo>
                    <a:pt x="25084" y="103237"/>
                  </a:lnTo>
                  <a:lnTo>
                    <a:pt x="26101" y="105631"/>
                  </a:lnTo>
                  <a:lnTo>
                    <a:pt x="29152" y="106430"/>
                  </a:lnTo>
                  <a:lnTo>
                    <a:pt x="29152" y="106430"/>
                  </a:lnTo>
                  <a:lnTo>
                    <a:pt x="29152" y="106430"/>
                  </a:lnTo>
                  <a:lnTo>
                    <a:pt x="30847" y="106430"/>
                  </a:lnTo>
                  <a:lnTo>
                    <a:pt x="30847" y="106430"/>
                  </a:lnTo>
                  <a:lnTo>
                    <a:pt x="30847" y="104833"/>
                  </a:lnTo>
                  <a:lnTo>
                    <a:pt x="31864" y="104833"/>
                  </a:lnTo>
                  <a:lnTo>
                    <a:pt x="31864" y="105631"/>
                  </a:lnTo>
                  <a:lnTo>
                    <a:pt x="31864" y="106430"/>
                  </a:lnTo>
                  <a:lnTo>
                    <a:pt x="31864" y="107228"/>
                  </a:lnTo>
                  <a:lnTo>
                    <a:pt x="33898" y="107228"/>
                  </a:lnTo>
                  <a:lnTo>
                    <a:pt x="34915" y="108026"/>
                  </a:lnTo>
                  <a:lnTo>
                    <a:pt x="36949" y="107228"/>
                  </a:lnTo>
                  <a:lnTo>
                    <a:pt x="37627" y="108026"/>
                  </a:lnTo>
                  <a:lnTo>
                    <a:pt x="39661" y="108558"/>
                  </a:lnTo>
                  <a:lnTo>
                    <a:pt x="39661" y="109356"/>
                  </a:lnTo>
                  <a:lnTo>
                    <a:pt x="39661" y="109356"/>
                  </a:lnTo>
                  <a:lnTo>
                    <a:pt x="39661" y="110953"/>
                  </a:lnTo>
                  <a:lnTo>
                    <a:pt x="40677" y="110953"/>
                  </a:lnTo>
                  <a:lnTo>
                    <a:pt x="39661" y="111751"/>
                  </a:lnTo>
                  <a:lnTo>
                    <a:pt x="39661" y="113348"/>
                  </a:lnTo>
                  <a:lnTo>
                    <a:pt x="40677" y="114146"/>
                  </a:lnTo>
                  <a:lnTo>
                    <a:pt x="40677" y="116274"/>
                  </a:lnTo>
                  <a:lnTo>
                    <a:pt x="42711" y="114678"/>
                  </a:lnTo>
                  <a:lnTo>
                    <a:pt x="44406" y="115476"/>
                  </a:lnTo>
                  <a:lnTo>
                    <a:pt x="44406" y="117073"/>
                  </a:lnTo>
                  <a:lnTo>
                    <a:pt x="45423" y="116274"/>
                  </a:lnTo>
                  <a:lnTo>
                    <a:pt x="46440" y="117073"/>
                  </a:lnTo>
                  <a:lnTo>
                    <a:pt x="47457" y="118669"/>
                  </a:lnTo>
                  <a:lnTo>
                    <a:pt x="49491" y="118669"/>
                  </a:lnTo>
                  <a:lnTo>
                    <a:pt x="49491" y="118669"/>
                  </a:lnTo>
                  <a:lnTo>
                    <a:pt x="49491" y="119467"/>
                  </a:lnTo>
                  <a:lnTo>
                    <a:pt x="51186" y="120000"/>
                  </a:lnTo>
                  <a:lnTo>
                    <a:pt x="52203" y="120000"/>
                  </a:lnTo>
                  <a:lnTo>
                    <a:pt x="54237" y="118669"/>
                  </a:lnTo>
                  <a:lnTo>
                    <a:pt x="54237" y="118669"/>
                  </a:lnTo>
                  <a:lnTo>
                    <a:pt x="56271" y="118669"/>
                  </a:lnTo>
                  <a:lnTo>
                    <a:pt x="56271" y="118669"/>
                  </a:lnTo>
                  <a:lnTo>
                    <a:pt x="56949" y="119467"/>
                  </a:lnTo>
                  <a:lnTo>
                    <a:pt x="57966" y="119467"/>
                  </a:lnTo>
                  <a:lnTo>
                    <a:pt x="57966" y="117073"/>
                  </a:lnTo>
                  <a:lnTo>
                    <a:pt x="59999" y="116274"/>
                  </a:lnTo>
                  <a:lnTo>
                    <a:pt x="58983" y="115476"/>
                  </a:lnTo>
                  <a:lnTo>
                    <a:pt x="59999" y="114678"/>
                  </a:lnTo>
                  <a:lnTo>
                    <a:pt x="59999" y="114146"/>
                  </a:lnTo>
                  <a:lnTo>
                    <a:pt x="61016" y="114146"/>
                  </a:lnTo>
                  <a:lnTo>
                    <a:pt x="62033" y="114146"/>
                  </a:lnTo>
                  <a:lnTo>
                    <a:pt x="62033" y="113348"/>
                  </a:lnTo>
                  <a:lnTo>
                    <a:pt x="63050" y="112549"/>
                  </a:lnTo>
                  <a:lnTo>
                    <a:pt x="63050" y="112549"/>
                  </a:lnTo>
                  <a:lnTo>
                    <a:pt x="63050" y="112549"/>
                  </a:lnTo>
                  <a:lnTo>
                    <a:pt x="63728" y="112549"/>
                  </a:lnTo>
                  <a:lnTo>
                    <a:pt x="64745" y="112549"/>
                  </a:lnTo>
                  <a:lnTo>
                    <a:pt x="64745" y="112549"/>
                  </a:lnTo>
                  <a:lnTo>
                    <a:pt x="65762" y="113348"/>
                  </a:lnTo>
                  <a:lnTo>
                    <a:pt x="66779" y="114146"/>
                  </a:lnTo>
                  <a:lnTo>
                    <a:pt x="67796" y="113348"/>
                  </a:lnTo>
                  <a:lnTo>
                    <a:pt x="67796" y="112549"/>
                  </a:lnTo>
                  <a:lnTo>
                    <a:pt x="68813" y="111751"/>
                  </a:lnTo>
                  <a:lnTo>
                    <a:pt x="67796" y="110953"/>
                  </a:lnTo>
                  <a:lnTo>
                    <a:pt x="68813" y="110953"/>
                  </a:lnTo>
                  <a:lnTo>
                    <a:pt x="69830" y="110953"/>
                  </a:lnTo>
                  <a:lnTo>
                    <a:pt x="70508" y="109356"/>
                  </a:lnTo>
                  <a:lnTo>
                    <a:pt x="70508" y="109356"/>
                  </a:lnTo>
                  <a:lnTo>
                    <a:pt x="72542" y="109356"/>
                  </a:lnTo>
                  <a:lnTo>
                    <a:pt x="72542" y="108558"/>
                  </a:lnTo>
                  <a:lnTo>
                    <a:pt x="72542" y="106430"/>
                  </a:lnTo>
                  <a:lnTo>
                    <a:pt x="72542" y="105631"/>
                  </a:lnTo>
                  <a:lnTo>
                    <a:pt x="72542" y="104833"/>
                  </a:lnTo>
                  <a:lnTo>
                    <a:pt x="72542" y="104035"/>
                  </a:lnTo>
                  <a:lnTo>
                    <a:pt x="72542" y="102705"/>
                  </a:lnTo>
                  <a:lnTo>
                    <a:pt x="72542" y="102705"/>
                  </a:lnTo>
                  <a:lnTo>
                    <a:pt x="73559" y="101108"/>
                  </a:lnTo>
                  <a:lnTo>
                    <a:pt x="74576" y="101108"/>
                  </a:lnTo>
                  <a:lnTo>
                    <a:pt x="74576" y="101108"/>
                  </a:lnTo>
                  <a:lnTo>
                    <a:pt x="75593" y="100310"/>
                  </a:lnTo>
                  <a:lnTo>
                    <a:pt x="74576" y="99512"/>
                  </a:lnTo>
                  <a:lnTo>
                    <a:pt x="74576" y="99512"/>
                  </a:lnTo>
                  <a:lnTo>
                    <a:pt x="75593" y="99512"/>
                  </a:lnTo>
                  <a:lnTo>
                    <a:pt x="76271" y="99512"/>
                  </a:lnTo>
                  <a:lnTo>
                    <a:pt x="76271" y="99512"/>
                  </a:lnTo>
                  <a:lnTo>
                    <a:pt x="76271" y="99512"/>
                  </a:lnTo>
                  <a:lnTo>
                    <a:pt x="77288" y="98713"/>
                  </a:lnTo>
                  <a:lnTo>
                    <a:pt x="77288" y="97915"/>
                  </a:lnTo>
                  <a:lnTo>
                    <a:pt x="79322" y="97915"/>
                  </a:lnTo>
                  <a:lnTo>
                    <a:pt x="79322" y="97915"/>
                  </a:lnTo>
                  <a:lnTo>
                    <a:pt x="80338" y="97383"/>
                  </a:lnTo>
                  <a:lnTo>
                    <a:pt x="81355" y="97915"/>
                  </a:lnTo>
                  <a:lnTo>
                    <a:pt x="81355" y="97915"/>
                  </a:lnTo>
                  <a:lnTo>
                    <a:pt x="81355" y="96585"/>
                  </a:lnTo>
                  <a:lnTo>
                    <a:pt x="82372" y="96585"/>
                  </a:lnTo>
                  <a:lnTo>
                    <a:pt x="82372" y="95787"/>
                  </a:lnTo>
                  <a:lnTo>
                    <a:pt x="83050" y="94988"/>
                  </a:lnTo>
                  <a:lnTo>
                    <a:pt x="83050" y="94988"/>
                  </a:lnTo>
                  <a:lnTo>
                    <a:pt x="84067" y="94988"/>
                  </a:lnTo>
                  <a:lnTo>
                    <a:pt x="85084" y="93392"/>
                  </a:lnTo>
                  <a:lnTo>
                    <a:pt x="85084" y="92594"/>
                  </a:lnTo>
                  <a:lnTo>
                    <a:pt x="86101" y="92062"/>
                  </a:lnTo>
                  <a:lnTo>
                    <a:pt x="85084" y="91263"/>
                  </a:lnTo>
                  <a:lnTo>
                    <a:pt x="85084" y="90465"/>
                  </a:lnTo>
                  <a:lnTo>
                    <a:pt x="85084" y="89667"/>
                  </a:lnTo>
                  <a:lnTo>
                    <a:pt x="86101" y="88869"/>
                  </a:lnTo>
                  <a:lnTo>
                    <a:pt x="86101" y="88869"/>
                  </a:lnTo>
                  <a:lnTo>
                    <a:pt x="87118" y="89667"/>
                  </a:lnTo>
                  <a:lnTo>
                    <a:pt x="88135" y="88869"/>
                  </a:lnTo>
                  <a:lnTo>
                    <a:pt x="88135" y="88070"/>
                  </a:lnTo>
                  <a:lnTo>
                    <a:pt x="89830" y="87272"/>
                  </a:lnTo>
                  <a:lnTo>
                    <a:pt x="89830" y="87272"/>
                  </a:lnTo>
                  <a:lnTo>
                    <a:pt x="89830" y="85942"/>
                  </a:lnTo>
                  <a:lnTo>
                    <a:pt x="90847" y="85144"/>
                  </a:lnTo>
                  <a:lnTo>
                    <a:pt x="91864" y="85144"/>
                  </a:lnTo>
                  <a:lnTo>
                    <a:pt x="92881" y="84345"/>
                  </a:lnTo>
                  <a:lnTo>
                    <a:pt x="92881" y="83547"/>
                  </a:lnTo>
                  <a:lnTo>
                    <a:pt x="92881" y="83547"/>
                  </a:lnTo>
                  <a:lnTo>
                    <a:pt x="92881" y="82749"/>
                  </a:lnTo>
                  <a:lnTo>
                    <a:pt x="94915" y="81951"/>
                  </a:lnTo>
                  <a:lnTo>
                    <a:pt x="95932" y="81951"/>
                  </a:lnTo>
                  <a:lnTo>
                    <a:pt x="95932" y="79822"/>
                  </a:lnTo>
                  <a:lnTo>
                    <a:pt x="96610" y="79822"/>
                  </a:lnTo>
                  <a:lnTo>
                    <a:pt x="97627" y="80620"/>
                  </a:lnTo>
                  <a:lnTo>
                    <a:pt x="97627" y="80620"/>
                  </a:lnTo>
                  <a:lnTo>
                    <a:pt x="98644" y="80620"/>
                  </a:lnTo>
                  <a:lnTo>
                    <a:pt x="98644" y="78226"/>
                  </a:lnTo>
                  <a:lnTo>
                    <a:pt x="99661" y="78226"/>
                  </a:lnTo>
                  <a:lnTo>
                    <a:pt x="100677" y="76629"/>
                  </a:lnTo>
                  <a:lnTo>
                    <a:pt x="100677" y="76097"/>
                  </a:lnTo>
                  <a:lnTo>
                    <a:pt x="100677" y="75299"/>
                  </a:lnTo>
                  <a:lnTo>
                    <a:pt x="101694" y="75299"/>
                  </a:lnTo>
                  <a:lnTo>
                    <a:pt x="100677" y="74501"/>
                  </a:lnTo>
                  <a:lnTo>
                    <a:pt x="100677" y="72904"/>
                  </a:lnTo>
                  <a:lnTo>
                    <a:pt x="100677" y="72106"/>
                  </a:lnTo>
                  <a:lnTo>
                    <a:pt x="103389" y="72904"/>
                  </a:lnTo>
                  <a:lnTo>
                    <a:pt x="105423" y="72106"/>
                  </a:lnTo>
                  <a:lnTo>
                    <a:pt x="106440" y="71308"/>
                  </a:lnTo>
                  <a:lnTo>
                    <a:pt x="106440" y="70776"/>
                  </a:lnTo>
                  <a:lnTo>
                    <a:pt x="106440" y="69977"/>
                  </a:lnTo>
                  <a:lnTo>
                    <a:pt x="106440" y="69179"/>
                  </a:lnTo>
                  <a:lnTo>
                    <a:pt x="105423" y="68381"/>
                  </a:lnTo>
                  <a:lnTo>
                    <a:pt x="106440" y="67583"/>
                  </a:lnTo>
                  <a:lnTo>
                    <a:pt x="104406" y="67583"/>
                  </a:lnTo>
                  <a:lnTo>
                    <a:pt x="104406" y="66784"/>
                  </a:lnTo>
                  <a:lnTo>
                    <a:pt x="103389" y="67583"/>
                  </a:lnTo>
                  <a:lnTo>
                    <a:pt x="102711" y="65986"/>
                  </a:lnTo>
                  <a:lnTo>
                    <a:pt x="101694" y="65986"/>
                  </a:lnTo>
                  <a:lnTo>
                    <a:pt x="100677" y="65986"/>
                  </a:lnTo>
                  <a:lnTo>
                    <a:pt x="101694" y="63059"/>
                  </a:lnTo>
                  <a:lnTo>
                    <a:pt x="101694" y="62261"/>
                  </a:lnTo>
                  <a:lnTo>
                    <a:pt x="100677" y="60665"/>
                  </a:lnTo>
                  <a:lnTo>
                    <a:pt x="101694" y="60665"/>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89" name="Google Shape;389;p9"/>
            <p:cNvSpPr/>
            <p:nvPr/>
          </p:nvSpPr>
          <p:spPr>
            <a:xfrm>
              <a:off x="4018386" y="3802678"/>
              <a:ext cx="13498" cy="18799"/>
            </a:xfrm>
            <a:custGeom>
              <a:avLst/>
              <a:gdLst/>
              <a:ahLst/>
              <a:cxnLst/>
              <a:rect l="l" t="t" r="r" b="b"/>
              <a:pathLst>
                <a:path w="120000" h="120000" extrusionOk="0">
                  <a:moveTo>
                    <a:pt x="120000" y="85714"/>
                  </a:moveTo>
                  <a:lnTo>
                    <a:pt x="102000" y="59999"/>
                  </a:lnTo>
                  <a:lnTo>
                    <a:pt x="84000" y="59999"/>
                  </a:lnTo>
                  <a:lnTo>
                    <a:pt x="48000" y="34285"/>
                  </a:lnTo>
                  <a:lnTo>
                    <a:pt x="48000" y="34285"/>
                  </a:lnTo>
                  <a:lnTo>
                    <a:pt x="66000" y="34285"/>
                  </a:lnTo>
                  <a:lnTo>
                    <a:pt x="66000" y="12857"/>
                  </a:lnTo>
                  <a:lnTo>
                    <a:pt x="48000" y="0"/>
                  </a:lnTo>
                  <a:lnTo>
                    <a:pt x="0" y="0"/>
                  </a:lnTo>
                  <a:lnTo>
                    <a:pt x="0" y="0"/>
                  </a:lnTo>
                  <a:lnTo>
                    <a:pt x="0" y="21428"/>
                  </a:lnTo>
                  <a:lnTo>
                    <a:pt x="0" y="34285"/>
                  </a:lnTo>
                  <a:lnTo>
                    <a:pt x="18000" y="47142"/>
                  </a:lnTo>
                  <a:lnTo>
                    <a:pt x="36000" y="59999"/>
                  </a:lnTo>
                  <a:lnTo>
                    <a:pt x="48000" y="59999"/>
                  </a:lnTo>
                  <a:lnTo>
                    <a:pt x="48000" y="59999"/>
                  </a:lnTo>
                  <a:lnTo>
                    <a:pt x="84000" y="72857"/>
                  </a:lnTo>
                  <a:lnTo>
                    <a:pt x="102000" y="85714"/>
                  </a:lnTo>
                  <a:lnTo>
                    <a:pt x="102000" y="119999"/>
                  </a:lnTo>
                  <a:lnTo>
                    <a:pt x="120000" y="85714"/>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0" name="Google Shape;390;p9"/>
            <p:cNvSpPr/>
            <p:nvPr/>
          </p:nvSpPr>
          <p:spPr>
            <a:xfrm>
              <a:off x="4018386" y="3802678"/>
              <a:ext cx="13498" cy="18799"/>
            </a:xfrm>
            <a:custGeom>
              <a:avLst/>
              <a:gdLst/>
              <a:ahLst/>
              <a:cxnLst/>
              <a:rect l="l" t="t" r="r" b="b"/>
              <a:pathLst>
                <a:path w="120000" h="120000" extrusionOk="0">
                  <a:moveTo>
                    <a:pt x="120000" y="85714"/>
                  </a:moveTo>
                  <a:lnTo>
                    <a:pt x="102000" y="59999"/>
                  </a:lnTo>
                  <a:lnTo>
                    <a:pt x="84000" y="59999"/>
                  </a:lnTo>
                  <a:lnTo>
                    <a:pt x="48000" y="34285"/>
                  </a:lnTo>
                  <a:lnTo>
                    <a:pt x="48000" y="34285"/>
                  </a:lnTo>
                  <a:lnTo>
                    <a:pt x="66000" y="34285"/>
                  </a:lnTo>
                  <a:lnTo>
                    <a:pt x="66000" y="12857"/>
                  </a:lnTo>
                  <a:lnTo>
                    <a:pt x="48000" y="0"/>
                  </a:lnTo>
                  <a:lnTo>
                    <a:pt x="0" y="0"/>
                  </a:lnTo>
                  <a:lnTo>
                    <a:pt x="0" y="0"/>
                  </a:lnTo>
                  <a:lnTo>
                    <a:pt x="0" y="21428"/>
                  </a:lnTo>
                  <a:lnTo>
                    <a:pt x="0" y="34285"/>
                  </a:lnTo>
                  <a:lnTo>
                    <a:pt x="18000" y="47142"/>
                  </a:lnTo>
                  <a:lnTo>
                    <a:pt x="36000" y="59999"/>
                  </a:lnTo>
                  <a:lnTo>
                    <a:pt x="48000" y="59999"/>
                  </a:lnTo>
                  <a:lnTo>
                    <a:pt x="48000" y="59999"/>
                  </a:lnTo>
                  <a:lnTo>
                    <a:pt x="84000" y="72857"/>
                  </a:lnTo>
                  <a:lnTo>
                    <a:pt x="102000" y="85714"/>
                  </a:lnTo>
                  <a:lnTo>
                    <a:pt x="102000" y="119999"/>
                  </a:lnTo>
                  <a:lnTo>
                    <a:pt x="120000" y="85714"/>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1" name="Google Shape;391;p9"/>
            <p:cNvSpPr/>
            <p:nvPr/>
          </p:nvSpPr>
          <p:spPr>
            <a:xfrm>
              <a:off x="4003764" y="3844455"/>
              <a:ext cx="13498" cy="5222"/>
            </a:xfrm>
            <a:custGeom>
              <a:avLst/>
              <a:gdLst/>
              <a:ahLst/>
              <a:cxnLst/>
              <a:rect l="l" t="t" r="r" b="b"/>
              <a:pathLst>
                <a:path w="120000" h="120000" extrusionOk="0">
                  <a:moveTo>
                    <a:pt x="120000" y="120000"/>
                  </a:moveTo>
                  <a:lnTo>
                    <a:pt x="84000" y="45000"/>
                  </a:lnTo>
                  <a:lnTo>
                    <a:pt x="66000" y="45000"/>
                  </a:lnTo>
                  <a:lnTo>
                    <a:pt x="36000" y="0"/>
                  </a:lnTo>
                  <a:lnTo>
                    <a:pt x="36000" y="0"/>
                  </a:lnTo>
                  <a:lnTo>
                    <a:pt x="0" y="0"/>
                  </a:lnTo>
                  <a:lnTo>
                    <a:pt x="18000" y="75000"/>
                  </a:lnTo>
                  <a:lnTo>
                    <a:pt x="66000" y="120000"/>
                  </a:lnTo>
                  <a:lnTo>
                    <a:pt x="84000" y="120000"/>
                  </a:lnTo>
                  <a:lnTo>
                    <a:pt x="102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2" name="Google Shape;392;p9"/>
            <p:cNvSpPr/>
            <p:nvPr/>
          </p:nvSpPr>
          <p:spPr>
            <a:xfrm>
              <a:off x="4003764" y="3844455"/>
              <a:ext cx="13498" cy="5222"/>
            </a:xfrm>
            <a:custGeom>
              <a:avLst/>
              <a:gdLst/>
              <a:ahLst/>
              <a:cxnLst/>
              <a:rect l="l" t="t" r="r" b="b"/>
              <a:pathLst>
                <a:path w="120000" h="120000" extrusionOk="0">
                  <a:moveTo>
                    <a:pt x="120000" y="120000"/>
                  </a:moveTo>
                  <a:lnTo>
                    <a:pt x="84000" y="45000"/>
                  </a:lnTo>
                  <a:lnTo>
                    <a:pt x="66000" y="45000"/>
                  </a:lnTo>
                  <a:lnTo>
                    <a:pt x="36000" y="0"/>
                  </a:lnTo>
                  <a:lnTo>
                    <a:pt x="36000" y="0"/>
                  </a:lnTo>
                  <a:lnTo>
                    <a:pt x="0" y="0"/>
                  </a:lnTo>
                  <a:lnTo>
                    <a:pt x="18000" y="75000"/>
                  </a:lnTo>
                  <a:lnTo>
                    <a:pt x="66000" y="120000"/>
                  </a:lnTo>
                  <a:lnTo>
                    <a:pt x="84000" y="120000"/>
                  </a:lnTo>
                  <a:lnTo>
                    <a:pt x="102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3" name="Google Shape;393;p9"/>
            <p:cNvSpPr/>
            <p:nvPr/>
          </p:nvSpPr>
          <p:spPr>
            <a:xfrm>
              <a:off x="4085876" y="3916519"/>
              <a:ext cx="29246" cy="18799"/>
            </a:xfrm>
            <a:custGeom>
              <a:avLst/>
              <a:gdLst/>
              <a:ahLst/>
              <a:cxnLst/>
              <a:rect l="l" t="t" r="r" b="b"/>
              <a:pathLst>
                <a:path w="120000" h="120000" extrusionOk="0">
                  <a:moveTo>
                    <a:pt x="33000" y="24827"/>
                  </a:moveTo>
                  <a:lnTo>
                    <a:pt x="27000" y="0"/>
                  </a:lnTo>
                  <a:lnTo>
                    <a:pt x="18000" y="0"/>
                  </a:lnTo>
                  <a:lnTo>
                    <a:pt x="18000" y="12413"/>
                  </a:lnTo>
                  <a:lnTo>
                    <a:pt x="9000" y="12413"/>
                  </a:lnTo>
                  <a:lnTo>
                    <a:pt x="0" y="12413"/>
                  </a:lnTo>
                  <a:lnTo>
                    <a:pt x="0" y="24827"/>
                  </a:lnTo>
                  <a:lnTo>
                    <a:pt x="0" y="37241"/>
                  </a:lnTo>
                  <a:lnTo>
                    <a:pt x="0" y="49655"/>
                  </a:lnTo>
                  <a:lnTo>
                    <a:pt x="18000" y="62068"/>
                  </a:lnTo>
                  <a:lnTo>
                    <a:pt x="33000" y="49655"/>
                  </a:lnTo>
                  <a:lnTo>
                    <a:pt x="60000" y="70344"/>
                  </a:lnTo>
                  <a:lnTo>
                    <a:pt x="78000" y="82758"/>
                  </a:lnTo>
                  <a:lnTo>
                    <a:pt x="78000" y="95172"/>
                  </a:lnTo>
                  <a:lnTo>
                    <a:pt x="93000" y="107586"/>
                  </a:lnTo>
                  <a:lnTo>
                    <a:pt x="111000" y="120000"/>
                  </a:lnTo>
                  <a:lnTo>
                    <a:pt x="120000" y="95172"/>
                  </a:lnTo>
                  <a:lnTo>
                    <a:pt x="120000" y="82758"/>
                  </a:lnTo>
                  <a:lnTo>
                    <a:pt x="111000" y="82758"/>
                  </a:lnTo>
                  <a:lnTo>
                    <a:pt x="111000" y="70344"/>
                  </a:lnTo>
                  <a:lnTo>
                    <a:pt x="102000" y="70344"/>
                  </a:lnTo>
                  <a:lnTo>
                    <a:pt x="102000" y="70344"/>
                  </a:lnTo>
                  <a:lnTo>
                    <a:pt x="93000" y="70344"/>
                  </a:lnTo>
                  <a:lnTo>
                    <a:pt x="87000" y="62068"/>
                  </a:lnTo>
                  <a:lnTo>
                    <a:pt x="87000" y="49655"/>
                  </a:lnTo>
                  <a:lnTo>
                    <a:pt x="69000" y="49655"/>
                  </a:lnTo>
                  <a:lnTo>
                    <a:pt x="51000" y="49655"/>
                  </a:lnTo>
                  <a:lnTo>
                    <a:pt x="51000" y="49655"/>
                  </a:lnTo>
                  <a:lnTo>
                    <a:pt x="60000" y="49655"/>
                  </a:lnTo>
                  <a:lnTo>
                    <a:pt x="60000" y="37241"/>
                  </a:lnTo>
                  <a:lnTo>
                    <a:pt x="42000" y="37241"/>
                  </a:lnTo>
                  <a:lnTo>
                    <a:pt x="33000" y="37241"/>
                  </a:lnTo>
                  <a:lnTo>
                    <a:pt x="33000" y="49655"/>
                  </a:lnTo>
                  <a:lnTo>
                    <a:pt x="18000" y="49655"/>
                  </a:lnTo>
                  <a:lnTo>
                    <a:pt x="18000" y="24827"/>
                  </a:lnTo>
                  <a:lnTo>
                    <a:pt x="33000" y="24827"/>
                  </a:lnTo>
                  <a:lnTo>
                    <a:pt x="33000" y="24827"/>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4" name="Google Shape;394;p9"/>
            <p:cNvSpPr/>
            <p:nvPr/>
          </p:nvSpPr>
          <p:spPr>
            <a:xfrm>
              <a:off x="4085876" y="3916519"/>
              <a:ext cx="29246" cy="18799"/>
            </a:xfrm>
            <a:custGeom>
              <a:avLst/>
              <a:gdLst/>
              <a:ahLst/>
              <a:cxnLst/>
              <a:rect l="l" t="t" r="r" b="b"/>
              <a:pathLst>
                <a:path w="120000" h="120000" extrusionOk="0">
                  <a:moveTo>
                    <a:pt x="33000" y="24827"/>
                  </a:moveTo>
                  <a:lnTo>
                    <a:pt x="27000" y="0"/>
                  </a:lnTo>
                  <a:lnTo>
                    <a:pt x="18000" y="0"/>
                  </a:lnTo>
                  <a:lnTo>
                    <a:pt x="18000" y="12413"/>
                  </a:lnTo>
                  <a:lnTo>
                    <a:pt x="9000" y="12413"/>
                  </a:lnTo>
                  <a:lnTo>
                    <a:pt x="0" y="12413"/>
                  </a:lnTo>
                  <a:lnTo>
                    <a:pt x="0" y="24827"/>
                  </a:lnTo>
                  <a:lnTo>
                    <a:pt x="0" y="37241"/>
                  </a:lnTo>
                  <a:lnTo>
                    <a:pt x="0" y="49655"/>
                  </a:lnTo>
                  <a:lnTo>
                    <a:pt x="18000" y="62068"/>
                  </a:lnTo>
                  <a:lnTo>
                    <a:pt x="33000" y="49655"/>
                  </a:lnTo>
                  <a:lnTo>
                    <a:pt x="60000" y="70344"/>
                  </a:lnTo>
                  <a:lnTo>
                    <a:pt x="78000" y="82758"/>
                  </a:lnTo>
                  <a:lnTo>
                    <a:pt x="78000" y="95172"/>
                  </a:lnTo>
                  <a:lnTo>
                    <a:pt x="93000" y="107586"/>
                  </a:lnTo>
                  <a:lnTo>
                    <a:pt x="111000" y="120000"/>
                  </a:lnTo>
                  <a:lnTo>
                    <a:pt x="120000" y="95172"/>
                  </a:lnTo>
                  <a:lnTo>
                    <a:pt x="120000" y="82758"/>
                  </a:lnTo>
                  <a:lnTo>
                    <a:pt x="111000" y="82758"/>
                  </a:lnTo>
                  <a:lnTo>
                    <a:pt x="111000" y="70344"/>
                  </a:lnTo>
                  <a:lnTo>
                    <a:pt x="102000" y="70344"/>
                  </a:lnTo>
                  <a:lnTo>
                    <a:pt x="102000" y="70344"/>
                  </a:lnTo>
                  <a:lnTo>
                    <a:pt x="93000" y="70344"/>
                  </a:lnTo>
                  <a:lnTo>
                    <a:pt x="87000" y="62068"/>
                  </a:lnTo>
                  <a:lnTo>
                    <a:pt x="87000" y="49655"/>
                  </a:lnTo>
                  <a:lnTo>
                    <a:pt x="69000" y="49655"/>
                  </a:lnTo>
                  <a:lnTo>
                    <a:pt x="51000" y="49655"/>
                  </a:lnTo>
                  <a:lnTo>
                    <a:pt x="51000" y="49655"/>
                  </a:lnTo>
                  <a:lnTo>
                    <a:pt x="60000" y="49655"/>
                  </a:lnTo>
                  <a:lnTo>
                    <a:pt x="60000" y="37241"/>
                  </a:lnTo>
                  <a:lnTo>
                    <a:pt x="42000" y="37241"/>
                  </a:lnTo>
                  <a:lnTo>
                    <a:pt x="33000" y="37241"/>
                  </a:lnTo>
                  <a:lnTo>
                    <a:pt x="33000" y="49655"/>
                  </a:lnTo>
                  <a:lnTo>
                    <a:pt x="18000" y="49655"/>
                  </a:lnTo>
                  <a:lnTo>
                    <a:pt x="18000" y="24827"/>
                  </a:lnTo>
                  <a:lnTo>
                    <a:pt x="33000" y="24827"/>
                  </a:lnTo>
                  <a:lnTo>
                    <a:pt x="33000" y="24827"/>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5" name="Google Shape;395;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6" name="Google Shape;396;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7" name="Google Shape;397;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8" name="Google Shape;398;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399" name="Google Shape;399;p9"/>
            <p:cNvSpPr/>
            <p:nvPr/>
          </p:nvSpPr>
          <p:spPr>
            <a:xfrm>
              <a:off x="4127495" y="3961428"/>
              <a:ext cx="1124" cy="1044"/>
            </a:xfrm>
            <a:prstGeom prst="rect">
              <a:avLst/>
            </a:prstGeom>
            <a:solidFill>
              <a:srgbClr val="BFBFBF"/>
            </a:solidFill>
            <a:ln w="9525" cap="flat" cmpd="sng">
              <a:solidFill>
                <a:srgbClr val="80808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0" name="Google Shape;400;p9"/>
            <p:cNvSpPr/>
            <p:nvPr/>
          </p:nvSpPr>
          <p:spPr>
            <a:xfrm>
              <a:off x="4120746" y="4070047"/>
              <a:ext cx="7873" cy="20888"/>
            </a:xfrm>
            <a:custGeom>
              <a:avLst/>
              <a:gdLst/>
              <a:ahLst/>
              <a:cxnLst/>
              <a:rect l="l" t="t" r="r" b="b"/>
              <a:pathLst>
                <a:path w="120000" h="120000" extrusionOk="0">
                  <a:moveTo>
                    <a:pt x="120000" y="42580"/>
                  </a:moveTo>
                  <a:lnTo>
                    <a:pt x="87272" y="77419"/>
                  </a:lnTo>
                  <a:lnTo>
                    <a:pt x="54545" y="100645"/>
                  </a:lnTo>
                  <a:lnTo>
                    <a:pt x="21818" y="120000"/>
                  </a:lnTo>
                  <a:lnTo>
                    <a:pt x="0" y="112258"/>
                  </a:lnTo>
                  <a:lnTo>
                    <a:pt x="0" y="65806"/>
                  </a:lnTo>
                  <a:lnTo>
                    <a:pt x="0" y="34838"/>
                  </a:lnTo>
                  <a:lnTo>
                    <a:pt x="21818" y="0"/>
                  </a:lnTo>
                  <a:lnTo>
                    <a:pt x="54545" y="0"/>
                  </a:lnTo>
                  <a:lnTo>
                    <a:pt x="120000" y="4258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1" name="Google Shape;401;p9"/>
            <p:cNvSpPr/>
            <p:nvPr/>
          </p:nvSpPr>
          <p:spPr>
            <a:xfrm>
              <a:off x="4120746" y="4070047"/>
              <a:ext cx="7873" cy="20888"/>
            </a:xfrm>
            <a:custGeom>
              <a:avLst/>
              <a:gdLst/>
              <a:ahLst/>
              <a:cxnLst/>
              <a:rect l="l" t="t" r="r" b="b"/>
              <a:pathLst>
                <a:path w="120000" h="120000" extrusionOk="0">
                  <a:moveTo>
                    <a:pt x="120000" y="42580"/>
                  </a:moveTo>
                  <a:lnTo>
                    <a:pt x="87272" y="77419"/>
                  </a:lnTo>
                  <a:lnTo>
                    <a:pt x="54545" y="100645"/>
                  </a:lnTo>
                  <a:lnTo>
                    <a:pt x="21818" y="120000"/>
                  </a:lnTo>
                  <a:lnTo>
                    <a:pt x="0" y="112258"/>
                  </a:lnTo>
                  <a:lnTo>
                    <a:pt x="0" y="65806"/>
                  </a:lnTo>
                  <a:lnTo>
                    <a:pt x="0" y="34838"/>
                  </a:lnTo>
                  <a:lnTo>
                    <a:pt x="21818" y="0"/>
                  </a:lnTo>
                  <a:lnTo>
                    <a:pt x="54545" y="0"/>
                  </a:lnTo>
                  <a:lnTo>
                    <a:pt x="120000" y="4258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2" name="Google Shape;402;p9"/>
            <p:cNvSpPr/>
            <p:nvPr/>
          </p:nvSpPr>
          <p:spPr>
            <a:xfrm>
              <a:off x="4120746" y="4098246"/>
              <a:ext cx="6749" cy="9400"/>
            </a:xfrm>
            <a:custGeom>
              <a:avLst/>
              <a:gdLst/>
              <a:ahLst/>
              <a:cxnLst/>
              <a:rect l="l" t="t" r="r" b="b"/>
              <a:pathLst>
                <a:path w="120000" h="120000" extrusionOk="0">
                  <a:moveTo>
                    <a:pt x="120000" y="68571"/>
                  </a:moveTo>
                  <a:lnTo>
                    <a:pt x="0" y="119999"/>
                  </a:lnTo>
                  <a:lnTo>
                    <a:pt x="0" y="94285"/>
                  </a:lnTo>
                  <a:lnTo>
                    <a:pt x="0" y="25714"/>
                  </a:lnTo>
                  <a:lnTo>
                    <a:pt x="0" y="0"/>
                  </a:lnTo>
                  <a:lnTo>
                    <a:pt x="30000" y="0"/>
                  </a:lnTo>
                  <a:lnTo>
                    <a:pt x="75000" y="25714"/>
                  </a:lnTo>
                  <a:lnTo>
                    <a:pt x="120000" y="68571"/>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3" name="Google Shape;403;p9"/>
            <p:cNvSpPr/>
            <p:nvPr/>
          </p:nvSpPr>
          <p:spPr>
            <a:xfrm>
              <a:off x="4120746" y="4098246"/>
              <a:ext cx="6749" cy="9400"/>
            </a:xfrm>
            <a:custGeom>
              <a:avLst/>
              <a:gdLst/>
              <a:ahLst/>
              <a:cxnLst/>
              <a:rect l="l" t="t" r="r" b="b"/>
              <a:pathLst>
                <a:path w="120000" h="120000" extrusionOk="0">
                  <a:moveTo>
                    <a:pt x="120000" y="68571"/>
                  </a:moveTo>
                  <a:lnTo>
                    <a:pt x="0" y="119999"/>
                  </a:lnTo>
                  <a:lnTo>
                    <a:pt x="0" y="94285"/>
                  </a:lnTo>
                  <a:lnTo>
                    <a:pt x="0" y="25714"/>
                  </a:lnTo>
                  <a:lnTo>
                    <a:pt x="0" y="0"/>
                  </a:lnTo>
                  <a:lnTo>
                    <a:pt x="30000" y="0"/>
                  </a:lnTo>
                  <a:lnTo>
                    <a:pt x="75000" y="25714"/>
                  </a:lnTo>
                  <a:lnTo>
                    <a:pt x="120000" y="68571"/>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4" name="Google Shape;404;p9"/>
            <p:cNvSpPr/>
            <p:nvPr/>
          </p:nvSpPr>
          <p:spPr>
            <a:xfrm>
              <a:off x="4252351" y="3532177"/>
              <a:ext cx="308203" cy="378076"/>
            </a:xfrm>
            <a:custGeom>
              <a:avLst/>
              <a:gdLst/>
              <a:ahLst/>
              <a:cxnLst/>
              <a:rect l="l" t="t" r="r" b="b"/>
              <a:pathLst>
                <a:path w="120000" h="120000" extrusionOk="0">
                  <a:moveTo>
                    <a:pt x="118305" y="87943"/>
                  </a:moveTo>
                  <a:lnTo>
                    <a:pt x="118305" y="87943"/>
                  </a:lnTo>
                  <a:lnTo>
                    <a:pt x="119152" y="88576"/>
                  </a:lnTo>
                  <a:lnTo>
                    <a:pt x="119152" y="89209"/>
                  </a:lnTo>
                  <a:lnTo>
                    <a:pt x="118305" y="90474"/>
                  </a:lnTo>
                  <a:lnTo>
                    <a:pt x="118305" y="90896"/>
                  </a:lnTo>
                  <a:lnTo>
                    <a:pt x="119152" y="91528"/>
                  </a:lnTo>
                  <a:lnTo>
                    <a:pt x="118305" y="92794"/>
                  </a:lnTo>
                  <a:lnTo>
                    <a:pt x="118305" y="94059"/>
                  </a:lnTo>
                  <a:lnTo>
                    <a:pt x="118305" y="95114"/>
                  </a:lnTo>
                  <a:lnTo>
                    <a:pt x="118305" y="97012"/>
                  </a:lnTo>
                  <a:lnTo>
                    <a:pt x="118305" y="97644"/>
                  </a:lnTo>
                  <a:lnTo>
                    <a:pt x="118305" y="98277"/>
                  </a:lnTo>
                  <a:lnTo>
                    <a:pt x="117741" y="98910"/>
                  </a:lnTo>
                  <a:lnTo>
                    <a:pt x="116894" y="99543"/>
                  </a:lnTo>
                  <a:lnTo>
                    <a:pt x="114352" y="99543"/>
                  </a:lnTo>
                  <a:lnTo>
                    <a:pt x="113505" y="99543"/>
                  </a:lnTo>
                  <a:lnTo>
                    <a:pt x="113505" y="99543"/>
                  </a:lnTo>
                  <a:lnTo>
                    <a:pt x="112094" y="99543"/>
                  </a:lnTo>
                  <a:lnTo>
                    <a:pt x="112094" y="100597"/>
                  </a:lnTo>
                  <a:lnTo>
                    <a:pt x="112094" y="100597"/>
                  </a:lnTo>
                  <a:lnTo>
                    <a:pt x="111247" y="100597"/>
                  </a:lnTo>
                  <a:lnTo>
                    <a:pt x="111247" y="101230"/>
                  </a:lnTo>
                  <a:lnTo>
                    <a:pt x="110400" y="101862"/>
                  </a:lnTo>
                  <a:lnTo>
                    <a:pt x="110400" y="103128"/>
                  </a:lnTo>
                  <a:lnTo>
                    <a:pt x="109552" y="103128"/>
                  </a:lnTo>
                  <a:lnTo>
                    <a:pt x="109552" y="102495"/>
                  </a:lnTo>
                  <a:lnTo>
                    <a:pt x="107858" y="102495"/>
                  </a:lnTo>
                  <a:lnTo>
                    <a:pt x="107294" y="103128"/>
                  </a:lnTo>
                  <a:lnTo>
                    <a:pt x="107294" y="103760"/>
                  </a:lnTo>
                  <a:lnTo>
                    <a:pt x="105600" y="101862"/>
                  </a:lnTo>
                  <a:lnTo>
                    <a:pt x="103905" y="102495"/>
                  </a:lnTo>
                  <a:lnTo>
                    <a:pt x="103905" y="103128"/>
                  </a:lnTo>
                  <a:lnTo>
                    <a:pt x="103905" y="103128"/>
                  </a:lnTo>
                  <a:lnTo>
                    <a:pt x="103905" y="103760"/>
                  </a:lnTo>
                  <a:lnTo>
                    <a:pt x="103058" y="103760"/>
                  </a:lnTo>
                  <a:lnTo>
                    <a:pt x="102211" y="104815"/>
                  </a:lnTo>
                  <a:lnTo>
                    <a:pt x="101647" y="104182"/>
                  </a:lnTo>
                  <a:lnTo>
                    <a:pt x="100800" y="104815"/>
                  </a:lnTo>
                  <a:lnTo>
                    <a:pt x="101647" y="105448"/>
                  </a:lnTo>
                  <a:lnTo>
                    <a:pt x="100800" y="106080"/>
                  </a:lnTo>
                  <a:lnTo>
                    <a:pt x="100800" y="106080"/>
                  </a:lnTo>
                  <a:lnTo>
                    <a:pt x="100800" y="105448"/>
                  </a:lnTo>
                  <a:lnTo>
                    <a:pt x="99105" y="106080"/>
                  </a:lnTo>
                  <a:lnTo>
                    <a:pt x="99105" y="106080"/>
                  </a:lnTo>
                  <a:lnTo>
                    <a:pt x="99952" y="106713"/>
                  </a:lnTo>
                  <a:lnTo>
                    <a:pt x="99952" y="107978"/>
                  </a:lnTo>
                  <a:lnTo>
                    <a:pt x="99105" y="108400"/>
                  </a:lnTo>
                  <a:lnTo>
                    <a:pt x="99952" y="109033"/>
                  </a:lnTo>
                  <a:lnTo>
                    <a:pt x="99952" y="109033"/>
                  </a:lnTo>
                  <a:lnTo>
                    <a:pt x="100800" y="110298"/>
                  </a:lnTo>
                  <a:lnTo>
                    <a:pt x="100800" y="110931"/>
                  </a:lnTo>
                  <a:lnTo>
                    <a:pt x="99105" y="111564"/>
                  </a:lnTo>
                  <a:lnTo>
                    <a:pt x="98258" y="112618"/>
                  </a:lnTo>
                  <a:lnTo>
                    <a:pt x="97411" y="112618"/>
                  </a:lnTo>
                  <a:lnTo>
                    <a:pt x="97411" y="112196"/>
                  </a:lnTo>
                  <a:lnTo>
                    <a:pt x="96564" y="112196"/>
                  </a:lnTo>
                  <a:lnTo>
                    <a:pt x="96564" y="112618"/>
                  </a:lnTo>
                  <a:lnTo>
                    <a:pt x="96000" y="112618"/>
                  </a:lnTo>
                  <a:lnTo>
                    <a:pt x="96000" y="111564"/>
                  </a:lnTo>
                  <a:lnTo>
                    <a:pt x="94305" y="112618"/>
                  </a:lnTo>
                  <a:lnTo>
                    <a:pt x="90917" y="112618"/>
                  </a:lnTo>
                  <a:lnTo>
                    <a:pt x="90917" y="112618"/>
                  </a:lnTo>
                  <a:lnTo>
                    <a:pt x="89505" y="113884"/>
                  </a:lnTo>
                  <a:lnTo>
                    <a:pt x="89505" y="113884"/>
                  </a:lnTo>
                  <a:lnTo>
                    <a:pt x="89505" y="115149"/>
                  </a:lnTo>
                  <a:lnTo>
                    <a:pt x="88658" y="114516"/>
                  </a:lnTo>
                  <a:lnTo>
                    <a:pt x="86964" y="116836"/>
                  </a:lnTo>
                  <a:lnTo>
                    <a:pt x="86117" y="116836"/>
                  </a:lnTo>
                  <a:lnTo>
                    <a:pt x="85552" y="116836"/>
                  </a:lnTo>
                  <a:lnTo>
                    <a:pt x="84705" y="116836"/>
                  </a:lnTo>
                  <a:lnTo>
                    <a:pt x="83858" y="116836"/>
                  </a:lnTo>
                  <a:lnTo>
                    <a:pt x="83011" y="116836"/>
                  </a:lnTo>
                  <a:lnTo>
                    <a:pt x="81317" y="116836"/>
                  </a:lnTo>
                  <a:lnTo>
                    <a:pt x="80470" y="116836"/>
                  </a:lnTo>
                  <a:lnTo>
                    <a:pt x="80470" y="117469"/>
                  </a:lnTo>
                  <a:lnTo>
                    <a:pt x="79905" y="117469"/>
                  </a:lnTo>
                  <a:lnTo>
                    <a:pt x="79058" y="116836"/>
                  </a:lnTo>
                  <a:lnTo>
                    <a:pt x="77364" y="116836"/>
                  </a:lnTo>
                  <a:lnTo>
                    <a:pt x="75670" y="116836"/>
                  </a:lnTo>
                  <a:lnTo>
                    <a:pt x="75670" y="116414"/>
                  </a:lnTo>
                  <a:lnTo>
                    <a:pt x="75670" y="116414"/>
                  </a:lnTo>
                  <a:lnTo>
                    <a:pt x="74823" y="116414"/>
                  </a:lnTo>
                  <a:lnTo>
                    <a:pt x="73411" y="116836"/>
                  </a:lnTo>
                  <a:lnTo>
                    <a:pt x="72564" y="116414"/>
                  </a:lnTo>
                  <a:lnTo>
                    <a:pt x="71717" y="116414"/>
                  </a:lnTo>
                  <a:lnTo>
                    <a:pt x="71717" y="116836"/>
                  </a:lnTo>
                  <a:lnTo>
                    <a:pt x="70023" y="116836"/>
                  </a:lnTo>
                  <a:lnTo>
                    <a:pt x="69176" y="116836"/>
                  </a:lnTo>
                  <a:lnTo>
                    <a:pt x="68611" y="115149"/>
                  </a:lnTo>
                  <a:lnTo>
                    <a:pt x="66070" y="115782"/>
                  </a:lnTo>
                  <a:lnTo>
                    <a:pt x="66917" y="115782"/>
                  </a:lnTo>
                  <a:lnTo>
                    <a:pt x="66917" y="116836"/>
                  </a:lnTo>
                  <a:lnTo>
                    <a:pt x="66070" y="118101"/>
                  </a:lnTo>
                  <a:lnTo>
                    <a:pt x="66070" y="118101"/>
                  </a:lnTo>
                  <a:lnTo>
                    <a:pt x="64376" y="118101"/>
                  </a:lnTo>
                  <a:lnTo>
                    <a:pt x="64376" y="116836"/>
                  </a:lnTo>
                  <a:lnTo>
                    <a:pt x="63529" y="116836"/>
                  </a:lnTo>
                  <a:lnTo>
                    <a:pt x="62964" y="117469"/>
                  </a:lnTo>
                  <a:lnTo>
                    <a:pt x="62964" y="118101"/>
                  </a:lnTo>
                  <a:lnTo>
                    <a:pt x="62117" y="118734"/>
                  </a:lnTo>
                  <a:lnTo>
                    <a:pt x="61270" y="118101"/>
                  </a:lnTo>
                  <a:lnTo>
                    <a:pt x="61270" y="118101"/>
                  </a:lnTo>
                  <a:lnTo>
                    <a:pt x="61270" y="116836"/>
                  </a:lnTo>
                  <a:lnTo>
                    <a:pt x="60423" y="116836"/>
                  </a:lnTo>
                  <a:lnTo>
                    <a:pt x="60423" y="117469"/>
                  </a:lnTo>
                  <a:lnTo>
                    <a:pt x="59576" y="118101"/>
                  </a:lnTo>
                  <a:lnTo>
                    <a:pt x="58729" y="118101"/>
                  </a:lnTo>
                  <a:lnTo>
                    <a:pt x="58164" y="116836"/>
                  </a:lnTo>
                  <a:lnTo>
                    <a:pt x="57317" y="116836"/>
                  </a:lnTo>
                  <a:lnTo>
                    <a:pt x="57317" y="117469"/>
                  </a:lnTo>
                  <a:lnTo>
                    <a:pt x="55623" y="117469"/>
                  </a:lnTo>
                  <a:lnTo>
                    <a:pt x="55623" y="118101"/>
                  </a:lnTo>
                  <a:lnTo>
                    <a:pt x="55623" y="118101"/>
                  </a:lnTo>
                  <a:lnTo>
                    <a:pt x="55623" y="118734"/>
                  </a:lnTo>
                  <a:lnTo>
                    <a:pt x="53929" y="119367"/>
                  </a:lnTo>
                  <a:lnTo>
                    <a:pt x="53929" y="120000"/>
                  </a:lnTo>
                  <a:lnTo>
                    <a:pt x="53082" y="120000"/>
                  </a:lnTo>
                  <a:lnTo>
                    <a:pt x="52517" y="119367"/>
                  </a:lnTo>
                  <a:lnTo>
                    <a:pt x="51670" y="118734"/>
                  </a:lnTo>
                  <a:lnTo>
                    <a:pt x="51670" y="118101"/>
                  </a:lnTo>
                  <a:lnTo>
                    <a:pt x="51670" y="118101"/>
                  </a:lnTo>
                  <a:lnTo>
                    <a:pt x="50823" y="118101"/>
                  </a:lnTo>
                  <a:lnTo>
                    <a:pt x="50823" y="117469"/>
                  </a:lnTo>
                  <a:lnTo>
                    <a:pt x="49129" y="118101"/>
                  </a:lnTo>
                  <a:lnTo>
                    <a:pt x="49129" y="118101"/>
                  </a:lnTo>
                  <a:lnTo>
                    <a:pt x="49129" y="119367"/>
                  </a:lnTo>
                  <a:lnTo>
                    <a:pt x="48282" y="119367"/>
                  </a:lnTo>
                  <a:lnTo>
                    <a:pt x="47435" y="118734"/>
                  </a:lnTo>
                  <a:lnTo>
                    <a:pt x="46870" y="118734"/>
                  </a:lnTo>
                  <a:lnTo>
                    <a:pt x="46023" y="119367"/>
                  </a:lnTo>
                  <a:lnTo>
                    <a:pt x="45176" y="119367"/>
                  </a:lnTo>
                  <a:lnTo>
                    <a:pt x="45176" y="118101"/>
                  </a:lnTo>
                  <a:lnTo>
                    <a:pt x="44329" y="118734"/>
                  </a:lnTo>
                  <a:lnTo>
                    <a:pt x="43482" y="118734"/>
                  </a:lnTo>
                  <a:lnTo>
                    <a:pt x="45176" y="117469"/>
                  </a:lnTo>
                  <a:lnTo>
                    <a:pt x="44329" y="117469"/>
                  </a:lnTo>
                  <a:lnTo>
                    <a:pt x="45176" y="116414"/>
                  </a:lnTo>
                  <a:lnTo>
                    <a:pt x="44329" y="116414"/>
                  </a:lnTo>
                  <a:lnTo>
                    <a:pt x="44329" y="115782"/>
                  </a:lnTo>
                  <a:lnTo>
                    <a:pt x="43482" y="115782"/>
                  </a:lnTo>
                  <a:lnTo>
                    <a:pt x="42635" y="115149"/>
                  </a:lnTo>
                  <a:lnTo>
                    <a:pt x="41788" y="114516"/>
                  </a:lnTo>
                  <a:lnTo>
                    <a:pt x="42635" y="114516"/>
                  </a:lnTo>
                  <a:lnTo>
                    <a:pt x="41788" y="113251"/>
                  </a:lnTo>
                  <a:lnTo>
                    <a:pt x="42635" y="112618"/>
                  </a:lnTo>
                  <a:lnTo>
                    <a:pt x="41788" y="112196"/>
                  </a:lnTo>
                  <a:lnTo>
                    <a:pt x="41223" y="111564"/>
                  </a:lnTo>
                  <a:lnTo>
                    <a:pt x="37835" y="111564"/>
                  </a:lnTo>
                  <a:lnTo>
                    <a:pt x="37835" y="110931"/>
                  </a:lnTo>
                  <a:lnTo>
                    <a:pt x="37835" y="110298"/>
                  </a:lnTo>
                  <a:lnTo>
                    <a:pt x="36141" y="110298"/>
                  </a:lnTo>
                  <a:lnTo>
                    <a:pt x="36141" y="109666"/>
                  </a:lnTo>
                  <a:lnTo>
                    <a:pt x="34729" y="109033"/>
                  </a:lnTo>
                  <a:lnTo>
                    <a:pt x="34729" y="109033"/>
                  </a:lnTo>
                  <a:lnTo>
                    <a:pt x="33882" y="108400"/>
                  </a:lnTo>
                  <a:lnTo>
                    <a:pt x="33882" y="107978"/>
                  </a:lnTo>
                  <a:lnTo>
                    <a:pt x="32188" y="106713"/>
                  </a:lnTo>
                  <a:lnTo>
                    <a:pt x="33882" y="106080"/>
                  </a:lnTo>
                  <a:lnTo>
                    <a:pt x="33882" y="104815"/>
                  </a:lnTo>
                  <a:lnTo>
                    <a:pt x="33882" y="104815"/>
                  </a:lnTo>
                  <a:lnTo>
                    <a:pt x="33882" y="103760"/>
                  </a:lnTo>
                  <a:lnTo>
                    <a:pt x="33882" y="103760"/>
                  </a:lnTo>
                  <a:lnTo>
                    <a:pt x="33882" y="102495"/>
                  </a:lnTo>
                  <a:lnTo>
                    <a:pt x="33035" y="102495"/>
                  </a:lnTo>
                  <a:lnTo>
                    <a:pt x="32188" y="101862"/>
                  </a:lnTo>
                  <a:lnTo>
                    <a:pt x="32188" y="101230"/>
                  </a:lnTo>
                  <a:lnTo>
                    <a:pt x="31341" y="100597"/>
                  </a:lnTo>
                  <a:lnTo>
                    <a:pt x="30776" y="100597"/>
                  </a:lnTo>
                  <a:lnTo>
                    <a:pt x="30776" y="99543"/>
                  </a:lnTo>
                  <a:lnTo>
                    <a:pt x="29929" y="99543"/>
                  </a:lnTo>
                  <a:lnTo>
                    <a:pt x="29929" y="98277"/>
                  </a:lnTo>
                  <a:lnTo>
                    <a:pt x="29082" y="98277"/>
                  </a:lnTo>
                  <a:lnTo>
                    <a:pt x="29082" y="97012"/>
                  </a:lnTo>
                  <a:lnTo>
                    <a:pt x="29082" y="97012"/>
                  </a:lnTo>
                  <a:lnTo>
                    <a:pt x="28235" y="96379"/>
                  </a:lnTo>
                  <a:lnTo>
                    <a:pt x="28235" y="95746"/>
                  </a:lnTo>
                  <a:lnTo>
                    <a:pt x="28235" y="95746"/>
                  </a:lnTo>
                  <a:lnTo>
                    <a:pt x="27388" y="95746"/>
                  </a:lnTo>
                  <a:lnTo>
                    <a:pt x="26541" y="95746"/>
                  </a:lnTo>
                  <a:lnTo>
                    <a:pt x="26541" y="95114"/>
                  </a:lnTo>
                  <a:lnTo>
                    <a:pt x="25694" y="94059"/>
                  </a:lnTo>
                  <a:lnTo>
                    <a:pt x="25694" y="94059"/>
                  </a:lnTo>
                  <a:lnTo>
                    <a:pt x="25129" y="92794"/>
                  </a:lnTo>
                  <a:lnTo>
                    <a:pt x="25129" y="91528"/>
                  </a:lnTo>
                  <a:lnTo>
                    <a:pt x="25129" y="90896"/>
                  </a:lnTo>
                  <a:lnTo>
                    <a:pt x="23435" y="90474"/>
                  </a:lnTo>
                  <a:lnTo>
                    <a:pt x="23435" y="90474"/>
                  </a:lnTo>
                  <a:lnTo>
                    <a:pt x="22588" y="90474"/>
                  </a:lnTo>
                  <a:lnTo>
                    <a:pt x="22588" y="90474"/>
                  </a:lnTo>
                  <a:lnTo>
                    <a:pt x="22588" y="89841"/>
                  </a:lnTo>
                  <a:lnTo>
                    <a:pt x="22588" y="89209"/>
                  </a:lnTo>
                  <a:lnTo>
                    <a:pt x="20894" y="89209"/>
                  </a:lnTo>
                  <a:lnTo>
                    <a:pt x="20047" y="89209"/>
                  </a:lnTo>
                  <a:lnTo>
                    <a:pt x="20047" y="89841"/>
                  </a:lnTo>
                  <a:lnTo>
                    <a:pt x="20047" y="90474"/>
                  </a:lnTo>
                  <a:lnTo>
                    <a:pt x="21741" y="90896"/>
                  </a:lnTo>
                  <a:lnTo>
                    <a:pt x="21741" y="91528"/>
                  </a:lnTo>
                  <a:lnTo>
                    <a:pt x="19482" y="91528"/>
                  </a:lnTo>
                  <a:lnTo>
                    <a:pt x="17788" y="91528"/>
                  </a:lnTo>
                  <a:lnTo>
                    <a:pt x="16941" y="91528"/>
                  </a:lnTo>
                  <a:lnTo>
                    <a:pt x="15247" y="92161"/>
                  </a:lnTo>
                  <a:lnTo>
                    <a:pt x="15247" y="92794"/>
                  </a:lnTo>
                  <a:lnTo>
                    <a:pt x="13835" y="92161"/>
                  </a:lnTo>
                  <a:lnTo>
                    <a:pt x="12988" y="92161"/>
                  </a:lnTo>
                  <a:lnTo>
                    <a:pt x="12141" y="91528"/>
                  </a:lnTo>
                  <a:lnTo>
                    <a:pt x="11294" y="92161"/>
                  </a:lnTo>
                  <a:lnTo>
                    <a:pt x="10447" y="92794"/>
                  </a:lnTo>
                  <a:lnTo>
                    <a:pt x="9600" y="91528"/>
                  </a:lnTo>
                  <a:lnTo>
                    <a:pt x="9600" y="90896"/>
                  </a:lnTo>
                  <a:lnTo>
                    <a:pt x="9600" y="90474"/>
                  </a:lnTo>
                  <a:lnTo>
                    <a:pt x="9600" y="89841"/>
                  </a:lnTo>
                  <a:lnTo>
                    <a:pt x="9600" y="89209"/>
                  </a:lnTo>
                  <a:lnTo>
                    <a:pt x="9600" y="88576"/>
                  </a:lnTo>
                  <a:lnTo>
                    <a:pt x="10447" y="87943"/>
                  </a:lnTo>
                  <a:lnTo>
                    <a:pt x="9600" y="86678"/>
                  </a:lnTo>
                  <a:lnTo>
                    <a:pt x="8188" y="87311"/>
                  </a:lnTo>
                  <a:lnTo>
                    <a:pt x="8752" y="86678"/>
                  </a:lnTo>
                  <a:lnTo>
                    <a:pt x="7341" y="86256"/>
                  </a:lnTo>
                  <a:lnTo>
                    <a:pt x="6494" y="86678"/>
                  </a:lnTo>
                  <a:lnTo>
                    <a:pt x="5647" y="86678"/>
                  </a:lnTo>
                  <a:lnTo>
                    <a:pt x="4800" y="86678"/>
                  </a:lnTo>
                  <a:lnTo>
                    <a:pt x="4800" y="86256"/>
                  </a:lnTo>
                  <a:lnTo>
                    <a:pt x="5647" y="84991"/>
                  </a:lnTo>
                  <a:lnTo>
                    <a:pt x="4800" y="84358"/>
                  </a:lnTo>
                  <a:lnTo>
                    <a:pt x="4800" y="83725"/>
                  </a:lnTo>
                  <a:lnTo>
                    <a:pt x="3952" y="84358"/>
                  </a:lnTo>
                  <a:lnTo>
                    <a:pt x="3952" y="84358"/>
                  </a:lnTo>
                  <a:lnTo>
                    <a:pt x="3952" y="83725"/>
                  </a:lnTo>
                  <a:lnTo>
                    <a:pt x="2541" y="83093"/>
                  </a:lnTo>
                  <a:lnTo>
                    <a:pt x="2541" y="83725"/>
                  </a:lnTo>
                  <a:lnTo>
                    <a:pt x="1694" y="83725"/>
                  </a:lnTo>
                  <a:lnTo>
                    <a:pt x="847" y="82460"/>
                  </a:lnTo>
                  <a:lnTo>
                    <a:pt x="847" y="82460"/>
                  </a:lnTo>
                  <a:lnTo>
                    <a:pt x="0" y="81405"/>
                  </a:lnTo>
                  <a:lnTo>
                    <a:pt x="847" y="80773"/>
                  </a:lnTo>
                  <a:lnTo>
                    <a:pt x="0" y="80140"/>
                  </a:lnTo>
                  <a:lnTo>
                    <a:pt x="847" y="78875"/>
                  </a:lnTo>
                  <a:lnTo>
                    <a:pt x="847" y="78242"/>
                  </a:lnTo>
                  <a:lnTo>
                    <a:pt x="847" y="77188"/>
                  </a:lnTo>
                  <a:lnTo>
                    <a:pt x="1694" y="76555"/>
                  </a:lnTo>
                  <a:lnTo>
                    <a:pt x="2541" y="75289"/>
                  </a:lnTo>
                  <a:lnTo>
                    <a:pt x="3388" y="74024"/>
                  </a:lnTo>
                  <a:lnTo>
                    <a:pt x="3952" y="73602"/>
                  </a:lnTo>
                  <a:lnTo>
                    <a:pt x="3952" y="72337"/>
                  </a:lnTo>
                  <a:lnTo>
                    <a:pt x="4800" y="72337"/>
                  </a:lnTo>
                  <a:lnTo>
                    <a:pt x="4800" y="71704"/>
                  </a:lnTo>
                  <a:lnTo>
                    <a:pt x="4800" y="71072"/>
                  </a:lnTo>
                  <a:lnTo>
                    <a:pt x="4800" y="70439"/>
                  </a:lnTo>
                  <a:lnTo>
                    <a:pt x="5647" y="69384"/>
                  </a:lnTo>
                  <a:lnTo>
                    <a:pt x="5647" y="68119"/>
                  </a:lnTo>
                  <a:lnTo>
                    <a:pt x="6494" y="67486"/>
                  </a:lnTo>
                  <a:lnTo>
                    <a:pt x="6494" y="66854"/>
                  </a:lnTo>
                  <a:lnTo>
                    <a:pt x="7341" y="66221"/>
                  </a:lnTo>
                  <a:lnTo>
                    <a:pt x="7341" y="65166"/>
                  </a:lnTo>
                  <a:lnTo>
                    <a:pt x="6494" y="64534"/>
                  </a:lnTo>
                  <a:lnTo>
                    <a:pt x="7341" y="62636"/>
                  </a:lnTo>
                  <a:lnTo>
                    <a:pt x="8188" y="62636"/>
                  </a:lnTo>
                  <a:lnTo>
                    <a:pt x="8188" y="60738"/>
                  </a:lnTo>
                  <a:lnTo>
                    <a:pt x="8752" y="60738"/>
                  </a:lnTo>
                  <a:lnTo>
                    <a:pt x="9600" y="61370"/>
                  </a:lnTo>
                  <a:lnTo>
                    <a:pt x="11294" y="62003"/>
                  </a:lnTo>
                  <a:lnTo>
                    <a:pt x="12141" y="62636"/>
                  </a:lnTo>
                  <a:lnTo>
                    <a:pt x="13835" y="62636"/>
                  </a:lnTo>
                  <a:lnTo>
                    <a:pt x="14400" y="62636"/>
                  </a:lnTo>
                  <a:lnTo>
                    <a:pt x="14400" y="62003"/>
                  </a:lnTo>
                  <a:lnTo>
                    <a:pt x="13835" y="60316"/>
                  </a:lnTo>
                  <a:lnTo>
                    <a:pt x="13835" y="60316"/>
                  </a:lnTo>
                  <a:lnTo>
                    <a:pt x="14400" y="60316"/>
                  </a:lnTo>
                  <a:lnTo>
                    <a:pt x="15247" y="60738"/>
                  </a:lnTo>
                  <a:lnTo>
                    <a:pt x="16094" y="60738"/>
                  </a:lnTo>
                  <a:lnTo>
                    <a:pt x="16941" y="59683"/>
                  </a:lnTo>
                  <a:lnTo>
                    <a:pt x="18635" y="59683"/>
                  </a:lnTo>
                  <a:lnTo>
                    <a:pt x="20894" y="58418"/>
                  </a:lnTo>
                  <a:lnTo>
                    <a:pt x="20894" y="58418"/>
                  </a:lnTo>
                  <a:lnTo>
                    <a:pt x="22588" y="58418"/>
                  </a:lnTo>
                  <a:lnTo>
                    <a:pt x="23435" y="57785"/>
                  </a:lnTo>
                  <a:lnTo>
                    <a:pt x="23435" y="57785"/>
                  </a:lnTo>
                  <a:lnTo>
                    <a:pt x="22588" y="57785"/>
                  </a:lnTo>
                  <a:lnTo>
                    <a:pt x="21741" y="56520"/>
                  </a:lnTo>
                  <a:lnTo>
                    <a:pt x="23435" y="56098"/>
                  </a:lnTo>
                  <a:lnTo>
                    <a:pt x="23435" y="54833"/>
                  </a:lnTo>
                  <a:lnTo>
                    <a:pt x="24282" y="54833"/>
                  </a:lnTo>
                  <a:lnTo>
                    <a:pt x="25129" y="54200"/>
                  </a:lnTo>
                  <a:lnTo>
                    <a:pt x="26541" y="54200"/>
                  </a:lnTo>
                  <a:lnTo>
                    <a:pt x="26541" y="53567"/>
                  </a:lnTo>
                  <a:lnTo>
                    <a:pt x="26541" y="52934"/>
                  </a:lnTo>
                  <a:lnTo>
                    <a:pt x="28235" y="52302"/>
                  </a:lnTo>
                  <a:lnTo>
                    <a:pt x="29082" y="51247"/>
                  </a:lnTo>
                  <a:lnTo>
                    <a:pt x="29082" y="50615"/>
                  </a:lnTo>
                  <a:lnTo>
                    <a:pt x="29082" y="49349"/>
                  </a:lnTo>
                  <a:lnTo>
                    <a:pt x="29082" y="48084"/>
                  </a:lnTo>
                  <a:lnTo>
                    <a:pt x="29929" y="47662"/>
                  </a:lnTo>
                  <a:lnTo>
                    <a:pt x="30776" y="48084"/>
                  </a:lnTo>
                  <a:lnTo>
                    <a:pt x="30776" y="48084"/>
                  </a:lnTo>
                  <a:lnTo>
                    <a:pt x="30776" y="46397"/>
                  </a:lnTo>
                  <a:lnTo>
                    <a:pt x="32188" y="46397"/>
                  </a:lnTo>
                  <a:lnTo>
                    <a:pt x="32188" y="45764"/>
                  </a:lnTo>
                  <a:lnTo>
                    <a:pt x="31341" y="44499"/>
                  </a:lnTo>
                  <a:lnTo>
                    <a:pt x="31341" y="44499"/>
                  </a:lnTo>
                  <a:lnTo>
                    <a:pt x="32188" y="42811"/>
                  </a:lnTo>
                  <a:lnTo>
                    <a:pt x="32188" y="42179"/>
                  </a:lnTo>
                  <a:lnTo>
                    <a:pt x="30776" y="41546"/>
                  </a:lnTo>
                  <a:lnTo>
                    <a:pt x="30776" y="40281"/>
                  </a:lnTo>
                  <a:lnTo>
                    <a:pt x="32188" y="40281"/>
                  </a:lnTo>
                  <a:lnTo>
                    <a:pt x="32188" y="39226"/>
                  </a:lnTo>
                  <a:lnTo>
                    <a:pt x="31341" y="39226"/>
                  </a:lnTo>
                  <a:lnTo>
                    <a:pt x="31341" y="39226"/>
                  </a:lnTo>
                  <a:lnTo>
                    <a:pt x="32188" y="38594"/>
                  </a:lnTo>
                  <a:lnTo>
                    <a:pt x="32188" y="37961"/>
                  </a:lnTo>
                  <a:lnTo>
                    <a:pt x="33035" y="37328"/>
                  </a:lnTo>
                  <a:lnTo>
                    <a:pt x="34729" y="37328"/>
                  </a:lnTo>
                  <a:lnTo>
                    <a:pt x="34729" y="36695"/>
                  </a:lnTo>
                  <a:lnTo>
                    <a:pt x="34729" y="36063"/>
                  </a:lnTo>
                  <a:lnTo>
                    <a:pt x="33882" y="36063"/>
                  </a:lnTo>
                  <a:lnTo>
                    <a:pt x="32188" y="35430"/>
                  </a:lnTo>
                  <a:lnTo>
                    <a:pt x="31341" y="35430"/>
                  </a:lnTo>
                  <a:lnTo>
                    <a:pt x="30776" y="34376"/>
                  </a:lnTo>
                  <a:lnTo>
                    <a:pt x="30776" y="34376"/>
                  </a:lnTo>
                  <a:lnTo>
                    <a:pt x="31341" y="33743"/>
                  </a:lnTo>
                  <a:lnTo>
                    <a:pt x="31341" y="33110"/>
                  </a:lnTo>
                  <a:lnTo>
                    <a:pt x="30776" y="32478"/>
                  </a:lnTo>
                  <a:lnTo>
                    <a:pt x="30776" y="31212"/>
                  </a:lnTo>
                  <a:lnTo>
                    <a:pt x="30776" y="30790"/>
                  </a:lnTo>
                  <a:lnTo>
                    <a:pt x="30776" y="30158"/>
                  </a:lnTo>
                  <a:lnTo>
                    <a:pt x="29929" y="29525"/>
                  </a:lnTo>
                  <a:lnTo>
                    <a:pt x="29082" y="29525"/>
                  </a:lnTo>
                  <a:lnTo>
                    <a:pt x="29929" y="28260"/>
                  </a:lnTo>
                  <a:lnTo>
                    <a:pt x="30776" y="27627"/>
                  </a:lnTo>
                  <a:lnTo>
                    <a:pt x="31341" y="26994"/>
                  </a:lnTo>
                  <a:lnTo>
                    <a:pt x="32188" y="27627"/>
                  </a:lnTo>
                  <a:lnTo>
                    <a:pt x="32188" y="26994"/>
                  </a:lnTo>
                  <a:lnTo>
                    <a:pt x="33882" y="26994"/>
                  </a:lnTo>
                  <a:lnTo>
                    <a:pt x="33882" y="26994"/>
                  </a:lnTo>
                  <a:lnTo>
                    <a:pt x="33882" y="26994"/>
                  </a:lnTo>
                  <a:lnTo>
                    <a:pt x="34729" y="26572"/>
                  </a:lnTo>
                  <a:lnTo>
                    <a:pt x="34729" y="26572"/>
                  </a:lnTo>
                  <a:lnTo>
                    <a:pt x="36141" y="25940"/>
                  </a:lnTo>
                  <a:lnTo>
                    <a:pt x="36141" y="25307"/>
                  </a:lnTo>
                  <a:lnTo>
                    <a:pt x="36141" y="24674"/>
                  </a:lnTo>
                  <a:lnTo>
                    <a:pt x="37835" y="23409"/>
                  </a:lnTo>
                  <a:lnTo>
                    <a:pt x="36141" y="22144"/>
                  </a:lnTo>
                  <a:lnTo>
                    <a:pt x="36141" y="21722"/>
                  </a:lnTo>
                  <a:lnTo>
                    <a:pt x="36988" y="21089"/>
                  </a:lnTo>
                  <a:lnTo>
                    <a:pt x="36988" y="20456"/>
                  </a:lnTo>
                  <a:lnTo>
                    <a:pt x="36141" y="20456"/>
                  </a:lnTo>
                  <a:lnTo>
                    <a:pt x="37835" y="19191"/>
                  </a:lnTo>
                  <a:lnTo>
                    <a:pt x="36988" y="19191"/>
                  </a:lnTo>
                  <a:lnTo>
                    <a:pt x="36141" y="18558"/>
                  </a:lnTo>
                  <a:lnTo>
                    <a:pt x="36141" y="17926"/>
                  </a:lnTo>
                  <a:lnTo>
                    <a:pt x="36141" y="17926"/>
                  </a:lnTo>
                  <a:lnTo>
                    <a:pt x="34729" y="17504"/>
                  </a:lnTo>
                  <a:lnTo>
                    <a:pt x="34729" y="16871"/>
                  </a:lnTo>
                  <a:lnTo>
                    <a:pt x="33882" y="16871"/>
                  </a:lnTo>
                  <a:lnTo>
                    <a:pt x="33035" y="16871"/>
                  </a:lnTo>
                  <a:lnTo>
                    <a:pt x="33035" y="15606"/>
                  </a:lnTo>
                  <a:lnTo>
                    <a:pt x="32188" y="15606"/>
                  </a:lnTo>
                  <a:lnTo>
                    <a:pt x="32188" y="13708"/>
                  </a:lnTo>
                  <a:lnTo>
                    <a:pt x="32188" y="13286"/>
                  </a:lnTo>
                  <a:lnTo>
                    <a:pt x="32188" y="12653"/>
                  </a:lnTo>
                  <a:lnTo>
                    <a:pt x="32188" y="12021"/>
                  </a:lnTo>
                  <a:lnTo>
                    <a:pt x="33882" y="12021"/>
                  </a:lnTo>
                  <a:lnTo>
                    <a:pt x="33882" y="11388"/>
                  </a:lnTo>
                  <a:lnTo>
                    <a:pt x="34729" y="10123"/>
                  </a:lnTo>
                  <a:lnTo>
                    <a:pt x="34729" y="10123"/>
                  </a:lnTo>
                  <a:lnTo>
                    <a:pt x="36141" y="10755"/>
                  </a:lnTo>
                  <a:lnTo>
                    <a:pt x="37835" y="9490"/>
                  </a:lnTo>
                  <a:lnTo>
                    <a:pt x="38682" y="10123"/>
                  </a:lnTo>
                  <a:lnTo>
                    <a:pt x="40376" y="9490"/>
                  </a:lnTo>
                  <a:lnTo>
                    <a:pt x="40376" y="9490"/>
                  </a:lnTo>
                  <a:lnTo>
                    <a:pt x="41223" y="8435"/>
                  </a:lnTo>
                  <a:lnTo>
                    <a:pt x="41788" y="9068"/>
                  </a:lnTo>
                  <a:lnTo>
                    <a:pt x="42635" y="8435"/>
                  </a:lnTo>
                  <a:lnTo>
                    <a:pt x="43482" y="9068"/>
                  </a:lnTo>
                  <a:lnTo>
                    <a:pt x="43482" y="7803"/>
                  </a:lnTo>
                  <a:lnTo>
                    <a:pt x="43482" y="7170"/>
                  </a:lnTo>
                  <a:lnTo>
                    <a:pt x="45176" y="7170"/>
                  </a:lnTo>
                  <a:lnTo>
                    <a:pt x="45176" y="7803"/>
                  </a:lnTo>
                  <a:lnTo>
                    <a:pt x="46023" y="7803"/>
                  </a:lnTo>
                  <a:lnTo>
                    <a:pt x="47435" y="8435"/>
                  </a:lnTo>
                  <a:lnTo>
                    <a:pt x="47435" y="7803"/>
                  </a:lnTo>
                  <a:lnTo>
                    <a:pt x="48282" y="7803"/>
                  </a:lnTo>
                  <a:lnTo>
                    <a:pt x="49129" y="9068"/>
                  </a:lnTo>
                  <a:lnTo>
                    <a:pt x="49129" y="8435"/>
                  </a:lnTo>
                  <a:lnTo>
                    <a:pt x="50823" y="8435"/>
                  </a:lnTo>
                  <a:lnTo>
                    <a:pt x="51670" y="8435"/>
                  </a:lnTo>
                  <a:lnTo>
                    <a:pt x="52517" y="7170"/>
                  </a:lnTo>
                  <a:lnTo>
                    <a:pt x="53082" y="7170"/>
                  </a:lnTo>
                  <a:lnTo>
                    <a:pt x="53082" y="6537"/>
                  </a:lnTo>
                  <a:lnTo>
                    <a:pt x="53082" y="5905"/>
                  </a:lnTo>
                  <a:lnTo>
                    <a:pt x="53082" y="5905"/>
                  </a:lnTo>
                  <a:lnTo>
                    <a:pt x="53082" y="4850"/>
                  </a:lnTo>
                  <a:lnTo>
                    <a:pt x="53929" y="4850"/>
                  </a:lnTo>
                  <a:lnTo>
                    <a:pt x="54776" y="3585"/>
                  </a:lnTo>
                  <a:lnTo>
                    <a:pt x="55623" y="3585"/>
                  </a:lnTo>
                  <a:lnTo>
                    <a:pt x="55623" y="3585"/>
                  </a:lnTo>
                  <a:lnTo>
                    <a:pt x="56470" y="3585"/>
                  </a:lnTo>
                  <a:lnTo>
                    <a:pt x="57317" y="2952"/>
                  </a:lnTo>
                  <a:lnTo>
                    <a:pt x="57317" y="2319"/>
                  </a:lnTo>
                  <a:lnTo>
                    <a:pt x="56470" y="2319"/>
                  </a:lnTo>
                  <a:lnTo>
                    <a:pt x="56470" y="1687"/>
                  </a:lnTo>
                  <a:lnTo>
                    <a:pt x="56470" y="632"/>
                  </a:lnTo>
                  <a:lnTo>
                    <a:pt x="56470" y="632"/>
                  </a:lnTo>
                  <a:lnTo>
                    <a:pt x="58164" y="632"/>
                  </a:lnTo>
                  <a:lnTo>
                    <a:pt x="58729" y="0"/>
                  </a:lnTo>
                  <a:lnTo>
                    <a:pt x="58729" y="632"/>
                  </a:lnTo>
                  <a:lnTo>
                    <a:pt x="58729" y="632"/>
                  </a:lnTo>
                  <a:lnTo>
                    <a:pt x="59576" y="1054"/>
                  </a:lnTo>
                  <a:lnTo>
                    <a:pt x="59576" y="1687"/>
                  </a:lnTo>
                  <a:lnTo>
                    <a:pt x="60423" y="2319"/>
                  </a:lnTo>
                  <a:lnTo>
                    <a:pt x="60423" y="2952"/>
                  </a:lnTo>
                  <a:lnTo>
                    <a:pt x="59576" y="3585"/>
                  </a:lnTo>
                  <a:lnTo>
                    <a:pt x="60423" y="3585"/>
                  </a:lnTo>
                  <a:lnTo>
                    <a:pt x="60423" y="3585"/>
                  </a:lnTo>
                  <a:lnTo>
                    <a:pt x="61270" y="4217"/>
                  </a:lnTo>
                  <a:lnTo>
                    <a:pt x="61270" y="4850"/>
                  </a:lnTo>
                  <a:lnTo>
                    <a:pt x="61270" y="4850"/>
                  </a:lnTo>
                  <a:lnTo>
                    <a:pt x="61270" y="4850"/>
                  </a:lnTo>
                  <a:lnTo>
                    <a:pt x="61270" y="5272"/>
                  </a:lnTo>
                  <a:lnTo>
                    <a:pt x="61270" y="5905"/>
                  </a:lnTo>
                  <a:lnTo>
                    <a:pt x="61270" y="5905"/>
                  </a:lnTo>
                  <a:lnTo>
                    <a:pt x="61270" y="7170"/>
                  </a:lnTo>
                  <a:lnTo>
                    <a:pt x="61270" y="7803"/>
                  </a:lnTo>
                  <a:lnTo>
                    <a:pt x="61270" y="8435"/>
                  </a:lnTo>
                  <a:lnTo>
                    <a:pt x="61270" y="9068"/>
                  </a:lnTo>
                  <a:lnTo>
                    <a:pt x="62964" y="9068"/>
                  </a:lnTo>
                  <a:lnTo>
                    <a:pt x="62964" y="9490"/>
                  </a:lnTo>
                  <a:lnTo>
                    <a:pt x="62964" y="10123"/>
                  </a:lnTo>
                  <a:lnTo>
                    <a:pt x="61270" y="10755"/>
                  </a:lnTo>
                  <a:lnTo>
                    <a:pt x="61270" y="11388"/>
                  </a:lnTo>
                  <a:lnTo>
                    <a:pt x="62117" y="12021"/>
                  </a:lnTo>
                  <a:lnTo>
                    <a:pt x="62117" y="12653"/>
                  </a:lnTo>
                  <a:lnTo>
                    <a:pt x="61270" y="12653"/>
                  </a:lnTo>
                  <a:lnTo>
                    <a:pt x="62117" y="13286"/>
                  </a:lnTo>
                  <a:lnTo>
                    <a:pt x="62964" y="13708"/>
                  </a:lnTo>
                  <a:lnTo>
                    <a:pt x="63529" y="13708"/>
                  </a:lnTo>
                  <a:lnTo>
                    <a:pt x="63529" y="14340"/>
                  </a:lnTo>
                  <a:lnTo>
                    <a:pt x="64376" y="15606"/>
                  </a:lnTo>
                  <a:lnTo>
                    <a:pt x="65223" y="15606"/>
                  </a:lnTo>
                  <a:lnTo>
                    <a:pt x="66070" y="15606"/>
                  </a:lnTo>
                  <a:lnTo>
                    <a:pt x="66070" y="15606"/>
                  </a:lnTo>
                  <a:lnTo>
                    <a:pt x="66070" y="16871"/>
                  </a:lnTo>
                  <a:lnTo>
                    <a:pt x="66070" y="16871"/>
                  </a:lnTo>
                  <a:lnTo>
                    <a:pt x="67764" y="16871"/>
                  </a:lnTo>
                  <a:lnTo>
                    <a:pt x="68611" y="17926"/>
                  </a:lnTo>
                  <a:lnTo>
                    <a:pt x="68611" y="17926"/>
                  </a:lnTo>
                  <a:lnTo>
                    <a:pt x="68611" y="19824"/>
                  </a:lnTo>
                  <a:lnTo>
                    <a:pt x="68611" y="20456"/>
                  </a:lnTo>
                  <a:lnTo>
                    <a:pt x="69176" y="21089"/>
                  </a:lnTo>
                  <a:lnTo>
                    <a:pt x="69176" y="22144"/>
                  </a:lnTo>
                  <a:lnTo>
                    <a:pt x="70023" y="22144"/>
                  </a:lnTo>
                  <a:lnTo>
                    <a:pt x="70870" y="22776"/>
                  </a:lnTo>
                  <a:lnTo>
                    <a:pt x="70870" y="23409"/>
                  </a:lnTo>
                  <a:lnTo>
                    <a:pt x="71717" y="23409"/>
                  </a:lnTo>
                  <a:lnTo>
                    <a:pt x="72564" y="23409"/>
                  </a:lnTo>
                  <a:lnTo>
                    <a:pt x="72564" y="23409"/>
                  </a:lnTo>
                  <a:lnTo>
                    <a:pt x="74258" y="22776"/>
                  </a:lnTo>
                  <a:lnTo>
                    <a:pt x="74258" y="22776"/>
                  </a:lnTo>
                  <a:lnTo>
                    <a:pt x="74258" y="23409"/>
                  </a:lnTo>
                  <a:lnTo>
                    <a:pt x="74258" y="24674"/>
                  </a:lnTo>
                  <a:lnTo>
                    <a:pt x="74258" y="25307"/>
                  </a:lnTo>
                  <a:lnTo>
                    <a:pt x="75670" y="25307"/>
                  </a:lnTo>
                  <a:lnTo>
                    <a:pt x="75670" y="25307"/>
                  </a:lnTo>
                  <a:lnTo>
                    <a:pt x="75670" y="25940"/>
                  </a:lnTo>
                  <a:lnTo>
                    <a:pt x="76517" y="26994"/>
                  </a:lnTo>
                  <a:lnTo>
                    <a:pt x="75670" y="26994"/>
                  </a:lnTo>
                  <a:lnTo>
                    <a:pt x="75670" y="28892"/>
                  </a:lnTo>
                  <a:lnTo>
                    <a:pt x="74823" y="29525"/>
                  </a:lnTo>
                  <a:lnTo>
                    <a:pt x="75670" y="30158"/>
                  </a:lnTo>
                  <a:lnTo>
                    <a:pt x="75670" y="30158"/>
                  </a:lnTo>
                  <a:lnTo>
                    <a:pt x="75670" y="30790"/>
                  </a:lnTo>
                  <a:lnTo>
                    <a:pt x="76517" y="30790"/>
                  </a:lnTo>
                  <a:lnTo>
                    <a:pt x="79058" y="30790"/>
                  </a:lnTo>
                  <a:lnTo>
                    <a:pt x="79058" y="30158"/>
                  </a:lnTo>
                  <a:lnTo>
                    <a:pt x="79905" y="30158"/>
                  </a:lnTo>
                  <a:lnTo>
                    <a:pt x="80470" y="29525"/>
                  </a:lnTo>
                  <a:lnTo>
                    <a:pt x="81317" y="29525"/>
                  </a:lnTo>
                  <a:lnTo>
                    <a:pt x="81317" y="30158"/>
                  </a:lnTo>
                  <a:lnTo>
                    <a:pt x="83011" y="30158"/>
                  </a:lnTo>
                  <a:lnTo>
                    <a:pt x="83011" y="29525"/>
                  </a:lnTo>
                  <a:lnTo>
                    <a:pt x="83011" y="29525"/>
                  </a:lnTo>
                  <a:lnTo>
                    <a:pt x="83858" y="29525"/>
                  </a:lnTo>
                  <a:lnTo>
                    <a:pt x="84705" y="28892"/>
                  </a:lnTo>
                  <a:lnTo>
                    <a:pt x="84705" y="28260"/>
                  </a:lnTo>
                  <a:lnTo>
                    <a:pt x="86117" y="28892"/>
                  </a:lnTo>
                  <a:lnTo>
                    <a:pt x="86117" y="29525"/>
                  </a:lnTo>
                  <a:lnTo>
                    <a:pt x="86117" y="30158"/>
                  </a:lnTo>
                  <a:lnTo>
                    <a:pt x="86964" y="29525"/>
                  </a:lnTo>
                  <a:lnTo>
                    <a:pt x="86964" y="29525"/>
                  </a:lnTo>
                  <a:lnTo>
                    <a:pt x="88658" y="29525"/>
                  </a:lnTo>
                  <a:lnTo>
                    <a:pt x="88658" y="28892"/>
                  </a:lnTo>
                  <a:lnTo>
                    <a:pt x="89505" y="28892"/>
                  </a:lnTo>
                  <a:lnTo>
                    <a:pt x="90352" y="29525"/>
                  </a:lnTo>
                  <a:lnTo>
                    <a:pt x="90917" y="29525"/>
                  </a:lnTo>
                  <a:lnTo>
                    <a:pt x="92611" y="28892"/>
                  </a:lnTo>
                  <a:lnTo>
                    <a:pt x="92611" y="29525"/>
                  </a:lnTo>
                  <a:lnTo>
                    <a:pt x="92611" y="30158"/>
                  </a:lnTo>
                  <a:lnTo>
                    <a:pt x="92611" y="31212"/>
                  </a:lnTo>
                  <a:lnTo>
                    <a:pt x="94305" y="31845"/>
                  </a:lnTo>
                  <a:lnTo>
                    <a:pt x="95152" y="31845"/>
                  </a:lnTo>
                  <a:lnTo>
                    <a:pt x="95152" y="32478"/>
                  </a:lnTo>
                  <a:lnTo>
                    <a:pt x="96564" y="32478"/>
                  </a:lnTo>
                  <a:lnTo>
                    <a:pt x="96564" y="33743"/>
                  </a:lnTo>
                  <a:lnTo>
                    <a:pt x="96564" y="35008"/>
                  </a:lnTo>
                  <a:lnTo>
                    <a:pt x="96564" y="35430"/>
                  </a:lnTo>
                  <a:lnTo>
                    <a:pt x="96564" y="36063"/>
                  </a:lnTo>
                  <a:lnTo>
                    <a:pt x="96564" y="36063"/>
                  </a:lnTo>
                  <a:lnTo>
                    <a:pt x="95152" y="36063"/>
                  </a:lnTo>
                  <a:lnTo>
                    <a:pt x="95152" y="36063"/>
                  </a:lnTo>
                  <a:lnTo>
                    <a:pt x="94305" y="37961"/>
                  </a:lnTo>
                  <a:lnTo>
                    <a:pt x="94305" y="37961"/>
                  </a:lnTo>
                  <a:lnTo>
                    <a:pt x="96564" y="37961"/>
                  </a:lnTo>
                  <a:lnTo>
                    <a:pt x="97411" y="37328"/>
                  </a:lnTo>
                  <a:lnTo>
                    <a:pt x="99105" y="37328"/>
                  </a:lnTo>
                  <a:lnTo>
                    <a:pt x="99105" y="37961"/>
                  </a:lnTo>
                  <a:lnTo>
                    <a:pt x="101647" y="37961"/>
                  </a:lnTo>
                  <a:lnTo>
                    <a:pt x="102211" y="38594"/>
                  </a:lnTo>
                  <a:lnTo>
                    <a:pt x="103905" y="37961"/>
                  </a:lnTo>
                  <a:lnTo>
                    <a:pt x="104752" y="37961"/>
                  </a:lnTo>
                  <a:lnTo>
                    <a:pt x="106447" y="37328"/>
                  </a:lnTo>
                  <a:lnTo>
                    <a:pt x="105600" y="36063"/>
                  </a:lnTo>
                  <a:lnTo>
                    <a:pt x="105600" y="36063"/>
                  </a:lnTo>
                  <a:lnTo>
                    <a:pt x="106447" y="36063"/>
                  </a:lnTo>
                  <a:lnTo>
                    <a:pt x="107294" y="36063"/>
                  </a:lnTo>
                  <a:lnTo>
                    <a:pt x="107858" y="36063"/>
                  </a:lnTo>
                  <a:lnTo>
                    <a:pt x="107858" y="37328"/>
                  </a:lnTo>
                  <a:lnTo>
                    <a:pt x="108705" y="37961"/>
                  </a:lnTo>
                  <a:lnTo>
                    <a:pt x="110400" y="36063"/>
                  </a:lnTo>
                  <a:lnTo>
                    <a:pt x="112094" y="36063"/>
                  </a:lnTo>
                  <a:lnTo>
                    <a:pt x="112094" y="36063"/>
                  </a:lnTo>
                  <a:lnTo>
                    <a:pt x="112941" y="36063"/>
                  </a:lnTo>
                  <a:lnTo>
                    <a:pt x="113505" y="36063"/>
                  </a:lnTo>
                  <a:lnTo>
                    <a:pt x="113505" y="36695"/>
                  </a:lnTo>
                  <a:lnTo>
                    <a:pt x="115200" y="36695"/>
                  </a:lnTo>
                  <a:lnTo>
                    <a:pt x="115200" y="37328"/>
                  </a:lnTo>
                  <a:lnTo>
                    <a:pt x="116047" y="36695"/>
                  </a:lnTo>
                  <a:lnTo>
                    <a:pt x="116894" y="37961"/>
                  </a:lnTo>
                  <a:lnTo>
                    <a:pt x="116894" y="38594"/>
                  </a:lnTo>
                  <a:lnTo>
                    <a:pt x="116894" y="38594"/>
                  </a:lnTo>
                  <a:lnTo>
                    <a:pt x="116894" y="39226"/>
                  </a:lnTo>
                  <a:lnTo>
                    <a:pt x="117741" y="39648"/>
                  </a:lnTo>
                  <a:lnTo>
                    <a:pt x="117741" y="40281"/>
                  </a:lnTo>
                  <a:lnTo>
                    <a:pt x="119152" y="41546"/>
                  </a:lnTo>
                  <a:lnTo>
                    <a:pt x="119152" y="41546"/>
                  </a:lnTo>
                  <a:lnTo>
                    <a:pt x="120000" y="42179"/>
                  </a:lnTo>
                  <a:lnTo>
                    <a:pt x="119152" y="42811"/>
                  </a:lnTo>
                  <a:lnTo>
                    <a:pt x="119152" y="43444"/>
                  </a:lnTo>
                  <a:lnTo>
                    <a:pt x="120000" y="42811"/>
                  </a:lnTo>
                  <a:lnTo>
                    <a:pt x="120000" y="43444"/>
                  </a:lnTo>
                  <a:lnTo>
                    <a:pt x="120000" y="43866"/>
                  </a:lnTo>
                  <a:lnTo>
                    <a:pt x="120000" y="44499"/>
                  </a:lnTo>
                  <a:lnTo>
                    <a:pt x="120000" y="45131"/>
                  </a:lnTo>
                  <a:lnTo>
                    <a:pt x="119152" y="45764"/>
                  </a:lnTo>
                  <a:lnTo>
                    <a:pt x="119152" y="46397"/>
                  </a:lnTo>
                  <a:lnTo>
                    <a:pt x="119152" y="46397"/>
                  </a:lnTo>
                  <a:lnTo>
                    <a:pt x="118305" y="47029"/>
                  </a:lnTo>
                  <a:lnTo>
                    <a:pt x="117741" y="47029"/>
                  </a:lnTo>
                  <a:lnTo>
                    <a:pt x="117741" y="48084"/>
                  </a:lnTo>
                  <a:lnTo>
                    <a:pt x="116894" y="48084"/>
                  </a:lnTo>
                  <a:lnTo>
                    <a:pt x="116894" y="48084"/>
                  </a:lnTo>
                  <a:lnTo>
                    <a:pt x="116047" y="48084"/>
                  </a:lnTo>
                  <a:lnTo>
                    <a:pt x="116047" y="48084"/>
                  </a:lnTo>
                  <a:lnTo>
                    <a:pt x="116047" y="48717"/>
                  </a:lnTo>
                  <a:lnTo>
                    <a:pt x="116047" y="49349"/>
                  </a:lnTo>
                  <a:lnTo>
                    <a:pt x="115200" y="49982"/>
                  </a:lnTo>
                  <a:lnTo>
                    <a:pt x="116894" y="49982"/>
                  </a:lnTo>
                  <a:lnTo>
                    <a:pt x="116894" y="51247"/>
                  </a:lnTo>
                  <a:lnTo>
                    <a:pt x="116894" y="51247"/>
                  </a:lnTo>
                  <a:lnTo>
                    <a:pt x="116047" y="51247"/>
                  </a:lnTo>
                  <a:lnTo>
                    <a:pt x="116047" y="52302"/>
                  </a:lnTo>
                  <a:lnTo>
                    <a:pt x="116894" y="52302"/>
                  </a:lnTo>
                  <a:lnTo>
                    <a:pt x="116894" y="53567"/>
                  </a:lnTo>
                  <a:lnTo>
                    <a:pt x="114352" y="53567"/>
                  </a:lnTo>
                  <a:lnTo>
                    <a:pt x="112941" y="54833"/>
                  </a:lnTo>
                  <a:lnTo>
                    <a:pt x="112094" y="54833"/>
                  </a:lnTo>
                  <a:lnTo>
                    <a:pt x="109552" y="54833"/>
                  </a:lnTo>
                  <a:lnTo>
                    <a:pt x="109552" y="56520"/>
                  </a:lnTo>
                  <a:lnTo>
                    <a:pt x="109552" y="57152"/>
                  </a:lnTo>
                  <a:lnTo>
                    <a:pt x="110400" y="57152"/>
                  </a:lnTo>
                  <a:lnTo>
                    <a:pt x="110400" y="56520"/>
                  </a:lnTo>
                  <a:lnTo>
                    <a:pt x="111247" y="56520"/>
                  </a:lnTo>
                  <a:lnTo>
                    <a:pt x="111247" y="57785"/>
                  </a:lnTo>
                  <a:lnTo>
                    <a:pt x="111247" y="57785"/>
                  </a:lnTo>
                  <a:lnTo>
                    <a:pt x="112941" y="58418"/>
                  </a:lnTo>
                  <a:lnTo>
                    <a:pt x="112094" y="59050"/>
                  </a:lnTo>
                  <a:lnTo>
                    <a:pt x="112941" y="59683"/>
                  </a:lnTo>
                  <a:lnTo>
                    <a:pt x="113505" y="59683"/>
                  </a:lnTo>
                  <a:lnTo>
                    <a:pt x="113505" y="60316"/>
                  </a:lnTo>
                  <a:lnTo>
                    <a:pt x="113505" y="60738"/>
                  </a:lnTo>
                  <a:lnTo>
                    <a:pt x="113505" y="61370"/>
                  </a:lnTo>
                  <a:lnTo>
                    <a:pt x="113505" y="62003"/>
                  </a:lnTo>
                  <a:lnTo>
                    <a:pt x="115200" y="63901"/>
                  </a:lnTo>
                  <a:lnTo>
                    <a:pt x="114352" y="63901"/>
                  </a:lnTo>
                  <a:lnTo>
                    <a:pt x="112094" y="63901"/>
                  </a:lnTo>
                  <a:lnTo>
                    <a:pt x="111247" y="64534"/>
                  </a:lnTo>
                  <a:lnTo>
                    <a:pt x="111247" y="64534"/>
                  </a:lnTo>
                  <a:lnTo>
                    <a:pt x="111247" y="65166"/>
                  </a:lnTo>
                  <a:lnTo>
                    <a:pt x="110400" y="65166"/>
                  </a:lnTo>
                  <a:lnTo>
                    <a:pt x="110400" y="64534"/>
                  </a:lnTo>
                  <a:lnTo>
                    <a:pt x="109552" y="64534"/>
                  </a:lnTo>
                  <a:lnTo>
                    <a:pt x="109552" y="65166"/>
                  </a:lnTo>
                  <a:lnTo>
                    <a:pt x="110400" y="65588"/>
                  </a:lnTo>
                  <a:lnTo>
                    <a:pt x="111247" y="66221"/>
                  </a:lnTo>
                  <a:lnTo>
                    <a:pt x="111247" y="66854"/>
                  </a:lnTo>
                  <a:lnTo>
                    <a:pt x="111247" y="66854"/>
                  </a:lnTo>
                  <a:lnTo>
                    <a:pt x="112094" y="68119"/>
                  </a:lnTo>
                  <a:lnTo>
                    <a:pt x="112094" y="68119"/>
                  </a:lnTo>
                  <a:lnTo>
                    <a:pt x="112094" y="69384"/>
                  </a:lnTo>
                  <a:lnTo>
                    <a:pt x="112941" y="69384"/>
                  </a:lnTo>
                  <a:lnTo>
                    <a:pt x="112941" y="69806"/>
                  </a:lnTo>
                  <a:lnTo>
                    <a:pt x="112094" y="71072"/>
                  </a:lnTo>
                  <a:lnTo>
                    <a:pt x="111247" y="73602"/>
                  </a:lnTo>
                  <a:lnTo>
                    <a:pt x="111247" y="73602"/>
                  </a:lnTo>
                  <a:lnTo>
                    <a:pt x="111247" y="74657"/>
                  </a:lnTo>
                  <a:lnTo>
                    <a:pt x="111247" y="75289"/>
                  </a:lnTo>
                  <a:lnTo>
                    <a:pt x="112094" y="75922"/>
                  </a:lnTo>
                  <a:lnTo>
                    <a:pt x="112094" y="75922"/>
                  </a:lnTo>
                  <a:lnTo>
                    <a:pt x="112941" y="75922"/>
                  </a:lnTo>
                  <a:lnTo>
                    <a:pt x="114352" y="77188"/>
                  </a:lnTo>
                  <a:lnTo>
                    <a:pt x="114352" y="77820"/>
                  </a:lnTo>
                  <a:lnTo>
                    <a:pt x="115200" y="77820"/>
                  </a:lnTo>
                  <a:lnTo>
                    <a:pt x="115200" y="78242"/>
                  </a:lnTo>
                  <a:lnTo>
                    <a:pt x="115200" y="78875"/>
                  </a:lnTo>
                  <a:lnTo>
                    <a:pt x="115200" y="80773"/>
                  </a:lnTo>
                  <a:lnTo>
                    <a:pt x="116047" y="80773"/>
                  </a:lnTo>
                  <a:lnTo>
                    <a:pt x="116894" y="82460"/>
                  </a:lnTo>
                  <a:lnTo>
                    <a:pt x="116894" y="83725"/>
                  </a:lnTo>
                  <a:lnTo>
                    <a:pt x="116894" y="83725"/>
                  </a:lnTo>
                  <a:lnTo>
                    <a:pt x="116894" y="84358"/>
                  </a:lnTo>
                  <a:lnTo>
                    <a:pt x="116894" y="84991"/>
                  </a:lnTo>
                  <a:lnTo>
                    <a:pt x="116894" y="86256"/>
                  </a:lnTo>
                  <a:lnTo>
                    <a:pt x="116894" y="86678"/>
                  </a:lnTo>
                  <a:lnTo>
                    <a:pt x="116894" y="87311"/>
                  </a:lnTo>
                  <a:lnTo>
                    <a:pt x="118305" y="87943"/>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5" name="Google Shape;405;p9"/>
            <p:cNvSpPr/>
            <p:nvPr/>
          </p:nvSpPr>
          <p:spPr>
            <a:xfrm>
              <a:off x="4252351" y="3532177"/>
              <a:ext cx="308203" cy="378076"/>
            </a:xfrm>
            <a:custGeom>
              <a:avLst/>
              <a:gdLst/>
              <a:ahLst/>
              <a:cxnLst/>
              <a:rect l="l" t="t" r="r" b="b"/>
              <a:pathLst>
                <a:path w="120000" h="120000" extrusionOk="0">
                  <a:moveTo>
                    <a:pt x="118305" y="87943"/>
                  </a:moveTo>
                  <a:lnTo>
                    <a:pt x="118305" y="87943"/>
                  </a:lnTo>
                  <a:lnTo>
                    <a:pt x="119152" y="88576"/>
                  </a:lnTo>
                  <a:lnTo>
                    <a:pt x="119152" y="89209"/>
                  </a:lnTo>
                  <a:lnTo>
                    <a:pt x="118305" y="90474"/>
                  </a:lnTo>
                  <a:lnTo>
                    <a:pt x="118305" y="90896"/>
                  </a:lnTo>
                  <a:lnTo>
                    <a:pt x="119152" y="91528"/>
                  </a:lnTo>
                  <a:lnTo>
                    <a:pt x="118305" y="92794"/>
                  </a:lnTo>
                  <a:lnTo>
                    <a:pt x="118305" y="94059"/>
                  </a:lnTo>
                  <a:lnTo>
                    <a:pt x="118305" y="95114"/>
                  </a:lnTo>
                  <a:lnTo>
                    <a:pt x="118305" y="97012"/>
                  </a:lnTo>
                  <a:lnTo>
                    <a:pt x="118305" y="97644"/>
                  </a:lnTo>
                  <a:lnTo>
                    <a:pt x="118305" y="98277"/>
                  </a:lnTo>
                  <a:lnTo>
                    <a:pt x="117741" y="98910"/>
                  </a:lnTo>
                  <a:lnTo>
                    <a:pt x="116894" y="99543"/>
                  </a:lnTo>
                  <a:lnTo>
                    <a:pt x="114352" y="99543"/>
                  </a:lnTo>
                  <a:lnTo>
                    <a:pt x="113505" y="99543"/>
                  </a:lnTo>
                  <a:lnTo>
                    <a:pt x="113505" y="99543"/>
                  </a:lnTo>
                  <a:lnTo>
                    <a:pt x="112094" y="99543"/>
                  </a:lnTo>
                  <a:lnTo>
                    <a:pt x="112094" y="100597"/>
                  </a:lnTo>
                  <a:lnTo>
                    <a:pt x="112094" y="100597"/>
                  </a:lnTo>
                  <a:lnTo>
                    <a:pt x="111247" y="100597"/>
                  </a:lnTo>
                  <a:lnTo>
                    <a:pt x="111247" y="101230"/>
                  </a:lnTo>
                  <a:lnTo>
                    <a:pt x="110400" y="101862"/>
                  </a:lnTo>
                  <a:lnTo>
                    <a:pt x="110400" y="103128"/>
                  </a:lnTo>
                  <a:lnTo>
                    <a:pt x="109552" y="103128"/>
                  </a:lnTo>
                  <a:lnTo>
                    <a:pt x="109552" y="102495"/>
                  </a:lnTo>
                  <a:lnTo>
                    <a:pt x="107858" y="102495"/>
                  </a:lnTo>
                  <a:lnTo>
                    <a:pt x="107294" y="103128"/>
                  </a:lnTo>
                  <a:lnTo>
                    <a:pt x="107294" y="103760"/>
                  </a:lnTo>
                  <a:lnTo>
                    <a:pt x="105600" y="101862"/>
                  </a:lnTo>
                  <a:lnTo>
                    <a:pt x="103905" y="102495"/>
                  </a:lnTo>
                  <a:lnTo>
                    <a:pt x="103905" y="103128"/>
                  </a:lnTo>
                  <a:lnTo>
                    <a:pt x="103905" y="103128"/>
                  </a:lnTo>
                  <a:lnTo>
                    <a:pt x="103905" y="103760"/>
                  </a:lnTo>
                  <a:lnTo>
                    <a:pt x="103058" y="103760"/>
                  </a:lnTo>
                  <a:lnTo>
                    <a:pt x="102211" y="104815"/>
                  </a:lnTo>
                  <a:lnTo>
                    <a:pt x="101647" y="104182"/>
                  </a:lnTo>
                  <a:lnTo>
                    <a:pt x="100800" y="104815"/>
                  </a:lnTo>
                  <a:lnTo>
                    <a:pt x="101647" y="105448"/>
                  </a:lnTo>
                  <a:lnTo>
                    <a:pt x="100800" y="106080"/>
                  </a:lnTo>
                  <a:lnTo>
                    <a:pt x="100800" y="106080"/>
                  </a:lnTo>
                  <a:lnTo>
                    <a:pt x="100800" y="105448"/>
                  </a:lnTo>
                  <a:lnTo>
                    <a:pt x="99105" y="106080"/>
                  </a:lnTo>
                  <a:lnTo>
                    <a:pt x="99105" y="106080"/>
                  </a:lnTo>
                  <a:lnTo>
                    <a:pt x="99952" y="106713"/>
                  </a:lnTo>
                  <a:lnTo>
                    <a:pt x="99952" y="107978"/>
                  </a:lnTo>
                  <a:lnTo>
                    <a:pt x="99105" y="108400"/>
                  </a:lnTo>
                  <a:lnTo>
                    <a:pt x="99952" y="109033"/>
                  </a:lnTo>
                  <a:lnTo>
                    <a:pt x="99952" y="109033"/>
                  </a:lnTo>
                  <a:lnTo>
                    <a:pt x="100800" y="110298"/>
                  </a:lnTo>
                  <a:lnTo>
                    <a:pt x="100800" y="110931"/>
                  </a:lnTo>
                  <a:lnTo>
                    <a:pt x="99105" y="111564"/>
                  </a:lnTo>
                  <a:lnTo>
                    <a:pt x="98258" y="112618"/>
                  </a:lnTo>
                  <a:lnTo>
                    <a:pt x="97411" y="112618"/>
                  </a:lnTo>
                  <a:lnTo>
                    <a:pt x="97411" y="112196"/>
                  </a:lnTo>
                  <a:lnTo>
                    <a:pt x="96564" y="112196"/>
                  </a:lnTo>
                  <a:lnTo>
                    <a:pt x="96564" y="112618"/>
                  </a:lnTo>
                  <a:lnTo>
                    <a:pt x="96000" y="112618"/>
                  </a:lnTo>
                  <a:lnTo>
                    <a:pt x="96000" y="111564"/>
                  </a:lnTo>
                  <a:lnTo>
                    <a:pt x="94305" y="112618"/>
                  </a:lnTo>
                  <a:lnTo>
                    <a:pt x="90917" y="112618"/>
                  </a:lnTo>
                  <a:lnTo>
                    <a:pt x="90917" y="112618"/>
                  </a:lnTo>
                  <a:lnTo>
                    <a:pt x="89505" y="113884"/>
                  </a:lnTo>
                  <a:lnTo>
                    <a:pt x="89505" y="113884"/>
                  </a:lnTo>
                  <a:lnTo>
                    <a:pt x="89505" y="115149"/>
                  </a:lnTo>
                  <a:lnTo>
                    <a:pt x="88658" y="114516"/>
                  </a:lnTo>
                  <a:lnTo>
                    <a:pt x="86964" y="116836"/>
                  </a:lnTo>
                  <a:lnTo>
                    <a:pt x="86117" y="116836"/>
                  </a:lnTo>
                  <a:lnTo>
                    <a:pt x="85552" y="116836"/>
                  </a:lnTo>
                  <a:lnTo>
                    <a:pt x="84705" y="116836"/>
                  </a:lnTo>
                  <a:lnTo>
                    <a:pt x="83858" y="116836"/>
                  </a:lnTo>
                  <a:lnTo>
                    <a:pt x="83011" y="116836"/>
                  </a:lnTo>
                  <a:lnTo>
                    <a:pt x="81317" y="116836"/>
                  </a:lnTo>
                  <a:lnTo>
                    <a:pt x="80470" y="116836"/>
                  </a:lnTo>
                  <a:lnTo>
                    <a:pt x="80470" y="117469"/>
                  </a:lnTo>
                  <a:lnTo>
                    <a:pt x="79905" y="117469"/>
                  </a:lnTo>
                  <a:lnTo>
                    <a:pt x="79058" y="116836"/>
                  </a:lnTo>
                  <a:lnTo>
                    <a:pt x="77364" y="116836"/>
                  </a:lnTo>
                  <a:lnTo>
                    <a:pt x="75670" y="116836"/>
                  </a:lnTo>
                  <a:lnTo>
                    <a:pt x="75670" y="116414"/>
                  </a:lnTo>
                  <a:lnTo>
                    <a:pt x="75670" y="116414"/>
                  </a:lnTo>
                  <a:lnTo>
                    <a:pt x="74823" y="116414"/>
                  </a:lnTo>
                  <a:lnTo>
                    <a:pt x="73411" y="116836"/>
                  </a:lnTo>
                  <a:lnTo>
                    <a:pt x="72564" y="116414"/>
                  </a:lnTo>
                  <a:lnTo>
                    <a:pt x="71717" y="116414"/>
                  </a:lnTo>
                  <a:lnTo>
                    <a:pt x="71717" y="116836"/>
                  </a:lnTo>
                  <a:lnTo>
                    <a:pt x="70023" y="116836"/>
                  </a:lnTo>
                  <a:lnTo>
                    <a:pt x="69176" y="116836"/>
                  </a:lnTo>
                  <a:lnTo>
                    <a:pt x="68611" y="115149"/>
                  </a:lnTo>
                  <a:lnTo>
                    <a:pt x="66070" y="115782"/>
                  </a:lnTo>
                  <a:lnTo>
                    <a:pt x="66917" y="115782"/>
                  </a:lnTo>
                  <a:lnTo>
                    <a:pt x="66917" y="116836"/>
                  </a:lnTo>
                  <a:lnTo>
                    <a:pt x="66070" y="118101"/>
                  </a:lnTo>
                  <a:lnTo>
                    <a:pt x="66070" y="118101"/>
                  </a:lnTo>
                  <a:lnTo>
                    <a:pt x="64376" y="118101"/>
                  </a:lnTo>
                  <a:lnTo>
                    <a:pt x="64376" y="116836"/>
                  </a:lnTo>
                  <a:lnTo>
                    <a:pt x="63529" y="116836"/>
                  </a:lnTo>
                  <a:lnTo>
                    <a:pt x="62964" y="117469"/>
                  </a:lnTo>
                  <a:lnTo>
                    <a:pt x="62964" y="118101"/>
                  </a:lnTo>
                  <a:lnTo>
                    <a:pt x="62117" y="118734"/>
                  </a:lnTo>
                  <a:lnTo>
                    <a:pt x="61270" y="118101"/>
                  </a:lnTo>
                  <a:lnTo>
                    <a:pt x="61270" y="118101"/>
                  </a:lnTo>
                  <a:lnTo>
                    <a:pt x="61270" y="116836"/>
                  </a:lnTo>
                  <a:lnTo>
                    <a:pt x="60423" y="116836"/>
                  </a:lnTo>
                  <a:lnTo>
                    <a:pt x="60423" y="117469"/>
                  </a:lnTo>
                  <a:lnTo>
                    <a:pt x="59576" y="118101"/>
                  </a:lnTo>
                  <a:lnTo>
                    <a:pt x="58729" y="118101"/>
                  </a:lnTo>
                  <a:lnTo>
                    <a:pt x="58164" y="116836"/>
                  </a:lnTo>
                  <a:lnTo>
                    <a:pt x="57317" y="116836"/>
                  </a:lnTo>
                  <a:lnTo>
                    <a:pt x="57317" y="117469"/>
                  </a:lnTo>
                  <a:lnTo>
                    <a:pt x="55623" y="117469"/>
                  </a:lnTo>
                  <a:lnTo>
                    <a:pt x="55623" y="118101"/>
                  </a:lnTo>
                  <a:lnTo>
                    <a:pt x="55623" y="118101"/>
                  </a:lnTo>
                  <a:lnTo>
                    <a:pt x="55623" y="118734"/>
                  </a:lnTo>
                  <a:lnTo>
                    <a:pt x="53929" y="119367"/>
                  </a:lnTo>
                  <a:lnTo>
                    <a:pt x="53929" y="120000"/>
                  </a:lnTo>
                  <a:lnTo>
                    <a:pt x="53082" y="120000"/>
                  </a:lnTo>
                  <a:lnTo>
                    <a:pt x="52517" y="119367"/>
                  </a:lnTo>
                  <a:lnTo>
                    <a:pt x="51670" y="118734"/>
                  </a:lnTo>
                  <a:lnTo>
                    <a:pt x="51670" y="118101"/>
                  </a:lnTo>
                  <a:lnTo>
                    <a:pt x="51670" y="118101"/>
                  </a:lnTo>
                  <a:lnTo>
                    <a:pt x="50823" y="118101"/>
                  </a:lnTo>
                  <a:lnTo>
                    <a:pt x="50823" y="117469"/>
                  </a:lnTo>
                  <a:lnTo>
                    <a:pt x="49129" y="118101"/>
                  </a:lnTo>
                  <a:lnTo>
                    <a:pt x="49129" y="118101"/>
                  </a:lnTo>
                  <a:lnTo>
                    <a:pt x="49129" y="119367"/>
                  </a:lnTo>
                  <a:lnTo>
                    <a:pt x="48282" y="119367"/>
                  </a:lnTo>
                  <a:lnTo>
                    <a:pt x="47435" y="118734"/>
                  </a:lnTo>
                  <a:lnTo>
                    <a:pt x="46870" y="118734"/>
                  </a:lnTo>
                  <a:lnTo>
                    <a:pt x="46023" y="119367"/>
                  </a:lnTo>
                  <a:lnTo>
                    <a:pt x="45176" y="119367"/>
                  </a:lnTo>
                  <a:lnTo>
                    <a:pt x="45176" y="118101"/>
                  </a:lnTo>
                  <a:lnTo>
                    <a:pt x="44329" y="118734"/>
                  </a:lnTo>
                  <a:lnTo>
                    <a:pt x="43482" y="118734"/>
                  </a:lnTo>
                  <a:lnTo>
                    <a:pt x="45176" y="117469"/>
                  </a:lnTo>
                  <a:lnTo>
                    <a:pt x="44329" y="117469"/>
                  </a:lnTo>
                  <a:lnTo>
                    <a:pt x="45176" y="116414"/>
                  </a:lnTo>
                  <a:lnTo>
                    <a:pt x="44329" y="116414"/>
                  </a:lnTo>
                  <a:lnTo>
                    <a:pt x="44329" y="115782"/>
                  </a:lnTo>
                  <a:lnTo>
                    <a:pt x="43482" y="115782"/>
                  </a:lnTo>
                  <a:lnTo>
                    <a:pt x="42635" y="115149"/>
                  </a:lnTo>
                  <a:lnTo>
                    <a:pt x="41788" y="114516"/>
                  </a:lnTo>
                  <a:lnTo>
                    <a:pt x="42635" y="114516"/>
                  </a:lnTo>
                  <a:lnTo>
                    <a:pt x="41788" y="113251"/>
                  </a:lnTo>
                  <a:lnTo>
                    <a:pt x="42635" y="112618"/>
                  </a:lnTo>
                  <a:lnTo>
                    <a:pt x="41788" y="112196"/>
                  </a:lnTo>
                  <a:lnTo>
                    <a:pt x="41223" y="111564"/>
                  </a:lnTo>
                  <a:lnTo>
                    <a:pt x="37835" y="111564"/>
                  </a:lnTo>
                  <a:lnTo>
                    <a:pt x="37835" y="110931"/>
                  </a:lnTo>
                  <a:lnTo>
                    <a:pt x="37835" y="110298"/>
                  </a:lnTo>
                  <a:lnTo>
                    <a:pt x="36141" y="110298"/>
                  </a:lnTo>
                  <a:lnTo>
                    <a:pt x="36141" y="109666"/>
                  </a:lnTo>
                  <a:lnTo>
                    <a:pt x="34729" y="109033"/>
                  </a:lnTo>
                  <a:lnTo>
                    <a:pt x="34729" y="109033"/>
                  </a:lnTo>
                  <a:lnTo>
                    <a:pt x="33882" y="108400"/>
                  </a:lnTo>
                  <a:lnTo>
                    <a:pt x="33882" y="107978"/>
                  </a:lnTo>
                  <a:lnTo>
                    <a:pt x="32188" y="106713"/>
                  </a:lnTo>
                  <a:lnTo>
                    <a:pt x="33882" y="106080"/>
                  </a:lnTo>
                  <a:lnTo>
                    <a:pt x="33882" y="104815"/>
                  </a:lnTo>
                  <a:lnTo>
                    <a:pt x="33882" y="104815"/>
                  </a:lnTo>
                  <a:lnTo>
                    <a:pt x="33882" y="103760"/>
                  </a:lnTo>
                  <a:lnTo>
                    <a:pt x="33882" y="103760"/>
                  </a:lnTo>
                  <a:lnTo>
                    <a:pt x="33882" y="102495"/>
                  </a:lnTo>
                  <a:lnTo>
                    <a:pt x="33035" y="102495"/>
                  </a:lnTo>
                  <a:lnTo>
                    <a:pt x="32188" y="101862"/>
                  </a:lnTo>
                  <a:lnTo>
                    <a:pt x="32188" y="101230"/>
                  </a:lnTo>
                  <a:lnTo>
                    <a:pt x="31341" y="100597"/>
                  </a:lnTo>
                  <a:lnTo>
                    <a:pt x="30776" y="100597"/>
                  </a:lnTo>
                  <a:lnTo>
                    <a:pt x="30776" y="99543"/>
                  </a:lnTo>
                  <a:lnTo>
                    <a:pt x="29929" y="99543"/>
                  </a:lnTo>
                  <a:lnTo>
                    <a:pt x="29929" y="98277"/>
                  </a:lnTo>
                  <a:lnTo>
                    <a:pt x="29082" y="98277"/>
                  </a:lnTo>
                  <a:lnTo>
                    <a:pt x="29082" y="97012"/>
                  </a:lnTo>
                  <a:lnTo>
                    <a:pt x="29082" y="97012"/>
                  </a:lnTo>
                  <a:lnTo>
                    <a:pt x="28235" y="96379"/>
                  </a:lnTo>
                  <a:lnTo>
                    <a:pt x="28235" y="95746"/>
                  </a:lnTo>
                  <a:lnTo>
                    <a:pt x="28235" y="95746"/>
                  </a:lnTo>
                  <a:lnTo>
                    <a:pt x="27388" y="95746"/>
                  </a:lnTo>
                  <a:lnTo>
                    <a:pt x="26541" y="95746"/>
                  </a:lnTo>
                  <a:lnTo>
                    <a:pt x="26541" y="95114"/>
                  </a:lnTo>
                  <a:lnTo>
                    <a:pt x="25694" y="94059"/>
                  </a:lnTo>
                  <a:lnTo>
                    <a:pt x="25694" y="94059"/>
                  </a:lnTo>
                  <a:lnTo>
                    <a:pt x="25129" y="92794"/>
                  </a:lnTo>
                  <a:lnTo>
                    <a:pt x="25129" y="91528"/>
                  </a:lnTo>
                  <a:lnTo>
                    <a:pt x="25129" y="90896"/>
                  </a:lnTo>
                  <a:lnTo>
                    <a:pt x="23435" y="90474"/>
                  </a:lnTo>
                  <a:lnTo>
                    <a:pt x="23435" y="90474"/>
                  </a:lnTo>
                  <a:lnTo>
                    <a:pt x="22588" y="90474"/>
                  </a:lnTo>
                  <a:lnTo>
                    <a:pt x="22588" y="90474"/>
                  </a:lnTo>
                  <a:lnTo>
                    <a:pt x="22588" y="89841"/>
                  </a:lnTo>
                  <a:lnTo>
                    <a:pt x="22588" y="89209"/>
                  </a:lnTo>
                  <a:lnTo>
                    <a:pt x="20894" y="89209"/>
                  </a:lnTo>
                  <a:lnTo>
                    <a:pt x="20047" y="89209"/>
                  </a:lnTo>
                  <a:lnTo>
                    <a:pt x="20047" y="89841"/>
                  </a:lnTo>
                  <a:lnTo>
                    <a:pt x="20047" y="90474"/>
                  </a:lnTo>
                  <a:lnTo>
                    <a:pt x="21741" y="90896"/>
                  </a:lnTo>
                  <a:lnTo>
                    <a:pt x="21741" y="91528"/>
                  </a:lnTo>
                  <a:lnTo>
                    <a:pt x="19482" y="91528"/>
                  </a:lnTo>
                  <a:lnTo>
                    <a:pt x="17788" y="91528"/>
                  </a:lnTo>
                  <a:lnTo>
                    <a:pt x="16941" y="91528"/>
                  </a:lnTo>
                  <a:lnTo>
                    <a:pt x="15247" y="92161"/>
                  </a:lnTo>
                  <a:lnTo>
                    <a:pt x="15247" y="92794"/>
                  </a:lnTo>
                  <a:lnTo>
                    <a:pt x="13835" y="92161"/>
                  </a:lnTo>
                  <a:lnTo>
                    <a:pt x="12988" y="92161"/>
                  </a:lnTo>
                  <a:lnTo>
                    <a:pt x="12141" y="91528"/>
                  </a:lnTo>
                  <a:lnTo>
                    <a:pt x="11294" y="92161"/>
                  </a:lnTo>
                  <a:lnTo>
                    <a:pt x="10447" y="92794"/>
                  </a:lnTo>
                  <a:lnTo>
                    <a:pt x="9600" y="91528"/>
                  </a:lnTo>
                  <a:lnTo>
                    <a:pt x="9600" y="90896"/>
                  </a:lnTo>
                  <a:lnTo>
                    <a:pt x="9600" y="90474"/>
                  </a:lnTo>
                  <a:lnTo>
                    <a:pt x="9600" y="89841"/>
                  </a:lnTo>
                  <a:lnTo>
                    <a:pt x="9600" y="89209"/>
                  </a:lnTo>
                  <a:lnTo>
                    <a:pt x="9600" y="88576"/>
                  </a:lnTo>
                  <a:lnTo>
                    <a:pt x="10447" y="87943"/>
                  </a:lnTo>
                  <a:lnTo>
                    <a:pt x="9600" y="86678"/>
                  </a:lnTo>
                  <a:lnTo>
                    <a:pt x="8188" y="87311"/>
                  </a:lnTo>
                  <a:lnTo>
                    <a:pt x="8752" y="86678"/>
                  </a:lnTo>
                  <a:lnTo>
                    <a:pt x="7341" y="86256"/>
                  </a:lnTo>
                  <a:lnTo>
                    <a:pt x="6494" y="86678"/>
                  </a:lnTo>
                  <a:lnTo>
                    <a:pt x="5647" y="86678"/>
                  </a:lnTo>
                  <a:lnTo>
                    <a:pt x="4800" y="86678"/>
                  </a:lnTo>
                  <a:lnTo>
                    <a:pt x="4800" y="86256"/>
                  </a:lnTo>
                  <a:lnTo>
                    <a:pt x="5647" y="84991"/>
                  </a:lnTo>
                  <a:lnTo>
                    <a:pt x="4800" y="84358"/>
                  </a:lnTo>
                  <a:lnTo>
                    <a:pt x="4800" y="83725"/>
                  </a:lnTo>
                  <a:lnTo>
                    <a:pt x="3952" y="84358"/>
                  </a:lnTo>
                  <a:lnTo>
                    <a:pt x="3952" y="84358"/>
                  </a:lnTo>
                  <a:lnTo>
                    <a:pt x="3952" y="83725"/>
                  </a:lnTo>
                  <a:lnTo>
                    <a:pt x="2541" y="83093"/>
                  </a:lnTo>
                  <a:lnTo>
                    <a:pt x="2541" y="83725"/>
                  </a:lnTo>
                  <a:lnTo>
                    <a:pt x="1694" y="83725"/>
                  </a:lnTo>
                  <a:lnTo>
                    <a:pt x="847" y="82460"/>
                  </a:lnTo>
                  <a:lnTo>
                    <a:pt x="847" y="82460"/>
                  </a:lnTo>
                  <a:lnTo>
                    <a:pt x="0" y="81405"/>
                  </a:lnTo>
                  <a:lnTo>
                    <a:pt x="847" y="80773"/>
                  </a:lnTo>
                  <a:lnTo>
                    <a:pt x="0" y="80140"/>
                  </a:lnTo>
                  <a:lnTo>
                    <a:pt x="847" y="78875"/>
                  </a:lnTo>
                  <a:lnTo>
                    <a:pt x="847" y="78242"/>
                  </a:lnTo>
                  <a:lnTo>
                    <a:pt x="847" y="77188"/>
                  </a:lnTo>
                  <a:lnTo>
                    <a:pt x="1694" y="76555"/>
                  </a:lnTo>
                  <a:lnTo>
                    <a:pt x="2541" y="75289"/>
                  </a:lnTo>
                  <a:lnTo>
                    <a:pt x="3388" y="74024"/>
                  </a:lnTo>
                  <a:lnTo>
                    <a:pt x="3952" y="73602"/>
                  </a:lnTo>
                  <a:lnTo>
                    <a:pt x="3952" y="72337"/>
                  </a:lnTo>
                  <a:lnTo>
                    <a:pt x="4800" y="72337"/>
                  </a:lnTo>
                  <a:lnTo>
                    <a:pt x="4800" y="71704"/>
                  </a:lnTo>
                  <a:lnTo>
                    <a:pt x="4800" y="71072"/>
                  </a:lnTo>
                  <a:lnTo>
                    <a:pt x="4800" y="70439"/>
                  </a:lnTo>
                  <a:lnTo>
                    <a:pt x="5647" y="69384"/>
                  </a:lnTo>
                  <a:lnTo>
                    <a:pt x="5647" y="68119"/>
                  </a:lnTo>
                  <a:lnTo>
                    <a:pt x="6494" y="67486"/>
                  </a:lnTo>
                  <a:lnTo>
                    <a:pt x="6494" y="66854"/>
                  </a:lnTo>
                  <a:lnTo>
                    <a:pt x="7341" y="66221"/>
                  </a:lnTo>
                  <a:lnTo>
                    <a:pt x="7341" y="65166"/>
                  </a:lnTo>
                  <a:lnTo>
                    <a:pt x="6494" y="64534"/>
                  </a:lnTo>
                  <a:lnTo>
                    <a:pt x="7341" y="62636"/>
                  </a:lnTo>
                  <a:lnTo>
                    <a:pt x="8188" y="62636"/>
                  </a:lnTo>
                  <a:lnTo>
                    <a:pt x="8188" y="60738"/>
                  </a:lnTo>
                  <a:lnTo>
                    <a:pt x="8752" y="60738"/>
                  </a:lnTo>
                  <a:lnTo>
                    <a:pt x="9600" y="61370"/>
                  </a:lnTo>
                  <a:lnTo>
                    <a:pt x="11294" y="62003"/>
                  </a:lnTo>
                  <a:lnTo>
                    <a:pt x="12141" y="62636"/>
                  </a:lnTo>
                  <a:lnTo>
                    <a:pt x="13835" y="62636"/>
                  </a:lnTo>
                  <a:lnTo>
                    <a:pt x="14400" y="62636"/>
                  </a:lnTo>
                  <a:lnTo>
                    <a:pt x="14400" y="62003"/>
                  </a:lnTo>
                  <a:lnTo>
                    <a:pt x="13835" y="60316"/>
                  </a:lnTo>
                  <a:lnTo>
                    <a:pt x="13835" y="60316"/>
                  </a:lnTo>
                  <a:lnTo>
                    <a:pt x="14400" y="60316"/>
                  </a:lnTo>
                  <a:lnTo>
                    <a:pt x="15247" y="60738"/>
                  </a:lnTo>
                  <a:lnTo>
                    <a:pt x="16094" y="60738"/>
                  </a:lnTo>
                  <a:lnTo>
                    <a:pt x="16941" y="59683"/>
                  </a:lnTo>
                  <a:lnTo>
                    <a:pt x="18635" y="59683"/>
                  </a:lnTo>
                  <a:lnTo>
                    <a:pt x="20894" y="58418"/>
                  </a:lnTo>
                  <a:lnTo>
                    <a:pt x="20894" y="58418"/>
                  </a:lnTo>
                  <a:lnTo>
                    <a:pt x="22588" y="58418"/>
                  </a:lnTo>
                  <a:lnTo>
                    <a:pt x="23435" y="57785"/>
                  </a:lnTo>
                  <a:lnTo>
                    <a:pt x="23435" y="57785"/>
                  </a:lnTo>
                  <a:lnTo>
                    <a:pt x="22588" y="57785"/>
                  </a:lnTo>
                  <a:lnTo>
                    <a:pt x="21741" y="56520"/>
                  </a:lnTo>
                  <a:lnTo>
                    <a:pt x="23435" y="56098"/>
                  </a:lnTo>
                  <a:lnTo>
                    <a:pt x="23435" y="54833"/>
                  </a:lnTo>
                  <a:lnTo>
                    <a:pt x="24282" y="54833"/>
                  </a:lnTo>
                  <a:lnTo>
                    <a:pt x="25129" y="54200"/>
                  </a:lnTo>
                  <a:lnTo>
                    <a:pt x="26541" y="54200"/>
                  </a:lnTo>
                  <a:lnTo>
                    <a:pt x="26541" y="53567"/>
                  </a:lnTo>
                  <a:lnTo>
                    <a:pt x="26541" y="52934"/>
                  </a:lnTo>
                  <a:lnTo>
                    <a:pt x="28235" y="52302"/>
                  </a:lnTo>
                  <a:lnTo>
                    <a:pt x="29082" y="51247"/>
                  </a:lnTo>
                  <a:lnTo>
                    <a:pt x="29082" y="50615"/>
                  </a:lnTo>
                  <a:lnTo>
                    <a:pt x="29082" y="49349"/>
                  </a:lnTo>
                  <a:lnTo>
                    <a:pt x="29082" y="48084"/>
                  </a:lnTo>
                  <a:lnTo>
                    <a:pt x="29929" y="47662"/>
                  </a:lnTo>
                  <a:lnTo>
                    <a:pt x="30776" y="48084"/>
                  </a:lnTo>
                  <a:lnTo>
                    <a:pt x="30776" y="48084"/>
                  </a:lnTo>
                  <a:lnTo>
                    <a:pt x="30776" y="46397"/>
                  </a:lnTo>
                  <a:lnTo>
                    <a:pt x="32188" y="46397"/>
                  </a:lnTo>
                  <a:lnTo>
                    <a:pt x="32188" y="45764"/>
                  </a:lnTo>
                  <a:lnTo>
                    <a:pt x="31341" y="44499"/>
                  </a:lnTo>
                  <a:lnTo>
                    <a:pt x="31341" y="44499"/>
                  </a:lnTo>
                  <a:lnTo>
                    <a:pt x="32188" y="42811"/>
                  </a:lnTo>
                  <a:lnTo>
                    <a:pt x="32188" y="42179"/>
                  </a:lnTo>
                  <a:lnTo>
                    <a:pt x="30776" y="41546"/>
                  </a:lnTo>
                  <a:lnTo>
                    <a:pt x="30776" y="40281"/>
                  </a:lnTo>
                  <a:lnTo>
                    <a:pt x="32188" y="40281"/>
                  </a:lnTo>
                  <a:lnTo>
                    <a:pt x="32188" y="39226"/>
                  </a:lnTo>
                  <a:lnTo>
                    <a:pt x="31341" y="39226"/>
                  </a:lnTo>
                  <a:lnTo>
                    <a:pt x="31341" y="39226"/>
                  </a:lnTo>
                  <a:lnTo>
                    <a:pt x="32188" y="38594"/>
                  </a:lnTo>
                  <a:lnTo>
                    <a:pt x="32188" y="37961"/>
                  </a:lnTo>
                  <a:lnTo>
                    <a:pt x="33035" y="37328"/>
                  </a:lnTo>
                  <a:lnTo>
                    <a:pt x="34729" y="37328"/>
                  </a:lnTo>
                  <a:lnTo>
                    <a:pt x="34729" y="36695"/>
                  </a:lnTo>
                  <a:lnTo>
                    <a:pt x="34729" y="36063"/>
                  </a:lnTo>
                  <a:lnTo>
                    <a:pt x="33882" y="36063"/>
                  </a:lnTo>
                  <a:lnTo>
                    <a:pt x="32188" y="35430"/>
                  </a:lnTo>
                  <a:lnTo>
                    <a:pt x="31341" y="35430"/>
                  </a:lnTo>
                  <a:lnTo>
                    <a:pt x="30776" y="34376"/>
                  </a:lnTo>
                  <a:lnTo>
                    <a:pt x="30776" y="34376"/>
                  </a:lnTo>
                  <a:lnTo>
                    <a:pt x="31341" y="33743"/>
                  </a:lnTo>
                  <a:lnTo>
                    <a:pt x="31341" y="33110"/>
                  </a:lnTo>
                  <a:lnTo>
                    <a:pt x="30776" y="32478"/>
                  </a:lnTo>
                  <a:lnTo>
                    <a:pt x="30776" y="31212"/>
                  </a:lnTo>
                  <a:lnTo>
                    <a:pt x="30776" y="30790"/>
                  </a:lnTo>
                  <a:lnTo>
                    <a:pt x="30776" y="30158"/>
                  </a:lnTo>
                  <a:lnTo>
                    <a:pt x="29929" y="29525"/>
                  </a:lnTo>
                  <a:lnTo>
                    <a:pt x="29082" y="29525"/>
                  </a:lnTo>
                  <a:lnTo>
                    <a:pt x="29929" y="28260"/>
                  </a:lnTo>
                  <a:lnTo>
                    <a:pt x="30776" y="27627"/>
                  </a:lnTo>
                  <a:lnTo>
                    <a:pt x="31341" y="26994"/>
                  </a:lnTo>
                  <a:lnTo>
                    <a:pt x="32188" y="27627"/>
                  </a:lnTo>
                  <a:lnTo>
                    <a:pt x="32188" y="26994"/>
                  </a:lnTo>
                  <a:lnTo>
                    <a:pt x="33882" y="26994"/>
                  </a:lnTo>
                  <a:lnTo>
                    <a:pt x="33882" y="26994"/>
                  </a:lnTo>
                  <a:lnTo>
                    <a:pt x="33882" y="26994"/>
                  </a:lnTo>
                  <a:lnTo>
                    <a:pt x="34729" y="26572"/>
                  </a:lnTo>
                  <a:lnTo>
                    <a:pt x="34729" y="26572"/>
                  </a:lnTo>
                  <a:lnTo>
                    <a:pt x="36141" y="25940"/>
                  </a:lnTo>
                  <a:lnTo>
                    <a:pt x="36141" y="25307"/>
                  </a:lnTo>
                  <a:lnTo>
                    <a:pt x="36141" y="24674"/>
                  </a:lnTo>
                  <a:lnTo>
                    <a:pt x="37835" y="23409"/>
                  </a:lnTo>
                  <a:lnTo>
                    <a:pt x="36141" y="22144"/>
                  </a:lnTo>
                  <a:lnTo>
                    <a:pt x="36141" y="21722"/>
                  </a:lnTo>
                  <a:lnTo>
                    <a:pt x="36988" y="21089"/>
                  </a:lnTo>
                  <a:lnTo>
                    <a:pt x="36988" y="20456"/>
                  </a:lnTo>
                  <a:lnTo>
                    <a:pt x="36141" y="20456"/>
                  </a:lnTo>
                  <a:lnTo>
                    <a:pt x="37835" y="19191"/>
                  </a:lnTo>
                  <a:lnTo>
                    <a:pt x="36988" y="19191"/>
                  </a:lnTo>
                  <a:lnTo>
                    <a:pt x="36141" y="18558"/>
                  </a:lnTo>
                  <a:lnTo>
                    <a:pt x="36141" y="17926"/>
                  </a:lnTo>
                  <a:lnTo>
                    <a:pt x="36141" y="17926"/>
                  </a:lnTo>
                  <a:lnTo>
                    <a:pt x="34729" y="17504"/>
                  </a:lnTo>
                  <a:lnTo>
                    <a:pt x="34729" y="16871"/>
                  </a:lnTo>
                  <a:lnTo>
                    <a:pt x="33882" y="16871"/>
                  </a:lnTo>
                  <a:lnTo>
                    <a:pt x="33035" y="16871"/>
                  </a:lnTo>
                  <a:lnTo>
                    <a:pt x="33035" y="15606"/>
                  </a:lnTo>
                  <a:lnTo>
                    <a:pt x="32188" y="15606"/>
                  </a:lnTo>
                  <a:lnTo>
                    <a:pt x="32188" y="13708"/>
                  </a:lnTo>
                  <a:lnTo>
                    <a:pt x="32188" y="13286"/>
                  </a:lnTo>
                  <a:lnTo>
                    <a:pt x="32188" y="12653"/>
                  </a:lnTo>
                  <a:lnTo>
                    <a:pt x="32188" y="12021"/>
                  </a:lnTo>
                  <a:lnTo>
                    <a:pt x="33882" y="12021"/>
                  </a:lnTo>
                  <a:lnTo>
                    <a:pt x="33882" y="11388"/>
                  </a:lnTo>
                  <a:lnTo>
                    <a:pt x="34729" y="10123"/>
                  </a:lnTo>
                  <a:lnTo>
                    <a:pt x="34729" y="10123"/>
                  </a:lnTo>
                  <a:lnTo>
                    <a:pt x="36141" y="10755"/>
                  </a:lnTo>
                  <a:lnTo>
                    <a:pt x="37835" y="9490"/>
                  </a:lnTo>
                  <a:lnTo>
                    <a:pt x="38682" y="10123"/>
                  </a:lnTo>
                  <a:lnTo>
                    <a:pt x="40376" y="9490"/>
                  </a:lnTo>
                  <a:lnTo>
                    <a:pt x="40376" y="9490"/>
                  </a:lnTo>
                  <a:lnTo>
                    <a:pt x="41223" y="8435"/>
                  </a:lnTo>
                  <a:lnTo>
                    <a:pt x="41788" y="9068"/>
                  </a:lnTo>
                  <a:lnTo>
                    <a:pt x="42635" y="8435"/>
                  </a:lnTo>
                  <a:lnTo>
                    <a:pt x="43482" y="9068"/>
                  </a:lnTo>
                  <a:lnTo>
                    <a:pt x="43482" y="7803"/>
                  </a:lnTo>
                  <a:lnTo>
                    <a:pt x="43482" y="7170"/>
                  </a:lnTo>
                  <a:lnTo>
                    <a:pt x="45176" y="7170"/>
                  </a:lnTo>
                  <a:lnTo>
                    <a:pt x="45176" y="7803"/>
                  </a:lnTo>
                  <a:lnTo>
                    <a:pt x="46023" y="7803"/>
                  </a:lnTo>
                  <a:lnTo>
                    <a:pt x="47435" y="8435"/>
                  </a:lnTo>
                  <a:lnTo>
                    <a:pt x="47435" y="7803"/>
                  </a:lnTo>
                  <a:lnTo>
                    <a:pt x="48282" y="7803"/>
                  </a:lnTo>
                  <a:lnTo>
                    <a:pt x="49129" y="9068"/>
                  </a:lnTo>
                  <a:lnTo>
                    <a:pt x="49129" y="8435"/>
                  </a:lnTo>
                  <a:lnTo>
                    <a:pt x="50823" y="8435"/>
                  </a:lnTo>
                  <a:lnTo>
                    <a:pt x="51670" y="8435"/>
                  </a:lnTo>
                  <a:lnTo>
                    <a:pt x="52517" y="7170"/>
                  </a:lnTo>
                  <a:lnTo>
                    <a:pt x="53082" y="7170"/>
                  </a:lnTo>
                  <a:lnTo>
                    <a:pt x="53082" y="6537"/>
                  </a:lnTo>
                  <a:lnTo>
                    <a:pt x="53082" y="5905"/>
                  </a:lnTo>
                  <a:lnTo>
                    <a:pt x="53082" y="5905"/>
                  </a:lnTo>
                  <a:lnTo>
                    <a:pt x="53082" y="4850"/>
                  </a:lnTo>
                  <a:lnTo>
                    <a:pt x="53929" y="4850"/>
                  </a:lnTo>
                  <a:lnTo>
                    <a:pt x="54776" y="3585"/>
                  </a:lnTo>
                  <a:lnTo>
                    <a:pt x="55623" y="3585"/>
                  </a:lnTo>
                  <a:lnTo>
                    <a:pt x="55623" y="3585"/>
                  </a:lnTo>
                  <a:lnTo>
                    <a:pt x="56470" y="3585"/>
                  </a:lnTo>
                  <a:lnTo>
                    <a:pt x="57317" y="2952"/>
                  </a:lnTo>
                  <a:lnTo>
                    <a:pt x="57317" y="2319"/>
                  </a:lnTo>
                  <a:lnTo>
                    <a:pt x="56470" y="2319"/>
                  </a:lnTo>
                  <a:lnTo>
                    <a:pt x="56470" y="1687"/>
                  </a:lnTo>
                  <a:lnTo>
                    <a:pt x="56470" y="632"/>
                  </a:lnTo>
                  <a:lnTo>
                    <a:pt x="56470" y="632"/>
                  </a:lnTo>
                  <a:lnTo>
                    <a:pt x="58164" y="632"/>
                  </a:lnTo>
                  <a:lnTo>
                    <a:pt x="58729" y="0"/>
                  </a:lnTo>
                  <a:lnTo>
                    <a:pt x="58729" y="632"/>
                  </a:lnTo>
                  <a:lnTo>
                    <a:pt x="58729" y="632"/>
                  </a:lnTo>
                  <a:lnTo>
                    <a:pt x="59576" y="1054"/>
                  </a:lnTo>
                  <a:lnTo>
                    <a:pt x="59576" y="1687"/>
                  </a:lnTo>
                  <a:lnTo>
                    <a:pt x="60423" y="2319"/>
                  </a:lnTo>
                  <a:lnTo>
                    <a:pt x="60423" y="2952"/>
                  </a:lnTo>
                  <a:lnTo>
                    <a:pt x="59576" y="3585"/>
                  </a:lnTo>
                  <a:lnTo>
                    <a:pt x="60423" y="3585"/>
                  </a:lnTo>
                  <a:lnTo>
                    <a:pt x="60423" y="3585"/>
                  </a:lnTo>
                  <a:lnTo>
                    <a:pt x="61270" y="4217"/>
                  </a:lnTo>
                  <a:lnTo>
                    <a:pt x="61270" y="4850"/>
                  </a:lnTo>
                  <a:lnTo>
                    <a:pt x="61270" y="4850"/>
                  </a:lnTo>
                  <a:lnTo>
                    <a:pt x="61270" y="4850"/>
                  </a:lnTo>
                  <a:lnTo>
                    <a:pt x="61270" y="5272"/>
                  </a:lnTo>
                  <a:lnTo>
                    <a:pt x="61270" y="5905"/>
                  </a:lnTo>
                  <a:lnTo>
                    <a:pt x="61270" y="5905"/>
                  </a:lnTo>
                  <a:lnTo>
                    <a:pt x="61270" y="7170"/>
                  </a:lnTo>
                  <a:lnTo>
                    <a:pt x="61270" y="7803"/>
                  </a:lnTo>
                  <a:lnTo>
                    <a:pt x="61270" y="8435"/>
                  </a:lnTo>
                  <a:lnTo>
                    <a:pt x="61270" y="9068"/>
                  </a:lnTo>
                  <a:lnTo>
                    <a:pt x="62964" y="9068"/>
                  </a:lnTo>
                  <a:lnTo>
                    <a:pt x="62964" y="9490"/>
                  </a:lnTo>
                  <a:lnTo>
                    <a:pt x="62964" y="10123"/>
                  </a:lnTo>
                  <a:lnTo>
                    <a:pt x="61270" y="10755"/>
                  </a:lnTo>
                  <a:lnTo>
                    <a:pt x="61270" y="11388"/>
                  </a:lnTo>
                  <a:lnTo>
                    <a:pt x="62117" y="12021"/>
                  </a:lnTo>
                  <a:lnTo>
                    <a:pt x="62117" y="12653"/>
                  </a:lnTo>
                  <a:lnTo>
                    <a:pt x="61270" y="12653"/>
                  </a:lnTo>
                  <a:lnTo>
                    <a:pt x="62117" y="13286"/>
                  </a:lnTo>
                  <a:lnTo>
                    <a:pt x="62964" y="13708"/>
                  </a:lnTo>
                  <a:lnTo>
                    <a:pt x="63529" y="13708"/>
                  </a:lnTo>
                  <a:lnTo>
                    <a:pt x="63529" y="14340"/>
                  </a:lnTo>
                  <a:lnTo>
                    <a:pt x="64376" y="15606"/>
                  </a:lnTo>
                  <a:lnTo>
                    <a:pt x="65223" y="15606"/>
                  </a:lnTo>
                  <a:lnTo>
                    <a:pt x="66070" y="15606"/>
                  </a:lnTo>
                  <a:lnTo>
                    <a:pt x="66070" y="15606"/>
                  </a:lnTo>
                  <a:lnTo>
                    <a:pt x="66070" y="16871"/>
                  </a:lnTo>
                  <a:lnTo>
                    <a:pt x="66070" y="16871"/>
                  </a:lnTo>
                  <a:lnTo>
                    <a:pt x="67764" y="16871"/>
                  </a:lnTo>
                  <a:lnTo>
                    <a:pt x="68611" y="17926"/>
                  </a:lnTo>
                  <a:lnTo>
                    <a:pt x="68611" y="17926"/>
                  </a:lnTo>
                  <a:lnTo>
                    <a:pt x="68611" y="19824"/>
                  </a:lnTo>
                  <a:lnTo>
                    <a:pt x="68611" y="20456"/>
                  </a:lnTo>
                  <a:lnTo>
                    <a:pt x="69176" y="21089"/>
                  </a:lnTo>
                  <a:lnTo>
                    <a:pt x="69176" y="22144"/>
                  </a:lnTo>
                  <a:lnTo>
                    <a:pt x="70023" y="22144"/>
                  </a:lnTo>
                  <a:lnTo>
                    <a:pt x="70870" y="22776"/>
                  </a:lnTo>
                  <a:lnTo>
                    <a:pt x="70870" y="23409"/>
                  </a:lnTo>
                  <a:lnTo>
                    <a:pt x="71717" y="23409"/>
                  </a:lnTo>
                  <a:lnTo>
                    <a:pt x="72564" y="23409"/>
                  </a:lnTo>
                  <a:lnTo>
                    <a:pt x="72564" y="23409"/>
                  </a:lnTo>
                  <a:lnTo>
                    <a:pt x="74258" y="22776"/>
                  </a:lnTo>
                  <a:lnTo>
                    <a:pt x="74258" y="22776"/>
                  </a:lnTo>
                  <a:lnTo>
                    <a:pt x="74258" y="23409"/>
                  </a:lnTo>
                  <a:lnTo>
                    <a:pt x="74258" y="24674"/>
                  </a:lnTo>
                  <a:lnTo>
                    <a:pt x="74258" y="25307"/>
                  </a:lnTo>
                  <a:lnTo>
                    <a:pt x="75670" y="25307"/>
                  </a:lnTo>
                  <a:lnTo>
                    <a:pt x="75670" y="25307"/>
                  </a:lnTo>
                  <a:lnTo>
                    <a:pt x="75670" y="25940"/>
                  </a:lnTo>
                  <a:lnTo>
                    <a:pt x="76517" y="26994"/>
                  </a:lnTo>
                  <a:lnTo>
                    <a:pt x="75670" y="26994"/>
                  </a:lnTo>
                  <a:lnTo>
                    <a:pt x="75670" y="28892"/>
                  </a:lnTo>
                  <a:lnTo>
                    <a:pt x="74823" y="29525"/>
                  </a:lnTo>
                  <a:lnTo>
                    <a:pt x="75670" y="30158"/>
                  </a:lnTo>
                  <a:lnTo>
                    <a:pt x="75670" y="30158"/>
                  </a:lnTo>
                  <a:lnTo>
                    <a:pt x="75670" y="30790"/>
                  </a:lnTo>
                  <a:lnTo>
                    <a:pt x="76517" y="30790"/>
                  </a:lnTo>
                  <a:lnTo>
                    <a:pt x="79058" y="30790"/>
                  </a:lnTo>
                  <a:lnTo>
                    <a:pt x="79058" y="30158"/>
                  </a:lnTo>
                  <a:lnTo>
                    <a:pt x="79905" y="30158"/>
                  </a:lnTo>
                  <a:lnTo>
                    <a:pt x="80470" y="29525"/>
                  </a:lnTo>
                  <a:lnTo>
                    <a:pt x="81317" y="29525"/>
                  </a:lnTo>
                  <a:lnTo>
                    <a:pt x="81317" y="30158"/>
                  </a:lnTo>
                  <a:lnTo>
                    <a:pt x="83011" y="30158"/>
                  </a:lnTo>
                  <a:lnTo>
                    <a:pt x="83011" y="29525"/>
                  </a:lnTo>
                  <a:lnTo>
                    <a:pt x="83011" y="29525"/>
                  </a:lnTo>
                  <a:lnTo>
                    <a:pt x="83858" y="29525"/>
                  </a:lnTo>
                  <a:lnTo>
                    <a:pt x="84705" y="28892"/>
                  </a:lnTo>
                  <a:lnTo>
                    <a:pt x="84705" y="28260"/>
                  </a:lnTo>
                  <a:lnTo>
                    <a:pt x="86117" y="28892"/>
                  </a:lnTo>
                  <a:lnTo>
                    <a:pt x="86117" y="29525"/>
                  </a:lnTo>
                  <a:lnTo>
                    <a:pt x="86117" y="30158"/>
                  </a:lnTo>
                  <a:lnTo>
                    <a:pt x="86964" y="29525"/>
                  </a:lnTo>
                  <a:lnTo>
                    <a:pt x="86964" y="29525"/>
                  </a:lnTo>
                  <a:lnTo>
                    <a:pt x="88658" y="29525"/>
                  </a:lnTo>
                  <a:lnTo>
                    <a:pt x="88658" y="28892"/>
                  </a:lnTo>
                  <a:lnTo>
                    <a:pt x="89505" y="28892"/>
                  </a:lnTo>
                  <a:lnTo>
                    <a:pt x="90352" y="29525"/>
                  </a:lnTo>
                  <a:lnTo>
                    <a:pt x="90917" y="29525"/>
                  </a:lnTo>
                  <a:lnTo>
                    <a:pt x="92611" y="28892"/>
                  </a:lnTo>
                  <a:lnTo>
                    <a:pt x="92611" y="29525"/>
                  </a:lnTo>
                  <a:lnTo>
                    <a:pt x="92611" y="30158"/>
                  </a:lnTo>
                  <a:lnTo>
                    <a:pt x="92611" y="31212"/>
                  </a:lnTo>
                  <a:lnTo>
                    <a:pt x="94305" y="31845"/>
                  </a:lnTo>
                  <a:lnTo>
                    <a:pt x="95152" y="31845"/>
                  </a:lnTo>
                  <a:lnTo>
                    <a:pt x="95152" y="32478"/>
                  </a:lnTo>
                  <a:lnTo>
                    <a:pt x="96564" y="32478"/>
                  </a:lnTo>
                  <a:lnTo>
                    <a:pt x="96564" y="33743"/>
                  </a:lnTo>
                  <a:lnTo>
                    <a:pt x="96564" y="35008"/>
                  </a:lnTo>
                  <a:lnTo>
                    <a:pt x="96564" y="35430"/>
                  </a:lnTo>
                  <a:lnTo>
                    <a:pt x="96564" y="36063"/>
                  </a:lnTo>
                  <a:lnTo>
                    <a:pt x="96564" y="36063"/>
                  </a:lnTo>
                  <a:lnTo>
                    <a:pt x="95152" y="36063"/>
                  </a:lnTo>
                  <a:lnTo>
                    <a:pt x="95152" y="36063"/>
                  </a:lnTo>
                  <a:lnTo>
                    <a:pt x="94305" y="37961"/>
                  </a:lnTo>
                  <a:lnTo>
                    <a:pt x="94305" y="37961"/>
                  </a:lnTo>
                  <a:lnTo>
                    <a:pt x="96564" y="37961"/>
                  </a:lnTo>
                  <a:lnTo>
                    <a:pt x="97411" y="37328"/>
                  </a:lnTo>
                  <a:lnTo>
                    <a:pt x="99105" y="37328"/>
                  </a:lnTo>
                  <a:lnTo>
                    <a:pt x="99105" y="37961"/>
                  </a:lnTo>
                  <a:lnTo>
                    <a:pt x="101647" y="37961"/>
                  </a:lnTo>
                  <a:lnTo>
                    <a:pt x="102211" y="38594"/>
                  </a:lnTo>
                  <a:lnTo>
                    <a:pt x="103905" y="37961"/>
                  </a:lnTo>
                  <a:lnTo>
                    <a:pt x="104752" y="37961"/>
                  </a:lnTo>
                  <a:lnTo>
                    <a:pt x="106447" y="37328"/>
                  </a:lnTo>
                  <a:lnTo>
                    <a:pt x="105600" y="36063"/>
                  </a:lnTo>
                  <a:lnTo>
                    <a:pt x="105600" y="36063"/>
                  </a:lnTo>
                  <a:lnTo>
                    <a:pt x="106447" y="36063"/>
                  </a:lnTo>
                  <a:lnTo>
                    <a:pt x="107294" y="36063"/>
                  </a:lnTo>
                  <a:lnTo>
                    <a:pt x="107858" y="36063"/>
                  </a:lnTo>
                  <a:lnTo>
                    <a:pt x="107858" y="37328"/>
                  </a:lnTo>
                  <a:lnTo>
                    <a:pt x="108705" y="37961"/>
                  </a:lnTo>
                  <a:lnTo>
                    <a:pt x="110400" y="36063"/>
                  </a:lnTo>
                  <a:lnTo>
                    <a:pt x="112094" y="36063"/>
                  </a:lnTo>
                  <a:lnTo>
                    <a:pt x="112094" y="36063"/>
                  </a:lnTo>
                  <a:lnTo>
                    <a:pt x="112941" y="36063"/>
                  </a:lnTo>
                  <a:lnTo>
                    <a:pt x="113505" y="36063"/>
                  </a:lnTo>
                  <a:lnTo>
                    <a:pt x="113505" y="36695"/>
                  </a:lnTo>
                  <a:lnTo>
                    <a:pt x="115200" y="36695"/>
                  </a:lnTo>
                  <a:lnTo>
                    <a:pt x="115200" y="37328"/>
                  </a:lnTo>
                  <a:lnTo>
                    <a:pt x="116047" y="36695"/>
                  </a:lnTo>
                  <a:lnTo>
                    <a:pt x="116894" y="37961"/>
                  </a:lnTo>
                  <a:lnTo>
                    <a:pt x="116894" y="38594"/>
                  </a:lnTo>
                  <a:lnTo>
                    <a:pt x="116894" y="38594"/>
                  </a:lnTo>
                  <a:lnTo>
                    <a:pt x="116894" y="39226"/>
                  </a:lnTo>
                  <a:lnTo>
                    <a:pt x="117741" y="39648"/>
                  </a:lnTo>
                  <a:lnTo>
                    <a:pt x="117741" y="40281"/>
                  </a:lnTo>
                  <a:lnTo>
                    <a:pt x="119152" y="41546"/>
                  </a:lnTo>
                  <a:lnTo>
                    <a:pt x="119152" y="41546"/>
                  </a:lnTo>
                  <a:lnTo>
                    <a:pt x="120000" y="42179"/>
                  </a:lnTo>
                  <a:lnTo>
                    <a:pt x="119152" y="42811"/>
                  </a:lnTo>
                  <a:lnTo>
                    <a:pt x="119152" y="43444"/>
                  </a:lnTo>
                  <a:lnTo>
                    <a:pt x="120000" y="42811"/>
                  </a:lnTo>
                  <a:lnTo>
                    <a:pt x="120000" y="43444"/>
                  </a:lnTo>
                  <a:lnTo>
                    <a:pt x="120000" y="43866"/>
                  </a:lnTo>
                  <a:lnTo>
                    <a:pt x="120000" y="44499"/>
                  </a:lnTo>
                  <a:lnTo>
                    <a:pt x="120000" y="45131"/>
                  </a:lnTo>
                  <a:lnTo>
                    <a:pt x="119152" y="45764"/>
                  </a:lnTo>
                  <a:lnTo>
                    <a:pt x="119152" y="46397"/>
                  </a:lnTo>
                  <a:lnTo>
                    <a:pt x="119152" y="46397"/>
                  </a:lnTo>
                  <a:lnTo>
                    <a:pt x="118305" y="47029"/>
                  </a:lnTo>
                  <a:lnTo>
                    <a:pt x="117741" y="47029"/>
                  </a:lnTo>
                  <a:lnTo>
                    <a:pt x="117741" y="48084"/>
                  </a:lnTo>
                  <a:lnTo>
                    <a:pt x="116894" y="48084"/>
                  </a:lnTo>
                  <a:lnTo>
                    <a:pt x="116894" y="48084"/>
                  </a:lnTo>
                  <a:lnTo>
                    <a:pt x="116047" y="48084"/>
                  </a:lnTo>
                  <a:lnTo>
                    <a:pt x="116047" y="48084"/>
                  </a:lnTo>
                  <a:lnTo>
                    <a:pt x="116047" y="48717"/>
                  </a:lnTo>
                  <a:lnTo>
                    <a:pt x="116047" y="49349"/>
                  </a:lnTo>
                  <a:lnTo>
                    <a:pt x="115200" y="49982"/>
                  </a:lnTo>
                  <a:lnTo>
                    <a:pt x="116894" y="49982"/>
                  </a:lnTo>
                  <a:lnTo>
                    <a:pt x="116894" y="51247"/>
                  </a:lnTo>
                  <a:lnTo>
                    <a:pt x="116894" y="51247"/>
                  </a:lnTo>
                  <a:lnTo>
                    <a:pt x="116047" y="51247"/>
                  </a:lnTo>
                  <a:lnTo>
                    <a:pt x="116047" y="52302"/>
                  </a:lnTo>
                  <a:lnTo>
                    <a:pt x="116894" y="52302"/>
                  </a:lnTo>
                  <a:lnTo>
                    <a:pt x="116894" y="53567"/>
                  </a:lnTo>
                  <a:lnTo>
                    <a:pt x="114352" y="53567"/>
                  </a:lnTo>
                  <a:lnTo>
                    <a:pt x="112941" y="54833"/>
                  </a:lnTo>
                  <a:lnTo>
                    <a:pt x="112094" y="54833"/>
                  </a:lnTo>
                  <a:lnTo>
                    <a:pt x="109552" y="54833"/>
                  </a:lnTo>
                  <a:lnTo>
                    <a:pt x="109552" y="56520"/>
                  </a:lnTo>
                  <a:lnTo>
                    <a:pt x="109552" y="57152"/>
                  </a:lnTo>
                  <a:lnTo>
                    <a:pt x="110400" y="57152"/>
                  </a:lnTo>
                  <a:lnTo>
                    <a:pt x="110400" y="56520"/>
                  </a:lnTo>
                  <a:lnTo>
                    <a:pt x="111247" y="56520"/>
                  </a:lnTo>
                  <a:lnTo>
                    <a:pt x="111247" y="57785"/>
                  </a:lnTo>
                  <a:lnTo>
                    <a:pt x="111247" y="57785"/>
                  </a:lnTo>
                  <a:lnTo>
                    <a:pt x="112941" y="58418"/>
                  </a:lnTo>
                  <a:lnTo>
                    <a:pt x="112094" y="59050"/>
                  </a:lnTo>
                  <a:lnTo>
                    <a:pt x="112941" y="59683"/>
                  </a:lnTo>
                  <a:lnTo>
                    <a:pt x="113505" y="59683"/>
                  </a:lnTo>
                  <a:lnTo>
                    <a:pt x="113505" y="60316"/>
                  </a:lnTo>
                  <a:lnTo>
                    <a:pt x="113505" y="60738"/>
                  </a:lnTo>
                  <a:lnTo>
                    <a:pt x="113505" y="61370"/>
                  </a:lnTo>
                  <a:lnTo>
                    <a:pt x="113505" y="62003"/>
                  </a:lnTo>
                  <a:lnTo>
                    <a:pt x="115200" y="63901"/>
                  </a:lnTo>
                  <a:lnTo>
                    <a:pt x="114352" y="63901"/>
                  </a:lnTo>
                  <a:lnTo>
                    <a:pt x="112094" y="63901"/>
                  </a:lnTo>
                  <a:lnTo>
                    <a:pt x="111247" y="64534"/>
                  </a:lnTo>
                  <a:lnTo>
                    <a:pt x="111247" y="64534"/>
                  </a:lnTo>
                  <a:lnTo>
                    <a:pt x="111247" y="65166"/>
                  </a:lnTo>
                  <a:lnTo>
                    <a:pt x="110400" y="65166"/>
                  </a:lnTo>
                  <a:lnTo>
                    <a:pt x="110400" y="64534"/>
                  </a:lnTo>
                  <a:lnTo>
                    <a:pt x="109552" y="64534"/>
                  </a:lnTo>
                  <a:lnTo>
                    <a:pt x="109552" y="65166"/>
                  </a:lnTo>
                  <a:lnTo>
                    <a:pt x="110400" y="65588"/>
                  </a:lnTo>
                  <a:lnTo>
                    <a:pt x="111247" y="66221"/>
                  </a:lnTo>
                  <a:lnTo>
                    <a:pt x="111247" y="66854"/>
                  </a:lnTo>
                  <a:lnTo>
                    <a:pt x="111247" y="66854"/>
                  </a:lnTo>
                  <a:lnTo>
                    <a:pt x="112094" y="68119"/>
                  </a:lnTo>
                  <a:lnTo>
                    <a:pt x="112094" y="68119"/>
                  </a:lnTo>
                  <a:lnTo>
                    <a:pt x="112094" y="69384"/>
                  </a:lnTo>
                  <a:lnTo>
                    <a:pt x="112941" y="69384"/>
                  </a:lnTo>
                  <a:lnTo>
                    <a:pt x="112941" y="69806"/>
                  </a:lnTo>
                  <a:lnTo>
                    <a:pt x="112094" y="71072"/>
                  </a:lnTo>
                  <a:lnTo>
                    <a:pt x="111247" y="73602"/>
                  </a:lnTo>
                  <a:lnTo>
                    <a:pt x="111247" y="73602"/>
                  </a:lnTo>
                  <a:lnTo>
                    <a:pt x="111247" y="74657"/>
                  </a:lnTo>
                  <a:lnTo>
                    <a:pt x="111247" y="75289"/>
                  </a:lnTo>
                  <a:lnTo>
                    <a:pt x="112094" y="75922"/>
                  </a:lnTo>
                  <a:lnTo>
                    <a:pt x="112094" y="75922"/>
                  </a:lnTo>
                  <a:lnTo>
                    <a:pt x="112941" y="75922"/>
                  </a:lnTo>
                  <a:lnTo>
                    <a:pt x="114352" y="77188"/>
                  </a:lnTo>
                  <a:lnTo>
                    <a:pt x="114352" y="77820"/>
                  </a:lnTo>
                  <a:lnTo>
                    <a:pt x="115200" y="77820"/>
                  </a:lnTo>
                  <a:lnTo>
                    <a:pt x="115200" y="78242"/>
                  </a:lnTo>
                  <a:lnTo>
                    <a:pt x="115200" y="78875"/>
                  </a:lnTo>
                  <a:lnTo>
                    <a:pt x="115200" y="80773"/>
                  </a:lnTo>
                  <a:lnTo>
                    <a:pt x="116047" y="80773"/>
                  </a:lnTo>
                  <a:lnTo>
                    <a:pt x="116894" y="82460"/>
                  </a:lnTo>
                  <a:lnTo>
                    <a:pt x="116894" y="83725"/>
                  </a:lnTo>
                  <a:lnTo>
                    <a:pt x="116894" y="83725"/>
                  </a:lnTo>
                  <a:lnTo>
                    <a:pt x="116894" y="84358"/>
                  </a:lnTo>
                  <a:lnTo>
                    <a:pt x="116894" y="84991"/>
                  </a:lnTo>
                  <a:lnTo>
                    <a:pt x="116894" y="86256"/>
                  </a:lnTo>
                  <a:lnTo>
                    <a:pt x="116894" y="86678"/>
                  </a:lnTo>
                  <a:lnTo>
                    <a:pt x="116894" y="87311"/>
                  </a:lnTo>
                  <a:lnTo>
                    <a:pt x="118305" y="87943"/>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6" name="Google Shape;406;p9"/>
            <p:cNvSpPr/>
            <p:nvPr/>
          </p:nvSpPr>
          <p:spPr>
            <a:xfrm>
              <a:off x="4588674" y="3349405"/>
              <a:ext cx="247462" cy="377031"/>
            </a:xfrm>
            <a:custGeom>
              <a:avLst/>
              <a:gdLst/>
              <a:ahLst/>
              <a:cxnLst/>
              <a:rect l="l" t="t" r="r" b="b"/>
              <a:pathLst>
                <a:path w="120000" h="120000" extrusionOk="0">
                  <a:moveTo>
                    <a:pt x="38245" y="20565"/>
                  </a:moveTo>
                  <a:lnTo>
                    <a:pt x="38245" y="21201"/>
                  </a:lnTo>
                  <a:lnTo>
                    <a:pt x="37192" y="21837"/>
                  </a:lnTo>
                  <a:lnTo>
                    <a:pt x="36140" y="21837"/>
                  </a:lnTo>
                  <a:lnTo>
                    <a:pt x="36140" y="22473"/>
                  </a:lnTo>
                  <a:lnTo>
                    <a:pt x="35087" y="22473"/>
                  </a:lnTo>
                  <a:lnTo>
                    <a:pt x="35087" y="23109"/>
                  </a:lnTo>
                  <a:lnTo>
                    <a:pt x="34035" y="23109"/>
                  </a:lnTo>
                  <a:lnTo>
                    <a:pt x="34035" y="23745"/>
                  </a:lnTo>
                  <a:lnTo>
                    <a:pt x="32982" y="23745"/>
                  </a:lnTo>
                  <a:lnTo>
                    <a:pt x="32982" y="24805"/>
                  </a:lnTo>
                  <a:lnTo>
                    <a:pt x="32982" y="25441"/>
                  </a:lnTo>
                  <a:lnTo>
                    <a:pt x="32982" y="26077"/>
                  </a:lnTo>
                  <a:lnTo>
                    <a:pt x="31228" y="26077"/>
                  </a:lnTo>
                  <a:lnTo>
                    <a:pt x="31228" y="26077"/>
                  </a:lnTo>
                  <a:lnTo>
                    <a:pt x="30175" y="25441"/>
                  </a:lnTo>
                  <a:lnTo>
                    <a:pt x="28070" y="26077"/>
                  </a:lnTo>
                  <a:lnTo>
                    <a:pt x="29122" y="26713"/>
                  </a:lnTo>
                  <a:lnTo>
                    <a:pt x="30175" y="27349"/>
                  </a:lnTo>
                  <a:lnTo>
                    <a:pt x="30175" y="28621"/>
                  </a:lnTo>
                  <a:lnTo>
                    <a:pt x="31228" y="29045"/>
                  </a:lnTo>
                  <a:lnTo>
                    <a:pt x="30175" y="29681"/>
                  </a:lnTo>
                  <a:lnTo>
                    <a:pt x="30175" y="30318"/>
                  </a:lnTo>
                  <a:lnTo>
                    <a:pt x="31228" y="30318"/>
                  </a:lnTo>
                  <a:lnTo>
                    <a:pt x="31228" y="30954"/>
                  </a:lnTo>
                  <a:lnTo>
                    <a:pt x="30175" y="30954"/>
                  </a:lnTo>
                  <a:lnTo>
                    <a:pt x="30175" y="31590"/>
                  </a:lnTo>
                  <a:lnTo>
                    <a:pt x="30175" y="31590"/>
                  </a:lnTo>
                  <a:lnTo>
                    <a:pt x="30175" y="32226"/>
                  </a:lnTo>
                  <a:lnTo>
                    <a:pt x="30175" y="32862"/>
                  </a:lnTo>
                  <a:lnTo>
                    <a:pt x="30175" y="33286"/>
                  </a:lnTo>
                  <a:lnTo>
                    <a:pt x="30175" y="33922"/>
                  </a:lnTo>
                  <a:lnTo>
                    <a:pt x="30175" y="34558"/>
                  </a:lnTo>
                  <a:lnTo>
                    <a:pt x="30175" y="35194"/>
                  </a:lnTo>
                  <a:lnTo>
                    <a:pt x="30175" y="35194"/>
                  </a:lnTo>
                  <a:lnTo>
                    <a:pt x="30175" y="35830"/>
                  </a:lnTo>
                  <a:lnTo>
                    <a:pt x="30175" y="36466"/>
                  </a:lnTo>
                  <a:lnTo>
                    <a:pt x="30175" y="37102"/>
                  </a:lnTo>
                  <a:lnTo>
                    <a:pt x="30175" y="38162"/>
                  </a:lnTo>
                  <a:lnTo>
                    <a:pt x="28070" y="38162"/>
                  </a:lnTo>
                  <a:lnTo>
                    <a:pt x="27017" y="37526"/>
                  </a:lnTo>
                  <a:lnTo>
                    <a:pt x="25964" y="37526"/>
                  </a:lnTo>
                  <a:lnTo>
                    <a:pt x="24210" y="37102"/>
                  </a:lnTo>
                  <a:lnTo>
                    <a:pt x="24210" y="36466"/>
                  </a:lnTo>
                  <a:lnTo>
                    <a:pt x="23157" y="37102"/>
                  </a:lnTo>
                  <a:lnTo>
                    <a:pt x="23157" y="37102"/>
                  </a:lnTo>
                  <a:lnTo>
                    <a:pt x="21052" y="37526"/>
                  </a:lnTo>
                  <a:lnTo>
                    <a:pt x="21052" y="38162"/>
                  </a:lnTo>
                  <a:lnTo>
                    <a:pt x="21052" y="38162"/>
                  </a:lnTo>
                  <a:lnTo>
                    <a:pt x="21052" y="38798"/>
                  </a:lnTo>
                  <a:lnTo>
                    <a:pt x="21052" y="39434"/>
                  </a:lnTo>
                  <a:lnTo>
                    <a:pt x="20000" y="39434"/>
                  </a:lnTo>
                  <a:lnTo>
                    <a:pt x="18947" y="38798"/>
                  </a:lnTo>
                  <a:lnTo>
                    <a:pt x="17894" y="38798"/>
                  </a:lnTo>
                  <a:lnTo>
                    <a:pt x="17192" y="38798"/>
                  </a:lnTo>
                  <a:lnTo>
                    <a:pt x="16140" y="39434"/>
                  </a:lnTo>
                  <a:lnTo>
                    <a:pt x="16140" y="39434"/>
                  </a:lnTo>
                  <a:lnTo>
                    <a:pt x="16140" y="40070"/>
                  </a:lnTo>
                  <a:lnTo>
                    <a:pt x="14035" y="39434"/>
                  </a:lnTo>
                  <a:lnTo>
                    <a:pt x="14035" y="40070"/>
                  </a:lnTo>
                  <a:lnTo>
                    <a:pt x="12982" y="40070"/>
                  </a:lnTo>
                  <a:lnTo>
                    <a:pt x="11929" y="40706"/>
                  </a:lnTo>
                  <a:lnTo>
                    <a:pt x="11228" y="40706"/>
                  </a:lnTo>
                  <a:lnTo>
                    <a:pt x="11228" y="41342"/>
                  </a:lnTo>
                  <a:lnTo>
                    <a:pt x="11929" y="41766"/>
                  </a:lnTo>
                  <a:lnTo>
                    <a:pt x="11929" y="42402"/>
                  </a:lnTo>
                  <a:lnTo>
                    <a:pt x="11929" y="43038"/>
                  </a:lnTo>
                  <a:lnTo>
                    <a:pt x="11929" y="43038"/>
                  </a:lnTo>
                  <a:lnTo>
                    <a:pt x="11929" y="44310"/>
                  </a:lnTo>
                  <a:lnTo>
                    <a:pt x="11929" y="45583"/>
                  </a:lnTo>
                  <a:lnTo>
                    <a:pt x="11929" y="46007"/>
                  </a:lnTo>
                  <a:lnTo>
                    <a:pt x="12982" y="46007"/>
                  </a:lnTo>
                  <a:lnTo>
                    <a:pt x="14035" y="46007"/>
                  </a:lnTo>
                  <a:lnTo>
                    <a:pt x="14035" y="46007"/>
                  </a:lnTo>
                  <a:lnTo>
                    <a:pt x="14035" y="46643"/>
                  </a:lnTo>
                  <a:lnTo>
                    <a:pt x="14035" y="47279"/>
                  </a:lnTo>
                  <a:lnTo>
                    <a:pt x="16140" y="47279"/>
                  </a:lnTo>
                  <a:lnTo>
                    <a:pt x="16140" y="47279"/>
                  </a:lnTo>
                  <a:lnTo>
                    <a:pt x="16140" y="47915"/>
                  </a:lnTo>
                  <a:lnTo>
                    <a:pt x="16140" y="48551"/>
                  </a:lnTo>
                  <a:lnTo>
                    <a:pt x="14035" y="48551"/>
                  </a:lnTo>
                  <a:lnTo>
                    <a:pt x="14035" y="48551"/>
                  </a:lnTo>
                  <a:lnTo>
                    <a:pt x="12982" y="48551"/>
                  </a:lnTo>
                  <a:lnTo>
                    <a:pt x="10175" y="48551"/>
                  </a:lnTo>
                  <a:lnTo>
                    <a:pt x="10175" y="48551"/>
                  </a:lnTo>
                  <a:lnTo>
                    <a:pt x="9122" y="49823"/>
                  </a:lnTo>
                  <a:lnTo>
                    <a:pt x="10175" y="50459"/>
                  </a:lnTo>
                  <a:lnTo>
                    <a:pt x="10175" y="51519"/>
                  </a:lnTo>
                  <a:lnTo>
                    <a:pt x="11228" y="51519"/>
                  </a:lnTo>
                  <a:lnTo>
                    <a:pt x="11228" y="52155"/>
                  </a:lnTo>
                  <a:lnTo>
                    <a:pt x="10175" y="52155"/>
                  </a:lnTo>
                  <a:lnTo>
                    <a:pt x="9122" y="52155"/>
                  </a:lnTo>
                  <a:lnTo>
                    <a:pt x="9122" y="52791"/>
                  </a:lnTo>
                  <a:lnTo>
                    <a:pt x="9122" y="52791"/>
                  </a:lnTo>
                  <a:lnTo>
                    <a:pt x="9122" y="54063"/>
                  </a:lnTo>
                  <a:lnTo>
                    <a:pt x="10175" y="54063"/>
                  </a:lnTo>
                  <a:lnTo>
                    <a:pt x="11929" y="54063"/>
                  </a:lnTo>
                  <a:lnTo>
                    <a:pt x="12982" y="54699"/>
                  </a:lnTo>
                  <a:lnTo>
                    <a:pt x="11929" y="55123"/>
                  </a:lnTo>
                  <a:lnTo>
                    <a:pt x="11228" y="55123"/>
                  </a:lnTo>
                  <a:lnTo>
                    <a:pt x="10175" y="57031"/>
                  </a:lnTo>
                  <a:lnTo>
                    <a:pt x="9122" y="57667"/>
                  </a:lnTo>
                  <a:lnTo>
                    <a:pt x="9122" y="58303"/>
                  </a:lnTo>
                  <a:lnTo>
                    <a:pt x="9122" y="58303"/>
                  </a:lnTo>
                  <a:lnTo>
                    <a:pt x="9122" y="58939"/>
                  </a:lnTo>
                  <a:lnTo>
                    <a:pt x="5964" y="59363"/>
                  </a:lnTo>
                  <a:lnTo>
                    <a:pt x="5964" y="60000"/>
                  </a:lnTo>
                  <a:lnTo>
                    <a:pt x="4912" y="61908"/>
                  </a:lnTo>
                  <a:lnTo>
                    <a:pt x="4210" y="61908"/>
                  </a:lnTo>
                  <a:lnTo>
                    <a:pt x="4210" y="61908"/>
                  </a:lnTo>
                  <a:lnTo>
                    <a:pt x="4210" y="62544"/>
                  </a:lnTo>
                  <a:lnTo>
                    <a:pt x="4210" y="63180"/>
                  </a:lnTo>
                  <a:lnTo>
                    <a:pt x="4210" y="63604"/>
                  </a:lnTo>
                  <a:lnTo>
                    <a:pt x="4210" y="64240"/>
                  </a:lnTo>
                  <a:lnTo>
                    <a:pt x="3157" y="64240"/>
                  </a:lnTo>
                  <a:lnTo>
                    <a:pt x="2105" y="64240"/>
                  </a:lnTo>
                  <a:lnTo>
                    <a:pt x="1052" y="64240"/>
                  </a:lnTo>
                  <a:lnTo>
                    <a:pt x="0" y="64240"/>
                  </a:lnTo>
                  <a:lnTo>
                    <a:pt x="2105" y="64876"/>
                  </a:lnTo>
                  <a:lnTo>
                    <a:pt x="2105" y="64876"/>
                  </a:lnTo>
                  <a:lnTo>
                    <a:pt x="2105" y="65512"/>
                  </a:lnTo>
                  <a:lnTo>
                    <a:pt x="2105" y="65512"/>
                  </a:lnTo>
                  <a:lnTo>
                    <a:pt x="1052" y="65512"/>
                  </a:lnTo>
                  <a:lnTo>
                    <a:pt x="0" y="67420"/>
                  </a:lnTo>
                  <a:lnTo>
                    <a:pt x="2105" y="67420"/>
                  </a:lnTo>
                  <a:lnTo>
                    <a:pt x="2105" y="67844"/>
                  </a:lnTo>
                  <a:lnTo>
                    <a:pt x="3157" y="67844"/>
                  </a:lnTo>
                  <a:lnTo>
                    <a:pt x="3157" y="68480"/>
                  </a:lnTo>
                  <a:lnTo>
                    <a:pt x="3157" y="68480"/>
                  </a:lnTo>
                  <a:lnTo>
                    <a:pt x="4210" y="69752"/>
                  </a:lnTo>
                  <a:lnTo>
                    <a:pt x="3157" y="69752"/>
                  </a:lnTo>
                  <a:lnTo>
                    <a:pt x="2105" y="71024"/>
                  </a:lnTo>
                  <a:lnTo>
                    <a:pt x="3157" y="71024"/>
                  </a:lnTo>
                  <a:lnTo>
                    <a:pt x="3157" y="71660"/>
                  </a:lnTo>
                  <a:lnTo>
                    <a:pt x="3157" y="72084"/>
                  </a:lnTo>
                  <a:lnTo>
                    <a:pt x="4210" y="72084"/>
                  </a:lnTo>
                  <a:lnTo>
                    <a:pt x="4912" y="72084"/>
                  </a:lnTo>
                  <a:lnTo>
                    <a:pt x="7017" y="72084"/>
                  </a:lnTo>
                  <a:lnTo>
                    <a:pt x="5964" y="72084"/>
                  </a:lnTo>
                  <a:lnTo>
                    <a:pt x="7017" y="72720"/>
                  </a:lnTo>
                  <a:lnTo>
                    <a:pt x="8070" y="73356"/>
                  </a:lnTo>
                  <a:lnTo>
                    <a:pt x="4912" y="73992"/>
                  </a:lnTo>
                  <a:lnTo>
                    <a:pt x="5964" y="74628"/>
                  </a:lnTo>
                  <a:lnTo>
                    <a:pt x="4912" y="74628"/>
                  </a:lnTo>
                  <a:lnTo>
                    <a:pt x="4912" y="74628"/>
                  </a:lnTo>
                  <a:lnTo>
                    <a:pt x="3157" y="75265"/>
                  </a:lnTo>
                  <a:lnTo>
                    <a:pt x="4210" y="76961"/>
                  </a:lnTo>
                  <a:lnTo>
                    <a:pt x="3157" y="77597"/>
                  </a:lnTo>
                  <a:lnTo>
                    <a:pt x="1052" y="77597"/>
                  </a:lnTo>
                  <a:lnTo>
                    <a:pt x="2105" y="78233"/>
                  </a:lnTo>
                  <a:lnTo>
                    <a:pt x="2105" y="78869"/>
                  </a:lnTo>
                  <a:lnTo>
                    <a:pt x="1052" y="79505"/>
                  </a:lnTo>
                  <a:lnTo>
                    <a:pt x="0" y="80141"/>
                  </a:lnTo>
                  <a:lnTo>
                    <a:pt x="1052" y="81201"/>
                  </a:lnTo>
                  <a:lnTo>
                    <a:pt x="0" y="81837"/>
                  </a:lnTo>
                  <a:lnTo>
                    <a:pt x="0" y="82473"/>
                  </a:lnTo>
                  <a:lnTo>
                    <a:pt x="1052" y="82473"/>
                  </a:lnTo>
                  <a:lnTo>
                    <a:pt x="2105" y="83109"/>
                  </a:lnTo>
                  <a:lnTo>
                    <a:pt x="1052" y="84381"/>
                  </a:lnTo>
                  <a:lnTo>
                    <a:pt x="2105" y="85017"/>
                  </a:lnTo>
                  <a:lnTo>
                    <a:pt x="2105" y="85441"/>
                  </a:lnTo>
                  <a:lnTo>
                    <a:pt x="4210" y="84381"/>
                  </a:lnTo>
                  <a:lnTo>
                    <a:pt x="4210" y="85017"/>
                  </a:lnTo>
                  <a:lnTo>
                    <a:pt x="4912" y="85017"/>
                  </a:lnTo>
                  <a:lnTo>
                    <a:pt x="7017" y="86713"/>
                  </a:lnTo>
                  <a:lnTo>
                    <a:pt x="7017" y="87349"/>
                  </a:lnTo>
                  <a:lnTo>
                    <a:pt x="9122" y="86713"/>
                  </a:lnTo>
                  <a:lnTo>
                    <a:pt x="9122" y="87349"/>
                  </a:lnTo>
                  <a:lnTo>
                    <a:pt x="9122" y="87985"/>
                  </a:lnTo>
                  <a:lnTo>
                    <a:pt x="9122" y="88621"/>
                  </a:lnTo>
                  <a:lnTo>
                    <a:pt x="10175" y="89257"/>
                  </a:lnTo>
                  <a:lnTo>
                    <a:pt x="11228" y="89257"/>
                  </a:lnTo>
                  <a:lnTo>
                    <a:pt x="11228" y="89681"/>
                  </a:lnTo>
                  <a:lnTo>
                    <a:pt x="10175" y="90954"/>
                  </a:lnTo>
                  <a:lnTo>
                    <a:pt x="11228" y="90954"/>
                  </a:lnTo>
                  <a:lnTo>
                    <a:pt x="11929" y="91590"/>
                  </a:lnTo>
                  <a:lnTo>
                    <a:pt x="9122" y="93498"/>
                  </a:lnTo>
                  <a:lnTo>
                    <a:pt x="10175" y="93498"/>
                  </a:lnTo>
                  <a:lnTo>
                    <a:pt x="11228" y="93498"/>
                  </a:lnTo>
                  <a:lnTo>
                    <a:pt x="11929" y="93498"/>
                  </a:lnTo>
                  <a:lnTo>
                    <a:pt x="11929" y="93498"/>
                  </a:lnTo>
                  <a:lnTo>
                    <a:pt x="12982" y="93922"/>
                  </a:lnTo>
                  <a:lnTo>
                    <a:pt x="14035" y="95194"/>
                  </a:lnTo>
                  <a:lnTo>
                    <a:pt x="15087" y="95194"/>
                  </a:lnTo>
                  <a:lnTo>
                    <a:pt x="15087" y="94558"/>
                  </a:lnTo>
                  <a:lnTo>
                    <a:pt x="16140" y="95194"/>
                  </a:lnTo>
                  <a:lnTo>
                    <a:pt x="16140" y="94558"/>
                  </a:lnTo>
                  <a:lnTo>
                    <a:pt x="16140" y="93922"/>
                  </a:lnTo>
                  <a:lnTo>
                    <a:pt x="17192" y="93922"/>
                  </a:lnTo>
                  <a:lnTo>
                    <a:pt x="17894" y="94558"/>
                  </a:lnTo>
                  <a:lnTo>
                    <a:pt x="17192" y="95194"/>
                  </a:lnTo>
                  <a:lnTo>
                    <a:pt x="17192" y="95830"/>
                  </a:lnTo>
                  <a:lnTo>
                    <a:pt x="18947" y="95830"/>
                  </a:lnTo>
                  <a:lnTo>
                    <a:pt x="20000" y="97102"/>
                  </a:lnTo>
                  <a:lnTo>
                    <a:pt x="21052" y="97102"/>
                  </a:lnTo>
                  <a:lnTo>
                    <a:pt x="20000" y="97738"/>
                  </a:lnTo>
                  <a:lnTo>
                    <a:pt x="21052" y="98162"/>
                  </a:lnTo>
                  <a:lnTo>
                    <a:pt x="21052" y="98798"/>
                  </a:lnTo>
                  <a:lnTo>
                    <a:pt x="21052" y="99434"/>
                  </a:lnTo>
                  <a:lnTo>
                    <a:pt x="22105" y="100070"/>
                  </a:lnTo>
                  <a:lnTo>
                    <a:pt x="23157" y="100070"/>
                  </a:lnTo>
                  <a:lnTo>
                    <a:pt x="24210" y="101342"/>
                  </a:lnTo>
                  <a:lnTo>
                    <a:pt x="24210" y="101342"/>
                  </a:lnTo>
                  <a:lnTo>
                    <a:pt x="22105" y="101978"/>
                  </a:lnTo>
                  <a:lnTo>
                    <a:pt x="23157" y="102402"/>
                  </a:lnTo>
                  <a:lnTo>
                    <a:pt x="23157" y="102402"/>
                  </a:lnTo>
                  <a:lnTo>
                    <a:pt x="24210" y="102402"/>
                  </a:lnTo>
                  <a:lnTo>
                    <a:pt x="24210" y="101978"/>
                  </a:lnTo>
                  <a:lnTo>
                    <a:pt x="24912" y="101978"/>
                  </a:lnTo>
                  <a:lnTo>
                    <a:pt x="24912" y="102402"/>
                  </a:lnTo>
                  <a:lnTo>
                    <a:pt x="25964" y="103038"/>
                  </a:lnTo>
                  <a:lnTo>
                    <a:pt x="24912" y="105583"/>
                  </a:lnTo>
                  <a:lnTo>
                    <a:pt x="25964" y="105583"/>
                  </a:lnTo>
                  <a:lnTo>
                    <a:pt x="25964" y="104946"/>
                  </a:lnTo>
                  <a:lnTo>
                    <a:pt x="29122" y="104946"/>
                  </a:lnTo>
                  <a:lnTo>
                    <a:pt x="30175" y="104310"/>
                  </a:lnTo>
                  <a:lnTo>
                    <a:pt x="31228" y="105583"/>
                  </a:lnTo>
                  <a:lnTo>
                    <a:pt x="31228" y="104946"/>
                  </a:lnTo>
                  <a:lnTo>
                    <a:pt x="31929" y="105583"/>
                  </a:lnTo>
                  <a:lnTo>
                    <a:pt x="32982" y="104946"/>
                  </a:lnTo>
                  <a:lnTo>
                    <a:pt x="32982" y="104310"/>
                  </a:lnTo>
                  <a:lnTo>
                    <a:pt x="34035" y="104310"/>
                  </a:lnTo>
                  <a:lnTo>
                    <a:pt x="35087" y="104946"/>
                  </a:lnTo>
                  <a:lnTo>
                    <a:pt x="36140" y="104946"/>
                  </a:lnTo>
                  <a:lnTo>
                    <a:pt x="37192" y="104310"/>
                  </a:lnTo>
                  <a:lnTo>
                    <a:pt x="38245" y="103674"/>
                  </a:lnTo>
                  <a:lnTo>
                    <a:pt x="38947" y="103674"/>
                  </a:lnTo>
                  <a:lnTo>
                    <a:pt x="38947" y="104310"/>
                  </a:lnTo>
                  <a:lnTo>
                    <a:pt x="40000" y="104310"/>
                  </a:lnTo>
                  <a:lnTo>
                    <a:pt x="38947" y="103038"/>
                  </a:lnTo>
                  <a:lnTo>
                    <a:pt x="40000" y="103038"/>
                  </a:lnTo>
                  <a:lnTo>
                    <a:pt x="40000" y="103674"/>
                  </a:lnTo>
                  <a:lnTo>
                    <a:pt x="42105" y="104946"/>
                  </a:lnTo>
                  <a:lnTo>
                    <a:pt x="44210" y="104946"/>
                  </a:lnTo>
                  <a:lnTo>
                    <a:pt x="44210" y="105583"/>
                  </a:lnTo>
                  <a:lnTo>
                    <a:pt x="44210" y="103674"/>
                  </a:lnTo>
                  <a:lnTo>
                    <a:pt x="45263" y="103674"/>
                  </a:lnTo>
                  <a:lnTo>
                    <a:pt x="45263" y="103038"/>
                  </a:lnTo>
                  <a:lnTo>
                    <a:pt x="47017" y="103674"/>
                  </a:lnTo>
                  <a:lnTo>
                    <a:pt x="49122" y="103038"/>
                  </a:lnTo>
                  <a:lnTo>
                    <a:pt x="51228" y="103038"/>
                  </a:lnTo>
                  <a:lnTo>
                    <a:pt x="51228" y="103674"/>
                  </a:lnTo>
                  <a:lnTo>
                    <a:pt x="54035" y="102402"/>
                  </a:lnTo>
                  <a:lnTo>
                    <a:pt x="56140" y="102402"/>
                  </a:lnTo>
                  <a:lnTo>
                    <a:pt x="57192" y="102402"/>
                  </a:lnTo>
                  <a:lnTo>
                    <a:pt x="56140" y="101342"/>
                  </a:lnTo>
                  <a:lnTo>
                    <a:pt x="56140" y="101342"/>
                  </a:lnTo>
                  <a:lnTo>
                    <a:pt x="56140" y="100706"/>
                  </a:lnTo>
                  <a:lnTo>
                    <a:pt x="58245" y="100070"/>
                  </a:lnTo>
                  <a:lnTo>
                    <a:pt x="58947" y="99434"/>
                  </a:lnTo>
                  <a:lnTo>
                    <a:pt x="58947" y="100070"/>
                  </a:lnTo>
                  <a:lnTo>
                    <a:pt x="62105" y="100706"/>
                  </a:lnTo>
                  <a:lnTo>
                    <a:pt x="63157" y="100070"/>
                  </a:lnTo>
                  <a:lnTo>
                    <a:pt x="64210" y="100706"/>
                  </a:lnTo>
                  <a:lnTo>
                    <a:pt x="68070" y="101342"/>
                  </a:lnTo>
                  <a:lnTo>
                    <a:pt x="68070" y="101342"/>
                  </a:lnTo>
                  <a:lnTo>
                    <a:pt x="68070" y="101978"/>
                  </a:lnTo>
                  <a:lnTo>
                    <a:pt x="68070" y="101978"/>
                  </a:lnTo>
                  <a:lnTo>
                    <a:pt x="68070" y="102402"/>
                  </a:lnTo>
                  <a:lnTo>
                    <a:pt x="68070" y="103038"/>
                  </a:lnTo>
                  <a:lnTo>
                    <a:pt x="70175" y="102402"/>
                  </a:lnTo>
                  <a:lnTo>
                    <a:pt x="71228" y="103038"/>
                  </a:lnTo>
                  <a:lnTo>
                    <a:pt x="71228" y="103674"/>
                  </a:lnTo>
                  <a:lnTo>
                    <a:pt x="70175" y="105583"/>
                  </a:lnTo>
                  <a:lnTo>
                    <a:pt x="71228" y="105583"/>
                  </a:lnTo>
                  <a:lnTo>
                    <a:pt x="71228" y="104946"/>
                  </a:lnTo>
                  <a:lnTo>
                    <a:pt x="72982" y="104946"/>
                  </a:lnTo>
                  <a:lnTo>
                    <a:pt x="74035" y="106219"/>
                  </a:lnTo>
                  <a:lnTo>
                    <a:pt x="75087" y="106643"/>
                  </a:lnTo>
                  <a:lnTo>
                    <a:pt x="76140" y="107279"/>
                  </a:lnTo>
                  <a:lnTo>
                    <a:pt x="77192" y="109187"/>
                  </a:lnTo>
                  <a:lnTo>
                    <a:pt x="77192" y="109187"/>
                  </a:lnTo>
                  <a:lnTo>
                    <a:pt x="77192" y="109187"/>
                  </a:lnTo>
                  <a:lnTo>
                    <a:pt x="78245" y="109187"/>
                  </a:lnTo>
                  <a:lnTo>
                    <a:pt x="77192" y="110459"/>
                  </a:lnTo>
                  <a:lnTo>
                    <a:pt x="76140" y="110459"/>
                  </a:lnTo>
                  <a:lnTo>
                    <a:pt x="75087" y="110883"/>
                  </a:lnTo>
                  <a:lnTo>
                    <a:pt x="74035" y="111519"/>
                  </a:lnTo>
                  <a:lnTo>
                    <a:pt x="75087" y="111519"/>
                  </a:lnTo>
                  <a:lnTo>
                    <a:pt x="75087" y="111519"/>
                  </a:lnTo>
                  <a:lnTo>
                    <a:pt x="76140" y="112155"/>
                  </a:lnTo>
                  <a:lnTo>
                    <a:pt x="77192" y="113427"/>
                  </a:lnTo>
                  <a:lnTo>
                    <a:pt x="77192" y="114699"/>
                  </a:lnTo>
                  <a:lnTo>
                    <a:pt x="76140" y="114699"/>
                  </a:lnTo>
                  <a:lnTo>
                    <a:pt x="77192" y="115123"/>
                  </a:lnTo>
                  <a:lnTo>
                    <a:pt x="78245" y="115123"/>
                  </a:lnTo>
                  <a:lnTo>
                    <a:pt x="78245" y="114699"/>
                  </a:lnTo>
                  <a:lnTo>
                    <a:pt x="80000" y="114699"/>
                  </a:lnTo>
                  <a:lnTo>
                    <a:pt x="80000" y="115123"/>
                  </a:lnTo>
                  <a:lnTo>
                    <a:pt x="81052" y="115123"/>
                  </a:lnTo>
                  <a:lnTo>
                    <a:pt x="81052" y="115759"/>
                  </a:lnTo>
                  <a:lnTo>
                    <a:pt x="80000" y="115759"/>
                  </a:lnTo>
                  <a:lnTo>
                    <a:pt x="81052" y="116395"/>
                  </a:lnTo>
                  <a:lnTo>
                    <a:pt x="84210" y="117031"/>
                  </a:lnTo>
                  <a:lnTo>
                    <a:pt x="85263" y="117031"/>
                  </a:lnTo>
                  <a:lnTo>
                    <a:pt x="85964" y="115759"/>
                  </a:lnTo>
                  <a:lnTo>
                    <a:pt x="87017" y="115759"/>
                  </a:lnTo>
                  <a:lnTo>
                    <a:pt x="87017" y="117031"/>
                  </a:lnTo>
                  <a:lnTo>
                    <a:pt x="87017" y="117031"/>
                  </a:lnTo>
                  <a:lnTo>
                    <a:pt x="87017" y="117031"/>
                  </a:lnTo>
                  <a:lnTo>
                    <a:pt x="89122" y="117667"/>
                  </a:lnTo>
                  <a:lnTo>
                    <a:pt x="90175" y="118303"/>
                  </a:lnTo>
                  <a:lnTo>
                    <a:pt x="91228" y="118303"/>
                  </a:lnTo>
                  <a:lnTo>
                    <a:pt x="91228" y="118303"/>
                  </a:lnTo>
                  <a:lnTo>
                    <a:pt x="91228" y="119363"/>
                  </a:lnTo>
                  <a:lnTo>
                    <a:pt x="91228" y="120000"/>
                  </a:lnTo>
                  <a:lnTo>
                    <a:pt x="91228" y="120000"/>
                  </a:lnTo>
                  <a:lnTo>
                    <a:pt x="92280" y="120000"/>
                  </a:lnTo>
                  <a:lnTo>
                    <a:pt x="92982" y="118939"/>
                  </a:lnTo>
                  <a:lnTo>
                    <a:pt x="95087" y="118303"/>
                  </a:lnTo>
                  <a:lnTo>
                    <a:pt x="95087" y="119363"/>
                  </a:lnTo>
                  <a:lnTo>
                    <a:pt x="96140" y="119363"/>
                  </a:lnTo>
                  <a:lnTo>
                    <a:pt x="96140" y="118939"/>
                  </a:lnTo>
                  <a:lnTo>
                    <a:pt x="96140" y="118303"/>
                  </a:lnTo>
                  <a:lnTo>
                    <a:pt x="98245" y="117031"/>
                  </a:lnTo>
                  <a:lnTo>
                    <a:pt x="98245" y="116395"/>
                  </a:lnTo>
                  <a:lnTo>
                    <a:pt x="98245" y="115759"/>
                  </a:lnTo>
                  <a:lnTo>
                    <a:pt x="99298" y="115759"/>
                  </a:lnTo>
                  <a:lnTo>
                    <a:pt x="99298" y="115759"/>
                  </a:lnTo>
                  <a:lnTo>
                    <a:pt x="101052" y="114699"/>
                  </a:lnTo>
                  <a:lnTo>
                    <a:pt x="103157" y="115123"/>
                  </a:lnTo>
                  <a:lnTo>
                    <a:pt x="103157" y="115123"/>
                  </a:lnTo>
                  <a:lnTo>
                    <a:pt x="104210" y="115759"/>
                  </a:lnTo>
                  <a:lnTo>
                    <a:pt x="105263" y="114063"/>
                  </a:lnTo>
                  <a:lnTo>
                    <a:pt x="106315" y="114063"/>
                  </a:lnTo>
                  <a:lnTo>
                    <a:pt x="107017" y="115123"/>
                  </a:lnTo>
                  <a:lnTo>
                    <a:pt x="108070" y="115123"/>
                  </a:lnTo>
                  <a:lnTo>
                    <a:pt x="110175" y="115123"/>
                  </a:lnTo>
                  <a:lnTo>
                    <a:pt x="110175" y="114699"/>
                  </a:lnTo>
                  <a:lnTo>
                    <a:pt x="112280" y="114699"/>
                  </a:lnTo>
                  <a:lnTo>
                    <a:pt x="111228" y="113427"/>
                  </a:lnTo>
                  <a:lnTo>
                    <a:pt x="112280" y="112791"/>
                  </a:lnTo>
                  <a:lnTo>
                    <a:pt x="112280" y="112155"/>
                  </a:lnTo>
                  <a:lnTo>
                    <a:pt x="112280" y="111519"/>
                  </a:lnTo>
                  <a:lnTo>
                    <a:pt x="112280" y="110883"/>
                  </a:lnTo>
                  <a:lnTo>
                    <a:pt x="111228" y="110883"/>
                  </a:lnTo>
                  <a:lnTo>
                    <a:pt x="111228" y="110459"/>
                  </a:lnTo>
                  <a:lnTo>
                    <a:pt x="111228" y="110459"/>
                  </a:lnTo>
                  <a:lnTo>
                    <a:pt x="111228" y="108551"/>
                  </a:lnTo>
                  <a:lnTo>
                    <a:pt x="112280" y="108551"/>
                  </a:lnTo>
                  <a:lnTo>
                    <a:pt x="112280" y="108551"/>
                  </a:lnTo>
                  <a:lnTo>
                    <a:pt x="113333" y="108551"/>
                  </a:lnTo>
                  <a:lnTo>
                    <a:pt x="114035" y="107915"/>
                  </a:lnTo>
                  <a:lnTo>
                    <a:pt x="113333" y="107279"/>
                  </a:lnTo>
                  <a:lnTo>
                    <a:pt x="114035" y="106643"/>
                  </a:lnTo>
                  <a:lnTo>
                    <a:pt x="115087" y="106219"/>
                  </a:lnTo>
                  <a:lnTo>
                    <a:pt x="116140" y="106643"/>
                  </a:lnTo>
                  <a:lnTo>
                    <a:pt x="117192" y="106643"/>
                  </a:lnTo>
                  <a:lnTo>
                    <a:pt x="118245" y="106643"/>
                  </a:lnTo>
                  <a:lnTo>
                    <a:pt x="117192" y="106219"/>
                  </a:lnTo>
                  <a:lnTo>
                    <a:pt x="117192" y="105583"/>
                  </a:lnTo>
                  <a:lnTo>
                    <a:pt x="118245" y="105583"/>
                  </a:lnTo>
                  <a:lnTo>
                    <a:pt x="118245" y="104946"/>
                  </a:lnTo>
                  <a:lnTo>
                    <a:pt x="119298" y="104946"/>
                  </a:lnTo>
                  <a:lnTo>
                    <a:pt x="119298" y="104310"/>
                  </a:lnTo>
                  <a:lnTo>
                    <a:pt x="120000" y="104310"/>
                  </a:lnTo>
                  <a:lnTo>
                    <a:pt x="120000" y="103674"/>
                  </a:lnTo>
                  <a:lnTo>
                    <a:pt x="120000" y="103038"/>
                  </a:lnTo>
                  <a:lnTo>
                    <a:pt x="119298" y="102402"/>
                  </a:lnTo>
                  <a:lnTo>
                    <a:pt x="119298" y="102402"/>
                  </a:lnTo>
                  <a:lnTo>
                    <a:pt x="119298" y="101342"/>
                  </a:lnTo>
                  <a:lnTo>
                    <a:pt x="119298" y="101342"/>
                  </a:lnTo>
                  <a:lnTo>
                    <a:pt x="118245" y="101342"/>
                  </a:lnTo>
                  <a:lnTo>
                    <a:pt x="118245" y="101342"/>
                  </a:lnTo>
                  <a:lnTo>
                    <a:pt x="117192" y="101978"/>
                  </a:lnTo>
                  <a:lnTo>
                    <a:pt x="117192" y="101978"/>
                  </a:lnTo>
                  <a:lnTo>
                    <a:pt x="117192" y="102402"/>
                  </a:lnTo>
                  <a:lnTo>
                    <a:pt x="115087" y="102402"/>
                  </a:lnTo>
                  <a:lnTo>
                    <a:pt x="115087" y="101342"/>
                  </a:lnTo>
                  <a:lnTo>
                    <a:pt x="115087" y="100070"/>
                  </a:lnTo>
                  <a:lnTo>
                    <a:pt x="115087" y="99434"/>
                  </a:lnTo>
                  <a:lnTo>
                    <a:pt x="115087" y="98798"/>
                  </a:lnTo>
                  <a:lnTo>
                    <a:pt x="115087" y="98798"/>
                  </a:lnTo>
                  <a:lnTo>
                    <a:pt x="113333" y="97738"/>
                  </a:lnTo>
                  <a:lnTo>
                    <a:pt x="112280" y="97738"/>
                  </a:lnTo>
                  <a:lnTo>
                    <a:pt x="112280" y="97102"/>
                  </a:lnTo>
                  <a:lnTo>
                    <a:pt x="111228" y="97102"/>
                  </a:lnTo>
                  <a:lnTo>
                    <a:pt x="111228" y="96466"/>
                  </a:lnTo>
                  <a:lnTo>
                    <a:pt x="109122" y="95830"/>
                  </a:lnTo>
                  <a:lnTo>
                    <a:pt x="108070" y="96466"/>
                  </a:lnTo>
                  <a:lnTo>
                    <a:pt x="109122" y="96466"/>
                  </a:lnTo>
                  <a:lnTo>
                    <a:pt x="109122" y="97102"/>
                  </a:lnTo>
                  <a:lnTo>
                    <a:pt x="108070" y="95830"/>
                  </a:lnTo>
                  <a:lnTo>
                    <a:pt x="108070" y="95194"/>
                  </a:lnTo>
                  <a:lnTo>
                    <a:pt x="109122" y="95194"/>
                  </a:lnTo>
                  <a:lnTo>
                    <a:pt x="109122" y="94558"/>
                  </a:lnTo>
                  <a:lnTo>
                    <a:pt x="109122" y="93922"/>
                  </a:lnTo>
                  <a:lnTo>
                    <a:pt x="110175" y="93922"/>
                  </a:lnTo>
                  <a:lnTo>
                    <a:pt x="110175" y="93498"/>
                  </a:lnTo>
                  <a:lnTo>
                    <a:pt x="110175" y="92862"/>
                  </a:lnTo>
                  <a:lnTo>
                    <a:pt x="110175" y="92226"/>
                  </a:lnTo>
                  <a:lnTo>
                    <a:pt x="110175" y="91590"/>
                  </a:lnTo>
                  <a:lnTo>
                    <a:pt x="112280" y="91590"/>
                  </a:lnTo>
                  <a:lnTo>
                    <a:pt x="112280" y="90318"/>
                  </a:lnTo>
                  <a:lnTo>
                    <a:pt x="111228" y="89681"/>
                  </a:lnTo>
                  <a:lnTo>
                    <a:pt x="110175" y="89257"/>
                  </a:lnTo>
                  <a:lnTo>
                    <a:pt x="109122" y="89257"/>
                  </a:lnTo>
                  <a:lnTo>
                    <a:pt x="108070" y="89257"/>
                  </a:lnTo>
                  <a:lnTo>
                    <a:pt x="108070" y="87985"/>
                  </a:lnTo>
                  <a:lnTo>
                    <a:pt x="108070" y="87985"/>
                  </a:lnTo>
                  <a:lnTo>
                    <a:pt x="106315" y="86713"/>
                  </a:lnTo>
                  <a:lnTo>
                    <a:pt x="105263" y="87349"/>
                  </a:lnTo>
                  <a:lnTo>
                    <a:pt x="103157" y="85441"/>
                  </a:lnTo>
                  <a:lnTo>
                    <a:pt x="102105" y="85441"/>
                  </a:lnTo>
                  <a:lnTo>
                    <a:pt x="101052" y="84381"/>
                  </a:lnTo>
                  <a:lnTo>
                    <a:pt x="99298" y="84381"/>
                  </a:lnTo>
                  <a:lnTo>
                    <a:pt x="97192" y="85017"/>
                  </a:lnTo>
                  <a:lnTo>
                    <a:pt x="96140" y="83745"/>
                  </a:lnTo>
                  <a:lnTo>
                    <a:pt x="97192" y="83109"/>
                  </a:lnTo>
                  <a:lnTo>
                    <a:pt x="98245" y="83109"/>
                  </a:lnTo>
                  <a:lnTo>
                    <a:pt x="95087" y="82473"/>
                  </a:lnTo>
                  <a:lnTo>
                    <a:pt x="96140" y="82473"/>
                  </a:lnTo>
                  <a:lnTo>
                    <a:pt x="97192" y="81201"/>
                  </a:lnTo>
                  <a:lnTo>
                    <a:pt x="99298" y="80565"/>
                  </a:lnTo>
                  <a:lnTo>
                    <a:pt x="98245" y="80565"/>
                  </a:lnTo>
                  <a:lnTo>
                    <a:pt x="97192" y="80141"/>
                  </a:lnTo>
                  <a:lnTo>
                    <a:pt x="96140" y="79505"/>
                  </a:lnTo>
                  <a:lnTo>
                    <a:pt x="96140" y="78869"/>
                  </a:lnTo>
                  <a:lnTo>
                    <a:pt x="94035" y="78233"/>
                  </a:lnTo>
                  <a:lnTo>
                    <a:pt x="92280" y="78233"/>
                  </a:lnTo>
                  <a:lnTo>
                    <a:pt x="92280" y="76961"/>
                  </a:lnTo>
                  <a:lnTo>
                    <a:pt x="91228" y="76961"/>
                  </a:lnTo>
                  <a:lnTo>
                    <a:pt x="90175" y="76961"/>
                  </a:lnTo>
                  <a:lnTo>
                    <a:pt x="90175" y="76325"/>
                  </a:lnTo>
                  <a:lnTo>
                    <a:pt x="89122" y="76325"/>
                  </a:lnTo>
                  <a:lnTo>
                    <a:pt x="87017" y="76325"/>
                  </a:lnTo>
                  <a:lnTo>
                    <a:pt x="85964" y="76325"/>
                  </a:lnTo>
                  <a:lnTo>
                    <a:pt x="85263" y="75265"/>
                  </a:lnTo>
                  <a:lnTo>
                    <a:pt x="84210" y="74628"/>
                  </a:lnTo>
                  <a:lnTo>
                    <a:pt x="83157" y="74628"/>
                  </a:lnTo>
                  <a:lnTo>
                    <a:pt x="82105" y="74628"/>
                  </a:lnTo>
                  <a:lnTo>
                    <a:pt x="82105" y="73356"/>
                  </a:lnTo>
                  <a:lnTo>
                    <a:pt x="82105" y="73356"/>
                  </a:lnTo>
                  <a:lnTo>
                    <a:pt x="79298" y="73356"/>
                  </a:lnTo>
                  <a:lnTo>
                    <a:pt x="78245" y="71660"/>
                  </a:lnTo>
                  <a:lnTo>
                    <a:pt x="78245" y="72084"/>
                  </a:lnTo>
                  <a:lnTo>
                    <a:pt x="77192" y="72084"/>
                  </a:lnTo>
                  <a:lnTo>
                    <a:pt x="76140" y="72084"/>
                  </a:lnTo>
                  <a:lnTo>
                    <a:pt x="76140" y="71660"/>
                  </a:lnTo>
                  <a:lnTo>
                    <a:pt x="76140" y="71024"/>
                  </a:lnTo>
                  <a:lnTo>
                    <a:pt x="75087" y="70388"/>
                  </a:lnTo>
                  <a:lnTo>
                    <a:pt x="77192" y="69752"/>
                  </a:lnTo>
                  <a:lnTo>
                    <a:pt x="76140" y="69752"/>
                  </a:lnTo>
                  <a:lnTo>
                    <a:pt x="75087" y="69116"/>
                  </a:lnTo>
                  <a:lnTo>
                    <a:pt x="75087" y="68480"/>
                  </a:lnTo>
                  <a:lnTo>
                    <a:pt x="76140" y="68480"/>
                  </a:lnTo>
                  <a:lnTo>
                    <a:pt x="75087" y="67844"/>
                  </a:lnTo>
                  <a:lnTo>
                    <a:pt x="77192" y="67844"/>
                  </a:lnTo>
                  <a:lnTo>
                    <a:pt x="76140" y="66784"/>
                  </a:lnTo>
                  <a:lnTo>
                    <a:pt x="75087" y="66148"/>
                  </a:lnTo>
                  <a:lnTo>
                    <a:pt x="72982" y="65512"/>
                  </a:lnTo>
                  <a:lnTo>
                    <a:pt x="72280" y="64240"/>
                  </a:lnTo>
                  <a:lnTo>
                    <a:pt x="71228" y="64240"/>
                  </a:lnTo>
                  <a:lnTo>
                    <a:pt x="70175" y="64240"/>
                  </a:lnTo>
                  <a:lnTo>
                    <a:pt x="70175" y="63180"/>
                  </a:lnTo>
                  <a:lnTo>
                    <a:pt x="71228" y="62544"/>
                  </a:lnTo>
                  <a:lnTo>
                    <a:pt x="72280" y="61908"/>
                  </a:lnTo>
                  <a:lnTo>
                    <a:pt x="72280" y="61908"/>
                  </a:lnTo>
                  <a:lnTo>
                    <a:pt x="71228" y="60636"/>
                  </a:lnTo>
                  <a:lnTo>
                    <a:pt x="71228" y="60000"/>
                  </a:lnTo>
                  <a:lnTo>
                    <a:pt x="71228" y="59363"/>
                  </a:lnTo>
                  <a:lnTo>
                    <a:pt x="71228" y="58939"/>
                  </a:lnTo>
                  <a:lnTo>
                    <a:pt x="72280" y="57667"/>
                  </a:lnTo>
                  <a:lnTo>
                    <a:pt x="72982" y="57667"/>
                  </a:lnTo>
                  <a:lnTo>
                    <a:pt x="72982" y="57667"/>
                  </a:lnTo>
                  <a:lnTo>
                    <a:pt x="76140" y="57667"/>
                  </a:lnTo>
                  <a:lnTo>
                    <a:pt x="76140" y="57031"/>
                  </a:lnTo>
                  <a:lnTo>
                    <a:pt x="77192" y="56395"/>
                  </a:lnTo>
                  <a:lnTo>
                    <a:pt x="77192" y="55123"/>
                  </a:lnTo>
                  <a:lnTo>
                    <a:pt x="75087" y="55123"/>
                  </a:lnTo>
                  <a:lnTo>
                    <a:pt x="75087" y="55123"/>
                  </a:lnTo>
                  <a:lnTo>
                    <a:pt x="77192" y="54699"/>
                  </a:lnTo>
                  <a:lnTo>
                    <a:pt x="77192" y="53427"/>
                  </a:lnTo>
                  <a:lnTo>
                    <a:pt x="76140" y="52791"/>
                  </a:lnTo>
                  <a:lnTo>
                    <a:pt x="75087" y="52791"/>
                  </a:lnTo>
                  <a:lnTo>
                    <a:pt x="72982" y="54063"/>
                  </a:lnTo>
                  <a:lnTo>
                    <a:pt x="72982" y="53427"/>
                  </a:lnTo>
                  <a:lnTo>
                    <a:pt x="75087" y="52155"/>
                  </a:lnTo>
                  <a:lnTo>
                    <a:pt x="75087" y="51519"/>
                  </a:lnTo>
                  <a:lnTo>
                    <a:pt x="75087" y="51519"/>
                  </a:lnTo>
                  <a:lnTo>
                    <a:pt x="75087" y="49823"/>
                  </a:lnTo>
                  <a:lnTo>
                    <a:pt x="74035" y="48551"/>
                  </a:lnTo>
                  <a:lnTo>
                    <a:pt x="74035" y="48551"/>
                  </a:lnTo>
                  <a:lnTo>
                    <a:pt x="72982" y="48551"/>
                  </a:lnTo>
                  <a:lnTo>
                    <a:pt x="72982" y="47279"/>
                  </a:lnTo>
                  <a:lnTo>
                    <a:pt x="72280" y="46007"/>
                  </a:lnTo>
                  <a:lnTo>
                    <a:pt x="72280" y="46007"/>
                  </a:lnTo>
                  <a:lnTo>
                    <a:pt x="74035" y="44946"/>
                  </a:lnTo>
                  <a:lnTo>
                    <a:pt x="72982" y="44310"/>
                  </a:lnTo>
                  <a:lnTo>
                    <a:pt x="72982" y="43038"/>
                  </a:lnTo>
                  <a:lnTo>
                    <a:pt x="72982" y="42402"/>
                  </a:lnTo>
                  <a:lnTo>
                    <a:pt x="75087" y="41766"/>
                  </a:lnTo>
                  <a:lnTo>
                    <a:pt x="75087" y="41766"/>
                  </a:lnTo>
                  <a:lnTo>
                    <a:pt x="77192" y="41766"/>
                  </a:lnTo>
                  <a:lnTo>
                    <a:pt x="77192" y="41342"/>
                  </a:lnTo>
                  <a:lnTo>
                    <a:pt x="77192" y="40706"/>
                  </a:lnTo>
                  <a:lnTo>
                    <a:pt x="76140" y="40706"/>
                  </a:lnTo>
                  <a:lnTo>
                    <a:pt x="76140" y="40070"/>
                  </a:lnTo>
                  <a:lnTo>
                    <a:pt x="76140" y="39434"/>
                  </a:lnTo>
                  <a:lnTo>
                    <a:pt x="75087" y="39434"/>
                  </a:lnTo>
                  <a:lnTo>
                    <a:pt x="76140" y="38798"/>
                  </a:lnTo>
                  <a:lnTo>
                    <a:pt x="77192" y="37102"/>
                  </a:lnTo>
                  <a:lnTo>
                    <a:pt x="78245" y="37102"/>
                  </a:lnTo>
                  <a:lnTo>
                    <a:pt x="79298" y="36466"/>
                  </a:lnTo>
                  <a:lnTo>
                    <a:pt x="78245" y="35830"/>
                  </a:lnTo>
                  <a:lnTo>
                    <a:pt x="78245" y="35194"/>
                  </a:lnTo>
                  <a:lnTo>
                    <a:pt x="79298" y="35194"/>
                  </a:lnTo>
                  <a:lnTo>
                    <a:pt x="79298" y="34558"/>
                  </a:lnTo>
                  <a:lnTo>
                    <a:pt x="78245" y="33922"/>
                  </a:lnTo>
                  <a:lnTo>
                    <a:pt x="79298" y="32862"/>
                  </a:lnTo>
                  <a:lnTo>
                    <a:pt x="78245" y="32862"/>
                  </a:lnTo>
                  <a:lnTo>
                    <a:pt x="78245" y="32862"/>
                  </a:lnTo>
                  <a:lnTo>
                    <a:pt x="78245" y="31590"/>
                  </a:lnTo>
                  <a:lnTo>
                    <a:pt x="77192" y="30954"/>
                  </a:lnTo>
                  <a:lnTo>
                    <a:pt x="77192" y="30954"/>
                  </a:lnTo>
                  <a:lnTo>
                    <a:pt x="78245" y="30318"/>
                  </a:lnTo>
                  <a:lnTo>
                    <a:pt x="78245" y="30318"/>
                  </a:lnTo>
                  <a:lnTo>
                    <a:pt x="78245" y="29045"/>
                  </a:lnTo>
                  <a:lnTo>
                    <a:pt x="78245" y="29045"/>
                  </a:lnTo>
                  <a:lnTo>
                    <a:pt x="78245" y="28621"/>
                  </a:lnTo>
                  <a:lnTo>
                    <a:pt x="79298" y="28621"/>
                  </a:lnTo>
                  <a:lnTo>
                    <a:pt x="79298" y="27985"/>
                  </a:lnTo>
                  <a:lnTo>
                    <a:pt x="78245" y="27349"/>
                  </a:lnTo>
                  <a:lnTo>
                    <a:pt x="79298" y="26713"/>
                  </a:lnTo>
                  <a:lnTo>
                    <a:pt x="80000" y="26713"/>
                  </a:lnTo>
                  <a:lnTo>
                    <a:pt x="81052" y="27349"/>
                  </a:lnTo>
                  <a:lnTo>
                    <a:pt x="81052" y="27985"/>
                  </a:lnTo>
                  <a:lnTo>
                    <a:pt x="82105" y="27985"/>
                  </a:lnTo>
                  <a:lnTo>
                    <a:pt x="84210" y="27349"/>
                  </a:lnTo>
                  <a:lnTo>
                    <a:pt x="85263" y="27349"/>
                  </a:lnTo>
                  <a:lnTo>
                    <a:pt x="85263" y="27985"/>
                  </a:lnTo>
                  <a:lnTo>
                    <a:pt x="85263" y="28621"/>
                  </a:lnTo>
                  <a:lnTo>
                    <a:pt x="85964" y="29045"/>
                  </a:lnTo>
                  <a:lnTo>
                    <a:pt x="87017" y="28621"/>
                  </a:lnTo>
                  <a:lnTo>
                    <a:pt x="88070" y="27985"/>
                  </a:lnTo>
                  <a:lnTo>
                    <a:pt x="89122" y="26077"/>
                  </a:lnTo>
                  <a:lnTo>
                    <a:pt x="91228" y="26713"/>
                  </a:lnTo>
                  <a:lnTo>
                    <a:pt x="91228" y="26077"/>
                  </a:lnTo>
                  <a:lnTo>
                    <a:pt x="91228" y="26077"/>
                  </a:lnTo>
                  <a:lnTo>
                    <a:pt x="92280" y="24805"/>
                  </a:lnTo>
                  <a:lnTo>
                    <a:pt x="91228" y="24805"/>
                  </a:lnTo>
                  <a:lnTo>
                    <a:pt x="89122" y="24805"/>
                  </a:lnTo>
                  <a:lnTo>
                    <a:pt x="89122" y="24805"/>
                  </a:lnTo>
                  <a:lnTo>
                    <a:pt x="89122" y="25441"/>
                  </a:lnTo>
                  <a:lnTo>
                    <a:pt x="88070" y="25441"/>
                  </a:lnTo>
                  <a:lnTo>
                    <a:pt x="87017" y="24805"/>
                  </a:lnTo>
                  <a:lnTo>
                    <a:pt x="89122" y="23745"/>
                  </a:lnTo>
                  <a:lnTo>
                    <a:pt x="88070" y="23745"/>
                  </a:lnTo>
                  <a:lnTo>
                    <a:pt x="87017" y="23109"/>
                  </a:lnTo>
                  <a:lnTo>
                    <a:pt x="87017" y="22473"/>
                  </a:lnTo>
                  <a:lnTo>
                    <a:pt x="85964" y="22473"/>
                  </a:lnTo>
                  <a:lnTo>
                    <a:pt x="85263" y="21837"/>
                  </a:lnTo>
                  <a:lnTo>
                    <a:pt x="85263" y="22473"/>
                  </a:lnTo>
                  <a:lnTo>
                    <a:pt x="84210" y="22473"/>
                  </a:lnTo>
                  <a:lnTo>
                    <a:pt x="84210" y="22473"/>
                  </a:lnTo>
                  <a:lnTo>
                    <a:pt x="83157" y="21837"/>
                  </a:lnTo>
                  <a:lnTo>
                    <a:pt x="82105" y="22473"/>
                  </a:lnTo>
                  <a:lnTo>
                    <a:pt x="81052" y="22473"/>
                  </a:lnTo>
                  <a:lnTo>
                    <a:pt x="80000" y="20565"/>
                  </a:lnTo>
                  <a:lnTo>
                    <a:pt x="80000" y="21201"/>
                  </a:lnTo>
                  <a:lnTo>
                    <a:pt x="79298" y="20565"/>
                  </a:lnTo>
                  <a:lnTo>
                    <a:pt x="79298" y="20565"/>
                  </a:lnTo>
                  <a:lnTo>
                    <a:pt x="78245" y="20141"/>
                  </a:lnTo>
                  <a:lnTo>
                    <a:pt x="78245" y="19505"/>
                  </a:lnTo>
                  <a:lnTo>
                    <a:pt x="78245" y="18869"/>
                  </a:lnTo>
                  <a:lnTo>
                    <a:pt x="77192" y="18869"/>
                  </a:lnTo>
                  <a:lnTo>
                    <a:pt x="76140" y="18869"/>
                  </a:lnTo>
                  <a:lnTo>
                    <a:pt x="74035" y="18233"/>
                  </a:lnTo>
                  <a:lnTo>
                    <a:pt x="72982" y="17597"/>
                  </a:lnTo>
                  <a:lnTo>
                    <a:pt x="72982" y="16961"/>
                  </a:lnTo>
                  <a:lnTo>
                    <a:pt x="71228" y="16961"/>
                  </a:lnTo>
                  <a:lnTo>
                    <a:pt x="70175" y="17597"/>
                  </a:lnTo>
                  <a:lnTo>
                    <a:pt x="70175" y="18233"/>
                  </a:lnTo>
                  <a:lnTo>
                    <a:pt x="68070" y="18233"/>
                  </a:lnTo>
                  <a:lnTo>
                    <a:pt x="67017" y="18233"/>
                  </a:lnTo>
                  <a:lnTo>
                    <a:pt x="65964" y="17597"/>
                  </a:lnTo>
                  <a:lnTo>
                    <a:pt x="67017" y="16325"/>
                  </a:lnTo>
                  <a:lnTo>
                    <a:pt x="65964" y="15265"/>
                  </a:lnTo>
                  <a:lnTo>
                    <a:pt x="65964" y="14628"/>
                  </a:lnTo>
                  <a:lnTo>
                    <a:pt x="68070" y="12084"/>
                  </a:lnTo>
                  <a:lnTo>
                    <a:pt x="65964" y="10388"/>
                  </a:lnTo>
                  <a:lnTo>
                    <a:pt x="64210" y="10388"/>
                  </a:lnTo>
                  <a:lnTo>
                    <a:pt x="63157" y="10388"/>
                  </a:lnTo>
                  <a:lnTo>
                    <a:pt x="63157" y="9116"/>
                  </a:lnTo>
                  <a:lnTo>
                    <a:pt x="64210" y="9116"/>
                  </a:lnTo>
                  <a:lnTo>
                    <a:pt x="64210" y="7208"/>
                  </a:lnTo>
                  <a:lnTo>
                    <a:pt x="65263" y="6148"/>
                  </a:lnTo>
                  <a:lnTo>
                    <a:pt x="64210" y="5512"/>
                  </a:lnTo>
                  <a:lnTo>
                    <a:pt x="65263" y="4876"/>
                  </a:lnTo>
                  <a:lnTo>
                    <a:pt x="65263" y="4240"/>
                  </a:lnTo>
                  <a:lnTo>
                    <a:pt x="65964" y="3604"/>
                  </a:lnTo>
                  <a:lnTo>
                    <a:pt x="65263" y="3604"/>
                  </a:lnTo>
                  <a:lnTo>
                    <a:pt x="65964" y="3604"/>
                  </a:lnTo>
                  <a:lnTo>
                    <a:pt x="65964" y="3604"/>
                  </a:lnTo>
                  <a:lnTo>
                    <a:pt x="67017" y="3604"/>
                  </a:lnTo>
                  <a:lnTo>
                    <a:pt x="65964" y="2544"/>
                  </a:lnTo>
                  <a:lnTo>
                    <a:pt x="67017" y="1908"/>
                  </a:lnTo>
                  <a:lnTo>
                    <a:pt x="68070" y="1908"/>
                  </a:lnTo>
                  <a:lnTo>
                    <a:pt x="67017" y="1272"/>
                  </a:lnTo>
                  <a:lnTo>
                    <a:pt x="67017" y="1272"/>
                  </a:lnTo>
                  <a:lnTo>
                    <a:pt x="64210" y="1272"/>
                  </a:lnTo>
                  <a:lnTo>
                    <a:pt x="64210" y="636"/>
                  </a:lnTo>
                  <a:lnTo>
                    <a:pt x="64210" y="0"/>
                  </a:lnTo>
                  <a:lnTo>
                    <a:pt x="63157" y="1272"/>
                  </a:lnTo>
                  <a:lnTo>
                    <a:pt x="61052" y="1272"/>
                  </a:lnTo>
                  <a:lnTo>
                    <a:pt x="61052" y="2544"/>
                  </a:lnTo>
                  <a:lnTo>
                    <a:pt x="61052" y="2968"/>
                  </a:lnTo>
                  <a:lnTo>
                    <a:pt x="58947" y="3604"/>
                  </a:lnTo>
                  <a:lnTo>
                    <a:pt x="58947" y="3604"/>
                  </a:lnTo>
                  <a:lnTo>
                    <a:pt x="58245" y="5512"/>
                  </a:lnTo>
                  <a:lnTo>
                    <a:pt x="58947" y="5512"/>
                  </a:lnTo>
                  <a:lnTo>
                    <a:pt x="58245" y="6784"/>
                  </a:lnTo>
                  <a:lnTo>
                    <a:pt x="58245" y="7844"/>
                  </a:lnTo>
                  <a:lnTo>
                    <a:pt x="58245" y="8480"/>
                  </a:lnTo>
                  <a:lnTo>
                    <a:pt x="54035" y="9116"/>
                  </a:lnTo>
                  <a:lnTo>
                    <a:pt x="52982" y="9116"/>
                  </a:lnTo>
                  <a:lnTo>
                    <a:pt x="52982" y="9752"/>
                  </a:lnTo>
                  <a:lnTo>
                    <a:pt x="51228" y="9752"/>
                  </a:lnTo>
                  <a:lnTo>
                    <a:pt x="51228" y="10388"/>
                  </a:lnTo>
                  <a:lnTo>
                    <a:pt x="47017" y="11448"/>
                  </a:lnTo>
                  <a:lnTo>
                    <a:pt x="45263" y="11024"/>
                  </a:lnTo>
                  <a:lnTo>
                    <a:pt x="44210" y="10388"/>
                  </a:lnTo>
                  <a:lnTo>
                    <a:pt x="43157" y="10388"/>
                  </a:lnTo>
                  <a:lnTo>
                    <a:pt x="41052" y="10388"/>
                  </a:lnTo>
                  <a:lnTo>
                    <a:pt x="38245" y="10388"/>
                  </a:lnTo>
                  <a:lnTo>
                    <a:pt x="37192" y="10388"/>
                  </a:lnTo>
                  <a:lnTo>
                    <a:pt x="38245" y="10388"/>
                  </a:lnTo>
                  <a:lnTo>
                    <a:pt x="37192" y="12720"/>
                  </a:lnTo>
                  <a:lnTo>
                    <a:pt x="38245" y="12720"/>
                  </a:lnTo>
                  <a:lnTo>
                    <a:pt x="38245" y="13356"/>
                  </a:lnTo>
                  <a:lnTo>
                    <a:pt x="38947" y="13356"/>
                  </a:lnTo>
                  <a:lnTo>
                    <a:pt x="38947" y="14628"/>
                  </a:lnTo>
                  <a:lnTo>
                    <a:pt x="38947" y="15901"/>
                  </a:lnTo>
                  <a:lnTo>
                    <a:pt x="38245" y="15901"/>
                  </a:lnTo>
                  <a:lnTo>
                    <a:pt x="38245" y="16325"/>
                  </a:lnTo>
                  <a:lnTo>
                    <a:pt x="37192" y="17597"/>
                  </a:lnTo>
                  <a:lnTo>
                    <a:pt x="38245" y="18233"/>
                  </a:lnTo>
                  <a:lnTo>
                    <a:pt x="37192" y="18869"/>
                  </a:lnTo>
                  <a:lnTo>
                    <a:pt x="37192" y="19505"/>
                  </a:lnTo>
                  <a:lnTo>
                    <a:pt x="38245" y="19505"/>
                  </a:lnTo>
                  <a:lnTo>
                    <a:pt x="38947" y="20141"/>
                  </a:lnTo>
                  <a:lnTo>
                    <a:pt x="38245" y="20141"/>
                  </a:lnTo>
                  <a:lnTo>
                    <a:pt x="38245" y="2056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7" name="Google Shape;407;p9"/>
            <p:cNvSpPr/>
            <p:nvPr/>
          </p:nvSpPr>
          <p:spPr>
            <a:xfrm>
              <a:off x="4588674" y="3349405"/>
              <a:ext cx="247462" cy="377031"/>
            </a:xfrm>
            <a:custGeom>
              <a:avLst/>
              <a:gdLst/>
              <a:ahLst/>
              <a:cxnLst/>
              <a:rect l="l" t="t" r="r" b="b"/>
              <a:pathLst>
                <a:path w="120000" h="120000" extrusionOk="0">
                  <a:moveTo>
                    <a:pt x="38245" y="20565"/>
                  </a:moveTo>
                  <a:lnTo>
                    <a:pt x="38245" y="21201"/>
                  </a:lnTo>
                  <a:lnTo>
                    <a:pt x="37192" y="21837"/>
                  </a:lnTo>
                  <a:lnTo>
                    <a:pt x="36140" y="21837"/>
                  </a:lnTo>
                  <a:lnTo>
                    <a:pt x="36140" y="22473"/>
                  </a:lnTo>
                  <a:lnTo>
                    <a:pt x="35087" y="22473"/>
                  </a:lnTo>
                  <a:lnTo>
                    <a:pt x="35087" y="23109"/>
                  </a:lnTo>
                  <a:lnTo>
                    <a:pt x="34035" y="23109"/>
                  </a:lnTo>
                  <a:lnTo>
                    <a:pt x="34035" y="23745"/>
                  </a:lnTo>
                  <a:lnTo>
                    <a:pt x="32982" y="23745"/>
                  </a:lnTo>
                  <a:lnTo>
                    <a:pt x="32982" y="24805"/>
                  </a:lnTo>
                  <a:lnTo>
                    <a:pt x="32982" y="25441"/>
                  </a:lnTo>
                  <a:lnTo>
                    <a:pt x="32982" y="26077"/>
                  </a:lnTo>
                  <a:lnTo>
                    <a:pt x="31228" y="26077"/>
                  </a:lnTo>
                  <a:lnTo>
                    <a:pt x="31228" y="26077"/>
                  </a:lnTo>
                  <a:lnTo>
                    <a:pt x="30175" y="25441"/>
                  </a:lnTo>
                  <a:lnTo>
                    <a:pt x="28070" y="26077"/>
                  </a:lnTo>
                  <a:lnTo>
                    <a:pt x="29122" y="26713"/>
                  </a:lnTo>
                  <a:lnTo>
                    <a:pt x="30175" y="27349"/>
                  </a:lnTo>
                  <a:lnTo>
                    <a:pt x="30175" y="28621"/>
                  </a:lnTo>
                  <a:lnTo>
                    <a:pt x="31228" y="29045"/>
                  </a:lnTo>
                  <a:lnTo>
                    <a:pt x="30175" y="29681"/>
                  </a:lnTo>
                  <a:lnTo>
                    <a:pt x="30175" y="30318"/>
                  </a:lnTo>
                  <a:lnTo>
                    <a:pt x="31228" y="30318"/>
                  </a:lnTo>
                  <a:lnTo>
                    <a:pt x="31228" y="30954"/>
                  </a:lnTo>
                  <a:lnTo>
                    <a:pt x="30175" y="30954"/>
                  </a:lnTo>
                  <a:lnTo>
                    <a:pt x="30175" y="31590"/>
                  </a:lnTo>
                  <a:lnTo>
                    <a:pt x="30175" y="31590"/>
                  </a:lnTo>
                  <a:lnTo>
                    <a:pt x="30175" y="32226"/>
                  </a:lnTo>
                  <a:lnTo>
                    <a:pt x="30175" y="32862"/>
                  </a:lnTo>
                  <a:lnTo>
                    <a:pt x="30175" y="33286"/>
                  </a:lnTo>
                  <a:lnTo>
                    <a:pt x="30175" y="33922"/>
                  </a:lnTo>
                  <a:lnTo>
                    <a:pt x="30175" y="34558"/>
                  </a:lnTo>
                  <a:lnTo>
                    <a:pt x="30175" y="35194"/>
                  </a:lnTo>
                  <a:lnTo>
                    <a:pt x="30175" y="35194"/>
                  </a:lnTo>
                  <a:lnTo>
                    <a:pt x="30175" y="35830"/>
                  </a:lnTo>
                  <a:lnTo>
                    <a:pt x="30175" y="36466"/>
                  </a:lnTo>
                  <a:lnTo>
                    <a:pt x="30175" y="37102"/>
                  </a:lnTo>
                  <a:lnTo>
                    <a:pt x="30175" y="38162"/>
                  </a:lnTo>
                  <a:lnTo>
                    <a:pt x="28070" y="38162"/>
                  </a:lnTo>
                  <a:lnTo>
                    <a:pt x="27017" y="37526"/>
                  </a:lnTo>
                  <a:lnTo>
                    <a:pt x="25964" y="37526"/>
                  </a:lnTo>
                  <a:lnTo>
                    <a:pt x="24210" y="37102"/>
                  </a:lnTo>
                  <a:lnTo>
                    <a:pt x="24210" y="36466"/>
                  </a:lnTo>
                  <a:lnTo>
                    <a:pt x="23157" y="37102"/>
                  </a:lnTo>
                  <a:lnTo>
                    <a:pt x="23157" y="37102"/>
                  </a:lnTo>
                  <a:lnTo>
                    <a:pt x="21052" y="37526"/>
                  </a:lnTo>
                  <a:lnTo>
                    <a:pt x="21052" y="38162"/>
                  </a:lnTo>
                  <a:lnTo>
                    <a:pt x="21052" y="38162"/>
                  </a:lnTo>
                  <a:lnTo>
                    <a:pt x="21052" y="38798"/>
                  </a:lnTo>
                  <a:lnTo>
                    <a:pt x="21052" y="39434"/>
                  </a:lnTo>
                  <a:lnTo>
                    <a:pt x="20000" y="39434"/>
                  </a:lnTo>
                  <a:lnTo>
                    <a:pt x="18947" y="38798"/>
                  </a:lnTo>
                  <a:lnTo>
                    <a:pt x="17894" y="38798"/>
                  </a:lnTo>
                  <a:lnTo>
                    <a:pt x="17192" y="38798"/>
                  </a:lnTo>
                  <a:lnTo>
                    <a:pt x="16140" y="39434"/>
                  </a:lnTo>
                  <a:lnTo>
                    <a:pt x="16140" y="39434"/>
                  </a:lnTo>
                  <a:lnTo>
                    <a:pt x="16140" y="40070"/>
                  </a:lnTo>
                  <a:lnTo>
                    <a:pt x="14035" y="39434"/>
                  </a:lnTo>
                  <a:lnTo>
                    <a:pt x="14035" y="40070"/>
                  </a:lnTo>
                  <a:lnTo>
                    <a:pt x="12982" y="40070"/>
                  </a:lnTo>
                  <a:lnTo>
                    <a:pt x="11929" y="40706"/>
                  </a:lnTo>
                  <a:lnTo>
                    <a:pt x="11228" y="40706"/>
                  </a:lnTo>
                  <a:lnTo>
                    <a:pt x="11228" y="41342"/>
                  </a:lnTo>
                  <a:lnTo>
                    <a:pt x="11929" y="41766"/>
                  </a:lnTo>
                  <a:lnTo>
                    <a:pt x="11929" y="42402"/>
                  </a:lnTo>
                  <a:lnTo>
                    <a:pt x="11929" y="43038"/>
                  </a:lnTo>
                  <a:lnTo>
                    <a:pt x="11929" y="43038"/>
                  </a:lnTo>
                  <a:lnTo>
                    <a:pt x="11929" y="44310"/>
                  </a:lnTo>
                  <a:lnTo>
                    <a:pt x="11929" y="45583"/>
                  </a:lnTo>
                  <a:lnTo>
                    <a:pt x="11929" y="46007"/>
                  </a:lnTo>
                  <a:lnTo>
                    <a:pt x="12982" y="46007"/>
                  </a:lnTo>
                  <a:lnTo>
                    <a:pt x="14035" y="46007"/>
                  </a:lnTo>
                  <a:lnTo>
                    <a:pt x="14035" y="46007"/>
                  </a:lnTo>
                  <a:lnTo>
                    <a:pt x="14035" y="46643"/>
                  </a:lnTo>
                  <a:lnTo>
                    <a:pt x="14035" y="47279"/>
                  </a:lnTo>
                  <a:lnTo>
                    <a:pt x="16140" y="47279"/>
                  </a:lnTo>
                  <a:lnTo>
                    <a:pt x="16140" y="47279"/>
                  </a:lnTo>
                  <a:lnTo>
                    <a:pt x="16140" y="47915"/>
                  </a:lnTo>
                  <a:lnTo>
                    <a:pt x="16140" y="48551"/>
                  </a:lnTo>
                  <a:lnTo>
                    <a:pt x="14035" y="48551"/>
                  </a:lnTo>
                  <a:lnTo>
                    <a:pt x="14035" y="48551"/>
                  </a:lnTo>
                  <a:lnTo>
                    <a:pt x="12982" y="48551"/>
                  </a:lnTo>
                  <a:lnTo>
                    <a:pt x="10175" y="48551"/>
                  </a:lnTo>
                  <a:lnTo>
                    <a:pt x="10175" y="48551"/>
                  </a:lnTo>
                  <a:lnTo>
                    <a:pt x="9122" y="49823"/>
                  </a:lnTo>
                  <a:lnTo>
                    <a:pt x="10175" y="50459"/>
                  </a:lnTo>
                  <a:lnTo>
                    <a:pt x="10175" y="51519"/>
                  </a:lnTo>
                  <a:lnTo>
                    <a:pt x="11228" y="51519"/>
                  </a:lnTo>
                  <a:lnTo>
                    <a:pt x="11228" y="52155"/>
                  </a:lnTo>
                  <a:lnTo>
                    <a:pt x="10175" y="52155"/>
                  </a:lnTo>
                  <a:lnTo>
                    <a:pt x="9122" y="52155"/>
                  </a:lnTo>
                  <a:lnTo>
                    <a:pt x="9122" y="52791"/>
                  </a:lnTo>
                  <a:lnTo>
                    <a:pt x="9122" y="52791"/>
                  </a:lnTo>
                  <a:lnTo>
                    <a:pt x="9122" y="54063"/>
                  </a:lnTo>
                  <a:lnTo>
                    <a:pt x="10175" y="54063"/>
                  </a:lnTo>
                  <a:lnTo>
                    <a:pt x="11929" y="54063"/>
                  </a:lnTo>
                  <a:lnTo>
                    <a:pt x="12982" y="54699"/>
                  </a:lnTo>
                  <a:lnTo>
                    <a:pt x="11929" y="55123"/>
                  </a:lnTo>
                  <a:lnTo>
                    <a:pt x="11228" y="55123"/>
                  </a:lnTo>
                  <a:lnTo>
                    <a:pt x="10175" y="57031"/>
                  </a:lnTo>
                  <a:lnTo>
                    <a:pt x="9122" y="57667"/>
                  </a:lnTo>
                  <a:lnTo>
                    <a:pt x="9122" y="58303"/>
                  </a:lnTo>
                  <a:lnTo>
                    <a:pt x="9122" y="58303"/>
                  </a:lnTo>
                  <a:lnTo>
                    <a:pt x="9122" y="58939"/>
                  </a:lnTo>
                  <a:lnTo>
                    <a:pt x="5964" y="59363"/>
                  </a:lnTo>
                  <a:lnTo>
                    <a:pt x="5964" y="60000"/>
                  </a:lnTo>
                  <a:lnTo>
                    <a:pt x="4912" y="61908"/>
                  </a:lnTo>
                  <a:lnTo>
                    <a:pt x="4210" y="61908"/>
                  </a:lnTo>
                  <a:lnTo>
                    <a:pt x="4210" y="61908"/>
                  </a:lnTo>
                  <a:lnTo>
                    <a:pt x="4210" y="62544"/>
                  </a:lnTo>
                  <a:lnTo>
                    <a:pt x="4210" y="63180"/>
                  </a:lnTo>
                  <a:lnTo>
                    <a:pt x="4210" y="63604"/>
                  </a:lnTo>
                  <a:lnTo>
                    <a:pt x="4210" y="64240"/>
                  </a:lnTo>
                  <a:lnTo>
                    <a:pt x="3157" y="64240"/>
                  </a:lnTo>
                  <a:lnTo>
                    <a:pt x="2105" y="64240"/>
                  </a:lnTo>
                  <a:lnTo>
                    <a:pt x="1052" y="64240"/>
                  </a:lnTo>
                  <a:lnTo>
                    <a:pt x="0" y="64240"/>
                  </a:lnTo>
                  <a:lnTo>
                    <a:pt x="2105" y="64876"/>
                  </a:lnTo>
                  <a:lnTo>
                    <a:pt x="2105" y="64876"/>
                  </a:lnTo>
                  <a:lnTo>
                    <a:pt x="2105" y="65512"/>
                  </a:lnTo>
                  <a:lnTo>
                    <a:pt x="2105" y="65512"/>
                  </a:lnTo>
                  <a:lnTo>
                    <a:pt x="1052" y="65512"/>
                  </a:lnTo>
                  <a:lnTo>
                    <a:pt x="0" y="67420"/>
                  </a:lnTo>
                  <a:lnTo>
                    <a:pt x="2105" y="67420"/>
                  </a:lnTo>
                  <a:lnTo>
                    <a:pt x="2105" y="67844"/>
                  </a:lnTo>
                  <a:lnTo>
                    <a:pt x="3157" y="67844"/>
                  </a:lnTo>
                  <a:lnTo>
                    <a:pt x="3157" y="68480"/>
                  </a:lnTo>
                  <a:lnTo>
                    <a:pt x="3157" y="68480"/>
                  </a:lnTo>
                  <a:lnTo>
                    <a:pt x="4210" y="69752"/>
                  </a:lnTo>
                  <a:lnTo>
                    <a:pt x="3157" y="69752"/>
                  </a:lnTo>
                  <a:lnTo>
                    <a:pt x="2105" y="71024"/>
                  </a:lnTo>
                  <a:lnTo>
                    <a:pt x="3157" y="71024"/>
                  </a:lnTo>
                  <a:lnTo>
                    <a:pt x="3157" y="71660"/>
                  </a:lnTo>
                  <a:lnTo>
                    <a:pt x="3157" y="72084"/>
                  </a:lnTo>
                  <a:lnTo>
                    <a:pt x="4210" y="72084"/>
                  </a:lnTo>
                  <a:lnTo>
                    <a:pt x="4912" y="72084"/>
                  </a:lnTo>
                  <a:lnTo>
                    <a:pt x="7017" y="72084"/>
                  </a:lnTo>
                  <a:lnTo>
                    <a:pt x="5964" y="72084"/>
                  </a:lnTo>
                  <a:lnTo>
                    <a:pt x="7017" y="72720"/>
                  </a:lnTo>
                  <a:lnTo>
                    <a:pt x="8070" y="73356"/>
                  </a:lnTo>
                  <a:lnTo>
                    <a:pt x="4912" y="73992"/>
                  </a:lnTo>
                  <a:lnTo>
                    <a:pt x="5964" y="74628"/>
                  </a:lnTo>
                  <a:lnTo>
                    <a:pt x="4912" y="74628"/>
                  </a:lnTo>
                  <a:lnTo>
                    <a:pt x="4912" y="74628"/>
                  </a:lnTo>
                  <a:lnTo>
                    <a:pt x="3157" y="75265"/>
                  </a:lnTo>
                  <a:lnTo>
                    <a:pt x="4210" y="76961"/>
                  </a:lnTo>
                  <a:lnTo>
                    <a:pt x="3157" y="77597"/>
                  </a:lnTo>
                  <a:lnTo>
                    <a:pt x="1052" y="77597"/>
                  </a:lnTo>
                  <a:lnTo>
                    <a:pt x="2105" y="78233"/>
                  </a:lnTo>
                  <a:lnTo>
                    <a:pt x="2105" y="78869"/>
                  </a:lnTo>
                  <a:lnTo>
                    <a:pt x="1052" y="79505"/>
                  </a:lnTo>
                  <a:lnTo>
                    <a:pt x="0" y="80141"/>
                  </a:lnTo>
                  <a:lnTo>
                    <a:pt x="1052" y="81201"/>
                  </a:lnTo>
                  <a:lnTo>
                    <a:pt x="0" y="81837"/>
                  </a:lnTo>
                  <a:lnTo>
                    <a:pt x="0" y="82473"/>
                  </a:lnTo>
                  <a:lnTo>
                    <a:pt x="1052" y="82473"/>
                  </a:lnTo>
                  <a:lnTo>
                    <a:pt x="2105" y="83109"/>
                  </a:lnTo>
                  <a:lnTo>
                    <a:pt x="1052" y="84381"/>
                  </a:lnTo>
                  <a:lnTo>
                    <a:pt x="2105" y="85017"/>
                  </a:lnTo>
                  <a:lnTo>
                    <a:pt x="2105" y="85441"/>
                  </a:lnTo>
                  <a:lnTo>
                    <a:pt x="4210" y="84381"/>
                  </a:lnTo>
                  <a:lnTo>
                    <a:pt x="4210" y="85017"/>
                  </a:lnTo>
                  <a:lnTo>
                    <a:pt x="4912" y="85017"/>
                  </a:lnTo>
                  <a:lnTo>
                    <a:pt x="7017" y="86713"/>
                  </a:lnTo>
                  <a:lnTo>
                    <a:pt x="7017" y="87349"/>
                  </a:lnTo>
                  <a:lnTo>
                    <a:pt x="9122" y="86713"/>
                  </a:lnTo>
                  <a:lnTo>
                    <a:pt x="9122" y="87349"/>
                  </a:lnTo>
                  <a:lnTo>
                    <a:pt x="9122" y="87985"/>
                  </a:lnTo>
                  <a:lnTo>
                    <a:pt x="9122" y="88621"/>
                  </a:lnTo>
                  <a:lnTo>
                    <a:pt x="10175" y="89257"/>
                  </a:lnTo>
                  <a:lnTo>
                    <a:pt x="11228" y="89257"/>
                  </a:lnTo>
                  <a:lnTo>
                    <a:pt x="11228" y="89681"/>
                  </a:lnTo>
                  <a:lnTo>
                    <a:pt x="10175" y="90954"/>
                  </a:lnTo>
                  <a:lnTo>
                    <a:pt x="11228" y="90954"/>
                  </a:lnTo>
                  <a:lnTo>
                    <a:pt x="11929" y="91590"/>
                  </a:lnTo>
                  <a:lnTo>
                    <a:pt x="9122" y="93498"/>
                  </a:lnTo>
                  <a:lnTo>
                    <a:pt x="10175" y="93498"/>
                  </a:lnTo>
                  <a:lnTo>
                    <a:pt x="11228" y="93498"/>
                  </a:lnTo>
                  <a:lnTo>
                    <a:pt x="11929" y="93498"/>
                  </a:lnTo>
                  <a:lnTo>
                    <a:pt x="11929" y="93498"/>
                  </a:lnTo>
                  <a:lnTo>
                    <a:pt x="12982" y="93922"/>
                  </a:lnTo>
                  <a:lnTo>
                    <a:pt x="14035" y="95194"/>
                  </a:lnTo>
                  <a:lnTo>
                    <a:pt x="15087" y="95194"/>
                  </a:lnTo>
                  <a:lnTo>
                    <a:pt x="15087" y="94558"/>
                  </a:lnTo>
                  <a:lnTo>
                    <a:pt x="16140" y="95194"/>
                  </a:lnTo>
                  <a:lnTo>
                    <a:pt x="16140" y="94558"/>
                  </a:lnTo>
                  <a:lnTo>
                    <a:pt x="16140" y="93922"/>
                  </a:lnTo>
                  <a:lnTo>
                    <a:pt x="17192" y="93922"/>
                  </a:lnTo>
                  <a:lnTo>
                    <a:pt x="17894" y="94558"/>
                  </a:lnTo>
                  <a:lnTo>
                    <a:pt x="17192" y="95194"/>
                  </a:lnTo>
                  <a:lnTo>
                    <a:pt x="17192" y="95830"/>
                  </a:lnTo>
                  <a:lnTo>
                    <a:pt x="18947" y="95830"/>
                  </a:lnTo>
                  <a:lnTo>
                    <a:pt x="20000" y="97102"/>
                  </a:lnTo>
                  <a:lnTo>
                    <a:pt x="21052" y="97102"/>
                  </a:lnTo>
                  <a:lnTo>
                    <a:pt x="20000" y="97738"/>
                  </a:lnTo>
                  <a:lnTo>
                    <a:pt x="21052" y="98162"/>
                  </a:lnTo>
                  <a:lnTo>
                    <a:pt x="21052" y="98798"/>
                  </a:lnTo>
                  <a:lnTo>
                    <a:pt x="21052" y="99434"/>
                  </a:lnTo>
                  <a:lnTo>
                    <a:pt x="22105" y="100070"/>
                  </a:lnTo>
                  <a:lnTo>
                    <a:pt x="23157" y="100070"/>
                  </a:lnTo>
                  <a:lnTo>
                    <a:pt x="24210" y="101342"/>
                  </a:lnTo>
                  <a:lnTo>
                    <a:pt x="24210" y="101342"/>
                  </a:lnTo>
                  <a:lnTo>
                    <a:pt x="22105" y="101978"/>
                  </a:lnTo>
                  <a:lnTo>
                    <a:pt x="23157" y="102402"/>
                  </a:lnTo>
                  <a:lnTo>
                    <a:pt x="23157" y="102402"/>
                  </a:lnTo>
                  <a:lnTo>
                    <a:pt x="24210" y="102402"/>
                  </a:lnTo>
                  <a:lnTo>
                    <a:pt x="24210" y="101978"/>
                  </a:lnTo>
                  <a:lnTo>
                    <a:pt x="24912" y="101978"/>
                  </a:lnTo>
                  <a:lnTo>
                    <a:pt x="24912" y="102402"/>
                  </a:lnTo>
                  <a:lnTo>
                    <a:pt x="25964" y="103038"/>
                  </a:lnTo>
                  <a:lnTo>
                    <a:pt x="24912" y="105583"/>
                  </a:lnTo>
                  <a:lnTo>
                    <a:pt x="25964" y="105583"/>
                  </a:lnTo>
                  <a:lnTo>
                    <a:pt x="25964" y="104946"/>
                  </a:lnTo>
                  <a:lnTo>
                    <a:pt x="29122" y="104946"/>
                  </a:lnTo>
                  <a:lnTo>
                    <a:pt x="30175" y="104310"/>
                  </a:lnTo>
                  <a:lnTo>
                    <a:pt x="31228" y="105583"/>
                  </a:lnTo>
                  <a:lnTo>
                    <a:pt x="31228" y="104946"/>
                  </a:lnTo>
                  <a:lnTo>
                    <a:pt x="31929" y="105583"/>
                  </a:lnTo>
                  <a:lnTo>
                    <a:pt x="32982" y="104946"/>
                  </a:lnTo>
                  <a:lnTo>
                    <a:pt x="32982" y="104310"/>
                  </a:lnTo>
                  <a:lnTo>
                    <a:pt x="34035" y="104310"/>
                  </a:lnTo>
                  <a:lnTo>
                    <a:pt x="35087" y="104946"/>
                  </a:lnTo>
                  <a:lnTo>
                    <a:pt x="36140" y="104946"/>
                  </a:lnTo>
                  <a:lnTo>
                    <a:pt x="37192" y="104310"/>
                  </a:lnTo>
                  <a:lnTo>
                    <a:pt x="38245" y="103674"/>
                  </a:lnTo>
                  <a:lnTo>
                    <a:pt x="38947" y="103674"/>
                  </a:lnTo>
                  <a:lnTo>
                    <a:pt x="38947" y="104310"/>
                  </a:lnTo>
                  <a:lnTo>
                    <a:pt x="40000" y="104310"/>
                  </a:lnTo>
                  <a:lnTo>
                    <a:pt x="38947" y="103038"/>
                  </a:lnTo>
                  <a:lnTo>
                    <a:pt x="40000" y="103038"/>
                  </a:lnTo>
                  <a:lnTo>
                    <a:pt x="40000" y="103674"/>
                  </a:lnTo>
                  <a:lnTo>
                    <a:pt x="42105" y="104946"/>
                  </a:lnTo>
                  <a:lnTo>
                    <a:pt x="44210" y="104946"/>
                  </a:lnTo>
                  <a:lnTo>
                    <a:pt x="44210" y="105583"/>
                  </a:lnTo>
                  <a:lnTo>
                    <a:pt x="44210" y="103674"/>
                  </a:lnTo>
                  <a:lnTo>
                    <a:pt x="45263" y="103674"/>
                  </a:lnTo>
                  <a:lnTo>
                    <a:pt x="45263" y="103038"/>
                  </a:lnTo>
                  <a:lnTo>
                    <a:pt x="47017" y="103674"/>
                  </a:lnTo>
                  <a:lnTo>
                    <a:pt x="49122" y="103038"/>
                  </a:lnTo>
                  <a:lnTo>
                    <a:pt x="51228" y="103038"/>
                  </a:lnTo>
                  <a:lnTo>
                    <a:pt x="51228" y="103674"/>
                  </a:lnTo>
                  <a:lnTo>
                    <a:pt x="54035" y="102402"/>
                  </a:lnTo>
                  <a:lnTo>
                    <a:pt x="56140" y="102402"/>
                  </a:lnTo>
                  <a:lnTo>
                    <a:pt x="57192" y="102402"/>
                  </a:lnTo>
                  <a:lnTo>
                    <a:pt x="56140" y="101342"/>
                  </a:lnTo>
                  <a:lnTo>
                    <a:pt x="56140" y="101342"/>
                  </a:lnTo>
                  <a:lnTo>
                    <a:pt x="56140" y="100706"/>
                  </a:lnTo>
                  <a:lnTo>
                    <a:pt x="58245" y="100070"/>
                  </a:lnTo>
                  <a:lnTo>
                    <a:pt x="58947" y="99434"/>
                  </a:lnTo>
                  <a:lnTo>
                    <a:pt x="58947" y="100070"/>
                  </a:lnTo>
                  <a:lnTo>
                    <a:pt x="62105" y="100706"/>
                  </a:lnTo>
                  <a:lnTo>
                    <a:pt x="63157" y="100070"/>
                  </a:lnTo>
                  <a:lnTo>
                    <a:pt x="64210" y="100706"/>
                  </a:lnTo>
                  <a:lnTo>
                    <a:pt x="68070" y="101342"/>
                  </a:lnTo>
                  <a:lnTo>
                    <a:pt x="68070" y="101342"/>
                  </a:lnTo>
                  <a:lnTo>
                    <a:pt x="68070" y="101978"/>
                  </a:lnTo>
                  <a:lnTo>
                    <a:pt x="68070" y="101978"/>
                  </a:lnTo>
                  <a:lnTo>
                    <a:pt x="68070" y="102402"/>
                  </a:lnTo>
                  <a:lnTo>
                    <a:pt x="68070" y="103038"/>
                  </a:lnTo>
                  <a:lnTo>
                    <a:pt x="70175" y="102402"/>
                  </a:lnTo>
                  <a:lnTo>
                    <a:pt x="71228" y="103038"/>
                  </a:lnTo>
                  <a:lnTo>
                    <a:pt x="71228" y="103674"/>
                  </a:lnTo>
                  <a:lnTo>
                    <a:pt x="70175" y="105583"/>
                  </a:lnTo>
                  <a:lnTo>
                    <a:pt x="71228" y="105583"/>
                  </a:lnTo>
                  <a:lnTo>
                    <a:pt x="71228" y="104946"/>
                  </a:lnTo>
                  <a:lnTo>
                    <a:pt x="72982" y="104946"/>
                  </a:lnTo>
                  <a:lnTo>
                    <a:pt x="74035" y="106219"/>
                  </a:lnTo>
                  <a:lnTo>
                    <a:pt x="75087" y="106643"/>
                  </a:lnTo>
                  <a:lnTo>
                    <a:pt x="76140" y="107279"/>
                  </a:lnTo>
                  <a:lnTo>
                    <a:pt x="77192" y="109187"/>
                  </a:lnTo>
                  <a:lnTo>
                    <a:pt x="77192" y="109187"/>
                  </a:lnTo>
                  <a:lnTo>
                    <a:pt x="77192" y="109187"/>
                  </a:lnTo>
                  <a:lnTo>
                    <a:pt x="78245" y="109187"/>
                  </a:lnTo>
                  <a:lnTo>
                    <a:pt x="77192" y="110459"/>
                  </a:lnTo>
                  <a:lnTo>
                    <a:pt x="76140" y="110459"/>
                  </a:lnTo>
                  <a:lnTo>
                    <a:pt x="75087" y="110883"/>
                  </a:lnTo>
                  <a:lnTo>
                    <a:pt x="74035" y="111519"/>
                  </a:lnTo>
                  <a:lnTo>
                    <a:pt x="75087" y="111519"/>
                  </a:lnTo>
                  <a:lnTo>
                    <a:pt x="75087" y="111519"/>
                  </a:lnTo>
                  <a:lnTo>
                    <a:pt x="76140" y="112155"/>
                  </a:lnTo>
                  <a:lnTo>
                    <a:pt x="77192" y="113427"/>
                  </a:lnTo>
                  <a:lnTo>
                    <a:pt x="77192" y="114699"/>
                  </a:lnTo>
                  <a:lnTo>
                    <a:pt x="76140" y="114699"/>
                  </a:lnTo>
                  <a:lnTo>
                    <a:pt x="77192" y="115123"/>
                  </a:lnTo>
                  <a:lnTo>
                    <a:pt x="78245" y="115123"/>
                  </a:lnTo>
                  <a:lnTo>
                    <a:pt x="78245" y="114699"/>
                  </a:lnTo>
                  <a:lnTo>
                    <a:pt x="80000" y="114699"/>
                  </a:lnTo>
                  <a:lnTo>
                    <a:pt x="80000" y="115123"/>
                  </a:lnTo>
                  <a:lnTo>
                    <a:pt x="81052" y="115123"/>
                  </a:lnTo>
                  <a:lnTo>
                    <a:pt x="81052" y="115759"/>
                  </a:lnTo>
                  <a:lnTo>
                    <a:pt x="80000" y="115759"/>
                  </a:lnTo>
                  <a:lnTo>
                    <a:pt x="81052" y="116395"/>
                  </a:lnTo>
                  <a:lnTo>
                    <a:pt x="84210" y="117031"/>
                  </a:lnTo>
                  <a:lnTo>
                    <a:pt x="85263" y="117031"/>
                  </a:lnTo>
                  <a:lnTo>
                    <a:pt x="85964" y="115759"/>
                  </a:lnTo>
                  <a:lnTo>
                    <a:pt x="87017" y="115759"/>
                  </a:lnTo>
                  <a:lnTo>
                    <a:pt x="87017" y="117031"/>
                  </a:lnTo>
                  <a:lnTo>
                    <a:pt x="87017" y="117031"/>
                  </a:lnTo>
                  <a:lnTo>
                    <a:pt x="87017" y="117031"/>
                  </a:lnTo>
                  <a:lnTo>
                    <a:pt x="89122" y="117667"/>
                  </a:lnTo>
                  <a:lnTo>
                    <a:pt x="90175" y="118303"/>
                  </a:lnTo>
                  <a:lnTo>
                    <a:pt x="91228" y="118303"/>
                  </a:lnTo>
                  <a:lnTo>
                    <a:pt x="91228" y="118303"/>
                  </a:lnTo>
                  <a:lnTo>
                    <a:pt x="91228" y="119363"/>
                  </a:lnTo>
                  <a:lnTo>
                    <a:pt x="91228" y="120000"/>
                  </a:lnTo>
                  <a:lnTo>
                    <a:pt x="91228" y="120000"/>
                  </a:lnTo>
                  <a:lnTo>
                    <a:pt x="92280" y="120000"/>
                  </a:lnTo>
                  <a:lnTo>
                    <a:pt x="92982" y="118939"/>
                  </a:lnTo>
                  <a:lnTo>
                    <a:pt x="95087" y="118303"/>
                  </a:lnTo>
                  <a:lnTo>
                    <a:pt x="95087" y="119363"/>
                  </a:lnTo>
                  <a:lnTo>
                    <a:pt x="96140" y="119363"/>
                  </a:lnTo>
                  <a:lnTo>
                    <a:pt x="96140" y="118939"/>
                  </a:lnTo>
                  <a:lnTo>
                    <a:pt x="96140" y="118303"/>
                  </a:lnTo>
                  <a:lnTo>
                    <a:pt x="98245" y="117031"/>
                  </a:lnTo>
                  <a:lnTo>
                    <a:pt x="98245" y="116395"/>
                  </a:lnTo>
                  <a:lnTo>
                    <a:pt x="98245" y="115759"/>
                  </a:lnTo>
                  <a:lnTo>
                    <a:pt x="99298" y="115759"/>
                  </a:lnTo>
                  <a:lnTo>
                    <a:pt x="99298" y="115759"/>
                  </a:lnTo>
                  <a:lnTo>
                    <a:pt x="101052" y="114699"/>
                  </a:lnTo>
                  <a:lnTo>
                    <a:pt x="103157" y="115123"/>
                  </a:lnTo>
                  <a:lnTo>
                    <a:pt x="103157" y="115123"/>
                  </a:lnTo>
                  <a:lnTo>
                    <a:pt x="104210" y="115759"/>
                  </a:lnTo>
                  <a:lnTo>
                    <a:pt x="105263" y="114063"/>
                  </a:lnTo>
                  <a:lnTo>
                    <a:pt x="106315" y="114063"/>
                  </a:lnTo>
                  <a:lnTo>
                    <a:pt x="107017" y="115123"/>
                  </a:lnTo>
                  <a:lnTo>
                    <a:pt x="108070" y="115123"/>
                  </a:lnTo>
                  <a:lnTo>
                    <a:pt x="110175" y="115123"/>
                  </a:lnTo>
                  <a:lnTo>
                    <a:pt x="110175" y="114699"/>
                  </a:lnTo>
                  <a:lnTo>
                    <a:pt x="112280" y="114699"/>
                  </a:lnTo>
                  <a:lnTo>
                    <a:pt x="111228" y="113427"/>
                  </a:lnTo>
                  <a:lnTo>
                    <a:pt x="112280" y="112791"/>
                  </a:lnTo>
                  <a:lnTo>
                    <a:pt x="112280" y="112155"/>
                  </a:lnTo>
                  <a:lnTo>
                    <a:pt x="112280" y="111519"/>
                  </a:lnTo>
                  <a:lnTo>
                    <a:pt x="112280" y="110883"/>
                  </a:lnTo>
                  <a:lnTo>
                    <a:pt x="111228" y="110883"/>
                  </a:lnTo>
                  <a:lnTo>
                    <a:pt x="111228" y="110459"/>
                  </a:lnTo>
                  <a:lnTo>
                    <a:pt x="111228" y="110459"/>
                  </a:lnTo>
                  <a:lnTo>
                    <a:pt x="111228" y="108551"/>
                  </a:lnTo>
                  <a:lnTo>
                    <a:pt x="112280" y="108551"/>
                  </a:lnTo>
                  <a:lnTo>
                    <a:pt x="112280" y="108551"/>
                  </a:lnTo>
                  <a:lnTo>
                    <a:pt x="113333" y="108551"/>
                  </a:lnTo>
                  <a:lnTo>
                    <a:pt x="114035" y="107915"/>
                  </a:lnTo>
                  <a:lnTo>
                    <a:pt x="113333" y="107279"/>
                  </a:lnTo>
                  <a:lnTo>
                    <a:pt x="114035" y="106643"/>
                  </a:lnTo>
                  <a:lnTo>
                    <a:pt x="115087" y="106219"/>
                  </a:lnTo>
                  <a:lnTo>
                    <a:pt x="116140" y="106643"/>
                  </a:lnTo>
                  <a:lnTo>
                    <a:pt x="117192" y="106643"/>
                  </a:lnTo>
                  <a:lnTo>
                    <a:pt x="118245" y="106643"/>
                  </a:lnTo>
                  <a:lnTo>
                    <a:pt x="117192" y="106219"/>
                  </a:lnTo>
                  <a:lnTo>
                    <a:pt x="117192" y="105583"/>
                  </a:lnTo>
                  <a:lnTo>
                    <a:pt x="118245" y="105583"/>
                  </a:lnTo>
                  <a:lnTo>
                    <a:pt x="118245" y="104946"/>
                  </a:lnTo>
                  <a:lnTo>
                    <a:pt x="119298" y="104946"/>
                  </a:lnTo>
                  <a:lnTo>
                    <a:pt x="119298" y="104310"/>
                  </a:lnTo>
                  <a:lnTo>
                    <a:pt x="120000" y="104310"/>
                  </a:lnTo>
                  <a:lnTo>
                    <a:pt x="120000" y="103674"/>
                  </a:lnTo>
                  <a:lnTo>
                    <a:pt x="120000" y="103038"/>
                  </a:lnTo>
                  <a:lnTo>
                    <a:pt x="119298" y="102402"/>
                  </a:lnTo>
                  <a:lnTo>
                    <a:pt x="119298" y="102402"/>
                  </a:lnTo>
                  <a:lnTo>
                    <a:pt x="119298" y="101342"/>
                  </a:lnTo>
                  <a:lnTo>
                    <a:pt x="119298" y="101342"/>
                  </a:lnTo>
                  <a:lnTo>
                    <a:pt x="118245" y="101342"/>
                  </a:lnTo>
                  <a:lnTo>
                    <a:pt x="118245" y="101342"/>
                  </a:lnTo>
                  <a:lnTo>
                    <a:pt x="117192" y="101978"/>
                  </a:lnTo>
                  <a:lnTo>
                    <a:pt x="117192" y="101978"/>
                  </a:lnTo>
                  <a:lnTo>
                    <a:pt x="117192" y="102402"/>
                  </a:lnTo>
                  <a:lnTo>
                    <a:pt x="115087" y="102402"/>
                  </a:lnTo>
                  <a:lnTo>
                    <a:pt x="115087" y="101342"/>
                  </a:lnTo>
                  <a:lnTo>
                    <a:pt x="115087" y="100070"/>
                  </a:lnTo>
                  <a:lnTo>
                    <a:pt x="115087" y="99434"/>
                  </a:lnTo>
                  <a:lnTo>
                    <a:pt x="115087" y="98798"/>
                  </a:lnTo>
                  <a:lnTo>
                    <a:pt x="115087" y="98798"/>
                  </a:lnTo>
                  <a:lnTo>
                    <a:pt x="113333" y="97738"/>
                  </a:lnTo>
                  <a:lnTo>
                    <a:pt x="112280" y="97738"/>
                  </a:lnTo>
                  <a:lnTo>
                    <a:pt x="112280" y="97102"/>
                  </a:lnTo>
                  <a:lnTo>
                    <a:pt x="111228" y="97102"/>
                  </a:lnTo>
                  <a:lnTo>
                    <a:pt x="111228" y="96466"/>
                  </a:lnTo>
                  <a:lnTo>
                    <a:pt x="109122" y="95830"/>
                  </a:lnTo>
                  <a:lnTo>
                    <a:pt x="108070" y="96466"/>
                  </a:lnTo>
                  <a:lnTo>
                    <a:pt x="109122" y="96466"/>
                  </a:lnTo>
                  <a:lnTo>
                    <a:pt x="109122" y="97102"/>
                  </a:lnTo>
                  <a:lnTo>
                    <a:pt x="108070" y="95830"/>
                  </a:lnTo>
                  <a:lnTo>
                    <a:pt x="108070" y="95194"/>
                  </a:lnTo>
                  <a:lnTo>
                    <a:pt x="109122" y="95194"/>
                  </a:lnTo>
                  <a:lnTo>
                    <a:pt x="109122" y="94558"/>
                  </a:lnTo>
                  <a:lnTo>
                    <a:pt x="109122" y="93922"/>
                  </a:lnTo>
                  <a:lnTo>
                    <a:pt x="110175" y="93922"/>
                  </a:lnTo>
                  <a:lnTo>
                    <a:pt x="110175" y="93498"/>
                  </a:lnTo>
                  <a:lnTo>
                    <a:pt x="110175" y="92862"/>
                  </a:lnTo>
                  <a:lnTo>
                    <a:pt x="110175" y="92226"/>
                  </a:lnTo>
                  <a:lnTo>
                    <a:pt x="110175" y="91590"/>
                  </a:lnTo>
                  <a:lnTo>
                    <a:pt x="112280" y="91590"/>
                  </a:lnTo>
                  <a:lnTo>
                    <a:pt x="112280" y="90318"/>
                  </a:lnTo>
                  <a:lnTo>
                    <a:pt x="111228" y="89681"/>
                  </a:lnTo>
                  <a:lnTo>
                    <a:pt x="110175" y="89257"/>
                  </a:lnTo>
                  <a:lnTo>
                    <a:pt x="109122" y="89257"/>
                  </a:lnTo>
                  <a:lnTo>
                    <a:pt x="108070" y="89257"/>
                  </a:lnTo>
                  <a:lnTo>
                    <a:pt x="108070" y="87985"/>
                  </a:lnTo>
                  <a:lnTo>
                    <a:pt x="108070" y="87985"/>
                  </a:lnTo>
                  <a:lnTo>
                    <a:pt x="106315" y="86713"/>
                  </a:lnTo>
                  <a:lnTo>
                    <a:pt x="105263" y="87349"/>
                  </a:lnTo>
                  <a:lnTo>
                    <a:pt x="103157" y="85441"/>
                  </a:lnTo>
                  <a:lnTo>
                    <a:pt x="102105" y="85441"/>
                  </a:lnTo>
                  <a:lnTo>
                    <a:pt x="101052" y="84381"/>
                  </a:lnTo>
                  <a:lnTo>
                    <a:pt x="99298" y="84381"/>
                  </a:lnTo>
                  <a:lnTo>
                    <a:pt x="97192" y="85017"/>
                  </a:lnTo>
                  <a:lnTo>
                    <a:pt x="96140" y="83745"/>
                  </a:lnTo>
                  <a:lnTo>
                    <a:pt x="97192" y="83109"/>
                  </a:lnTo>
                  <a:lnTo>
                    <a:pt x="98245" y="83109"/>
                  </a:lnTo>
                  <a:lnTo>
                    <a:pt x="95087" y="82473"/>
                  </a:lnTo>
                  <a:lnTo>
                    <a:pt x="96140" y="82473"/>
                  </a:lnTo>
                  <a:lnTo>
                    <a:pt x="97192" y="81201"/>
                  </a:lnTo>
                  <a:lnTo>
                    <a:pt x="99298" y="80565"/>
                  </a:lnTo>
                  <a:lnTo>
                    <a:pt x="98245" y="80565"/>
                  </a:lnTo>
                  <a:lnTo>
                    <a:pt x="97192" y="80141"/>
                  </a:lnTo>
                  <a:lnTo>
                    <a:pt x="96140" y="79505"/>
                  </a:lnTo>
                  <a:lnTo>
                    <a:pt x="96140" y="78869"/>
                  </a:lnTo>
                  <a:lnTo>
                    <a:pt x="94035" y="78233"/>
                  </a:lnTo>
                  <a:lnTo>
                    <a:pt x="92280" y="78233"/>
                  </a:lnTo>
                  <a:lnTo>
                    <a:pt x="92280" y="76961"/>
                  </a:lnTo>
                  <a:lnTo>
                    <a:pt x="91228" y="76961"/>
                  </a:lnTo>
                  <a:lnTo>
                    <a:pt x="90175" y="76961"/>
                  </a:lnTo>
                  <a:lnTo>
                    <a:pt x="90175" y="76325"/>
                  </a:lnTo>
                  <a:lnTo>
                    <a:pt x="89122" y="76325"/>
                  </a:lnTo>
                  <a:lnTo>
                    <a:pt x="87017" y="76325"/>
                  </a:lnTo>
                  <a:lnTo>
                    <a:pt x="85964" y="76325"/>
                  </a:lnTo>
                  <a:lnTo>
                    <a:pt x="85263" y="75265"/>
                  </a:lnTo>
                  <a:lnTo>
                    <a:pt x="84210" y="74628"/>
                  </a:lnTo>
                  <a:lnTo>
                    <a:pt x="83157" y="74628"/>
                  </a:lnTo>
                  <a:lnTo>
                    <a:pt x="82105" y="74628"/>
                  </a:lnTo>
                  <a:lnTo>
                    <a:pt x="82105" y="73356"/>
                  </a:lnTo>
                  <a:lnTo>
                    <a:pt x="82105" y="73356"/>
                  </a:lnTo>
                  <a:lnTo>
                    <a:pt x="79298" y="73356"/>
                  </a:lnTo>
                  <a:lnTo>
                    <a:pt x="78245" y="71660"/>
                  </a:lnTo>
                  <a:lnTo>
                    <a:pt x="78245" y="72084"/>
                  </a:lnTo>
                  <a:lnTo>
                    <a:pt x="77192" y="72084"/>
                  </a:lnTo>
                  <a:lnTo>
                    <a:pt x="76140" y="72084"/>
                  </a:lnTo>
                  <a:lnTo>
                    <a:pt x="76140" y="71660"/>
                  </a:lnTo>
                  <a:lnTo>
                    <a:pt x="76140" y="71024"/>
                  </a:lnTo>
                  <a:lnTo>
                    <a:pt x="75087" y="70388"/>
                  </a:lnTo>
                  <a:lnTo>
                    <a:pt x="77192" y="69752"/>
                  </a:lnTo>
                  <a:lnTo>
                    <a:pt x="76140" y="69752"/>
                  </a:lnTo>
                  <a:lnTo>
                    <a:pt x="75087" y="69116"/>
                  </a:lnTo>
                  <a:lnTo>
                    <a:pt x="75087" y="68480"/>
                  </a:lnTo>
                  <a:lnTo>
                    <a:pt x="76140" y="68480"/>
                  </a:lnTo>
                  <a:lnTo>
                    <a:pt x="75087" y="67844"/>
                  </a:lnTo>
                  <a:lnTo>
                    <a:pt x="77192" y="67844"/>
                  </a:lnTo>
                  <a:lnTo>
                    <a:pt x="76140" y="66784"/>
                  </a:lnTo>
                  <a:lnTo>
                    <a:pt x="75087" y="66148"/>
                  </a:lnTo>
                  <a:lnTo>
                    <a:pt x="72982" y="65512"/>
                  </a:lnTo>
                  <a:lnTo>
                    <a:pt x="72280" y="64240"/>
                  </a:lnTo>
                  <a:lnTo>
                    <a:pt x="71228" y="64240"/>
                  </a:lnTo>
                  <a:lnTo>
                    <a:pt x="70175" y="64240"/>
                  </a:lnTo>
                  <a:lnTo>
                    <a:pt x="70175" y="63180"/>
                  </a:lnTo>
                  <a:lnTo>
                    <a:pt x="71228" y="62544"/>
                  </a:lnTo>
                  <a:lnTo>
                    <a:pt x="72280" y="61908"/>
                  </a:lnTo>
                  <a:lnTo>
                    <a:pt x="72280" y="61908"/>
                  </a:lnTo>
                  <a:lnTo>
                    <a:pt x="71228" y="60636"/>
                  </a:lnTo>
                  <a:lnTo>
                    <a:pt x="71228" y="60000"/>
                  </a:lnTo>
                  <a:lnTo>
                    <a:pt x="71228" y="59363"/>
                  </a:lnTo>
                  <a:lnTo>
                    <a:pt x="71228" y="58939"/>
                  </a:lnTo>
                  <a:lnTo>
                    <a:pt x="72280" y="57667"/>
                  </a:lnTo>
                  <a:lnTo>
                    <a:pt x="72982" y="57667"/>
                  </a:lnTo>
                  <a:lnTo>
                    <a:pt x="72982" y="57667"/>
                  </a:lnTo>
                  <a:lnTo>
                    <a:pt x="76140" y="57667"/>
                  </a:lnTo>
                  <a:lnTo>
                    <a:pt x="76140" y="57031"/>
                  </a:lnTo>
                  <a:lnTo>
                    <a:pt x="77192" y="56395"/>
                  </a:lnTo>
                  <a:lnTo>
                    <a:pt x="77192" y="55123"/>
                  </a:lnTo>
                  <a:lnTo>
                    <a:pt x="75087" y="55123"/>
                  </a:lnTo>
                  <a:lnTo>
                    <a:pt x="75087" y="55123"/>
                  </a:lnTo>
                  <a:lnTo>
                    <a:pt x="77192" y="54699"/>
                  </a:lnTo>
                  <a:lnTo>
                    <a:pt x="77192" y="53427"/>
                  </a:lnTo>
                  <a:lnTo>
                    <a:pt x="76140" y="52791"/>
                  </a:lnTo>
                  <a:lnTo>
                    <a:pt x="75087" y="52791"/>
                  </a:lnTo>
                  <a:lnTo>
                    <a:pt x="72982" y="54063"/>
                  </a:lnTo>
                  <a:lnTo>
                    <a:pt x="72982" y="53427"/>
                  </a:lnTo>
                  <a:lnTo>
                    <a:pt x="75087" y="52155"/>
                  </a:lnTo>
                  <a:lnTo>
                    <a:pt x="75087" y="51519"/>
                  </a:lnTo>
                  <a:lnTo>
                    <a:pt x="75087" y="51519"/>
                  </a:lnTo>
                  <a:lnTo>
                    <a:pt x="75087" y="49823"/>
                  </a:lnTo>
                  <a:lnTo>
                    <a:pt x="74035" y="48551"/>
                  </a:lnTo>
                  <a:lnTo>
                    <a:pt x="74035" y="48551"/>
                  </a:lnTo>
                  <a:lnTo>
                    <a:pt x="72982" y="48551"/>
                  </a:lnTo>
                  <a:lnTo>
                    <a:pt x="72982" y="47279"/>
                  </a:lnTo>
                  <a:lnTo>
                    <a:pt x="72280" y="46007"/>
                  </a:lnTo>
                  <a:lnTo>
                    <a:pt x="72280" y="46007"/>
                  </a:lnTo>
                  <a:lnTo>
                    <a:pt x="74035" y="44946"/>
                  </a:lnTo>
                  <a:lnTo>
                    <a:pt x="72982" y="44310"/>
                  </a:lnTo>
                  <a:lnTo>
                    <a:pt x="72982" y="43038"/>
                  </a:lnTo>
                  <a:lnTo>
                    <a:pt x="72982" y="42402"/>
                  </a:lnTo>
                  <a:lnTo>
                    <a:pt x="75087" y="41766"/>
                  </a:lnTo>
                  <a:lnTo>
                    <a:pt x="75087" y="41766"/>
                  </a:lnTo>
                  <a:lnTo>
                    <a:pt x="77192" y="41766"/>
                  </a:lnTo>
                  <a:lnTo>
                    <a:pt x="77192" y="41342"/>
                  </a:lnTo>
                  <a:lnTo>
                    <a:pt x="77192" y="40706"/>
                  </a:lnTo>
                  <a:lnTo>
                    <a:pt x="76140" y="40706"/>
                  </a:lnTo>
                  <a:lnTo>
                    <a:pt x="76140" y="40070"/>
                  </a:lnTo>
                  <a:lnTo>
                    <a:pt x="76140" y="39434"/>
                  </a:lnTo>
                  <a:lnTo>
                    <a:pt x="75087" y="39434"/>
                  </a:lnTo>
                  <a:lnTo>
                    <a:pt x="76140" y="38798"/>
                  </a:lnTo>
                  <a:lnTo>
                    <a:pt x="77192" y="37102"/>
                  </a:lnTo>
                  <a:lnTo>
                    <a:pt x="78245" y="37102"/>
                  </a:lnTo>
                  <a:lnTo>
                    <a:pt x="79298" y="36466"/>
                  </a:lnTo>
                  <a:lnTo>
                    <a:pt x="78245" y="35830"/>
                  </a:lnTo>
                  <a:lnTo>
                    <a:pt x="78245" y="35194"/>
                  </a:lnTo>
                  <a:lnTo>
                    <a:pt x="79298" y="35194"/>
                  </a:lnTo>
                  <a:lnTo>
                    <a:pt x="79298" y="34558"/>
                  </a:lnTo>
                  <a:lnTo>
                    <a:pt x="78245" y="33922"/>
                  </a:lnTo>
                  <a:lnTo>
                    <a:pt x="79298" y="32862"/>
                  </a:lnTo>
                  <a:lnTo>
                    <a:pt x="78245" y="32862"/>
                  </a:lnTo>
                  <a:lnTo>
                    <a:pt x="78245" y="32862"/>
                  </a:lnTo>
                  <a:lnTo>
                    <a:pt x="78245" y="31590"/>
                  </a:lnTo>
                  <a:lnTo>
                    <a:pt x="77192" y="30954"/>
                  </a:lnTo>
                  <a:lnTo>
                    <a:pt x="77192" y="30954"/>
                  </a:lnTo>
                  <a:lnTo>
                    <a:pt x="78245" y="30318"/>
                  </a:lnTo>
                  <a:lnTo>
                    <a:pt x="78245" y="30318"/>
                  </a:lnTo>
                  <a:lnTo>
                    <a:pt x="78245" y="29045"/>
                  </a:lnTo>
                  <a:lnTo>
                    <a:pt x="78245" y="29045"/>
                  </a:lnTo>
                  <a:lnTo>
                    <a:pt x="78245" y="28621"/>
                  </a:lnTo>
                  <a:lnTo>
                    <a:pt x="79298" y="28621"/>
                  </a:lnTo>
                  <a:lnTo>
                    <a:pt x="79298" y="27985"/>
                  </a:lnTo>
                  <a:lnTo>
                    <a:pt x="78245" y="27349"/>
                  </a:lnTo>
                  <a:lnTo>
                    <a:pt x="79298" y="26713"/>
                  </a:lnTo>
                  <a:lnTo>
                    <a:pt x="80000" y="26713"/>
                  </a:lnTo>
                  <a:lnTo>
                    <a:pt x="81052" y="27349"/>
                  </a:lnTo>
                  <a:lnTo>
                    <a:pt x="81052" y="27985"/>
                  </a:lnTo>
                  <a:lnTo>
                    <a:pt x="82105" y="27985"/>
                  </a:lnTo>
                  <a:lnTo>
                    <a:pt x="84210" y="27349"/>
                  </a:lnTo>
                  <a:lnTo>
                    <a:pt x="85263" y="27349"/>
                  </a:lnTo>
                  <a:lnTo>
                    <a:pt x="85263" y="27985"/>
                  </a:lnTo>
                  <a:lnTo>
                    <a:pt x="85263" y="28621"/>
                  </a:lnTo>
                  <a:lnTo>
                    <a:pt x="85964" y="29045"/>
                  </a:lnTo>
                  <a:lnTo>
                    <a:pt x="87017" y="28621"/>
                  </a:lnTo>
                  <a:lnTo>
                    <a:pt x="88070" y="27985"/>
                  </a:lnTo>
                  <a:lnTo>
                    <a:pt x="89122" y="26077"/>
                  </a:lnTo>
                  <a:lnTo>
                    <a:pt x="91228" y="26713"/>
                  </a:lnTo>
                  <a:lnTo>
                    <a:pt x="91228" y="26077"/>
                  </a:lnTo>
                  <a:lnTo>
                    <a:pt x="91228" y="26077"/>
                  </a:lnTo>
                  <a:lnTo>
                    <a:pt x="92280" y="24805"/>
                  </a:lnTo>
                  <a:lnTo>
                    <a:pt x="91228" y="24805"/>
                  </a:lnTo>
                  <a:lnTo>
                    <a:pt x="89122" y="24805"/>
                  </a:lnTo>
                  <a:lnTo>
                    <a:pt x="89122" y="24805"/>
                  </a:lnTo>
                  <a:lnTo>
                    <a:pt x="89122" y="25441"/>
                  </a:lnTo>
                  <a:lnTo>
                    <a:pt x="88070" y="25441"/>
                  </a:lnTo>
                  <a:lnTo>
                    <a:pt x="87017" y="24805"/>
                  </a:lnTo>
                  <a:lnTo>
                    <a:pt x="89122" y="23745"/>
                  </a:lnTo>
                  <a:lnTo>
                    <a:pt x="88070" y="23745"/>
                  </a:lnTo>
                  <a:lnTo>
                    <a:pt x="87017" y="23109"/>
                  </a:lnTo>
                  <a:lnTo>
                    <a:pt x="87017" y="22473"/>
                  </a:lnTo>
                  <a:lnTo>
                    <a:pt x="85964" y="22473"/>
                  </a:lnTo>
                  <a:lnTo>
                    <a:pt x="85263" y="21837"/>
                  </a:lnTo>
                  <a:lnTo>
                    <a:pt x="85263" y="22473"/>
                  </a:lnTo>
                  <a:lnTo>
                    <a:pt x="84210" y="22473"/>
                  </a:lnTo>
                  <a:lnTo>
                    <a:pt x="84210" y="22473"/>
                  </a:lnTo>
                  <a:lnTo>
                    <a:pt x="83157" y="21837"/>
                  </a:lnTo>
                  <a:lnTo>
                    <a:pt x="82105" y="22473"/>
                  </a:lnTo>
                  <a:lnTo>
                    <a:pt x="81052" y="22473"/>
                  </a:lnTo>
                  <a:lnTo>
                    <a:pt x="80000" y="20565"/>
                  </a:lnTo>
                  <a:lnTo>
                    <a:pt x="80000" y="21201"/>
                  </a:lnTo>
                  <a:lnTo>
                    <a:pt x="79298" y="20565"/>
                  </a:lnTo>
                  <a:lnTo>
                    <a:pt x="79298" y="20565"/>
                  </a:lnTo>
                  <a:lnTo>
                    <a:pt x="78245" y="20141"/>
                  </a:lnTo>
                  <a:lnTo>
                    <a:pt x="78245" y="19505"/>
                  </a:lnTo>
                  <a:lnTo>
                    <a:pt x="78245" y="18869"/>
                  </a:lnTo>
                  <a:lnTo>
                    <a:pt x="77192" y="18869"/>
                  </a:lnTo>
                  <a:lnTo>
                    <a:pt x="76140" y="18869"/>
                  </a:lnTo>
                  <a:lnTo>
                    <a:pt x="74035" y="18233"/>
                  </a:lnTo>
                  <a:lnTo>
                    <a:pt x="72982" y="17597"/>
                  </a:lnTo>
                  <a:lnTo>
                    <a:pt x="72982" y="16961"/>
                  </a:lnTo>
                  <a:lnTo>
                    <a:pt x="71228" y="16961"/>
                  </a:lnTo>
                  <a:lnTo>
                    <a:pt x="70175" y="17597"/>
                  </a:lnTo>
                  <a:lnTo>
                    <a:pt x="70175" y="18233"/>
                  </a:lnTo>
                  <a:lnTo>
                    <a:pt x="68070" y="18233"/>
                  </a:lnTo>
                  <a:lnTo>
                    <a:pt x="67017" y="18233"/>
                  </a:lnTo>
                  <a:lnTo>
                    <a:pt x="65964" y="17597"/>
                  </a:lnTo>
                  <a:lnTo>
                    <a:pt x="67017" y="16325"/>
                  </a:lnTo>
                  <a:lnTo>
                    <a:pt x="65964" y="15265"/>
                  </a:lnTo>
                  <a:lnTo>
                    <a:pt x="65964" y="14628"/>
                  </a:lnTo>
                  <a:lnTo>
                    <a:pt x="68070" y="12084"/>
                  </a:lnTo>
                  <a:lnTo>
                    <a:pt x="65964" y="10388"/>
                  </a:lnTo>
                  <a:lnTo>
                    <a:pt x="64210" y="10388"/>
                  </a:lnTo>
                  <a:lnTo>
                    <a:pt x="63157" y="10388"/>
                  </a:lnTo>
                  <a:lnTo>
                    <a:pt x="63157" y="9116"/>
                  </a:lnTo>
                  <a:lnTo>
                    <a:pt x="64210" y="9116"/>
                  </a:lnTo>
                  <a:lnTo>
                    <a:pt x="64210" y="7208"/>
                  </a:lnTo>
                  <a:lnTo>
                    <a:pt x="65263" y="6148"/>
                  </a:lnTo>
                  <a:lnTo>
                    <a:pt x="64210" y="5512"/>
                  </a:lnTo>
                  <a:lnTo>
                    <a:pt x="65263" y="4876"/>
                  </a:lnTo>
                  <a:lnTo>
                    <a:pt x="65263" y="4240"/>
                  </a:lnTo>
                  <a:lnTo>
                    <a:pt x="65964" y="3604"/>
                  </a:lnTo>
                  <a:lnTo>
                    <a:pt x="65263" y="3604"/>
                  </a:lnTo>
                  <a:lnTo>
                    <a:pt x="65964" y="3604"/>
                  </a:lnTo>
                  <a:lnTo>
                    <a:pt x="65964" y="3604"/>
                  </a:lnTo>
                  <a:lnTo>
                    <a:pt x="67017" y="3604"/>
                  </a:lnTo>
                  <a:lnTo>
                    <a:pt x="65964" y="2544"/>
                  </a:lnTo>
                  <a:lnTo>
                    <a:pt x="67017" y="1908"/>
                  </a:lnTo>
                  <a:lnTo>
                    <a:pt x="68070" y="1908"/>
                  </a:lnTo>
                  <a:lnTo>
                    <a:pt x="67017" y="1272"/>
                  </a:lnTo>
                  <a:lnTo>
                    <a:pt x="67017" y="1272"/>
                  </a:lnTo>
                  <a:lnTo>
                    <a:pt x="64210" y="1272"/>
                  </a:lnTo>
                  <a:lnTo>
                    <a:pt x="64210" y="636"/>
                  </a:lnTo>
                  <a:lnTo>
                    <a:pt x="64210" y="0"/>
                  </a:lnTo>
                  <a:lnTo>
                    <a:pt x="63157" y="1272"/>
                  </a:lnTo>
                  <a:lnTo>
                    <a:pt x="61052" y="1272"/>
                  </a:lnTo>
                  <a:lnTo>
                    <a:pt x="61052" y="2544"/>
                  </a:lnTo>
                  <a:lnTo>
                    <a:pt x="61052" y="2968"/>
                  </a:lnTo>
                  <a:lnTo>
                    <a:pt x="58947" y="3604"/>
                  </a:lnTo>
                  <a:lnTo>
                    <a:pt x="58947" y="3604"/>
                  </a:lnTo>
                  <a:lnTo>
                    <a:pt x="58245" y="5512"/>
                  </a:lnTo>
                  <a:lnTo>
                    <a:pt x="58947" y="5512"/>
                  </a:lnTo>
                  <a:lnTo>
                    <a:pt x="58245" y="6784"/>
                  </a:lnTo>
                  <a:lnTo>
                    <a:pt x="58245" y="7844"/>
                  </a:lnTo>
                  <a:lnTo>
                    <a:pt x="58245" y="8480"/>
                  </a:lnTo>
                  <a:lnTo>
                    <a:pt x="54035" y="9116"/>
                  </a:lnTo>
                  <a:lnTo>
                    <a:pt x="52982" y="9116"/>
                  </a:lnTo>
                  <a:lnTo>
                    <a:pt x="52982" y="9752"/>
                  </a:lnTo>
                  <a:lnTo>
                    <a:pt x="51228" y="9752"/>
                  </a:lnTo>
                  <a:lnTo>
                    <a:pt x="51228" y="10388"/>
                  </a:lnTo>
                  <a:lnTo>
                    <a:pt x="47017" y="11448"/>
                  </a:lnTo>
                  <a:lnTo>
                    <a:pt x="45263" y="11024"/>
                  </a:lnTo>
                  <a:lnTo>
                    <a:pt x="44210" y="10388"/>
                  </a:lnTo>
                  <a:lnTo>
                    <a:pt x="43157" y="10388"/>
                  </a:lnTo>
                  <a:lnTo>
                    <a:pt x="41052" y="10388"/>
                  </a:lnTo>
                  <a:lnTo>
                    <a:pt x="38245" y="10388"/>
                  </a:lnTo>
                  <a:lnTo>
                    <a:pt x="37192" y="10388"/>
                  </a:lnTo>
                  <a:lnTo>
                    <a:pt x="38245" y="10388"/>
                  </a:lnTo>
                  <a:lnTo>
                    <a:pt x="37192" y="12720"/>
                  </a:lnTo>
                  <a:lnTo>
                    <a:pt x="38245" y="12720"/>
                  </a:lnTo>
                  <a:lnTo>
                    <a:pt x="38245" y="13356"/>
                  </a:lnTo>
                  <a:lnTo>
                    <a:pt x="38947" y="13356"/>
                  </a:lnTo>
                  <a:lnTo>
                    <a:pt x="38947" y="14628"/>
                  </a:lnTo>
                  <a:lnTo>
                    <a:pt x="38947" y="15901"/>
                  </a:lnTo>
                  <a:lnTo>
                    <a:pt x="38245" y="15901"/>
                  </a:lnTo>
                  <a:lnTo>
                    <a:pt x="38245" y="16325"/>
                  </a:lnTo>
                  <a:lnTo>
                    <a:pt x="37192" y="17597"/>
                  </a:lnTo>
                  <a:lnTo>
                    <a:pt x="38245" y="18233"/>
                  </a:lnTo>
                  <a:lnTo>
                    <a:pt x="37192" y="18869"/>
                  </a:lnTo>
                  <a:lnTo>
                    <a:pt x="37192" y="19505"/>
                  </a:lnTo>
                  <a:lnTo>
                    <a:pt x="38245" y="19505"/>
                  </a:lnTo>
                  <a:lnTo>
                    <a:pt x="38947" y="20141"/>
                  </a:lnTo>
                  <a:lnTo>
                    <a:pt x="38245" y="20141"/>
                  </a:lnTo>
                  <a:lnTo>
                    <a:pt x="38245" y="20565"/>
                  </a:lnTo>
                  <a:close/>
                </a:path>
              </a:pathLst>
            </a:custGeom>
            <a:solidFill>
              <a:srgbClr val="F2BEF2"/>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C6E4"/>
                </a:solidFill>
                <a:latin typeface="Calibri"/>
                <a:ea typeface="Calibri"/>
                <a:cs typeface="Calibri"/>
                <a:sym typeface="Calibri"/>
              </a:endParaRPr>
            </a:p>
          </p:txBody>
        </p:sp>
        <p:sp>
          <p:nvSpPr>
            <p:cNvPr id="408" name="Google Shape;408;p9"/>
            <p:cNvSpPr/>
            <p:nvPr/>
          </p:nvSpPr>
          <p:spPr>
            <a:xfrm>
              <a:off x="4395204" y="3327473"/>
              <a:ext cx="272208" cy="220370"/>
            </a:xfrm>
            <a:custGeom>
              <a:avLst/>
              <a:gdLst/>
              <a:ahLst/>
              <a:cxnLst/>
              <a:rect l="l" t="t" r="r" b="b"/>
              <a:pathLst>
                <a:path w="120000" h="120000" extrusionOk="0">
                  <a:moveTo>
                    <a:pt x="90716" y="115662"/>
                  </a:moveTo>
                  <a:lnTo>
                    <a:pt x="90716" y="114578"/>
                  </a:lnTo>
                  <a:lnTo>
                    <a:pt x="92625" y="113493"/>
                  </a:lnTo>
                  <a:lnTo>
                    <a:pt x="92625" y="112771"/>
                  </a:lnTo>
                  <a:lnTo>
                    <a:pt x="93580" y="112771"/>
                  </a:lnTo>
                  <a:lnTo>
                    <a:pt x="93580" y="110602"/>
                  </a:lnTo>
                  <a:lnTo>
                    <a:pt x="94535" y="110602"/>
                  </a:lnTo>
                  <a:lnTo>
                    <a:pt x="95490" y="107349"/>
                  </a:lnTo>
                  <a:lnTo>
                    <a:pt x="96127" y="106265"/>
                  </a:lnTo>
                  <a:lnTo>
                    <a:pt x="97082" y="106265"/>
                  </a:lnTo>
                  <a:lnTo>
                    <a:pt x="96127" y="104457"/>
                  </a:lnTo>
                  <a:lnTo>
                    <a:pt x="94535" y="104457"/>
                  </a:lnTo>
                  <a:lnTo>
                    <a:pt x="92625" y="104457"/>
                  </a:lnTo>
                  <a:lnTo>
                    <a:pt x="92625" y="103373"/>
                  </a:lnTo>
                  <a:lnTo>
                    <a:pt x="93580" y="102289"/>
                  </a:lnTo>
                  <a:lnTo>
                    <a:pt x="93580" y="102289"/>
                  </a:lnTo>
                  <a:lnTo>
                    <a:pt x="94535" y="102289"/>
                  </a:lnTo>
                  <a:lnTo>
                    <a:pt x="95490" y="102289"/>
                  </a:lnTo>
                  <a:lnTo>
                    <a:pt x="95490" y="101204"/>
                  </a:lnTo>
                  <a:lnTo>
                    <a:pt x="94535" y="100120"/>
                  </a:lnTo>
                  <a:lnTo>
                    <a:pt x="94535" y="99036"/>
                  </a:lnTo>
                  <a:lnTo>
                    <a:pt x="93580" y="98313"/>
                  </a:lnTo>
                  <a:lnTo>
                    <a:pt x="94535" y="96144"/>
                  </a:lnTo>
                  <a:lnTo>
                    <a:pt x="94535" y="95060"/>
                  </a:lnTo>
                  <a:lnTo>
                    <a:pt x="97082" y="95060"/>
                  </a:lnTo>
                  <a:lnTo>
                    <a:pt x="97082" y="96144"/>
                  </a:lnTo>
                  <a:lnTo>
                    <a:pt x="98037" y="96144"/>
                  </a:lnTo>
                  <a:lnTo>
                    <a:pt x="98992" y="95060"/>
                  </a:lnTo>
                  <a:lnTo>
                    <a:pt x="99946" y="95060"/>
                  </a:lnTo>
                  <a:lnTo>
                    <a:pt x="99946" y="92891"/>
                  </a:lnTo>
                  <a:lnTo>
                    <a:pt x="98992" y="92891"/>
                  </a:lnTo>
                  <a:lnTo>
                    <a:pt x="98037" y="92891"/>
                  </a:lnTo>
                  <a:lnTo>
                    <a:pt x="97082" y="92891"/>
                  </a:lnTo>
                  <a:lnTo>
                    <a:pt x="98037" y="91807"/>
                  </a:lnTo>
                  <a:lnTo>
                    <a:pt x="97082" y="90722"/>
                  </a:lnTo>
                  <a:lnTo>
                    <a:pt x="97082" y="91807"/>
                  </a:lnTo>
                  <a:lnTo>
                    <a:pt x="96127" y="90722"/>
                  </a:lnTo>
                  <a:lnTo>
                    <a:pt x="95490" y="90722"/>
                  </a:lnTo>
                  <a:lnTo>
                    <a:pt x="96127" y="88915"/>
                  </a:lnTo>
                  <a:lnTo>
                    <a:pt x="95490" y="86746"/>
                  </a:lnTo>
                  <a:lnTo>
                    <a:pt x="95490" y="86746"/>
                  </a:lnTo>
                  <a:lnTo>
                    <a:pt x="95490" y="85662"/>
                  </a:lnTo>
                  <a:lnTo>
                    <a:pt x="95490" y="84578"/>
                  </a:lnTo>
                  <a:lnTo>
                    <a:pt x="95490" y="83493"/>
                  </a:lnTo>
                  <a:lnTo>
                    <a:pt x="95490" y="82771"/>
                  </a:lnTo>
                  <a:lnTo>
                    <a:pt x="96127" y="82771"/>
                  </a:lnTo>
                  <a:lnTo>
                    <a:pt x="97082" y="81686"/>
                  </a:lnTo>
                  <a:lnTo>
                    <a:pt x="97082" y="81686"/>
                  </a:lnTo>
                  <a:lnTo>
                    <a:pt x="98037" y="80602"/>
                  </a:lnTo>
                  <a:lnTo>
                    <a:pt x="98992" y="81686"/>
                  </a:lnTo>
                  <a:lnTo>
                    <a:pt x="98992" y="79518"/>
                  </a:lnTo>
                  <a:lnTo>
                    <a:pt x="99946" y="79518"/>
                  </a:lnTo>
                  <a:lnTo>
                    <a:pt x="99946" y="79518"/>
                  </a:lnTo>
                  <a:lnTo>
                    <a:pt x="101538" y="79518"/>
                  </a:lnTo>
                  <a:lnTo>
                    <a:pt x="102493" y="79518"/>
                  </a:lnTo>
                  <a:lnTo>
                    <a:pt x="103448" y="79518"/>
                  </a:lnTo>
                  <a:lnTo>
                    <a:pt x="103448" y="79518"/>
                  </a:lnTo>
                  <a:lnTo>
                    <a:pt x="103448" y="79518"/>
                  </a:lnTo>
                  <a:lnTo>
                    <a:pt x="103448" y="78433"/>
                  </a:lnTo>
                  <a:lnTo>
                    <a:pt x="104403" y="78433"/>
                  </a:lnTo>
                  <a:lnTo>
                    <a:pt x="104403" y="77349"/>
                  </a:lnTo>
                  <a:lnTo>
                    <a:pt x="105358" y="76265"/>
                  </a:lnTo>
                  <a:lnTo>
                    <a:pt x="106312" y="75542"/>
                  </a:lnTo>
                  <a:lnTo>
                    <a:pt x="106312" y="75542"/>
                  </a:lnTo>
                  <a:lnTo>
                    <a:pt x="107267" y="75542"/>
                  </a:lnTo>
                  <a:lnTo>
                    <a:pt x="107904" y="77349"/>
                  </a:lnTo>
                  <a:lnTo>
                    <a:pt x="109814" y="77349"/>
                  </a:lnTo>
                  <a:lnTo>
                    <a:pt x="110769" y="78433"/>
                  </a:lnTo>
                  <a:lnTo>
                    <a:pt x="111724" y="78433"/>
                  </a:lnTo>
                  <a:lnTo>
                    <a:pt x="111724" y="76265"/>
                  </a:lnTo>
                  <a:lnTo>
                    <a:pt x="112679" y="75542"/>
                  </a:lnTo>
                  <a:lnTo>
                    <a:pt x="111724" y="74457"/>
                  </a:lnTo>
                  <a:lnTo>
                    <a:pt x="111724" y="73373"/>
                  </a:lnTo>
                  <a:lnTo>
                    <a:pt x="111724" y="73373"/>
                  </a:lnTo>
                  <a:lnTo>
                    <a:pt x="112679" y="72289"/>
                  </a:lnTo>
                  <a:lnTo>
                    <a:pt x="112679" y="71204"/>
                  </a:lnTo>
                  <a:lnTo>
                    <a:pt x="111724" y="70120"/>
                  </a:lnTo>
                  <a:lnTo>
                    <a:pt x="111724" y="69036"/>
                  </a:lnTo>
                  <a:lnTo>
                    <a:pt x="111724" y="68313"/>
                  </a:lnTo>
                  <a:lnTo>
                    <a:pt x="111724" y="67228"/>
                  </a:lnTo>
                  <a:lnTo>
                    <a:pt x="112679" y="67228"/>
                  </a:lnTo>
                  <a:lnTo>
                    <a:pt x="112679" y="66144"/>
                  </a:lnTo>
                  <a:lnTo>
                    <a:pt x="112679" y="66144"/>
                  </a:lnTo>
                  <a:lnTo>
                    <a:pt x="112679" y="65060"/>
                  </a:lnTo>
                  <a:lnTo>
                    <a:pt x="112679" y="65060"/>
                  </a:lnTo>
                  <a:lnTo>
                    <a:pt x="111724" y="63975"/>
                  </a:lnTo>
                  <a:lnTo>
                    <a:pt x="112679" y="61807"/>
                  </a:lnTo>
                  <a:lnTo>
                    <a:pt x="112679" y="61807"/>
                  </a:lnTo>
                  <a:lnTo>
                    <a:pt x="112679" y="59999"/>
                  </a:lnTo>
                  <a:lnTo>
                    <a:pt x="111724" y="58915"/>
                  </a:lnTo>
                  <a:lnTo>
                    <a:pt x="110769" y="57831"/>
                  </a:lnTo>
                  <a:lnTo>
                    <a:pt x="111724" y="56746"/>
                  </a:lnTo>
                  <a:lnTo>
                    <a:pt x="112679" y="57831"/>
                  </a:lnTo>
                  <a:lnTo>
                    <a:pt x="113633" y="57831"/>
                  </a:lnTo>
                  <a:lnTo>
                    <a:pt x="114270" y="57831"/>
                  </a:lnTo>
                  <a:lnTo>
                    <a:pt x="114270" y="56746"/>
                  </a:lnTo>
                  <a:lnTo>
                    <a:pt x="114270" y="55662"/>
                  </a:lnTo>
                  <a:lnTo>
                    <a:pt x="115225" y="53855"/>
                  </a:lnTo>
                  <a:lnTo>
                    <a:pt x="116180" y="53855"/>
                  </a:lnTo>
                  <a:lnTo>
                    <a:pt x="116180" y="52771"/>
                  </a:lnTo>
                  <a:lnTo>
                    <a:pt x="116180" y="52771"/>
                  </a:lnTo>
                  <a:lnTo>
                    <a:pt x="117135" y="51686"/>
                  </a:lnTo>
                  <a:lnTo>
                    <a:pt x="118090" y="51686"/>
                  </a:lnTo>
                  <a:lnTo>
                    <a:pt x="118090" y="50602"/>
                  </a:lnTo>
                  <a:lnTo>
                    <a:pt x="118090" y="50602"/>
                  </a:lnTo>
                  <a:lnTo>
                    <a:pt x="119045" y="49518"/>
                  </a:lnTo>
                  <a:lnTo>
                    <a:pt x="119045" y="49518"/>
                  </a:lnTo>
                  <a:lnTo>
                    <a:pt x="119045" y="47349"/>
                  </a:lnTo>
                  <a:lnTo>
                    <a:pt x="120000" y="46626"/>
                  </a:lnTo>
                  <a:lnTo>
                    <a:pt x="119045" y="46626"/>
                  </a:lnTo>
                  <a:lnTo>
                    <a:pt x="118090" y="46626"/>
                  </a:lnTo>
                  <a:lnTo>
                    <a:pt x="118090" y="45542"/>
                  </a:lnTo>
                  <a:lnTo>
                    <a:pt x="119045" y="44457"/>
                  </a:lnTo>
                  <a:lnTo>
                    <a:pt x="119045" y="43373"/>
                  </a:lnTo>
                  <a:lnTo>
                    <a:pt x="119045" y="41204"/>
                  </a:lnTo>
                  <a:lnTo>
                    <a:pt x="119045" y="40120"/>
                  </a:lnTo>
                  <a:lnTo>
                    <a:pt x="120000" y="40120"/>
                  </a:lnTo>
                  <a:lnTo>
                    <a:pt x="120000" y="38313"/>
                  </a:lnTo>
                  <a:lnTo>
                    <a:pt x="120000" y="36144"/>
                  </a:lnTo>
                  <a:lnTo>
                    <a:pt x="119045" y="36144"/>
                  </a:lnTo>
                  <a:lnTo>
                    <a:pt x="119045" y="35060"/>
                  </a:lnTo>
                  <a:lnTo>
                    <a:pt x="119045" y="35060"/>
                  </a:lnTo>
                  <a:lnTo>
                    <a:pt x="119045" y="31084"/>
                  </a:lnTo>
                  <a:lnTo>
                    <a:pt x="119045" y="31084"/>
                  </a:lnTo>
                  <a:lnTo>
                    <a:pt x="118090" y="31084"/>
                  </a:lnTo>
                  <a:lnTo>
                    <a:pt x="118090" y="31084"/>
                  </a:lnTo>
                  <a:lnTo>
                    <a:pt x="116180" y="29999"/>
                  </a:lnTo>
                  <a:lnTo>
                    <a:pt x="115225" y="29999"/>
                  </a:lnTo>
                  <a:lnTo>
                    <a:pt x="113633" y="31084"/>
                  </a:lnTo>
                  <a:lnTo>
                    <a:pt x="112679" y="29999"/>
                  </a:lnTo>
                  <a:lnTo>
                    <a:pt x="112679" y="29999"/>
                  </a:lnTo>
                  <a:lnTo>
                    <a:pt x="110769" y="28915"/>
                  </a:lnTo>
                  <a:lnTo>
                    <a:pt x="109814" y="28915"/>
                  </a:lnTo>
                  <a:lnTo>
                    <a:pt x="109814" y="28915"/>
                  </a:lnTo>
                  <a:lnTo>
                    <a:pt x="109814" y="28915"/>
                  </a:lnTo>
                  <a:lnTo>
                    <a:pt x="107904" y="28915"/>
                  </a:lnTo>
                  <a:lnTo>
                    <a:pt x="107904" y="27831"/>
                  </a:lnTo>
                  <a:lnTo>
                    <a:pt x="108859" y="26746"/>
                  </a:lnTo>
                  <a:lnTo>
                    <a:pt x="108859" y="24578"/>
                  </a:lnTo>
                  <a:lnTo>
                    <a:pt x="107904" y="24578"/>
                  </a:lnTo>
                  <a:lnTo>
                    <a:pt x="107267" y="26746"/>
                  </a:lnTo>
                  <a:lnTo>
                    <a:pt x="107267" y="25662"/>
                  </a:lnTo>
                  <a:lnTo>
                    <a:pt x="106312" y="26746"/>
                  </a:lnTo>
                  <a:lnTo>
                    <a:pt x="105358" y="27831"/>
                  </a:lnTo>
                  <a:lnTo>
                    <a:pt x="104403" y="26746"/>
                  </a:lnTo>
                  <a:lnTo>
                    <a:pt x="103448" y="25662"/>
                  </a:lnTo>
                  <a:lnTo>
                    <a:pt x="102493" y="24578"/>
                  </a:lnTo>
                  <a:lnTo>
                    <a:pt x="101538" y="24578"/>
                  </a:lnTo>
                  <a:lnTo>
                    <a:pt x="100901" y="24578"/>
                  </a:lnTo>
                  <a:lnTo>
                    <a:pt x="99946" y="24578"/>
                  </a:lnTo>
                  <a:lnTo>
                    <a:pt x="99946" y="24578"/>
                  </a:lnTo>
                  <a:lnTo>
                    <a:pt x="98992" y="24578"/>
                  </a:lnTo>
                  <a:lnTo>
                    <a:pt x="97082" y="22771"/>
                  </a:lnTo>
                  <a:lnTo>
                    <a:pt x="97082" y="22771"/>
                  </a:lnTo>
                  <a:lnTo>
                    <a:pt x="95490" y="24578"/>
                  </a:lnTo>
                  <a:lnTo>
                    <a:pt x="95490" y="24578"/>
                  </a:lnTo>
                  <a:lnTo>
                    <a:pt x="95490" y="25662"/>
                  </a:lnTo>
                  <a:lnTo>
                    <a:pt x="95490" y="26746"/>
                  </a:lnTo>
                  <a:lnTo>
                    <a:pt x="94535" y="25662"/>
                  </a:lnTo>
                  <a:lnTo>
                    <a:pt x="94535" y="25662"/>
                  </a:lnTo>
                  <a:lnTo>
                    <a:pt x="92625" y="26746"/>
                  </a:lnTo>
                  <a:lnTo>
                    <a:pt x="92625" y="25662"/>
                  </a:lnTo>
                  <a:lnTo>
                    <a:pt x="91671" y="24578"/>
                  </a:lnTo>
                  <a:lnTo>
                    <a:pt x="90716" y="24578"/>
                  </a:lnTo>
                  <a:lnTo>
                    <a:pt x="90716" y="24578"/>
                  </a:lnTo>
                  <a:lnTo>
                    <a:pt x="89761" y="24578"/>
                  </a:lnTo>
                  <a:lnTo>
                    <a:pt x="89124" y="25662"/>
                  </a:lnTo>
                  <a:lnTo>
                    <a:pt x="89124" y="25662"/>
                  </a:lnTo>
                  <a:lnTo>
                    <a:pt x="88169" y="26746"/>
                  </a:lnTo>
                  <a:lnTo>
                    <a:pt x="85305" y="26746"/>
                  </a:lnTo>
                  <a:lnTo>
                    <a:pt x="84350" y="26746"/>
                  </a:lnTo>
                  <a:lnTo>
                    <a:pt x="83395" y="26746"/>
                  </a:lnTo>
                  <a:lnTo>
                    <a:pt x="82758" y="25662"/>
                  </a:lnTo>
                  <a:lnTo>
                    <a:pt x="81803" y="26746"/>
                  </a:lnTo>
                  <a:lnTo>
                    <a:pt x="81803" y="26746"/>
                  </a:lnTo>
                  <a:lnTo>
                    <a:pt x="79893" y="26746"/>
                  </a:lnTo>
                  <a:lnTo>
                    <a:pt x="79893" y="27831"/>
                  </a:lnTo>
                  <a:lnTo>
                    <a:pt x="78938" y="26746"/>
                  </a:lnTo>
                  <a:lnTo>
                    <a:pt x="78938" y="26746"/>
                  </a:lnTo>
                  <a:lnTo>
                    <a:pt x="77984" y="26746"/>
                  </a:lnTo>
                  <a:lnTo>
                    <a:pt x="74482" y="27831"/>
                  </a:lnTo>
                  <a:lnTo>
                    <a:pt x="74482" y="26746"/>
                  </a:lnTo>
                  <a:lnTo>
                    <a:pt x="73527" y="26746"/>
                  </a:lnTo>
                  <a:lnTo>
                    <a:pt x="72572" y="26746"/>
                  </a:lnTo>
                  <a:lnTo>
                    <a:pt x="72572" y="26746"/>
                  </a:lnTo>
                  <a:lnTo>
                    <a:pt x="71618" y="24578"/>
                  </a:lnTo>
                  <a:lnTo>
                    <a:pt x="70026" y="24578"/>
                  </a:lnTo>
                  <a:lnTo>
                    <a:pt x="70026" y="24578"/>
                  </a:lnTo>
                  <a:lnTo>
                    <a:pt x="69071" y="24578"/>
                  </a:lnTo>
                  <a:lnTo>
                    <a:pt x="68116" y="24578"/>
                  </a:lnTo>
                  <a:lnTo>
                    <a:pt x="67161" y="24578"/>
                  </a:lnTo>
                  <a:lnTo>
                    <a:pt x="66206" y="25662"/>
                  </a:lnTo>
                  <a:lnTo>
                    <a:pt x="65251" y="24578"/>
                  </a:lnTo>
                  <a:lnTo>
                    <a:pt x="65251" y="24578"/>
                  </a:lnTo>
                  <a:lnTo>
                    <a:pt x="65251" y="25662"/>
                  </a:lnTo>
                  <a:lnTo>
                    <a:pt x="63660" y="24578"/>
                  </a:lnTo>
                  <a:lnTo>
                    <a:pt x="63660" y="26746"/>
                  </a:lnTo>
                  <a:lnTo>
                    <a:pt x="61750" y="26746"/>
                  </a:lnTo>
                  <a:lnTo>
                    <a:pt x="61750" y="26746"/>
                  </a:lnTo>
                  <a:lnTo>
                    <a:pt x="61750" y="26746"/>
                  </a:lnTo>
                  <a:lnTo>
                    <a:pt x="60795" y="26746"/>
                  </a:lnTo>
                  <a:lnTo>
                    <a:pt x="61750" y="26746"/>
                  </a:lnTo>
                  <a:lnTo>
                    <a:pt x="61750" y="24578"/>
                  </a:lnTo>
                  <a:lnTo>
                    <a:pt x="61750" y="22771"/>
                  </a:lnTo>
                  <a:lnTo>
                    <a:pt x="60795" y="22771"/>
                  </a:lnTo>
                  <a:lnTo>
                    <a:pt x="60795" y="24578"/>
                  </a:lnTo>
                  <a:lnTo>
                    <a:pt x="58885" y="24578"/>
                  </a:lnTo>
                  <a:lnTo>
                    <a:pt x="58885" y="24578"/>
                  </a:lnTo>
                  <a:lnTo>
                    <a:pt x="58885" y="25662"/>
                  </a:lnTo>
                  <a:lnTo>
                    <a:pt x="58249" y="25662"/>
                  </a:lnTo>
                  <a:lnTo>
                    <a:pt x="57294" y="25662"/>
                  </a:lnTo>
                  <a:lnTo>
                    <a:pt x="56339" y="25662"/>
                  </a:lnTo>
                  <a:lnTo>
                    <a:pt x="57294" y="24578"/>
                  </a:lnTo>
                  <a:lnTo>
                    <a:pt x="57294" y="23855"/>
                  </a:lnTo>
                  <a:lnTo>
                    <a:pt x="58249" y="22771"/>
                  </a:lnTo>
                  <a:lnTo>
                    <a:pt x="58249" y="21686"/>
                  </a:lnTo>
                  <a:lnTo>
                    <a:pt x="58249" y="20602"/>
                  </a:lnTo>
                  <a:lnTo>
                    <a:pt x="57294" y="20602"/>
                  </a:lnTo>
                  <a:lnTo>
                    <a:pt x="55384" y="18433"/>
                  </a:lnTo>
                  <a:lnTo>
                    <a:pt x="55384" y="18433"/>
                  </a:lnTo>
                  <a:lnTo>
                    <a:pt x="55384" y="20602"/>
                  </a:lnTo>
                  <a:lnTo>
                    <a:pt x="54429" y="20602"/>
                  </a:lnTo>
                  <a:lnTo>
                    <a:pt x="55384" y="22771"/>
                  </a:lnTo>
                  <a:lnTo>
                    <a:pt x="54429" y="22771"/>
                  </a:lnTo>
                  <a:lnTo>
                    <a:pt x="54429" y="21686"/>
                  </a:lnTo>
                  <a:lnTo>
                    <a:pt x="53474" y="21686"/>
                  </a:lnTo>
                  <a:lnTo>
                    <a:pt x="52519" y="20602"/>
                  </a:lnTo>
                  <a:lnTo>
                    <a:pt x="52519" y="21686"/>
                  </a:lnTo>
                  <a:lnTo>
                    <a:pt x="51883" y="20602"/>
                  </a:lnTo>
                  <a:lnTo>
                    <a:pt x="51883" y="20602"/>
                  </a:lnTo>
                  <a:lnTo>
                    <a:pt x="50928" y="20602"/>
                  </a:lnTo>
                  <a:lnTo>
                    <a:pt x="49973" y="20602"/>
                  </a:lnTo>
                  <a:lnTo>
                    <a:pt x="49973" y="19518"/>
                  </a:lnTo>
                  <a:lnTo>
                    <a:pt x="49973" y="18433"/>
                  </a:lnTo>
                  <a:lnTo>
                    <a:pt x="49973" y="18433"/>
                  </a:lnTo>
                  <a:lnTo>
                    <a:pt x="49973" y="18433"/>
                  </a:lnTo>
                  <a:lnTo>
                    <a:pt x="49018" y="18433"/>
                  </a:lnTo>
                  <a:lnTo>
                    <a:pt x="48063" y="19518"/>
                  </a:lnTo>
                  <a:lnTo>
                    <a:pt x="48063" y="20602"/>
                  </a:lnTo>
                  <a:lnTo>
                    <a:pt x="47108" y="18433"/>
                  </a:lnTo>
                  <a:lnTo>
                    <a:pt x="46153" y="18433"/>
                  </a:lnTo>
                  <a:lnTo>
                    <a:pt x="45517" y="18433"/>
                  </a:lnTo>
                  <a:lnTo>
                    <a:pt x="45517" y="18433"/>
                  </a:lnTo>
                  <a:lnTo>
                    <a:pt x="44562" y="18433"/>
                  </a:lnTo>
                  <a:lnTo>
                    <a:pt x="44562" y="19518"/>
                  </a:lnTo>
                  <a:lnTo>
                    <a:pt x="44562" y="20602"/>
                  </a:lnTo>
                  <a:lnTo>
                    <a:pt x="43607" y="22771"/>
                  </a:lnTo>
                  <a:lnTo>
                    <a:pt x="43607" y="22771"/>
                  </a:lnTo>
                  <a:lnTo>
                    <a:pt x="43607" y="20602"/>
                  </a:lnTo>
                  <a:lnTo>
                    <a:pt x="42652" y="20602"/>
                  </a:lnTo>
                  <a:lnTo>
                    <a:pt x="41697" y="20602"/>
                  </a:lnTo>
                  <a:lnTo>
                    <a:pt x="41697" y="20602"/>
                  </a:lnTo>
                  <a:lnTo>
                    <a:pt x="41697" y="19518"/>
                  </a:lnTo>
                  <a:lnTo>
                    <a:pt x="41697" y="16626"/>
                  </a:lnTo>
                  <a:lnTo>
                    <a:pt x="42652" y="15542"/>
                  </a:lnTo>
                  <a:lnTo>
                    <a:pt x="43607" y="15542"/>
                  </a:lnTo>
                  <a:lnTo>
                    <a:pt x="43607" y="15542"/>
                  </a:lnTo>
                  <a:lnTo>
                    <a:pt x="43607" y="15542"/>
                  </a:lnTo>
                  <a:lnTo>
                    <a:pt x="44562" y="15542"/>
                  </a:lnTo>
                  <a:lnTo>
                    <a:pt x="45517" y="14457"/>
                  </a:lnTo>
                  <a:lnTo>
                    <a:pt x="46153" y="13373"/>
                  </a:lnTo>
                  <a:lnTo>
                    <a:pt x="46153" y="13373"/>
                  </a:lnTo>
                  <a:lnTo>
                    <a:pt x="46153" y="13373"/>
                  </a:lnTo>
                  <a:lnTo>
                    <a:pt x="46153" y="13373"/>
                  </a:lnTo>
                  <a:lnTo>
                    <a:pt x="46153" y="12289"/>
                  </a:lnTo>
                  <a:lnTo>
                    <a:pt x="44562" y="11204"/>
                  </a:lnTo>
                  <a:lnTo>
                    <a:pt x="44562" y="11204"/>
                  </a:lnTo>
                  <a:lnTo>
                    <a:pt x="43607" y="11204"/>
                  </a:lnTo>
                  <a:lnTo>
                    <a:pt x="43607" y="11204"/>
                  </a:lnTo>
                  <a:lnTo>
                    <a:pt x="43607" y="10120"/>
                  </a:lnTo>
                  <a:lnTo>
                    <a:pt x="42652" y="10120"/>
                  </a:lnTo>
                  <a:lnTo>
                    <a:pt x="41697" y="11204"/>
                  </a:lnTo>
                  <a:lnTo>
                    <a:pt x="41697" y="11204"/>
                  </a:lnTo>
                  <a:lnTo>
                    <a:pt x="40742" y="12289"/>
                  </a:lnTo>
                  <a:lnTo>
                    <a:pt x="40742" y="13373"/>
                  </a:lnTo>
                  <a:lnTo>
                    <a:pt x="39787" y="10120"/>
                  </a:lnTo>
                  <a:lnTo>
                    <a:pt x="39151" y="10120"/>
                  </a:lnTo>
                  <a:lnTo>
                    <a:pt x="39151" y="11204"/>
                  </a:lnTo>
                  <a:lnTo>
                    <a:pt x="39787" y="11204"/>
                  </a:lnTo>
                  <a:lnTo>
                    <a:pt x="39151" y="11204"/>
                  </a:lnTo>
                  <a:lnTo>
                    <a:pt x="38196" y="12289"/>
                  </a:lnTo>
                  <a:lnTo>
                    <a:pt x="38196" y="11204"/>
                  </a:lnTo>
                  <a:lnTo>
                    <a:pt x="37241" y="11204"/>
                  </a:lnTo>
                  <a:lnTo>
                    <a:pt x="37241" y="11204"/>
                  </a:lnTo>
                  <a:lnTo>
                    <a:pt x="36286" y="12289"/>
                  </a:lnTo>
                  <a:lnTo>
                    <a:pt x="35331" y="12289"/>
                  </a:lnTo>
                  <a:lnTo>
                    <a:pt x="33740" y="12289"/>
                  </a:lnTo>
                  <a:lnTo>
                    <a:pt x="33740" y="12289"/>
                  </a:lnTo>
                  <a:lnTo>
                    <a:pt x="32785" y="12289"/>
                  </a:lnTo>
                  <a:lnTo>
                    <a:pt x="32785" y="13373"/>
                  </a:lnTo>
                  <a:lnTo>
                    <a:pt x="31830" y="13373"/>
                  </a:lnTo>
                  <a:lnTo>
                    <a:pt x="30875" y="12289"/>
                  </a:lnTo>
                  <a:lnTo>
                    <a:pt x="30875" y="12289"/>
                  </a:lnTo>
                  <a:lnTo>
                    <a:pt x="30875" y="13373"/>
                  </a:lnTo>
                  <a:lnTo>
                    <a:pt x="28965" y="13373"/>
                  </a:lnTo>
                  <a:lnTo>
                    <a:pt x="28965" y="11204"/>
                  </a:lnTo>
                  <a:lnTo>
                    <a:pt x="28965" y="11204"/>
                  </a:lnTo>
                  <a:lnTo>
                    <a:pt x="28010" y="10120"/>
                  </a:lnTo>
                  <a:lnTo>
                    <a:pt x="28965" y="9397"/>
                  </a:lnTo>
                  <a:lnTo>
                    <a:pt x="28965" y="9397"/>
                  </a:lnTo>
                  <a:lnTo>
                    <a:pt x="27374" y="8313"/>
                  </a:lnTo>
                  <a:lnTo>
                    <a:pt x="27374" y="7228"/>
                  </a:lnTo>
                  <a:lnTo>
                    <a:pt x="26419" y="7228"/>
                  </a:lnTo>
                  <a:lnTo>
                    <a:pt x="25464" y="7228"/>
                  </a:lnTo>
                  <a:lnTo>
                    <a:pt x="24509" y="6144"/>
                  </a:lnTo>
                  <a:lnTo>
                    <a:pt x="23554" y="6144"/>
                  </a:lnTo>
                  <a:lnTo>
                    <a:pt x="22599" y="5060"/>
                  </a:lnTo>
                  <a:lnTo>
                    <a:pt x="24509" y="3975"/>
                  </a:lnTo>
                  <a:lnTo>
                    <a:pt x="24509" y="2891"/>
                  </a:lnTo>
                  <a:lnTo>
                    <a:pt x="22599" y="2891"/>
                  </a:lnTo>
                  <a:lnTo>
                    <a:pt x="22599" y="3975"/>
                  </a:lnTo>
                  <a:lnTo>
                    <a:pt x="21644" y="3975"/>
                  </a:lnTo>
                  <a:lnTo>
                    <a:pt x="21007" y="2891"/>
                  </a:lnTo>
                  <a:lnTo>
                    <a:pt x="21007" y="2891"/>
                  </a:lnTo>
                  <a:lnTo>
                    <a:pt x="20053" y="2168"/>
                  </a:lnTo>
                  <a:lnTo>
                    <a:pt x="18143" y="1084"/>
                  </a:lnTo>
                  <a:lnTo>
                    <a:pt x="18143" y="0"/>
                  </a:lnTo>
                  <a:lnTo>
                    <a:pt x="17188" y="0"/>
                  </a:lnTo>
                  <a:lnTo>
                    <a:pt x="16233" y="0"/>
                  </a:lnTo>
                  <a:lnTo>
                    <a:pt x="14641" y="1084"/>
                  </a:lnTo>
                  <a:lnTo>
                    <a:pt x="12732" y="2168"/>
                  </a:lnTo>
                  <a:lnTo>
                    <a:pt x="11777" y="2891"/>
                  </a:lnTo>
                  <a:lnTo>
                    <a:pt x="11777" y="2168"/>
                  </a:lnTo>
                  <a:lnTo>
                    <a:pt x="9867" y="0"/>
                  </a:lnTo>
                  <a:lnTo>
                    <a:pt x="8912" y="0"/>
                  </a:lnTo>
                  <a:lnTo>
                    <a:pt x="7320" y="0"/>
                  </a:lnTo>
                  <a:lnTo>
                    <a:pt x="7320" y="2891"/>
                  </a:lnTo>
                  <a:lnTo>
                    <a:pt x="7320" y="5060"/>
                  </a:lnTo>
                  <a:lnTo>
                    <a:pt x="7320" y="7228"/>
                  </a:lnTo>
                  <a:lnTo>
                    <a:pt x="7320" y="8313"/>
                  </a:lnTo>
                  <a:lnTo>
                    <a:pt x="8275" y="9397"/>
                  </a:lnTo>
                  <a:lnTo>
                    <a:pt x="9867" y="11204"/>
                  </a:lnTo>
                  <a:lnTo>
                    <a:pt x="10822" y="11204"/>
                  </a:lnTo>
                  <a:lnTo>
                    <a:pt x="11777" y="12289"/>
                  </a:lnTo>
                  <a:lnTo>
                    <a:pt x="12732" y="13373"/>
                  </a:lnTo>
                  <a:lnTo>
                    <a:pt x="12732" y="14457"/>
                  </a:lnTo>
                  <a:lnTo>
                    <a:pt x="11777" y="15542"/>
                  </a:lnTo>
                  <a:lnTo>
                    <a:pt x="10822" y="14457"/>
                  </a:lnTo>
                  <a:lnTo>
                    <a:pt x="9867" y="13373"/>
                  </a:lnTo>
                  <a:lnTo>
                    <a:pt x="8912" y="13373"/>
                  </a:lnTo>
                  <a:lnTo>
                    <a:pt x="8275" y="13373"/>
                  </a:lnTo>
                  <a:lnTo>
                    <a:pt x="7320" y="12289"/>
                  </a:lnTo>
                  <a:lnTo>
                    <a:pt x="7320" y="11204"/>
                  </a:lnTo>
                  <a:lnTo>
                    <a:pt x="6366" y="12289"/>
                  </a:lnTo>
                  <a:lnTo>
                    <a:pt x="4456" y="14457"/>
                  </a:lnTo>
                  <a:lnTo>
                    <a:pt x="3501" y="18433"/>
                  </a:lnTo>
                  <a:lnTo>
                    <a:pt x="2864" y="20602"/>
                  </a:lnTo>
                  <a:lnTo>
                    <a:pt x="1909" y="20602"/>
                  </a:lnTo>
                  <a:lnTo>
                    <a:pt x="1909" y="21686"/>
                  </a:lnTo>
                  <a:lnTo>
                    <a:pt x="1909" y="22771"/>
                  </a:lnTo>
                  <a:lnTo>
                    <a:pt x="0" y="22771"/>
                  </a:lnTo>
                  <a:lnTo>
                    <a:pt x="0" y="23855"/>
                  </a:lnTo>
                  <a:lnTo>
                    <a:pt x="954" y="24578"/>
                  </a:lnTo>
                  <a:lnTo>
                    <a:pt x="1909" y="23855"/>
                  </a:lnTo>
                  <a:lnTo>
                    <a:pt x="2864" y="22771"/>
                  </a:lnTo>
                  <a:lnTo>
                    <a:pt x="2864" y="23855"/>
                  </a:lnTo>
                  <a:lnTo>
                    <a:pt x="3501" y="23855"/>
                  </a:lnTo>
                  <a:lnTo>
                    <a:pt x="3501" y="25662"/>
                  </a:lnTo>
                  <a:lnTo>
                    <a:pt x="3501" y="25662"/>
                  </a:lnTo>
                  <a:lnTo>
                    <a:pt x="4456" y="26746"/>
                  </a:lnTo>
                  <a:lnTo>
                    <a:pt x="5411" y="26746"/>
                  </a:lnTo>
                  <a:lnTo>
                    <a:pt x="5411" y="27831"/>
                  </a:lnTo>
                  <a:lnTo>
                    <a:pt x="5411" y="28915"/>
                  </a:lnTo>
                  <a:lnTo>
                    <a:pt x="6366" y="28915"/>
                  </a:lnTo>
                  <a:lnTo>
                    <a:pt x="7320" y="31084"/>
                  </a:lnTo>
                  <a:lnTo>
                    <a:pt x="8275" y="31084"/>
                  </a:lnTo>
                  <a:lnTo>
                    <a:pt x="8912" y="33975"/>
                  </a:lnTo>
                  <a:lnTo>
                    <a:pt x="10822" y="33975"/>
                  </a:lnTo>
                  <a:lnTo>
                    <a:pt x="11777" y="35060"/>
                  </a:lnTo>
                  <a:lnTo>
                    <a:pt x="11777" y="36144"/>
                  </a:lnTo>
                  <a:lnTo>
                    <a:pt x="12732" y="36144"/>
                  </a:lnTo>
                  <a:lnTo>
                    <a:pt x="12732" y="36144"/>
                  </a:lnTo>
                  <a:lnTo>
                    <a:pt x="12732" y="37228"/>
                  </a:lnTo>
                  <a:lnTo>
                    <a:pt x="13687" y="38313"/>
                  </a:lnTo>
                  <a:lnTo>
                    <a:pt x="13687" y="38313"/>
                  </a:lnTo>
                  <a:lnTo>
                    <a:pt x="13687" y="39397"/>
                  </a:lnTo>
                  <a:lnTo>
                    <a:pt x="13687" y="40120"/>
                  </a:lnTo>
                  <a:lnTo>
                    <a:pt x="14641" y="41204"/>
                  </a:lnTo>
                  <a:lnTo>
                    <a:pt x="14641" y="44457"/>
                  </a:lnTo>
                  <a:lnTo>
                    <a:pt x="14641" y="44457"/>
                  </a:lnTo>
                  <a:lnTo>
                    <a:pt x="15278" y="45542"/>
                  </a:lnTo>
                  <a:lnTo>
                    <a:pt x="15278" y="46626"/>
                  </a:lnTo>
                  <a:lnTo>
                    <a:pt x="16233" y="47349"/>
                  </a:lnTo>
                  <a:lnTo>
                    <a:pt x="16233" y="48433"/>
                  </a:lnTo>
                  <a:lnTo>
                    <a:pt x="15278" y="48433"/>
                  </a:lnTo>
                  <a:lnTo>
                    <a:pt x="15278" y="47349"/>
                  </a:lnTo>
                  <a:lnTo>
                    <a:pt x="14641" y="48433"/>
                  </a:lnTo>
                  <a:lnTo>
                    <a:pt x="14641" y="49518"/>
                  </a:lnTo>
                  <a:lnTo>
                    <a:pt x="13687" y="50602"/>
                  </a:lnTo>
                  <a:lnTo>
                    <a:pt x="13687" y="51686"/>
                  </a:lnTo>
                  <a:lnTo>
                    <a:pt x="12732" y="53855"/>
                  </a:lnTo>
                  <a:lnTo>
                    <a:pt x="12732" y="53855"/>
                  </a:lnTo>
                  <a:lnTo>
                    <a:pt x="14641" y="52771"/>
                  </a:lnTo>
                  <a:lnTo>
                    <a:pt x="14641" y="53855"/>
                  </a:lnTo>
                  <a:lnTo>
                    <a:pt x="13687" y="54578"/>
                  </a:lnTo>
                  <a:lnTo>
                    <a:pt x="13687" y="55662"/>
                  </a:lnTo>
                  <a:lnTo>
                    <a:pt x="12732" y="56746"/>
                  </a:lnTo>
                  <a:lnTo>
                    <a:pt x="12732" y="57831"/>
                  </a:lnTo>
                  <a:lnTo>
                    <a:pt x="13687" y="57831"/>
                  </a:lnTo>
                  <a:lnTo>
                    <a:pt x="13687" y="58915"/>
                  </a:lnTo>
                  <a:lnTo>
                    <a:pt x="12732" y="59999"/>
                  </a:lnTo>
                  <a:lnTo>
                    <a:pt x="13687" y="61807"/>
                  </a:lnTo>
                  <a:lnTo>
                    <a:pt x="13687" y="61084"/>
                  </a:lnTo>
                  <a:lnTo>
                    <a:pt x="13687" y="61807"/>
                  </a:lnTo>
                  <a:lnTo>
                    <a:pt x="12732" y="61807"/>
                  </a:lnTo>
                  <a:lnTo>
                    <a:pt x="12732" y="61807"/>
                  </a:lnTo>
                  <a:lnTo>
                    <a:pt x="13687" y="61807"/>
                  </a:lnTo>
                  <a:lnTo>
                    <a:pt x="13687" y="62891"/>
                  </a:lnTo>
                  <a:lnTo>
                    <a:pt x="14641" y="63975"/>
                  </a:lnTo>
                  <a:lnTo>
                    <a:pt x="13687" y="65060"/>
                  </a:lnTo>
                  <a:lnTo>
                    <a:pt x="14641" y="65060"/>
                  </a:lnTo>
                  <a:lnTo>
                    <a:pt x="14641" y="67228"/>
                  </a:lnTo>
                  <a:lnTo>
                    <a:pt x="13687" y="67228"/>
                  </a:lnTo>
                  <a:lnTo>
                    <a:pt x="13687" y="68313"/>
                  </a:lnTo>
                  <a:lnTo>
                    <a:pt x="14641" y="68313"/>
                  </a:lnTo>
                  <a:lnTo>
                    <a:pt x="14641" y="69036"/>
                  </a:lnTo>
                  <a:lnTo>
                    <a:pt x="15278" y="69036"/>
                  </a:lnTo>
                  <a:lnTo>
                    <a:pt x="14641" y="68313"/>
                  </a:lnTo>
                  <a:lnTo>
                    <a:pt x="15278" y="67228"/>
                  </a:lnTo>
                  <a:lnTo>
                    <a:pt x="16233" y="68313"/>
                  </a:lnTo>
                  <a:lnTo>
                    <a:pt x="16233" y="69036"/>
                  </a:lnTo>
                  <a:lnTo>
                    <a:pt x="16233" y="69036"/>
                  </a:lnTo>
                  <a:lnTo>
                    <a:pt x="16233" y="71204"/>
                  </a:lnTo>
                  <a:lnTo>
                    <a:pt x="14641" y="71204"/>
                  </a:lnTo>
                  <a:lnTo>
                    <a:pt x="14641" y="72289"/>
                  </a:lnTo>
                  <a:lnTo>
                    <a:pt x="14641" y="73373"/>
                  </a:lnTo>
                  <a:lnTo>
                    <a:pt x="12732" y="75542"/>
                  </a:lnTo>
                  <a:lnTo>
                    <a:pt x="14641" y="75542"/>
                  </a:lnTo>
                  <a:lnTo>
                    <a:pt x="13687" y="76265"/>
                  </a:lnTo>
                  <a:lnTo>
                    <a:pt x="15278" y="78433"/>
                  </a:lnTo>
                  <a:lnTo>
                    <a:pt x="15278" y="79518"/>
                  </a:lnTo>
                  <a:lnTo>
                    <a:pt x="15278" y="79518"/>
                  </a:lnTo>
                  <a:lnTo>
                    <a:pt x="16233" y="81686"/>
                  </a:lnTo>
                  <a:lnTo>
                    <a:pt x="16233" y="82771"/>
                  </a:lnTo>
                  <a:lnTo>
                    <a:pt x="16233" y="84578"/>
                  </a:lnTo>
                  <a:lnTo>
                    <a:pt x="16233" y="84578"/>
                  </a:lnTo>
                  <a:lnTo>
                    <a:pt x="17188" y="86746"/>
                  </a:lnTo>
                  <a:lnTo>
                    <a:pt x="16233" y="88915"/>
                  </a:lnTo>
                  <a:lnTo>
                    <a:pt x="15278" y="87831"/>
                  </a:lnTo>
                  <a:lnTo>
                    <a:pt x="14641" y="86746"/>
                  </a:lnTo>
                  <a:lnTo>
                    <a:pt x="12732" y="86746"/>
                  </a:lnTo>
                  <a:lnTo>
                    <a:pt x="12732" y="88915"/>
                  </a:lnTo>
                  <a:lnTo>
                    <a:pt x="12732" y="88915"/>
                  </a:lnTo>
                  <a:lnTo>
                    <a:pt x="12732" y="88915"/>
                  </a:lnTo>
                  <a:lnTo>
                    <a:pt x="14641" y="90722"/>
                  </a:lnTo>
                  <a:lnTo>
                    <a:pt x="14641" y="90722"/>
                  </a:lnTo>
                  <a:lnTo>
                    <a:pt x="12732" y="90722"/>
                  </a:lnTo>
                  <a:lnTo>
                    <a:pt x="12732" y="91807"/>
                  </a:lnTo>
                  <a:lnTo>
                    <a:pt x="13687" y="92891"/>
                  </a:lnTo>
                  <a:lnTo>
                    <a:pt x="14641" y="92891"/>
                  </a:lnTo>
                  <a:lnTo>
                    <a:pt x="14641" y="93975"/>
                  </a:lnTo>
                  <a:lnTo>
                    <a:pt x="15278" y="93975"/>
                  </a:lnTo>
                  <a:lnTo>
                    <a:pt x="15278" y="92891"/>
                  </a:lnTo>
                  <a:lnTo>
                    <a:pt x="16233" y="92891"/>
                  </a:lnTo>
                  <a:lnTo>
                    <a:pt x="16233" y="92891"/>
                  </a:lnTo>
                  <a:lnTo>
                    <a:pt x="18143" y="93975"/>
                  </a:lnTo>
                  <a:lnTo>
                    <a:pt x="18143" y="93975"/>
                  </a:lnTo>
                  <a:lnTo>
                    <a:pt x="18143" y="95060"/>
                  </a:lnTo>
                  <a:lnTo>
                    <a:pt x="19098" y="95060"/>
                  </a:lnTo>
                  <a:lnTo>
                    <a:pt x="20053" y="93975"/>
                  </a:lnTo>
                  <a:lnTo>
                    <a:pt x="21007" y="95060"/>
                  </a:lnTo>
                  <a:lnTo>
                    <a:pt x="22599" y="95060"/>
                  </a:lnTo>
                  <a:lnTo>
                    <a:pt x="23554" y="93975"/>
                  </a:lnTo>
                  <a:lnTo>
                    <a:pt x="24509" y="92891"/>
                  </a:lnTo>
                  <a:lnTo>
                    <a:pt x="25464" y="93975"/>
                  </a:lnTo>
                  <a:lnTo>
                    <a:pt x="26419" y="92891"/>
                  </a:lnTo>
                  <a:lnTo>
                    <a:pt x="27374" y="92891"/>
                  </a:lnTo>
                  <a:lnTo>
                    <a:pt x="27374" y="92891"/>
                  </a:lnTo>
                  <a:lnTo>
                    <a:pt x="28965" y="91807"/>
                  </a:lnTo>
                  <a:lnTo>
                    <a:pt x="28965" y="91807"/>
                  </a:lnTo>
                  <a:lnTo>
                    <a:pt x="28965" y="92891"/>
                  </a:lnTo>
                  <a:lnTo>
                    <a:pt x="30875" y="92891"/>
                  </a:lnTo>
                  <a:lnTo>
                    <a:pt x="30875" y="93975"/>
                  </a:lnTo>
                  <a:lnTo>
                    <a:pt x="32785" y="92891"/>
                  </a:lnTo>
                  <a:lnTo>
                    <a:pt x="32785" y="93975"/>
                  </a:lnTo>
                  <a:lnTo>
                    <a:pt x="32785" y="95060"/>
                  </a:lnTo>
                  <a:lnTo>
                    <a:pt x="33740" y="93975"/>
                  </a:lnTo>
                  <a:lnTo>
                    <a:pt x="33740" y="95060"/>
                  </a:lnTo>
                  <a:lnTo>
                    <a:pt x="34376" y="93975"/>
                  </a:lnTo>
                  <a:lnTo>
                    <a:pt x="35331" y="95060"/>
                  </a:lnTo>
                  <a:lnTo>
                    <a:pt x="34376" y="95060"/>
                  </a:lnTo>
                  <a:lnTo>
                    <a:pt x="34376" y="96144"/>
                  </a:lnTo>
                  <a:lnTo>
                    <a:pt x="35331" y="96144"/>
                  </a:lnTo>
                  <a:lnTo>
                    <a:pt x="36286" y="95060"/>
                  </a:lnTo>
                  <a:lnTo>
                    <a:pt x="37241" y="95060"/>
                  </a:lnTo>
                  <a:lnTo>
                    <a:pt x="37241" y="95060"/>
                  </a:lnTo>
                  <a:lnTo>
                    <a:pt x="38196" y="92891"/>
                  </a:lnTo>
                  <a:lnTo>
                    <a:pt x="38196" y="92891"/>
                  </a:lnTo>
                  <a:lnTo>
                    <a:pt x="39151" y="92891"/>
                  </a:lnTo>
                  <a:lnTo>
                    <a:pt x="40742" y="96144"/>
                  </a:lnTo>
                  <a:lnTo>
                    <a:pt x="41697" y="95060"/>
                  </a:lnTo>
                  <a:lnTo>
                    <a:pt x="44562" y="96144"/>
                  </a:lnTo>
                  <a:lnTo>
                    <a:pt x="43607" y="97228"/>
                  </a:lnTo>
                  <a:lnTo>
                    <a:pt x="43607" y="98313"/>
                  </a:lnTo>
                  <a:lnTo>
                    <a:pt x="44562" y="98313"/>
                  </a:lnTo>
                  <a:lnTo>
                    <a:pt x="46153" y="98313"/>
                  </a:lnTo>
                  <a:lnTo>
                    <a:pt x="46153" y="98313"/>
                  </a:lnTo>
                  <a:lnTo>
                    <a:pt x="46153" y="100120"/>
                  </a:lnTo>
                  <a:lnTo>
                    <a:pt x="48063" y="100120"/>
                  </a:lnTo>
                  <a:lnTo>
                    <a:pt x="48063" y="98313"/>
                  </a:lnTo>
                  <a:lnTo>
                    <a:pt x="49018" y="98313"/>
                  </a:lnTo>
                  <a:lnTo>
                    <a:pt x="49018" y="100120"/>
                  </a:lnTo>
                  <a:lnTo>
                    <a:pt x="49973" y="100120"/>
                  </a:lnTo>
                  <a:lnTo>
                    <a:pt x="49973" y="101204"/>
                  </a:lnTo>
                  <a:lnTo>
                    <a:pt x="49973" y="102289"/>
                  </a:lnTo>
                  <a:lnTo>
                    <a:pt x="50928" y="102289"/>
                  </a:lnTo>
                  <a:lnTo>
                    <a:pt x="50928" y="100120"/>
                  </a:lnTo>
                  <a:lnTo>
                    <a:pt x="51883" y="100120"/>
                  </a:lnTo>
                  <a:lnTo>
                    <a:pt x="52519" y="100120"/>
                  </a:lnTo>
                  <a:lnTo>
                    <a:pt x="54429" y="101204"/>
                  </a:lnTo>
                  <a:lnTo>
                    <a:pt x="54429" y="102289"/>
                  </a:lnTo>
                  <a:lnTo>
                    <a:pt x="55384" y="103373"/>
                  </a:lnTo>
                  <a:lnTo>
                    <a:pt x="56339" y="102289"/>
                  </a:lnTo>
                  <a:lnTo>
                    <a:pt x="56339" y="103373"/>
                  </a:lnTo>
                  <a:lnTo>
                    <a:pt x="58249" y="103373"/>
                  </a:lnTo>
                  <a:lnTo>
                    <a:pt x="58885" y="102289"/>
                  </a:lnTo>
                  <a:lnTo>
                    <a:pt x="58249" y="102289"/>
                  </a:lnTo>
                  <a:lnTo>
                    <a:pt x="58885" y="101204"/>
                  </a:lnTo>
                  <a:lnTo>
                    <a:pt x="58885" y="101204"/>
                  </a:lnTo>
                  <a:lnTo>
                    <a:pt x="59840" y="100120"/>
                  </a:lnTo>
                  <a:lnTo>
                    <a:pt x="60795" y="102289"/>
                  </a:lnTo>
                  <a:lnTo>
                    <a:pt x="61750" y="101204"/>
                  </a:lnTo>
                  <a:lnTo>
                    <a:pt x="61750" y="102289"/>
                  </a:lnTo>
                  <a:lnTo>
                    <a:pt x="63660" y="102289"/>
                  </a:lnTo>
                  <a:lnTo>
                    <a:pt x="63660" y="101204"/>
                  </a:lnTo>
                  <a:lnTo>
                    <a:pt x="64615" y="102289"/>
                  </a:lnTo>
                  <a:lnTo>
                    <a:pt x="65251" y="102289"/>
                  </a:lnTo>
                  <a:lnTo>
                    <a:pt x="65251" y="101204"/>
                  </a:lnTo>
                  <a:lnTo>
                    <a:pt x="67161" y="101204"/>
                  </a:lnTo>
                  <a:lnTo>
                    <a:pt x="67161" y="102289"/>
                  </a:lnTo>
                  <a:lnTo>
                    <a:pt x="67161" y="102289"/>
                  </a:lnTo>
                  <a:lnTo>
                    <a:pt x="69071" y="101204"/>
                  </a:lnTo>
                  <a:lnTo>
                    <a:pt x="70026" y="101204"/>
                  </a:lnTo>
                  <a:lnTo>
                    <a:pt x="70026" y="101204"/>
                  </a:lnTo>
                  <a:lnTo>
                    <a:pt x="70026" y="100120"/>
                  </a:lnTo>
                  <a:lnTo>
                    <a:pt x="70663" y="99036"/>
                  </a:lnTo>
                  <a:lnTo>
                    <a:pt x="72572" y="100120"/>
                  </a:lnTo>
                  <a:lnTo>
                    <a:pt x="73527" y="99036"/>
                  </a:lnTo>
                  <a:lnTo>
                    <a:pt x="74482" y="100120"/>
                  </a:lnTo>
                  <a:lnTo>
                    <a:pt x="74482" y="102289"/>
                  </a:lnTo>
                  <a:lnTo>
                    <a:pt x="74482" y="102289"/>
                  </a:lnTo>
                  <a:lnTo>
                    <a:pt x="75437" y="103373"/>
                  </a:lnTo>
                  <a:lnTo>
                    <a:pt x="76392" y="104457"/>
                  </a:lnTo>
                  <a:lnTo>
                    <a:pt x="74482" y="105542"/>
                  </a:lnTo>
                  <a:lnTo>
                    <a:pt x="74482" y="106265"/>
                  </a:lnTo>
                  <a:lnTo>
                    <a:pt x="76392" y="107349"/>
                  </a:lnTo>
                  <a:lnTo>
                    <a:pt x="76392" y="108433"/>
                  </a:lnTo>
                  <a:lnTo>
                    <a:pt x="77984" y="108433"/>
                  </a:lnTo>
                  <a:lnTo>
                    <a:pt x="77984" y="109518"/>
                  </a:lnTo>
                  <a:lnTo>
                    <a:pt x="78938" y="109518"/>
                  </a:lnTo>
                  <a:lnTo>
                    <a:pt x="78938" y="110602"/>
                  </a:lnTo>
                  <a:lnTo>
                    <a:pt x="78938" y="111686"/>
                  </a:lnTo>
                  <a:lnTo>
                    <a:pt x="79893" y="112771"/>
                  </a:lnTo>
                  <a:lnTo>
                    <a:pt x="81803" y="112771"/>
                  </a:lnTo>
                  <a:lnTo>
                    <a:pt x="81803" y="114578"/>
                  </a:lnTo>
                  <a:lnTo>
                    <a:pt x="82758" y="115662"/>
                  </a:lnTo>
                  <a:lnTo>
                    <a:pt x="83395" y="113493"/>
                  </a:lnTo>
                  <a:lnTo>
                    <a:pt x="84350" y="117831"/>
                  </a:lnTo>
                  <a:lnTo>
                    <a:pt x="84350" y="117831"/>
                  </a:lnTo>
                  <a:lnTo>
                    <a:pt x="84350" y="117831"/>
                  </a:lnTo>
                  <a:lnTo>
                    <a:pt x="85305" y="117831"/>
                  </a:lnTo>
                  <a:lnTo>
                    <a:pt x="85305" y="117831"/>
                  </a:lnTo>
                  <a:lnTo>
                    <a:pt x="88169" y="118915"/>
                  </a:lnTo>
                  <a:lnTo>
                    <a:pt x="87214" y="119999"/>
                  </a:lnTo>
                  <a:lnTo>
                    <a:pt x="88169" y="119999"/>
                  </a:lnTo>
                  <a:lnTo>
                    <a:pt x="88169" y="119999"/>
                  </a:lnTo>
                  <a:lnTo>
                    <a:pt x="89124" y="119999"/>
                  </a:lnTo>
                  <a:lnTo>
                    <a:pt x="89124" y="118915"/>
                  </a:lnTo>
                  <a:lnTo>
                    <a:pt x="89124" y="117831"/>
                  </a:lnTo>
                  <a:lnTo>
                    <a:pt x="89124" y="117831"/>
                  </a:lnTo>
                  <a:lnTo>
                    <a:pt x="90716" y="115662"/>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09" name="Google Shape;409;p9"/>
            <p:cNvSpPr/>
            <p:nvPr/>
          </p:nvSpPr>
          <p:spPr>
            <a:xfrm>
              <a:off x="4395204" y="3327473"/>
              <a:ext cx="272208" cy="220370"/>
            </a:xfrm>
            <a:custGeom>
              <a:avLst/>
              <a:gdLst/>
              <a:ahLst/>
              <a:cxnLst/>
              <a:rect l="l" t="t" r="r" b="b"/>
              <a:pathLst>
                <a:path w="120000" h="120000" extrusionOk="0">
                  <a:moveTo>
                    <a:pt x="90716" y="115662"/>
                  </a:moveTo>
                  <a:lnTo>
                    <a:pt x="90716" y="114578"/>
                  </a:lnTo>
                  <a:lnTo>
                    <a:pt x="92625" y="113493"/>
                  </a:lnTo>
                  <a:lnTo>
                    <a:pt x="92625" y="112771"/>
                  </a:lnTo>
                  <a:lnTo>
                    <a:pt x="93580" y="112771"/>
                  </a:lnTo>
                  <a:lnTo>
                    <a:pt x="93580" y="110602"/>
                  </a:lnTo>
                  <a:lnTo>
                    <a:pt x="94535" y="110602"/>
                  </a:lnTo>
                  <a:lnTo>
                    <a:pt x="95490" y="107349"/>
                  </a:lnTo>
                  <a:lnTo>
                    <a:pt x="96127" y="106265"/>
                  </a:lnTo>
                  <a:lnTo>
                    <a:pt x="97082" y="106265"/>
                  </a:lnTo>
                  <a:lnTo>
                    <a:pt x="96127" y="104457"/>
                  </a:lnTo>
                  <a:lnTo>
                    <a:pt x="94535" y="104457"/>
                  </a:lnTo>
                  <a:lnTo>
                    <a:pt x="92625" y="104457"/>
                  </a:lnTo>
                  <a:lnTo>
                    <a:pt x="92625" y="103373"/>
                  </a:lnTo>
                  <a:lnTo>
                    <a:pt x="93580" y="102289"/>
                  </a:lnTo>
                  <a:lnTo>
                    <a:pt x="93580" y="102289"/>
                  </a:lnTo>
                  <a:lnTo>
                    <a:pt x="94535" y="102289"/>
                  </a:lnTo>
                  <a:lnTo>
                    <a:pt x="95490" y="102289"/>
                  </a:lnTo>
                  <a:lnTo>
                    <a:pt x="95490" y="101204"/>
                  </a:lnTo>
                  <a:lnTo>
                    <a:pt x="94535" y="100120"/>
                  </a:lnTo>
                  <a:lnTo>
                    <a:pt x="94535" y="99036"/>
                  </a:lnTo>
                  <a:lnTo>
                    <a:pt x="93580" y="98313"/>
                  </a:lnTo>
                  <a:lnTo>
                    <a:pt x="94535" y="96144"/>
                  </a:lnTo>
                  <a:lnTo>
                    <a:pt x="94535" y="95060"/>
                  </a:lnTo>
                  <a:lnTo>
                    <a:pt x="97082" y="95060"/>
                  </a:lnTo>
                  <a:lnTo>
                    <a:pt x="97082" y="96144"/>
                  </a:lnTo>
                  <a:lnTo>
                    <a:pt x="98037" y="96144"/>
                  </a:lnTo>
                  <a:lnTo>
                    <a:pt x="98992" y="95060"/>
                  </a:lnTo>
                  <a:lnTo>
                    <a:pt x="99946" y="95060"/>
                  </a:lnTo>
                  <a:lnTo>
                    <a:pt x="99946" y="92891"/>
                  </a:lnTo>
                  <a:lnTo>
                    <a:pt x="98992" y="92891"/>
                  </a:lnTo>
                  <a:lnTo>
                    <a:pt x="98037" y="92891"/>
                  </a:lnTo>
                  <a:lnTo>
                    <a:pt x="97082" y="92891"/>
                  </a:lnTo>
                  <a:lnTo>
                    <a:pt x="98037" y="91807"/>
                  </a:lnTo>
                  <a:lnTo>
                    <a:pt x="97082" y="90722"/>
                  </a:lnTo>
                  <a:lnTo>
                    <a:pt x="97082" y="91807"/>
                  </a:lnTo>
                  <a:lnTo>
                    <a:pt x="96127" y="90722"/>
                  </a:lnTo>
                  <a:lnTo>
                    <a:pt x="95490" y="90722"/>
                  </a:lnTo>
                  <a:lnTo>
                    <a:pt x="96127" y="88915"/>
                  </a:lnTo>
                  <a:lnTo>
                    <a:pt x="95490" y="86746"/>
                  </a:lnTo>
                  <a:lnTo>
                    <a:pt x="95490" y="86746"/>
                  </a:lnTo>
                  <a:lnTo>
                    <a:pt x="95490" y="85662"/>
                  </a:lnTo>
                  <a:lnTo>
                    <a:pt x="95490" y="84578"/>
                  </a:lnTo>
                  <a:lnTo>
                    <a:pt x="95490" y="83493"/>
                  </a:lnTo>
                  <a:lnTo>
                    <a:pt x="95490" y="82771"/>
                  </a:lnTo>
                  <a:lnTo>
                    <a:pt x="96127" y="82771"/>
                  </a:lnTo>
                  <a:lnTo>
                    <a:pt x="97082" y="81686"/>
                  </a:lnTo>
                  <a:lnTo>
                    <a:pt x="97082" y="81686"/>
                  </a:lnTo>
                  <a:lnTo>
                    <a:pt x="98037" y="80602"/>
                  </a:lnTo>
                  <a:lnTo>
                    <a:pt x="98992" y="81686"/>
                  </a:lnTo>
                  <a:lnTo>
                    <a:pt x="98992" y="79518"/>
                  </a:lnTo>
                  <a:lnTo>
                    <a:pt x="99946" y="79518"/>
                  </a:lnTo>
                  <a:lnTo>
                    <a:pt x="99946" y="79518"/>
                  </a:lnTo>
                  <a:lnTo>
                    <a:pt x="101538" y="79518"/>
                  </a:lnTo>
                  <a:lnTo>
                    <a:pt x="102493" y="79518"/>
                  </a:lnTo>
                  <a:lnTo>
                    <a:pt x="103448" y="79518"/>
                  </a:lnTo>
                  <a:lnTo>
                    <a:pt x="103448" y="79518"/>
                  </a:lnTo>
                  <a:lnTo>
                    <a:pt x="103448" y="79518"/>
                  </a:lnTo>
                  <a:lnTo>
                    <a:pt x="103448" y="78433"/>
                  </a:lnTo>
                  <a:lnTo>
                    <a:pt x="104403" y="78433"/>
                  </a:lnTo>
                  <a:lnTo>
                    <a:pt x="104403" y="77349"/>
                  </a:lnTo>
                  <a:lnTo>
                    <a:pt x="105358" y="76265"/>
                  </a:lnTo>
                  <a:lnTo>
                    <a:pt x="106312" y="75542"/>
                  </a:lnTo>
                  <a:lnTo>
                    <a:pt x="106312" y="75542"/>
                  </a:lnTo>
                  <a:lnTo>
                    <a:pt x="107267" y="75542"/>
                  </a:lnTo>
                  <a:lnTo>
                    <a:pt x="107904" y="77349"/>
                  </a:lnTo>
                  <a:lnTo>
                    <a:pt x="109814" y="77349"/>
                  </a:lnTo>
                  <a:lnTo>
                    <a:pt x="110769" y="78433"/>
                  </a:lnTo>
                  <a:lnTo>
                    <a:pt x="111724" y="78433"/>
                  </a:lnTo>
                  <a:lnTo>
                    <a:pt x="111724" y="76265"/>
                  </a:lnTo>
                  <a:lnTo>
                    <a:pt x="112679" y="75542"/>
                  </a:lnTo>
                  <a:lnTo>
                    <a:pt x="111724" y="74457"/>
                  </a:lnTo>
                  <a:lnTo>
                    <a:pt x="111724" y="73373"/>
                  </a:lnTo>
                  <a:lnTo>
                    <a:pt x="111724" y="73373"/>
                  </a:lnTo>
                  <a:lnTo>
                    <a:pt x="112679" y="72289"/>
                  </a:lnTo>
                  <a:lnTo>
                    <a:pt x="112679" y="71204"/>
                  </a:lnTo>
                  <a:lnTo>
                    <a:pt x="111724" y="70120"/>
                  </a:lnTo>
                  <a:lnTo>
                    <a:pt x="111724" y="69036"/>
                  </a:lnTo>
                  <a:lnTo>
                    <a:pt x="111724" y="68313"/>
                  </a:lnTo>
                  <a:lnTo>
                    <a:pt x="111724" y="67228"/>
                  </a:lnTo>
                  <a:lnTo>
                    <a:pt x="112679" y="67228"/>
                  </a:lnTo>
                  <a:lnTo>
                    <a:pt x="112679" y="66144"/>
                  </a:lnTo>
                  <a:lnTo>
                    <a:pt x="112679" y="66144"/>
                  </a:lnTo>
                  <a:lnTo>
                    <a:pt x="112679" y="65060"/>
                  </a:lnTo>
                  <a:lnTo>
                    <a:pt x="112679" y="65060"/>
                  </a:lnTo>
                  <a:lnTo>
                    <a:pt x="111724" y="63975"/>
                  </a:lnTo>
                  <a:lnTo>
                    <a:pt x="112679" y="61807"/>
                  </a:lnTo>
                  <a:lnTo>
                    <a:pt x="112679" y="61807"/>
                  </a:lnTo>
                  <a:lnTo>
                    <a:pt x="112679" y="59999"/>
                  </a:lnTo>
                  <a:lnTo>
                    <a:pt x="111724" y="58915"/>
                  </a:lnTo>
                  <a:lnTo>
                    <a:pt x="110769" y="57831"/>
                  </a:lnTo>
                  <a:lnTo>
                    <a:pt x="111724" y="56746"/>
                  </a:lnTo>
                  <a:lnTo>
                    <a:pt x="112679" y="57831"/>
                  </a:lnTo>
                  <a:lnTo>
                    <a:pt x="113633" y="57831"/>
                  </a:lnTo>
                  <a:lnTo>
                    <a:pt x="114270" y="57831"/>
                  </a:lnTo>
                  <a:lnTo>
                    <a:pt x="114270" y="56746"/>
                  </a:lnTo>
                  <a:lnTo>
                    <a:pt x="114270" y="55662"/>
                  </a:lnTo>
                  <a:lnTo>
                    <a:pt x="115225" y="53855"/>
                  </a:lnTo>
                  <a:lnTo>
                    <a:pt x="116180" y="53855"/>
                  </a:lnTo>
                  <a:lnTo>
                    <a:pt x="116180" y="52771"/>
                  </a:lnTo>
                  <a:lnTo>
                    <a:pt x="116180" y="52771"/>
                  </a:lnTo>
                  <a:lnTo>
                    <a:pt x="117135" y="51686"/>
                  </a:lnTo>
                  <a:lnTo>
                    <a:pt x="118090" y="51686"/>
                  </a:lnTo>
                  <a:lnTo>
                    <a:pt x="118090" y="50602"/>
                  </a:lnTo>
                  <a:lnTo>
                    <a:pt x="118090" y="50602"/>
                  </a:lnTo>
                  <a:lnTo>
                    <a:pt x="119045" y="49518"/>
                  </a:lnTo>
                  <a:lnTo>
                    <a:pt x="119045" y="49518"/>
                  </a:lnTo>
                  <a:lnTo>
                    <a:pt x="119045" y="47349"/>
                  </a:lnTo>
                  <a:lnTo>
                    <a:pt x="120000" y="46626"/>
                  </a:lnTo>
                  <a:lnTo>
                    <a:pt x="119045" y="46626"/>
                  </a:lnTo>
                  <a:lnTo>
                    <a:pt x="118090" y="46626"/>
                  </a:lnTo>
                  <a:lnTo>
                    <a:pt x="118090" y="45542"/>
                  </a:lnTo>
                  <a:lnTo>
                    <a:pt x="119045" y="44457"/>
                  </a:lnTo>
                  <a:lnTo>
                    <a:pt x="119045" y="43373"/>
                  </a:lnTo>
                  <a:lnTo>
                    <a:pt x="119045" y="41204"/>
                  </a:lnTo>
                  <a:lnTo>
                    <a:pt x="119045" y="40120"/>
                  </a:lnTo>
                  <a:lnTo>
                    <a:pt x="120000" y="40120"/>
                  </a:lnTo>
                  <a:lnTo>
                    <a:pt x="120000" y="38313"/>
                  </a:lnTo>
                  <a:lnTo>
                    <a:pt x="120000" y="36144"/>
                  </a:lnTo>
                  <a:lnTo>
                    <a:pt x="119045" y="36144"/>
                  </a:lnTo>
                  <a:lnTo>
                    <a:pt x="119045" y="35060"/>
                  </a:lnTo>
                  <a:lnTo>
                    <a:pt x="119045" y="35060"/>
                  </a:lnTo>
                  <a:lnTo>
                    <a:pt x="119045" y="31084"/>
                  </a:lnTo>
                  <a:lnTo>
                    <a:pt x="119045" y="31084"/>
                  </a:lnTo>
                  <a:lnTo>
                    <a:pt x="118090" y="31084"/>
                  </a:lnTo>
                  <a:lnTo>
                    <a:pt x="118090" y="31084"/>
                  </a:lnTo>
                  <a:lnTo>
                    <a:pt x="116180" y="29999"/>
                  </a:lnTo>
                  <a:lnTo>
                    <a:pt x="115225" y="29999"/>
                  </a:lnTo>
                  <a:lnTo>
                    <a:pt x="113633" y="31084"/>
                  </a:lnTo>
                  <a:lnTo>
                    <a:pt x="112679" y="29999"/>
                  </a:lnTo>
                  <a:lnTo>
                    <a:pt x="112679" y="29999"/>
                  </a:lnTo>
                  <a:lnTo>
                    <a:pt x="110769" y="28915"/>
                  </a:lnTo>
                  <a:lnTo>
                    <a:pt x="109814" y="28915"/>
                  </a:lnTo>
                  <a:lnTo>
                    <a:pt x="109814" y="28915"/>
                  </a:lnTo>
                  <a:lnTo>
                    <a:pt x="109814" y="28915"/>
                  </a:lnTo>
                  <a:lnTo>
                    <a:pt x="107904" y="28915"/>
                  </a:lnTo>
                  <a:lnTo>
                    <a:pt x="107904" y="27831"/>
                  </a:lnTo>
                  <a:lnTo>
                    <a:pt x="108859" y="26746"/>
                  </a:lnTo>
                  <a:lnTo>
                    <a:pt x="108859" y="24578"/>
                  </a:lnTo>
                  <a:lnTo>
                    <a:pt x="107904" y="24578"/>
                  </a:lnTo>
                  <a:lnTo>
                    <a:pt x="107267" y="26746"/>
                  </a:lnTo>
                  <a:lnTo>
                    <a:pt x="107267" y="25662"/>
                  </a:lnTo>
                  <a:lnTo>
                    <a:pt x="106312" y="26746"/>
                  </a:lnTo>
                  <a:lnTo>
                    <a:pt x="105358" y="27831"/>
                  </a:lnTo>
                  <a:lnTo>
                    <a:pt x="104403" y="26746"/>
                  </a:lnTo>
                  <a:lnTo>
                    <a:pt x="103448" y="25662"/>
                  </a:lnTo>
                  <a:lnTo>
                    <a:pt x="102493" y="24578"/>
                  </a:lnTo>
                  <a:lnTo>
                    <a:pt x="101538" y="24578"/>
                  </a:lnTo>
                  <a:lnTo>
                    <a:pt x="100901" y="24578"/>
                  </a:lnTo>
                  <a:lnTo>
                    <a:pt x="99946" y="24578"/>
                  </a:lnTo>
                  <a:lnTo>
                    <a:pt x="99946" y="24578"/>
                  </a:lnTo>
                  <a:lnTo>
                    <a:pt x="98992" y="24578"/>
                  </a:lnTo>
                  <a:lnTo>
                    <a:pt x="97082" y="22771"/>
                  </a:lnTo>
                  <a:lnTo>
                    <a:pt x="97082" y="22771"/>
                  </a:lnTo>
                  <a:lnTo>
                    <a:pt x="95490" y="24578"/>
                  </a:lnTo>
                  <a:lnTo>
                    <a:pt x="95490" y="24578"/>
                  </a:lnTo>
                  <a:lnTo>
                    <a:pt x="95490" y="25662"/>
                  </a:lnTo>
                  <a:lnTo>
                    <a:pt x="95490" y="26746"/>
                  </a:lnTo>
                  <a:lnTo>
                    <a:pt x="94535" y="25662"/>
                  </a:lnTo>
                  <a:lnTo>
                    <a:pt x="94535" y="25662"/>
                  </a:lnTo>
                  <a:lnTo>
                    <a:pt x="92625" y="26746"/>
                  </a:lnTo>
                  <a:lnTo>
                    <a:pt x="92625" y="25662"/>
                  </a:lnTo>
                  <a:lnTo>
                    <a:pt x="91671" y="24578"/>
                  </a:lnTo>
                  <a:lnTo>
                    <a:pt x="90716" y="24578"/>
                  </a:lnTo>
                  <a:lnTo>
                    <a:pt x="90716" y="24578"/>
                  </a:lnTo>
                  <a:lnTo>
                    <a:pt x="89761" y="24578"/>
                  </a:lnTo>
                  <a:lnTo>
                    <a:pt x="89124" y="25662"/>
                  </a:lnTo>
                  <a:lnTo>
                    <a:pt x="89124" y="25662"/>
                  </a:lnTo>
                  <a:lnTo>
                    <a:pt x="88169" y="26746"/>
                  </a:lnTo>
                  <a:lnTo>
                    <a:pt x="85305" y="26746"/>
                  </a:lnTo>
                  <a:lnTo>
                    <a:pt x="84350" y="26746"/>
                  </a:lnTo>
                  <a:lnTo>
                    <a:pt x="83395" y="26746"/>
                  </a:lnTo>
                  <a:lnTo>
                    <a:pt x="82758" y="25662"/>
                  </a:lnTo>
                  <a:lnTo>
                    <a:pt x="81803" y="26746"/>
                  </a:lnTo>
                  <a:lnTo>
                    <a:pt x="81803" y="26746"/>
                  </a:lnTo>
                  <a:lnTo>
                    <a:pt x="79893" y="26746"/>
                  </a:lnTo>
                  <a:lnTo>
                    <a:pt x="79893" y="27831"/>
                  </a:lnTo>
                  <a:lnTo>
                    <a:pt x="78938" y="26746"/>
                  </a:lnTo>
                  <a:lnTo>
                    <a:pt x="78938" y="26746"/>
                  </a:lnTo>
                  <a:lnTo>
                    <a:pt x="77984" y="26746"/>
                  </a:lnTo>
                  <a:lnTo>
                    <a:pt x="74482" y="27831"/>
                  </a:lnTo>
                  <a:lnTo>
                    <a:pt x="74482" y="26746"/>
                  </a:lnTo>
                  <a:lnTo>
                    <a:pt x="73527" y="26746"/>
                  </a:lnTo>
                  <a:lnTo>
                    <a:pt x="72572" y="26746"/>
                  </a:lnTo>
                  <a:lnTo>
                    <a:pt x="72572" y="26746"/>
                  </a:lnTo>
                  <a:lnTo>
                    <a:pt x="71618" y="24578"/>
                  </a:lnTo>
                  <a:lnTo>
                    <a:pt x="70026" y="24578"/>
                  </a:lnTo>
                  <a:lnTo>
                    <a:pt x="70026" y="24578"/>
                  </a:lnTo>
                  <a:lnTo>
                    <a:pt x="69071" y="24578"/>
                  </a:lnTo>
                  <a:lnTo>
                    <a:pt x="68116" y="24578"/>
                  </a:lnTo>
                  <a:lnTo>
                    <a:pt x="67161" y="24578"/>
                  </a:lnTo>
                  <a:lnTo>
                    <a:pt x="66206" y="25662"/>
                  </a:lnTo>
                  <a:lnTo>
                    <a:pt x="65251" y="24578"/>
                  </a:lnTo>
                  <a:lnTo>
                    <a:pt x="65251" y="24578"/>
                  </a:lnTo>
                  <a:lnTo>
                    <a:pt x="65251" y="25662"/>
                  </a:lnTo>
                  <a:lnTo>
                    <a:pt x="63660" y="24578"/>
                  </a:lnTo>
                  <a:lnTo>
                    <a:pt x="63660" y="26746"/>
                  </a:lnTo>
                  <a:lnTo>
                    <a:pt x="61750" y="26746"/>
                  </a:lnTo>
                  <a:lnTo>
                    <a:pt x="61750" y="26746"/>
                  </a:lnTo>
                  <a:lnTo>
                    <a:pt x="61750" y="26746"/>
                  </a:lnTo>
                  <a:lnTo>
                    <a:pt x="60795" y="26746"/>
                  </a:lnTo>
                  <a:lnTo>
                    <a:pt x="61750" y="26746"/>
                  </a:lnTo>
                  <a:lnTo>
                    <a:pt x="61750" y="24578"/>
                  </a:lnTo>
                  <a:lnTo>
                    <a:pt x="61750" y="22771"/>
                  </a:lnTo>
                  <a:lnTo>
                    <a:pt x="60795" y="22771"/>
                  </a:lnTo>
                  <a:lnTo>
                    <a:pt x="60795" y="24578"/>
                  </a:lnTo>
                  <a:lnTo>
                    <a:pt x="58885" y="24578"/>
                  </a:lnTo>
                  <a:lnTo>
                    <a:pt x="58885" y="24578"/>
                  </a:lnTo>
                  <a:lnTo>
                    <a:pt x="58885" y="25662"/>
                  </a:lnTo>
                  <a:lnTo>
                    <a:pt x="58249" y="25662"/>
                  </a:lnTo>
                  <a:lnTo>
                    <a:pt x="57294" y="25662"/>
                  </a:lnTo>
                  <a:lnTo>
                    <a:pt x="56339" y="25662"/>
                  </a:lnTo>
                  <a:lnTo>
                    <a:pt x="57294" y="24578"/>
                  </a:lnTo>
                  <a:lnTo>
                    <a:pt x="57294" y="23855"/>
                  </a:lnTo>
                  <a:lnTo>
                    <a:pt x="58249" y="22771"/>
                  </a:lnTo>
                  <a:lnTo>
                    <a:pt x="58249" y="21686"/>
                  </a:lnTo>
                  <a:lnTo>
                    <a:pt x="58249" y="20602"/>
                  </a:lnTo>
                  <a:lnTo>
                    <a:pt x="57294" y="20602"/>
                  </a:lnTo>
                  <a:lnTo>
                    <a:pt x="55384" y="18433"/>
                  </a:lnTo>
                  <a:lnTo>
                    <a:pt x="55384" y="18433"/>
                  </a:lnTo>
                  <a:lnTo>
                    <a:pt x="55384" y="20602"/>
                  </a:lnTo>
                  <a:lnTo>
                    <a:pt x="54429" y="20602"/>
                  </a:lnTo>
                  <a:lnTo>
                    <a:pt x="55384" y="22771"/>
                  </a:lnTo>
                  <a:lnTo>
                    <a:pt x="54429" y="22771"/>
                  </a:lnTo>
                  <a:lnTo>
                    <a:pt x="54429" y="21686"/>
                  </a:lnTo>
                  <a:lnTo>
                    <a:pt x="53474" y="21686"/>
                  </a:lnTo>
                  <a:lnTo>
                    <a:pt x="52519" y="20602"/>
                  </a:lnTo>
                  <a:lnTo>
                    <a:pt x="52519" y="21686"/>
                  </a:lnTo>
                  <a:lnTo>
                    <a:pt x="51883" y="20602"/>
                  </a:lnTo>
                  <a:lnTo>
                    <a:pt x="51883" y="20602"/>
                  </a:lnTo>
                  <a:lnTo>
                    <a:pt x="50928" y="20602"/>
                  </a:lnTo>
                  <a:lnTo>
                    <a:pt x="49973" y="20602"/>
                  </a:lnTo>
                  <a:lnTo>
                    <a:pt x="49973" y="19518"/>
                  </a:lnTo>
                  <a:lnTo>
                    <a:pt x="49973" y="18433"/>
                  </a:lnTo>
                  <a:lnTo>
                    <a:pt x="49973" y="18433"/>
                  </a:lnTo>
                  <a:lnTo>
                    <a:pt x="49973" y="18433"/>
                  </a:lnTo>
                  <a:lnTo>
                    <a:pt x="49018" y="18433"/>
                  </a:lnTo>
                  <a:lnTo>
                    <a:pt x="48063" y="19518"/>
                  </a:lnTo>
                  <a:lnTo>
                    <a:pt x="48063" y="20602"/>
                  </a:lnTo>
                  <a:lnTo>
                    <a:pt x="47108" y="18433"/>
                  </a:lnTo>
                  <a:lnTo>
                    <a:pt x="46153" y="18433"/>
                  </a:lnTo>
                  <a:lnTo>
                    <a:pt x="45517" y="18433"/>
                  </a:lnTo>
                  <a:lnTo>
                    <a:pt x="45517" y="18433"/>
                  </a:lnTo>
                  <a:lnTo>
                    <a:pt x="44562" y="18433"/>
                  </a:lnTo>
                  <a:lnTo>
                    <a:pt x="44562" y="19518"/>
                  </a:lnTo>
                  <a:lnTo>
                    <a:pt x="44562" y="20602"/>
                  </a:lnTo>
                  <a:lnTo>
                    <a:pt x="43607" y="22771"/>
                  </a:lnTo>
                  <a:lnTo>
                    <a:pt x="43607" y="22771"/>
                  </a:lnTo>
                  <a:lnTo>
                    <a:pt x="43607" y="20602"/>
                  </a:lnTo>
                  <a:lnTo>
                    <a:pt x="42652" y="20602"/>
                  </a:lnTo>
                  <a:lnTo>
                    <a:pt x="41697" y="20602"/>
                  </a:lnTo>
                  <a:lnTo>
                    <a:pt x="41697" y="20602"/>
                  </a:lnTo>
                  <a:lnTo>
                    <a:pt x="41697" y="19518"/>
                  </a:lnTo>
                  <a:lnTo>
                    <a:pt x="41697" y="16626"/>
                  </a:lnTo>
                  <a:lnTo>
                    <a:pt x="42652" y="15542"/>
                  </a:lnTo>
                  <a:lnTo>
                    <a:pt x="43607" y="15542"/>
                  </a:lnTo>
                  <a:lnTo>
                    <a:pt x="43607" y="15542"/>
                  </a:lnTo>
                  <a:lnTo>
                    <a:pt x="43607" y="15542"/>
                  </a:lnTo>
                  <a:lnTo>
                    <a:pt x="44562" y="15542"/>
                  </a:lnTo>
                  <a:lnTo>
                    <a:pt x="45517" y="14457"/>
                  </a:lnTo>
                  <a:lnTo>
                    <a:pt x="46153" y="13373"/>
                  </a:lnTo>
                  <a:lnTo>
                    <a:pt x="46153" y="13373"/>
                  </a:lnTo>
                  <a:lnTo>
                    <a:pt x="46153" y="13373"/>
                  </a:lnTo>
                  <a:lnTo>
                    <a:pt x="46153" y="13373"/>
                  </a:lnTo>
                  <a:lnTo>
                    <a:pt x="46153" y="12289"/>
                  </a:lnTo>
                  <a:lnTo>
                    <a:pt x="44562" y="11204"/>
                  </a:lnTo>
                  <a:lnTo>
                    <a:pt x="44562" y="11204"/>
                  </a:lnTo>
                  <a:lnTo>
                    <a:pt x="43607" y="11204"/>
                  </a:lnTo>
                  <a:lnTo>
                    <a:pt x="43607" y="11204"/>
                  </a:lnTo>
                  <a:lnTo>
                    <a:pt x="43607" y="10120"/>
                  </a:lnTo>
                  <a:lnTo>
                    <a:pt x="42652" y="10120"/>
                  </a:lnTo>
                  <a:lnTo>
                    <a:pt x="41697" y="11204"/>
                  </a:lnTo>
                  <a:lnTo>
                    <a:pt x="41697" y="11204"/>
                  </a:lnTo>
                  <a:lnTo>
                    <a:pt x="40742" y="12289"/>
                  </a:lnTo>
                  <a:lnTo>
                    <a:pt x="40742" y="13373"/>
                  </a:lnTo>
                  <a:lnTo>
                    <a:pt x="39787" y="10120"/>
                  </a:lnTo>
                  <a:lnTo>
                    <a:pt x="39151" y="10120"/>
                  </a:lnTo>
                  <a:lnTo>
                    <a:pt x="39151" y="11204"/>
                  </a:lnTo>
                  <a:lnTo>
                    <a:pt x="39787" y="11204"/>
                  </a:lnTo>
                  <a:lnTo>
                    <a:pt x="39151" y="11204"/>
                  </a:lnTo>
                  <a:lnTo>
                    <a:pt x="38196" y="12289"/>
                  </a:lnTo>
                  <a:lnTo>
                    <a:pt x="38196" y="11204"/>
                  </a:lnTo>
                  <a:lnTo>
                    <a:pt x="37241" y="11204"/>
                  </a:lnTo>
                  <a:lnTo>
                    <a:pt x="37241" y="11204"/>
                  </a:lnTo>
                  <a:lnTo>
                    <a:pt x="36286" y="12289"/>
                  </a:lnTo>
                  <a:lnTo>
                    <a:pt x="35331" y="12289"/>
                  </a:lnTo>
                  <a:lnTo>
                    <a:pt x="33740" y="12289"/>
                  </a:lnTo>
                  <a:lnTo>
                    <a:pt x="33740" y="12289"/>
                  </a:lnTo>
                  <a:lnTo>
                    <a:pt x="32785" y="12289"/>
                  </a:lnTo>
                  <a:lnTo>
                    <a:pt x="32785" y="13373"/>
                  </a:lnTo>
                  <a:lnTo>
                    <a:pt x="31830" y="13373"/>
                  </a:lnTo>
                  <a:lnTo>
                    <a:pt x="30875" y="12289"/>
                  </a:lnTo>
                  <a:lnTo>
                    <a:pt x="30875" y="12289"/>
                  </a:lnTo>
                  <a:lnTo>
                    <a:pt x="30875" y="13373"/>
                  </a:lnTo>
                  <a:lnTo>
                    <a:pt x="28965" y="13373"/>
                  </a:lnTo>
                  <a:lnTo>
                    <a:pt x="28965" y="11204"/>
                  </a:lnTo>
                  <a:lnTo>
                    <a:pt x="28965" y="11204"/>
                  </a:lnTo>
                  <a:lnTo>
                    <a:pt x="28010" y="10120"/>
                  </a:lnTo>
                  <a:lnTo>
                    <a:pt x="28965" y="9397"/>
                  </a:lnTo>
                  <a:lnTo>
                    <a:pt x="28965" y="9397"/>
                  </a:lnTo>
                  <a:lnTo>
                    <a:pt x="27374" y="8313"/>
                  </a:lnTo>
                  <a:lnTo>
                    <a:pt x="27374" y="7228"/>
                  </a:lnTo>
                  <a:lnTo>
                    <a:pt x="26419" y="7228"/>
                  </a:lnTo>
                  <a:lnTo>
                    <a:pt x="25464" y="7228"/>
                  </a:lnTo>
                  <a:lnTo>
                    <a:pt x="24509" y="6144"/>
                  </a:lnTo>
                  <a:lnTo>
                    <a:pt x="23554" y="6144"/>
                  </a:lnTo>
                  <a:lnTo>
                    <a:pt x="22599" y="5060"/>
                  </a:lnTo>
                  <a:lnTo>
                    <a:pt x="24509" y="3975"/>
                  </a:lnTo>
                  <a:lnTo>
                    <a:pt x="24509" y="2891"/>
                  </a:lnTo>
                  <a:lnTo>
                    <a:pt x="22599" y="2891"/>
                  </a:lnTo>
                  <a:lnTo>
                    <a:pt x="22599" y="3975"/>
                  </a:lnTo>
                  <a:lnTo>
                    <a:pt x="21644" y="3975"/>
                  </a:lnTo>
                  <a:lnTo>
                    <a:pt x="21007" y="2891"/>
                  </a:lnTo>
                  <a:lnTo>
                    <a:pt x="21007" y="2891"/>
                  </a:lnTo>
                  <a:lnTo>
                    <a:pt x="20053" y="2168"/>
                  </a:lnTo>
                  <a:lnTo>
                    <a:pt x="18143" y="1084"/>
                  </a:lnTo>
                  <a:lnTo>
                    <a:pt x="18143" y="0"/>
                  </a:lnTo>
                  <a:lnTo>
                    <a:pt x="17188" y="0"/>
                  </a:lnTo>
                  <a:lnTo>
                    <a:pt x="16233" y="0"/>
                  </a:lnTo>
                  <a:lnTo>
                    <a:pt x="14641" y="1084"/>
                  </a:lnTo>
                  <a:lnTo>
                    <a:pt x="12732" y="2168"/>
                  </a:lnTo>
                  <a:lnTo>
                    <a:pt x="11777" y="2891"/>
                  </a:lnTo>
                  <a:lnTo>
                    <a:pt x="11777" y="2168"/>
                  </a:lnTo>
                  <a:lnTo>
                    <a:pt x="9867" y="0"/>
                  </a:lnTo>
                  <a:lnTo>
                    <a:pt x="8912" y="0"/>
                  </a:lnTo>
                  <a:lnTo>
                    <a:pt x="7320" y="0"/>
                  </a:lnTo>
                  <a:lnTo>
                    <a:pt x="7320" y="2891"/>
                  </a:lnTo>
                  <a:lnTo>
                    <a:pt x="7320" y="5060"/>
                  </a:lnTo>
                  <a:lnTo>
                    <a:pt x="7320" y="7228"/>
                  </a:lnTo>
                  <a:lnTo>
                    <a:pt x="7320" y="8313"/>
                  </a:lnTo>
                  <a:lnTo>
                    <a:pt x="8275" y="9397"/>
                  </a:lnTo>
                  <a:lnTo>
                    <a:pt x="9867" y="11204"/>
                  </a:lnTo>
                  <a:lnTo>
                    <a:pt x="10822" y="11204"/>
                  </a:lnTo>
                  <a:lnTo>
                    <a:pt x="11777" y="12289"/>
                  </a:lnTo>
                  <a:lnTo>
                    <a:pt x="12732" y="13373"/>
                  </a:lnTo>
                  <a:lnTo>
                    <a:pt x="12732" y="14457"/>
                  </a:lnTo>
                  <a:lnTo>
                    <a:pt x="11777" y="15542"/>
                  </a:lnTo>
                  <a:lnTo>
                    <a:pt x="10822" y="14457"/>
                  </a:lnTo>
                  <a:lnTo>
                    <a:pt x="9867" y="13373"/>
                  </a:lnTo>
                  <a:lnTo>
                    <a:pt x="8912" y="13373"/>
                  </a:lnTo>
                  <a:lnTo>
                    <a:pt x="8275" y="13373"/>
                  </a:lnTo>
                  <a:lnTo>
                    <a:pt x="7320" y="12289"/>
                  </a:lnTo>
                  <a:lnTo>
                    <a:pt x="7320" y="11204"/>
                  </a:lnTo>
                  <a:lnTo>
                    <a:pt x="6366" y="12289"/>
                  </a:lnTo>
                  <a:lnTo>
                    <a:pt x="4456" y="14457"/>
                  </a:lnTo>
                  <a:lnTo>
                    <a:pt x="3501" y="18433"/>
                  </a:lnTo>
                  <a:lnTo>
                    <a:pt x="2864" y="20602"/>
                  </a:lnTo>
                  <a:lnTo>
                    <a:pt x="1909" y="20602"/>
                  </a:lnTo>
                  <a:lnTo>
                    <a:pt x="1909" y="21686"/>
                  </a:lnTo>
                  <a:lnTo>
                    <a:pt x="1909" y="22771"/>
                  </a:lnTo>
                  <a:lnTo>
                    <a:pt x="0" y="22771"/>
                  </a:lnTo>
                  <a:lnTo>
                    <a:pt x="0" y="23855"/>
                  </a:lnTo>
                  <a:lnTo>
                    <a:pt x="954" y="24578"/>
                  </a:lnTo>
                  <a:lnTo>
                    <a:pt x="1909" y="23855"/>
                  </a:lnTo>
                  <a:lnTo>
                    <a:pt x="2864" y="22771"/>
                  </a:lnTo>
                  <a:lnTo>
                    <a:pt x="2864" y="23855"/>
                  </a:lnTo>
                  <a:lnTo>
                    <a:pt x="3501" y="23855"/>
                  </a:lnTo>
                  <a:lnTo>
                    <a:pt x="3501" y="25662"/>
                  </a:lnTo>
                  <a:lnTo>
                    <a:pt x="3501" y="25662"/>
                  </a:lnTo>
                  <a:lnTo>
                    <a:pt x="4456" y="26746"/>
                  </a:lnTo>
                  <a:lnTo>
                    <a:pt x="5411" y="26746"/>
                  </a:lnTo>
                  <a:lnTo>
                    <a:pt x="5411" y="27831"/>
                  </a:lnTo>
                  <a:lnTo>
                    <a:pt x="5411" y="28915"/>
                  </a:lnTo>
                  <a:lnTo>
                    <a:pt x="6366" y="28915"/>
                  </a:lnTo>
                  <a:lnTo>
                    <a:pt x="7320" y="31084"/>
                  </a:lnTo>
                  <a:lnTo>
                    <a:pt x="8275" y="31084"/>
                  </a:lnTo>
                  <a:lnTo>
                    <a:pt x="8912" y="33975"/>
                  </a:lnTo>
                  <a:lnTo>
                    <a:pt x="10822" y="33975"/>
                  </a:lnTo>
                  <a:lnTo>
                    <a:pt x="11777" y="35060"/>
                  </a:lnTo>
                  <a:lnTo>
                    <a:pt x="11777" y="36144"/>
                  </a:lnTo>
                  <a:lnTo>
                    <a:pt x="12732" y="36144"/>
                  </a:lnTo>
                  <a:lnTo>
                    <a:pt x="12732" y="36144"/>
                  </a:lnTo>
                  <a:lnTo>
                    <a:pt x="12732" y="37228"/>
                  </a:lnTo>
                  <a:lnTo>
                    <a:pt x="13687" y="38313"/>
                  </a:lnTo>
                  <a:lnTo>
                    <a:pt x="13687" y="38313"/>
                  </a:lnTo>
                  <a:lnTo>
                    <a:pt x="13687" y="39397"/>
                  </a:lnTo>
                  <a:lnTo>
                    <a:pt x="13687" y="40120"/>
                  </a:lnTo>
                  <a:lnTo>
                    <a:pt x="14641" y="41204"/>
                  </a:lnTo>
                  <a:lnTo>
                    <a:pt x="14641" y="44457"/>
                  </a:lnTo>
                  <a:lnTo>
                    <a:pt x="14641" y="44457"/>
                  </a:lnTo>
                  <a:lnTo>
                    <a:pt x="15278" y="45542"/>
                  </a:lnTo>
                  <a:lnTo>
                    <a:pt x="15278" y="46626"/>
                  </a:lnTo>
                  <a:lnTo>
                    <a:pt x="16233" y="47349"/>
                  </a:lnTo>
                  <a:lnTo>
                    <a:pt x="16233" y="48433"/>
                  </a:lnTo>
                  <a:lnTo>
                    <a:pt x="15278" y="48433"/>
                  </a:lnTo>
                  <a:lnTo>
                    <a:pt x="15278" y="47349"/>
                  </a:lnTo>
                  <a:lnTo>
                    <a:pt x="14641" y="48433"/>
                  </a:lnTo>
                  <a:lnTo>
                    <a:pt x="14641" y="49518"/>
                  </a:lnTo>
                  <a:lnTo>
                    <a:pt x="13687" y="50602"/>
                  </a:lnTo>
                  <a:lnTo>
                    <a:pt x="13687" y="51686"/>
                  </a:lnTo>
                  <a:lnTo>
                    <a:pt x="12732" y="53855"/>
                  </a:lnTo>
                  <a:lnTo>
                    <a:pt x="12732" y="53855"/>
                  </a:lnTo>
                  <a:lnTo>
                    <a:pt x="14641" y="52771"/>
                  </a:lnTo>
                  <a:lnTo>
                    <a:pt x="14641" y="53855"/>
                  </a:lnTo>
                  <a:lnTo>
                    <a:pt x="13687" y="54578"/>
                  </a:lnTo>
                  <a:lnTo>
                    <a:pt x="13687" y="55662"/>
                  </a:lnTo>
                  <a:lnTo>
                    <a:pt x="12732" y="56746"/>
                  </a:lnTo>
                  <a:lnTo>
                    <a:pt x="12732" y="57831"/>
                  </a:lnTo>
                  <a:lnTo>
                    <a:pt x="13687" y="57831"/>
                  </a:lnTo>
                  <a:lnTo>
                    <a:pt x="13687" y="58915"/>
                  </a:lnTo>
                  <a:lnTo>
                    <a:pt x="12732" y="59999"/>
                  </a:lnTo>
                  <a:lnTo>
                    <a:pt x="13687" y="61807"/>
                  </a:lnTo>
                  <a:lnTo>
                    <a:pt x="13687" y="61084"/>
                  </a:lnTo>
                  <a:lnTo>
                    <a:pt x="13687" y="61807"/>
                  </a:lnTo>
                  <a:lnTo>
                    <a:pt x="12732" y="61807"/>
                  </a:lnTo>
                  <a:lnTo>
                    <a:pt x="12732" y="61807"/>
                  </a:lnTo>
                  <a:lnTo>
                    <a:pt x="13687" y="61807"/>
                  </a:lnTo>
                  <a:lnTo>
                    <a:pt x="13687" y="62891"/>
                  </a:lnTo>
                  <a:lnTo>
                    <a:pt x="14641" y="63975"/>
                  </a:lnTo>
                  <a:lnTo>
                    <a:pt x="13687" y="65060"/>
                  </a:lnTo>
                  <a:lnTo>
                    <a:pt x="14641" y="65060"/>
                  </a:lnTo>
                  <a:lnTo>
                    <a:pt x="14641" y="67228"/>
                  </a:lnTo>
                  <a:lnTo>
                    <a:pt x="13687" y="67228"/>
                  </a:lnTo>
                  <a:lnTo>
                    <a:pt x="13687" y="68313"/>
                  </a:lnTo>
                  <a:lnTo>
                    <a:pt x="14641" y="68313"/>
                  </a:lnTo>
                  <a:lnTo>
                    <a:pt x="14641" y="69036"/>
                  </a:lnTo>
                  <a:lnTo>
                    <a:pt x="15278" y="69036"/>
                  </a:lnTo>
                  <a:lnTo>
                    <a:pt x="14641" y="68313"/>
                  </a:lnTo>
                  <a:lnTo>
                    <a:pt x="15278" y="67228"/>
                  </a:lnTo>
                  <a:lnTo>
                    <a:pt x="16233" y="68313"/>
                  </a:lnTo>
                  <a:lnTo>
                    <a:pt x="16233" y="69036"/>
                  </a:lnTo>
                  <a:lnTo>
                    <a:pt x="16233" y="69036"/>
                  </a:lnTo>
                  <a:lnTo>
                    <a:pt x="16233" y="71204"/>
                  </a:lnTo>
                  <a:lnTo>
                    <a:pt x="14641" y="71204"/>
                  </a:lnTo>
                  <a:lnTo>
                    <a:pt x="14641" y="72289"/>
                  </a:lnTo>
                  <a:lnTo>
                    <a:pt x="14641" y="73373"/>
                  </a:lnTo>
                  <a:lnTo>
                    <a:pt x="12732" y="75542"/>
                  </a:lnTo>
                  <a:lnTo>
                    <a:pt x="14641" y="75542"/>
                  </a:lnTo>
                  <a:lnTo>
                    <a:pt x="13687" y="76265"/>
                  </a:lnTo>
                  <a:lnTo>
                    <a:pt x="15278" y="78433"/>
                  </a:lnTo>
                  <a:lnTo>
                    <a:pt x="15278" y="79518"/>
                  </a:lnTo>
                  <a:lnTo>
                    <a:pt x="15278" y="79518"/>
                  </a:lnTo>
                  <a:lnTo>
                    <a:pt x="16233" y="81686"/>
                  </a:lnTo>
                  <a:lnTo>
                    <a:pt x="16233" y="82771"/>
                  </a:lnTo>
                  <a:lnTo>
                    <a:pt x="16233" y="84578"/>
                  </a:lnTo>
                  <a:lnTo>
                    <a:pt x="16233" y="84578"/>
                  </a:lnTo>
                  <a:lnTo>
                    <a:pt x="17188" y="86746"/>
                  </a:lnTo>
                  <a:lnTo>
                    <a:pt x="16233" y="88915"/>
                  </a:lnTo>
                  <a:lnTo>
                    <a:pt x="15278" y="87831"/>
                  </a:lnTo>
                  <a:lnTo>
                    <a:pt x="14641" y="86746"/>
                  </a:lnTo>
                  <a:lnTo>
                    <a:pt x="12732" y="86746"/>
                  </a:lnTo>
                  <a:lnTo>
                    <a:pt x="12732" y="88915"/>
                  </a:lnTo>
                  <a:lnTo>
                    <a:pt x="12732" y="88915"/>
                  </a:lnTo>
                  <a:lnTo>
                    <a:pt x="12732" y="88915"/>
                  </a:lnTo>
                  <a:lnTo>
                    <a:pt x="14641" y="90722"/>
                  </a:lnTo>
                  <a:lnTo>
                    <a:pt x="14641" y="90722"/>
                  </a:lnTo>
                  <a:lnTo>
                    <a:pt x="12732" y="90722"/>
                  </a:lnTo>
                  <a:lnTo>
                    <a:pt x="12732" y="91807"/>
                  </a:lnTo>
                  <a:lnTo>
                    <a:pt x="13687" y="92891"/>
                  </a:lnTo>
                  <a:lnTo>
                    <a:pt x="14641" y="92891"/>
                  </a:lnTo>
                  <a:lnTo>
                    <a:pt x="14641" y="93975"/>
                  </a:lnTo>
                  <a:lnTo>
                    <a:pt x="15278" y="93975"/>
                  </a:lnTo>
                  <a:lnTo>
                    <a:pt x="15278" y="92891"/>
                  </a:lnTo>
                  <a:lnTo>
                    <a:pt x="16233" y="92891"/>
                  </a:lnTo>
                  <a:lnTo>
                    <a:pt x="16233" y="92891"/>
                  </a:lnTo>
                  <a:lnTo>
                    <a:pt x="18143" y="93975"/>
                  </a:lnTo>
                  <a:lnTo>
                    <a:pt x="18143" y="93975"/>
                  </a:lnTo>
                  <a:lnTo>
                    <a:pt x="18143" y="95060"/>
                  </a:lnTo>
                  <a:lnTo>
                    <a:pt x="19098" y="95060"/>
                  </a:lnTo>
                  <a:lnTo>
                    <a:pt x="20053" y="93975"/>
                  </a:lnTo>
                  <a:lnTo>
                    <a:pt x="21007" y="95060"/>
                  </a:lnTo>
                  <a:lnTo>
                    <a:pt x="22599" y="95060"/>
                  </a:lnTo>
                  <a:lnTo>
                    <a:pt x="23554" y="93975"/>
                  </a:lnTo>
                  <a:lnTo>
                    <a:pt x="24509" y="92891"/>
                  </a:lnTo>
                  <a:lnTo>
                    <a:pt x="25464" y="93975"/>
                  </a:lnTo>
                  <a:lnTo>
                    <a:pt x="26419" y="92891"/>
                  </a:lnTo>
                  <a:lnTo>
                    <a:pt x="27374" y="92891"/>
                  </a:lnTo>
                  <a:lnTo>
                    <a:pt x="27374" y="92891"/>
                  </a:lnTo>
                  <a:lnTo>
                    <a:pt x="28965" y="91807"/>
                  </a:lnTo>
                  <a:lnTo>
                    <a:pt x="28965" y="91807"/>
                  </a:lnTo>
                  <a:lnTo>
                    <a:pt x="28965" y="92891"/>
                  </a:lnTo>
                  <a:lnTo>
                    <a:pt x="30875" y="92891"/>
                  </a:lnTo>
                  <a:lnTo>
                    <a:pt x="30875" y="93975"/>
                  </a:lnTo>
                  <a:lnTo>
                    <a:pt x="32785" y="92891"/>
                  </a:lnTo>
                  <a:lnTo>
                    <a:pt x="32785" y="93975"/>
                  </a:lnTo>
                  <a:lnTo>
                    <a:pt x="32785" y="95060"/>
                  </a:lnTo>
                  <a:lnTo>
                    <a:pt x="33740" y="93975"/>
                  </a:lnTo>
                  <a:lnTo>
                    <a:pt x="33740" y="95060"/>
                  </a:lnTo>
                  <a:lnTo>
                    <a:pt x="34376" y="93975"/>
                  </a:lnTo>
                  <a:lnTo>
                    <a:pt x="35331" y="95060"/>
                  </a:lnTo>
                  <a:lnTo>
                    <a:pt x="34376" y="95060"/>
                  </a:lnTo>
                  <a:lnTo>
                    <a:pt x="34376" y="96144"/>
                  </a:lnTo>
                  <a:lnTo>
                    <a:pt x="35331" y="96144"/>
                  </a:lnTo>
                  <a:lnTo>
                    <a:pt x="36286" y="95060"/>
                  </a:lnTo>
                  <a:lnTo>
                    <a:pt x="37241" y="95060"/>
                  </a:lnTo>
                  <a:lnTo>
                    <a:pt x="37241" y="95060"/>
                  </a:lnTo>
                  <a:lnTo>
                    <a:pt x="38196" y="92891"/>
                  </a:lnTo>
                  <a:lnTo>
                    <a:pt x="38196" y="92891"/>
                  </a:lnTo>
                  <a:lnTo>
                    <a:pt x="39151" y="92891"/>
                  </a:lnTo>
                  <a:lnTo>
                    <a:pt x="40742" y="96144"/>
                  </a:lnTo>
                  <a:lnTo>
                    <a:pt x="41697" y="95060"/>
                  </a:lnTo>
                  <a:lnTo>
                    <a:pt x="44562" y="96144"/>
                  </a:lnTo>
                  <a:lnTo>
                    <a:pt x="43607" y="97228"/>
                  </a:lnTo>
                  <a:lnTo>
                    <a:pt x="43607" y="98313"/>
                  </a:lnTo>
                  <a:lnTo>
                    <a:pt x="44562" y="98313"/>
                  </a:lnTo>
                  <a:lnTo>
                    <a:pt x="46153" y="98313"/>
                  </a:lnTo>
                  <a:lnTo>
                    <a:pt x="46153" y="98313"/>
                  </a:lnTo>
                  <a:lnTo>
                    <a:pt x="46153" y="100120"/>
                  </a:lnTo>
                  <a:lnTo>
                    <a:pt x="48063" y="100120"/>
                  </a:lnTo>
                  <a:lnTo>
                    <a:pt x="48063" y="98313"/>
                  </a:lnTo>
                  <a:lnTo>
                    <a:pt x="49018" y="98313"/>
                  </a:lnTo>
                  <a:lnTo>
                    <a:pt x="49018" y="100120"/>
                  </a:lnTo>
                  <a:lnTo>
                    <a:pt x="49973" y="100120"/>
                  </a:lnTo>
                  <a:lnTo>
                    <a:pt x="49973" y="101204"/>
                  </a:lnTo>
                  <a:lnTo>
                    <a:pt x="49973" y="102289"/>
                  </a:lnTo>
                  <a:lnTo>
                    <a:pt x="50928" y="102289"/>
                  </a:lnTo>
                  <a:lnTo>
                    <a:pt x="50928" y="100120"/>
                  </a:lnTo>
                  <a:lnTo>
                    <a:pt x="51883" y="100120"/>
                  </a:lnTo>
                  <a:lnTo>
                    <a:pt x="52519" y="100120"/>
                  </a:lnTo>
                  <a:lnTo>
                    <a:pt x="54429" y="101204"/>
                  </a:lnTo>
                  <a:lnTo>
                    <a:pt x="54429" y="102289"/>
                  </a:lnTo>
                  <a:lnTo>
                    <a:pt x="55384" y="103373"/>
                  </a:lnTo>
                  <a:lnTo>
                    <a:pt x="56339" y="102289"/>
                  </a:lnTo>
                  <a:lnTo>
                    <a:pt x="56339" y="103373"/>
                  </a:lnTo>
                  <a:lnTo>
                    <a:pt x="58249" y="103373"/>
                  </a:lnTo>
                  <a:lnTo>
                    <a:pt x="58885" y="102289"/>
                  </a:lnTo>
                  <a:lnTo>
                    <a:pt x="58249" y="102289"/>
                  </a:lnTo>
                  <a:lnTo>
                    <a:pt x="58885" y="101204"/>
                  </a:lnTo>
                  <a:lnTo>
                    <a:pt x="58885" y="101204"/>
                  </a:lnTo>
                  <a:lnTo>
                    <a:pt x="59840" y="100120"/>
                  </a:lnTo>
                  <a:lnTo>
                    <a:pt x="60795" y="102289"/>
                  </a:lnTo>
                  <a:lnTo>
                    <a:pt x="61750" y="101204"/>
                  </a:lnTo>
                  <a:lnTo>
                    <a:pt x="61750" y="102289"/>
                  </a:lnTo>
                  <a:lnTo>
                    <a:pt x="63660" y="102289"/>
                  </a:lnTo>
                  <a:lnTo>
                    <a:pt x="63660" y="101204"/>
                  </a:lnTo>
                  <a:lnTo>
                    <a:pt x="64615" y="102289"/>
                  </a:lnTo>
                  <a:lnTo>
                    <a:pt x="65251" y="102289"/>
                  </a:lnTo>
                  <a:lnTo>
                    <a:pt x="65251" y="101204"/>
                  </a:lnTo>
                  <a:lnTo>
                    <a:pt x="67161" y="101204"/>
                  </a:lnTo>
                  <a:lnTo>
                    <a:pt x="67161" y="102289"/>
                  </a:lnTo>
                  <a:lnTo>
                    <a:pt x="67161" y="102289"/>
                  </a:lnTo>
                  <a:lnTo>
                    <a:pt x="69071" y="101204"/>
                  </a:lnTo>
                  <a:lnTo>
                    <a:pt x="70026" y="101204"/>
                  </a:lnTo>
                  <a:lnTo>
                    <a:pt x="70026" y="101204"/>
                  </a:lnTo>
                  <a:lnTo>
                    <a:pt x="70026" y="100120"/>
                  </a:lnTo>
                  <a:lnTo>
                    <a:pt x="70663" y="99036"/>
                  </a:lnTo>
                  <a:lnTo>
                    <a:pt x="72572" y="100120"/>
                  </a:lnTo>
                  <a:lnTo>
                    <a:pt x="73527" y="99036"/>
                  </a:lnTo>
                  <a:lnTo>
                    <a:pt x="74482" y="100120"/>
                  </a:lnTo>
                  <a:lnTo>
                    <a:pt x="74482" y="102289"/>
                  </a:lnTo>
                  <a:lnTo>
                    <a:pt x="74482" y="102289"/>
                  </a:lnTo>
                  <a:lnTo>
                    <a:pt x="75437" y="103373"/>
                  </a:lnTo>
                  <a:lnTo>
                    <a:pt x="76392" y="104457"/>
                  </a:lnTo>
                  <a:lnTo>
                    <a:pt x="74482" y="105542"/>
                  </a:lnTo>
                  <a:lnTo>
                    <a:pt x="74482" y="106265"/>
                  </a:lnTo>
                  <a:lnTo>
                    <a:pt x="76392" y="107349"/>
                  </a:lnTo>
                  <a:lnTo>
                    <a:pt x="76392" y="108433"/>
                  </a:lnTo>
                  <a:lnTo>
                    <a:pt x="77984" y="108433"/>
                  </a:lnTo>
                  <a:lnTo>
                    <a:pt x="77984" y="109518"/>
                  </a:lnTo>
                  <a:lnTo>
                    <a:pt x="78938" y="109518"/>
                  </a:lnTo>
                  <a:lnTo>
                    <a:pt x="78938" y="110602"/>
                  </a:lnTo>
                  <a:lnTo>
                    <a:pt x="78938" y="111686"/>
                  </a:lnTo>
                  <a:lnTo>
                    <a:pt x="79893" y="112771"/>
                  </a:lnTo>
                  <a:lnTo>
                    <a:pt x="81803" y="112771"/>
                  </a:lnTo>
                  <a:lnTo>
                    <a:pt x="81803" y="114578"/>
                  </a:lnTo>
                  <a:lnTo>
                    <a:pt x="82758" y="115662"/>
                  </a:lnTo>
                  <a:lnTo>
                    <a:pt x="83395" y="113493"/>
                  </a:lnTo>
                  <a:lnTo>
                    <a:pt x="84350" y="117831"/>
                  </a:lnTo>
                  <a:lnTo>
                    <a:pt x="84350" y="117831"/>
                  </a:lnTo>
                  <a:lnTo>
                    <a:pt x="84350" y="117831"/>
                  </a:lnTo>
                  <a:lnTo>
                    <a:pt x="85305" y="117831"/>
                  </a:lnTo>
                  <a:lnTo>
                    <a:pt x="85305" y="117831"/>
                  </a:lnTo>
                  <a:lnTo>
                    <a:pt x="88169" y="118915"/>
                  </a:lnTo>
                  <a:lnTo>
                    <a:pt x="87214" y="119999"/>
                  </a:lnTo>
                  <a:lnTo>
                    <a:pt x="88169" y="119999"/>
                  </a:lnTo>
                  <a:lnTo>
                    <a:pt x="88169" y="119999"/>
                  </a:lnTo>
                  <a:lnTo>
                    <a:pt x="89124" y="119999"/>
                  </a:lnTo>
                  <a:lnTo>
                    <a:pt x="89124" y="118915"/>
                  </a:lnTo>
                  <a:lnTo>
                    <a:pt x="89124" y="117831"/>
                  </a:lnTo>
                  <a:lnTo>
                    <a:pt x="89124" y="117831"/>
                  </a:lnTo>
                  <a:lnTo>
                    <a:pt x="90716" y="115662"/>
                  </a:lnTo>
                  <a:close/>
                </a:path>
              </a:pathLst>
            </a:custGeom>
            <a:solidFill>
              <a:srgbClr val="7030A0"/>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0" name="Google Shape;410;p9"/>
            <p:cNvSpPr/>
            <p:nvPr/>
          </p:nvSpPr>
          <p:spPr>
            <a:xfrm>
              <a:off x="4262474" y="3369249"/>
              <a:ext cx="172098" cy="201571"/>
            </a:xfrm>
            <a:custGeom>
              <a:avLst/>
              <a:gdLst/>
              <a:ahLst/>
              <a:cxnLst/>
              <a:rect l="l" t="t" r="r" b="b"/>
              <a:pathLst>
                <a:path w="120000" h="120000" extrusionOk="0">
                  <a:moveTo>
                    <a:pt x="101265" y="85940"/>
                  </a:moveTo>
                  <a:lnTo>
                    <a:pt x="101265" y="85940"/>
                  </a:lnTo>
                  <a:lnTo>
                    <a:pt x="104303" y="84752"/>
                  </a:lnTo>
                  <a:lnTo>
                    <a:pt x="104303" y="84752"/>
                  </a:lnTo>
                  <a:lnTo>
                    <a:pt x="105822" y="84752"/>
                  </a:lnTo>
                  <a:lnTo>
                    <a:pt x="105822" y="84752"/>
                  </a:lnTo>
                  <a:lnTo>
                    <a:pt x="105822" y="83564"/>
                  </a:lnTo>
                  <a:lnTo>
                    <a:pt x="106835" y="82772"/>
                  </a:lnTo>
                  <a:lnTo>
                    <a:pt x="108354" y="80396"/>
                  </a:lnTo>
                  <a:lnTo>
                    <a:pt x="108354" y="80396"/>
                  </a:lnTo>
                  <a:lnTo>
                    <a:pt x="109873" y="78019"/>
                  </a:lnTo>
                  <a:lnTo>
                    <a:pt x="109873" y="76831"/>
                  </a:lnTo>
                  <a:lnTo>
                    <a:pt x="109873" y="75643"/>
                  </a:lnTo>
                  <a:lnTo>
                    <a:pt x="109873" y="73663"/>
                  </a:lnTo>
                  <a:lnTo>
                    <a:pt x="112911" y="73663"/>
                  </a:lnTo>
                  <a:lnTo>
                    <a:pt x="112911" y="71287"/>
                  </a:lnTo>
                  <a:lnTo>
                    <a:pt x="111392" y="71287"/>
                  </a:lnTo>
                  <a:lnTo>
                    <a:pt x="112911" y="71287"/>
                  </a:lnTo>
                  <a:lnTo>
                    <a:pt x="112911" y="68910"/>
                  </a:lnTo>
                  <a:lnTo>
                    <a:pt x="115949" y="68910"/>
                  </a:lnTo>
                  <a:lnTo>
                    <a:pt x="116962" y="70099"/>
                  </a:lnTo>
                  <a:lnTo>
                    <a:pt x="118481" y="71287"/>
                  </a:lnTo>
                  <a:lnTo>
                    <a:pt x="120000" y="68910"/>
                  </a:lnTo>
                  <a:lnTo>
                    <a:pt x="118481" y="66534"/>
                  </a:lnTo>
                  <a:lnTo>
                    <a:pt x="116962" y="66534"/>
                  </a:lnTo>
                  <a:lnTo>
                    <a:pt x="116962" y="63366"/>
                  </a:lnTo>
                  <a:lnTo>
                    <a:pt x="116962" y="63366"/>
                  </a:lnTo>
                  <a:lnTo>
                    <a:pt x="116962" y="60990"/>
                  </a:lnTo>
                  <a:lnTo>
                    <a:pt x="116962" y="60990"/>
                  </a:lnTo>
                  <a:lnTo>
                    <a:pt x="116962" y="59801"/>
                  </a:lnTo>
                  <a:lnTo>
                    <a:pt x="114430" y="57821"/>
                  </a:lnTo>
                  <a:lnTo>
                    <a:pt x="114430" y="56633"/>
                  </a:lnTo>
                  <a:lnTo>
                    <a:pt x="112911" y="56633"/>
                  </a:lnTo>
                  <a:lnTo>
                    <a:pt x="114430" y="54257"/>
                  </a:lnTo>
                  <a:lnTo>
                    <a:pt x="115949" y="53069"/>
                  </a:lnTo>
                  <a:lnTo>
                    <a:pt x="115949" y="51881"/>
                  </a:lnTo>
                  <a:lnTo>
                    <a:pt x="116962" y="51881"/>
                  </a:lnTo>
                  <a:lnTo>
                    <a:pt x="116962" y="49900"/>
                  </a:lnTo>
                  <a:lnTo>
                    <a:pt x="118481" y="49900"/>
                  </a:lnTo>
                  <a:lnTo>
                    <a:pt x="118481" y="48712"/>
                  </a:lnTo>
                  <a:lnTo>
                    <a:pt x="116962" y="47524"/>
                  </a:lnTo>
                  <a:lnTo>
                    <a:pt x="115949" y="48712"/>
                  </a:lnTo>
                  <a:lnTo>
                    <a:pt x="116962" y="49900"/>
                  </a:lnTo>
                  <a:lnTo>
                    <a:pt x="115949" y="49900"/>
                  </a:lnTo>
                  <a:lnTo>
                    <a:pt x="114430" y="48712"/>
                  </a:lnTo>
                  <a:lnTo>
                    <a:pt x="114430" y="48712"/>
                  </a:lnTo>
                  <a:lnTo>
                    <a:pt x="114430" y="47524"/>
                  </a:lnTo>
                  <a:lnTo>
                    <a:pt x="114430" y="47524"/>
                  </a:lnTo>
                  <a:lnTo>
                    <a:pt x="115949" y="45148"/>
                  </a:lnTo>
                  <a:lnTo>
                    <a:pt x="114430" y="45148"/>
                  </a:lnTo>
                  <a:lnTo>
                    <a:pt x="114430" y="43960"/>
                  </a:lnTo>
                  <a:lnTo>
                    <a:pt x="114430" y="42772"/>
                  </a:lnTo>
                  <a:lnTo>
                    <a:pt x="114430" y="42772"/>
                  </a:lnTo>
                  <a:lnTo>
                    <a:pt x="111392" y="42772"/>
                  </a:lnTo>
                  <a:lnTo>
                    <a:pt x="111392" y="41980"/>
                  </a:lnTo>
                  <a:lnTo>
                    <a:pt x="114430" y="41980"/>
                  </a:lnTo>
                  <a:lnTo>
                    <a:pt x="114430" y="40792"/>
                  </a:lnTo>
                  <a:lnTo>
                    <a:pt x="114430" y="41980"/>
                  </a:lnTo>
                  <a:lnTo>
                    <a:pt x="111392" y="39603"/>
                  </a:lnTo>
                  <a:lnTo>
                    <a:pt x="114430" y="38415"/>
                  </a:lnTo>
                  <a:lnTo>
                    <a:pt x="114430" y="37227"/>
                  </a:lnTo>
                  <a:lnTo>
                    <a:pt x="112911" y="37227"/>
                  </a:lnTo>
                  <a:lnTo>
                    <a:pt x="112911" y="36039"/>
                  </a:lnTo>
                  <a:lnTo>
                    <a:pt x="114430" y="34851"/>
                  </a:lnTo>
                  <a:lnTo>
                    <a:pt x="114430" y="34059"/>
                  </a:lnTo>
                  <a:lnTo>
                    <a:pt x="115949" y="32871"/>
                  </a:lnTo>
                  <a:lnTo>
                    <a:pt x="115949" y="31683"/>
                  </a:lnTo>
                  <a:lnTo>
                    <a:pt x="112911" y="32871"/>
                  </a:lnTo>
                  <a:lnTo>
                    <a:pt x="111392" y="32871"/>
                  </a:lnTo>
                  <a:lnTo>
                    <a:pt x="114430" y="30495"/>
                  </a:lnTo>
                  <a:lnTo>
                    <a:pt x="114430" y="29306"/>
                  </a:lnTo>
                  <a:lnTo>
                    <a:pt x="115949" y="28118"/>
                  </a:lnTo>
                  <a:lnTo>
                    <a:pt x="115949" y="26930"/>
                  </a:lnTo>
                  <a:lnTo>
                    <a:pt x="116962" y="26138"/>
                  </a:lnTo>
                  <a:lnTo>
                    <a:pt x="116962" y="26930"/>
                  </a:lnTo>
                  <a:lnTo>
                    <a:pt x="118481" y="26930"/>
                  </a:lnTo>
                  <a:lnTo>
                    <a:pt x="118481" y="26138"/>
                  </a:lnTo>
                  <a:lnTo>
                    <a:pt x="116962" y="24950"/>
                  </a:lnTo>
                  <a:lnTo>
                    <a:pt x="116962" y="23762"/>
                  </a:lnTo>
                  <a:lnTo>
                    <a:pt x="115949" y="23762"/>
                  </a:lnTo>
                  <a:lnTo>
                    <a:pt x="114430" y="22574"/>
                  </a:lnTo>
                  <a:lnTo>
                    <a:pt x="114430" y="19009"/>
                  </a:lnTo>
                  <a:lnTo>
                    <a:pt x="114430" y="19009"/>
                  </a:lnTo>
                  <a:lnTo>
                    <a:pt x="114430" y="17029"/>
                  </a:lnTo>
                  <a:lnTo>
                    <a:pt x="114430" y="17029"/>
                  </a:lnTo>
                  <a:lnTo>
                    <a:pt x="114430" y="15841"/>
                  </a:lnTo>
                  <a:lnTo>
                    <a:pt x="112911" y="14653"/>
                  </a:lnTo>
                  <a:lnTo>
                    <a:pt x="112911" y="13465"/>
                  </a:lnTo>
                  <a:lnTo>
                    <a:pt x="111392" y="13465"/>
                  </a:lnTo>
                  <a:lnTo>
                    <a:pt x="111392" y="13465"/>
                  </a:lnTo>
                  <a:lnTo>
                    <a:pt x="111392" y="12277"/>
                  </a:lnTo>
                  <a:lnTo>
                    <a:pt x="108354" y="12277"/>
                  </a:lnTo>
                  <a:lnTo>
                    <a:pt x="105822" y="11089"/>
                  </a:lnTo>
                  <a:lnTo>
                    <a:pt x="104303" y="7920"/>
                  </a:lnTo>
                  <a:lnTo>
                    <a:pt x="104303" y="7920"/>
                  </a:lnTo>
                  <a:lnTo>
                    <a:pt x="101265" y="6732"/>
                  </a:lnTo>
                  <a:lnTo>
                    <a:pt x="101265" y="5544"/>
                  </a:lnTo>
                  <a:lnTo>
                    <a:pt x="101265" y="4356"/>
                  </a:lnTo>
                  <a:lnTo>
                    <a:pt x="99746" y="4356"/>
                  </a:lnTo>
                  <a:lnTo>
                    <a:pt x="98227" y="4356"/>
                  </a:lnTo>
                  <a:lnTo>
                    <a:pt x="98227" y="1980"/>
                  </a:lnTo>
                  <a:lnTo>
                    <a:pt x="97215" y="1980"/>
                  </a:lnTo>
                  <a:lnTo>
                    <a:pt x="97215" y="0"/>
                  </a:lnTo>
                  <a:lnTo>
                    <a:pt x="95696" y="0"/>
                  </a:lnTo>
                  <a:lnTo>
                    <a:pt x="95696" y="0"/>
                  </a:lnTo>
                  <a:lnTo>
                    <a:pt x="94177" y="0"/>
                  </a:lnTo>
                  <a:lnTo>
                    <a:pt x="92658" y="1188"/>
                  </a:lnTo>
                  <a:lnTo>
                    <a:pt x="91139" y="0"/>
                  </a:lnTo>
                  <a:lnTo>
                    <a:pt x="89620" y="0"/>
                  </a:lnTo>
                  <a:lnTo>
                    <a:pt x="88101" y="1980"/>
                  </a:lnTo>
                  <a:lnTo>
                    <a:pt x="85569" y="4356"/>
                  </a:lnTo>
                  <a:lnTo>
                    <a:pt x="84050" y="4356"/>
                  </a:lnTo>
                  <a:lnTo>
                    <a:pt x="82531" y="5544"/>
                  </a:lnTo>
                  <a:lnTo>
                    <a:pt x="81012" y="6732"/>
                  </a:lnTo>
                  <a:lnTo>
                    <a:pt x="79493" y="6732"/>
                  </a:lnTo>
                  <a:lnTo>
                    <a:pt x="77974" y="9108"/>
                  </a:lnTo>
                  <a:lnTo>
                    <a:pt x="76962" y="9108"/>
                  </a:lnTo>
                  <a:lnTo>
                    <a:pt x="76962" y="9108"/>
                  </a:lnTo>
                  <a:lnTo>
                    <a:pt x="75443" y="9108"/>
                  </a:lnTo>
                  <a:lnTo>
                    <a:pt x="73924" y="9900"/>
                  </a:lnTo>
                  <a:lnTo>
                    <a:pt x="73924" y="11089"/>
                  </a:lnTo>
                  <a:lnTo>
                    <a:pt x="69367" y="12277"/>
                  </a:lnTo>
                  <a:lnTo>
                    <a:pt x="66835" y="12277"/>
                  </a:lnTo>
                  <a:lnTo>
                    <a:pt x="63797" y="12277"/>
                  </a:lnTo>
                  <a:lnTo>
                    <a:pt x="62278" y="12277"/>
                  </a:lnTo>
                  <a:lnTo>
                    <a:pt x="60759" y="12277"/>
                  </a:lnTo>
                  <a:lnTo>
                    <a:pt x="60759" y="13465"/>
                  </a:lnTo>
                  <a:lnTo>
                    <a:pt x="57721" y="13465"/>
                  </a:lnTo>
                  <a:lnTo>
                    <a:pt x="55189" y="13465"/>
                  </a:lnTo>
                  <a:lnTo>
                    <a:pt x="53670" y="14653"/>
                  </a:lnTo>
                  <a:lnTo>
                    <a:pt x="52151" y="15841"/>
                  </a:lnTo>
                  <a:lnTo>
                    <a:pt x="49113" y="17029"/>
                  </a:lnTo>
                  <a:lnTo>
                    <a:pt x="48101" y="17029"/>
                  </a:lnTo>
                  <a:lnTo>
                    <a:pt x="45063" y="15841"/>
                  </a:lnTo>
                  <a:lnTo>
                    <a:pt x="42025" y="17029"/>
                  </a:lnTo>
                  <a:lnTo>
                    <a:pt x="42025" y="17029"/>
                  </a:lnTo>
                  <a:lnTo>
                    <a:pt x="40506" y="17029"/>
                  </a:lnTo>
                  <a:lnTo>
                    <a:pt x="37974" y="17029"/>
                  </a:lnTo>
                  <a:lnTo>
                    <a:pt x="36455" y="18217"/>
                  </a:lnTo>
                  <a:lnTo>
                    <a:pt x="34936" y="19009"/>
                  </a:lnTo>
                  <a:lnTo>
                    <a:pt x="33417" y="20198"/>
                  </a:lnTo>
                  <a:lnTo>
                    <a:pt x="31898" y="20198"/>
                  </a:lnTo>
                  <a:lnTo>
                    <a:pt x="28860" y="21386"/>
                  </a:lnTo>
                  <a:lnTo>
                    <a:pt x="26329" y="23762"/>
                  </a:lnTo>
                  <a:lnTo>
                    <a:pt x="24810" y="23762"/>
                  </a:lnTo>
                  <a:lnTo>
                    <a:pt x="24810" y="24950"/>
                  </a:lnTo>
                  <a:lnTo>
                    <a:pt x="21772" y="24950"/>
                  </a:lnTo>
                  <a:lnTo>
                    <a:pt x="21772" y="26138"/>
                  </a:lnTo>
                  <a:lnTo>
                    <a:pt x="20253" y="26138"/>
                  </a:lnTo>
                  <a:lnTo>
                    <a:pt x="20253" y="26138"/>
                  </a:lnTo>
                  <a:lnTo>
                    <a:pt x="18734" y="26930"/>
                  </a:lnTo>
                  <a:lnTo>
                    <a:pt x="17721" y="26930"/>
                  </a:lnTo>
                  <a:lnTo>
                    <a:pt x="16202" y="26930"/>
                  </a:lnTo>
                  <a:lnTo>
                    <a:pt x="16202" y="28118"/>
                  </a:lnTo>
                  <a:lnTo>
                    <a:pt x="14683" y="28118"/>
                  </a:lnTo>
                  <a:lnTo>
                    <a:pt x="11645" y="29306"/>
                  </a:lnTo>
                  <a:lnTo>
                    <a:pt x="11645" y="29306"/>
                  </a:lnTo>
                  <a:lnTo>
                    <a:pt x="8607" y="30495"/>
                  </a:lnTo>
                  <a:lnTo>
                    <a:pt x="8607" y="30495"/>
                  </a:lnTo>
                  <a:lnTo>
                    <a:pt x="8607" y="30495"/>
                  </a:lnTo>
                  <a:lnTo>
                    <a:pt x="8607" y="32871"/>
                  </a:lnTo>
                  <a:lnTo>
                    <a:pt x="6075" y="36039"/>
                  </a:lnTo>
                  <a:lnTo>
                    <a:pt x="6075" y="37227"/>
                  </a:lnTo>
                  <a:lnTo>
                    <a:pt x="4556" y="39603"/>
                  </a:lnTo>
                  <a:lnTo>
                    <a:pt x="1518" y="43960"/>
                  </a:lnTo>
                  <a:lnTo>
                    <a:pt x="0" y="45148"/>
                  </a:lnTo>
                  <a:lnTo>
                    <a:pt x="0" y="46336"/>
                  </a:lnTo>
                  <a:lnTo>
                    <a:pt x="3037" y="47524"/>
                  </a:lnTo>
                  <a:lnTo>
                    <a:pt x="3037" y="48712"/>
                  </a:lnTo>
                  <a:lnTo>
                    <a:pt x="3037" y="49900"/>
                  </a:lnTo>
                  <a:lnTo>
                    <a:pt x="4556" y="49900"/>
                  </a:lnTo>
                  <a:lnTo>
                    <a:pt x="10126" y="49900"/>
                  </a:lnTo>
                  <a:lnTo>
                    <a:pt x="13164" y="51881"/>
                  </a:lnTo>
                  <a:lnTo>
                    <a:pt x="13164" y="51881"/>
                  </a:lnTo>
                  <a:lnTo>
                    <a:pt x="14683" y="51881"/>
                  </a:lnTo>
                  <a:lnTo>
                    <a:pt x="17721" y="51881"/>
                  </a:lnTo>
                  <a:lnTo>
                    <a:pt x="21772" y="51881"/>
                  </a:lnTo>
                  <a:lnTo>
                    <a:pt x="21772" y="51881"/>
                  </a:lnTo>
                  <a:lnTo>
                    <a:pt x="21772" y="51881"/>
                  </a:lnTo>
                  <a:lnTo>
                    <a:pt x="18734" y="53069"/>
                  </a:lnTo>
                  <a:lnTo>
                    <a:pt x="17721" y="53069"/>
                  </a:lnTo>
                  <a:lnTo>
                    <a:pt x="16202" y="53069"/>
                  </a:lnTo>
                  <a:lnTo>
                    <a:pt x="16202" y="57821"/>
                  </a:lnTo>
                  <a:lnTo>
                    <a:pt x="16202" y="58613"/>
                  </a:lnTo>
                  <a:lnTo>
                    <a:pt x="16202" y="58613"/>
                  </a:lnTo>
                  <a:lnTo>
                    <a:pt x="17721" y="59801"/>
                  </a:lnTo>
                  <a:lnTo>
                    <a:pt x="18734" y="60990"/>
                  </a:lnTo>
                  <a:lnTo>
                    <a:pt x="16202" y="63366"/>
                  </a:lnTo>
                  <a:lnTo>
                    <a:pt x="16202" y="63366"/>
                  </a:lnTo>
                  <a:lnTo>
                    <a:pt x="17721" y="63366"/>
                  </a:lnTo>
                  <a:lnTo>
                    <a:pt x="17721" y="65742"/>
                  </a:lnTo>
                  <a:lnTo>
                    <a:pt x="16202" y="65742"/>
                  </a:lnTo>
                  <a:lnTo>
                    <a:pt x="17721" y="66534"/>
                  </a:lnTo>
                  <a:lnTo>
                    <a:pt x="18734" y="65742"/>
                  </a:lnTo>
                  <a:lnTo>
                    <a:pt x="20253" y="65742"/>
                  </a:lnTo>
                  <a:lnTo>
                    <a:pt x="21772" y="65742"/>
                  </a:lnTo>
                  <a:lnTo>
                    <a:pt x="21772" y="67722"/>
                  </a:lnTo>
                  <a:lnTo>
                    <a:pt x="17721" y="68910"/>
                  </a:lnTo>
                  <a:lnTo>
                    <a:pt x="18734" y="71287"/>
                  </a:lnTo>
                  <a:lnTo>
                    <a:pt x="21772" y="72475"/>
                  </a:lnTo>
                  <a:lnTo>
                    <a:pt x="23291" y="73663"/>
                  </a:lnTo>
                  <a:lnTo>
                    <a:pt x="21772" y="74455"/>
                  </a:lnTo>
                  <a:lnTo>
                    <a:pt x="21772" y="75643"/>
                  </a:lnTo>
                  <a:lnTo>
                    <a:pt x="21772" y="78019"/>
                  </a:lnTo>
                  <a:lnTo>
                    <a:pt x="23291" y="78019"/>
                  </a:lnTo>
                  <a:lnTo>
                    <a:pt x="24810" y="78019"/>
                  </a:lnTo>
                  <a:lnTo>
                    <a:pt x="24810" y="79207"/>
                  </a:lnTo>
                  <a:lnTo>
                    <a:pt x="23291" y="80396"/>
                  </a:lnTo>
                  <a:lnTo>
                    <a:pt x="23291" y="80396"/>
                  </a:lnTo>
                  <a:lnTo>
                    <a:pt x="23291" y="82772"/>
                  </a:lnTo>
                  <a:lnTo>
                    <a:pt x="21772" y="82772"/>
                  </a:lnTo>
                  <a:lnTo>
                    <a:pt x="24810" y="82772"/>
                  </a:lnTo>
                  <a:lnTo>
                    <a:pt x="24810" y="84752"/>
                  </a:lnTo>
                  <a:lnTo>
                    <a:pt x="21772" y="84752"/>
                  </a:lnTo>
                  <a:lnTo>
                    <a:pt x="21772" y="84752"/>
                  </a:lnTo>
                  <a:lnTo>
                    <a:pt x="20253" y="85940"/>
                  </a:lnTo>
                  <a:lnTo>
                    <a:pt x="21772" y="87128"/>
                  </a:lnTo>
                  <a:lnTo>
                    <a:pt x="21772" y="87128"/>
                  </a:lnTo>
                  <a:lnTo>
                    <a:pt x="23291" y="88316"/>
                  </a:lnTo>
                  <a:lnTo>
                    <a:pt x="24810" y="88316"/>
                  </a:lnTo>
                  <a:lnTo>
                    <a:pt x="24810" y="89504"/>
                  </a:lnTo>
                  <a:lnTo>
                    <a:pt x="26329" y="89504"/>
                  </a:lnTo>
                  <a:lnTo>
                    <a:pt x="24810" y="90693"/>
                  </a:lnTo>
                  <a:lnTo>
                    <a:pt x="24810" y="91485"/>
                  </a:lnTo>
                  <a:lnTo>
                    <a:pt x="24810" y="92673"/>
                  </a:lnTo>
                  <a:lnTo>
                    <a:pt x="23291" y="95049"/>
                  </a:lnTo>
                  <a:lnTo>
                    <a:pt x="21772" y="97425"/>
                  </a:lnTo>
                  <a:lnTo>
                    <a:pt x="21772" y="98613"/>
                  </a:lnTo>
                  <a:lnTo>
                    <a:pt x="23291" y="99405"/>
                  </a:lnTo>
                  <a:lnTo>
                    <a:pt x="24810" y="100594"/>
                  </a:lnTo>
                  <a:lnTo>
                    <a:pt x="24810" y="100594"/>
                  </a:lnTo>
                  <a:lnTo>
                    <a:pt x="24810" y="101782"/>
                  </a:lnTo>
                  <a:lnTo>
                    <a:pt x="26329" y="100594"/>
                  </a:lnTo>
                  <a:lnTo>
                    <a:pt x="28860" y="101782"/>
                  </a:lnTo>
                  <a:lnTo>
                    <a:pt x="30379" y="101782"/>
                  </a:lnTo>
                  <a:lnTo>
                    <a:pt x="31898" y="101782"/>
                  </a:lnTo>
                  <a:lnTo>
                    <a:pt x="34936" y="99405"/>
                  </a:lnTo>
                  <a:lnTo>
                    <a:pt x="34936" y="100594"/>
                  </a:lnTo>
                  <a:lnTo>
                    <a:pt x="34936" y="101782"/>
                  </a:lnTo>
                  <a:lnTo>
                    <a:pt x="34936" y="101782"/>
                  </a:lnTo>
                  <a:lnTo>
                    <a:pt x="36455" y="101782"/>
                  </a:lnTo>
                  <a:lnTo>
                    <a:pt x="37974" y="101782"/>
                  </a:lnTo>
                  <a:lnTo>
                    <a:pt x="36455" y="101782"/>
                  </a:lnTo>
                  <a:lnTo>
                    <a:pt x="37974" y="104158"/>
                  </a:lnTo>
                  <a:lnTo>
                    <a:pt x="37974" y="104158"/>
                  </a:lnTo>
                  <a:lnTo>
                    <a:pt x="37974" y="104158"/>
                  </a:lnTo>
                  <a:lnTo>
                    <a:pt x="36455" y="105346"/>
                  </a:lnTo>
                  <a:lnTo>
                    <a:pt x="37974" y="106534"/>
                  </a:lnTo>
                  <a:lnTo>
                    <a:pt x="38987" y="106534"/>
                  </a:lnTo>
                  <a:lnTo>
                    <a:pt x="40506" y="107326"/>
                  </a:lnTo>
                  <a:lnTo>
                    <a:pt x="42025" y="108514"/>
                  </a:lnTo>
                  <a:lnTo>
                    <a:pt x="43544" y="109702"/>
                  </a:lnTo>
                  <a:lnTo>
                    <a:pt x="45063" y="109702"/>
                  </a:lnTo>
                  <a:lnTo>
                    <a:pt x="46582" y="110891"/>
                  </a:lnTo>
                  <a:lnTo>
                    <a:pt x="46582" y="113267"/>
                  </a:lnTo>
                  <a:lnTo>
                    <a:pt x="48101" y="113267"/>
                  </a:lnTo>
                  <a:lnTo>
                    <a:pt x="46582" y="115247"/>
                  </a:lnTo>
                  <a:lnTo>
                    <a:pt x="45063" y="115247"/>
                  </a:lnTo>
                  <a:lnTo>
                    <a:pt x="45063" y="116435"/>
                  </a:lnTo>
                  <a:lnTo>
                    <a:pt x="46582" y="116435"/>
                  </a:lnTo>
                  <a:lnTo>
                    <a:pt x="46582" y="117623"/>
                  </a:lnTo>
                  <a:lnTo>
                    <a:pt x="46582" y="117623"/>
                  </a:lnTo>
                  <a:lnTo>
                    <a:pt x="48101" y="118811"/>
                  </a:lnTo>
                  <a:lnTo>
                    <a:pt x="48101" y="120000"/>
                  </a:lnTo>
                  <a:lnTo>
                    <a:pt x="48101" y="120000"/>
                  </a:lnTo>
                  <a:lnTo>
                    <a:pt x="49113" y="120000"/>
                  </a:lnTo>
                  <a:lnTo>
                    <a:pt x="50632" y="120000"/>
                  </a:lnTo>
                  <a:lnTo>
                    <a:pt x="50632" y="118811"/>
                  </a:lnTo>
                  <a:lnTo>
                    <a:pt x="53670" y="118811"/>
                  </a:lnTo>
                  <a:lnTo>
                    <a:pt x="53670" y="117623"/>
                  </a:lnTo>
                  <a:lnTo>
                    <a:pt x="55189" y="116435"/>
                  </a:lnTo>
                  <a:lnTo>
                    <a:pt x="56708" y="116435"/>
                  </a:lnTo>
                  <a:lnTo>
                    <a:pt x="57721" y="116435"/>
                  </a:lnTo>
                  <a:lnTo>
                    <a:pt x="60759" y="114455"/>
                  </a:lnTo>
                  <a:lnTo>
                    <a:pt x="62278" y="115247"/>
                  </a:lnTo>
                  <a:lnTo>
                    <a:pt x="65316" y="114455"/>
                  </a:lnTo>
                  <a:lnTo>
                    <a:pt x="66835" y="114455"/>
                  </a:lnTo>
                  <a:lnTo>
                    <a:pt x="66835" y="112079"/>
                  </a:lnTo>
                  <a:lnTo>
                    <a:pt x="67848" y="113267"/>
                  </a:lnTo>
                  <a:lnTo>
                    <a:pt x="69367" y="112079"/>
                  </a:lnTo>
                  <a:lnTo>
                    <a:pt x="70886" y="113267"/>
                  </a:lnTo>
                  <a:lnTo>
                    <a:pt x="72405" y="110891"/>
                  </a:lnTo>
                  <a:lnTo>
                    <a:pt x="72405" y="109702"/>
                  </a:lnTo>
                  <a:lnTo>
                    <a:pt x="73924" y="109702"/>
                  </a:lnTo>
                  <a:lnTo>
                    <a:pt x="73924" y="110891"/>
                  </a:lnTo>
                  <a:lnTo>
                    <a:pt x="76962" y="110891"/>
                  </a:lnTo>
                  <a:lnTo>
                    <a:pt x="77974" y="112079"/>
                  </a:lnTo>
                  <a:lnTo>
                    <a:pt x="79493" y="110891"/>
                  </a:lnTo>
                  <a:lnTo>
                    <a:pt x="79493" y="110891"/>
                  </a:lnTo>
                  <a:lnTo>
                    <a:pt x="82531" y="113267"/>
                  </a:lnTo>
                  <a:lnTo>
                    <a:pt x="82531" y="112079"/>
                  </a:lnTo>
                  <a:lnTo>
                    <a:pt x="85569" y="112079"/>
                  </a:lnTo>
                  <a:lnTo>
                    <a:pt x="87088" y="112079"/>
                  </a:lnTo>
                  <a:lnTo>
                    <a:pt x="88101" y="110891"/>
                  </a:lnTo>
                  <a:lnTo>
                    <a:pt x="88101" y="110891"/>
                  </a:lnTo>
                  <a:lnTo>
                    <a:pt x="89620" y="108514"/>
                  </a:lnTo>
                  <a:lnTo>
                    <a:pt x="88101" y="108514"/>
                  </a:lnTo>
                  <a:lnTo>
                    <a:pt x="88101" y="107326"/>
                  </a:lnTo>
                  <a:lnTo>
                    <a:pt x="88101" y="106534"/>
                  </a:lnTo>
                  <a:lnTo>
                    <a:pt x="89620" y="105346"/>
                  </a:lnTo>
                  <a:lnTo>
                    <a:pt x="91139" y="104158"/>
                  </a:lnTo>
                  <a:lnTo>
                    <a:pt x="92658" y="104158"/>
                  </a:lnTo>
                  <a:lnTo>
                    <a:pt x="94177" y="102970"/>
                  </a:lnTo>
                  <a:lnTo>
                    <a:pt x="95696" y="102970"/>
                  </a:lnTo>
                  <a:lnTo>
                    <a:pt x="95696" y="101782"/>
                  </a:lnTo>
                  <a:lnTo>
                    <a:pt x="95696" y="100594"/>
                  </a:lnTo>
                  <a:lnTo>
                    <a:pt x="95696" y="100594"/>
                  </a:lnTo>
                  <a:lnTo>
                    <a:pt x="95696" y="99405"/>
                  </a:lnTo>
                  <a:lnTo>
                    <a:pt x="95696" y="98613"/>
                  </a:lnTo>
                  <a:lnTo>
                    <a:pt x="95696" y="97425"/>
                  </a:lnTo>
                  <a:lnTo>
                    <a:pt x="98227" y="97425"/>
                  </a:lnTo>
                  <a:lnTo>
                    <a:pt x="98227" y="97425"/>
                  </a:lnTo>
                  <a:lnTo>
                    <a:pt x="98227" y="96237"/>
                  </a:lnTo>
                  <a:lnTo>
                    <a:pt x="98227" y="95049"/>
                  </a:lnTo>
                  <a:lnTo>
                    <a:pt x="99746" y="93861"/>
                  </a:lnTo>
                  <a:lnTo>
                    <a:pt x="98227" y="92673"/>
                  </a:lnTo>
                  <a:lnTo>
                    <a:pt x="95696" y="93861"/>
                  </a:lnTo>
                  <a:lnTo>
                    <a:pt x="95696" y="92673"/>
                  </a:lnTo>
                  <a:lnTo>
                    <a:pt x="97215" y="91485"/>
                  </a:lnTo>
                  <a:lnTo>
                    <a:pt x="97215" y="90693"/>
                  </a:lnTo>
                  <a:lnTo>
                    <a:pt x="95696" y="89504"/>
                  </a:lnTo>
                  <a:lnTo>
                    <a:pt x="95696" y="89504"/>
                  </a:lnTo>
                  <a:lnTo>
                    <a:pt x="94177" y="87128"/>
                  </a:lnTo>
                  <a:lnTo>
                    <a:pt x="95696" y="87128"/>
                  </a:lnTo>
                  <a:lnTo>
                    <a:pt x="95696" y="87128"/>
                  </a:lnTo>
                  <a:lnTo>
                    <a:pt x="97215" y="87128"/>
                  </a:lnTo>
                  <a:lnTo>
                    <a:pt x="98227" y="87128"/>
                  </a:lnTo>
                  <a:lnTo>
                    <a:pt x="98227" y="87128"/>
                  </a:lnTo>
                  <a:lnTo>
                    <a:pt x="98227" y="84752"/>
                  </a:lnTo>
                  <a:lnTo>
                    <a:pt x="99746" y="85940"/>
                  </a:lnTo>
                  <a:lnTo>
                    <a:pt x="101265" y="8594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1" name="Google Shape;411;p9"/>
            <p:cNvSpPr/>
            <p:nvPr/>
          </p:nvSpPr>
          <p:spPr>
            <a:xfrm>
              <a:off x="4262474" y="3369249"/>
              <a:ext cx="172098" cy="201571"/>
            </a:xfrm>
            <a:custGeom>
              <a:avLst/>
              <a:gdLst/>
              <a:ahLst/>
              <a:cxnLst/>
              <a:rect l="l" t="t" r="r" b="b"/>
              <a:pathLst>
                <a:path w="120000" h="120000" extrusionOk="0">
                  <a:moveTo>
                    <a:pt x="101265" y="85940"/>
                  </a:moveTo>
                  <a:lnTo>
                    <a:pt x="101265" y="85940"/>
                  </a:lnTo>
                  <a:lnTo>
                    <a:pt x="104303" y="84752"/>
                  </a:lnTo>
                  <a:lnTo>
                    <a:pt x="104303" y="84752"/>
                  </a:lnTo>
                  <a:lnTo>
                    <a:pt x="105822" y="84752"/>
                  </a:lnTo>
                  <a:lnTo>
                    <a:pt x="105822" y="84752"/>
                  </a:lnTo>
                  <a:lnTo>
                    <a:pt x="105822" y="83564"/>
                  </a:lnTo>
                  <a:lnTo>
                    <a:pt x="106835" y="82772"/>
                  </a:lnTo>
                  <a:lnTo>
                    <a:pt x="108354" y="80396"/>
                  </a:lnTo>
                  <a:lnTo>
                    <a:pt x="108354" y="80396"/>
                  </a:lnTo>
                  <a:lnTo>
                    <a:pt x="109873" y="78019"/>
                  </a:lnTo>
                  <a:lnTo>
                    <a:pt x="109873" y="76831"/>
                  </a:lnTo>
                  <a:lnTo>
                    <a:pt x="109873" y="75643"/>
                  </a:lnTo>
                  <a:lnTo>
                    <a:pt x="109873" y="73663"/>
                  </a:lnTo>
                  <a:lnTo>
                    <a:pt x="112911" y="73663"/>
                  </a:lnTo>
                  <a:lnTo>
                    <a:pt x="112911" y="71287"/>
                  </a:lnTo>
                  <a:lnTo>
                    <a:pt x="111392" y="71287"/>
                  </a:lnTo>
                  <a:lnTo>
                    <a:pt x="112911" y="71287"/>
                  </a:lnTo>
                  <a:lnTo>
                    <a:pt x="112911" y="68910"/>
                  </a:lnTo>
                  <a:lnTo>
                    <a:pt x="115949" y="68910"/>
                  </a:lnTo>
                  <a:lnTo>
                    <a:pt x="116962" y="70099"/>
                  </a:lnTo>
                  <a:lnTo>
                    <a:pt x="118481" y="71287"/>
                  </a:lnTo>
                  <a:lnTo>
                    <a:pt x="120000" y="68910"/>
                  </a:lnTo>
                  <a:lnTo>
                    <a:pt x="118481" y="66534"/>
                  </a:lnTo>
                  <a:lnTo>
                    <a:pt x="116962" y="66534"/>
                  </a:lnTo>
                  <a:lnTo>
                    <a:pt x="116962" y="63366"/>
                  </a:lnTo>
                  <a:lnTo>
                    <a:pt x="116962" y="63366"/>
                  </a:lnTo>
                  <a:lnTo>
                    <a:pt x="116962" y="60990"/>
                  </a:lnTo>
                  <a:lnTo>
                    <a:pt x="116962" y="60990"/>
                  </a:lnTo>
                  <a:lnTo>
                    <a:pt x="116962" y="59801"/>
                  </a:lnTo>
                  <a:lnTo>
                    <a:pt x="114430" y="57821"/>
                  </a:lnTo>
                  <a:lnTo>
                    <a:pt x="114430" y="56633"/>
                  </a:lnTo>
                  <a:lnTo>
                    <a:pt x="112911" y="56633"/>
                  </a:lnTo>
                  <a:lnTo>
                    <a:pt x="114430" y="54257"/>
                  </a:lnTo>
                  <a:lnTo>
                    <a:pt x="115949" y="53069"/>
                  </a:lnTo>
                  <a:lnTo>
                    <a:pt x="115949" y="51881"/>
                  </a:lnTo>
                  <a:lnTo>
                    <a:pt x="116962" y="51881"/>
                  </a:lnTo>
                  <a:lnTo>
                    <a:pt x="116962" y="49900"/>
                  </a:lnTo>
                  <a:lnTo>
                    <a:pt x="118481" y="49900"/>
                  </a:lnTo>
                  <a:lnTo>
                    <a:pt x="118481" y="48712"/>
                  </a:lnTo>
                  <a:lnTo>
                    <a:pt x="116962" y="47524"/>
                  </a:lnTo>
                  <a:lnTo>
                    <a:pt x="115949" y="48712"/>
                  </a:lnTo>
                  <a:lnTo>
                    <a:pt x="116962" y="49900"/>
                  </a:lnTo>
                  <a:lnTo>
                    <a:pt x="115949" y="49900"/>
                  </a:lnTo>
                  <a:lnTo>
                    <a:pt x="114430" y="48712"/>
                  </a:lnTo>
                  <a:lnTo>
                    <a:pt x="114430" y="48712"/>
                  </a:lnTo>
                  <a:lnTo>
                    <a:pt x="114430" y="47524"/>
                  </a:lnTo>
                  <a:lnTo>
                    <a:pt x="114430" y="47524"/>
                  </a:lnTo>
                  <a:lnTo>
                    <a:pt x="115949" y="45148"/>
                  </a:lnTo>
                  <a:lnTo>
                    <a:pt x="114430" y="45148"/>
                  </a:lnTo>
                  <a:lnTo>
                    <a:pt x="114430" y="43960"/>
                  </a:lnTo>
                  <a:lnTo>
                    <a:pt x="114430" y="42772"/>
                  </a:lnTo>
                  <a:lnTo>
                    <a:pt x="114430" y="42772"/>
                  </a:lnTo>
                  <a:lnTo>
                    <a:pt x="111392" y="42772"/>
                  </a:lnTo>
                  <a:lnTo>
                    <a:pt x="111392" y="41980"/>
                  </a:lnTo>
                  <a:lnTo>
                    <a:pt x="114430" y="41980"/>
                  </a:lnTo>
                  <a:lnTo>
                    <a:pt x="114430" y="40792"/>
                  </a:lnTo>
                  <a:lnTo>
                    <a:pt x="114430" y="41980"/>
                  </a:lnTo>
                  <a:lnTo>
                    <a:pt x="111392" y="39603"/>
                  </a:lnTo>
                  <a:lnTo>
                    <a:pt x="114430" y="38415"/>
                  </a:lnTo>
                  <a:lnTo>
                    <a:pt x="114430" y="37227"/>
                  </a:lnTo>
                  <a:lnTo>
                    <a:pt x="112911" y="37227"/>
                  </a:lnTo>
                  <a:lnTo>
                    <a:pt x="112911" y="36039"/>
                  </a:lnTo>
                  <a:lnTo>
                    <a:pt x="114430" y="34851"/>
                  </a:lnTo>
                  <a:lnTo>
                    <a:pt x="114430" y="34059"/>
                  </a:lnTo>
                  <a:lnTo>
                    <a:pt x="115949" y="32871"/>
                  </a:lnTo>
                  <a:lnTo>
                    <a:pt x="115949" y="31683"/>
                  </a:lnTo>
                  <a:lnTo>
                    <a:pt x="112911" y="32871"/>
                  </a:lnTo>
                  <a:lnTo>
                    <a:pt x="111392" y="32871"/>
                  </a:lnTo>
                  <a:lnTo>
                    <a:pt x="114430" y="30495"/>
                  </a:lnTo>
                  <a:lnTo>
                    <a:pt x="114430" y="29306"/>
                  </a:lnTo>
                  <a:lnTo>
                    <a:pt x="115949" y="28118"/>
                  </a:lnTo>
                  <a:lnTo>
                    <a:pt x="115949" y="26930"/>
                  </a:lnTo>
                  <a:lnTo>
                    <a:pt x="116962" y="26138"/>
                  </a:lnTo>
                  <a:lnTo>
                    <a:pt x="116962" y="26930"/>
                  </a:lnTo>
                  <a:lnTo>
                    <a:pt x="118481" y="26930"/>
                  </a:lnTo>
                  <a:lnTo>
                    <a:pt x="118481" y="26138"/>
                  </a:lnTo>
                  <a:lnTo>
                    <a:pt x="116962" y="24950"/>
                  </a:lnTo>
                  <a:lnTo>
                    <a:pt x="116962" y="23762"/>
                  </a:lnTo>
                  <a:lnTo>
                    <a:pt x="115949" y="23762"/>
                  </a:lnTo>
                  <a:lnTo>
                    <a:pt x="114430" y="22574"/>
                  </a:lnTo>
                  <a:lnTo>
                    <a:pt x="114430" y="19009"/>
                  </a:lnTo>
                  <a:lnTo>
                    <a:pt x="114430" y="19009"/>
                  </a:lnTo>
                  <a:lnTo>
                    <a:pt x="114430" y="17029"/>
                  </a:lnTo>
                  <a:lnTo>
                    <a:pt x="114430" y="17029"/>
                  </a:lnTo>
                  <a:lnTo>
                    <a:pt x="114430" y="15841"/>
                  </a:lnTo>
                  <a:lnTo>
                    <a:pt x="112911" y="14653"/>
                  </a:lnTo>
                  <a:lnTo>
                    <a:pt x="112911" y="13465"/>
                  </a:lnTo>
                  <a:lnTo>
                    <a:pt x="111392" y="13465"/>
                  </a:lnTo>
                  <a:lnTo>
                    <a:pt x="111392" y="13465"/>
                  </a:lnTo>
                  <a:lnTo>
                    <a:pt x="111392" y="12277"/>
                  </a:lnTo>
                  <a:lnTo>
                    <a:pt x="108354" y="12277"/>
                  </a:lnTo>
                  <a:lnTo>
                    <a:pt x="105822" y="11089"/>
                  </a:lnTo>
                  <a:lnTo>
                    <a:pt x="104303" y="7920"/>
                  </a:lnTo>
                  <a:lnTo>
                    <a:pt x="104303" y="7920"/>
                  </a:lnTo>
                  <a:lnTo>
                    <a:pt x="101265" y="6732"/>
                  </a:lnTo>
                  <a:lnTo>
                    <a:pt x="101265" y="5544"/>
                  </a:lnTo>
                  <a:lnTo>
                    <a:pt x="101265" y="4356"/>
                  </a:lnTo>
                  <a:lnTo>
                    <a:pt x="99746" y="4356"/>
                  </a:lnTo>
                  <a:lnTo>
                    <a:pt x="98227" y="4356"/>
                  </a:lnTo>
                  <a:lnTo>
                    <a:pt x="98227" y="1980"/>
                  </a:lnTo>
                  <a:lnTo>
                    <a:pt x="97215" y="1980"/>
                  </a:lnTo>
                  <a:lnTo>
                    <a:pt x="97215" y="0"/>
                  </a:lnTo>
                  <a:lnTo>
                    <a:pt x="95696" y="0"/>
                  </a:lnTo>
                  <a:lnTo>
                    <a:pt x="95696" y="0"/>
                  </a:lnTo>
                  <a:lnTo>
                    <a:pt x="94177" y="0"/>
                  </a:lnTo>
                  <a:lnTo>
                    <a:pt x="92658" y="1188"/>
                  </a:lnTo>
                  <a:lnTo>
                    <a:pt x="91139" y="0"/>
                  </a:lnTo>
                  <a:lnTo>
                    <a:pt x="89620" y="0"/>
                  </a:lnTo>
                  <a:lnTo>
                    <a:pt x="88101" y="1980"/>
                  </a:lnTo>
                  <a:lnTo>
                    <a:pt x="85569" y="4356"/>
                  </a:lnTo>
                  <a:lnTo>
                    <a:pt x="84050" y="4356"/>
                  </a:lnTo>
                  <a:lnTo>
                    <a:pt x="82531" y="5544"/>
                  </a:lnTo>
                  <a:lnTo>
                    <a:pt x="81012" y="6732"/>
                  </a:lnTo>
                  <a:lnTo>
                    <a:pt x="79493" y="6732"/>
                  </a:lnTo>
                  <a:lnTo>
                    <a:pt x="77974" y="9108"/>
                  </a:lnTo>
                  <a:lnTo>
                    <a:pt x="76962" y="9108"/>
                  </a:lnTo>
                  <a:lnTo>
                    <a:pt x="76962" y="9108"/>
                  </a:lnTo>
                  <a:lnTo>
                    <a:pt x="75443" y="9108"/>
                  </a:lnTo>
                  <a:lnTo>
                    <a:pt x="73924" y="9900"/>
                  </a:lnTo>
                  <a:lnTo>
                    <a:pt x="73924" y="11089"/>
                  </a:lnTo>
                  <a:lnTo>
                    <a:pt x="69367" y="12277"/>
                  </a:lnTo>
                  <a:lnTo>
                    <a:pt x="66835" y="12277"/>
                  </a:lnTo>
                  <a:lnTo>
                    <a:pt x="63797" y="12277"/>
                  </a:lnTo>
                  <a:lnTo>
                    <a:pt x="62278" y="12277"/>
                  </a:lnTo>
                  <a:lnTo>
                    <a:pt x="60759" y="12277"/>
                  </a:lnTo>
                  <a:lnTo>
                    <a:pt x="60759" y="13465"/>
                  </a:lnTo>
                  <a:lnTo>
                    <a:pt x="57721" y="13465"/>
                  </a:lnTo>
                  <a:lnTo>
                    <a:pt x="55189" y="13465"/>
                  </a:lnTo>
                  <a:lnTo>
                    <a:pt x="53670" y="14653"/>
                  </a:lnTo>
                  <a:lnTo>
                    <a:pt x="52151" y="15841"/>
                  </a:lnTo>
                  <a:lnTo>
                    <a:pt x="49113" y="17029"/>
                  </a:lnTo>
                  <a:lnTo>
                    <a:pt x="48101" y="17029"/>
                  </a:lnTo>
                  <a:lnTo>
                    <a:pt x="45063" y="15841"/>
                  </a:lnTo>
                  <a:lnTo>
                    <a:pt x="42025" y="17029"/>
                  </a:lnTo>
                  <a:lnTo>
                    <a:pt x="42025" y="17029"/>
                  </a:lnTo>
                  <a:lnTo>
                    <a:pt x="40506" y="17029"/>
                  </a:lnTo>
                  <a:lnTo>
                    <a:pt x="37974" y="17029"/>
                  </a:lnTo>
                  <a:lnTo>
                    <a:pt x="36455" y="18217"/>
                  </a:lnTo>
                  <a:lnTo>
                    <a:pt x="34936" y="19009"/>
                  </a:lnTo>
                  <a:lnTo>
                    <a:pt x="33417" y="20198"/>
                  </a:lnTo>
                  <a:lnTo>
                    <a:pt x="31898" y="20198"/>
                  </a:lnTo>
                  <a:lnTo>
                    <a:pt x="28860" y="21386"/>
                  </a:lnTo>
                  <a:lnTo>
                    <a:pt x="26329" y="23762"/>
                  </a:lnTo>
                  <a:lnTo>
                    <a:pt x="24810" y="23762"/>
                  </a:lnTo>
                  <a:lnTo>
                    <a:pt x="24810" y="24950"/>
                  </a:lnTo>
                  <a:lnTo>
                    <a:pt x="21772" y="24950"/>
                  </a:lnTo>
                  <a:lnTo>
                    <a:pt x="21772" y="26138"/>
                  </a:lnTo>
                  <a:lnTo>
                    <a:pt x="20253" y="26138"/>
                  </a:lnTo>
                  <a:lnTo>
                    <a:pt x="20253" y="26138"/>
                  </a:lnTo>
                  <a:lnTo>
                    <a:pt x="18734" y="26930"/>
                  </a:lnTo>
                  <a:lnTo>
                    <a:pt x="17721" y="26930"/>
                  </a:lnTo>
                  <a:lnTo>
                    <a:pt x="16202" y="26930"/>
                  </a:lnTo>
                  <a:lnTo>
                    <a:pt x="16202" y="28118"/>
                  </a:lnTo>
                  <a:lnTo>
                    <a:pt x="14683" y="28118"/>
                  </a:lnTo>
                  <a:lnTo>
                    <a:pt x="11645" y="29306"/>
                  </a:lnTo>
                  <a:lnTo>
                    <a:pt x="11645" y="29306"/>
                  </a:lnTo>
                  <a:lnTo>
                    <a:pt x="8607" y="30495"/>
                  </a:lnTo>
                  <a:lnTo>
                    <a:pt x="8607" y="30495"/>
                  </a:lnTo>
                  <a:lnTo>
                    <a:pt x="8607" y="30495"/>
                  </a:lnTo>
                  <a:lnTo>
                    <a:pt x="8607" y="32871"/>
                  </a:lnTo>
                  <a:lnTo>
                    <a:pt x="6075" y="36039"/>
                  </a:lnTo>
                  <a:lnTo>
                    <a:pt x="6075" y="37227"/>
                  </a:lnTo>
                  <a:lnTo>
                    <a:pt x="4556" y="39603"/>
                  </a:lnTo>
                  <a:lnTo>
                    <a:pt x="1518" y="43960"/>
                  </a:lnTo>
                  <a:lnTo>
                    <a:pt x="0" y="45148"/>
                  </a:lnTo>
                  <a:lnTo>
                    <a:pt x="0" y="46336"/>
                  </a:lnTo>
                  <a:lnTo>
                    <a:pt x="3037" y="47524"/>
                  </a:lnTo>
                  <a:lnTo>
                    <a:pt x="3037" y="48712"/>
                  </a:lnTo>
                  <a:lnTo>
                    <a:pt x="3037" y="49900"/>
                  </a:lnTo>
                  <a:lnTo>
                    <a:pt x="4556" y="49900"/>
                  </a:lnTo>
                  <a:lnTo>
                    <a:pt x="10126" y="49900"/>
                  </a:lnTo>
                  <a:lnTo>
                    <a:pt x="13164" y="51881"/>
                  </a:lnTo>
                  <a:lnTo>
                    <a:pt x="13164" y="51881"/>
                  </a:lnTo>
                  <a:lnTo>
                    <a:pt x="14683" y="51881"/>
                  </a:lnTo>
                  <a:lnTo>
                    <a:pt x="17721" y="51881"/>
                  </a:lnTo>
                  <a:lnTo>
                    <a:pt x="21772" y="51881"/>
                  </a:lnTo>
                  <a:lnTo>
                    <a:pt x="21772" y="51881"/>
                  </a:lnTo>
                  <a:lnTo>
                    <a:pt x="21772" y="51881"/>
                  </a:lnTo>
                  <a:lnTo>
                    <a:pt x="18734" y="53069"/>
                  </a:lnTo>
                  <a:lnTo>
                    <a:pt x="17721" y="53069"/>
                  </a:lnTo>
                  <a:lnTo>
                    <a:pt x="16202" y="53069"/>
                  </a:lnTo>
                  <a:lnTo>
                    <a:pt x="16202" y="57821"/>
                  </a:lnTo>
                  <a:lnTo>
                    <a:pt x="16202" y="58613"/>
                  </a:lnTo>
                  <a:lnTo>
                    <a:pt x="16202" y="58613"/>
                  </a:lnTo>
                  <a:lnTo>
                    <a:pt x="17721" y="59801"/>
                  </a:lnTo>
                  <a:lnTo>
                    <a:pt x="18734" y="60990"/>
                  </a:lnTo>
                  <a:lnTo>
                    <a:pt x="16202" y="63366"/>
                  </a:lnTo>
                  <a:lnTo>
                    <a:pt x="16202" y="63366"/>
                  </a:lnTo>
                  <a:lnTo>
                    <a:pt x="17721" y="63366"/>
                  </a:lnTo>
                  <a:lnTo>
                    <a:pt x="17721" y="65742"/>
                  </a:lnTo>
                  <a:lnTo>
                    <a:pt x="16202" y="65742"/>
                  </a:lnTo>
                  <a:lnTo>
                    <a:pt x="17721" y="66534"/>
                  </a:lnTo>
                  <a:lnTo>
                    <a:pt x="18734" y="65742"/>
                  </a:lnTo>
                  <a:lnTo>
                    <a:pt x="20253" y="65742"/>
                  </a:lnTo>
                  <a:lnTo>
                    <a:pt x="21772" y="65742"/>
                  </a:lnTo>
                  <a:lnTo>
                    <a:pt x="21772" y="67722"/>
                  </a:lnTo>
                  <a:lnTo>
                    <a:pt x="17721" y="68910"/>
                  </a:lnTo>
                  <a:lnTo>
                    <a:pt x="18734" y="71287"/>
                  </a:lnTo>
                  <a:lnTo>
                    <a:pt x="21772" y="72475"/>
                  </a:lnTo>
                  <a:lnTo>
                    <a:pt x="23291" y="73663"/>
                  </a:lnTo>
                  <a:lnTo>
                    <a:pt x="21772" y="74455"/>
                  </a:lnTo>
                  <a:lnTo>
                    <a:pt x="21772" y="75643"/>
                  </a:lnTo>
                  <a:lnTo>
                    <a:pt x="21772" y="78019"/>
                  </a:lnTo>
                  <a:lnTo>
                    <a:pt x="23291" y="78019"/>
                  </a:lnTo>
                  <a:lnTo>
                    <a:pt x="24810" y="78019"/>
                  </a:lnTo>
                  <a:lnTo>
                    <a:pt x="24810" y="79207"/>
                  </a:lnTo>
                  <a:lnTo>
                    <a:pt x="23291" y="80396"/>
                  </a:lnTo>
                  <a:lnTo>
                    <a:pt x="23291" y="80396"/>
                  </a:lnTo>
                  <a:lnTo>
                    <a:pt x="23291" y="82772"/>
                  </a:lnTo>
                  <a:lnTo>
                    <a:pt x="21772" y="82772"/>
                  </a:lnTo>
                  <a:lnTo>
                    <a:pt x="24810" y="82772"/>
                  </a:lnTo>
                  <a:lnTo>
                    <a:pt x="24810" y="84752"/>
                  </a:lnTo>
                  <a:lnTo>
                    <a:pt x="21772" y="84752"/>
                  </a:lnTo>
                  <a:lnTo>
                    <a:pt x="21772" y="84752"/>
                  </a:lnTo>
                  <a:lnTo>
                    <a:pt x="20253" y="85940"/>
                  </a:lnTo>
                  <a:lnTo>
                    <a:pt x="21772" y="87128"/>
                  </a:lnTo>
                  <a:lnTo>
                    <a:pt x="21772" y="87128"/>
                  </a:lnTo>
                  <a:lnTo>
                    <a:pt x="23291" y="88316"/>
                  </a:lnTo>
                  <a:lnTo>
                    <a:pt x="24810" y="88316"/>
                  </a:lnTo>
                  <a:lnTo>
                    <a:pt x="24810" y="89504"/>
                  </a:lnTo>
                  <a:lnTo>
                    <a:pt x="26329" y="89504"/>
                  </a:lnTo>
                  <a:lnTo>
                    <a:pt x="24810" y="90693"/>
                  </a:lnTo>
                  <a:lnTo>
                    <a:pt x="24810" y="91485"/>
                  </a:lnTo>
                  <a:lnTo>
                    <a:pt x="24810" y="92673"/>
                  </a:lnTo>
                  <a:lnTo>
                    <a:pt x="23291" y="95049"/>
                  </a:lnTo>
                  <a:lnTo>
                    <a:pt x="21772" y="97425"/>
                  </a:lnTo>
                  <a:lnTo>
                    <a:pt x="21772" y="98613"/>
                  </a:lnTo>
                  <a:lnTo>
                    <a:pt x="23291" y="99405"/>
                  </a:lnTo>
                  <a:lnTo>
                    <a:pt x="24810" y="100594"/>
                  </a:lnTo>
                  <a:lnTo>
                    <a:pt x="24810" y="100594"/>
                  </a:lnTo>
                  <a:lnTo>
                    <a:pt x="24810" y="101782"/>
                  </a:lnTo>
                  <a:lnTo>
                    <a:pt x="26329" y="100594"/>
                  </a:lnTo>
                  <a:lnTo>
                    <a:pt x="28860" y="101782"/>
                  </a:lnTo>
                  <a:lnTo>
                    <a:pt x="30379" y="101782"/>
                  </a:lnTo>
                  <a:lnTo>
                    <a:pt x="31898" y="101782"/>
                  </a:lnTo>
                  <a:lnTo>
                    <a:pt x="34936" y="99405"/>
                  </a:lnTo>
                  <a:lnTo>
                    <a:pt x="34936" y="100594"/>
                  </a:lnTo>
                  <a:lnTo>
                    <a:pt x="34936" y="101782"/>
                  </a:lnTo>
                  <a:lnTo>
                    <a:pt x="34936" y="101782"/>
                  </a:lnTo>
                  <a:lnTo>
                    <a:pt x="36455" y="101782"/>
                  </a:lnTo>
                  <a:lnTo>
                    <a:pt x="37974" y="101782"/>
                  </a:lnTo>
                  <a:lnTo>
                    <a:pt x="36455" y="101782"/>
                  </a:lnTo>
                  <a:lnTo>
                    <a:pt x="37974" y="104158"/>
                  </a:lnTo>
                  <a:lnTo>
                    <a:pt x="37974" y="104158"/>
                  </a:lnTo>
                  <a:lnTo>
                    <a:pt x="37974" y="104158"/>
                  </a:lnTo>
                  <a:lnTo>
                    <a:pt x="36455" y="105346"/>
                  </a:lnTo>
                  <a:lnTo>
                    <a:pt x="37974" y="106534"/>
                  </a:lnTo>
                  <a:lnTo>
                    <a:pt x="38987" y="106534"/>
                  </a:lnTo>
                  <a:lnTo>
                    <a:pt x="40506" y="107326"/>
                  </a:lnTo>
                  <a:lnTo>
                    <a:pt x="42025" y="108514"/>
                  </a:lnTo>
                  <a:lnTo>
                    <a:pt x="43544" y="109702"/>
                  </a:lnTo>
                  <a:lnTo>
                    <a:pt x="45063" y="109702"/>
                  </a:lnTo>
                  <a:lnTo>
                    <a:pt x="46582" y="110891"/>
                  </a:lnTo>
                  <a:lnTo>
                    <a:pt x="46582" y="113267"/>
                  </a:lnTo>
                  <a:lnTo>
                    <a:pt x="48101" y="113267"/>
                  </a:lnTo>
                  <a:lnTo>
                    <a:pt x="46582" y="115247"/>
                  </a:lnTo>
                  <a:lnTo>
                    <a:pt x="45063" y="115247"/>
                  </a:lnTo>
                  <a:lnTo>
                    <a:pt x="45063" y="116435"/>
                  </a:lnTo>
                  <a:lnTo>
                    <a:pt x="46582" y="116435"/>
                  </a:lnTo>
                  <a:lnTo>
                    <a:pt x="46582" y="117623"/>
                  </a:lnTo>
                  <a:lnTo>
                    <a:pt x="46582" y="117623"/>
                  </a:lnTo>
                  <a:lnTo>
                    <a:pt x="48101" y="118811"/>
                  </a:lnTo>
                  <a:lnTo>
                    <a:pt x="48101" y="120000"/>
                  </a:lnTo>
                  <a:lnTo>
                    <a:pt x="48101" y="120000"/>
                  </a:lnTo>
                  <a:lnTo>
                    <a:pt x="49113" y="120000"/>
                  </a:lnTo>
                  <a:lnTo>
                    <a:pt x="50632" y="120000"/>
                  </a:lnTo>
                  <a:lnTo>
                    <a:pt x="50632" y="118811"/>
                  </a:lnTo>
                  <a:lnTo>
                    <a:pt x="53670" y="118811"/>
                  </a:lnTo>
                  <a:lnTo>
                    <a:pt x="53670" y="117623"/>
                  </a:lnTo>
                  <a:lnTo>
                    <a:pt x="55189" y="116435"/>
                  </a:lnTo>
                  <a:lnTo>
                    <a:pt x="56708" y="116435"/>
                  </a:lnTo>
                  <a:lnTo>
                    <a:pt x="57721" y="116435"/>
                  </a:lnTo>
                  <a:lnTo>
                    <a:pt x="60759" y="114455"/>
                  </a:lnTo>
                  <a:lnTo>
                    <a:pt x="62278" y="115247"/>
                  </a:lnTo>
                  <a:lnTo>
                    <a:pt x="65316" y="114455"/>
                  </a:lnTo>
                  <a:lnTo>
                    <a:pt x="66835" y="114455"/>
                  </a:lnTo>
                  <a:lnTo>
                    <a:pt x="66835" y="112079"/>
                  </a:lnTo>
                  <a:lnTo>
                    <a:pt x="67848" y="113267"/>
                  </a:lnTo>
                  <a:lnTo>
                    <a:pt x="69367" y="112079"/>
                  </a:lnTo>
                  <a:lnTo>
                    <a:pt x="70886" y="113267"/>
                  </a:lnTo>
                  <a:lnTo>
                    <a:pt x="72405" y="110891"/>
                  </a:lnTo>
                  <a:lnTo>
                    <a:pt x="72405" y="109702"/>
                  </a:lnTo>
                  <a:lnTo>
                    <a:pt x="73924" y="109702"/>
                  </a:lnTo>
                  <a:lnTo>
                    <a:pt x="73924" y="110891"/>
                  </a:lnTo>
                  <a:lnTo>
                    <a:pt x="76962" y="110891"/>
                  </a:lnTo>
                  <a:lnTo>
                    <a:pt x="77974" y="112079"/>
                  </a:lnTo>
                  <a:lnTo>
                    <a:pt x="79493" y="110891"/>
                  </a:lnTo>
                  <a:lnTo>
                    <a:pt x="79493" y="110891"/>
                  </a:lnTo>
                  <a:lnTo>
                    <a:pt x="82531" y="113267"/>
                  </a:lnTo>
                  <a:lnTo>
                    <a:pt x="82531" y="112079"/>
                  </a:lnTo>
                  <a:lnTo>
                    <a:pt x="85569" y="112079"/>
                  </a:lnTo>
                  <a:lnTo>
                    <a:pt x="87088" y="112079"/>
                  </a:lnTo>
                  <a:lnTo>
                    <a:pt x="88101" y="110891"/>
                  </a:lnTo>
                  <a:lnTo>
                    <a:pt x="88101" y="110891"/>
                  </a:lnTo>
                  <a:lnTo>
                    <a:pt x="89620" y="108514"/>
                  </a:lnTo>
                  <a:lnTo>
                    <a:pt x="88101" y="108514"/>
                  </a:lnTo>
                  <a:lnTo>
                    <a:pt x="88101" y="107326"/>
                  </a:lnTo>
                  <a:lnTo>
                    <a:pt x="88101" y="106534"/>
                  </a:lnTo>
                  <a:lnTo>
                    <a:pt x="89620" y="105346"/>
                  </a:lnTo>
                  <a:lnTo>
                    <a:pt x="91139" y="104158"/>
                  </a:lnTo>
                  <a:lnTo>
                    <a:pt x="92658" y="104158"/>
                  </a:lnTo>
                  <a:lnTo>
                    <a:pt x="94177" y="102970"/>
                  </a:lnTo>
                  <a:lnTo>
                    <a:pt x="95696" y="102970"/>
                  </a:lnTo>
                  <a:lnTo>
                    <a:pt x="95696" y="101782"/>
                  </a:lnTo>
                  <a:lnTo>
                    <a:pt x="95696" y="100594"/>
                  </a:lnTo>
                  <a:lnTo>
                    <a:pt x="95696" y="100594"/>
                  </a:lnTo>
                  <a:lnTo>
                    <a:pt x="95696" y="99405"/>
                  </a:lnTo>
                  <a:lnTo>
                    <a:pt x="95696" y="98613"/>
                  </a:lnTo>
                  <a:lnTo>
                    <a:pt x="95696" y="97425"/>
                  </a:lnTo>
                  <a:lnTo>
                    <a:pt x="98227" y="97425"/>
                  </a:lnTo>
                  <a:lnTo>
                    <a:pt x="98227" y="97425"/>
                  </a:lnTo>
                  <a:lnTo>
                    <a:pt x="98227" y="96237"/>
                  </a:lnTo>
                  <a:lnTo>
                    <a:pt x="98227" y="95049"/>
                  </a:lnTo>
                  <a:lnTo>
                    <a:pt x="99746" y="93861"/>
                  </a:lnTo>
                  <a:lnTo>
                    <a:pt x="98227" y="92673"/>
                  </a:lnTo>
                  <a:lnTo>
                    <a:pt x="95696" y="93861"/>
                  </a:lnTo>
                  <a:lnTo>
                    <a:pt x="95696" y="92673"/>
                  </a:lnTo>
                  <a:lnTo>
                    <a:pt x="97215" y="91485"/>
                  </a:lnTo>
                  <a:lnTo>
                    <a:pt x="97215" y="90693"/>
                  </a:lnTo>
                  <a:lnTo>
                    <a:pt x="95696" y="89504"/>
                  </a:lnTo>
                  <a:lnTo>
                    <a:pt x="95696" y="89504"/>
                  </a:lnTo>
                  <a:lnTo>
                    <a:pt x="94177" y="87128"/>
                  </a:lnTo>
                  <a:lnTo>
                    <a:pt x="95696" y="87128"/>
                  </a:lnTo>
                  <a:lnTo>
                    <a:pt x="95696" y="87128"/>
                  </a:lnTo>
                  <a:lnTo>
                    <a:pt x="97215" y="87128"/>
                  </a:lnTo>
                  <a:lnTo>
                    <a:pt x="98227" y="87128"/>
                  </a:lnTo>
                  <a:lnTo>
                    <a:pt x="98227" y="87128"/>
                  </a:lnTo>
                  <a:lnTo>
                    <a:pt x="98227" y="84752"/>
                  </a:lnTo>
                  <a:lnTo>
                    <a:pt x="99746" y="85940"/>
                  </a:lnTo>
                  <a:lnTo>
                    <a:pt x="101265" y="8594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2" name="Google Shape;412;p9"/>
            <p:cNvSpPr/>
            <p:nvPr/>
          </p:nvSpPr>
          <p:spPr>
            <a:xfrm>
              <a:off x="4073503" y="3411025"/>
              <a:ext cx="276708" cy="231859"/>
            </a:xfrm>
            <a:custGeom>
              <a:avLst/>
              <a:gdLst/>
              <a:ahLst/>
              <a:cxnLst/>
              <a:rect l="l" t="t" r="r" b="b"/>
              <a:pathLst>
                <a:path w="120000" h="120000" extrusionOk="0">
                  <a:moveTo>
                    <a:pt x="61884" y="32320"/>
                  </a:moveTo>
                  <a:lnTo>
                    <a:pt x="63455" y="32320"/>
                  </a:lnTo>
                  <a:lnTo>
                    <a:pt x="64397" y="32320"/>
                  </a:lnTo>
                  <a:lnTo>
                    <a:pt x="64397" y="32320"/>
                  </a:lnTo>
                  <a:lnTo>
                    <a:pt x="65340" y="32320"/>
                  </a:lnTo>
                  <a:lnTo>
                    <a:pt x="66282" y="33352"/>
                  </a:lnTo>
                  <a:lnTo>
                    <a:pt x="67225" y="35415"/>
                  </a:lnTo>
                  <a:lnTo>
                    <a:pt x="68167" y="35415"/>
                  </a:lnTo>
                  <a:lnTo>
                    <a:pt x="70680" y="36103"/>
                  </a:lnTo>
                  <a:lnTo>
                    <a:pt x="72565" y="36103"/>
                  </a:lnTo>
                  <a:lnTo>
                    <a:pt x="74450" y="36103"/>
                  </a:lnTo>
                  <a:lnTo>
                    <a:pt x="76020" y="35415"/>
                  </a:lnTo>
                  <a:lnTo>
                    <a:pt x="77905" y="35415"/>
                  </a:lnTo>
                  <a:lnTo>
                    <a:pt x="77905" y="34383"/>
                  </a:lnTo>
                  <a:lnTo>
                    <a:pt x="78848" y="34383"/>
                  </a:lnTo>
                  <a:lnTo>
                    <a:pt x="79790" y="33352"/>
                  </a:lnTo>
                  <a:lnTo>
                    <a:pt x="81675" y="32320"/>
                  </a:lnTo>
                  <a:lnTo>
                    <a:pt x="81675" y="32320"/>
                  </a:lnTo>
                  <a:lnTo>
                    <a:pt x="82303" y="31289"/>
                  </a:lnTo>
                  <a:lnTo>
                    <a:pt x="84188" y="30257"/>
                  </a:lnTo>
                  <a:lnTo>
                    <a:pt x="84188" y="29226"/>
                  </a:lnTo>
                  <a:lnTo>
                    <a:pt x="85130" y="28538"/>
                  </a:lnTo>
                  <a:lnTo>
                    <a:pt x="86073" y="27507"/>
                  </a:lnTo>
                  <a:lnTo>
                    <a:pt x="87015" y="27507"/>
                  </a:lnTo>
                  <a:lnTo>
                    <a:pt x="88586" y="26475"/>
                  </a:lnTo>
                  <a:lnTo>
                    <a:pt x="89528" y="26475"/>
                  </a:lnTo>
                  <a:lnTo>
                    <a:pt x="91413" y="26475"/>
                  </a:lnTo>
                  <a:lnTo>
                    <a:pt x="92356" y="25444"/>
                  </a:lnTo>
                  <a:lnTo>
                    <a:pt x="93298" y="25444"/>
                  </a:lnTo>
                  <a:lnTo>
                    <a:pt x="93298" y="29226"/>
                  </a:lnTo>
                  <a:lnTo>
                    <a:pt x="93298" y="30257"/>
                  </a:lnTo>
                  <a:lnTo>
                    <a:pt x="93298" y="30257"/>
                  </a:lnTo>
                  <a:lnTo>
                    <a:pt x="93926" y="31289"/>
                  </a:lnTo>
                  <a:lnTo>
                    <a:pt x="93926" y="32320"/>
                  </a:lnTo>
                  <a:lnTo>
                    <a:pt x="93298" y="34383"/>
                  </a:lnTo>
                  <a:lnTo>
                    <a:pt x="93298" y="35415"/>
                  </a:lnTo>
                  <a:lnTo>
                    <a:pt x="93926" y="35415"/>
                  </a:lnTo>
                  <a:lnTo>
                    <a:pt x="93926" y="36103"/>
                  </a:lnTo>
                  <a:lnTo>
                    <a:pt x="93298" y="37134"/>
                  </a:lnTo>
                  <a:lnTo>
                    <a:pt x="93926" y="37134"/>
                  </a:lnTo>
                  <a:lnTo>
                    <a:pt x="94869" y="36103"/>
                  </a:lnTo>
                  <a:lnTo>
                    <a:pt x="94869" y="36103"/>
                  </a:lnTo>
                  <a:lnTo>
                    <a:pt x="95811" y="37134"/>
                  </a:lnTo>
                  <a:lnTo>
                    <a:pt x="96753" y="38166"/>
                  </a:lnTo>
                  <a:lnTo>
                    <a:pt x="93926" y="39197"/>
                  </a:lnTo>
                  <a:lnTo>
                    <a:pt x="93926" y="41260"/>
                  </a:lnTo>
                  <a:lnTo>
                    <a:pt x="96753" y="42292"/>
                  </a:lnTo>
                  <a:lnTo>
                    <a:pt x="96753" y="42979"/>
                  </a:lnTo>
                  <a:lnTo>
                    <a:pt x="96753" y="44011"/>
                  </a:lnTo>
                  <a:lnTo>
                    <a:pt x="96753" y="45042"/>
                  </a:lnTo>
                  <a:lnTo>
                    <a:pt x="96753" y="47106"/>
                  </a:lnTo>
                  <a:lnTo>
                    <a:pt x="96753" y="47106"/>
                  </a:lnTo>
                  <a:lnTo>
                    <a:pt x="98638" y="47106"/>
                  </a:lnTo>
                  <a:lnTo>
                    <a:pt x="97696" y="48137"/>
                  </a:lnTo>
                  <a:lnTo>
                    <a:pt x="96753" y="49169"/>
                  </a:lnTo>
                  <a:lnTo>
                    <a:pt x="96753" y="49169"/>
                  </a:lnTo>
                  <a:lnTo>
                    <a:pt x="96753" y="50888"/>
                  </a:lnTo>
                  <a:lnTo>
                    <a:pt x="96753" y="50888"/>
                  </a:lnTo>
                  <a:lnTo>
                    <a:pt x="97696" y="50888"/>
                  </a:lnTo>
                  <a:lnTo>
                    <a:pt x="97696" y="52951"/>
                  </a:lnTo>
                  <a:lnTo>
                    <a:pt x="96753" y="52951"/>
                  </a:lnTo>
                  <a:lnTo>
                    <a:pt x="95811" y="53982"/>
                  </a:lnTo>
                  <a:lnTo>
                    <a:pt x="94869" y="53982"/>
                  </a:lnTo>
                  <a:lnTo>
                    <a:pt x="95811" y="55014"/>
                  </a:lnTo>
                  <a:lnTo>
                    <a:pt x="95811" y="56045"/>
                  </a:lnTo>
                  <a:lnTo>
                    <a:pt x="96753" y="56045"/>
                  </a:lnTo>
                  <a:lnTo>
                    <a:pt x="97696" y="56045"/>
                  </a:lnTo>
                  <a:lnTo>
                    <a:pt x="98638" y="57077"/>
                  </a:lnTo>
                  <a:lnTo>
                    <a:pt x="98638" y="57077"/>
                  </a:lnTo>
                  <a:lnTo>
                    <a:pt x="98638" y="57765"/>
                  </a:lnTo>
                  <a:lnTo>
                    <a:pt x="97696" y="59828"/>
                  </a:lnTo>
                  <a:lnTo>
                    <a:pt x="98638" y="59828"/>
                  </a:lnTo>
                  <a:lnTo>
                    <a:pt x="96753" y="61891"/>
                  </a:lnTo>
                  <a:lnTo>
                    <a:pt x="96753" y="63954"/>
                  </a:lnTo>
                  <a:lnTo>
                    <a:pt x="95811" y="64641"/>
                  </a:lnTo>
                  <a:lnTo>
                    <a:pt x="96753" y="65673"/>
                  </a:lnTo>
                  <a:lnTo>
                    <a:pt x="97696" y="66704"/>
                  </a:lnTo>
                  <a:lnTo>
                    <a:pt x="98638" y="66704"/>
                  </a:lnTo>
                  <a:lnTo>
                    <a:pt x="98638" y="67736"/>
                  </a:lnTo>
                  <a:lnTo>
                    <a:pt x="98638" y="66704"/>
                  </a:lnTo>
                  <a:lnTo>
                    <a:pt x="100209" y="67736"/>
                  </a:lnTo>
                  <a:lnTo>
                    <a:pt x="101151" y="67736"/>
                  </a:lnTo>
                  <a:lnTo>
                    <a:pt x="103036" y="67736"/>
                  </a:lnTo>
                  <a:lnTo>
                    <a:pt x="103979" y="65673"/>
                  </a:lnTo>
                  <a:lnTo>
                    <a:pt x="104921" y="66704"/>
                  </a:lnTo>
                  <a:lnTo>
                    <a:pt x="104921" y="67736"/>
                  </a:lnTo>
                  <a:lnTo>
                    <a:pt x="104921" y="67736"/>
                  </a:lnTo>
                  <a:lnTo>
                    <a:pt x="104921" y="67736"/>
                  </a:lnTo>
                  <a:lnTo>
                    <a:pt x="105863" y="67736"/>
                  </a:lnTo>
                  <a:lnTo>
                    <a:pt x="104921" y="67736"/>
                  </a:lnTo>
                  <a:lnTo>
                    <a:pt x="105863" y="69799"/>
                  </a:lnTo>
                  <a:lnTo>
                    <a:pt x="106492" y="69799"/>
                  </a:lnTo>
                  <a:lnTo>
                    <a:pt x="105863" y="69799"/>
                  </a:lnTo>
                  <a:lnTo>
                    <a:pt x="104921" y="70830"/>
                  </a:lnTo>
                  <a:lnTo>
                    <a:pt x="106492" y="71518"/>
                  </a:lnTo>
                  <a:lnTo>
                    <a:pt x="106492" y="72550"/>
                  </a:lnTo>
                  <a:lnTo>
                    <a:pt x="107434" y="72550"/>
                  </a:lnTo>
                  <a:lnTo>
                    <a:pt x="109319" y="74613"/>
                  </a:lnTo>
                  <a:lnTo>
                    <a:pt x="109319" y="74613"/>
                  </a:lnTo>
                  <a:lnTo>
                    <a:pt x="111204" y="74613"/>
                  </a:lnTo>
                  <a:lnTo>
                    <a:pt x="111204" y="76676"/>
                  </a:lnTo>
                  <a:lnTo>
                    <a:pt x="111204" y="77707"/>
                  </a:lnTo>
                  <a:lnTo>
                    <a:pt x="112146" y="78395"/>
                  </a:lnTo>
                  <a:lnTo>
                    <a:pt x="111204" y="79426"/>
                  </a:lnTo>
                  <a:lnTo>
                    <a:pt x="111204" y="79426"/>
                  </a:lnTo>
                  <a:lnTo>
                    <a:pt x="110261" y="80458"/>
                  </a:lnTo>
                  <a:lnTo>
                    <a:pt x="111204" y="80458"/>
                  </a:lnTo>
                  <a:lnTo>
                    <a:pt x="111204" y="81489"/>
                  </a:lnTo>
                  <a:lnTo>
                    <a:pt x="111204" y="82521"/>
                  </a:lnTo>
                  <a:lnTo>
                    <a:pt x="112146" y="82521"/>
                  </a:lnTo>
                  <a:lnTo>
                    <a:pt x="112146" y="83553"/>
                  </a:lnTo>
                  <a:lnTo>
                    <a:pt x="112774" y="83553"/>
                  </a:lnTo>
                  <a:lnTo>
                    <a:pt x="112774" y="83553"/>
                  </a:lnTo>
                  <a:lnTo>
                    <a:pt x="113717" y="83553"/>
                  </a:lnTo>
                  <a:lnTo>
                    <a:pt x="114659" y="84584"/>
                  </a:lnTo>
                  <a:lnTo>
                    <a:pt x="114659" y="86303"/>
                  </a:lnTo>
                  <a:lnTo>
                    <a:pt x="113717" y="88366"/>
                  </a:lnTo>
                  <a:lnTo>
                    <a:pt x="114659" y="88366"/>
                  </a:lnTo>
                  <a:lnTo>
                    <a:pt x="114659" y="90429"/>
                  </a:lnTo>
                  <a:lnTo>
                    <a:pt x="115602" y="91461"/>
                  </a:lnTo>
                  <a:lnTo>
                    <a:pt x="117486" y="91461"/>
                  </a:lnTo>
                  <a:lnTo>
                    <a:pt x="117486" y="91461"/>
                  </a:lnTo>
                  <a:lnTo>
                    <a:pt x="118115" y="92148"/>
                  </a:lnTo>
                  <a:lnTo>
                    <a:pt x="119057" y="92148"/>
                  </a:lnTo>
                  <a:lnTo>
                    <a:pt x="118115" y="93180"/>
                  </a:lnTo>
                  <a:lnTo>
                    <a:pt x="119057" y="94212"/>
                  </a:lnTo>
                  <a:lnTo>
                    <a:pt x="120000" y="95243"/>
                  </a:lnTo>
                  <a:lnTo>
                    <a:pt x="119057" y="96275"/>
                  </a:lnTo>
                  <a:lnTo>
                    <a:pt x="119057" y="97306"/>
                  </a:lnTo>
                  <a:lnTo>
                    <a:pt x="119057" y="97306"/>
                  </a:lnTo>
                  <a:lnTo>
                    <a:pt x="119057" y="98338"/>
                  </a:lnTo>
                  <a:lnTo>
                    <a:pt x="119057" y="99025"/>
                  </a:lnTo>
                  <a:lnTo>
                    <a:pt x="120000" y="101088"/>
                  </a:lnTo>
                  <a:lnTo>
                    <a:pt x="119057" y="103151"/>
                  </a:lnTo>
                  <a:lnTo>
                    <a:pt x="119057" y="104183"/>
                  </a:lnTo>
                  <a:lnTo>
                    <a:pt x="118115" y="105214"/>
                  </a:lnTo>
                  <a:lnTo>
                    <a:pt x="117486" y="106246"/>
                  </a:lnTo>
                  <a:lnTo>
                    <a:pt x="116544" y="106246"/>
                  </a:lnTo>
                  <a:lnTo>
                    <a:pt x="115602" y="106934"/>
                  </a:lnTo>
                  <a:lnTo>
                    <a:pt x="115602" y="106934"/>
                  </a:lnTo>
                  <a:lnTo>
                    <a:pt x="115602" y="106934"/>
                  </a:lnTo>
                  <a:lnTo>
                    <a:pt x="114659" y="106934"/>
                  </a:lnTo>
                  <a:lnTo>
                    <a:pt x="113717" y="107965"/>
                  </a:lnTo>
                  <a:lnTo>
                    <a:pt x="112774" y="106934"/>
                  </a:lnTo>
                  <a:lnTo>
                    <a:pt x="112146" y="107965"/>
                  </a:lnTo>
                  <a:lnTo>
                    <a:pt x="111204" y="108997"/>
                  </a:lnTo>
                  <a:lnTo>
                    <a:pt x="111204" y="111060"/>
                  </a:lnTo>
                  <a:lnTo>
                    <a:pt x="111204" y="111060"/>
                  </a:lnTo>
                  <a:lnTo>
                    <a:pt x="112774" y="112091"/>
                  </a:lnTo>
                  <a:lnTo>
                    <a:pt x="112146" y="113123"/>
                  </a:lnTo>
                  <a:lnTo>
                    <a:pt x="112146" y="113810"/>
                  </a:lnTo>
                  <a:lnTo>
                    <a:pt x="112774" y="115873"/>
                  </a:lnTo>
                  <a:lnTo>
                    <a:pt x="112774" y="116905"/>
                  </a:lnTo>
                  <a:lnTo>
                    <a:pt x="112774" y="117936"/>
                  </a:lnTo>
                  <a:lnTo>
                    <a:pt x="112774" y="118968"/>
                  </a:lnTo>
                  <a:lnTo>
                    <a:pt x="112146" y="118968"/>
                  </a:lnTo>
                  <a:lnTo>
                    <a:pt x="111204" y="120000"/>
                  </a:lnTo>
                  <a:lnTo>
                    <a:pt x="110261" y="120000"/>
                  </a:lnTo>
                  <a:lnTo>
                    <a:pt x="109319" y="120000"/>
                  </a:lnTo>
                  <a:lnTo>
                    <a:pt x="109319" y="118968"/>
                  </a:lnTo>
                  <a:lnTo>
                    <a:pt x="109319" y="117936"/>
                  </a:lnTo>
                  <a:lnTo>
                    <a:pt x="108376" y="117936"/>
                  </a:lnTo>
                  <a:lnTo>
                    <a:pt x="108376" y="116905"/>
                  </a:lnTo>
                  <a:lnTo>
                    <a:pt x="108376" y="115873"/>
                  </a:lnTo>
                  <a:lnTo>
                    <a:pt x="107434" y="115873"/>
                  </a:lnTo>
                  <a:lnTo>
                    <a:pt x="107434" y="113810"/>
                  </a:lnTo>
                  <a:lnTo>
                    <a:pt x="106492" y="113810"/>
                  </a:lnTo>
                  <a:lnTo>
                    <a:pt x="104921" y="113810"/>
                  </a:lnTo>
                  <a:lnTo>
                    <a:pt x="105863" y="115873"/>
                  </a:lnTo>
                  <a:lnTo>
                    <a:pt x="104921" y="115873"/>
                  </a:lnTo>
                  <a:lnTo>
                    <a:pt x="104921" y="115873"/>
                  </a:lnTo>
                  <a:lnTo>
                    <a:pt x="103036" y="114842"/>
                  </a:lnTo>
                  <a:lnTo>
                    <a:pt x="103036" y="114842"/>
                  </a:lnTo>
                  <a:lnTo>
                    <a:pt x="101151" y="114842"/>
                  </a:lnTo>
                  <a:lnTo>
                    <a:pt x="101151" y="113810"/>
                  </a:lnTo>
                  <a:lnTo>
                    <a:pt x="100209" y="113810"/>
                  </a:lnTo>
                  <a:lnTo>
                    <a:pt x="99581" y="112091"/>
                  </a:lnTo>
                  <a:lnTo>
                    <a:pt x="100209" y="112091"/>
                  </a:lnTo>
                  <a:lnTo>
                    <a:pt x="99581" y="110028"/>
                  </a:lnTo>
                  <a:lnTo>
                    <a:pt x="98638" y="111060"/>
                  </a:lnTo>
                  <a:lnTo>
                    <a:pt x="98638" y="110028"/>
                  </a:lnTo>
                  <a:lnTo>
                    <a:pt x="96753" y="110028"/>
                  </a:lnTo>
                  <a:lnTo>
                    <a:pt x="96753" y="110028"/>
                  </a:lnTo>
                  <a:lnTo>
                    <a:pt x="95811" y="110028"/>
                  </a:lnTo>
                  <a:lnTo>
                    <a:pt x="94869" y="110028"/>
                  </a:lnTo>
                  <a:lnTo>
                    <a:pt x="94869" y="106934"/>
                  </a:lnTo>
                  <a:lnTo>
                    <a:pt x="94869" y="106934"/>
                  </a:lnTo>
                  <a:lnTo>
                    <a:pt x="94869" y="105214"/>
                  </a:lnTo>
                  <a:lnTo>
                    <a:pt x="94869" y="104183"/>
                  </a:lnTo>
                  <a:lnTo>
                    <a:pt x="93926" y="104183"/>
                  </a:lnTo>
                  <a:lnTo>
                    <a:pt x="94869" y="103151"/>
                  </a:lnTo>
                  <a:lnTo>
                    <a:pt x="93926" y="102120"/>
                  </a:lnTo>
                  <a:lnTo>
                    <a:pt x="94869" y="102120"/>
                  </a:lnTo>
                  <a:lnTo>
                    <a:pt x="94869" y="101088"/>
                  </a:lnTo>
                  <a:lnTo>
                    <a:pt x="93926" y="100057"/>
                  </a:lnTo>
                  <a:lnTo>
                    <a:pt x="93926" y="99025"/>
                  </a:lnTo>
                  <a:lnTo>
                    <a:pt x="93926" y="99025"/>
                  </a:lnTo>
                  <a:lnTo>
                    <a:pt x="93298" y="98338"/>
                  </a:lnTo>
                  <a:lnTo>
                    <a:pt x="92356" y="97306"/>
                  </a:lnTo>
                  <a:lnTo>
                    <a:pt x="90471" y="97306"/>
                  </a:lnTo>
                  <a:lnTo>
                    <a:pt x="89528" y="97306"/>
                  </a:lnTo>
                  <a:lnTo>
                    <a:pt x="89528" y="97306"/>
                  </a:lnTo>
                  <a:lnTo>
                    <a:pt x="88586" y="97306"/>
                  </a:lnTo>
                  <a:lnTo>
                    <a:pt x="87643" y="97306"/>
                  </a:lnTo>
                  <a:lnTo>
                    <a:pt x="87015" y="98338"/>
                  </a:lnTo>
                  <a:lnTo>
                    <a:pt x="86073" y="98338"/>
                  </a:lnTo>
                  <a:lnTo>
                    <a:pt x="86073" y="99025"/>
                  </a:lnTo>
                  <a:lnTo>
                    <a:pt x="86073" y="99025"/>
                  </a:lnTo>
                  <a:lnTo>
                    <a:pt x="85130" y="98338"/>
                  </a:lnTo>
                  <a:lnTo>
                    <a:pt x="85130" y="99025"/>
                  </a:lnTo>
                  <a:lnTo>
                    <a:pt x="85130" y="99025"/>
                  </a:lnTo>
                  <a:lnTo>
                    <a:pt x="85130" y="100057"/>
                  </a:lnTo>
                  <a:lnTo>
                    <a:pt x="84188" y="100057"/>
                  </a:lnTo>
                  <a:lnTo>
                    <a:pt x="83246" y="101088"/>
                  </a:lnTo>
                  <a:lnTo>
                    <a:pt x="82303" y="102120"/>
                  </a:lnTo>
                  <a:lnTo>
                    <a:pt x="81675" y="102120"/>
                  </a:lnTo>
                  <a:lnTo>
                    <a:pt x="81675" y="104183"/>
                  </a:lnTo>
                  <a:lnTo>
                    <a:pt x="79790" y="104183"/>
                  </a:lnTo>
                  <a:lnTo>
                    <a:pt x="79790" y="104183"/>
                  </a:lnTo>
                  <a:lnTo>
                    <a:pt x="78848" y="103151"/>
                  </a:lnTo>
                  <a:lnTo>
                    <a:pt x="77905" y="103151"/>
                  </a:lnTo>
                  <a:lnTo>
                    <a:pt x="77905" y="104183"/>
                  </a:lnTo>
                  <a:lnTo>
                    <a:pt x="76020" y="104183"/>
                  </a:lnTo>
                  <a:lnTo>
                    <a:pt x="76020" y="104183"/>
                  </a:lnTo>
                  <a:lnTo>
                    <a:pt x="76020" y="103151"/>
                  </a:lnTo>
                  <a:lnTo>
                    <a:pt x="76020" y="100057"/>
                  </a:lnTo>
                  <a:lnTo>
                    <a:pt x="76020" y="98338"/>
                  </a:lnTo>
                  <a:lnTo>
                    <a:pt x="76020" y="98338"/>
                  </a:lnTo>
                  <a:lnTo>
                    <a:pt x="74450" y="99025"/>
                  </a:lnTo>
                  <a:lnTo>
                    <a:pt x="74450" y="99025"/>
                  </a:lnTo>
                  <a:lnTo>
                    <a:pt x="72565" y="98338"/>
                  </a:lnTo>
                  <a:lnTo>
                    <a:pt x="71623" y="97306"/>
                  </a:lnTo>
                  <a:lnTo>
                    <a:pt x="71623" y="95243"/>
                  </a:lnTo>
                  <a:lnTo>
                    <a:pt x="71623" y="95243"/>
                  </a:lnTo>
                  <a:lnTo>
                    <a:pt x="71623" y="94212"/>
                  </a:lnTo>
                  <a:lnTo>
                    <a:pt x="72565" y="92148"/>
                  </a:lnTo>
                  <a:lnTo>
                    <a:pt x="70680" y="91461"/>
                  </a:lnTo>
                  <a:lnTo>
                    <a:pt x="68167" y="90429"/>
                  </a:lnTo>
                  <a:lnTo>
                    <a:pt x="68167" y="91461"/>
                  </a:lnTo>
                  <a:lnTo>
                    <a:pt x="68167" y="92148"/>
                  </a:lnTo>
                  <a:lnTo>
                    <a:pt x="67225" y="94212"/>
                  </a:lnTo>
                  <a:lnTo>
                    <a:pt x="66282" y="94212"/>
                  </a:lnTo>
                  <a:lnTo>
                    <a:pt x="66282" y="93180"/>
                  </a:lnTo>
                  <a:lnTo>
                    <a:pt x="65340" y="93180"/>
                  </a:lnTo>
                  <a:lnTo>
                    <a:pt x="65340" y="92148"/>
                  </a:lnTo>
                  <a:lnTo>
                    <a:pt x="64397" y="94212"/>
                  </a:lnTo>
                  <a:lnTo>
                    <a:pt x="63455" y="94212"/>
                  </a:lnTo>
                  <a:lnTo>
                    <a:pt x="63455" y="95243"/>
                  </a:lnTo>
                  <a:lnTo>
                    <a:pt x="63455" y="95243"/>
                  </a:lnTo>
                  <a:lnTo>
                    <a:pt x="63455" y="95243"/>
                  </a:lnTo>
                  <a:lnTo>
                    <a:pt x="62827" y="95243"/>
                  </a:lnTo>
                  <a:lnTo>
                    <a:pt x="61884" y="95243"/>
                  </a:lnTo>
                  <a:lnTo>
                    <a:pt x="61884" y="93180"/>
                  </a:lnTo>
                  <a:lnTo>
                    <a:pt x="60000" y="94212"/>
                  </a:lnTo>
                  <a:lnTo>
                    <a:pt x="59057" y="93180"/>
                  </a:lnTo>
                  <a:lnTo>
                    <a:pt x="58115" y="94212"/>
                  </a:lnTo>
                  <a:lnTo>
                    <a:pt x="57172" y="94212"/>
                  </a:lnTo>
                  <a:lnTo>
                    <a:pt x="55602" y="95243"/>
                  </a:lnTo>
                  <a:lnTo>
                    <a:pt x="55602" y="96275"/>
                  </a:lnTo>
                  <a:lnTo>
                    <a:pt x="54659" y="96275"/>
                  </a:lnTo>
                  <a:lnTo>
                    <a:pt x="53717" y="96275"/>
                  </a:lnTo>
                  <a:lnTo>
                    <a:pt x="52774" y="96275"/>
                  </a:lnTo>
                  <a:lnTo>
                    <a:pt x="51204" y="98338"/>
                  </a:lnTo>
                  <a:lnTo>
                    <a:pt x="51204" y="97306"/>
                  </a:lnTo>
                  <a:lnTo>
                    <a:pt x="50261" y="95243"/>
                  </a:lnTo>
                  <a:lnTo>
                    <a:pt x="50261" y="95243"/>
                  </a:lnTo>
                  <a:lnTo>
                    <a:pt x="49319" y="96275"/>
                  </a:lnTo>
                  <a:lnTo>
                    <a:pt x="47434" y="96275"/>
                  </a:lnTo>
                  <a:lnTo>
                    <a:pt x="47434" y="96275"/>
                  </a:lnTo>
                  <a:lnTo>
                    <a:pt x="47434" y="97306"/>
                  </a:lnTo>
                  <a:lnTo>
                    <a:pt x="47434" y="97306"/>
                  </a:lnTo>
                  <a:lnTo>
                    <a:pt x="47434" y="97306"/>
                  </a:lnTo>
                  <a:lnTo>
                    <a:pt x="45549" y="98338"/>
                  </a:lnTo>
                  <a:lnTo>
                    <a:pt x="44921" y="98338"/>
                  </a:lnTo>
                  <a:lnTo>
                    <a:pt x="45549" y="96275"/>
                  </a:lnTo>
                  <a:lnTo>
                    <a:pt x="43979" y="97306"/>
                  </a:lnTo>
                  <a:lnTo>
                    <a:pt x="43979" y="96275"/>
                  </a:lnTo>
                  <a:lnTo>
                    <a:pt x="43036" y="95243"/>
                  </a:lnTo>
                  <a:lnTo>
                    <a:pt x="43036" y="95243"/>
                  </a:lnTo>
                  <a:lnTo>
                    <a:pt x="42094" y="93180"/>
                  </a:lnTo>
                  <a:lnTo>
                    <a:pt x="40209" y="94212"/>
                  </a:lnTo>
                  <a:lnTo>
                    <a:pt x="39267" y="92148"/>
                  </a:lnTo>
                  <a:lnTo>
                    <a:pt x="38638" y="92148"/>
                  </a:lnTo>
                  <a:lnTo>
                    <a:pt x="38638" y="92148"/>
                  </a:lnTo>
                  <a:lnTo>
                    <a:pt x="37696" y="93180"/>
                  </a:lnTo>
                  <a:lnTo>
                    <a:pt x="35811" y="94212"/>
                  </a:lnTo>
                  <a:lnTo>
                    <a:pt x="32984" y="92148"/>
                  </a:lnTo>
                  <a:lnTo>
                    <a:pt x="32984" y="92148"/>
                  </a:lnTo>
                  <a:lnTo>
                    <a:pt x="31413" y="92148"/>
                  </a:lnTo>
                  <a:lnTo>
                    <a:pt x="31413" y="91461"/>
                  </a:lnTo>
                  <a:lnTo>
                    <a:pt x="30471" y="91461"/>
                  </a:lnTo>
                  <a:lnTo>
                    <a:pt x="29528" y="91461"/>
                  </a:lnTo>
                  <a:lnTo>
                    <a:pt x="28586" y="91461"/>
                  </a:lnTo>
                  <a:lnTo>
                    <a:pt x="28586" y="91461"/>
                  </a:lnTo>
                  <a:lnTo>
                    <a:pt x="26701" y="90429"/>
                  </a:lnTo>
                  <a:lnTo>
                    <a:pt x="26701" y="90429"/>
                  </a:lnTo>
                  <a:lnTo>
                    <a:pt x="25130" y="89398"/>
                  </a:lnTo>
                  <a:lnTo>
                    <a:pt x="24188" y="90429"/>
                  </a:lnTo>
                  <a:lnTo>
                    <a:pt x="24188" y="91461"/>
                  </a:lnTo>
                  <a:lnTo>
                    <a:pt x="24188" y="92148"/>
                  </a:lnTo>
                  <a:lnTo>
                    <a:pt x="23246" y="92148"/>
                  </a:lnTo>
                  <a:lnTo>
                    <a:pt x="23246" y="92148"/>
                  </a:lnTo>
                  <a:lnTo>
                    <a:pt x="22303" y="92148"/>
                  </a:lnTo>
                  <a:lnTo>
                    <a:pt x="22303" y="93180"/>
                  </a:lnTo>
                  <a:lnTo>
                    <a:pt x="21361" y="93180"/>
                  </a:lnTo>
                  <a:lnTo>
                    <a:pt x="20732" y="94212"/>
                  </a:lnTo>
                  <a:lnTo>
                    <a:pt x="20732" y="95243"/>
                  </a:lnTo>
                  <a:lnTo>
                    <a:pt x="19790" y="95243"/>
                  </a:lnTo>
                  <a:lnTo>
                    <a:pt x="18848" y="95243"/>
                  </a:lnTo>
                  <a:lnTo>
                    <a:pt x="16963" y="95243"/>
                  </a:lnTo>
                  <a:lnTo>
                    <a:pt x="16963" y="94212"/>
                  </a:lnTo>
                  <a:lnTo>
                    <a:pt x="16963" y="93180"/>
                  </a:lnTo>
                  <a:lnTo>
                    <a:pt x="16020" y="93180"/>
                  </a:lnTo>
                  <a:lnTo>
                    <a:pt x="15078" y="93180"/>
                  </a:lnTo>
                  <a:lnTo>
                    <a:pt x="14450" y="91461"/>
                  </a:lnTo>
                  <a:lnTo>
                    <a:pt x="14450" y="90429"/>
                  </a:lnTo>
                  <a:lnTo>
                    <a:pt x="13507" y="88366"/>
                  </a:lnTo>
                  <a:lnTo>
                    <a:pt x="13507" y="87335"/>
                  </a:lnTo>
                  <a:lnTo>
                    <a:pt x="14450" y="87335"/>
                  </a:lnTo>
                  <a:lnTo>
                    <a:pt x="13507" y="86303"/>
                  </a:lnTo>
                  <a:lnTo>
                    <a:pt x="12565" y="86303"/>
                  </a:lnTo>
                  <a:lnTo>
                    <a:pt x="12565" y="84584"/>
                  </a:lnTo>
                  <a:lnTo>
                    <a:pt x="12565" y="84584"/>
                  </a:lnTo>
                  <a:lnTo>
                    <a:pt x="11623" y="83553"/>
                  </a:lnTo>
                  <a:lnTo>
                    <a:pt x="11623" y="82521"/>
                  </a:lnTo>
                  <a:lnTo>
                    <a:pt x="12565" y="82521"/>
                  </a:lnTo>
                  <a:lnTo>
                    <a:pt x="14450" y="82521"/>
                  </a:lnTo>
                  <a:lnTo>
                    <a:pt x="14450" y="81489"/>
                  </a:lnTo>
                  <a:lnTo>
                    <a:pt x="14450" y="82521"/>
                  </a:lnTo>
                  <a:lnTo>
                    <a:pt x="15078" y="82521"/>
                  </a:lnTo>
                  <a:lnTo>
                    <a:pt x="16020" y="82521"/>
                  </a:lnTo>
                  <a:lnTo>
                    <a:pt x="16020" y="82521"/>
                  </a:lnTo>
                  <a:lnTo>
                    <a:pt x="16963" y="82521"/>
                  </a:lnTo>
                  <a:lnTo>
                    <a:pt x="16963" y="82521"/>
                  </a:lnTo>
                  <a:lnTo>
                    <a:pt x="18848" y="82521"/>
                  </a:lnTo>
                  <a:lnTo>
                    <a:pt x="20732" y="82521"/>
                  </a:lnTo>
                  <a:lnTo>
                    <a:pt x="20732" y="82521"/>
                  </a:lnTo>
                  <a:lnTo>
                    <a:pt x="20732" y="81489"/>
                  </a:lnTo>
                  <a:lnTo>
                    <a:pt x="18848" y="80458"/>
                  </a:lnTo>
                  <a:lnTo>
                    <a:pt x="18848" y="79426"/>
                  </a:lnTo>
                  <a:lnTo>
                    <a:pt x="17905" y="80458"/>
                  </a:lnTo>
                  <a:lnTo>
                    <a:pt x="17905" y="80458"/>
                  </a:lnTo>
                  <a:lnTo>
                    <a:pt x="16963" y="80458"/>
                  </a:lnTo>
                  <a:lnTo>
                    <a:pt x="16963" y="79426"/>
                  </a:lnTo>
                  <a:lnTo>
                    <a:pt x="16963" y="79426"/>
                  </a:lnTo>
                  <a:lnTo>
                    <a:pt x="16020" y="78395"/>
                  </a:lnTo>
                  <a:lnTo>
                    <a:pt x="15078" y="78395"/>
                  </a:lnTo>
                  <a:lnTo>
                    <a:pt x="15078" y="78395"/>
                  </a:lnTo>
                  <a:lnTo>
                    <a:pt x="14450" y="76676"/>
                  </a:lnTo>
                  <a:lnTo>
                    <a:pt x="14450" y="74613"/>
                  </a:lnTo>
                  <a:lnTo>
                    <a:pt x="13507" y="74613"/>
                  </a:lnTo>
                  <a:lnTo>
                    <a:pt x="12565" y="73581"/>
                  </a:lnTo>
                  <a:lnTo>
                    <a:pt x="12565" y="69799"/>
                  </a:lnTo>
                  <a:lnTo>
                    <a:pt x="12565" y="67736"/>
                  </a:lnTo>
                  <a:lnTo>
                    <a:pt x="11623" y="66704"/>
                  </a:lnTo>
                  <a:lnTo>
                    <a:pt x="10680" y="66704"/>
                  </a:lnTo>
                  <a:lnTo>
                    <a:pt x="12565" y="65673"/>
                  </a:lnTo>
                  <a:lnTo>
                    <a:pt x="12565" y="64641"/>
                  </a:lnTo>
                  <a:lnTo>
                    <a:pt x="12565" y="63954"/>
                  </a:lnTo>
                  <a:lnTo>
                    <a:pt x="12565" y="62922"/>
                  </a:lnTo>
                  <a:lnTo>
                    <a:pt x="12565" y="61891"/>
                  </a:lnTo>
                  <a:lnTo>
                    <a:pt x="13507" y="59828"/>
                  </a:lnTo>
                  <a:lnTo>
                    <a:pt x="13507" y="59828"/>
                  </a:lnTo>
                  <a:lnTo>
                    <a:pt x="13507" y="58796"/>
                  </a:lnTo>
                  <a:lnTo>
                    <a:pt x="13507" y="57765"/>
                  </a:lnTo>
                  <a:lnTo>
                    <a:pt x="13507" y="57077"/>
                  </a:lnTo>
                  <a:lnTo>
                    <a:pt x="13507" y="56045"/>
                  </a:lnTo>
                  <a:lnTo>
                    <a:pt x="14450" y="55014"/>
                  </a:lnTo>
                  <a:lnTo>
                    <a:pt x="14450" y="53982"/>
                  </a:lnTo>
                  <a:lnTo>
                    <a:pt x="13507" y="53982"/>
                  </a:lnTo>
                  <a:lnTo>
                    <a:pt x="12565" y="55014"/>
                  </a:lnTo>
                  <a:lnTo>
                    <a:pt x="12565" y="53982"/>
                  </a:lnTo>
                  <a:lnTo>
                    <a:pt x="12565" y="50888"/>
                  </a:lnTo>
                  <a:lnTo>
                    <a:pt x="12565" y="50200"/>
                  </a:lnTo>
                  <a:lnTo>
                    <a:pt x="11623" y="48137"/>
                  </a:lnTo>
                  <a:lnTo>
                    <a:pt x="12565" y="46074"/>
                  </a:lnTo>
                  <a:lnTo>
                    <a:pt x="12565" y="45042"/>
                  </a:lnTo>
                  <a:lnTo>
                    <a:pt x="12565" y="42979"/>
                  </a:lnTo>
                  <a:lnTo>
                    <a:pt x="12565" y="40229"/>
                  </a:lnTo>
                  <a:lnTo>
                    <a:pt x="12565" y="39197"/>
                  </a:lnTo>
                  <a:lnTo>
                    <a:pt x="12565" y="39197"/>
                  </a:lnTo>
                  <a:lnTo>
                    <a:pt x="11623" y="39197"/>
                  </a:lnTo>
                  <a:lnTo>
                    <a:pt x="10680" y="37134"/>
                  </a:lnTo>
                  <a:lnTo>
                    <a:pt x="9738" y="35415"/>
                  </a:lnTo>
                  <a:lnTo>
                    <a:pt x="9738" y="34383"/>
                  </a:lnTo>
                  <a:lnTo>
                    <a:pt x="9738" y="32320"/>
                  </a:lnTo>
                  <a:lnTo>
                    <a:pt x="9738" y="32320"/>
                  </a:lnTo>
                  <a:lnTo>
                    <a:pt x="8795" y="31289"/>
                  </a:lnTo>
                  <a:lnTo>
                    <a:pt x="8167" y="30257"/>
                  </a:lnTo>
                  <a:lnTo>
                    <a:pt x="8167" y="29226"/>
                  </a:lnTo>
                  <a:lnTo>
                    <a:pt x="7225" y="28538"/>
                  </a:lnTo>
                  <a:lnTo>
                    <a:pt x="7225" y="27507"/>
                  </a:lnTo>
                  <a:lnTo>
                    <a:pt x="6282" y="26475"/>
                  </a:lnTo>
                  <a:lnTo>
                    <a:pt x="5340" y="26475"/>
                  </a:lnTo>
                  <a:lnTo>
                    <a:pt x="4397" y="26475"/>
                  </a:lnTo>
                  <a:lnTo>
                    <a:pt x="4397" y="25444"/>
                  </a:lnTo>
                  <a:lnTo>
                    <a:pt x="4397" y="24412"/>
                  </a:lnTo>
                  <a:lnTo>
                    <a:pt x="4397" y="22349"/>
                  </a:lnTo>
                  <a:lnTo>
                    <a:pt x="4397" y="21661"/>
                  </a:lnTo>
                  <a:lnTo>
                    <a:pt x="3455" y="18567"/>
                  </a:lnTo>
                  <a:lnTo>
                    <a:pt x="2513" y="18567"/>
                  </a:lnTo>
                  <a:lnTo>
                    <a:pt x="3455" y="16504"/>
                  </a:lnTo>
                  <a:lnTo>
                    <a:pt x="2513" y="15472"/>
                  </a:lnTo>
                  <a:lnTo>
                    <a:pt x="1884" y="14785"/>
                  </a:lnTo>
                  <a:lnTo>
                    <a:pt x="1884" y="13753"/>
                  </a:lnTo>
                  <a:lnTo>
                    <a:pt x="2513" y="12722"/>
                  </a:lnTo>
                  <a:lnTo>
                    <a:pt x="2513" y="11690"/>
                  </a:lnTo>
                  <a:lnTo>
                    <a:pt x="3455" y="11690"/>
                  </a:lnTo>
                  <a:lnTo>
                    <a:pt x="3455" y="9627"/>
                  </a:lnTo>
                  <a:lnTo>
                    <a:pt x="3455" y="8595"/>
                  </a:lnTo>
                  <a:lnTo>
                    <a:pt x="3455" y="7908"/>
                  </a:lnTo>
                  <a:lnTo>
                    <a:pt x="3455" y="5845"/>
                  </a:lnTo>
                  <a:lnTo>
                    <a:pt x="2513" y="5845"/>
                  </a:lnTo>
                  <a:lnTo>
                    <a:pt x="2513" y="4813"/>
                  </a:lnTo>
                  <a:lnTo>
                    <a:pt x="1884" y="3782"/>
                  </a:lnTo>
                  <a:lnTo>
                    <a:pt x="0" y="3782"/>
                  </a:lnTo>
                  <a:lnTo>
                    <a:pt x="0" y="1719"/>
                  </a:lnTo>
                  <a:lnTo>
                    <a:pt x="0" y="1031"/>
                  </a:lnTo>
                  <a:lnTo>
                    <a:pt x="0" y="0"/>
                  </a:lnTo>
                  <a:lnTo>
                    <a:pt x="942" y="0"/>
                  </a:lnTo>
                  <a:lnTo>
                    <a:pt x="1884" y="0"/>
                  </a:lnTo>
                  <a:lnTo>
                    <a:pt x="1884" y="1031"/>
                  </a:lnTo>
                  <a:lnTo>
                    <a:pt x="2513" y="1031"/>
                  </a:lnTo>
                  <a:lnTo>
                    <a:pt x="3455" y="0"/>
                  </a:lnTo>
                  <a:lnTo>
                    <a:pt x="3455" y="1031"/>
                  </a:lnTo>
                  <a:lnTo>
                    <a:pt x="4397" y="1031"/>
                  </a:lnTo>
                  <a:lnTo>
                    <a:pt x="4397" y="1719"/>
                  </a:lnTo>
                  <a:lnTo>
                    <a:pt x="5340" y="2750"/>
                  </a:lnTo>
                  <a:lnTo>
                    <a:pt x="7225" y="3782"/>
                  </a:lnTo>
                  <a:lnTo>
                    <a:pt x="9738" y="3782"/>
                  </a:lnTo>
                  <a:lnTo>
                    <a:pt x="9738" y="3782"/>
                  </a:lnTo>
                  <a:lnTo>
                    <a:pt x="10680" y="3782"/>
                  </a:lnTo>
                  <a:lnTo>
                    <a:pt x="10680" y="4813"/>
                  </a:lnTo>
                  <a:lnTo>
                    <a:pt x="10680" y="5845"/>
                  </a:lnTo>
                  <a:lnTo>
                    <a:pt x="12565" y="5845"/>
                  </a:lnTo>
                  <a:lnTo>
                    <a:pt x="12565" y="5845"/>
                  </a:lnTo>
                  <a:lnTo>
                    <a:pt x="13507" y="5845"/>
                  </a:lnTo>
                  <a:lnTo>
                    <a:pt x="14450" y="5845"/>
                  </a:lnTo>
                  <a:lnTo>
                    <a:pt x="15078" y="5845"/>
                  </a:lnTo>
                  <a:lnTo>
                    <a:pt x="16020" y="5845"/>
                  </a:lnTo>
                  <a:lnTo>
                    <a:pt x="16963" y="5845"/>
                  </a:lnTo>
                  <a:lnTo>
                    <a:pt x="17905" y="5845"/>
                  </a:lnTo>
                  <a:lnTo>
                    <a:pt x="18848" y="4813"/>
                  </a:lnTo>
                  <a:lnTo>
                    <a:pt x="19790" y="2750"/>
                  </a:lnTo>
                  <a:lnTo>
                    <a:pt x="20732" y="3782"/>
                  </a:lnTo>
                  <a:lnTo>
                    <a:pt x="21361" y="2750"/>
                  </a:lnTo>
                  <a:lnTo>
                    <a:pt x="22303" y="1719"/>
                  </a:lnTo>
                  <a:lnTo>
                    <a:pt x="23246" y="1719"/>
                  </a:lnTo>
                  <a:lnTo>
                    <a:pt x="25130" y="2750"/>
                  </a:lnTo>
                  <a:lnTo>
                    <a:pt x="25130" y="2750"/>
                  </a:lnTo>
                  <a:lnTo>
                    <a:pt x="26701" y="3782"/>
                  </a:lnTo>
                  <a:lnTo>
                    <a:pt x="28586" y="3782"/>
                  </a:lnTo>
                  <a:lnTo>
                    <a:pt x="28586" y="4813"/>
                  </a:lnTo>
                  <a:lnTo>
                    <a:pt x="28586" y="5845"/>
                  </a:lnTo>
                  <a:lnTo>
                    <a:pt x="28586" y="6876"/>
                  </a:lnTo>
                  <a:lnTo>
                    <a:pt x="28586" y="7908"/>
                  </a:lnTo>
                  <a:lnTo>
                    <a:pt x="29528" y="7908"/>
                  </a:lnTo>
                  <a:lnTo>
                    <a:pt x="29528" y="9627"/>
                  </a:lnTo>
                  <a:lnTo>
                    <a:pt x="28586" y="9627"/>
                  </a:lnTo>
                  <a:lnTo>
                    <a:pt x="27643" y="10659"/>
                  </a:lnTo>
                  <a:lnTo>
                    <a:pt x="27643" y="11690"/>
                  </a:lnTo>
                  <a:lnTo>
                    <a:pt x="26701" y="11690"/>
                  </a:lnTo>
                  <a:lnTo>
                    <a:pt x="26073" y="11690"/>
                  </a:lnTo>
                  <a:lnTo>
                    <a:pt x="26073" y="13753"/>
                  </a:lnTo>
                  <a:lnTo>
                    <a:pt x="26073" y="13753"/>
                  </a:lnTo>
                  <a:lnTo>
                    <a:pt x="26073" y="15472"/>
                  </a:lnTo>
                  <a:lnTo>
                    <a:pt x="26701" y="16504"/>
                  </a:lnTo>
                  <a:lnTo>
                    <a:pt x="26701" y="17535"/>
                  </a:lnTo>
                  <a:lnTo>
                    <a:pt x="26701" y="18567"/>
                  </a:lnTo>
                  <a:lnTo>
                    <a:pt x="28586" y="19598"/>
                  </a:lnTo>
                  <a:lnTo>
                    <a:pt x="28586" y="20630"/>
                  </a:lnTo>
                  <a:lnTo>
                    <a:pt x="28586" y="20630"/>
                  </a:lnTo>
                  <a:lnTo>
                    <a:pt x="29528" y="21661"/>
                  </a:lnTo>
                  <a:lnTo>
                    <a:pt x="30471" y="22349"/>
                  </a:lnTo>
                  <a:lnTo>
                    <a:pt x="30471" y="23381"/>
                  </a:lnTo>
                  <a:lnTo>
                    <a:pt x="31413" y="24412"/>
                  </a:lnTo>
                  <a:lnTo>
                    <a:pt x="31413" y="25444"/>
                  </a:lnTo>
                  <a:lnTo>
                    <a:pt x="30471" y="28538"/>
                  </a:lnTo>
                  <a:lnTo>
                    <a:pt x="30471" y="28538"/>
                  </a:lnTo>
                  <a:lnTo>
                    <a:pt x="31413" y="28538"/>
                  </a:lnTo>
                  <a:lnTo>
                    <a:pt x="32356" y="28538"/>
                  </a:lnTo>
                  <a:lnTo>
                    <a:pt x="31413" y="29226"/>
                  </a:lnTo>
                  <a:lnTo>
                    <a:pt x="32356" y="30257"/>
                  </a:lnTo>
                  <a:lnTo>
                    <a:pt x="32356" y="30257"/>
                  </a:lnTo>
                  <a:lnTo>
                    <a:pt x="32984" y="30257"/>
                  </a:lnTo>
                  <a:lnTo>
                    <a:pt x="33926" y="29226"/>
                  </a:lnTo>
                  <a:lnTo>
                    <a:pt x="32984" y="28538"/>
                  </a:lnTo>
                  <a:lnTo>
                    <a:pt x="34869" y="27507"/>
                  </a:lnTo>
                  <a:lnTo>
                    <a:pt x="34869" y="26475"/>
                  </a:lnTo>
                  <a:lnTo>
                    <a:pt x="35811" y="26475"/>
                  </a:lnTo>
                  <a:lnTo>
                    <a:pt x="36753" y="26475"/>
                  </a:lnTo>
                  <a:lnTo>
                    <a:pt x="37696" y="26475"/>
                  </a:lnTo>
                  <a:lnTo>
                    <a:pt x="39267" y="26475"/>
                  </a:lnTo>
                  <a:lnTo>
                    <a:pt x="39267" y="26475"/>
                  </a:lnTo>
                  <a:lnTo>
                    <a:pt x="41151" y="26475"/>
                  </a:lnTo>
                  <a:lnTo>
                    <a:pt x="42094" y="27507"/>
                  </a:lnTo>
                  <a:lnTo>
                    <a:pt x="43036" y="28538"/>
                  </a:lnTo>
                  <a:lnTo>
                    <a:pt x="44921" y="28538"/>
                  </a:lnTo>
                  <a:lnTo>
                    <a:pt x="45549" y="29226"/>
                  </a:lnTo>
                  <a:lnTo>
                    <a:pt x="47434" y="30257"/>
                  </a:lnTo>
                  <a:lnTo>
                    <a:pt x="49319" y="30257"/>
                  </a:lnTo>
                  <a:lnTo>
                    <a:pt x="50261" y="30257"/>
                  </a:lnTo>
                  <a:lnTo>
                    <a:pt x="52774" y="30257"/>
                  </a:lnTo>
                  <a:lnTo>
                    <a:pt x="53717" y="30257"/>
                  </a:lnTo>
                  <a:lnTo>
                    <a:pt x="53717" y="30257"/>
                  </a:lnTo>
                  <a:lnTo>
                    <a:pt x="53717" y="31289"/>
                  </a:lnTo>
                  <a:lnTo>
                    <a:pt x="54659" y="31289"/>
                  </a:lnTo>
                  <a:lnTo>
                    <a:pt x="55602" y="31289"/>
                  </a:lnTo>
                  <a:lnTo>
                    <a:pt x="56544" y="30257"/>
                  </a:lnTo>
                  <a:lnTo>
                    <a:pt x="57172" y="30257"/>
                  </a:lnTo>
                  <a:lnTo>
                    <a:pt x="59057" y="31289"/>
                  </a:lnTo>
                  <a:lnTo>
                    <a:pt x="60000" y="31289"/>
                  </a:lnTo>
                  <a:lnTo>
                    <a:pt x="60942" y="31289"/>
                  </a:lnTo>
                  <a:lnTo>
                    <a:pt x="61884" y="3232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3" name="Google Shape;413;p9"/>
            <p:cNvSpPr/>
            <p:nvPr/>
          </p:nvSpPr>
          <p:spPr>
            <a:xfrm>
              <a:off x="4073503" y="3411025"/>
              <a:ext cx="276708" cy="231859"/>
            </a:xfrm>
            <a:custGeom>
              <a:avLst/>
              <a:gdLst/>
              <a:ahLst/>
              <a:cxnLst/>
              <a:rect l="l" t="t" r="r" b="b"/>
              <a:pathLst>
                <a:path w="120000" h="120000" extrusionOk="0">
                  <a:moveTo>
                    <a:pt x="61884" y="32320"/>
                  </a:moveTo>
                  <a:lnTo>
                    <a:pt x="63455" y="32320"/>
                  </a:lnTo>
                  <a:lnTo>
                    <a:pt x="64397" y="32320"/>
                  </a:lnTo>
                  <a:lnTo>
                    <a:pt x="64397" y="32320"/>
                  </a:lnTo>
                  <a:lnTo>
                    <a:pt x="65340" y="32320"/>
                  </a:lnTo>
                  <a:lnTo>
                    <a:pt x="66282" y="33352"/>
                  </a:lnTo>
                  <a:lnTo>
                    <a:pt x="67225" y="35415"/>
                  </a:lnTo>
                  <a:lnTo>
                    <a:pt x="68167" y="35415"/>
                  </a:lnTo>
                  <a:lnTo>
                    <a:pt x="70680" y="36103"/>
                  </a:lnTo>
                  <a:lnTo>
                    <a:pt x="72565" y="36103"/>
                  </a:lnTo>
                  <a:lnTo>
                    <a:pt x="74450" y="36103"/>
                  </a:lnTo>
                  <a:lnTo>
                    <a:pt x="76020" y="35415"/>
                  </a:lnTo>
                  <a:lnTo>
                    <a:pt x="77905" y="35415"/>
                  </a:lnTo>
                  <a:lnTo>
                    <a:pt x="77905" y="34383"/>
                  </a:lnTo>
                  <a:lnTo>
                    <a:pt x="78848" y="34383"/>
                  </a:lnTo>
                  <a:lnTo>
                    <a:pt x="79790" y="33352"/>
                  </a:lnTo>
                  <a:lnTo>
                    <a:pt x="81675" y="32320"/>
                  </a:lnTo>
                  <a:lnTo>
                    <a:pt x="81675" y="32320"/>
                  </a:lnTo>
                  <a:lnTo>
                    <a:pt x="82303" y="31289"/>
                  </a:lnTo>
                  <a:lnTo>
                    <a:pt x="84188" y="30257"/>
                  </a:lnTo>
                  <a:lnTo>
                    <a:pt x="84188" y="29226"/>
                  </a:lnTo>
                  <a:lnTo>
                    <a:pt x="85130" y="28538"/>
                  </a:lnTo>
                  <a:lnTo>
                    <a:pt x="86073" y="27507"/>
                  </a:lnTo>
                  <a:lnTo>
                    <a:pt x="87015" y="27507"/>
                  </a:lnTo>
                  <a:lnTo>
                    <a:pt x="88586" y="26475"/>
                  </a:lnTo>
                  <a:lnTo>
                    <a:pt x="89528" y="26475"/>
                  </a:lnTo>
                  <a:lnTo>
                    <a:pt x="91413" y="26475"/>
                  </a:lnTo>
                  <a:lnTo>
                    <a:pt x="92356" y="25444"/>
                  </a:lnTo>
                  <a:lnTo>
                    <a:pt x="93298" y="25444"/>
                  </a:lnTo>
                  <a:lnTo>
                    <a:pt x="93298" y="29226"/>
                  </a:lnTo>
                  <a:lnTo>
                    <a:pt x="93298" y="30257"/>
                  </a:lnTo>
                  <a:lnTo>
                    <a:pt x="93298" y="30257"/>
                  </a:lnTo>
                  <a:lnTo>
                    <a:pt x="93926" y="31289"/>
                  </a:lnTo>
                  <a:lnTo>
                    <a:pt x="93926" y="32320"/>
                  </a:lnTo>
                  <a:lnTo>
                    <a:pt x="93298" y="34383"/>
                  </a:lnTo>
                  <a:lnTo>
                    <a:pt x="93298" y="35415"/>
                  </a:lnTo>
                  <a:lnTo>
                    <a:pt x="93926" y="35415"/>
                  </a:lnTo>
                  <a:lnTo>
                    <a:pt x="93926" y="36103"/>
                  </a:lnTo>
                  <a:lnTo>
                    <a:pt x="93298" y="37134"/>
                  </a:lnTo>
                  <a:lnTo>
                    <a:pt x="93926" y="37134"/>
                  </a:lnTo>
                  <a:lnTo>
                    <a:pt x="94869" y="36103"/>
                  </a:lnTo>
                  <a:lnTo>
                    <a:pt x="94869" y="36103"/>
                  </a:lnTo>
                  <a:lnTo>
                    <a:pt x="95811" y="37134"/>
                  </a:lnTo>
                  <a:lnTo>
                    <a:pt x="96753" y="38166"/>
                  </a:lnTo>
                  <a:lnTo>
                    <a:pt x="93926" y="39197"/>
                  </a:lnTo>
                  <a:lnTo>
                    <a:pt x="93926" y="41260"/>
                  </a:lnTo>
                  <a:lnTo>
                    <a:pt x="96753" y="42292"/>
                  </a:lnTo>
                  <a:lnTo>
                    <a:pt x="96753" y="42979"/>
                  </a:lnTo>
                  <a:lnTo>
                    <a:pt x="96753" y="44011"/>
                  </a:lnTo>
                  <a:lnTo>
                    <a:pt x="96753" y="45042"/>
                  </a:lnTo>
                  <a:lnTo>
                    <a:pt x="96753" y="47106"/>
                  </a:lnTo>
                  <a:lnTo>
                    <a:pt x="96753" y="47106"/>
                  </a:lnTo>
                  <a:lnTo>
                    <a:pt x="98638" y="47106"/>
                  </a:lnTo>
                  <a:lnTo>
                    <a:pt x="97696" y="48137"/>
                  </a:lnTo>
                  <a:lnTo>
                    <a:pt x="96753" y="49169"/>
                  </a:lnTo>
                  <a:lnTo>
                    <a:pt x="96753" y="49169"/>
                  </a:lnTo>
                  <a:lnTo>
                    <a:pt x="96753" y="50888"/>
                  </a:lnTo>
                  <a:lnTo>
                    <a:pt x="96753" y="50888"/>
                  </a:lnTo>
                  <a:lnTo>
                    <a:pt x="97696" y="50888"/>
                  </a:lnTo>
                  <a:lnTo>
                    <a:pt x="97696" y="52951"/>
                  </a:lnTo>
                  <a:lnTo>
                    <a:pt x="96753" y="52951"/>
                  </a:lnTo>
                  <a:lnTo>
                    <a:pt x="95811" y="53982"/>
                  </a:lnTo>
                  <a:lnTo>
                    <a:pt x="94869" y="53982"/>
                  </a:lnTo>
                  <a:lnTo>
                    <a:pt x="95811" y="55014"/>
                  </a:lnTo>
                  <a:lnTo>
                    <a:pt x="95811" y="56045"/>
                  </a:lnTo>
                  <a:lnTo>
                    <a:pt x="96753" y="56045"/>
                  </a:lnTo>
                  <a:lnTo>
                    <a:pt x="97696" y="56045"/>
                  </a:lnTo>
                  <a:lnTo>
                    <a:pt x="98638" y="57077"/>
                  </a:lnTo>
                  <a:lnTo>
                    <a:pt x="98638" y="57077"/>
                  </a:lnTo>
                  <a:lnTo>
                    <a:pt x="98638" y="57765"/>
                  </a:lnTo>
                  <a:lnTo>
                    <a:pt x="97696" y="59828"/>
                  </a:lnTo>
                  <a:lnTo>
                    <a:pt x="98638" y="59828"/>
                  </a:lnTo>
                  <a:lnTo>
                    <a:pt x="96753" y="61891"/>
                  </a:lnTo>
                  <a:lnTo>
                    <a:pt x="96753" y="63954"/>
                  </a:lnTo>
                  <a:lnTo>
                    <a:pt x="95811" y="64641"/>
                  </a:lnTo>
                  <a:lnTo>
                    <a:pt x="96753" y="65673"/>
                  </a:lnTo>
                  <a:lnTo>
                    <a:pt x="97696" y="66704"/>
                  </a:lnTo>
                  <a:lnTo>
                    <a:pt x="98638" y="66704"/>
                  </a:lnTo>
                  <a:lnTo>
                    <a:pt x="98638" y="67736"/>
                  </a:lnTo>
                  <a:lnTo>
                    <a:pt x="98638" y="66704"/>
                  </a:lnTo>
                  <a:lnTo>
                    <a:pt x="100209" y="67736"/>
                  </a:lnTo>
                  <a:lnTo>
                    <a:pt x="101151" y="67736"/>
                  </a:lnTo>
                  <a:lnTo>
                    <a:pt x="103036" y="67736"/>
                  </a:lnTo>
                  <a:lnTo>
                    <a:pt x="103979" y="65673"/>
                  </a:lnTo>
                  <a:lnTo>
                    <a:pt x="104921" y="66704"/>
                  </a:lnTo>
                  <a:lnTo>
                    <a:pt x="104921" y="67736"/>
                  </a:lnTo>
                  <a:lnTo>
                    <a:pt x="104921" y="67736"/>
                  </a:lnTo>
                  <a:lnTo>
                    <a:pt x="104921" y="67736"/>
                  </a:lnTo>
                  <a:lnTo>
                    <a:pt x="105863" y="67736"/>
                  </a:lnTo>
                  <a:lnTo>
                    <a:pt x="104921" y="67736"/>
                  </a:lnTo>
                  <a:lnTo>
                    <a:pt x="105863" y="69799"/>
                  </a:lnTo>
                  <a:lnTo>
                    <a:pt x="106492" y="69799"/>
                  </a:lnTo>
                  <a:lnTo>
                    <a:pt x="105863" y="69799"/>
                  </a:lnTo>
                  <a:lnTo>
                    <a:pt x="104921" y="70830"/>
                  </a:lnTo>
                  <a:lnTo>
                    <a:pt x="106492" y="71518"/>
                  </a:lnTo>
                  <a:lnTo>
                    <a:pt x="106492" y="72550"/>
                  </a:lnTo>
                  <a:lnTo>
                    <a:pt x="107434" y="72550"/>
                  </a:lnTo>
                  <a:lnTo>
                    <a:pt x="109319" y="74613"/>
                  </a:lnTo>
                  <a:lnTo>
                    <a:pt x="109319" y="74613"/>
                  </a:lnTo>
                  <a:lnTo>
                    <a:pt x="111204" y="74613"/>
                  </a:lnTo>
                  <a:lnTo>
                    <a:pt x="111204" y="76676"/>
                  </a:lnTo>
                  <a:lnTo>
                    <a:pt x="111204" y="77707"/>
                  </a:lnTo>
                  <a:lnTo>
                    <a:pt x="112146" y="78395"/>
                  </a:lnTo>
                  <a:lnTo>
                    <a:pt x="111204" y="79426"/>
                  </a:lnTo>
                  <a:lnTo>
                    <a:pt x="111204" y="79426"/>
                  </a:lnTo>
                  <a:lnTo>
                    <a:pt x="110261" y="80458"/>
                  </a:lnTo>
                  <a:lnTo>
                    <a:pt x="111204" y="80458"/>
                  </a:lnTo>
                  <a:lnTo>
                    <a:pt x="111204" y="81489"/>
                  </a:lnTo>
                  <a:lnTo>
                    <a:pt x="111204" y="82521"/>
                  </a:lnTo>
                  <a:lnTo>
                    <a:pt x="112146" y="82521"/>
                  </a:lnTo>
                  <a:lnTo>
                    <a:pt x="112146" y="83553"/>
                  </a:lnTo>
                  <a:lnTo>
                    <a:pt x="112774" y="83553"/>
                  </a:lnTo>
                  <a:lnTo>
                    <a:pt x="112774" y="83553"/>
                  </a:lnTo>
                  <a:lnTo>
                    <a:pt x="113717" y="83553"/>
                  </a:lnTo>
                  <a:lnTo>
                    <a:pt x="114659" y="84584"/>
                  </a:lnTo>
                  <a:lnTo>
                    <a:pt x="114659" y="86303"/>
                  </a:lnTo>
                  <a:lnTo>
                    <a:pt x="113717" y="88366"/>
                  </a:lnTo>
                  <a:lnTo>
                    <a:pt x="114659" y="88366"/>
                  </a:lnTo>
                  <a:lnTo>
                    <a:pt x="114659" y="90429"/>
                  </a:lnTo>
                  <a:lnTo>
                    <a:pt x="115602" y="91461"/>
                  </a:lnTo>
                  <a:lnTo>
                    <a:pt x="117486" y="91461"/>
                  </a:lnTo>
                  <a:lnTo>
                    <a:pt x="117486" y="91461"/>
                  </a:lnTo>
                  <a:lnTo>
                    <a:pt x="118115" y="92148"/>
                  </a:lnTo>
                  <a:lnTo>
                    <a:pt x="119057" y="92148"/>
                  </a:lnTo>
                  <a:lnTo>
                    <a:pt x="118115" y="93180"/>
                  </a:lnTo>
                  <a:lnTo>
                    <a:pt x="119057" y="94212"/>
                  </a:lnTo>
                  <a:lnTo>
                    <a:pt x="120000" y="95243"/>
                  </a:lnTo>
                  <a:lnTo>
                    <a:pt x="119057" y="96275"/>
                  </a:lnTo>
                  <a:lnTo>
                    <a:pt x="119057" y="97306"/>
                  </a:lnTo>
                  <a:lnTo>
                    <a:pt x="119057" y="97306"/>
                  </a:lnTo>
                  <a:lnTo>
                    <a:pt x="119057" y="98338"/>
                  </a:lnTo>
                  <a:lnTo>
                    <a:pt x="119057" y="99025"/>
                  </a:lnTo>
                  <a:lnTo>
                    <a:pt x="120000" y="101088"/>
                  </a:lnTo>
                  <a:lnTo>
                    <a:pt x="119057" y="103151"/>
                  </a:lnTo>
                  <a:lnTo>
                    <a:pt x="119057" y="104183"/>
                  </a:lnTo>
                  <a:lnTo>
                    <a:pt x="118115" y="105214"/>
                  </a:lnTo>
                  <a:lnTo>
                    <a:pt x="117486" y="106246"/>
                  </a:lnTo>
                  <a:lnTo>
                    <a:pt x="116544" y="106246"/>
                  </a:lnTo>
                  <a:lnTo>
                    <a:pt x="115602" y="106934"/>
                  </a:lnTo>
                  <a:lnTo>
                    <a:pt x="115602" y="106934"/>
                  </a:lnTo>
                  <a:lnTo>
                    <a:pt x="115602" y="106934"/>
                  </a:lnTo>
                  <a:lnTo>
                    <a:pt x="114659" y="106934"/>
                  </a:lnTo>
                  <a:lnTo>
                    <a:pt x="113717" y="107965"/>
                  </a:lnTo>
                  <a:lnTo>
                    <a:pt x="112774" y="106934"/>
                  </a:lnTo>
                  <a:lnTo>
                    <a:pt x="112146" y="107965"/>
                  </a:lnTo>
                  <a:lnTo>
                    <a:pt x="111204" y="108997"/>
                  </a:lnTo>
                  <a:lnTo>
                    <a:pt x="111204" y="111060"/>
                  </a:lnTo>
                  <a:lnTo>
                    <a:pt x="111204" y="111060"/>
                  </a:lnTo>
                  <a:lnTo>
                    <a:pt x="112774" y="112091"/>
                  </a:lnTo>
                  <a:lnTo>
                    <a:pt x="112146" y="113123"/>
                  </a:lnTo>
                  <a:lnTo>
                    <a:pt x="112146" y="113810"/>
                  </a:lnTo>
                  <a:lnTo>
                    <a:pt x="112774" y="115873"/>
                  </a:lnTo>
                  <a:lnTo>
                    <a:pt x="112774" y="116905"/>
                  </a:lnTo>
                  <a:lnTo>
                    <a:pt x="112774" y="117936"/>
                  </a:lnTo>
                  <a:lnTo>
                    <a:pt x="112774" y="118968"/>
                  </a:lnTo>
                  <a:lnTo>
                    <a:pt x="112146" y="118968"/>
                  </a:lnTo>
                  <a:lnTo>
                    <a:pt x="111204" y="120000"/>
                  </a:lnTo>
                  <a:lnTo>
                    <a:pt x="110261" y="120000"/>
                  </a:lnTo>
                  <a:lnTo>
                    <a:pt x="109319" y="120000"/>
                  </a:lnTo>
                  <a:lnTo>
                    <a:pt x="109319" y="118968"/>
                  </a:lnTo>
                  <a:lnTo>
                    <a:pt x="109319" y="117936"/>
                  </a:lnTo>
                  <a:lnTo>
                    <a:pt x="108376" y="117936"/>
                  </a:lnTo>
                  <a:lnTo>
                    <a:pt x="108376" y="116905"/>
                  </a:lnTo>
                  <a:lnTo>
                    <a:pt x="108376" y="115873"/>
                  </a:lnTo>
                  <a:lnTo>
                    <a:pt x="107434" y="115873"/>
                  </a:lnTo>
                  <a:lnTo>
                    <a:pt x="107434" y="113810"/>
                  </a:lnTo>
                  <a:lnTo>
                    <a:pt x="106492" y="113810"/>
                  </a:lnTo>
                  <a:lnTo>
                    <a:pt x="104921" y="113810"/>
                  </a:lnTo>
                  <a:lnTo>
                    <a:pt x="105863" y="115873"/>
                  </a:lnTo>
                  <a:lnTo>
                    <a:pt x="104921" y="115873"/>
                  </a:lnTo>
                  <a:lnTo>
                    <a:pt x="104921" y="115873"/>
                  </a:lnTo>
                  <a:lnTo>
                    <a:pt x="103036" y="114842"/>
                  </a:lnTo>
                  <a:lnTo>
                    <a:pt x="103036" y="114842"/>
                  </a:lnTo>
                  <a:lnTo>
                    <a:pt x="101151" y="114842"/>
                  </a:lnTo>
                  <a:lnTo>
                    <a:pt x="101151" y="113810"/>
                  </a:lnTo>
                  <a:lnTo>
                    <a:pt x="100209" y="113810"/>
                  </a:lnTo>
                  <a:lnTo>
                    <a:pt x="99581" y="112091"/>
                  </a:lnTo>
                  <a:lnTo>
                    <a:pt x="100209" y="112091"/>
                  </a:lnTo>
                  <a:lnTo>
                    <a:pt x="99581" y="110028"/>
                  </a:lnTo>
                  <a:lnTo>
                    <a:pt x="98638" y="111060"/>
                  </a:lnTo>
                  <a:lnTo>
                    <a:pt x="98638" y="110028"/>
                  </a:lnTo>
                  <a:lnTo>
                    <a:pt x="96753" y="110028"/>
                  </a:lnTo>
                  <a:lnTo>
                    <a:pt x="96753" y="110028"/>
                  </a:lnTo>
                  <a:lnTo>
                    <a:pt x="95811" y="110028"/>
                  </a:lnTo>
                  <a:lnTo>
                    <a:pt x="94869" y="110028"/>
                  </a:lnTo>
                  <a:lnTo>
                    <a:pt x="94869" y="106934"/>
                  </a:lnTo>
                  <a:lnTo>
                    <a:pt x="94869" y="106934"/>
                  </a:lnTo>
                  <a:lnTo>
                    <a:pt x="94869" y="105214"/>
                  </a:lnTo>
                  <a:lnTo>
                    <a:pt x="94869" y="104183"/>
                  </a:lnTo>
                  <a:lnTo>
                    <a:pt x="93926" y="104183"/>
                  </a:lnTo>
                  <a:lnTo>
                    <a:pt x="94869" y="103151"/>
                  </a:lnTo>
                  <a:lnTo>
                    <a:pt x="93926" y="102120"/>
                  </a:lnTo>
                  <a:lnTo>
                    <a:pt x="94869" y="102120"/>
                  </a:lnTo>
                  <a:lnTo>
                    <a:pt x="94869" y="101088"/>
                  </a:lnTo>
                  <a:lnTo>
                    <a:pt x="93926" y="100057"/>
                  </a:lnTo>
                  <a:lnTo>
                    <a:pt x="93926" y="99025"/>
                  </a:lnTo>
                  <a:lnTo>
                    <a:pt x="93926" y="99025"/>
                  </a:lnTo>
                  <a:lnTo>
                    <a:pt x="93298" y="98338"/>
                  </a:lnTo>
                  <a:lnTo>
                    <a:pt x="92356" y="97306"/>
                  </a:lnTo>
                  <a:lnTo>
                    <a:pt x="90471" y="97306"/>
                  </a:lnTo>
                  <a:lnTo>
                    <a:pt x="89528" y="97306"/>
                  </a:lnTo>
                  <a:lnTo>
                    <a:pt x="89528" y="97306"/>
                  </a:lnTo>
                  <a:lnTo>
                    <a:pt x="88586" y="97306"/>
                  </a:lnTo>
                  <a:lnTo>
                    <a:pt x="87643" y="97306"/>
                  </a:lnTo>
                  <a:lnTo>
                    <a:pt x="87015" y="98338"/>
                  </a:lnTo>
                  <a:lnTo>
                    <a:pt x="86073" y="98338"/>
                  </a:lnTo>
                  <a:lnTo>
                    <a:pt x="86073" y="99025"/>
                  </a:lnTo>
                  <a:lnTo>
                    <a:pt x="86073" y="99025"/>
                  </a:lnTo>
                  <a:lnTo>
                    <a:pt x="85130" y="98338"/>
                  </a:lnTo>
                  <a:lnTo>
                    <a:pt x="85130" y="99025"/>
                  </a:lnTo>
                  <a:lnTo>
                    <a:pt x="85130" y="99025"/>
                  </a:lnTo>
                  <a:lnTo>
                    <a:pt x="85130" y="100057"/>
                  </a:lnTo>
                  <a:lnTo>
                    <a:pt x="84188" y="100057"/>
                  </a:lnTo>
                  <a:lnTo>
                    <a:pt x="83246" y="101088"/>
                  </a:lnTo>
                  <a:lnTo>
                    <a:pt x="82303" y="102120"/>
                  </a:lnTo>
                  <a:lnTo>
                    <a:pt x="81675" y="102120"/>
                  </a:lnTo>
                  <a:lnTo>
                    <a:pt x="81675" y="104183"/>
                  </a:lnTo>
                  <a:lnTo>
                    <a:pt x="79790" y="104183"/>
                  </a:lnTo>
                  <a:lnTo>
                    <a:pt x="79790" y="104183"/>
                  </a:lnTo>
                  <a:lnTo>
                    <a:pt x="78848" y="103151"/>
                  </a:lnTo>
                  <a:lnTo>
                    <a:pt x="77905" y="103151"/>
                  </a:lnTo>
                  <a:lnTo>
                    <a:pt x="77905" y="104183"/>
                  </a:lnTo>
                  <a:lnTo>
                    <a:pt x="76020" y="104183"/>
                  </a:lnTo>
                  <a:lnTo>
                    <a:pt x="76020" y="104183"/>
                  </a:lnTo>
                  <a:lnTo>
                    <a:pt x="76020" y="103151"/>
                  </a:lnTo>
                  <a:lnTo>
                    <a:pt x="76020" y="100057"/>
                  </a:lnTo>
                  <a:lnTo>
                    <a:pt x="76020" y="98338"/>
                  </a:lnTo>
                  <a:lnTo>
                    <a:pt x="76020" y="98338"/>
                  </a:lnTo>
                  <a:lnTo>
                    <a:pt x="74450" y="99025"/>
                  </a:lnTo>
                  <a:lnTo>
                    <a:pt x="74450" y="99025"/>
                  </a:lnTo>
                  <a:lnTo>
                    <a:pt x="72565" y="98338"/>
                  </a:lnTo>
                  <a:lnTo>
                    <a:pt x="71623" y="97306"/>
                  </a:lnTo>
                  <a:lnTo>
                    <a:pt x="71623" y="95243"/>
                  </a:lnTo>
                  <a:lnTo>
                    <a:pt x="71623" y="95243"/>
                  </a:lnTo>
                  <a:lnTo>
                    <a:pt x="71623" y="94212"/>
                  </a:lnTo>
                  <a:lnTo>
                    <a:pt x="72565" y="92148"/>
                  </a:lnTo>
                  <a:lnTo>
                    <a:pt x="70680" y="91461"/>
                  </a:lnTo>
                  <a:lnTo>
                    <a:pt x="68167" y="90429"/>
                  </a:lnTo>
                  <a:lnTo>
                    <a:pt x="68167" y="91461"/>
                  </a:lnTo>
                  <a:lnTo>
                    <a:pt x="68167" y="92148"/>
                  </a:lnTo>
                  <a:lnTo>
                    <a:pt x="67225" y="94212"/>
                  </a:lnTo>
                  <a:lnTo>
                    <a:pt x="66282" y="94212"/>
                  </a:lnTo>
                  <a:lnTo>
                    <a:pt x="66282" y="93180"/>
                  </a:lnTo>
                  <a:lnTo>
                    <a:pt x="65340" y="93180"/>
                  </a:lnTo>
                  <a:lnTo>
                    <a:pt x="65340" y="92148"/>
                  </a:lnTo>
                  <a:lnTo>
                    <a:pt x="64397" y="94212"/>
                  </a:lnTo>
                  <a:lnTo>
                    <a:pt x="63455" y="94212"/>
                  </a:lnTo>
                  <a:lnTo>
                    <a:pt x="63455" y="95243"/>
                  </a:lnTo>
                  <a:lnTo>
                    <a:pt x="63455" y="95243"/>
                  </a:lnTo>
                  <a:lnTo>
                    <a:pt x="63455" y="95243"/>
                  </a:lnTo>
                  <a:lnTo>
                    <a:pt x="62827" y="95243"/>
                  </a:lnTo>
                  <a:lnTo>
                    <a:pt x="61884" y="95243"/>
                  </a:lnTo>
                  <a:lnTo>
                    <a:pt x="61884" y="93180"/>
                  </a:lnTo>
                  <a:lnTo>
                    <a:pt x="60000" y="94212"/>
                  </a:lnTo>
                  <a:lnTo>
                    <a:pt x="59057" y="93180"/>
                  </a:lnTo>
                  <a:lnTo>
                    <a:pt x="58115" y="94212"/>
                  </a:lnTo>
                  <a:lnTo>
                    <a:pt x="57172" y="94212"/>
                  </a:lnTo>
                  <a:lnTo>
                    <a:pt x="55602" y="95243"/>
                  </a:lnTo>
                  <a:lnTo>
                    <a:pt x="55602" y="96275"/>
                  </a:lnTo>
                  <a:lnTo>
                    <a:pt x="54659" y="96275"/>
                  </a:lnTo>
                  <a:lnTo>
                    <a:pt x="53717" y="96275"/>
                  </a:lnTo>
                  <a:lnTo>
                    <a:pt x="52774" y="96275"/>
                  </a:lnTo>
                  <a:lnTo>
                    <a:pt x="51204" y="98338"/>
                  </a:lnTo>
                  <a:lnTo>
                    <a:pt x="51204" y="97306"/>
                  </a:lnTo>
                  <a:lnTo>
                    <a:pt x="50261" y="95243"/>
                  </a:lnTo>
                  <a:lnTo>
                    <a:pt x="50261" y="95243"/>
                  </a:lnTo>
                  <a:lnTo>
                    <a:pt x="49319" y="96275"/>
                  </a:lnTo>
                  <a:lnTo>
                    <a:pt x="47434" y="96275"/>
                  </a:lnTo>
                  <a:lnTo>
                    <a:pt x="47434" y="96275"/>
                  </a:lnTo>
                  <a:lnTo>
                    <a:pt x="47434" y="97306"/>
                  </a:lnTo>
                  <a:lnTo>
                    <a:pt x="47434" y="97306"/>
                  </a:lnTo>
                  <a:lnTo>
                    <a:pt x="47434" y="97306"/>
                  </a:lnTo>
                  <a:lnTo>
                    <a:pt x="45549" y="98338"/>
                  </a:lnTo>
                  <a:lnTo>
                    <a:pt x="44921" y="98338"/>
                  </a:lnTo>
                  <a:lnTo>
                    <a:pt x="45549" y="96275"/>
                  </a:lnTo>
                  <a:lnTo>
                    <a:pt x="43979" y="97306"/>
                  </a:lnTo>
                  <a:lnTo>
                    <a:pt x="43979" y="96275"/>
                  </a:lnTo>
                  <a:lnTo>
                    <a:pt x="43036" y="95243"/>
                  </a:lnTo>
                  <a:lnTo>
                    <a:pt x="43036" y="95243"/>
                  </a:lnTo>
                  <a:lnTo>
                    <a:pt x="42094" y="93180"/>
                  </a:lnTo>
                  <a:lnTo>
                    <a:pt x="40209" y="94212"/>
                  </a:lnTo>
                  <a:lnTo>
                    <a:pt x="39267" y="92148"/>
                  </a:lnTo>
                  <a:lnTo>
                    <a:pt x="38638" y="92148"/>
                  </a:lnTo>
                  <a:lnTo>
                    <a:pt x="38638" y="92148"/>
                  </a:lnTo>
                  <a:lnTo>
                    <a:pt x="37696" y="93180"/>
                  </a:lnTo>
                  <a:lnTo>
                    <a:pt x="35811" y="94212"/>
                  </a:lnTo>
                  <a:lnTo>
                    <a:pt x="32984" y="92148"/>
                  </a:lnTo>
                  <a:lnTo>
                    <a:pt x="32984" y="92148"/>
                  </a:lnTo>
                  <a:lnTo>
                    <a:pt x="31413" y="92148"/>
                  </a:lnTo>
                  <a:lnTo>
                    <a:pt x="31413" y="91461"/>
                  </a:lnTo>
                  <a:lnTo>
                    <a:pt x="30471" y="91461"/>
                  </a:lnTo>
                  <a:lnTo>
                    <a:pt x="29528" y="91461"/>
                  </a:lnTo>
                  <a:lnTo>
                    <a:pt x="28586" y="91461"/>
                  </a:lnTo>
                  <a:lnTo>
                    <a:pt x="28586" y="91461"/>
                  </a:lnTo>
                  <a:lnTo>
                    <a:pt x="26701" y="90429"/>
                  </a:lnTo>
                  <a:lnTo>
                    <a:pt x="26701" y="90429"/>
                  </a:lnTo>
                  <a:lnTo>
                    <a:pt x="25130" y="89398"/>
                  </a:lnTo>
                  <a:lnTo>
                    <a:pt x="24188" y="90429"/>
                  </a:lnTo>
                  <a:lnTo>
                    <a:pt x="24188" y="91461"/>
                  </a:lnTo>
                  <a:lnTo>
                    <a:pt x="24188" y="92148"/>
                  </a:lnTo>
                  <a:lnTo>
                    <a:pt x="23246" y="92148"/>
                  </a:lnTo>
                  <a:lnTo>
                    <a:pt x="23246" y="92148"/>
                  </a:lnTo>
                  <a:lnTo>
                    <a:pt x="22303" y="92148"/>
                  </a:lnTo>
                  <a:lnTo>
                    <a:pt x="22303" y="93180"/>
                  </a:lnTo>
                  <a:lnTo>
                    <a:pt x="21361" y="93180"/>
                  </a:lnTo>
                  <a:lnTo>
                    <a:pt x="20732" y="94212"/>
                  </a:lnTo>
                  <a:lnTo>
                    <a:pt x="20732" y="95243"/>
                  </a:lnTo>
                  <a:lnTo>
                    <a:pt x="19790" y="95243"/>
                  </a:lnTo>
                  <a:lnTo>
                    <a:pt x="18848" y="95243"/>
                  </a:lnTo>
                  <a:lnTo>
                    <a:pt x="16963" y="95243"/>
                  </a:lnTo>
                  <a:lnTo>
                    <a:pt x="16963" y="94212"/>
                  </a:lnTo>
                  <a:lnTo>
                    <a:pt x="16963" y="93180"/>
                  </a:lnTo>
                  <a:lnTo>
                    <a:pt x="16020" y="93180"/>
                  </a:lnTo>
                  <a:lnTo>
                    <a:pt x="15078" y="93180"/>
                  </a:lnTo>
                  <a:lnTo>
                    <a:pt x="14450" y="91461"/>
                  </a:lnTo>
                  <a:lnTo>
                    <a:pt x="14450" y="90429"/>
                  </a:lnTo>
                  <a:lnTo>
                    <a:pt x="13507" y="88366"/>
                  </a:lnTo>
                  <a:lnTo>
                    <a:pt x="13507" y="87335"/>
                  </a:lnTo>
                  <a:lnTo>
                    <a:pt x="14450" y="87335"/>
                  </a:lnTo>
                  <a:lnTo>
                    <a:pt x="13507" y="86303"/>
                  </a:lnTo>
                  <a:lnTo>
                    <a:pt x="12565" y="86303"/>
                  </a:lnTo>
                  <a:lnTo>
                    <a:pt x="12565" y="84584"/>
                  </a:lnTo>
                  <a:lnTo>
                    <a:pt x="12565" y="84584"/>
                  </a:lnTo>
                  <a:lnTo>
                    <a:pt x="11623" y="83553"/>
                  </a:lnTo>
                  <a:lnTo>
                    <a:pt x="11623" y="82521"/>
                  </a:lnTo>
                  <a:lnTo>
                    <a:pt x="12565" y="82521"/>
                  </a:lnTo>
                  <a:lnTo>
                    <a:pt x="14450" y="82521"/>
                  </a:lnTo>
                  <a:lnTo>
                    <a:pt x="14450" y="81489"/>
                  </a:lnTo>
                  <a:lnTo>
                    <a:pt x="14450" y="82521"/>
                  </a:lnTo>
                  <a:lnTo>
                    <a:pt x="15078" y="82521"/>
                  </a:lnTo>
                  <a:lnTo>
                    <a:pt x="16020" y="82521"/>
                  </a:lnTo>
                  <a:lnTo>
                    <a:pt x="16020" y="82521"/>
                  </a:lnTo>
                  <a:lnTo>
                    <a:pt x="16963" y="82521"/>
                  </a:lnTo>
                  <a:lnTo>
                    <a:pt x="16963" y="82521"/>
                  </a:lnTo>
                  <a:lnTo>
                    <a:pt x="18848" y="82521"/>
                  </a:lnTo>
                  <a:lnTo>
                    <a:pt x="20732" y="82521"/>
                  </a:lnTo>
                  <a:lnTo>
                    <a:pt x="20732" y="82521"/>
                  </a:lnTo>
                  <a:lnTo>
                    <a:pt x="20732" y="81489"/>
                  </a:lnTo>
                  <a:lnTo>
                    <a:pt x="18848" y="80458"/>
                  </a:lnTo>
                  <a:lnTo>
                    <a:pt x="18848" y="79426"/>
                  </a:lnTo>
                  <a:lnTo>
                    <a:pt x="17905" y="80458"/>
                  </a:lnTo>
                  <a:lnTo>
                    <a:pt x="17905" y="80458"/>
                  </a:lnTo>
                  <a:lnTo>
                    <a:pt x="16963" y="80458"/>
                  </a:lnTo>
                  <a:lnTo>
                    <a:pt x="16963" y="79426"/>
                  </a:lnTo>
                  <a:lnTo>
                    <a:pt x="16963" y="79426"/>
                  </a:lnTo>
                  <a:lnTo>
                    <a:pt x="16020" y="78395"/>
                  </a:lnTo>
                  <a:lnTo>
                    <a:pt x="15078" y="78395"/>
                  </a:lnTo>
                  <a:lnTo>
                    <a:pt x="15078" y="78395"/>
                  </a:lnTo>
                  <a:lnTo>
                    <a:pt x="14450" y="76676"/>
                  </a:lnTo>
                  <a:lnTo>
                    <a:pt x="14450" y="74613"/>
                  </a:lnTo>
                  <a:lnTo>
                    <a:pt x="13507" y="74613"/>
                  </a:lnTo>
                  <a:lnTo>
                    <a:pt x="12565" y="73581"/>
                  </a:lnTo>
                  <a:lnTo>
                    <a:pt x="12565" y="69799"/>
                  </a:lnTo>
                  <a:lnTo>
                    <a:pt x="12565" y="67736"/>
                  </a:lnTo>
                  <a:lnTo>
                    <a:pt x="11623" y="66704"/>
                  </a:lnTo>
                  <a:lnTo>
                    <a:pt x="10680" y="66704"/>
                  </a:lnTo>
                  <a:lnTo>
                    <a:pt x="12565" y="65673"/>
                  </a:lnTo>
                  <a:lnTo>
                    <a:pt x="12565" y="64641"/>
                  </a:lnTo>
                  <a:lnTo>
                    <a:pt x="12565" y="63954"/>
                  </a:lnTo>
                  <a:lnTo>
                    <a:pt x="12565" y="62922"/>
                  </a:lnTo>
                  <a:lnTo>
                    <a:pt x="12565" y="61891"/>
                  </a:lnTo>
                  <a:lnTo>
                    <a:pt x="13507" y="59828"/>
                  </a:lnTo>
                  <a:lnTo>
                    <a:pt x="13507" y="59828"/>
                  </a:lnTo>
                  <a:lnTo>
                    <a:pt x="13507" y="58796"/>
                  </a:lnTo>
                  <a:lnTo>
                    <a:pt x="13507" y="57765"/>
                  </a:lnTo>
                  <a:lnTo>
                    <a:pt x="13507" y="57077"/>
                  </a:lnTo>
                  <a:lnTo>
                    <a:pt x="13507" y="56045"/>
                  </a:lnTo>
                  <a:lnTo>
                    <a:pt x="14450" y="55014"/>
                  </a:lnTo>
                  <a:lnTo>
                    <a:pt x="14450" y="53982"/>
                  </a:lnTo>
                  <a:lnTo>
                    <a:pt x="13507" y="53982"/>
                  </a:lnTo>
                  <a:lnTo>
                    <a:pt x="12565" y="55014"/>
                  </a:lnTo>
                  <a:lnTo>
                    <a:pt x="12565" y="53982"/>
                  </a:lnTo>
                  <a:lnTo>
                    <a:pt x="12565" y="50888"/>
                  </a:lnTo>
                  <a:lnTo>
                    <a:pt x="12565" y="50200"/>
                  </a:lnTo>
                  <a:lnTo>
                    <a:pt x="11623" y="48137"/>
                  </a:lnTo>
                  <a:lnTo>
                    <a:pt x="12565" y="46074"/>
                  </a:lnTo>
                  <a:lnTo>
                    <a:pt x="12565" y="45042"/>
                  </a:lnTo>
                  <a:lnTo>
                    <a:pt x="12565" y="42979"/>
                  </a:lnTo>
                  <a:lnTo>
                    <a:pt x="12565" y="40229"/>
                  </a:lnTo>
                  <a:lnTo>
                    <a:pt x="12565" y="39197"/>
                  </a:lnTo>
                  <a:lnTo>
                    <a:pt x="12565" y="39197"/>
                  </a:lnTo>
                  <a:lnTo>
                    <a:pt x="11623" y="39197"/>
                  </a:lnTo>
                  <a:lnTo>
                    <a:pt x="10680" y="37134"/>
                  </a:lnTo>
                  <a:lnTo>
                    <a:pt x="9738" y="35415"/>
                  </a:lnTo>
                  <a:lnTo>
                    <a:pt x="9738" y="34383"/>
                  </a:lnTo>
                  <a:lnTo>
                    <a:pt x="9738" y="32320"/>
                  </a:lnTo>
                  <a:lnTo>
                    <a:pt x="9738" y="32320"/>
                  </a:lnTo>
                  <a:lnTo>
                    <a:pt x="8795" y="31289"/>
                  </a:lnTo>
                  <a:lnTo>
                    <a:pt x="8167" y="30257"/>
                  </a:lnTo>
                  <a:lnTo>
                    <a:pt x="8167" y="29226"/>
                  </a:lnTo>
                  <a:lnTo>
                    <a:pt x="7225" y="28538"/>
                  </a:lnTo>
                  <a:lnTo>
                    <a:pt x="7225" y="27507"/>
                  </a:lnTo>
                  <a:lnTo>
                    <a:pt x="6282" y="26475"/>
                  </a:lnTo>
                  <a:lnTo>
                    <a:pt x="5340" y="26475"/>
                  </a:lnTo>
                  <a:lnTo>
                    <a:pt x="4397" y="26475"/>
                  </a:lnTo>
                  <a:lnTo>
                    <a:pt x="4397" y="25444"/>
                  </a:lnTo>
                  <a:lnTo>
                    <a:pt x="4397" y="24412"/>
                  </a:lnTo>
                  <a:lnTo>
                    <a:pt x="4397" y="22349"/>
                  </a:lnTo>
                  <a:lnTo>
                    <a:pt x="4397" y="21661"/>
                  </a:lnTo>
                  <a:lnTo>
                    <a:pt x="3455" y="18567"/>
                  </a:lnTo>
                  <a:lnTo>
                    <a:pt x="2513" y="18567"/>
                  </a:lnTo>
                  <a:lnTo>
                    <a:pt x="3455" y="16504"/>
                  </a:lnTo>
                  <a:lnTo>
                    <a:pt x="2513" y="15472"/>
                  </a:lnTo>
                  <a:lnTo>
                    <a:pt x="1884" y="14785"/>
                  </a:lnTo>
                  <a:lnTo>
                    <a:pt x="1884" y="13753"/>
                  </a:lnTo>
                  <a:lnTo>
                    <a:pt x="2513" y="12722"/>
                  </a:lnTo>
                  <a:lnTo>
                    <a:pt x="2513" y="11690"/>
                  </a:lnTo>
                  <a:lnTo>
                    <a:pt x="3455" y="11690"/>
                  </a:lnTo>
                  <a:lnTo>
                    <a:pt x="3455" y="9627"/>
                  </a:lnTo>
                  <a:lnTo>
                    <a:pt x="3455" y="8595"/>
                  </a:lnTo>
                  <a:lnTo>
                    <a:pt x="3455" y="7908"/>
                  </a:lnTo>
                  <a:lnTo>
                    <a:pt x="3455" y="5845"/>
                  </a:lnTo>
                  <a:lnTo>
                    <a:pt x="2513" y="5845"/>
                  </a:lnTo>
                  <a:lnTo>
                    <a:pt x="2513" y="4813"/>
                  </a:lnTo>
                  <a:lnTo>
                    <a:pt x="1884" y="3782"/>
                  </a:lnTo>
                  <a:lnTo>
                    <a:pt x="0" y="3782"/>
                  </a:lnTo>
                  <a:lnTo>
                    <a:pt x="0" y="1719"/>
                  </a:lnTo>
                  <a:lnTo>
                    <a:pt x="0" y="1031"/>
                  </a:lnTo>
                  <a:lnTo>
                    <a:pt x="0" y="0"/>
                  </a:lnTo>
                  <a:lnTo>
                    <a:pt x="942" y="0"/>
                  </a:lnTo>
                  <a:lnTo>
                    <a:pt x="1884" y="0"/>
                  </a:lnTo>
                  <a:lnTo>
                    <a:pt x="1884" y="1031"/>
                  </a:lnTo>
                  <a:lnTo>
                    <a:pt x="2513" y="1031"/>
                  </a:lnTo>
                  <a:lnTo>
                    <a:pt x="3455" y="0"/>
                  </a:lnTo>
                  <a:lnTo>
                    <a:pt x="3455" y="1031"/>
                  </a:lnTo>
                  <a:lnTo>
                    <a:pt x="4397" y="1031"/>
                  </a:lnTo>
                  <a:lnTo>
                    <a:pt x="4397" y="1719"/>
                  </a:lnTo>
                  <a:lnTo>
                    <a:pt x="5340" y="2750"/>
                  </a:lnTo>
                  <a:lnTo>
                    <a:pt x="7225" y="3782"/>
                  </a:lnTo>
                  <a:lnTo>
                    <a:pt x="9738" y="3782"/>
                  </a:lnTo>
                  <a:lnTo>
                    <a:pt x="9738" y="3782"/>
                  </a:lnTo>
                  <a:lnTo>
                    <a:pt x="10680" y="3782"/>
                  </a:lnTo>
                  <a:lnTo>
                    <a:pt x="10680" y="4813"/>
                  </a:lnTo>
                  <a:lnTo>
                    <a:pt x="10680" y="5845"/>
                  </a:lnTo>
                  <a:lnTo>
                    <a:pt x="12565" y="5845"/>
                  </a:lnTo>
                  <a:lnTo>
                    <a:pt x="12565" y="5845"/>
                  </a:lnTo>
                  <a:lnTo>
                    <a:pt x="13507" y="5845"/>
                  </a:lnTo>
                  <a:lnTo>
                    <a:pt x="14450" y="5845"/>
                  </a:lnTo>
                  <a:lnTo>
                    <a:pt x="15078" y="5845"/>
                  </a:lnTo>
                  <a:lnTo>
                    <a:pt x="16020" y="5845"/>
                  </a:lnTo>
                  <a:lnTo>
                    <a:pt x="16963" y="5845"/>
                  </a:lnTo>
                  <a:lnTo>
                    <a:pt x="17905" y="5845"/>
                  </a:lnTo>
                  <a:lnTo>
                    <a:pt x="18848" y="4813"/>
                  </a:lnTo>
                  <a:lnTo>
                    <a:pt x="19790" y="2750"/>
                  </a:lnTo>
                  <a:lnTo>
                    <a:pt x="20732" y="3782"/>
                  </a:lnTo>
                  <a:lnTo>
                    <a:pt x="21361" y="2750"/>
                  </a:lnTo>
                  <a:lnTo>
                    <a:pt x="22303" y="1719"/>
                  </a:lnTo>
                  <a:lnTo>
                    <a:pt x="23246" y="1719"/>
                  </a:lnTo>
                  <a:lnTo>
                    <a:pt x="25130" y="2750"/>
                  </a:lnTo>
                  <a:lnTo>
                    <a:pt x="25130" y="2750"/>
                  </a:lnTo>
                  <a:lnTo>
                    <a:pt x="26701" y="3782"/>
                  </a:lnTo>
                  <a:lnTo>
                    <a:pt x="28586" y="3782"/>
                  </a:lnTo>
                  <a:lnTo>
                    <a:pt x="28586" y="4813"/>
                  </a:lnTo>
                  <a:lnTo>
                    <a:pt x="28586" y="5845"/>
                  </a:lnTo>
                  <a:lnTo>
                    <a:pt x="28586" y="6876"/>
                  </a:lnTo>
                  <a:lnTo>
                    <a:pt x="28586" y="7908"/>
                  </a:lnTo>
                  <a:lnTo>
                    <a:pt x="29528" y="7908"/>
                  </a:lnTo>
                  <a:lnTo>
                    <a:pt x="29528" y="9627"/>
                  </a:lnTo>
                  <a:lnTo>
                    <a:pt x="28586" y="9627"/>
                  </a:lnTo>
                  <a:lnTo>
                    <a:pt x="27643" y="10659"/>
                  </a:lnTo>
                  <a:lnTo>
                    <a:pt x="27643" y="11690"/>
                  </a:lnTo>
                  <a:lnTo>
                    <a:pt x="26701" y="11690"/>
                  </a:lnTo>
                  <a:lnTo>
                    <a:pt x="26073" y="11690"/>
                  </a:lnTo>
                  <a:lnTo>
                    <a:pt x="26073" y="13753"/>
                  </a:lnTo>
                  <a:lnTo>
                    <a:pt x="26073" y="13753"/>
                  </a:lnTo>
                  <a:lnTo>
                    <a:pt x="26073" y="15472"/>
                  </a:lnTo>
                  <a:lnTo>
                    <a:pt x="26701" y="16504"/>
                  </a:lnTo>
                  <a:lnTo>
                    <a:pt x="26701" y="17535"/>
                  </a:lnTo>
                  <a:lnTo>
                    <a:pt x="26701" y="18567"/>
                  </a:lnTo>
                  <a:lnTo>
                    <a:pt x="28586" y="19598"/>
                  </a:lnTo>
                  <a:lnTo>
                    <a:pt x="28586" y="20630"/>
                  </a:lnTo>
                  <a:lnTo>
                    <a:pt x="28586" y="20630"/>
                  </a:lnTo>
                  <a:lnTo>
                    <a:pt x="29528" y="21661"/>
                  </a:lnTo>
                  <a:lnTo>
                    <a:pt x="30471" y="22349"/>
                  </a:lnTo>
                  <a:lnTo>
                    <a:pt x="30471" y="23381"/>
                  </a:lnTo>
                  <a:lnTo>
                    <a:pt x="31413" y="24412"/>
                  </a:lnTo>
                  <a:lnTo>
                    <a:pt x="31413" y="25444"/>
                  </a:lnTo>
                  <a:lnTo>
                    <a:pt x="30471" y="28538"/>
                  </a:lnTo>
                  <a:lnTo>
                    <a:pt x="30471" y="28538"/>
                  </a:lnTo>
                  <a:lnTo>
                    <a:pt x="31413" y="28538"/>
                  </a:lnTo>
                  <a:lnTo>
                    <a:pt x="32356" y="28538"/>
                  </a:lnTo>
                  <a:lnTo>
                    <a:pt x="31413" y="29226"/>
                  </a:lnTo>
                  <a:lnTo>
                    <a:pt x="32356" y="30257"/>
                  </a:lnTo>
                  <a:lnTo>
                    <a:pt x="32356" y="30257"/>
                  </a:lnTo>
                  <a:lnTo>
                    <a:pt x="32984" y="30257"/>
                  </a:lnTo>
                  <a:lnTo>
                    <a:pt x="33926" y="29226"/>
                  </a:lnTo>
                  <a:lnTo>
                    <a:pt x="32984" y="28538"/>
                  </a:lnTo>
                  <a:lnTo>
                    <a:pt x="34869" y="27507"/>
                  </a:lnTo>
                  <a:lnTo>
                    <a:pt x="34869" y="26475"/>
                  </a:lnTo>
                  <a:lnTo>
                    <a:pt x="35811" y="26475"/>
                  </a:lnTo>
                  <a:lnTo>
                    <a:pt x="36753" y="26475"/>
                  </a:lnTo>
                  <a:lnTo>
                    <a:pt x="37696" y="26475"/>
                  </a:lnTo>
                  <a:lnTo>
                    <a:pt x="39267" y="26475"/>
                  </a:lnTo>
                  <a:lnTo>
                    <a:pt x="39267" y="26475"/>
                  </a:lnTo>
                  <a:lnTo>
                    <a:pt x="41151" y="26475"/>
                  </a:lnTo>
                  <a:lnTo>
                    <a:pt x="42094" y="27507"/>
                  </a:lnTo>
                  <a:lnTo>
                    <a:pt x="43036" y="28538"/>
                  </a:lnTo>
                  <a:lnTo>
                    <a:pt x="44921" y="28538"/>
                  </a:lnTo>
                  <a:lnTo>
                    <a:pt x="45549" y="29226"/>
                  </a:lnTo>
                  <a:lnTo>
                    <a:pt x="47434" y="30257"/>
                  </a:lnTo>
                  <a:lnTo>
                    <a:pt x="49319" y="30257"/>
                  </a:lnTo>
                  <a:lnTo>
                    <a:pt x="50261" y="30257"/>
                  </a:lnTo>
                  <a:lnTo>
                    <a:pt x="52774" y="30257"/>
                  </a:lnTo>
                  <a:lnTo>
                    <a:pt x="53717" y="30257"/>
                  </a:lnTo>
                  <a:lnTo>
                    <a:pt x="53717" y="30257"/>
                  </a:lnTo>
                  <a:lnTo>
                    <a:pt x="53717" y="31289"/>
                  </a:lnTo>
                  <a:lnTo>
                    <a:pt x="54659" y="31289"/>
                  </a:lnTo>
                  <a:lnTo>
                    <a:pt x="55602" y="31289"/>
                  </a:lnTo>
                  <a:lnTo>
                    <a:pt x="56544" y="30257"/>
                  </a:lnTo>
                  <a:lnTo>
                    <a:pt x="57172" y="30257"/>
                  </a:lnTo>
                  <a:lnTo>
                    <a:pt x="59057" y="31289"/>
                  </a:lnTo>
                  <a:lnTo>
                    <a:pt x="60000" y="31289"/>
                  </a:lnTo>
                  <a:lnTo>
                    <a:pt x="60942" y="31289"/>
                  </a:lnTo>
                  <a:lnTo>
                    <a:pt x="61884" y="3232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4" name="Google Shape;414;p9"/>
            <p:cNvSpPr/>
            <p:nvPr/>
          </p:nvSpPr>
          <p:spPr>
            <a:xfrm>
              <a:off x="4535807" y="3612596"/>
              <a:ext cx="272208" cy="326899"/>
            </a:xfrm>
            <a:custGeom>
              <a:avLst/>
              <a:gdLst/>
              <a:ahLst/>
              <a:cxnLst/>
              <a:rect l="l" t="t" r="r" b="b"/>
              <a:pathLst>
                <a:path w="120000" h="120000" extrusionOk="0">
                  <a:moveTo>
                    <a:pt x="108859" y="73902"/>
                  </a:moveTo>
                  <a:lnTo>
                    <a:pt x="109814" y="73170"/>
                  </a:lnTo>
                  <a:lnTo>
                    <a:pt x="110769" y="73170"/>
                  </a:lnTo>
                  <a:lnTo>
                    <a:pt x="111724" y="71707"/>
                  </a:lnTo>
                  <a:lnTo>
                    <a:pt x="110769" y="71707"/>
                  </a:lnTo>
                  <a:lnTo>
                    <a:pt x="109814" y="71707"/>
                  </a:lnTo>
                  <a:lnTo>
                    <a:pt x="109814" y="70487"/>
                  </a:lnTo>
                  <a:lnTo>
                    <a:pt x="109814" y="69756"/>
                  </a:lnTo>
                  <a:lnTo>
                    <a:pt x="110769" y="69756"/>
                  </a:lnTo>
                  <a:lnTo>
                    <a:pt x="111724" y="69024"/>
                  </a:lnTo>
                  <a:lnTo>
                    <a:pt x="112679" y="69024"/>
                  </a:lnTo>
                  <a:lnTo>
                    <a:pt x="113633" y="69024"/>
                  </a:lnTo>
                  <a:lnTo>
                    <a:pt x="113633" y="69024"/>
                  </a:lnTo>
                  <a:lnTo>
                    <a:pt x="114270" y="67560"/>
                  </a:lnTo>
                  <a:lnTo>
                    <a:pt x="115225" y="67560"/>
                  </a:lnTo>
                  <a:lnTo>
                    <a:pt x="115225" y="66829"/>
                  </a:lnTo>
                  <a:lnTo>
                    <a:pt x="115225" y="66097"/>
                  </a:lnTo>
                  <a:lnTo>
                    <a:pt x="115225" y="66097"/>
                  </a:lnTo>
                  <a:lnTo>
                    <a:pt x="115225" y="66097"/>
                  </a:lnTo>
                  <a:lnTo>
                    <a:pt x="116180" y="65609"/>
                  </a:lnTo>
                  <a:lnTo>
                    <a:pt x="117135" y="65609"/>
                  </a:lnTo>
                  <a:lnTo>
                    <a:pt x="116180" y="64878"/>
                  </a:lnTo>
                  <a:lnTo>
                    <a:pt x="117135" y="64146"/>
                  </a:lnTo>
                  <a:lnTo>
                    <a:pt x="117135" y="64146"/>
                  </a:lnTo>
                  <a:lnTo>
                    <a:pt x="117135" y="62682"/>
                  </a:lnTo>
                  <a:lnTo>
                    <a:pt x="117135" y="61951"/>
                  </a:lnTo>
                  <a:lnTo>
                    <a:pt x="118090" y="61219"/>
                  </a:lnTo>
                  <a:lnTo>
                    <a:pt x="118090" y="61219"/>
                  </a:lnTo>
                  <a:lnTo>
                    <a:pt x="118090" y="60731"/>
                  </a:lnTo>
                  <a:lnTo>
                    <a:pt x="118090" y="60000"/>
                  </a:lnTo>
                  <a:lnTo>
                    <a:pt x="118090" y="58536"/>
                  </a:lnTo>
                  <a:lnTo>
                    <a:pt x="118090" y="57804"/>
                  </a:lnTo>
                  <a:lnTo>
                    <a:pt x="119045" y="57073"/>
                  </a:lnTo>
                  <a:lnTo>
                    <a:pt x="119045" y="57073"/>
                  </a:lnTo>
                  <a:lnTo>
                    <a:pt x="120000" y="56341"/>
                  </a:lnTo>
                  <a:lnTo>
                    <a:pt x="119045" y="56341"/>
                  </a:lnTo>
                  <a:lnTo>
                    <a:pt x="117135" y="55853"/>
                  </a:lnTo>
                  <a:lnTo>
                    <a:pt x="117135" y="55121"/>
                  </a:lnTo>
                  <a:lnTo>
                    <a:pt x="119045" y="55121"/>
                  </a:lnTo>
                  <a:lnTo>
                    <a:pt x="118090" y="53658"/>
                  </a:lnTo>
                  <a:lnTo>
                    <a:pt x="118090" y="53658"/>
                  </a:lnTo>
                  <a:lnTo>
                    <a:pt x="119045" y="52195"/>
                  </a:lnTo>
                  <a:lnTo>
                    <a:pt x="119045" y="51463"/>
                  </a:lnTo>
                  <a:lnTo>
                    <a:pt x="117135" y="51463"/>
                  </a:lnTo>
                  <a:lnTo>
                    <a:pt x="116180" y="52195"/>
                  </a:lnTo>
                  <a:lnTo>
                    <a:pt x="115225" y="51463"/>
                  </a:lnTo>
                  <a:lnTo>
                    <a:pt x="115225" y="50975"/>
                  </a:lnTo>
                  <a:lnTo>
                    <a:pt x="115225" y="50243"/>
                  </a:lnTo>
                  <a:lnTo>
                    <a:pt x="115225" y="49512"/>
                  </a:lnTo>
                  <a:lnTo>
                    <a:pt x="115225" y="48780"/>
                  </a:lnTo>
                  <a:lnTo>
                    <a:pt x="115225" y="48780"/>
                  </a:lnTo>
                  <a:lnTo>
                    <a:pt x="114270" y="48048"/>
                  </a:lnTo>
                  <a:lnTo>
                    <a:pt x="113633" y="48780"/>
                  </a:lnTo>
                  <a:lnTo>
                    <a:pt x="112679" y="48048"/>
                  </a:lnTo>
                  <a:lnTo>
                    <a:pt x="113633" y="47317"/>
                  </a:lnTo>
                  <a:lnTo>
                    <a:pt x="113633" y="46585"/>
                  </a:lnTo>
                  <a:lnTo>
                    <a:pt x="113633" y="46097"/>
                  </a:lnTo>
                  <a:lnTo>
                    <a:pt x="115225" y="46585"/>
                  </a:lnTo>
                  <a:lnTo>
                    <a:pt x="115225" y="46097"/>
                  </a:lnTo>
                  <a:lnTo>
                    <a:pt x="116180" y="46097"/>
                  </a:lnTo>
                  <a:lnTo>
                    <a:pt x="117135" y="44634"/>
                  </a:lnTo>
                  <a:lnTo>
                    <a:pt x="117135" y="44634"/>
                  </a:lnTo>
                  <a:lnTo>
                    <a:pt x="118090" y="43170"/>
                  </a:lnTo>
                  <a:lnTo>
                    <a:pt x="117135" y="42439"/>
                  </a:lnTo>
                  <a:lnTo>
                    <a:pt x="117135" y="40975"/>
                  </a:lnTo>
                  <a:lnTo>
                    <a:pt x="117135" y="40487"/>
                  </a:lnTo>
                  <a:lnTo>
                    <a:pt x="115225" y="39024"/>
                  </a:lnTo>
                  <a:lnTo>
                    <a:pt x="114270" y="39024"/>
                  </a:lnTo>
                  <a:lnTo>
                    <a:pt x="113633" y="40975"/>
                  </a:lnTo>
                  <a:lnTo>
                    <a:pt x="113633" y="40975"/>
                  </a:lnTo>
                  <a:lnTo>
                    <a:pt x="112679" y="40487"/>
                  </a:lnTo>
                  <a:lnTo>
                    <a:pt x="111724" y="40487"/>
                  </a:lnTo>
                  <a:lnTo>
                    <a:pt x="111724" y="40975"/>
                  </a:lnTo>
                  <a:lnTo>
                    <a:pt x="110769" y="40975"/>
                  </a:lnTo>
                  <a:lnTo>
                    <a:pt x="110769" y="40487"/>
                  </a:lnTo>
                  <a:lnTo>
                    <a:pt x="108859" y="40487"/>
                  </a:lnTo>
                  <a:lnTo>
                    <a:pt x="108859" y="41707"/>
                  </a:lnTo>
                  <a:lnTo>
                    <a:pt x="107267" y="41707"/>
                  </a:lnTo>
                  <a:lnTo>
                    <a:pt x="107267" y="41707"/>
                  </a:lnTo>
                  <a:lnTo>
                    <a:pt x="107267" y="40975"/>
                  </a:lnTo>
                  <a:lnTo>
                    <a:pt x="107267" y="40487"/>
                  </a:lnTo>
                  <a:lnTo>
                    <a:pt x="107267" y="40487"/>
                  </a:lnTo>
                  <a:lnTo>
                    <a:pt x="106312" y="40487"/>
                  </a:lnTo>
                  <a:lnTo>
                    <a:pt x="105358" y="39024"/>
                  </a:lnTo>
                  <a:lnTo>
                    <a:pt x="103448" y="38292"/>
                  </a:lnTo>
                  <a:lnTo>
                    <a:pt x="103448" y="38292"/>
                  </a:lnTo>
                  <a:lnTo>
                    <a:pt x="103448" y="38292"/>
                  </a:lnTo>
                  <a:lnTo>
                    <a:pt x="103448" y="36829"/>
                  </a:lnTo>
                  <a:lnTo>
                    <a:pt x="102493" y="36829"/>
                  </a:lnTo>
                  <a:lnTo>
                    <a:pt x="101538" y="38292"/>
                  </a:lnTo>
                  <a:lnTo>
                    <a:pt x="100901" y="38292"/>
                  </a:lnTo>
                  <a:lnTo>
                    <a:pt x="98037" y="37560"/>
                  </a:lnTo>
                  <a:lnTo>
                    <a:pt x="97082" y="36829"/>
                  </a:lnTo>
                  <a:lnTo>
                    <a:pt x="98037" y="36829"/>
                  </a:lnTo>
                  <a:lnTo>
                    <a:pt x="98037" y="36097"/>
                  </a:lnTo>
                  <a:lnTo>
                    <a:pt x="97082" y="36097"/>
                  </a:lnTo>
                  <a:lnTo>
                    <a:pt x="97082" y="35609"/>
                  </a:lnTo>
                  <a:lnTo>
                    <a:pt x="95490" y="35609"/>
                  </a:lnTo>
                  <a:lnTo>
                    <a:pt x="95490" y="36097"/>
                  </a:lnTo>
                  <a:lnTo>
                    <a:pt x="93580" y="36097"/>
                  </a:lnTo>
                  <a:lnTo>
                    <a:pt x="93580" y="35609"/>
                  </a:lnTo>
                  <a:lnTo>
                    <a:pt x="93580" y="35609"/>
                  </a:lnTo>
                  <a:lnTo>
                    <a:pt x="93580" y="34146"/>
                  </a:lnTo>
                  <a:lnTo>
                    <a:pt x="93580" y="32682"/>
                  </a:lnTo>
                  <a:lnTo>
                    <a:pt x="92625" y="31951"/>
                  </a:lnTo>
                  <a:lnTo>
                    <a:pt x="91671" y="31951"/>
                  </a:lnTo>
                  <a:lnTo>
                    <a:pt x="91671" y="31951"/>
                  </a:lnTo>
                  <a:lnTo>
                    <a:pt x="92625" y="31219"/>
                  </a:lnTo>
                  <a:lnTo>
                    <a:pt x="93580" y="30731"/>
                  </a:lnTo>
                  <a:lnTo>
                    <a:pt x="94535" y="30731"/>
                  </a:lnTo>
                  <a:lnTo>
                    <a:pt x="95490" y="29268"/>
                  </a:lnTo>
                  <a:lnTo>
                    <a:pt x="94535" y="29268"/>
                  </a:lnTo>
                  <a:lnTo>
                    <a:pt x="94535" y="29268"/>
                  </a:lnTo>
                  <a:lnTo>
                    <a:pt x="93580" y="29268"/>
                  </a:lnTo>
                  <a:lnTo>
                    <a:pt x="93580" y="27073"/>
                  </a:lnTo>
                  <a:lnTo>
                    <a:pt x="91671" y="26341"/>
                  </a:lnTo>
                  <a:lnTo>
                    <a:pt x="91671" y="25853"/>
                  </a:lnTo>
                  <a:lnTo>
                    <a:pt x="90716" y="24390"/>
                  </a:lnTo>
                  <a:lnTo>
                    <a:pt x="89124" y="24390"/>
                  </a:lnTo>
                  <a:lnTo>
                    <a:pt x="88169" y="25121"/>
                  </a:lnTo>
                  <a:lnTo>
                    <a:pt x="87214" y="25121"/>
                  </a:lnTo>
                  <a:lnTo>
                    <a:pt x="88169" y="22926"/>
                  </a:lnTo>
                  <a:lnTo>
                    <a:pt x="88169" y="22195"/>
                  </a:lnTo>
                  <a:lnTo>
                    <a:pt x="88169" y="21463"/>
                  </a:lnTo>
                  <a:lnTo>
                    <a:pt x="86259" y="22195"/>
                  </a:lnTo>
                  <a:lnTo>
                    <a:pt x="85305" y="21463"/>
                  </a:lnTo>
                  <a:lnTo>
                    <a:pt x="85305" y="20975"/>
                  </a:lnTo>
                  <a:lnTo>
                    <a:pt x="86259" y="20975"/>
                  </a:lnTo>
                  <a:lnTo>
                    <a:pt x="86259" y="20243"/>
                  </a:lnTo>
                  <a:lnTo>
                    <a:pt x="85305" y="20243"/>
                  </a:lnTo>
                  <a:lnTo>
                    <a:pt x="82758" y="19512"/>
                  </a:lnTo>
                  <a:lnTo>
                    <a:pt x="81803" y="18780"/>
                  </a:lnTo>
                  <a:lnTo>
                    <a:pt x="79893" y="19512"/>
                  </a:lnTo>
                  <a:lnTo>
                    <a:pt x="77984" y="18780"/>
                  </a:lnTo>
                  <a:lnTo>
                    <a:pt x="77984" y="18780"/>
                  </a:lnTo>
                  <a:lnTo>
                    <a:pt x="76392" y="18780"/>
                  </a:lnTo>
                  <a:lnTo>
                    <a:pt x="75437" y="19512"/>
                  </a:lnTo>
                  <a:lnTo>
                    <a:pt x="75437" y="20243"/>
                  </a:lnTo>
                  <a:lnTo>
                    <a:pt x="74482" y="20243"/>
                  </a:lnTo>
                  <a:lnTo>
                    <a:pt x="75437" y="21463"/>
                  </a:lnTo>
                  <a:lnTo>
                    <a:pt x="75437" y="21463"/>
                  </a:lnTo>
                  <a:lnTo>
                    <a:pt x="72572" y="21463"/>
                  </a:lnTo>
                  <a:lnTo>
                    <a:pt x="70026" y="22926"/>
                  </a:lnTo>
                  <a:lnTo>
                    <a:pt x="70026" y="22195"/>
                  </a:lnTo>
                  <a:lnTo>
                    <a:pt x="69071" y="22195"/>
                  </a:lnTo>
                  <a:lnTo>
                    <a:pt x="66206" y="22926"/>
                  </a:lnTo>
                  <a:lnTo>
                    <a:pt x="64615" y="22195"/>
                  </a:lnTo>
                  <a:lnTo>
                    <a:pt x="64615" y="22926"/>
                  </a:lnTo>
                  <a:lnTo>
                    <a:pt x="63660" y="22926"/>
                  </a:lnTo>
                  <a:lnTo>
                    <a:pt x="63660" y="25121"/>
                  </a:lnTo>
                  <a:lnTo>
                    <a:pt x="63660" y="24390"/>
                  </a:lnTo>
                  <a:lnTo>
                    <a:pt x="61750" y="24390"/>
                  </a:lnTo>
                  <a:lnTo>
                    <a:pt x="59840" y="22926"/>
                  </a:lnTo>
                  <a:lnTo>
                    <a:pt x="59840" y="22195"/>
                  </a:lnTo>
                  <a:lnTo>
                    <a:pt x="58885" y="22195"/>
                  </a:lnTo>
                  <a:lnTo>
                    <a:pt x="59840" y="23658"/>
                  </a:lnTo>
                  <a:lnTo>
                    <a:pt x="58885" y="23658"/>
                  </a:lnTo>
                  <a:lnTo>
                    <a:pt x="58885" y="22926"/>
                  </a:lnTo>
                  <a:lnTo>
                    <a:pt x="58249" y="22926"/>
                  </a:lnTo>
                  <a:lnTo>
                    <a:pt x="57294" y="23658"/>
                  </a:lnTo>
                  <a:lnTo>
                    <a:pt x="56339" y="24390"/>
                  </a:lnTo>
                  <a:lnTo>
                    <a:pt x="55384" y="24390"/>
                  </a:lnTo>
                  <a:lnTo>
                    <a:pt x="54429" y="23658"/>
                  </a:lnTo>
                  <a:lnTo>
                    <a:pt x="53474" y="23658"/>
                  </a:lnTo>
                  <a:lnTo>
                    <a:pt x="53474" y="24390"/>
                  </a:lnTo>
                  <a:lnTo>
                    <a:pt x="52519" y="25121"/>
                  </a:lnTo>
                  <a:lnTo>
                    <a:pt x="51883" y="24390"/>
                  </a:lnTo>
                  <a:lnTo>
                    <a:pt x="51883" y="25121"/>
                  </a:lnTo>
                  <a:lnTo>
                    <a:pt x="50928" y="23658"/>
                  </a:lnTo>
                  <a:lnTo>
                    <a:pt x="49973" y="24390"/>
                  </a:lnTo>
                  <a:lnTo>
                    <a:pt x="47108" y="24390"/>
                  </a:lnTo>
                  <a:lnTo>
                    <a:pt x="47108" y="25121"/>
                  </a:lnTo>
                  <a:lnTo>
                    <a:pt x="46153" y="25121"/>
                  </a:lnTo>
                  <a:lnTo>
                    <a:pt x="47108" y="22195"/>
                  </a:lnTo>
                  <a:lnTo>
                    <a:pt x="46153" y="21463"/>
                  </a:lnTo>
                  <a:lnTo>
                    <a:pt x="46153" y="20975"/>
                  </a:lnTo>
                  <a:lnTo>
                    <a:pt x="45517" y="20975"/>
                  </a:lnTo>
                  <a:lnTo>
                    <a:pt x="45517" y="21463"/>
                  </a:lnTo>
                  <a:lnTo>
                    <a:pt x="44562" y="21463"/>
                  </a:lnTo>
                  <a:lnTo>
                    <a:pt x="43607" y="21463"/>
                  </a:lnTo>
                  <a:lnTo>
                    <a:pt x="43607" y="20975"/>
                  </a:lnTo>
                  <a:lnTo>
                    <a:pt x="45517" y="20243"/>
                  </a:lnTo>
                  <a:lnTo>
                    <a:pt x="45517" y="20243"/>
                  </a:lnTo>
                  <a:lnTo>
                    <a:pt x="43607" y="18780"/>
                  </a:lnTo>
                  <a:lnTo>
                    <a:pt x="43607" y="18780"/>
                  </a:lnTo>
                  <a:lnTo>
                    <a:pt x="42652" y="18780"/>
                  </a:lnTo>
                  <a:lnTo>
                    <a:pt x="42652" y="17317"/>
                  </a:lnTo>
                  <a:lnTo>
                    <a:pt x="41697" y="16585"/>
                  </a:lnTo>
                  <a:lnTo>
                    <a:pt x="41697" y="16097"/>
                  </a:lnTo>
                  <a:lnTo>
                    <a:pt x="41697" y="15365"/>
                  </a:lnTo>
                  <a:lnTo>
                    <a:pt x="41697" y="15365"/>
                  </a:lnTo>
                  <a:lnTo>
                    <a:pt x="39787" y="13902"/>
                  </a:lnTo>
                  <a:lnTo>
                    <a:pt x="39151" y="13902"/>
                  </a:lnTo>
                  <a:lnTo>
                    <a:pt x="38196" y="13170"/>
                  </a:lnTo>
                  <a:lnTo>
                    <a:pt x="39787" y="12439"/>
                  </a:lnTo>
                  <a:lnTo>
                    <a:pt x="39151" y="11707"/>
                  </a:lnTo>
                  <a:lnTo>
                    <a:pt x="38196" y="11707"/>
                  </a:lnTo>
                  <a:lnTo>
                    <a:pt x="38196" y="12439"/>
                  </a:lnTo>
                  <a:lnTo>
                    <a:pt x="37241" y="13170"/>
                  </a:lnTo>
                  <a:lnTo>
                    <a:pt x="36286" y="12439"/>
                  </a:lnTo>
                  <a:lnTo>
                    <a:pt x="36286" y="13170"/>
                  </a:lnTo>
                  <a:lnTo>
                    <a:pt x="35331" y="13170"/>
                  </a:lnTo>
                  <a:lnTo>
                    <a:pt x="35331" y="11707"/>
                  </a:lnTo>
                  <a:lnTo>
                    <a:pt x="34376" y="11219"/>
                  </a:lnTo>
                  <a:lnTo>
                    <a:pt x="33740" y="11219"/>
                  </a:lnTo>
                  <a:lnTo>
                    <a:pt x="33740" y="11219"/>
                  </a:lnTo>
                  <a:lnTo>
                    <a:pt x="32785" y="11219"/>
                  </a:lnTo>
                  <a:lnTo>
                    <a:pt x="31830" y="11219"/>
                  </a:lnTo>
                  <a:lnTo>
                    <a:pt x="33740" y="9024"/>
                  </a:lnTo>
                  <a:lnTo>
                    <a:pt x="33740" y="8292"/>
                  </a:lnTo>
                  <a:lnTo>
                    <a:pt x="32785" y="8292"/>
                  </a:lnTo>
                  <a:lnTo>
                    <a:pt x="33740" y="6829"/>
                  </a:lnTo>
                  <a:lnTo>
                    <a:pt x="33740" y="6341"/>
                  </a:lnTo>
                  <a:lnTo>
                    <a:pt x="32785" y="6341"/>
                  </a:lnTo>
                  <a:lnTo>
                    <a:pt x="31830" y="5609"/>
                  </a:lnTo>
                  <a:lnTo>
                    <a:pt x="31830" y="4878"/>
                  </a:lnTo>
                  <a:lnTo>
                    <a:pt x="30875" y="4146"/>
                  </a:lnTo>
                  <a:lnTo>
                    <a:pt x="30875" y="3414"/>
                  </a:lnTo>
                  <a:lnTo>
                    <a:pt x="29920" y="4146"/>
                  </a:lnTo>
                  <a:lnTo>
                    <a:pt x="29920" y="3414"/>
                  </a:lnTo>
                  <a:lnTo>
                    <a:pt x="28010" y="1463"/>
                  </a:lnTo>
                  <a:lnTo>
                    <a:pt x="26419" y="1463"/>
                  </a:lnTo>
                  <a:lnTo>
                    <a:pt x="26419" y="731"/>
                  </a:lnTo>
                  <a:lnTo>
                    <a:pt x="24509" y="1951"/>
                  </a:lnTo>
                  <a:lnTo>
                    <a:pt x="24509" y="1463"/>
                  </a:lnTo>
                  <a:lnTo>
                    <a:pt x="23554" y="0"/>
                  </a:lnTo>
                  <a:lnTo>
                    <a:pt x="22599" y="0"/>
                  </a:lnTo>
                  <a:lnTo>
                    <a:pt x="21644" y="731"/>
                  </a:lnTo>
                  <a:lnTo>
                    <a:pt x="21644" y="731"/>
                  </a:lnTo>
                  <a:lnTo>
                    <a:pt x="21007" y="1463"/>
                  </a:lnTo>
                  <a:lnTo>
                    <a:pt x="20053" y="1463"/>
                  </a:lnTo>
                  <a:lnTo>
                    <a:pt x="20053" y="1463"/>
                  </a:lnTo>
                  <a:lnTo>
                    <a:pt x="18143" y="731"/>
                  </a:lnTo>
                  <a:lnTo>
                    <a:pt x="18143" y="731"/>
                  </a:lnTo>
                  <a:lnTo>
                    <a:pt x="16233" y="1951"/>
                  </a:lnTo>
                  <a:lnTo>
                    <a:pt x="16233" y="1463"/>
                  </a:lnTo>
                  <a:lnTo>
                    <a:pt x="15278" y="1463"/>
                  </a:lnTo>
                  <a:lnTo>
                    <a:pt x="14641" y="1951"/>
                  </a:lnTo>
                  <a:lnTo>
                    <a:pt x="13687" y="1463"/>
                  </a:lnTo>
                  <a:lnTo>
                    <a:pt x="13687" y="1463"/>
                  </a:lnTo>
                  <a:lnTo>
                    <a:pt x="11777" y="1463"/>
                  </a:lnTo>
                  <a:lnTo>
                    <a:pt x="11777" y="1463"/>
                  </a:lnTo>
                  <a:lnTo>
                    <a:pt x="10822" y="2682"/>
                  </a:lnTo>
                  <a:lnTo>
                    <a:pt x="9867" y="2682"/>
                  </a:lnTo>
                  <a:lnTo>
                    <a:pt x="9867" y="1951"/>
                  </a:lnTo>
                  <a:lnTo>
                    <a:pt x="8912" y="1951"/>
                  </a:lnTo>
                  <a:lnTo>
                    <a:pt x="8275" y="1951"/>
                  </a:lnTo>
                  <a:lnTo>
                    <a:pt x="7320" y="3414"/>
                  </a:lnTo>
                  <a:lnTo>
                    <a:pt x="8275" y="3414"/>
                  </a:lnTo>
                  <a:lnTo>
                    <a:pt x="6366" y="4878"/>
                  </a:lnTo>
                  <a:lnTo>
                    <a:pt x="6366" y="4878"/>
                  </a:lnTo>
                  <a:lnTo>
                    <a:pt x="6366" y="5609"/>
                  </a:lnTo>
                  <a:lnTo>
                    <a:pt x="7320" y="6341"/>
                  </a:lnTo>
                  <a:lnTo>
                    <a:pt x="6366" y="6341"/>
                  </a:lnTo>
                  <a:lnTo>
                    <a:pt x="8275" y="6829"/>
                  </a:lnTo>
                  <a:lnTo>
                    <a:pt x="8275" y="7560"/>
                  </a:lnTo>
                  <a:lnTo>
                    <a:pt x="6366" y="9756"/>
                  </a:lnTo>
                  <a:lnTo>
                    <a:pt x="6366" y="10487"/>
                  </a:lnTo>
                  <a:lnTo>
                    <a:pt x="5411" y="10487"/>
                  </a:lnTo>
                  <a:lnTo>
                    <a:pt x="4456" y="10487"/>
                  </a:lnTo>
                  <a:lnTo>
                    <a:pt x="4456" y="11219"/>
                  </a:lnTo>
                  <a:lnTo>
                    <a:pt x="4456" y="11219"/>
                  </a:lnTo>
                  <a:lnTo>
                    <a:pt x="2864" y="11707"/>
                  </a:lnTo>
                  <a:lnTo>
                    <a:pt x="2864" y="12439"/>
                  </a:lnTo>
                  <a:lnTo>
                    <a:pt x="4456" y="12439"/>
                  </a:lnTo>
                  <a:lnTo>
                    <a:pt x="4456" y="13170"/>
                  </a:lnTo>
                  <a:lnTo>
                    <a:pt x="5411" y="13170"/>
                  </a:lnTo>
                  <a:lnTo>
                    <a:pt x="6366" y="13902"/>
                  </a:lnTo>
                  <a:lnTo>
                    <a:pt x="6366" y="13170"/>
                  </a:lnTo>
                  <a:lnTo>
                    <a:pt x="7320" y="13902"/>
                  </a:lnTo>
                  <a:lnTo>
                    <a:pt x="7320" y="15365"/>
                  </a:lnTo>
                  <a:lnTo>
                    <a:pt x="8275" y="15365"/>
                  </a:lnTo>
                  <a:lnTo>
                    <a:pt x="8275" y="16097"/>
                  </a:lnTo>
                  <a:lnTo>
                    <a:pt x="8275" y="16585"/>
                  </a:lnTo>
                  <a:lnTo>
                    <a:pt x="8275" y="17317"/>
                  </a:lnTo>
                  <a:lnTo>
                    <a:pt x="9867" y="18780"/>
                  </a:lnTo>
                  <a:lnTo>
                    <a:pt x="9867" y="18780"/>
                  </a:lnTo>
                  <a:lnTo>
                    <a:pt x="11777" y="19512"/>
                  </a:lnTo>
                  <a:lnTo>
                    <a:pt x="10822" y="20243"/>
                  </a:lnTo>
                  <a:lnTo>
                    <a:pt x="10822" y="20975"/>
                  </a:lnTo>
                  <a:lnTo>
                    <a:pt x="11777" y="20243"/>
                  </a:lnTo>
                  <a:lnTo>
                    <a:pt x="11777" y="20975"/>
                  </a:lnTo>
                  <a:lnTo>
                    <a:pt x="11777" y="21463"/>
                  </a:lnTo>
                  <a:lnTo>
                    <a:pt x="11777" y="21463"/>
                  </a:lnTo>
                  <a:lnTo>
                    <a:pt x="11777" y="22926"/>
                  </a:lnTo>
                  <a:lnTo>
                    <a:pt x="10822" y="22926"/>
                  </a:lnTo>
                  <a:lnTo>
                    <a:pt x="10822" y="24390"/>
                  </a:lnTo>
                  <a:lnTo>
                    <a:pt x="9867" y="24390"/>
                  </a:lnTo>
                  <a:lnTo>
                    <a:pt x="8912" y="25121"/>
                  </a:lnTo>
                  <a:lnTo>
                    <a:pt x="8275" y="25121"/>
                  </a:lnTo>
                  <a:lnTo>
                    <a:pt x="8275" y="26341"/>
                  </a:lnTo>
                  <a:lnTo>
                    <a:pt x="8275" y="26341"/>
                  </a:lnTo>
                  <a:lnTo>
                    <a:pt x="7320" y="26341"/>
                  </a:lnTo>
                  <a:lnTo>
                    <a:pt x="6366" y="26341"/>
                  </a:lnTo>
                  <a:lnTo>
                    <a:pt x="6366" y="26341"/>
                  </a:lnTo>
                  <a:lnTo>
                    <a:pt x="6366" y="27073"/>
                  </a:lnTo>
                  <a:lnTo>
                    <a:pt x="6366" y="27804"/>
                  </a:lnTo>
                  <a:lnTo>
                    <a:pt x="6366" y="28536"/>
                  </a:lnTo>
                  <a:lnTo>
                    <a:pt x="7320" y="28536"/>
                  </a:lnTo>
                  <a:lnTo>
                    <a:pt x="8275" y="29268"/>
                  </a:lnTo>
                  <a:lnTo>
                    <a:pt x="7320" y="30000"/>
                  </a:lnTo>
                  <a:lnTo>
                    <a:pt x="6366" y="30000"/>
                  </a:lnTo>
                  <a:lnTo>
                    <a:pt x="6366" y="31219"/>
                  </a:lnTo>
                  <a:lnTo>
                    <a:pt x="7320" y="31219"/>
                  </a:lnTo>
                  <a:lnTo>
                    <a:pt x="7320" y="32682"/>
                  </a:lnTo>
                  <a:lnTo>
                    <a:pt x="4456" y="32682"/>
                  </a:lnTo>
                  <a:lnTo>
                    <a:pt x="2864" y="34146"/>
                  </a:lnTo>
                  <a:lnTo>
                    <a:pt x="2864" y="34146"/>
                  </a:lnTo>
                  <a:lnTo>
                    <a:pt x="0" y="34146"/>
                  </a:lnTo>
                  <a:lnTo>
                    <a:pt x="0" y="36097"/>
                  </a:lnTo>
                  <a:lnTo>
                    <a:pt x="0" y="36829"/>
                  </a:lnTo>
                  <a:lnTo>
                    <a:pt x="0" y="36829"/>
                  </a:lnTo>
                  <a:lnTo>
                    <a:pt x="0" y="36097"/>
                  </a:lnTo>
                  <a:lnTo>
                    <a:pt x="954" y="36097"/>
                  </a:lnTo>
                  <a:lnTo>
                    <a:pt x="954" y="36829"/>
                  </a:lnTo>
                  <a:lnTo>
                    <a:pt x="1909" y="37560"/>
                  </a:lnTo>
                  <a:lnTo>
                    <a:pt x="2864" y="38292"/>
                  </a:lnTo>
                  <a:lnTo>
                    <a:pt x="2864" y="39024"/>
                  </a:lnTo>
                  <a:lnTo>
                    <a:pt x="2864" y="39756"/>
                  </a:lnTo>
                  <a:lnTo>
                    <a:pt x="3501" y="39756"/>
                  </a:lnTo>
                  <a:lnTo>
                    <a:pt x="4456" y="40487"/>
                  </a:lnTo>
                  <a:lnTo>
                    <a:pt x="3501" y="40975"/>
                  </a:lnTo>
                  <a:lnTo>
                    <a:pt x="3501" y="41707"/>
                  </a:lnTo>
                  <a:lnTo>
                    <a:pt x="3501" y="42439"/>
                  </a:lnTo>
                  <a:lnTo>
                    <a:pt x="5411" y="44634"/>
                  </a:lnTo>
                  <a:lnTo>
                    <a:pt x="4456" y="44634"/>
                  </a:lnTo>
                  <a:lnTo>
                    <a:pt x="2864" y="44634"/>
                  </a:lnTo>
                  <a:lnTo>
                    <a:pt x="1909" y="45365"/>
                  </a:lnTo>
                  <a:lnTo>
                    <a:pt x="954" y="45365"/>
                  </a:lnTo>
                  <a:lnTo>
                    <a:pt x="954" y="46097"/>
                  </a:lnTo>
                  <a:lnTo>
                    <a:pt x="0" y="46097"/>
                  </a:lnTo>
                  <a:lnTo>
                    <a:pt x="0" y="45365"/>
                  </a:lnTo>
                  <a:lnTo>
                    <a:pt x="0" y="45365"/>
                  </a:lnTo>
                  <a:lnTo>
                    <a:pt x="0" y="46097"/>
                  </a:lnTo>
                  <a:lnTo>
                    <a:pt x="0" y="46585"/>
                  </a:lnTo>
                  <a:lnTo>
                    <a:pt x="954" y="47317"/>
                  </a:lnTo>
                  <a:lnTo>
                    <a:pt x="1909" y="48048"/>
                  </a:lnTo>
                  <a:lnTo>
                    <a:pt x="1909" y="48048"/>
                  </a:lnTo>
                  <a:lnTo>
                    <a:pt x="1909" y="49512"/>
                  </a:lnTo>
                  <a:lnTo>
                    <a:pt x="2864" y="49512"/>
                  </a:lnTo>
                  <a:lnTo>
                    <a:pt x="2864" y="50975"/>
                  </a:lnTo>
                  <a:lnTo>
                    <a:pt x="2864" y="50975"/>
                  </a:lnTo>
                  <a:lnTo>
                    <a:pt x="2864" y="51463"/>
                  </a:lnTo>
                  <a:lnTo>
                    <a:pt x="2864" y="52926"/>
                  </a:lnTo>
                  <a:lnTo>
                    <a:pt x="1909" y="55121"/>
                  </a:lnTo>
                  <a:lnTo>
                    <a:pt x="954" y="55853"/>
                  </a:lnTo>
                  <a:lnTo>
                    <a:pt x="954" y="57073"/>
                  </a:lnTo>
                  <a:lnTo>
                    <a:pt x="1909" y="57804"/>
                  </a:lnTo>
                  <a:lnTo>
                    <a:pt x="1909" y="58536"/>
                  </a:lnTo>
                  <a:lnTo>
                    <a:pt x="2864" y="58536"/>
                  </a:lnTo>
                  <a:lnTo>
                    <a:pt x="2864" y="58536"/>
                  </a:lnTo>
                  <a:lnTo>
                    <a:pt x="4456" y="60000"/>
                  </a:lnTo>
                  <a:lnTo>
                    <a:pt x="4456" y="60731"/>
                  </a:lnTo>
                  <a:lnTo>
                    <a:pt x="5411" y="60731"/>
                  </a:lnTo>
                  <a:lnTo>
                    <a:pt x="5411" y="61219"/>
                  </a:lnTo>
                  <a:lnTo>
                    <a:pt x="5411" y="61951"/>
                  </a:lnTo>
                  <a:lnTo>
                    <a:pt x="6366" y="64146"/>
                  </a:lnTo>
                  <a:lnTo>
                    <a:pt x="6366" y="64146"/>
                  </a:lnTo>
                  <a:lnTo>
                    <a:pt x="7320" y="66097"/>
                  </a:lnTo>
                  <a:lnTo>
                    <a:pt x="7320" y="67560"/>
                  </a:lnTo>
                  <a:lnTo>
                    <a:pt x="8275" y="67560"/>
                  </a:lnTo>
                  <a:lnTo>
                    <a:pt x="8275" y="68292"/>
                  </a:lnTo>
                  <a:lnTo>
                    <a:pt x="8275" y="69024"/>
                  </a:lnTo>
                  <a:lnTo>
                    <a:pt x="8275" y="70487"/>
                  </a:lnTo>
                  <a:lnTo>
                    <a:pt x="7320" y="70975"/>
                  </a:lnTo>
                  <a:lnTo>
                    <a:pt x="8275" y="71707"/>
                  </a:lnTo>
                  <a:lnTo>
                    <a:pt x="8912" y="71707"/>
                  </a:lnTo>
                  <a:lnTo>
                    <a:pt x="9867" y="71707"/>
                  </a:lnTo>
                  <a:lnTo>
                    <a:pt x="9867" y="73170"/>
                  </a:lnTo>
                  <a:lnTo>
                    <a:pt x="9867" y="73902"/>
                  </a:lnTo>
                  <a:lnTo>
                    <a:pt x="9867" y="75365"/>
                  </a:lnTo>
                  <a:lnTo>
                    <a:pt x="9867" y="75853"/>
                  </a:lnTo>
                  <a:lnTo>
                    <a:pt x="9867" y="76585"/>
                  </a:lnTo>
                  <a:lnTo>
                    <a:pt x="9867" y="78048"/>
                  </a:lnTo>
                  <a:lnTo>
                    <a:pt x="8912" y="80243"/>
                  </a:lnTo>
                  <a:lnTo>
                    <a:pt x="9867" y="80731"/>
                  </a:lnTo>
                  <a:lnTo>
                    <a:pt x="9867" y="82926"/>
                  </a:lnTo>
                  <a:lnTo>
                    <a:pt x="8912" y="83658"/>
                  </a:lnTo>
                  <a:lnTo>
                    <a:pt x="8912" y="84390"/>
                  </a:lnTo>
                  <a:lnTo>
                    <a:pt x="8275" y="85121"/>
                  </a:lnTo>
                  <a:lnTo>
                    <a:pt x="8275" y="85853"/>
                  </a:lnTo>
                  <a:lnTo>
                    <a:pt x="8275" y="87073"/>
                  </a:lnTo>
                  <a:lnTo>
                    <a:pt x="10822" y="89268"/>
                  </a:lnTo>
                  <a:lnTo>
                    <a:pt x="11777" y="89268"/>
                  </a:lnTo>
                  <a:lnTo>
                    <a:pt x="12732" y="89268"/>
                  </a:lnTo>
                  <a:lnTo>
                    <a:pt x="13687" y="90731"/>
                  </a:lnTo>
                  <a:lnTo>
                    <a:pt x="13687" y="90731"/>
                  </a:lnTo>
                  <a:lnTo>
                    <a:pt x="14641" y="91951"/>
                  </a:lnTo>
                  <a:lnTo>
                    <a:pt x="16233" y="91951"/>
                  </a:lnTo>
                  <a:lnTo>
                    <a:pt x="16233" y="91951"/>
                  </a:lnTo>
                  <a:lnTo>
                    <a:pt x="17188" y="91219"/>
                  </a:lnTo>
                  <a:lnTo>
                    <a:pt x="18143" y="90731"/>
                  </a:lnTo>
                  <a:lnTo>
                    <a:pt x="19098" y="90000"/>
                  </a:lnTo>
                  <a:lnTo>
                    <a:pt x="19098" y="90731"/>
                  </a:lnTo>
                  <a:lnTo>
                    <a:pt x="20053" y="90731"/>
                  </a:lnTo>
                  <a:lnTo>
                    <a:pt x="20053" y="90731"/>
                  </a:lnTo>
                  <a:lnTo>
                    <a:pt x="21007" y="91951"/>
                  </a:lnTo>
                  <a:lnTo>
                    <a:pt x="22599" y="91951"/>
                  </a:lnTo>
                  <a:lnTo>
                    <a:pt x="24509" y="90000"/>
                  </a:lnTo>
                  <a:lnTo>
                    <a:pt x="26419" y="90731"/>
                  </a:lnTo>
                  <a:lnTo>
                    <a:pt x="26419" y="91219"/>
                  </a:lnTo>
                  <a:lnTo>
                    <a:pt x="27374" y="91219"/>
                  </a:lnTo>
                  <a:lnTo>
                    <a:pt x="26419" y="93414"/>
                  </a:lnTo>
                  <a:lnTo>
                    <a:pt x="28010" y="93414"/>
                  </a:lnTo>
                  <a:lnTo>
                    <a:pt x="28965" y="93414"/>
                  </a:lnTo>
                  <a:lnTo>
                    <a:pt x="29920" y="92682"/>
                  </a:lnTo>
                  <a:lnTo>
                    <a:pt x="30875" y="91219"/>
                  </a:lnTo>
                  <a:lnTo>
                    <a:pt x="31830" y="91951"/>
                  </a:lnTo>
                  <a:lnTo>
                    <a:pt x="31830" y="91951"/>
                  </a:lnTo>
                  <a:lnTo>
                    <a:pt x="31830" y="90000"/>
                  </a:lnTo>
                  <a:lnTo>
                    <a:pt x="33740" y="90000"/>
                  </a:lnTo>
                  <a:lnTo>
                    <a:pt x="33740" y="89268"/>
                  </a:lnTo>
                  <a:lnTo>
                    <a:pt x="33740" y="87804"/>
                  </a:lnTo>
                  <a:lnTo>
                    <a:pt x="33740" y="87073"/>
                  </a:lnTo>
                  <a:lnTo>
                    <a:pt x="34376" y="87804"/>
                  </a:lnTo>
                  <a:lnTo>
                    <a:pt x="35331" y="87804"/>
                  </a:lnTo>
                  <a:lnTo>
                    <a:pt x="35331" y="87804"/>
                  </a:lnTo>
                  <a:lnTo>
                    <a:pt x="35331" y="88536"/>
                  </a:lnTo>
                  <a:lnTo>
                    <a:pt x="35331" y="89268"/>
                  </a:lnTo>
                  <a:lnTo>
                    <a:pt x="35331" y="90731"/>
                  </a:lnTo>
                  <a:lnTo>
                    <a:pt x="36286" y="90731"/>
                  </a:lnTo>
                  <a:lnTo>
                    <a:pt x="36286" y="91219"/>
                  </a:lnTo>
                  <a:lnTo>
                    <a:pt x="37241" y="91951"/>
                  </a:lnTo>
                  <a:lnTo>
                    <a:pt x="37241" y="91951"/>
                  </a:lnTo>
                  <a:lnTo>
                    <a:pt x="38196" y="92682"/>
                  </a:lnTo>
                  <a:lnTo>
                    <a:pt x="38196" y="93414"/>
                  </a:lnTo>
                  <a:lnTo>
                    <a:pt x="39151" y="93414"/>
                  </a:lnTo>
                  <a:lnTo>
                    <a:pt x="39151" y="94146"/>
                  </a:lnTo>
                  <a:lnTo>
                    <a:pt x="39151" y="94878"/>
                  </a:lnTo>
                  <a:lnTo>
                    <a:pt x="39787" y="94878"/>
                  </a:lnTo>
                  <a:lnTo>
                    <a:pt x="39151" y="95609"/>
                  </a:lnTo>
                  <a:lnTo>
                    <a:pt x="39787" y="96097"/>
                  </a:lnTo>
                  <a:lnTo>
                    <a:pt x="39787" y="96097"/>
                  </a:lnTo>
                  <a:lnTo>
                    <a:pt x="39787" y="96829"/>
                  </a:lnTo>
                  <a:lnTo>
                    <a:pt x="39787" y="97560"/>
                  </a:lnTo>
                  <a:lnTo>
                    <a:pt x="39787" y="98292"/>
                  </a:lnTo>
                  <a:lnTo>
                    <a:pt x="39787" y="99024"/>
                  </a:lnTo>
                  <a:lnTo>
                    <a:pt x="41697" y="99756"/>
                  </a:lnTo>
                  <a:lnTo>
                    <a:pt x="42652" y="99756"/>
                  </a:lnTo>
                  <a:lnTo>
                    <a:pt x="43607" y="100487"/>
                  </a:lnTo>
                  <a:lnTo>
                    <a:pt x="43607" y="100487"/>
                  </a:lnTo>
                  <a:lnTo>
                    <a:pt x="45517" y="99756"/>
                  </a:lnTo>
                  <a:lnTo>
                    <a:pt x="45517" y="100487"/>
                  </a:lnTo>
                  <a:lnTo>
                    <a:pt x="46153" y="100975"/>
                  </a:lnTo>
                  <a:lnTo>
                    <a:pt x="46153" y="101707"/>
                  </a:lnTo>
                  <a:lnTo>
                    <a:pt x="48063" y="102439"/>
                  </a:lnTo>
                  <a:lnTo>
                    <a:pt x="48063" y="100975"/>
                  </a:lnTo>
                  <a:lnTo>
                    <a:pt x="50928" y="101707"/>
                  </a:lnTo>
                  <a:lnTo>
                    <a:pt x="49973" y="102439"/>
                  </a:lnTo>
                  <a:lnTo>
                    <a:pt x="50928" y="102439"/>
                  </a:lnTo>
                  <a:lnTo>
                    <a:pt x="51883" y="103170"/>
                  </a:lnTo>
                  <a:lnTo>
                    <a:pt x="51883" y="103902"/>
                  </a:lnTo>
                  <a:lnTo>
                    <a:pt x="52519" y="104634"/>
                  </a:lnTo>
                  <a:lnTo>
                    <a:pt x="51883" y="104634"/>
                  </a:lnTo>
                  <a:lnTo>
                    <a:pt x="51883" y="105365"/>
                  </a:lnTo>
                  <a:lnTo>
                    <a:pt x="51883" y="105853"/>
                  </a:lnTo>
                  <a:lnTo>
                    <a:pt x="51883" y="106585"/>
                  </a:lnTo>
                  <a:lnTo>
                    <a:pt x="51883" y="107317"/>
                  </a:lnTo>
                  <a:lnTo>
                    <a:pt x="51883" y="108048"/>
                  </a:lnTo>
                  <a:lnTo>
                    <a:pt x="52519" y="108048"/>
                  </a:lnTo>
                  <a:lnTo>
                    <a:pt x="51883" y="109512"/>
                  </a:lnTo>
                  <a:lnTo>
                    <a:pt x="51883" y="110243"/>
                  </a:lnTo>
                  <a:lnTo>
                    <a:pt x="52519" y="110243"/>
                  </a:lnTo>
                  <a:lnTo>
                    <a:pt x="52519" y="110731"/>
                  </a:lnTo>
                  <a:lnTo>
                    <a:pt x="51883" y="110731"/>
                  </a:lnTo>
                  <a:lnTo>
                    <a:pt x="49973" y="110731"/>
                  </a:lnTo>
                  <a:lnTo>
                    <a:pt x="50928" y="112195"/>
                  </a:lnTo>
                  <a:lnTo>
                    <a:pt x="49973" y="112195"/>
                  </a:lnTo>
                  <a:lnTo>
                    <a:pt x="48063" y="112926"/>
                  </a:lnTo>
                  <a:lnTo>
                    <a:pt x="48063" y="113658"/>
                  </a:lnTo>
                  <a:lnTo>
                    <a:pt x="48063" y="114390"/>
                  </a:lnTo>
                  <a:lnTo>
                    <a:pt x="48063" y="115121"/>
                  </a:lnTo>
                  <a:lnTo>
                    <a:pt x="48063" y="115609"/>
                  </a:lnTo>
                  <a:lnTo>
                    <a:pt x="48063" y="116341"/>
                  </a:lnTo>
                  <a:lnTo>
                    <a:pt x="49018" y="117073"/>
                  </a:lnTo>
                  <a:lnTo>
                    <a:pt x="49973" y="117073"/>
                  </a:lnTo>
                  <a:lnTo>
                    <a:pt x="51883" y="117073"/>
                  </a:lnTo>
                  <a:lnTo>
                    <a:pt x="51883" y="117073"/>
                  </a:lnTo>
                  <a:lnTo>
                    <a:pt x="51883" y="119268"/>
                  </a:lnTo>
                  <a:lnTo>
                    <a:pt x="54429" y="119268"/>
                  </a:lnTo>
                  <a:lnTo>
                    <a:pt x="55384" y="118536"/>
                  </a:lnTo>
                  <a:lnTo>
                    <a:pt x="55384" y="118536"/>
                  </a:lnTo>
                  <a:lnTo>
                    <a:pt x="57294" y="118536"/>
                  </a:lnTo>
                  <a:lnTo>
                    <a:pt x="58249" y="117804"/>
                  </a:lnTo>
                  <a:lnTo>
                    <a:pt x="58885" y="118536"/>
                  </a:lnTo>
                  <a:lnTo>
                    <a:pt x="59840" y="118536"/>
                  </a:lnTo>
                  <a:lnTo>
                    <a:pt x="61750" y="118536"/>
                  </a:lnTo>
                  <a:lnTo>
                    <a:pt x="61750" y="118536"/>
                  </a:lnTo>
                  <a:lnTo>
                    <a:pt x="61750" y="117804"/>
                  </a:lnTo>
                  <a:lnTo>
                    <a:pt x="62705" y="117804"/>
                  </a:lnTo>
                  <a:lnTo>
                    <a:pt x="63660" y="118536"/>
                  </a:lnTo>
                  <a:lnTo>
                    <a:pt x="63660" y="118536"/>
                  </a:lnTo>
                  <a:lnTo>
                    <a:pt x="63660" y="118536"/>
                  </a:lnTo>
                  <a:lnTo>
                    <a:pt x="64615" y="117804"/>
                  </a:lnTo>
                  <a:lnTo>
                    <a:pt x="65251" y="118536"/>
                  </a:lnTo>
                  <a:lnTo>
                    <a:pt x="64615" y="119268"/>
                  </a:lnTo>
                  <a:lnTo>
                    <a:pt x="64615" y="120000"/>
                  </a:lnTo>
                  <a:lnTo>
                    <a:pt x="66206" y="120000"/>
                  </a:lnTo>
                  <a:lnTo>
                    <a:pt x="67161" y="118536"/>
                  </a:lnTo>
                  <a:lnTo>
                    <a:pt x="67161" y="118536"/>
                  </a:lnTo>
                  <a:lnTo>
                    <a:pt x="68116" y="117804"/>
                  </a:lnTo>
                  <a:lnTo>
                    <a:pt x="69071" y="117804"/>
                  </a:lnTo>
                  <a:lnTo>
                    <a:pt x="70026" y="118536"/>
                  </a:lnTo>
                  <a:lnTo>
                    <a:pt x="70026" y="117804"/>
                  </a:lnTo>
                  <a:lnTo>
                    <a:pt x="70026" y="117073"/>
                  </a:lnTo>
                  <a:lnTo>
                    <a:pt x="70026" y="116341"/>
                  </a:lnTo>
                  <a:lnTo>
                    <a:pt x="70026" y="115609"/>
                  </a:lnTo>
                  <a:lnTo>
                    <a:pt x="70663" y="115609"/>
                  </a:lnTo>
                  <a:lnTo>
                    <a:pt x="70663" y="114390"/>
                  </a:lnTo>
                  <a:lnTo>
                    <a:pt x="70663" y="113658"/>
                  </a:lnTo>
                  <a:lnTo>
                    <a:pt x="70663" y="112926"/>
                  </a:lnTo>
                  <a:lnTo>
                    <a:pt x="71618" y="112195"/>
                  </a:lnTo>
                  <a:lnTo>
                    <a:pt x="72572" y="111463"/>
                  </a:lnTo>
                  <a:lnTo>
                    <a:pt x="73527" y="112195"/>
                  </a:lnTo>
                  <a:lnTo>
                    <a:pt x="73527" y="112195"/>
                  </a:lnTo>
                  <a:lnTo>
                    <a:pt x="75437" y="112195"/>
                  </a:lnTo>
                  <a:lnTo>
                    <a:pt x="76392" y="113658"/>
                  </a:lnTo>
                  <a:lnTo>
                    <a:pt x="77984" y="112926"/>
                  </a:lnTo>
                  <a:lnTo>
                    <a:pt x="77984" y="112195"/>
                  </a:lnTo>
                  <a:lnTo>
                    <a:pt x="78938" y="112195"/>
                  </a:lnTo>
                  <a:lnTo>
                    <a:pt x="78938" y="112926"/>
                  </a:lnTo>
                  <a:lnTo>
                    <a:pt x="79893" y="113658"/>
                  </a:lnTo>
                  <a:lnTo>
                    <a:pt x="81803" y="113658"/>
                  </a:lnTo>
                  <a:lnTo>
                    <a:pt x="81803" y="112195"/>
                  </a:lnTo>
                  <a:lnTo>
                    <a:pt x="81803" y="112195"/>
                  </a:lnTo>
                  <a:lnTo>
                    <a:pt x="81803" y="111463"/>
                  </a:lnTo>
                  <a:lnTo>
                    <a:pt x="83395" y="111463"/>
                  </a:lnTo>
                  <a:lnTo>
                    <a:pt x="83395" y="110731"/>
                  </a:lnTo>
                  <a:lnTo>
                    <a:pt x="84350" y="110731"/>
                  </a:lnTo>
                  <a:lnTo>
                    <a:pt x="85305" y="111463"/>
                  </a:lnTo>
                  <a:lnTo>
                    <a:pt x="85305" y="112195"/>
                  </a:lnTo>
                  <a:lnTo>
                    <a:pt x="85305" y="112926"/>
                  </a:lnTo>
                  <a:lnTo>
                    <a:pt x="85305" y="112926"/>
                  </a:lnTo>
                  <a:lnTo>
                    <a:pt x="84350" y="113658"/>
                  </a:lnTo>
                  <a:lnTo>
                    <a:pt x="84350" y="114390"/>
                  </a:lnTo>
                  <a:lnTo>
                    <a:pt x="85305" y="113658"/>
                  </a:lnTo>
                  <a:lnTo>
                    <a:pt x="87214" y="115121"/>
                  </a:lnTo>
                  <a:lnTo>
                    <a:pt x="87214" y="115121"/>
                  </a:lnTo>
                  <a:lnTo>
                    <a:pt x="86259" y="115121"/>
                  </a:lnTo>
                  <a:lnTo>
                    <a:pt x="87214" y="116341"/>
                  </a:lnTo>
                  <a:lnTo>
                    <a:pt x="86259" y="116341"/>
                  </a:lnTo>
                  <a:lnTo>
                    <a:pt x="86259" y="117804"/>
                  </a:lnTo>
                  <a:lnTo>
                    <a:pt x="88169" y="118536"/>
                  </a:lnTo>
                  <a:lnTo>
                    <a:pt x="88169" y="118536"/>
                  </a:lnTo>
                  <a:lnTo>
                    <a:pt x="88169" y="117804"/>
                  </a:lnTo>
                  <a:lnTo>
                    <a:pt x="89761" y="116341"/>
                  </a:lnTo>
                  <a:lnTo>
                    <a:pt x="89761" y="115609"/>
                  </a:lnTo>
                  <a:lnTo>
                    <a:pt x="89761" y="115121"/>
                  </a:lnTo>
                  <a:lnTo>
                    <a:pt x="89761" y="113658"/>
                  </a:lnTo>
                  <a:lnTo>
                    <a:pt x="89761" y="113658"/>
                  </a:lnTo>
                  <a:lnTo>
                    <a:pt x="90716" y="112195"/>
                  </a:lnTo>
                  <a:lnTo>
                    <a:pt x="90716" y="111463"/>
                  </a:lnTo>
                  <a:lnTo>
                    <a:pt x="91671" y="110243"/>
                  </a:lnTo>
                  <a:lnTo>
                    <a:pt x="91671" y="110243"/>
                  </a:lnTo>
                  <a:lnTo>
                    <a:pt x="91671" y="110243"/>
                  </a:lnTo>
                  <a:lnTo>
                    <a:pt x="91671" y="108780"/>
                  </a:lnTo>
                  <a:lnTo>
                    <a:pt x="91671" y="108780"/>
                  </a:lnTo>
                  <a:lnTo>
                    <a:pt x="91671" y="107317"/>
                  </a:lnTo>
                  <a:lnTo>
                    <a:pt x="92625" y="107317"/>
                  </a:lnTo>
                  <a:lnTo>
                    <a:pt x="92625" y="106585"/>
                  </a:lnTo>
                  <a:lnTo>
                    <a:pt x="93580" y="105853"/>
                  </a:lnTo>
                  <a:lnTo>
                    <a:pt x="93580" y="104634"/>
                  </a:lnTo>
                  <a:lnTo>
                    <a:pt x="93580" y="104634"/>
                  </a:lnTo>
                  <a:lnTo>
                    <a:pt x="93580" y="103170"/>
                  </a:lnTo>
                  <a:lnTo>
                    <a:pt x="93580" y="103170"/>
                  </a:lnTo>
                  <a:lnTo>
                    <a:pt x="94535" y="102439"/>
                  </a:lnTo>
                  <a:lnTo>
                    <a:pt x="94535" y="100975"/>
                  </a:lnTo>
                  <a:lnTo>
                    <a:pt x="94535" y="100975"/>
                  </a:lnTo>
                  <a:lnTo>
                    <a:pt x="95490" y="100487"/>
                  </a:lnTo>
                  <a:lnTo>
                    <a:pt x="95490" y="99756"/>
                  </a:lnTo>
                  <a:lnTo>
                    <a:pt x="95490" y="99756"/>
                  </a:lnTo>
                  <a:lnTo>
                    <a:pt x="95490" y="99756"/>
                  </a:lnTo>
                  <a:lnTo>
                    <a:pt x="95490" y="99756"/>
                  </a:lnTo>
                  <a:lnTo>
                    <a:pt x="96127" y="99756"/>
                  </a:lnTo>
                  <a:lnTo>
                    <a:pt x="97082" y="99756"/>
                  </a:lnTo>
                  <a:lnTo>
                    <a:pt x="98037" y="99756"/>
                  </a:lnTo>
                  <a:lnTo>
                    <a:pt x="98992" y="100487"/>
                  </a:lnTo>
                  <a:lnTo>
                    <a:pt x="100901" y="100975"/>
                  </a:lnTo>
                  <a:lnTo>
                    <a:pt x="101538" y="100975"/>
                  </a:lnTo>
                  <a:lnTo>
                    <a:pt x="102493" y="100487"/>
                  </a:lnTo>
                  <a:lnTo>
                    <a:pt x="103448" y="100487"/>
                  </a:lnTo>
                  <a:lnTo>
                    <a:pt x="104403" y="99756"/>
                  </a:lnTo>
                  <a:lnTo>
                    <a:pt x="104403" y="99756"/>
                  </a:lnTo>
                  <a:lnTo>
                    <a:pt x="105358" y="99756"/>
                  </a:lnTo>
                  <a:lnTo>
                    <a:pt x="105358" y="99024"/>
                  </a:lnTo>
                  <a:lnTo>
                    <a:pt x="107267" y="99756"/>
                  </a:lnTo>
                  <a:lnTo>
                    <a:pt x="107267" y="100975"/>
                  </a:lnTo>
                  <a:lnTo>
                    <a:pt x="107904" y="101707"/>
                  </a:lnTo>
                  <a:lnTo>
                    <a:pt x="108859" y="101707"/>
                  </a:lnTo>
                  <a:lnTo>
                    <a:pt x="108859" y="102439"/>
                  </a:lnTo>
                  <a:lnTo>
                    <a:pt x="109814" y="102439"/>
                  </a:lnTo>
                  <a:lnTo>
                    <a:pt x="110769" y="103170"/>
                  </a:lnTo>
                  <a:lnTo>
                    <a:pt x="111724" y="102439"/>
                  </a:lnTo>
                  <a:lnTo>
                    <a:pt x="112679" y="103170"/>
                  </a:lnTo>
                  <a:lnTo>
                    <a:pt x="113633" y="102439"/>
                  </a:lnTo>
                  <a:lnTo>
                    <a:pt x="113633" y="101707"/>
                  </a:lnTo>
                  <a:lnTo>
                    <a:pt x="115225" y="101707"/>
                  </a:lnTo>
                  <a:lnTo>
                    <a:pt x="115225" y="100975"/>
                  </a:lnTo>
                  <a:lnTo>
                    <a:pt x="116180" y="100975"/>
                  </a:lnTo>
                  <a:lnTo>
                    <a:pt x="117135" y="100975"/>
                  </a:lnTo>
                  <a:lnTo>
                    <a:pt x="117135" y="99756"/>
                  </a:lnTo>
                  <a:lnTo>
                    <a:pt x="116180" y="99756"/>
                  </a:lnTo>
                  <a:lnTo>
                    <a:pt x="114270" y="99024"/>
                  </a:lnTo>
                  <a:lnTo>
                    <a:pt x="114270" y="98292"/>
                  </a:lnTo>
                  <a:lnTo>
                    <a:pt x="114270" y="96829"/>
                  </a:lnTo>
                  <a:lnTo>
                    <a:pt x="114270" y="96829"/>
                  </a:lnTo>
                  <a:lnTo>
                    <a:pt x="115225" y="96097"/>
                  </a:lnTo>
                  <a:lnTo>
                    <a:pt x="114270" y="95609"/>
                  </a:lnTo>
                  <a:lnTo>
                    <a:pt x="115225" y="95609"/>
                  </a:lnTo>
                  <a:lnTo>
                    <a:pt x="117135" y="94878"/>
                  </a:lnTo>
                  <a:lnTo>
                    <a:pt x="117135" y="94146"/>
                  </a:lnTo>
                  <a:lnTo>
                    <a:pt x="116180" y="94146"/>
                  </a:lnTo>
                  <a:lnTo>
                    <a:pt x="116180" y="93414"/>
                  </a:lnTo>
                  <a:lnTo>
                    <a:pt x="117135" y="93414"/>
                  </a:lnTo>
                  <a:lnTo>
                    <a:pt x="117135" y="93414"/>
                  </a:lnTo>
                  <a:lnTo>
                    <a:pt x="117135" y="92682"/>
                  </a:lnTo>
                  <a:lnTo>
                    <a:pt x="118090" y="91951"/>
                  </a:lnTo>
                  <a:lnTo>
                    <a:pt x="117135" y="91951"/>
                  </a:lnTo>
                  <a:lnTo>
                    <a:pt x="117135" y="91219"/>
                  </a:lnTo>
                  <a:lnTo>
                    <a:pt x="117135" y="91219"/>
                  </a:lnTo>
                  <a:lnTo>
                    <a:pt x="117135" y="91219"/>
                  </a:lnTo>
                  <a:lnTo>
                    <a:pt x="117135" y="90731"/>
                  </a:lnTo>
                  <a:lnTo>
                    <a:pt x="115225" y="90000"/>
                  </a:lnTo>
                  <a:lnTo>
                    <a:pt x="116180" y="89268"/>
                  </a:lnTo>
                  <a:lnTo>
                    <a:pt x="116180" y="89268"/>
                  </a:lnTo>
                  <a:lnTo>
                    <a:pt x="115225" y="88536"/>
                  </a:lnTo>
                  <a:lnTo>
                    <a:pt x="115225" y="87073"/>
                  </a:lnTo>
                  <a:lnTo>
                    <a:pt x="114270" y="87073"/>
                  </a:lnTo>
                  <a:lnTo>
                    <a:pt x="114270" y="86341"/>
                  </a:lnTo>
                  <a:lnTo>
                    <a:pt x="115225" y="85853"/>
                  </a:lnTo>
                  <a:lnTo>
                    <a:pt x="115225" y="85121"/>
                  </a:lnTo>
                  <a:lnTo>
                    <a:pt x="113633" y="84390"/>
                  </a:lnTo>
                  <a:lnTo>
                    <a:pt x="112679" y="83658"/>
                  </a:lnTo>
                  <a:lnTo>
                    <a:pt x="111724" y="82926"/>
                  </a:lnTo>
                  <a:lnTo>
                    <a:pt x="112679" y="82926"/>
                  </a:lnTo>
                  <a:lnTo>
                    <a:pt x="113633" y="82926"/>
                  </a:lnTo>
                  <a:lnTo>
                    <a:pt x="113633" y="82926"/>
                  </a:lnTo>
                  <a:lnTo>
                    <a:pt x="114270" y="82195"/>
                  </a:lnTo>
                  <a:lnTo>
                    <a:pt x="115225" y="82195"/>
                  </a:lnTo>
                  <a:lnTo>
                    <a:pt x="116180" y="81463"/>
                  </a:lnTo>
                  <a:lnTo>
                    <a:pt x="116180" y="82195"/>
                  </a:lnTo>
                  <a:lnTo>
                    <a:pt x="119045" y="82195"/>
                  </a:lnTo>
                  <a:lnTo>
                    <a:pt x="118090" y="80731"/>
                  </a:lnTo>
                  <a:lnTo>
                    <a:pt x="119045" y="80731"/>
                  </a:lnTo>
                  <a:lnTo>
                    <a:pt x="117135" y="80243"/>
                  </a:lnTo>
                  <a:lnTo>
                    <a:pt x="117135" y="80731"/>
                  </a:lnTo>
                  <a:lnTo>
                    <a:pt x="117135" y="81463"/>
                  </a:lnTo>
                  <a:lnTo>
                    <a:pt x="117135" y="80243"/>
                  </a:lnTo>
                  <a:lnTo>
                    <a:pt x="115225" y="80243"/>
                  </a:lnTo>
                  <a:lnTo>
                    <a:pt x="115225" y="78780"/>
                  </a:lnTo>
                  <a:lnTo>
                    <a:pt x="115225" y="78780"/>
                  </a:lnTo>
                  <a:lnTo>
                    <a:pt x="114270" y="78780"/>
                  </a:lnTo>
                  <a:lnTo>
                    <a:pt x="113633" y="79512"/>
                  </a:lnTo>
                  <a:lnTo>
                    <a:pt x="113633" y="78780"/>
                  </a:lnTo>
                  <a:lnTo>
                    <a:pt x="112679" y="78780"/>
                  </a:lnTo>
                  <a:lnTo>
                    <a:pt x="111724" y="79512"/>
                  </a:lnTo>
                  <a:lnTo>
                    <a:pt x="111724" y="78048"/>
                  </a:lnTo>
                  <a:lnTo>
                    <a:pt x="111724" y="77317"/>
                  </a:lnTo>
                  <a:lnTo>
                    <a:pt x="110769" y="76585"/>
                  </a:lnTo>
                  <a:lnTo>
                    <a:pt x="108859" y="76585"/>
                  </a:lnTo>
                  <a:lnTo>
                    <a:pt x="108859" y="75853"/>
                  </a:lnTo>
                  <a:lnTo>
                    <a:pt x="108859" y="75853"/>
                  </a:lnTo>
                  <a:lnTo>
                    <a:pt x="108859" y="73902"/>
                  </a:lnTo>
                  <a:lnTo>
                    <a:pt x="108859" y="73902"/>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5" name="Google Shape;415;p9"/>
            <p:cNvSpPr/>
            <p:nvPr/>
          </p:nvSpPr>
          <p:spPr>
            <a:xfrm>
              <a:off x="4535807" y="3612596"/>
              <a:ext cx="272208" cy="326899"/>
            </a:xfrm>
            <a:custGeom>
              <a:avLst/>
              <a:gdLst/>
              <a:ahLst/>
              <a:cxnLst/>
              <a:rect l="l" t="t" r="r" b="b"/>
              <a:pathLst>
                <a:path w="120000" h="120000" extrusionOk="0">
                  <a:moveTo>
                    <a:pt x="108859" y="73902"/>
                  </a:moveTo>
                  <a:lnTo>
                    <a:pt x="109814" y="73170"/>
                  </a:lnTo>
                  <a:lnTo>
                    <a:pt x="110769" y="73170"/>
                  </a:lnTo>
                  <a:lnTo>
                    <a:pt x="111724" y="71707"/>
                  </a:lnTo>
                  <a:lnTo>
                    <a:pt x="110769" y="71707"/>
                  </a:lnTo>
                  <a:lnTo>
                    <a:pt x="109814" y="71707"/>
                  </a:lnTo>
                  <a:lnTo>
                    <a:pt x="109814" y="70487"/>
                  </a:lnTo>
                  <a:lnTo>
                    <a:pt x="109814" y="69756"/>
                  </a:lnTo>
                  <a:lnTo>
                    <a:pt x="110769" y="69756"/>
                  </a:lnTo>
                  <a:lnTo>
                    <a:pt x="111724" y="69024"/>
                  </a:lnTo>
                  <a:lnTo>
                    <a:pt x="112679" y="69024"/>
                  </a:lnTo>
                  <a:lnTo>
                    <a:pt x="113633" y="69024"/>
                  </a:lnTo>
                  <a:lnTo>
                    <a:pt x="113633" y="69024"/>
                  </a:lnTo>
                  <a:lnTo>
                    <a:pt x="114270" y="67560"/>
                  </a:lnTo>
                  <a:lnTo>
                    <a:pt x="115225" y="67560"/>
                  </a:lnTo>
                  <a:lnTo>
                    <a:pt x="115225" y="66829"/>
                  </a:lnTo>
                  <a:lnTo>
                    <a:pt x="115225" y="66097"/>
                  </a:lnTo>
                  <a:lnTo>
                    <a:pt x="115225" y="66097"/>
                  </a:lnTo>
                  <a:lnTo>
                    <a:pt x="115225" y="66097"/>
                  </a:lnTo>
                  <a:lnTo>
                    <a:pt x="116180" y="65609"/>
                  </a:lnTo>
                  <a:lnTo>
                    <a:pt x="117135" y="65609"/>
                  </a:lnTo>
                  <a:lnTo>
                    <a:pt x="116180" y="64878"/>
                  </a:lnTo>
                  <a:lnTo>
                    <a:pt x="117135" y="64146"/>
                  </a:lnTo>
                  <a:lnTo>
                    <a:pt x="117135" y="64146"/>
                  </a:lnTo>
                  <a:lnTo>
                    <a:pt x="117135" y="62682"/>
                  </a:lnTo>
                  <a:lnTo>
                    <a:pt x="117135" y="61951"/>
                  </a:lnTo>
                  <a:lnTo>
                    <a:pt x="118090" y="61219"/>
                  </a:lnTo>
                  <a:lnTo>
                    <a:pt x="118090" y="61219"/>
                  </a:lnTo>
                  <a:lnTo>
                    <a:pt x="118090" y="60731"/>
                  </a:lnTo>
                  <a:lnTo>
                    <a:pt x="118090" y="60000"/>
                  </a:lnTo>
                  <a:lnTo>
                    <a:pt x="118090" y="58536"/>
                  </a:lnTo>
                  <a:lnTo>
                    <a:pt x="118090" y="57804"/>
                  </a:lnTo>
                  <a:lnTo>
                    <a:pt x="119045" y="57073"/>
                  </a:lnTo>
                  <a:lnTo>
                    <a:pt x="119045" y="57073"/>
                  </a:lnTo>
                  <a:lnTo>
                    <a:pt x="120000" y="56341"/>
                  </a:lnTo>
                  <a:lnTo>
                    <a:pt x="119045" y="56341"/>
                  </a:lnTo>
                  <a:lnTo>
                    <a:pt x="117135" y="55853"/>
                  </a:lnTo>
                  <a:lnTo>
                    <a:pt x="117135" y="55121"/>
                  </a:lnTo>
                  <a:lnTo>
                    <a:pt x="119045" y="55121"/>
                  </a:lnTo>
                  <a:lnTo>
                    <a:pt x="118090" y="53658"/>
                  </a:lnTo>
                  <a:lnTo>
                    <a:pt x="118090" y="53658"/>
                  </a:lnTo>
                  <a:lnTo>
                    <a:pt x="119045" y="52195"/>
                  </a:lnTo>
                  <a:lnTo>
                    <a:pt x="119045" y="51463"/>
                  </a:lnTo>
                  <a:lnTo>
                    <a:pt x="117135" y="51463"/>
                  </a:lnTo>
                  <a:lnTo>
                    <a:pt x="116180" y="52195"/>
                  </a:lnTo>
                  <a:lnTo>
                    <a:pt x="115225" y="51463"/>
                  </a:lnTo>
                  <a:lnTo>
                    <a:pt x="115225" y="50975"/>
                  </a:lnTo>
                  <a:lnTo>
                    <a:pt x="115225" y="50243"/>
                  </a:lnTo>
                  <a:lnTo>
                    <a:pt x="115225" y="49512"/>
                  </a:lnTo>
                  <a:lnTo>
                    <a:pt x="115225" y="48780"/>
                  </a:lnTo>
                  <a:lnTo>
                    <a:pt x="115225" y="48780"/>
                  </a:lnTo>
                  <a:lnTo>
                    <a:pt x="114270" y="48048"/>
                  </a:lnTo>
                  <a:lnTo>
                    <a:pt x="113633" y="48780"/>
                  </a:lnTo>
                  <a:lnTo>
                    <a:pt x="112679" y="48048"/>
                  </a:lnTo>
                  <a:lnTo>
                    <a:pt x="113633" y="47317"/>
                  </a:lnTo>
                  <a:lnTo>
                    <a:pt x="113633" y="46585"/>
                  </a:lnTo>
                  <a:lnTo>
                    <a:pt x="113633" y="46097"/>
                  </a:lnTo>
                  <a:lnTo>
                    <a:pt x="115225" y="46585"/>
                  </a:lnTo>
                  <a:lnTo>
                    <a:pt x="115225" y="46097"/>
                  </a:lnTo>
                  <a:lnTo>
                    <a:pt x="116180" y="46097"/>
                  </a:lnTo>
                  <a:lnTo>
                    <a:pt x="117135" y="44634"/>
                  </a:lnTo>
                  <a:lnTo>
                    <a:pt x="117135" y="44634"/>
                  </a:lnTo>
                  <a:lnTo>
                    <a:pt x="118090" y="43170"/>
                  </a:lnTo>
                  <a:lnTo>
                    <a:pt x="117135" y="42439"/>
                  </a:lnTo>
                  <a:lnTo>
                    <a:pt x="117135" y="40975"/>
                  </a:lnTo>
                  <a:lnTo>
                    <a:pt x="117135" y="40487"/>
                  </a:lnTo>
                  <a:lnTo>
                    <a:pt x="115225" y="39024"/>
                  </a:lnTo>
                  <a:lnTo>
                    <a:pt x="114270" y="39024"/>
                  </a:lnTo>
                  <a:lnTo>
                    <a:pt x="113633" y="40975"/>
                  </a:lnTo>
                  <a:lnTo>
                    <a:pt x="113633" y="40975"/>
                  </a:lnTo>
                  <a:lnTo>
                    <a:pt x="112679" y="40487"/>
                  </a:lnTo>
                  <a:lnTo>
                    <a:pt x="111724" y="40487"/>
                  </a:lnTo>
                  <a:lnTo>
                    <a:pt x="111724" y="40975"/>
                  </a:lnTo>
                  <a:lnTo>
                    <a:pt x="110769" y="40975"/>
                  </a:lnTo>
                  <a:lnTo>
                    <a:pt x="110769" y="40487"/>
                  </a:lnTo>
                  <a:lnTo>
                    <a:pt x="108859" y="40487"/>
                  </a:lnTo>
                  <a:lnTo>
                    <a:pt x="108859" y="41707"/>
                  </a:lnTo>
                  <a:lnTo>
                    <a:pt x="107267" y="41707"/>
                  </a:lnTo>
                  <a:lnTo>
                    <a:pt x="107267" y="41707"/>
                  </a:lnTo>
                  <a:lnTo>
                    <a:pt x="107267" y="40975"/>
                  </a:lnTo>
                  <a:lnTo>
                    <a:pt x="107267" y="40487"/>
                  </a:lnTo>
                  <a:lnTo>
                    <a:pt x="107267" y="40487"/>
                  </a:lnTo>
                  <a:lnTo>
                    <a:pt x="106312" y="40487"/>
                  </a:lnTo>
                  <a:lnTo>
                    <a:pt x="105358" y="39024"/>
                  </a:lnTo>
                  <a:lnTo>
                    <a:pt x="103448" y="38292"/>
                  </a:lnTo>
                  <a:lnTo>
                    <a:pt x="103448" y="38292"/>
                  </a:lnTo>
                  <a:lnTo>
                    <a:pt x="103448" y="38292"/>
                  </a:lnTo>
                  <a:lnTo>
                    <a:pt x="103448" y="36829"/>
                  </a:lnTo>
                  <a:lnTo>
                    <a:pt x="102493" y="36829"/>
                  </a:lnTo>
                  <a:lnTo>
                    <a:pt x="101538" y="38292"/>
                  </a:lnTo>
                  <a:lnTo>
                    <a:pt x="100901" y="38292"/>
                  </a:lnTo>
                  <a:lnTo>
                    <a:pt x="98037" y="37560"/>
                  </a:lnTo>
                  <a:lnTo>
                    <a:pt x="97082" y="36829"/>
                  </a:lnTo>
                  <a:lnTo>
                    <a:pt x="98037" y="36829"/>
                  </a:lnTo>
                  <a:lnTo>
                    <a:pt x="98037" y="36097"/>
                  </a:lnTo>
                  <a:lnTo>
                    <a:pt x="97082" y="36097"/>
                  </a:lnTo>
                  <a:lnTo>
                    <a:pt x="97082" y="35609"/>
                  </a:lnTo>
                  <a:lnTo>
                    <a:pt x="95490" y="35609"/>
                  </a:lnTo>
                  <a:lnTo>
                    <a:pt x="95490" y="36097"/>
                  </a:lnTo>
                  <a:lnTo>
                    <a:pt x="93580" y="36097"/>
                  </a:lnTo>
                  <a:lnTo>
                    <a:pt x="93580" y="35609"/>
                  </a:lnTo>
                  <a:lnTo>
                    <a:pt x="93580" y="35609"/>
                  </a:lnTo>
                  <a:lnTo>
                    <a:pt x="93580" y="34146"/>
                  </a:lnTo>
                  <a:lnTo>
                    <a:pt x="93580" y="32682"/>
                  </a:lnTo>
                  <a:lnTo>
                    <a:pt x="92625" y="31951"/>
                  </a:lnTo>
                  <a:lnTo>
                    <a:pt x="91671" y="31951"/>
                  </a:lnTo>
                  <a:lnTo>
                    <a:pt x="91671" y="31951"/>
                  </a:lnTo>
                  <a:lnTo>
                    <a:pt x="92625" y="31219"/>
                  </a:lnTo>
                  <a:lnTo>
                    <a:pt x="93580" y="30731"/>
                  </a:lnTo>
                  <a:lnTo>
                    <a:pt x="94535" y="30731"/>
                  </a:lnTo>
                  <a:lnTo>
                    <a:pt x="95490" y="29268"/>
                  </a:lnTo>
                  <a:lnTo>
                    <a:pt x="94535" y="29268"/>
                  </a:lnTo>
                  <a:lnTo>
                    <a:pt x="94535" y="29268"/>
                  </a:lnTo>
                  <a:lnTo>
                    <a:pt x="93580" y="29268"/>
                  </a:lnTo>
                  <a:lnTo>
                    <a:pt x="93580" y="27073"/>
                  </a:lnTo>
                  <a:lnTo>
                    <a:pt x="91671" y="26341"/>
                  </a:lnTo>
                  <a:lnTo>
                    <a:pt x="91671" y="25853"/>
                  </a:lnTo>
                  <a:lnTo>
                    <a:pt x="90716" y="24390"/>
                  </a:lnTo>
                  <a:lnTo>
                    <a:pt x="89124" y="24390"/>
                  </a:lnTo>
                  <a:lnTo>
                    <a:pt x="88169" y="25121"/>
                  </a:lnTo>
                  <a:lnTo>
                    <a:pt x="87214" y="25121"/>
                  </a:lnTo>
                  <a:lnTo>
                    <a:pt x="88169" y="22926"/>
                  </a:lnTo>
                  <a:lnTo>
                    <a:pt x="88169" y="22195"/>
                  </a:lnTo>
                  <a:lnTo>
                    <a:pt x="88169" y="21463"/>
                  </a:lnTo>
                  <a:lnTo>
                    <a:pt x="86259" y="22195"/>
                  </a:lnTo>
                  <a:lnTo>
                    <a:pt x="85305" y="21463"/>
                  </a:lnTo>
                  <a:lnTo>
                    <a:pt x="85305" y="20975"/>
                  </a:lnTo>
                  <a:lnTo>
                    <a:pt x="86259" y="20975"/>
                  </a:lnTo>
                  <a:lnTo>
                    <a:pt x="86259" y="20243"/>
                  </a:lnTo>
                  <a:lnTo>
                    <a:pt x="85305" y="20243"/>
                  </a:lnTo>
                  <a:lnTo>
                    <a:pt x="82758" y="19512"/>
                  </a:lnTo>
                  <a:lnTo>
                    <a:pt x="81803" y="18780"/>
                  </a:lnTo>
                  <a:lnTo>
                    <a:pt x="79893" y="19512"/>
                  </a:lnTo>
                  <a:lnTo>
                    <a:pt x="77984" y="18780"/>
                  </a:lnTo>
                  <a:lnTo>
                    <a:pt x="77984" y="18780"/>
                  </a:lnTo>
                  <a:lnTo>
                    <a:pt x="76392" y="18780"/>
                  </a:lnTo>
                  <a:lnTo>
                    <a:pt x="75437" y="19512"/>
                  </a:lnTo>
                  <a:lnTo>
                    <a:pt x="75437" y="20243"/>
                  </a:lnTo>
                  <a:lnTo>
                    <a:pt x="74482" y="20243"/>
                  </a:lnTo>
                  <a:lnTo>
                    <a:pt x="75437" y="21463"/>
                  </a:lnTo>
                  <a:lnTo>
                    <a:pt x="75437" y="21463"/>
                  </a:lnTo>
                  <a:lnTo>
                    <a:pt x="72572" y="21463"/>
                  </a:lnTo>
                  <a:lnTo>
                    <a:pt x="70026" y="22926"/>
                  </a:lnTo>
                  <a:lnTo>
                    <a:pt x="70026" y="22195"/>
                  </a:lnTo>
                  <a:lnTo>
                    <a:pt x="69071" y="22195"/>
                  </a:lnTo>
                  <a:lnTo>
                    <a:pt x="66206" y="22926"/>
                  </a:lnTo>
                  <a:lnTo>
                    <a:pt x="64615" y="22195"/>
                  </a:lnTo>
                  <a:lnTo>
                    <a:pt x="64615" y="22926"/>
                  </a:lnTo>
                  <a:lnTo>
                    <a:pt x="63660" y="22926"/>
                  </a:lnTo>
                  <a:lnTo>
                    <a:pt x="63660" y="25121"/>
                  </a:lnTo>
                  <a:lnTo>
                    <a:pt x="63660" y="24390"/>
                  </a:lnTo>
                  <a:lnTo>
                    <a:pt x="61750" y="24390"/>
                  </a:lnTo>
                  <a:lnTo>
                    <a:pt x="59840" y="22926"/>
                  </a:lnTo>
                  <a:lnTo>
                    <a:pt x="59840" y="22195"/>
                  </a:lnTo>
                  <a:lnTo>
                    <a:pt x="58885" y="22195"/>
                  </a:lnTo>
                  <a:lnTo>
                    <a:pt x="59840" y="23658"/>
                  </a:lnTo>
                  <a:lnTo>
                    <a:pt x="58885" y="23658"/>
                  </a:lnTo>
                  <a:lnTo>
                    <a:pt x="58885" y="22926"/>
                  </a:lnTo>
                  <a:lnTo>
                    <a:pt x="58249" y="22926"/>
                  </a:lnTo>
                  <a:lnTo>
                    <a:pt x="57294" y="23658"/>
                  </a:lnTo>
                  <a:lnTo>
                    <a:pt x="56339" y="24390"/>
                  </a:lnTo>
                  <a:lnTo>
                    <a:pt x="55384" y="24390"/>
                  </a:lnTo>
                  <a:lnTo>
                    <a:pt x="54429" y="23658"/>
                  </a:lnTo>
                  <a:lnTo>
                    <a:pt x="53474" y="23658"/>
                  </a:lnTo>
                  <a:lnTo>
                    <a:pt x="53474" y="24390"/>
                  </a:lnTo>
                  <a:lnTo>
                    <a:pt x="52519" y="25121"/>
                  </a:lnTo>
                  <a:lnTo>
                    <a:pt x="51883" y="24390"/>
                  </a:lnTo>
                  <a:lnTo>
                    <a:pt x="51883" y="25121"/>
                  </a:lnTo>
                  <a:lnTo>
                    <a:pt x="50928" y="23658"/>
                  </a:lnTo>
                  <a:lnTo>
                    <a:pt x="49973" y="24390"/>
                  </a:lnTo>
                  <a:lnTo>
                    <a:pt x="47108" y="24390"/>
                  </a:lnTo>
                  <a:lnTo>
                    <a:pt x="47108" y="25121"/>
                  </a:lnTo>
                  <a:lnTo>
                    <a:pt x="46153" y="25121"/>
                  </a:lnTo>
                  <a:lnTo>
                    <a:pt x="47108" y="22195"/>
                  </a:lnTo>
                  <a:lnTo>
                    <a:pt x="46153" y="21463"/>
                  </a:lnTo>
                  <a:lnTo>
                    <a:pt x="46153" y="20975"/>
                  </a:lnTo>
                  <a:lnTo>
                    <a:pt x="45517" y="20975"/>
                  </a:lnTo>
                  <a:lnTo>
                    <a:pt x="45517" y="21463"/>
                  </a:lnTo>
                  <a:lnTo>
                    <a:pt x="44562" y="21463"/>
                  </a:lnTo>
                  <a:lnTo>
                    <a:pt x="43607" y="21463"/>
                  </a:lnTo>
                  <a:lnTo>
                    <a:pt x="43607" y="20975"/>
                  </a:lnTo>
                  <a:lnTo>
                    <a:pt x="45517" y="20243"/>
                  </a:lnTo>
                  <a:lnTo>
                    <a:pt x="45517" y="20243"/>
                  </a:lnTo>
                  <a:lnTo>
                    <a:pt x="43607" y="18780"/>
                  </a:lnTo>
                  <a:lnTo>
                    <a:pt x="43607" y="18780"/>
                  </a:lnTo>
                  <a:lnTo>
                    <a:pt x="42652" y="18780"/>
                  </a:lnTo>
                  <a:lnTo>
                    <a:pt x="42652" y="17317"/>
                  </a:lnTo>
                  <a:lnTo>
                    <a:pt x="41697" y="16585"/>
                  </a:lnTo>
                  <a:lnTo>
                    <a:pt x="41697" y="16097"/>
                  </a:lnTo>
                  <a:lnTo>
                    <a:pt x="41697" y="15365"/>
                  </a:lnTo>
                  <a:lnTo>
                    <a:pt x="41697" y="15365"/>
                  </a:lnTo>
                  <a:lnTo>
                    <a:pt x="39787" y="13902"/>
                  </a:lnTo>
                  <a:lnTo>
                    <a:pt x="39151" y="13902"/>
                  </a:lnTo>
                  <a:lnTo>
                    <a:pt x="38196" y="13170"/>
                  </a:lnTo>
                  <a:lnTo>
                    <a:pt x="39787" y="12439"/>
                  </a:lnTo>
                  <a:lnTo>
                    <a:pt x="39151" y="11707"/>
                  </a:lnTo>
                  <a:lnTo>
                    <a:pt x="38196" y="11707"/>
                  </a:lnTo>
                  <a:lnTo>
                    <a:pt x="38196" y="12439"/>
                  </a:lnTo>
                  <a:lnTo>
                    <a:pt x="37241" y="13170"/>
                  </a:lnTo>
                  <a:lnTo>
                    <a:pt x="36286" y="12439"/>
                  </a:lnTo>
                  <a:lnTo>
                    <a:pt x="36286" y="13170"/>
                  </a:lnTo>
                  <a:lnTo>
                    <a:pt x="35331" y="13170"/>
                  </a:lnTo>
                  <a:lnTo>
                    <a:pt x="35331" y="11707"/>
                  </a:lnTo>
                  <a:lnTo>
                    <a:pt x="34376" y="11219"/>
                  </a:lnTo>
                  <a:lnTo>
                    <a:pt x="33740" y="11219"/>
                  </a:lnTo>
                  <a:lnTo>
                    <a:pt x="33740" y="11219"/>
                  </a:lnTo>
                  <a:lnTo>
                    <a:pt x="32785" y="11219"/>
                  </a:lnTo>
                  <a:lnTo>
                    <a:pt x="31830" y="11219"/>
                  </a:lnTo>
                  <a:lnTo>
                    <a:pt x="33740" y="9024"/>
                  </a:lnTo>
                  <a:lnTo>
                    <a:pt x="33740" y="8292"/>
                  </a:lnTo>
                  <a:lnTo>
                    <a:pt x="32785" y="8292"/>
                  </a:lnTo>
                  <a:lnTo>
                    <a:pt x="33740" y="6829"/>
                  </a:lnTo>
                  <a:lnTo>
                    <a:pt x="33740" y="6341"/>
                  </a:lnTo>
                  <a:lnTo>
                    <a:pt x="32785" y="6341"/>
                  </a:lnTo>
                  <a:lnTo>
                    <a:pt x="31830" y="5609"/>
                  </a:lnTo>
                  <a:lnTo>
                    <a:pt x="31830" y="4878"/>
                  </a:lnTo>
                  <a:lnTo>
                    <a:pt x="30875" y="4146"/>
                  </a:lnTo>
                  <a:lnTo>
                    <a:pt x="30875" y="3414"/>
                  </a:lnTo>
                  <a:lnTo>
                    <a:pt x="29920" y="4146"/>
                  </a:lnTo>
                  <a:lnTo>
                    <a:pt x="29920" y="3414"/>
                  </a:lnTo>
                  <a:lnTo>
                    <a:pt x="28010" y="1463"/>
                  </a:lnTo>
                  <a:lnTo>
                    <a:pt x="26419" y="1463"/>
                  </a:lnTo>
                  <a:lnTo>
                    <a:pt x="26419" y="731"/>
                  </a:lnTo>
                  <a:lnTo>
                    <a:pt x="24509" y="1951"/>
                  </a:lnTo>
                  <a:lnTo>
                    <a:pt x="24509" y="1463"/>
                  </a:lnTo>
                  <a:lnTo>
                    <a:pt x="23554" y="0"/>
                  </a:lnTo>
                  <a:lnTo>
                    <a:pt x="22599" y="0"/>
                  </a:lnTo>
                  <a:lnTo>
                    <a:pt x="21644" y="731"/>
                  </a:lnTo>
                  <a:lnTo>
                    <a:pt x="21644" y="731"/>
                  </a:lnTo>
                  <a:lnTo>
                    <a:pt x="21007" y="1463"/>
                  </a:lnTo>
                  <a:lnTo>
                    <a:pt x="20053" y="1463"/>
                  </a:lnTo>
                  <a:lnTo>
                    <a:pt x="20053" y="1463"/>
                  </a:lnTo>
                  <a:lnTo>
                    <a:pt x="18143" y="731"/>
                  </a:lnTo>
                  <a:lnTo>
                    <a:pt x="18143" y="731"/>
                  </a:lnTo>
                  <a:lnTo>
                    <a:pt x="16233" y="1951"/>
                  </a:lnTo>
                  <a:lnTo>
                    <a:pt x="16233" y="1463"/>
                  </a:lnTo>
                  <a:lnTo>
                    <a:pt x="15278" y="1463"/>
                  </a:lnTo>
                  <a:lnTo>
                    <a:pt x="14641" y="1951"/>
                  </a:lnTo>
                  <a:lnTo>
                    <a:pt x="13687" y="1463"/>
                  </a:lnTo>
                  <a:lnTo>
                    <a:pt x="13687" y="1463"/>
                  </a:lnTo>
                  <a:lnTo>
                    <a:pt x="11777" y="1463"/>
                  </a:lnTo>
                  <a:lnTo>
                    <a:pt x="11777" y="1463"/>
                  </a:lnTo>
                  <a:lnTo>
                    <a:pt x="10822" y="2682"/>
                  </a:lnTo>
                  <a:lnTo>
                    <a:pt x="9867" y="2682"/>
                  </a:lnTo>
                  <a:lnTo>
                    <a:pt x="9867" y="1951"/>
                  </a:lnTo>
                  <a:lnTo>
                    <a:pt x="8912" y="1951"/>
                  </a:lnTo>
                  <a:lnTo>
                    <a:pt x="8275" y="1951"/>
                  </a:lnTo>
                  <a:lnTo>
                    <a:pt x="7320" y="3414"/>
                  </a:lnTo>
                  <a:lnTo>
                    <a:pt x="8275" y="3414"/>
                  </a:lnTo>
                  <a:lnTo>
                    <a:pt x="6366" y="4878"/>
                  </a:lnTo>
                  <a:lnTo>
                    <a:pt x="6366" y="4878"/>
                  </a:lnTo>
                  <a:lnTo>
                    <a:pt x="6366" y="5609"/>
                  </a:lnTo>
                  <a:lnTo>
                    <a:pt x="7320" y="6341"/>
                  </a:lnTo>
                  <a:lnTo>
                    <a:pt x="6366" y="6341"/>
                  </a:lnTo>
                  <a:lnTo>
                    <a:pt x="8275" y="6829"/>
                  </a:lnTo>
                  <a:lnTo>
                    <a:pt x="8275" y="7560"/>
                  </a:lnTo>
                  <a:lnTo>
                    <a:pt x="6366" y="9756"/>
                  </a:lnTo>
                  <a:lnTo>
                    <a:pt x="6366" y="10487"/>
                  </a:lnTo>
                  <a:lnTo>
                    <a:pt x="5411" y="10487"/>
                  </a:lnTo>
                  <a:lnTo>
                    <a:pt x="4456" y="10487"/>
                  </a:lnTo>
                  <a:lnTo>
                    <a:pt x="4456" y="11219"/>
                  </a:lnTo>
                  <a:lnTo>
                    <a:pt x="4456" y="11219"/>
                  </a:lnTo>
                  <a:lnTo>
                    <a:pt x="2864" y="11707"/>
                  </a:lnTo>
                  <a:lnTo>
                    <a:pt x="2864" y="12439"/>
                  </a:lnTo>
                  <a:lnTo>
                    <a:pt x="4456" y="12439"/>
                  </a:lnTo>
                  <a:lnTo>
                    <a:pt x="4456" y="13170"/>
                  </a:lnTo>
                  <a:lnTo>
                    <a:pt x="5411" y="13170"/>
                  </a:lnTo>
                  <a:lnTo>
                    <a:pt x="6366" y="13902"/>
                  </a:lnTo>
                  <a:lnTo>
                    <a:pt x="6366" y="13170"/>
                  </a:lnTo>
                  <a:lnTo>
                    <a:pt x="7320" y="13902"/>
                  </a:lnTo>
                  <a:lnTo>
                    <a:pt x="7320" y="15365"/>
                  </a:lnTo>
                  <a:lnTo>
                    <a:pt x="8275" y="15365"/>
                  </a:lnTo>
                  <a:lnTo>
                    <a:pt x="8275" y="16097"/>
                  </a:lnTo>
                  <a:lnTo>
                    <a:pt x="8275" y="16585"/>
                  </a:lnTo>
                  <a:lnTo>
                    <a:pt x="8275" y="17317"/>
                  </a:lnTo>
                  <a:lnTo>
                    <a:pt x="9867" y="18780"/>
                  </a:lnTo>
                  <a:lnTo>
                    <a:pt x="9867" y="18780"/>
                  </a:lnTo>
                  <a:lnTo>
                    <a:pt x="11777" y="19512"/>
                  </a:lnTo>
                  <a:lnTo>
                    <a:pt x="10822" y="20243"/>
                  </a:lnTo>
                  <a:lnTo>
                    <a:pt x="10822" y="20975"/>
                  </a:lnTo>
                  <a:lnTo>
                    <a:pt x="11777" y="20243"/>
                  </a:lnTo>
                  <a:lnTo>
                    <a:pt x="11777" y="20975"/>
                  </a:lnTo>
                  <a:lnTo>
                    <a:pt x="11777" y="21463"/>
                  </a:lnTo>
                  <a:lnTo>
                    <a:pt x="11777" y="21463"/>
                  </a:lnTo>
                  <a:lnTo>
                    <a:pt x="11777" y="22926"/>
                  </a:lnTo>
                  <a:lnTo>
                    <a:pt x="10822" y="22926"/>
                  </a:lnTo>
                  <a:lnTo>
                    <a:pt x="10822" y="24390"/>
                  </a:lnTo>
                  <a:lnTo>
                    <a:pt x="9867" y="24390"/>
                  </a:lnTo>
                  <a:lnTo>
                    <a:pt x="8912" y="25121"/>
                  </a:lnTo>
                  <a:lnTo>
                    <a:pt x="8275" y="25121"/>
                  </a:lnTo>
                  <a:lnTo>
                    <a:pt x="8275" y="26341"/>
                  </a:lnTo>
                  <a:lnTo>
                    <a:pt x="8275" y="26341"/>
                  </a:lnTo>
                  <a:lnTo>
                    <a:pt x="7320" y="26341"/>
                  </a:lnTo>
                  <a:lnTo>
                    <a:pt x="6366" y="26341"/>
                  </a:lnTo>
                  <a:lnTo>
                    <a:pt x="6366" y="26341"/>
                  </a:lnTo>
                  <a:lnTo>
                    <a:pt x="6366" y="27073"/>
                  </a:lnTo>
                  <a:lnTo>
                    <a:pt x="6366" y="27804"/>
                  </a:lnTo>
                  <a:lnTo>
                    <a:pt x="6366" y="28536"/>
                  </a:lnTo>
                  <a:lnTo>
                    <a:pt x="7320" y="28536"/>
                  </a:lnTo>
                  <a:lnTo>
                    <a:pt x="8275" y="29268"/>
                  </a:lnTo>
                  <a:lnTo>
                    <a:pt x="7320" y="30000"/>
                  </a:lnTo>
                  <a:lnTo>
                    <a:pt x="6366" y="30000"/>
                  </a:lnTo>
                  <a:lnTo>
                    <a:pt x="6366" y="31219"/>
                  </a:lnTo>
                  <a:lnTo>
                    <a:pt x="7320" y="31219"/>
                  </a:lnTo>
                  <a:lnTo>
                    <a:pt x="7320" y="32682"/>
                  </a:lnTo>
                  <a:lnTo>
                    <a:pt x="4456" y="32682"/>
                  </a:lnTo>
                  <a:lnTo>
                    <a:pt x="2864" y="34146"/>
                  </a:lnTo>
                  <a:lnTo>
                    <a:pt x="2864" y="34146"/>
                  </a:lnTo>
                  <a:lnTo>
                    <a:pt x="0" y="34146"/>
                  </a:lnTo>
                  <a:lnTo>
                    <a:pt x="0" y="36097"/>
                  </a:lnTo>
                  <a:lnTo>
                    <a:pt x="0" y="36829"/>
                  </a:lnTo>
                  <a:lnTo>
                    <a:pt x="0" y="36829"/>
                  </a:lnTo>
                  <a:lnTo>
                    <a:pt x="0" y="36097"/>
                  </a:lnTo>
                  <a:lnTo>
                    <a:pt x="954" y="36097"/>
                  </a:lnTo>
                  <a:lnTo>
                    <a:pt x="954" y="36829"/>
                  </a:lnTo>
                  <a:lnTo>
                    <a:pt x="1909" y="37560"/>
                  </a:lnTo>
                  <a:lnTo>
                    <a:pt x="2864" y="38292"/>
                  </a:lnTo>
                  <a:lnTo>
                    <a:pt x="2864" y="39024"/>
                  </a:lnTo>
                  <a:lnTo>
                    <a:pt x="2864" y="39756"/>
                  </a:lnTo>
                  <a:lnTo>
                    <a:pt x="3501" y="39756"/>
                  </a:lnTo>
                  <a:lnTo>
                    <a:pt x="4456" y="40487"/>
                  </a:lnTo>
                  <a:lnTo>
                    <a:pt x="3501" y="40975"/>
                  </a:lnTo>
                  <a:lnTo>
                    <a:pt x="3501" y="41707"/>
                  </a:lnTo>
                  <a:lnTo>
                    <a:pt x="3501" y="42439"/>
                  </a:lnTo>
                  <a:lnTo>
                    <a:pt x="5411" y="44634"/>
                  </a:lnTo>
                  <a:lnTo>
                    <a:pt x="4456" y="44634"/>
                  </a:lnTo>
                  <a:lnTo>
                    <a:pt x="2864" y="44634"/>
                  </a:lnTo>
                  <a:lnTo>
                    <a:pt x="1909" y="45365"/>
                  </a:lnTo>
                  <a:lnTo>
                    <a:pt x="954" y="45365"/>
                  </a:lnTo>
                  <a:lnTo>
                    <a:pt x="954" y="46097"/>
                  </a:lnTo>
                  <a:lnTo>
                    <a:pt x="0" y="46097"/>
                  </a:lnTo>
                  <a:lnTo>
                    <a:pt x="0" y="45365"/>
                  </a:lnTo>
                  <a:lnTo>
                    <a:pt x="0" y="45365"/>
                  </a:lnTo>
                  <a:lnTo>
                    <a:pt x="0" y="46097"/>
                  </a:lnTo>
                  <a:lnTo>
                    <a:pt x="0" y="46585"/>
                  </a:lnTo>
                  <a:lnTo>
                    <a:pt x="954" y="47317"/>
                  </a:lnTo>
                  <a:lnTo>
                    <a:pt x="1909" y="48048"/>
                  </a:lnTo>
                  <a:lnTo>
                    <a:pt x="1909" y="48048"/>
                  </a:lnTo>
                  <a:lnTo>
                    <a:pt x="1909" y="49512"/>
                  </a:lnTo>
                  <a:lnTo>
                    <a:pt x="2864" y="49512"/>
                  </a:lnTo>
                  <a:lnTo>
                    <a:pt x="2864" y="50975"/>
                  </a:lnTo>
                  <a:lnTo>
                    <a:pt x="2864" y="50975"/>
                  </a:lnTo>
                  <a:lnTo>
                    <a:pt x="2864" y="51463"/>
                  </a:lnTo>
                  <a:lnTo>
                    <a:pt x="2864" y="52926"/>
                  </a:lnTo>
                  <a:lnTo>
                    <a:pt x="1909" y="55121"/>
                  </a:lnTo>
                  <a:lnTo>
                    <a:pt x="954" y="55853"/>
                  </a:lnTo>
                  <a:lnTo>
                    <a:pt x="954" y="57073"/>
                  </a:lnTo>
                  <a:lnTo>
                    <a:pt x="1909" y="57804"/>
                  </a:lnTo>
                  <a:lnTo>
                    <a:pt x="1909" y="58536"/>
                  </a:lnTo>
                  <a:lnTo>
                    <a:pt x="2864" y="58536"/>
                  </a:lnTo>
                  <a:lnTo>
                    <a:pt x="2864" y="58536"/>
                  </a:lnTo>
                  <a:lnTo>
                    <a:pt x="4456" y="60000"/>
                  </a:lnTo>
                  <a:lnTo>
                    <a:pt x="4456" y="60731"/>
                  </a:lnTo>
                  <a:lnTo>
                    <a:pt x="5411" y="60731"/>
                  </a:lnTo>
                  <a:lnTo>
                    <a:pt x="5411" y="61219"/>
                  </a:lnTo>
                  <a:lnTo>
                    <a:pt x="5411" y="61951"/>
                  </a:lnTo>
                  <a:lnTo>
                    <a:pt x="6366" y="64146"/>
                  </a:lnTo>
                  <a:lnTo>
                    <a:pt x="6366" y="64146"/>
                  </a:lnTo>
                  <a:lnTo>
                    <a:pt x="7320" y="66097"/>
                  </a:lnTo>
                  <a:lnTo>
                    <a:pt x="7320" y="67560"/>
                  </a:lnTo>
                  <a:lnTo>
                    <a:pt x="8275" y="67560"/>
                  </a:lnTo>
                  <a:lnTo>
                    <a:pt x="8275" y="68292"/>
                  </a:lnTo>
                  <a:lnTo>
                    <a:pt x="8275" y="69024"/>
                  </a:lnTo>
                  <a:lnTo>
                    <a:pt x="8275" y="70487"/>
                  </a:lnTo>
                  <a:lnTo>
                    <a:pt x="7320" y="70975"/>
                  </a:lnTo>
                  <a:lnTo>
                    <a:pt x="8275" y="71707"/>
                  </a:lnTo>
                  <a:lnTo>
                    <a:pt x="8912" y="71707"/>
                  </a:lnTo>
                  <a:lnTo>
                    <a:pt x="9867" y="71707"/>
                  </a:lnTo>
                  <a:lnTo>
                    <a:pt x="9867" y="73170"/>
                  </a:lnTo>
                  <a:lnTo>
                    <a:pt x="9867" y="73902"/>
                  </a:lnTo>
                  <a:lnTo>
                    <a:pt x="9867" y="75365"/>
                  </a:lnTo>
                  <a:lnTo>
                    <a:pt x="9867" y="75853"/>
                  </a:lnTo>
                  <a:lnTo>
                    <a:pt x="9867" y="76585"/>
                  </a:lnTo>
                  <a:lnTo>
                    <a:pt x="9867" y="78048"/>
                  </a:lnTo>
                  <a:lnTo>
                    <a:pt x="8912" y="80243"/>
                  </a:lnTo>
                  <a:lnTo>
                    <a:pt x="9867" y="80731"/>
                  </a:lnTo>
                  <a:lnTo>
                    <a:pt x="9867" y="82926"/>
                  </a:lnTo>
                  <a:lnTo>
                    <a:pt x="8912" y="83658"/>
                  </a:lnTo>
                  <a:lnTo>
                    <a:pt x="8912" y="84390"/>
                  </a:lnTo>
                  <a:lnTo>
                    <a:pt x="8275" y="85121"/>
                  </a:lnTo>
                  <a:lnTo>
                    <a:pt x="8275" y="85853"/>
                  </a:lnTo>
                  <a:lnTo>
                    <a:pt x="8275" y="87073"/>
                  </a:lnTo>
                  <a:lnTo>
                    <a:pt x="10822" y="89268"/>
                  </a:lnTo>
                  <a:lnTo>
                    <a:pt x="11777" y="89268"/>
                  </a:lnTo>
                  <a:lnTo>
                    <a:pt x="12732" y="89268"/>
                  </a:lnTo>
                  <a:lnTo>
                    <a:pt x="13687" y="90731"/>
                  </a:lnTo>
                  <a:lnTo>
                    <a:pt x="13687" y="90731"/>
                  </a:lnTo>
                  <a:lnTo>
                    <a:pt x="14641" y="91951"/>
                  </a:lnTo>
                  <a:lnTo>
                    <a:pt x="16233" y="91951"/>
                  </a:lnTo>
                  <a:lnTo>
                    <a:pt x="16233" y="91951"/>
                  </a:lnTo>
                  <a:lnTo>
                    <a:pt x="17188" y="91219"/>
                  </a:lnTo>
                  <a:lnTo>
                    <a:pt x="18143" y="90731"/>
                  </a:lnTo>
                  <a:lnTo>
                    <a:pt x="19098" y="90000"/>
                  </a:lnTo>
                  <a:lnTo>
                    <a:pt x="19098" y="90731"/>
                  </a:lnTo>
                  <a:lnTo>
                    <a:pt x="20053" y="90731"/>
                  </a:lnTo>
                  <a:lnTo>
                    <a:pt x="20053" y="90731"/>
                  </a:lnTo>
                  <a:lnTo>
                    <a:pt x="21007" y="91951"/>
                  </a:lnTo>
                  <a:lnTo>
                    <a:pt x="22599" y="91951"/>
                  </a:lnTo>
                  <a:lnTo>
                    <a:pt x="24509" y="90000"/>
                  </a:lnTo>
                  <a:lnTo>
                    <a:pt x="26419" y="90731"/>
                  </a:lnTo>
                  <a:lnTo>
                    <a:pt x="26419" y="91219"/>
                  </a:lnTo>
                  <a:lnTo>
                    <a:pt x="27374" y="91219"/>
                  </a:lnTo>
                  <a:lnTo>
                    <a:pt x="26419" y="93414"/>
                  </a:lnTo>
                  <a:lnTo>
                    <a:pt x="28010" y="93414"/>
                  </a:lnTo>
                  <a:lnTo>
                    <a:pt x="28965" y="93414"/>
                  </a:lnTo>
                  <a:lnTo>
                    <a:pt x="29920" y="92682"/>
                  </a:lnTo>
                  <a:lnTo>
                    <a:pt x="30875" y="91219"/>
                  </a:lnTo>
                  <a:lnTo>
                    <a:pt x="31830" y="91951"/>
                  </a:lnTo>
                  <a:lnTo>
                    <a:pt x="31830" y="91951"/>
                  </a:lnTo>
                  <a:lnTo>
                    <a:pt x="31830" y="90000"/>
                  </a:lnTo>
                  <a:lnTo>
                    <a:pt x="33740" y="90000"/>
                  </a:lnTo>
                  <a:lnTo>
                    <a:pt x="33740" y="89268"/>
                  </a:lnTo>
                  <a:lnTo>
                    <a:pt x="33740" y="87804"/>
                  </a:lnTo>
                  <a:lnTo>
                    <a:pt x="33740" y="87073"/>
                  </a:lnTo>
                  <a:lnTo>
                    <a:pt x="34376" y="87804"/>
                  </a:lnTo>
                  <a:lnTo>
                    <a:pt x="35331" y="87804"/>
                  </a:lnTo>
                  <a:lnTo>
                    <a:pt x="35331" y="87804"/>
                  </a:lnTo>
                  <a:lnTo>
                    <a:pt x="35331" y="88536"/>
                  </a:lnTo>
                  <a:lnTo>
                    <a:pt x="35331" y="89268"/>
                  </a:lnTo>
                  <a:lnTo>
                    <a:pt x="35331" y="90731"/>
                  </a:lnTo>
                  <a:lnTo>
                    <a:pt x="36286" y="90731"/>
                  </a:lnTo>
                  <a:lnTo>
                    <a:pt x="36286" y="91219"/>
                  </a:lnTo>
                  <a:lnTo>
                    <a:pt x="37241" y="91951"/>
                  </a:lnTo>
                  <a:lnTo>
                    <a:pt x="37241" y="91951"/>
                  </a:lnTo>
                  <a:lnTo>
                    <a:pt x="38196" y="92682"/>
                  </a:lnTo>
                  <a:lnTo>
                    <a:pt x="38196" y="93414"/>
                  </a:lnTo>
                  <a:lnTo>
                    <a:pt x="39151" y="93414"/>
                  </a:lnTo>
                  <a:lnTo>
                    <a:pt x="39151" y="94146"/>
                  </a:lnTo>
                  <a:lnTo>
                    <a:pt x="39151" y="94878"/>
                  </a:lnTo>
                  <a:lnTo>
                    <a:pt x="39787" y="94878"/>
                  </a:lnTo>
                  <a:lnTo>
                    <a:pt x="39151" y="95609"/>
                  </a:lnTo>
                  <a:lnTo>
                    <a:pt x="39787" y="96097"/>
                  </a:lnTo>
                  <a:lnTo>
                    <a:pt x="39787" y="96097"/>
                  </a:lnTo>
                  <a:lnTo>
                    <a:pt x="39787" y="96829"/>
                  </a:lnTo>
                  <a:lnTo>
                    <a:pt x="39787" y="97560"/>
                  </a:lnTo>
                  <a:lnTo>
                    <a:pt x="39787" y="98292"/>
                  </a:lnTo>
                  <a:lnTo>
                    <a:pt x="39787" y="99024"/>
                  </a:lnTo>
                  <a:lnTo>
                    <a:pt x="41697" y="99756"/>
                  </a:lnTo>
                  <a:lnTo>
                    <a:pt x="42652" y="99756"/>
                  </a:lnTo>
                  <a:lnTo>
                    <a:pt x="43607" y="100487"/>
                  </a:lnTo>
                  <a:lnTo>
                    <a:pt x="43607" y="100487"/>
                  </a:lnTo>
                  <a:lnTo>
                    <a:pt x="45517" y="99756"/>
                  </a:lnTo>
                  <a:lnTo>
                    <a:pt x="45517" y="100487"/>
                  </a:lnTo>
                  <a:lnTo>
                    <a:pt x="46153" y="100975"/>
                  </a:lnTo>
                  <a:lnTo>
                    <a:pt x="46153" y="101707"/>
                  </a:lnTo>
                  <a:lnTo>
                    <a:pt x="48063" y="102439"/>
                  </a:lnTo>
                  <a:lnTo>
                    <a:pt x="48063" y="100975"/>
                  </a:lnTo>
                  <a:lnTo>
                    <a:pt x="50928" y="101707"/>
                  </a:lnTo>
                  <a:lnTo>
                    <a:pt x="49973" y="102439"/>
                  </a:lnTo>
                  <a:lnTo>
                    <a:pt x="50928" y="102439"/>
                  </a:lnTo>
                  <a:lnTo>
                    <a:pt x="51883" y="103170"/>
                  </a:lnTo>
                  <a:lnTo>
                    <a:pt x="51883" y="103902"/>
                  </a:lnTo>
                  <a:lnTo>
                    <a:pt x="52519" y="104634"/>
                  </a:lnTo>
                  <a:lnTo>
                    <a:pt x="51883" y="104634"/>
                  </a:lnTo>
                  <a:lnTo>
                    <a:pt x="51883" y="105365"/>
                  </a:lnTo>
                  <a:lnTo>
                    <a:pt x="51883" y="105853"/>
                  </a:lnTo>
                  <a:lnTo>
                    <a:pt x="51883" y="106585"/>
                  </a:lnTo>
                  <a:lnTo>
                    <a:pt x="51883" y="107317"/>
                  </a:lnTo>
                  <a:lnTo>
                    <a:pt x="51883" y="108048"/>
                  </a:lnTo>
                  <a:lnTo>
                    <a:pt x="52519" y="108048"/>
                  </a:lnTo>
                  <a:lnTo>
                    <a:pt x="51883" y="109512"/>
                  </a:lnTo>
                  <a:lnTo>
                    <a:pt x="51883" y="110243"/>
                  </a:lnTo>
                  <a:lnTo>
                    <a:pt x="52519" y="110243"/>
                  </a:lnTo>
                  <a:lnTo>
                    <a:pt x="52519" y="110731"/>
                  </a:lnTo>
                  <a:lnTo>
                    <a:pt x="51883" y="110731"/>
                  </a:lnTo>
                  <a:lnTo>
                    <a:pt x="49973" y="110731"/>
                  </a:lnTo>
                  <a:lnTo>
                    <a:pt x="50928" y="112195"/>
                  </a:lnTo>
                  <a:lnTo>
                    <a:pt x="49973" y="112195"/>
                  </a:lnTo>
                  <a:lnTo>
                    <a:pt x="48063" y="112926"/>
                  </a:lnTo>
                  <a:lnTo>
                    <a:pt x="48063" y="113658"/>
                  </a:lnTo>
                  <a:lnTo>
                    <a:pt x="48063" y="114390"/>
                  </a:lnTo>
                  <a:lnTo>
                    <a:pt x="48063" y="115121"/>
                  </a:lnTo>
                  <a:lnTo>
                    <a:pt x="48063" y="115609"/>
                  </a:lnTo>
                  <a:lnTo>
                    <a:pt x="48063" y="116341"/>
                  </a:lnTo>
                  <a:lnTo>
                    <a:pt x="49018" y="117073"/>
                  </a:lnTo>
                  <a:lnTo>
                    <a:pt x="49973" y="117073"/>
                  </a:lnTo>
                  <a:lnTo>
                    <a:pt x="51883" y="117073"/>
                  </a:lnTo>
                  <a:lnTo>
                    <a:pt x="51883" y="117073"/>
                  </a:lnTo>
                  <a:lnTo>
                    <a:pt x="51883" y="119268"/>
                  </a:lnTo>
                  <a:lnTo>
                    <a:pt x="54429" y="119268"/>
                  </a:lnTo>
                  <a:lnTo>
                    <a:pt x="55384" y="118536"/>
                  </a:lnTo>
                  <a:lnTo>
                    <a:pt x="55384" y="118536"/>
                  </a:lnTo>
                  <a:lnTo>
                    <a:pt x="57294" y="118536"/>
                  </a:lnTo>
                  <a:lnTo>
                    <a:pt x="58249" y="117804"/>
                  </a:lnTo>
                  <a:lnTo>
                    <a:pt x="58885" y="118536"/>
                  </a:lnTo>
                  <a:lnTo>
                    <a:pt x="59840" y="118536"/>
                  </a:lnTo>
                  <a:lnTo>
                    <a:pt x="61750" y="118536"/>
                  </a:lnTo>
                  <a:lnTo>
                    <a:pt x="61750" y="118536"/>
                  </a:lnTo>
                  <a:lnTo>
                    <a:pt x="61750" y="117804"/>
                  </a:lnTo>
                  <a:lnTo>
                    <a:pt x="62705" y="117804"/>
                  </a:lnTo>
                  <a:lnTo>
                    <a:pt x="63660" y="118536"/>
                  </a:lnTo>
                  <a:lnTo>
                    <a:pt x="63660" y="118536"/>
                  </a:lnTo>
                  <a:lnTo>
                    <a:pt x="63660" y="118536"/>
                  </a:lnTo>
                  <a:lnTo>
                    <a:pt x="64615" y="117804"/>
                  </a:lnTo>
                  <a:lnTo>
                    <a:pt x="65251" y="118536"/>
                  </a:lnTo>
                  <a:lnTo>
                    <a:pt x="64615" y="119268"/>
                  </a:lnTo>
                  <a:lnTo>
                    <a:pt x="64615" y="120000"/>
                  </a:lnTo>
                  <a:lnTo>
                    <a:pt x="66206" y="120000"/>
                  </a:lnTo>
                  <a:lnTo>
                    <a:pt x="67161" y="118536"/>
                  </a:lnTo>
                  <a:lnTo>
                    <a:pt x="67161" y="118536"/>
                  </a:lnTo>
                  <a:lnTo>
                    <a:pt x="68116" y="117804"/>
                  </a:lnTo>
                  <a:lnTo>
                    <a:pt x="69071" y="117804"/>
                  </a:lnTo>
                  <a:lnTo>
                    <a:pt x="70026" y="118536"/>
                  </a:lnTo>
                  <a:lnTo>
                    <a:pt x="70026" y="117804"/>
                  </a:lnTo>
                  <a:lnTo>
                    <a:pt x="70026" y="117073"/>
                  </a:lnTo>
                  <a:lnTo>
                    <a:pt x="70026" y="116341"/>
                  </a:lnTo>
                  <a:lnTo>
                    <a:pt x="70026" y="115609"/>
                  </a:lnTo>
                  <a:lnTo>
                    <a:pt x="70663" y="115609"/>
                  </a:lnTo>
                  <a:lnTo>
                    <a:pt x="70663" y="114390"/>
                  </a:lnTo>
                  <a:lnTo>
                    <a:pt x="70663" y="113658"/>
                  </a:lnTo>
                  <a:lnTo>
                    <a:pt x="70663" y="112926"/>
                  </a:lnTo>
                  <a:lnTo>
                    <a:pt x="71618" y="112195"/>
                  </a:lnTo>
                  <a:lnTo>
                    <a:pt x="72572" y="111463"/>
                  </a:lnTo>
                  <a:lnTo>
                    <a:pt x="73527" y="112195"/>
                  </a:lnTo>
                  <a:lnTo>
                    <a:pt x="73527" y="112195"/>
                  </a:lnTo>
                  <a:lnTo>
                    <a:pt x="75437" y="112195"/>
                  </a:lnTo>
                  <a:lnTo>
                    <a:pt x="76392" y="113658"/>
                  </a:lnTo>
                  <a:lnTo>
                    <a:pt x="77984" y="112926"/>
                  </a:lnTo>
                  <a:lnTo>
                    <a:pt x="77984" y="112195"/>
                  </a:lnTo>
                  <a:lnTo>
                    <a:pt x="78938" y="112195"/>
                  </a:lnTo>
                  <a:lnTo>
                    <a:pt x="78938" y="112926"/>
                  </a:lnTo>
                  <a:lnTo>
                    <a:pt x="79893" y="113658"/>
                  </a:lnTo>
                  <a:lnTo>
                    <a:pt x="81803" y="113658"/>
                  </a:lnTo>
                  <a:lnTo>
                    <a:pt x="81803" y="112195"/>
                  </a:lnTo>
                  <a:lnTo>
                    <a:pt x="81803" y="112195"/>
                  </a:lnTo>
                  <a:lnTo>
                    <a:pt x="81803" y="111463"/>
                  </a:lnTo>
                  <a:lnTo>
                    <a:pt x="83395" y="111463"/>
                  </a:lnTo>
                  <a:lnTo>
                    <a:pt x="83395" y="110731"/>
                  </a:lnTo>
                  <a:lnTo>
                    <a:pt x="84350" y="110731"/>
                  </a:lnTo>
                  <a:lnTo>
                    <a:pt x="85305" y="111463"/>
                  </a:lnTo>
                  <a:lnTo>
                    <a:pt x="85305" y="112195"/>
                  </a:lnTo>
                  <a:lnTo>
                    <a:pt x="85305" y="112926"/>
                  </a:lnTo>
                  <a:lnTo>
                    <a:pt x="85305" y="112926"/>
                  </a:lnTo>
                  <a:lnTo>
                    <a:pt x="84350" y="113658"/>
                  </a:lnTo>
                  <a:lnTo>
                    <a:pt x="84350" y="114390"/>
                  </a:lnTo>
                  <a:lnTo>
                    <a:pt x="85305" y="113658"/>
                  </a:lnTo>
                  <a:lnTo>
                    <a:pt x="87214" y="115121"/>
                  </a:lnTo>
                  <a:lnTo>
                    <a:pt x="87214" y="115121"/>
                  </a:lnTo>
                  <a:lnTo>
                    <a:pt x="86259" y="115121"/>
                  </a:lnTo>
                  <a:lnTo>
                    <a:pt x="87214" y="116341"/>
                  </a:lnTo>
                  <a:lnTo>
                    <a:pt x="86259" y="116341"/>
                  </a:lnTo>
                  <a:lnTo>
                    <a:pt x="86259" y="117804"/>
                  </a:lnTo>
                  <a:lnTo>
                    <a:pt x="88169" y="118536"/>
                  </a:lnTo>
                  <a:lnTo>
                    <a:pt x="88169" y="118536"/>
                  </a:lnTo>
                  <a:lnTo>
                    <a:pt x="88169" y="117804"/>
                  </a:lnTo>
                  <a:lnTo>
                    <a:pt x="89761" y="116341"/>
                  </a:lnTo>
                  <a:lnTo>
                    <a:pt x="89761" y="115609"/>
                  </a:lnTo>
                  <a:lnTo>
                    <a:pt x="89761" y="115121"/>
                  </a:lnTo>
                  <a:lnTo>
                    <a:pt x="89761" y="113658"/>
                  </a:lnTo>
                  <a:lnTo>
                    <a:pt x="89761" y="113658"/>
                  </a:lnTo>
                  <a:lnTo>
                    <a:pt x="90716" y="112195"/>
                  </a:lnTo>
                  <a:lnTo>
                    <a:pt x="90716" y="111463"/>
                  </a:lnTo>
                  <a:lnTo>
                    <a:pt x="91671" y="110243"/>
                  </a:lnTo>
                  <a:lnTo>
                    <a:pt x="91671" y="110243"/>
                  </a:lnTo>
                  <a:lnTo>
                    <a:pt x="91671" y="110243"/>
                  </a:lnTo>
                  <a:lnTo>
                    <a:pt x="91671" y="108780"/>
                  </a:lnTo>
                  <a:lnTo>
                    <a:pt x="91671" y="108780"/>
                  </a:lnTo>
                  <a:lnTo>
                    <a:pt x="91671" y="107317"/>
                  </a:lnTo>
                  <a:lnTo>
                    <a:pt x="92625" y="107317"/>
                  </a:lnTo>
                  <a:lnTo>
                    <a:pt x="92625" y="106585"/>
                  </a:lnTo>
                  <a:lnTo>
                    <a:pt x="93580" y="105853"/>
                  </a:lnTo>
                  <a:lnTo>
                    <a:pt x="93580" y="104634"/>
                  </a:lnTo>
                  <a:lnTo>
                    <a:pt x="93580" y="104634"/>
                  </a:lnTo>
                  <a:lnTo>
                    <a:pt x="93580" y="103170"/>
                  </a:lnTo>
                  <a:lnTo>
                    <a:pt x="93580" y="103170"/>
                  </a:lnTo>
                  <a:lnTo>
                    <a:pt x="94535" y="102439"/>
                  </a:lnTo>
                  <a:lnTo>
                    <a:pt x="94535" y="100975"/>
                  </a:lnTo>
                  <a:lnTo>
                    <a:pt x="94535" y="100975"/>
                  </a:lnTo>
                  <a:lnTo>
                    <a:pt x="95490" y="100487"/>
                  </a:lnTo>
                  <a:lnTo>
                    <a:pt x="95490" y="99756"/>
                  </a:lnTo>
                  <a:lnTo>
                    <a:pt x="95490" y="99756"/>
                  </a:lnTo>
                  <a:lnTo>
                    <a:pt x="95490" y="99756"/>
                  </a:lnTo>
                  <a:lnTo>
                    <a:pt x="95490" y="99756"/>
                  </a:lnTo>
                  <a:lnTo>
                    <a:pt x="96127" y="99756"/>
                  </a:lnTo>
                  <a:lnTo>
                    <a:pt x="97082" y="99756"/>
                  </a:lnTo>
                  <a:lnTo>
                    <a:pt x="98037" y="99756"/>
                  </a:lnTo>
                  <a:lnTo>
                    <a:pt x="98992" y="100487"/>
                  </a:lnTo>
                  <a:lnTo>
                    <a:pt x="100901" y="100975"/>
                  </a:lnTo>
                  <a:lnTo>
                    <a:pt x="101538" y="100975"/>
                  </a:lnTo>
                  <a:lnTo>
                    <a:pt x="102493" y="100487"/>
                  </a:lnTo>
                  <a:lnTo>
                    <a:pt x="103448" y="100487"/>
                  </a:lnTo>
                  <a:lnTo>
                    <a:pt x="104403" y="99756"/>
                  </a:lnTo>
                  <a:lnTo>
                    <a:pt x="104403" y="99756"/>
                  </a:lnTo>
                  <a:lnTo>
                    <a:pt x="105358" y="99756"/>
                  </a:lnTo>
                  <a:lnTo>
                    <a:pt x="105358" y="99024"/>
                  </a:lnTo>
                  <a:lnTo>
                    <a:pt x="107267" y="99756"/>
                  </a:lnTo>
                  <a:lnTo>
                    <a:pt x="107267" y="100975"/>
                  </a:lnTo>
                  <a:lnTo>
                    <a:pt x="107904" y="101707"/>
                  </a:lnTo>
                  <a:lnTo>
                    <a:pt x="108859" y="101707"/>
                  </a:lnTo>
                  <a:lnTo>
                    <a:pt x="108859" y="102439"/>
                  </a:lnTo>
                  <a:lnTo>
                    <a:pt x="109814" y="102439"/>
                  </a:lnTo>
                  <a:lnTo>
                    <a:pt x="110769" y="103170"/>
                  </a:lnTo>
                  <a:lnTo>
                    <a:pt x="111724" y="102439"/>
                  </a:lnTo>
                  <a:lnTo>
                    <a:pt x="112679" y="103170"/>
                  </a:lnTo>
                  <a:lnTo>
                    <a:pt x="113633" y="102439"/>
                  </a:lnTo>
                  <a:lnTo>
                    <a:pt x="113633" y="101707"/>
                  </a:lnTo>
                  <a:lnTo>
                    <a:pt x="115225" y="101707"/>
                  </a:lnTo>
                  <a:lnTo>
                    <a:pt x="115225" y="100975"/>
                  </a:lnTo>
                  <a:lnTo>
                    <a:pt x="116180" y="100975"/>
                  </a:lnTo>
                  <a:lnTo>
                    <a:pt x="117135" y="100975"/>
                  </a:lnTo>
                  <a:lnTo>
                    <a:pt x="117135" y="99756"/>
                  </a:lnTo>
                  <a:lnTo>
                    <a:pt x="116180" y="99756"/>
                  </a:lnTo>
                  <a:lnTo>
                    <a:pt x="114270" y="99024"/>
                  </a:lnTo>
                  <a:lnTo>
                    <a:pt x="114270" y="98292"/>
                  </a:lnTo>
                  <a:lnTo>
                    <a:pt x="114270" y="96829"/>
                  </a:lnTo>
                  <a:lnTo>
                    <a:pt x="114270" y="96829"/>
                  </a:lnTo>
                  <a:lnTo>
                    <a:pt x="115225" y="96097"/>
                  </a:lnTo>
                  <a:lnTo>
                    <a:pt x="114270" y="95609"/>
                  </a:lnTo>
                  <a:lnTo>
                    <a:pt x="115225" y="95609"/>
                  </a:lnTo>
                  <a:lnTo>
                    <a:pt x="117135" y="94878"/>
                  </a:lnTo>
                  <a:lnTo>
                    <a:pt x="117135" y="94146"/>
                  </a:lnTo>
                  <a:lnTo>
                    <a:pt x="116180" y="94146"/>
                  </a:lnTo>
                  <a:lnTo>
                    <a:pt x="116180" y="93414"/>
                  </a:lnTo>
                  <a:lnTo>
                    <a:pt x="117135" y="93414"/>
                  </a:lnTo>
                  <a:lnTo>
                    <a:pt x="117135" y="93414"/>
                  </a:lnTo>
                  <a:lnTo>
                    <a:pt x="117135" y="92682"/>
                  </a:lnTo>
                  <a:lnTo>
                    <a:pt x="118090" y="91951"/>
                  </a:lnTo>
                  <a:lnTo>
                    <a:pt x="117135" y="91951"/>
                  </a:lnTo>
                  <a:lnTo>
                    <a:pt x="117135" y="91219"/>
                  </a:lnTo>
                  <a:lnTo>
                    <a:pt x="117135" y="91219"/>
                  </a:lnTo>
                  <a:lnTo>
                    <a:pt x="117135" y="91219"/>
                  </a:lnTo>
                  <a:lnTo>
                    <a:pt x="117135" y="90731"/>
                  </a:lnTo>
                  <a:lnTo>
                    <a:pt x="115225" y="90000"/>
                  </a:lnTo>
                  <a:lnTo>
                    <a:pt x="116180" y="89268"/>
                  </a:lnTo>
                  <a:lnTo>
                    <a:pt x="116180" y="89268"/>
                  </a:lnTo>
                  <a:lnTo>
                    <a:pt x="115225" y="88536"/>
                  </a:lnTo>
                  <a:lnTo>
                    <a:pt x="115225" y="87073"/>
                  </a:lnTo>
                  <a:lnTo>
                    <a:pt x="114270" y="87073"/>
                  </a:lnTo>
                  <a:lnTo>
                    <a:pt x="114270" y="86341"/>
                  </a:lnTo>
                  <a:lnTo>
                    <a:pt x="115225" y="85853"/>
                  </a:lnTo>
                  <a:lnTo>
                    <a:pt x="115225" y="85121"/>
                  </a:lnTo>
                  <a:lnTo>
                    <a:pt x="113633" y="84390"/>
                  </a:lnTo>
                  <a:lnTo>
                    <a:pt x="112679" y="83658"/>
                  </a:lnTo>
                  <a:lnTo>
                    <a:pt x="111724" y="82926"/>
                  </a:lnTo>
                  <a:lnTo>
                    <a:pt x="112679" y="82926"/>
                  </a:lnTo>
                  <a:lnTo>
                    <a:pt x="113633" y="82926"/>
                  </a:lnTo>
                  <a:lnTo>
                    <a:pt x="113633" y="82926"/>
                  </a:lnTo>
                  <a:lnTo>
                    <a:pt x="114270" y="82195"/>
                  </a:lnTo>
                  <a:lnTo>
                    <a:pt x="115225" y="82195"/>
                  </a:lnTo>
                  <a:lnTo>
                    <a:pt x="116180" y="81463"/>
                  </a:lnTo>
                  <a:lnTo>
                    <a:pt x="116180" y="82195"/>
                  </a:lnTo>
                  <a:lnTo>
                    <a:pt x="119045" y="82195"/>
                  </a:lnTo>
                  <a:lnTo>
                    <a:pt x="118090" y="80731"/>
                  </a:lnTo>
                  <a:lnTo>
                    <a:pt x="119045" y="80731"/>
                  </a:lnTo>
                  <a:lnTo>
                    <a:pt x="117135" y="80243"/>
                  </a:lnTo>
                  <a:lnTo>
                    <a:pt x="117135" y="80731"/>
                  </a:lnTo>
                  <a:lnTo>
                    <a:pt x="117135" y="81463"/>
                  </a:lnTo>
                  <a:lnTo>
                    <a:pt x="117135" y="80243"/>
                  </a:lnTo>
                  <a:lnTo>
                    <a:pt x="115225" y="80243"/>
                  </a:lnTo>
                  <a:lnTo>
                    <a:pt x="115225" y="78780"/>
                  </a:lnTo>
                  <a:lnTo>
                    <a:pt x="115225" y="78780"/>
                  </a:lnTo>
                  <a:lnTo>
                    <a:pt x="114270" y="78780"/>
                  </a:lnTo>
                  <a:lnTo>
                    <a:pt x="113633" y="79512"/>
                  </a:lnTo>
                  <a:lnTo>
                    <a:pt x="113633" y="78780"/>
                  </a:lnTo>
                  <a:lnTo>
                    <a:pt x="112679" y="78780"/>
                  </a:lnTo>
                  <a:lnTo>
                    <a:pt x="111724" y="79512"/>
                  </a:lnTo>
                  <a:lnTo>
                    <a:pt x="111724" y="78048"/>
                  </a:lnTo>
                  <a:lnTo>
                    <a:pt x="111724" y="77317"/>
                  </a:lnTo>
                  <a:lnTo>
                    <a:pt x="110769" y="76585"/>
                  </a:lnTo>
                  <a:lnTo>
                    <a:pt x="108859" y="76585"/>
                  </a:lnTo>
                  <a:lnTo>
                    <a:pt x="108859" y="75853"/>
                  </a:lnTo>
                  <a:lnTo>
                    <a:pt x="108859" y="75853"/>
                  </a:lnTo>
                  <a:lnTo>
                    <a:pt x="108859" y="73902"/>
                  </a:lnTo>
                  <a:lnTo>
                    <a:pt x="108859" y="73902"/>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6" name="Google Shape;416;p9"/>
            <p:cNvSpPr/>
            <p:nvPr/>
          </p:nvSpPr>
          <p:spPr>
            <a:xfrm>
              <a:off x="4409826" y="3220943"/>
              <a:ext cx="254211" cy="159795"/>
            </a:xfrm>
            <a:custGeom>
              <a:avLst/>
              <a:gdLst/>
              <a:ahLst/>
              <a:cxnLst/>
              <a:rect l="l" t="t" r="r" b="b"/>
              <a:pathLst>
                <a:path w="120000" h="120000" extrusionOk="0">
                  <a:moveTo>
                    <a:pt x="115897" y="95500"/>
                  </a:moveTo>
                  <a:lnTo>
                    <a:pt x="115897" y="93000"/>
                  </a:lnTo>
                  <a:lnTo>
                    <a:pt x="117948" y="90000"/>
                  </a:lnTo>
                  <a:lnTo>
                    <a:pt x="118974" y="88500"/>
                  </a:lnTo>
                  <a:lnTo>
                    <a:pt x="118974" y="87000"/>
                  </a:lnTo>
                  <a:lnTo>
                    <a:pt x="116923" y="85500"/>
                  </a:lnTo>
                  <a:lnTo>
                    <a:pt x="116923" y="85500"/>
                  </a:lnTo>
                  <a:lnTo>
                    <a:pt x="115897" y="85500"/>
                  </a:lnTo>
                  <a:lnTo>
                    <a:pt x="116923" y="87000"/>
                  </a:lnTo>
                  <a:lnTo>
                    <a:pt x="116923" y="88500"/>
                  </a:lnTo>
                  <a:lnTo>
                    <a:pt x="115897" y="88500"/>
                  </a:lnTo>
                  <a:lnTo>
                    <a:pt x="115897" y="87000"/>
                  </a:lnTo>
                  <a:lnTo>
                    <a:pt x="114871" y="85500"/>
                  </a:lnTo>
                  <a:lnTo>
                    <a:pt x="114188" y="83000"/>
                  </a:lnTo>
                  <a:lnTo>
                    <a:pt x="114188" y="83000"/>
                  </a:lnTo>
                  <a:lnTo>
                    <a:pt x="113162" y="83000"/>
                  </a:lnTo>
                  <a:lnTo>
                    <a:pt x="112136" y="83000"/>
                  </a:lnTo>
                  <a:lnTo>
                    <a:pt x="112136" y="78500"/>
                  </a:lnTo>
                  <a:lnTo>
                    <a:pt x="111111" y="78500"/>
                  </a:lnTo>
                  <a:lnTo>
                    <a:pt x="111111" y="77000"/>
                  </a:lnTo>
                  <a:lnTo>
                    <a:pt x="109059" y="78500"/>
                  </a:lnTo>
                  <a:lnTo>
                    <a:pt x="107350" y="78500"/>
                  </a:lnTo>
                  <a:lnTo>
                    <a:pt x="105299" y="80000"/>
                  </a:lnTo>
                  <a:lnTo>
                    <a:pt x="104273" y="81500"/>
                  </a:lnTo>
                  <a:lnTo>
                    <a:pt x="104273" y="80000"/>
                  </a:lnTo>
                  <a:lnTo>
                    <a:pt x="102222" y="78500"/>
                  </a:lnTo>
                  <a:lnTo>
                    <a:pt x="102222" y="78500"/>
                  </a:lnTo>
                  <a:lnTo>
                    <a:pt x="101196" y="78500"/>
                  </a:lnTo>
                  <a:lnTo>
                    <a:pt x="101196" y="78500"/>
                  </a:lnTo>
                  <a:lnTo>
                    <a:pt x="100512" y="78500"/>
                  </a:lnTo>
                  <a:lnTo>
                    <a:pt x="100512" y="78500"/>
                  </a:lnTo>
                  <a:lnTo>
                    <a:pt x="98461" y="78500"/>
                  </a:lnTo>
                  <a:lnTo>
                    <a:pt x="97435" y="78500"/>
                  </a:lnTo>
                  <a:lnTo>
                    <a:pt x="97435" y="80000"/>
                  </a:lnTo>
                  <a:lnTo>
                    <a:pt x="97435" y="83000"/>
                  </a:lnTo>
                  <a:lnTo>
                    <a:pt x="96410" y="83000"/>
                  </a:lnTo>
                  <a:lnTo>
                    <a:pt x="96410" y="83000"/>
                  </a:lnTo>
                  <a:lnTo>
                    <a:pt x="96410" y="84000"/>
                  </a:lnTo>
                  <a:lnTo>
                    <a:pt x="95384" y="83000"/>
                  </a:lnTo>
                  <a:lnTo>
                    <a:pt x="95384" y="83000"/>
                  </a:lnTo>
                  <a:lnTo>
                    <a:pt x="95384" y="81500"/>
                  </a:lnTo>
                  <a:lnTo>
                    <a:pt x="94700" y="80000"/>
                  </a:lnTo>
                  <a:lnTo>
                    <a:pt x="93675" y="77000"/>
                  </a:lnTo>
                  <a:lnTo>
                    <a:pt x="93675" y="77000"/>
                  </a:lnTo>
                  <a:lnTo>
                    <a:pt x="94700" y="75500"/>
                  </a:lnTo>
                  <a:lnTo>
                    <a:pt x="94700" y="73000"/>
                  </a:lnTo>
                  <a:lnTo>
                    <a:pt x="94700" y="70000"/>
                  </a:lnTo>
                  <a:lnTo>
                    <a:pt x="93675" y="67000"/>
                  </a:lnTo>
                  <a:lnTo>
                    <a:pt x="93675" y="67000"/>
                  </a:lnTo>
                  <a:lnTo>
                    <a:pt x="91623" y="64000"/>
                  </a:lnTo>
                  <a:lnTo>
                    <a:pt x="91623" y="63000"/>
                  </a:lnTo>
                  <a:lnTo>
                    <a:pt x="89572" y="64000"/>
                  </a:lnTo>
                  <a:lnTo>
                    <a:pt x="89572" y="63000"/>
                  </a:lnTo>
                  <a:lnTo>
                    <a:pt x="89572" y="63000"/>
                  </a:lnTo>
                  <a:lnTo>
                    <a:pt x="86837" y="64000"/>
                  </a:lnTo>
                  <a:lnTo>
                    <a:pt x="86837" y="63000"/>
                  </a:lnTo>
                  <a:lnTo>
                    <a:pt x="87863" y="61500"/>
                  </a:lnTo>
                  <a:lnTo>
                    <a:pt x="87863" y="60000"/>
                  </a:lnTo>
                  <a:lnTo>
                    <a:pt x="84786" y="60000"/>
                  </a:lnTo>
                  <a:lnTo>
                    <a:pt x="84786" y="61500"/>
                  </a:lnTo>
                  <a:lnTo>
                    <a:pt x="83760" y="61500"/>
                  </a:lnTo>
                  <a:lnTo>
                    <a:pt x="82735" y="63000"/>
                  </a:lnTo>
                  <a:lnTo>
                    <a:pt x="81709" y="64000"/>
                  </a:lnTo>
                  <a:lnTo>
                    <a:pt x="81025" y="63000"/>
                  </a:lnTo>
                  <a:lnTo>
                    <a:pt x="78974" y="61500"/>
                  </a:lnTo>
                  <a:lnTo>
                    <a:pt x="78974" y="61500"/>
                  </a:lnTo>
                  <a:lnTo>
                    <a:pt x="76923" y="60000"/>
                  </a:lnTo>
                  <a:lnTo>
                    <a:pt x="76923" y="57000"/>
                  </a:lnTo>
                  <a:lnTo>
                    <a:pt x="75897" y="54000"/>
                  </a:lnTo>
                  <a:lnTo>
                    <a:pt x="75897" y="53000"/>
                  </a:lnTo>
                  <a:lnTo>
                    <a:pt x="75897" y="51500"/>
                  </a:lnTo>
                  <a:lnTo>
                    <a:pt x="75897" y="50000"/>
                  </a:lnTo>
                  <a:lnTo>
                    <a:pt x="74871" y="48500"/>
                  </a:lnTo>
                  <a:lnTo>
                    <a:pt x="74871" y="47000"/>
                  </a:lnTo>
                  <a:lnTo>
                    <a:pt x="74871" y="44000"/>
                  </a:lnTo>
                  <a:lnTo>
                    <a:pt x="75897" y="44000"/>
                  </a:lnTo>
                  <a:lnTo>
                    <a:pt x="74871" y="43000"/>
                  </a:lnTo>
                  <a:lnTo>
                    <a:pt x="75897" y="41500"/>
                  </a:lnTo>
                  <a:lnTo>
                    <a:pt x="74871" y="40000"/>
                  </a:lnTo>
                  <a:lnTo>
                    <a:pt x="74188" y="40000"/>
                  </a:lnTo>
                  <a:lnTo>
                    <a:pt x="73162" y="38500"/>
                  </a:lnTo>
                  <a:lnTo>
                    <a:pt x="73162" y="38500"/>
                  </a:lnTo>
                  <a:lnTo>
                    <a:pt x="73162" y="37000"/>
                  </a:lnTo>
                  <a:lnTo>
                    <a:pt x="72136" y="35500"/>
                  </a:lnTo>
                  <a:lnTo>
                    <a:pt x="72136" y="34000"/>
                  </a:lnTo>
                  <a:lnTo>
                    <a:pt x="71111" y="34000"/>
                  </a:lnTo>
                  <a:lnTo>
                    <a:pt x="71111" y="32500"/>
                  </a:lnTo>
                  <a:lnTo>
                    <a:pt x="70085" y="32500"/>
                  </a:lnTo>
                  <a:lnTo>
                    <a:pt x="69059" y="32500"/>
                  </a:lnTo>
                  <a:lnTo>
                    <a:pt x="69059" y="31500"/>
                  </a:lnTo>
                  <a:lnTo>
                    <a:pt x="69059" y="32500"/>
                  </a:lnTo>
                  <a:lnTo>
                    <a:pt x="69059" y="32500"/>
                  </a:lnTo>
                  <a:lnTo>
                    <a:pt x="68034" y="32500"/>
                  </a:lnTo>
                  <a:lnTo>
                    <a:pt x="67350" y="32500"/>
                  </a:lnTo>
                  <a:lnTo>
                    <a:pt x="66324" y="34000"/>
                  </a:lnTo>
                  <a:lnTo>
                    <a:pt x="64273" y="34000"/>
                  </a:lnTo>
                  <a:lnTo>
                    <a:pt x="63247" y="35500"/>
                  </a:lnTo>
                  <a:lnTo>
                    <a:pt x="62222" y="35500"/>
                  </a:lnTo>
                  <a:lnTo>
                    <a:pt x="61538" y="37000"/>
                  </a:lnTo>
                  <a:lnTo>
                    <a:pt x="61538" y="38500"/>
                  </a:lnTo>
                  <a:lnTo>
                    <a:pt x="61538" y="40000"/>
                  </a:lnTo>
                  <a:lnTo>
                    <a:pt x="60512" y="41500"/>
                  </a:lnTo>
                  <a:lnTo>
                    <a:pt x="59487" y="41500"/>
                  </a:lnTo>
                  <a:lnTo>
                    <a:pt x="59487" y="40000"/>
                  </a:lnTo>
                  <a:lnTo>
                    <a:pt x="58461" y="40000"/>
                  </a:lnTo>
                  <a:lnTo>
                    <a:pt x="57435" y="38500"/>
                  </a:lnTo>
                  <a:lnTo>
                    <a:pt x="56410" y="40000"/>
                  </a:lnTo>
                  <a:lnTo>
                    <a:pt x="54700" y="34000"/>
                  </a:lnTo>
                  <a:lnTo>
                    <a:pt x="53675" y="34000"/>
                  </a:lnTo>
                  <a:lnTo>
                    <a:pt x="52649" y="32500"/>
                  </a:lnTo>
                  <a:lnTo>
                    <a:pt x="52649" y="31500"/>
                  </a:lnTo>
                  <a:lnTo>
                    <a:pt x="52649" y="30000"/>
                  </a:lnTo>
                  <a:lnTo>
                    <a:pt x="50598" y="28500"/>
                  </a:lnTo>
                  <a:lnTo>
                    <a:pt x="49572" y="28500"/>
                  </a:lnTo>
                  <a:lnTo>
                    <a:pt x="47863" y="28500"/>
                  </a:lnTo>
                  <a:lnTo>
                    <a:pt x="46837" y="25500"/>
                  </a:lnTo>
                  <a:lnTo>
                    <a:pt x="47863" y="24000"/>
                  </a:lnTo>
                  <a:lnTo>
                    <a:pt x="46837" y="22500"/>
                  </a:lnTo>
                  <a:lnTo>
                    <a:pt x="46837" y="20000"/>
                  </a:lnTo>
                  <a:lnTo>
                    <a:pt x="46837" y="18500"/>
                  </a:lnTo>
                  <a:lnTo>
                    <a:pt x="46837" y="17000"/>
                  </a:lnTo>
                  <a:lnTo>
                    <a:pt x="47863" y="14000"/>
                  </a:lnTo>
                  <a:lnTo>
                    <a:pt x="46837" y="11500"/>
                  </a:lnTo>
                  <a:lnTo>
                    <a:pt x="45811" y="8500"/>
                  </a:lnTo>
                  <a:lnTo>
                    <a:pt x="44786" y="4000"/>
                  </a:lnTo>
                  <a:lnTo>
                    <a:pt x="44786" y="2500"/>
                  </a:lnTo>
                  <a:lnTo>
                    <a:pt x="43760" y="0"/>
                  </a:lnTo>
                  <a:lnTo>
                    <a:pt x="43760" y="0"/>
                  </a:lnTo>
                  <a:lnTo>
                    <a:pt x="41709" y="1500"/>
                  </a:lnTo>
                  <a:lnTo>
                    <a:pt x="41025" y="2500"/>
                  </a:lnTo>
                  <a:lnTo>
                    <a:pt x="41025" y="2500"/>
                  </a:lnTo>
                  <a:lnTo>
                    <a:pt x="38974" y="2500"/>
                  </a:lnTo>
                  <a:lnTo>
                    <a:pt x="36923" y="4000"/>
                  </a:lnTo>
                  <a:lnTo>
                    <a:pt x="34871" y="2500"/>
                  </a:lnTo>
                  <a:lnTo>
                    <a:pt x="34188" y="4000"/>
                  </a:lnTo>
                  <a:lnTo>
                    <a:pt x="32136" y="5500"/>
                  </a:lnTo>
                  <a:lnTo>
                    <a:pt x="30085" y="5500"/>
                  </a:lnTo>
                  <a:lnTo>
                    <a:pt x="27350" y="7000"/>
                  </a:lnTo>
                  <a:lnTo>
                    <a:pt x="25299" y="8500"/>
                  </a:lnTo>
                  <a:lnTo>
                    <a:pt x="24273" y="8500"/>
                  </a:lnTo>
                  <a:lnTo>
                    <a:pt x="18461" y="10000"/>
                  </a:lnTo>
                  <a:lnTo>
                    <a:pt x="17435" y="10000"/>
                  </a:lnTo>
                  <a:lnTo>
                    <a:pt x="16410" y="11500"/>
                  </a:lnTo>
                  <a:lnTo>
                    <a:pt x="12649" y="14000"/>
                  </a:lnTo>
                  <a:lnTo>
                    <a:pt x="9572" y="14000"/>
                  </a:lnTo>
                  <a:lnTo>
                    <a:pt x="7863" y="17000"/>
                  </a:lnTo>
                  <a:lnTo>
                    <a:pt x="7863" y="17000"/>
                  </a:lnTo>
                  <a:lnTo>
                    <a:pt x="6837" y="18500"/>
                  </a:lnTo>
                  <a:lnTo>
                    <a:pt x="4786" y="21500"/>
                  </a:lnTo>
                  <a:lnTo>
                    <a:pt x="3760" y="22500"/>
                  </a:lnTo>
                  <a:lnTo>
                    <a:pt x="2735" y="22500"/>
                  </a:lnTo>
                  <a:lnTo>
                    <a:pt x="1025" y="22500"/>
                  </a:lnTo>
                  <a:lnTo>
                    <a:pt x="1709" y="27000"/>
                  </a:lnTo>
                  <a:lnTo>
                    <a:pt x="1709" y="28500"/>
                  </a:lnTo>
                  <a:lnTo>
                    <a:pt x="2735" y="30000"/>
                  </a:lnTo>
                  <a:lnTo>
                    <a:pt x="1709" y="37000"/>
                  </a:lnTo>
                  <a:lnTo>
                    <a:pt x="1709" y="38500"/>
                  </a:lnTo>
                  <a:lnTo>
                    <a:pt x="1025" y="38500"/>
                  </a:lnTo>
                  <a:lnTo>
                    <a:pt x="1025" y="41500"/>
                  </a:lnTo>
                  <a:lnTo>
                    <a:pt x="1025" y="43000"/>
                  </a:lnTo>
                  <a:lnTo>
                    <a:pt x="1025" y="45500"/>
                  </a:lnTo>
                  <a:lnTo>
                    <a:pt x="1025" y="48500"/>
                  </a:lnTo>
                  <a:lnTo>
                    <a:pt x="1025" y="53000"/>
                  </a:lnTo>
                  <a:lnTo>
                    <a:pt x="1025" y="54000"/>
                  </a:lnTo>
                  <a:lnTo>
                    <a:pt x="1025" y="55500"/>
                  </a:lnTo>
                  <a:lnTo>
                    <a:pt x="2735" y="58500"/>
                  </a:lnTo>
                  <a:lnTo>
                    <a:pt x="1025" y="58500"/>
                  </a:lnTo>
                  <a:lnTo>
                    <a:pt x="1025" y="64000"/>
                  </a:lnTo>
                  <a:lnTo>
                    <a:pt x="1025" y="67000"/>
                  </a:lnTo>
                  <a:lnTo>
                    <a:pt x="1025" y="70000"/>
                  </a:lnTo>
                  <a:lnTo>
                    <a:pt x="0" y="73000"/>
                  </a:lnTo>
                  <a:lnTo>
                    <a:pt x="0" y="74000"/>
                  </a:lnTo>
                  <a:lnTo>
                    <a:pt x="1025" y="75500"/>
                  </a:lnTo>
                  <a:lnTo>
                    <a:pt x="1025" y="77000"/>
                  </a:lnTo>
                  <a:lnTo>
                    <a:pt x="1709" y="77000"/>
                  </a:lnTo>
                  <a:lnTo>
                    <a:pt x="1709" y="77000"/>
                  </a:lnTo>
                  <a:lnTo>
                    <a:pt x="2735" y="77000"/>
                  </a:lnTo>
                  <a:lnTo>
                    <a:pt x="4786" y="80000"/>
                  </a:lnTo>
                  <a:lnTo>
                    <a:pt x="4786" y="81500"/>
                  </a:lnTo>
                  <a:lnTo>
                    <a:pt x="6837" y="80000"/>
                  </a:lnTo>
                  <a:lnTo>
                    <a:pt x="7863" y="78500"/>
                  </a:lnTo>
                  <a:lnTo>
                    <a:pt x="9572" y="78500"/>
                  </a:lnTo>
                  <a:lnTo>
                    <a:pt x="10598" y="78500"/>
                  </a:lnTo>
                  <a:lnTo>
                    <a:pt x="11623" y="78500"/>
                  </a:lnTo>
                  <a:lnTo>
                    <a:pt x="11623" y="78500"/>
                  </a:lnTo>
                  <a:lnTo>
                    <a:pt x="13675" y="80000"/>
                  </a:lnTo>
                  <a:lnTo>
                    <a:pt x="14700" y="83000"/>
                  </a:lnTo>
                  <a:lnTo>
                    <a:pt x="14700" y="83000"/>
                  </a:lnTo>
                  <a:lnTo>
                    <a:pt x="15384" y="83000"/>
                  </a:lnTo>
                  <a:lnTo>
                    <a:pt x="16410" y="83000"/>
                  </a:lnTo>
                  <a:lnTo>
                    <a:pt x="16410" y="83000"/>
                  </a:lnTo>
                  <a:lnTo>
                    <a:pt x="18461" y="83000"/>
                  </a:lnTo>
                  <a:lnTo>
                    <a:pt x="18461" y="83000"/>
                  </a:lnTo>
                  <a:lnTo>
                    <a:pt x="16410" y="85500"/>
                  </a:lnTo>
                  <a:lnTo>
                    <a:pt x="17435" y="85500"/>
                  </a:lnTo>
                  <a:lnTo>
                    <a:pt x="18461" y="85500"/>
                  </a:lnTo>
                  <a:lnTo>
                    <a:pt x="19487" y="88500"/>
                  </a:lnTo>
                  <a:lnTo>
                    <a:pt x="20512" y="88500"/>
                  </a:lnTo>
                  <a:lnTo>
                    <a:pt x="21538" y="88500"/>
                  </a:lnTo>
                  <a:lnTo>
                    <a:pt x="21538" y="88500"/>
                  </a:lnTo>
                  <a:lnTo>
                    <a:pt x="23247" y="90000"/>
                  </a:lnTo>
                  <a:lnTo>
                    <a:pt x="23247" y="91500"/>
                  </a:lnTo>
                  <a:lnTo>
                    <a:pt x="22222" y="91500"/>
                  </a:lnTo>
                  <a:lnTo>
                    <a:pt x="23247" y="93000"/>
                  </a:lnTo>
                  <a:lnTo>
                    <a:pt x="23247" y="94000"/>
                  </a:lnTo>
                  <a:lnTo>
                    <a:pt x="23247" y="95500"/>
                  </a:lnTo>
                  <a:lnTo>
                    <a:pt x="25299" y="95500"/>
                  </a:lnTo>
                  <a:lnTo>
                    <a:pt x="25299" y="94000"/>
                  </a:lnTo>
                  <a:lnTo>
                    <a:pt x="25299" y="94000"/>
                  </a:lnTo>
                  <a:lnTo>
                    <a:pt x="26324" y="95500"/>
                  </a:lnTo>
                  <a:lnTo>
                    <a:pt x="27350" y="97000"/>
                  </a:lnTo>
                  <a:lnTo>
                    <a:pt x="27350" y="94000"/>
                  </a:lnTo>
                  <a:lnTo>
                    <a:pt x="28376" y="94000"/>
                  </a:lnTo>
                  <a:lnTo>
                    <a:pt x="28376" y="94000"/>
                  </a:lnTo>
                  <a:lnTo>
                    <a:pt x="30085" y="94000"/>
                  </a:lnTo>
                  <a:lnTo>
                    <a:pt x="31111" y="94000"/>
                  </a:lnTo>
                  <a:lnTo>
                    <a:pt x="32136" y="94000"/>
                  </a:lnTo>
                  <a:lnTo>
                    <a:pt x="32136" y="93000"/>
                  </a:lnTo>
                  <a:lnTo>
                    <a:pt x="33162" y="94000"/>
                  </a:lnTo>
                  <a:lnTo>
                    <a:pt x="33162" y="94000"/>
                  </a:lnTo>
                  <a:lnTo>
                    <a:pt x="34188" y="94000"/>
                  </a:lnTo>
                  <a:lnTo>
                    <a:pt x="34871" y="94000"/>
                  </a:lnTo>
                  <a:lnTo>
                    <a:pt x="34188" y="93000"/>
                  </a:lnTo>
                  <a:lnTo>
                    <a:pt x="34188" y="91500"/>
                  </a:lnTo>
                  <a:lnTo>
                    <a:pt x="34871" y="91500"/>
                  </a:lnTo>
                  <a:lnTo>
                    <a:pt x="35897" y="95500"/>
                  </a:lnTo>
                  <a:lnTo>
                    <a:pt x="35897" y="94000"/>
                  </a:lnTo>
                  <a:lnTo>
                    <a:pt x="36923" y="94000"/>
                  </a:lnTo>
                  <a:lnTo>
                    <a:pt x="36923" y="93000"/>
                  </a:lnTo>
                  <a:lnTo>
                    <a:pt x="37948" y="91500"/>
                  </a:lnTo>
                  <a:lnTo>
                    <a:pt x="38974" y="91500"/>
                  </a:lnTo>
                  <a:lnTo>
                    <a:pt x="38974" y="93000"/>
                  </a:lnTo>
                  <a:lnTo>
                    <a:pt x="38974" y="93000"/>
                  </a:lnTo>
                  <a:lnTo>
                    <a:pt x="40000" y="93000"/>
                  </a:lnTo>
                  <a:lnTo>
                    <a:pt x="41025" y="94000"/>
                  </a:lnTo>
                  <a:lnTo>
                    <a:pt x="41709" y="94000"/>
                  </a:lnTo>
                  <a:lnTo>
                    <a:pt x="41709" y="95500"/>
                  </a:lnTo>
                  <a:lnTo>
                    <a:pt x="42735" y="95500"/>
                  </a:lnTo>
                  <a:lnTo>
                    <a:pt x="42735" y="97000"/>
                  </a:lnTo>
                  <a:lnTo>
                    <a:pt x="41709" y="97000"/>
                  </a:lnTo>
                  <a:lnTo>
                    <a:pt x="41025" y="97000"/>
                  </a:lnTo>
                  <a:lnTo>
                    <a:pt x="40000" y="98500"/>
                  </a:lnTo>
                  <a:lnTo>
                    <a:pt x="38974" y="98500"/>
                  </a:lnTo>
                  <a:lnTo>
                    <a:pt x="38974" y="98500"/>
                  </a:lnTo>
                  <a:lnTo>
                    <a:pt x="38974" y="100000"/>
                  </a:lnTo>
                  <a:lnTo>
                    <a:pt x="37948" y="100000"/>
                  </a:lnTo>
                  <a:lnTo>
                    <a:pt x="36923" y="100000"/>
                  </a:lnTo>
                  <a:lnTo>
                    <a:pt x="36923" y="104000"/>
                  </a:lnTo>
                  <a:lnTo>
                    <a:pt x="36923" y="105500"/>
                  </a:lnTo>
                  <a:lnTo>
                    <a:pt x="36923" y="105500"/>
                  </a:lnTo>
                  <a:lnTo>
                    <a:pt x="37948" y="105500"/>
                  </a:lnTo>
                  <a:lnTo>
                    <a:pt x="38974" y="105500"/>
                  </a:lnTo>
                  <a:lnTo>
                    <a:pt x="38974" y="108500"/>
                  </a:lnTo>
                  <a:lnTo>
                    <a:pt x="38974" y="108500"/>
                  </a:lnTo>
                  <a:lnTo>
                    <a:pt x="40000" y="105500"/>
                  </a:lnTo>
                  <a:lnTo>
                    <a:pt x="40000" y="104000"/>
                  </a:lnTo>
                  <a:lnTo>
                    <a:pt x="41025" y="103000"/>
                  </a:lnTo>
                  <a:lnTo>
                    <a:pt x="41025" y="103000"/>
                  </a:lnTo>
                  <a:lnTo>
                    <a:pt x="41025" y="103000"/>
                  </a:lnTo>
                  <a:lnTo>
                    <a:pt x="42735" y="103000"/>
                  </a:lnTo>
                  <a:lnTo>
                    <a:pt x="42735" y="103000"/>
                  </a:lnTo>
                  <a:lnTo>
                    <a:pt x="43760" y="105500"/>
                  </a:lnTo>
                  <a:lnTo>
                    <a:pt x="43760" y="104000"/>
                  </a:lnTo>
                  <a:lnTo>
                    <a:pt x="44786" y="103000"/>
                  </a:lnTo>
                  <a:lnTo>
                    <a:pt x="45811" y="103000"/>
                  </a:lnTo>
                  <a:lnTo>
                    <a:pt x="45811" y="103000"/>
                  </a:lnTo>
                  <a:lnTo>
                    <a:pt x="45811" y="103000"/>
                  </a:lnTo>
                  <a:lnTo>
                    <a:pt x="45811" y="104000"/>
                  </a:lnTo>
                  <a:lnTo>
                    <a:pt x="45811" y="105500"/>
                  </a:lnTo>
                  <a:lnTo>
                    <a:pt x="46837" y="105500"/>
                  </a:lnTo>
                  <a:lnTo>
                    <a:pt x="47863" y="105500"/>
                  </a:lnTo>
                  <a:lnTo>
                    <a:pt x="47863" y="105500"/>
                  </a:lnTo>
                  <a:lnTo>
                    <a:pt x="48547" y="107000"/>
                  </a:lnTo>
                  <a:lnTo>
                    <a:pt x="49572" y="105500"/>
                  </a:lnTo>
                  <a:lnTo>
                    <a:pt x="49572" y="107000"/>
                  </a:lnTo>
                  <a:lnTo>
                    <a:pt x="50598" y="107000"/>
                  </a:lnTo>
                  <a:lnTo>
                    <a:pt x="50598" y="108500"/>
                  </a:lnTo>
                  <a:lnTo>
                    <a:pt x="51623" y="108500"/>
                  </a:lnTo>
                  <a:lnTo>
                    <a:pt x="50598" y="105500"/>
                  </a:lnTo>
                  <a:lnTo>
                    <a:pt x="51623" y="105500"/>
                  </a:lnTo>
                  <a:lnTo>
                    <a:pt x="51623" y="103000"/>
                  </a:lnTo>
                  <a:lnTo>
                    <a:pt x="52649" y="103000"/>
                  </a:lnTo>
                  <a:lnTo>
                    <a:pt x="53675" y="105500"/>
                  </a:lnTo>
                  <a:lnTo>
                    <a:pt x="54700" y="105500"/>
                  </a:lnTo>
                  <a:lnTo>
                    <a:pt x="54700" y="107000"/>
                  </a:lnTo>
                  <a:lnTo>
                    <a:pt x="54700" y="108500"/>
                  </a:lnTo>
                  <a:lnTo>
                    <a:pt x="53675" y="110000"/>
                  </a:lnTo>
                  <a:lnTo>
                    <a:pt x="54700" y="111500"/>
                  </a:lnTo>
                  <a:lnTo>
                    <a:pt x="52649" y="113000"/>
                  </a:lnTo>
                  <a:lnTo>
                    <a:pt x="53675" y="113000"/>
                  </a:lnTo>
                  <a:lnTo>
                    <a:pt x="54700" y="113000"/>
                  </a:lnTo>
                  <a:lnTo>
                    <a:pt x="55384" y="113000"/>
                  </a:lnTo>
                  <a:lnTo>
                    <a:pt x="55384" y="111500"/>
                  </a:lnTo>
                  <a:lnTo>
                    <a:pt x="56410" y="111500"/>
                  </a:lnTo>
                  <a:lnTo>
                    <a:pt x="57435" y="111500"/>
                  </a:lnTo>
                  <a:lnTo>
                    <a:pt x="57435" y="108500"/>
                  </a:lnTo>
                  <a:lnTo>
                    <a:pt x="58461" y="108500"/>
                  </a:lnTo>
                  <a:lnTo>
                    <a:pt x="58461" y="111500"/>
                  </a:lnTo>
                  <a:lnTo>
                    <a:pt x="59487" y="114000"/>
                  </a:lnTo>
                  <a:lnTo>
                    <a:pt x="57435" y="114000"/>
                  </a:lnTo>
                  <a:lnTo>
                    <a:pt x="58461" y="115500"/>
                  </a:lnTo>
                  <a:lnTo>
                    <a:pt x="59487" y="115500"/>
                  </a:lnTo>
                  <a:lnTo>
                    <a:pt x="59487" y="114000"/>
                  </a:lnTo>
                  <a:lnTo>
                    <a:pt x="61538" y="114000"/>
                  </a:lnTo>
                  <a:lnTo>
                    <a:pt x="61538" y="111500"/>
                  </a:lnTo>
                  <a:lnTo>
                    <a:pt x="62222" y="113000"/>
                  </a:lnTo>
                  <a:lnTo>
                    <a:pt x="62222" y="111500"/>
                  </a:lnTo>
                  <a:lnTo>
                    <a:pt x="62222" y="111500"/>
                  </a:lnTo>
                  <a:lnTo>
                    <a:pt x="63247" y="113000"/>
                  </a:lnTo>
                  <a:lnTo>
                    <a:pt x="64273" y="111500"/>
                  </a:lnTo>
                  <a:lnTo>
                    <a:pt x="65299" y="111500"/>
                  </a:lnTo>
                  <a:lnTo>
                    <a:pt x="66324" y="111500"/>
                  </a:lnTo>
                  <a:lnTo>
                    <a:pt x="67350" y="111500"/>
                  </a:lnTo>
                  <a:lnTo>
                    <a:pt x="68034" y="111500"/>
                  </a:lnTo>
                  <a:lnTo>
                    <a:pt x="69059" y="111500"/>
                  </a:lnTo>
                  <a:lnTo>
                    <a:pt x="70085" y="114000"/>
                  </a:lnTo>
                  <a:lnTo>
                    <a:pt x="70085" y="115500"/>
                  </a:lnTo>
                  <a:lnTo>
                    <a:pt x="71111" y="115500"/>
                  </a:lnTo>
                  <a:lnTo>
                    <a:pt x="72136" y="115500"/>
                  </a:lnTo>
                  <a:lnTo>
                    <a:pt x="73162" y="115500"/>
                  </a:lnTo>
                  <a:lnTo>
                    <a:pt x="75897" y="114000"/>
                  </a:lnTo>
                  <a:lnTo>
                    <a:pt x="76923" y="114000"/>
                  </a:lnTo>
                  <a:lnTo>
                    <a:pt x="76923" y="115500"/>
                  </a:lnTo>
                  <a:lnTo>
                    <a:pt x="77948" y="115500"/>
                  </a:lnTo>
                  <a:lnTo>
                    <a:pt x="77948" y="115500"/>
                  </a:lnTo>
                  <a:lnTo>
                    <a:pt x="80000" y="115500"/>
                  </a:lnTo>
                  <a:lnTo>
                    <a:pt x="80000" y="114000"/>
                  </a:lnTo>
                  <a:lnTo>
                    <a:pt x="81709" y="113000"/>
                  </a:lnTo>
                  <a:lnTo>
                    <a:pt x="81709" y="114000"/>
                  </a:lnTo>
                  <a:lnTo>
                    <a:pt x="82735" y="114000"/>
                  </a:lnTo>
                  <a:lnTo>
                    <a:pt x="83760" y="115500"/>
                  </a:lnTo>
                  <a:lnTo>
                    <a:pt x="86837" y="115500"/>
                  </a:lnTo>
                  <a:lnTo>
                    <a:pt x="87863" y="113000"/>
                  </a:lnTo>
                  <a:lnTo>
                    <a:pt x="88547" y="113000"/>
                  </a:lnTo>
                  <a:lnTo>
                    <a:pt x="88547" y="111500"/>
                  </a:lnTo>
                  <a:lnTo>
                    <a:pt x="89572" y="111500"/>
                  </a:lnTo>
                  <a:lnTo>
                    <a:pt x="89572" y="111500"/>
                  </a:lnTo>
                  <a:lnTo>
                    <a:pt x="90598" y="111500"/>
                  </a:lnTo>
                  <a:lnTo>
                    <a:pt x="91623" y="113000"/>
                  </a:lnTo>
                  <a:lnTo>
                    <a:pt x="91623" y="114000"/>
                  </a:lnTo>
                  <a:lnTo>
                    <a:pt x="93675" y="113000"/>
                  </a:lnTo>
                  <a:lnTo>
                    <a:pt x="93675" y="113000"/>
                  </a:lnTo>
                  <a:lnTo>
                    <a:pt x="94700" y="114000"/>
                  </a:lnTo>
                  <a:lnTo>
                    <a:pt x="94700" y="113000"/>
                  </a:lnTo>
                  <a:lnTo>
                    <a:pt x="94700" y="111500"/>
                  </a:lnTo>
                  <a:lnTo>
                    <a:pt x="95384" y="111500"/>
                  </a:lnTo>
                  <a:lnTo>
                    <a:pt x="96410" y="108500"/>
                  </a:lnTo>
                  <a:lnTo>
                    <a:pt x="97435" y="108500"/>
                  </a:lnTo>
                  <a:lnTo>
                    <a:pt x="98461" y="111500"/>
                  </a:lnTo>
                  <a:lnTo>
                    <a:pt x="99487" y="111500"/>
                  </a:lnTo>
                  <a:lnTo>
                    <a:pt x="99487" y="111500"/>
                  </a:lnTo>
                  <a:lnTo>
                    <a:pt x="100512" y="111500"/>
                  </a:lnTo>
                  <a:lnTo>
                    <a:pt x="101196" y="111500"/>
                  </a:lnTo>
                  <a:lnTo>
                    <a:pt x="102222" y="111500"/>
                  </a:lnTo>
                  <a:lnTo>
                    <a:pt x="104273" y="113000"/>
                  </a:lnTo>
                  <a:lnTo>
                    <a:pt x="104273" y="114000"/>
                  </a:lnTo>
                  <a:lnTo>
                    <a:pt x="105299" y="115500"/>
                  </a:lnTo>
                  <a:lnTo>
                    <a:pt x="106324" y="114000"/>
                  </a:lnTo>
                  <a:lnTo>
                    <a:pt x="107350" y="113000"/>
                  </a:lnTo>
                  <a:lnTo>
                    <a:pt x="107350" y="114000"/>
                  </a:lnTo>
                  <a:lnTo>
                    <a:pt x="109059" y="111500"/>
                  </a:lnTo>
                  <a:lnTo>
                    <a:pt x="109059" y="111500"/>
                  </a:lnTo>
                  <a:lnTo>
                    <a:pt x="109059" y="114000"/>
                  </a:lnTo>
                  <a:lnTo>
                    <a:pt x="109059" y="115500"/>
                  </a:lnTo>
                  <a:lnTo>
                    <a:pt x="109059" y="117000"/>
                  </a:lnTo>
                  <a:lnTo>
                    <a:pt x="110085" y="117000"/>
                  </a:lnTo>
                  <a:lnTo>
                    <a:pt x="110085" y="117000"/>
                  </a:lnTo>
                  <a:lnTo>
                    <a:pt x="111111" y="117000"/>
                  </a:lnTo>
                  <a:lnTo>
                    <a:pt x="111111" y="117000"/>
                  </a:lnTo>
                  <a:lnTo>
                    <a:pt x="113162" y="118500"/>
                  </a:lnTo>
                  <a:lnTo>
                    <a:pt x="114188" y="118500"/>
                  </a:lnTo>
                  <a:lnTo>
                    <a:pt x="114188" y="120000"/>
                  </a:lnTo>
                  <a:lnTo>
                    <a:pt x="115897" y="118500"/>
                  </a:lnTo>
                  <a:lnTo>
                    <a:pt x="116923" y="117000"/>
                  </a:lnTo>
                  <a:lnTo>
                    <a:pt x="115897" y="114000"/>
                  </a:lnTo>
                  <a:lnTo>
                    <a:pt x="116923" y="111500"/>
                  </a:lnTo>
                  <a:lnTo>
                    <a:pt x="116923" y="111500"/>
                  </a:lnTo>
                  <a:lnTo>
                    <a:pt x="119999" y="108500"/>
                  </a:lnTo>
                  <a:lnTo>
                    <a:pt x="119999" y="108500"/>
                  </a:lnTo>
                  <a:lnTo>
                    <a:pt x="119999" y="107000"/>
                  </a:lnTo>
                  <a:lnTo>
                    <a:pt x="118974" y="104000"/>
                  </a:lnTo>
                  <a:lnTo>
                    <a:pt x="117948" y="101500"/>
                  </a:lnTo>
                  <a:lnTo>
                    <a:pt x="116923" y="101500"/>
                  </a:lnTo>
                  <a:lnTo>
                    <a:pt x="116923" y="103000"/>
                  </a:lnTo>
                  <a:lnTo>
                    <a:pt x="115897" y="101500"/>
                  </a:lnTo>
                  <a:lnTo>
                    <a:pt x="115897" y="98500"/>
                  </a:lnTo>
                  <a:lnTo>
                    <a:pt x="115897" y="955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7" name="Google Shape;417;p9"/>
            <p:cNvSpPr/>
            <p:nvPr/>
          </p:nvSpPr>
          <p:spPr>
            <a:xfrm>
              <a:off x="4412076" y="3220943"/>
              <a:ext cx="254211" cy="159795"/>
            </a:xfrm>
            <a:custGeom>
              <a:avLst/>
              <a:gdLst/>
              <a:ahLst/>
              <a:cxnLst/>
              <a:rect l="l" t="t" r="r" b="b"/>
              <a:pathLst>
                <a:path w="120000" h="120000" extrusionOk="0">
                  <a:moveTo>
                    <a:pt x="115897" y="95500"/>
                  </a:moveTo>
                  <a:lnTo>
                    <a:pt x="115897" y="93000"/>
                  </a:lnTo>
                  <a:lnTo>
                    <a:pt x="117948" y="90000"/>
                  </a:lnTo>
                  <a:lnTo>
                    <a:pt x="118974" y="88500"/>
                  </a:lnTo>
                  <a:lnTo>
                    <a:pt x="118974" y="87000"/>
                  </a:lnTo>
                  <a:lnTo>
                    <a:pt x="116923" y="85500"/>
                  </a:lnTo>
                  <a:lnTo>
                    <a:pt x="116923" y="85500"/>
                  </a:lnTo>
                  <a:lnTo>
                    <a:pt x="115897" y="85500"/>
                  </a:lnTo>
                  <a:lnTo>
                    <a:pt x="116923" y="87000"/>
                  </a:lnTo>
                  <a:lnTo>
                    <a:pt x="116923" y="88500"/>
                  </a:lnTo>
                  <a:lnTo>
                    <a:pt x="115897" y="88500"/>
                  </a:lnTo>
                  <a:lnTo>
                    <a:pt x="115897" y="87000"/>
                  </a:lnTo>
                  <a:lnTo>
                    <a:pt x="114871" y="85500"/>
                  </a:lnTo>
                  <a:lnTo>
                    <a:pt x="114188" y="83000"/>
                  </a:lnTo>
                  <a:lnTo>
                    <a:pt x="114188" y="83000"/>
                  </a:lnTo>
                  <a:lnTo>
                    <a:pt x="113162" y="83000"/>
                  </a:lnTo>
                  <a:lnTo>
                    <a:pt x="112136" y="83000"/>
                  </a:lnTo>
                  <a:lnTo>
                    <a:pt x="112136" y="78500"/>
                  </a:lnTo>
                  <a:lnTo>
                    <a:pt x="111111" y="78500"/>
                  </a:lnTo>
                  <a:lnTo>
                    <a:pt x="111111" y="77000"/>
                  </a:lnTo>
                  <a:lnTo>
                    <a:pt x="109059" y="78500"/>
                  </a:lnTo>
                  <a:lnTo>
                    <a:pt x="107350" y="78500"/>
                  </a:lnTo>
                  <a:lnTo>
                    <a:pt x="105299" y="80000"/>
                  </a:lnTo>
                  <a:lnTo>
                    <a:pt x="104273" y="81500"/>
                  </a:lnTo>
                  <a:lnTo>
                    <a:pt x="104273" y="80000"/>
                  </a:lnTo>
                  <a:lnTo>
                    <a:pt x="102222" y="78500"/>
                  </a:lnTo>
                  <a:lnTo>
                    <a:pt x="102222" y="78500"/>
                  </a:lnTo>
                  <a:lnTo>
                    <a:pt x="101196" y="78500"/>
                  </a:lnTo>
                  <a:lnTo>
                    <a:pt x="101196" y="78500"/>
                  </a:lnTo>
                  <a:lnTo>
                    <a:pt x="100512" y="78500"/>
                  </a:lnTo>
                  <a:lnTo>
                    <a:pt x="100512" y="78500"/>
                  </a:lnTo>
                  <a:lnTo>
                    <a:pt x="98461" y="78500"/>
                  </a:lnTo>
                  <a:lnTo>
                    <a:pt x="97435" y="78500"/>
                  </a:lnTo>
                  <a:lnTo>
                    <a:pt x="97435" y="80000"/>
                  </a:lnTo>
                  <a:lnTo>
                    <a:pt x="97435" y="83000"/>
                  </a:lnTo>
                  <a:lnTo>
                    <a:pt x="96410" y="83000"/>
                  </a:lnTo>
                  <a:lnTo>
                    <a:pt x="96410" y="83000"/>
                  </a:lnTo>
                  <a:lnTo>
                    <a:pt x="96410" y="84000"/>
                  </a:lnTo>
                  <a:lnTo>
                    <a:pt x="95384" y="83000"/>
                  </a:lnTo>
                  <a:lnTo>
                    <a:pt x="95384" y="83000"/>
                  </a:lnTo>
                  <a:lnTo>
                    <a:pt x="95384" y="81500"/>
                  </a:lnTo>
                  <a:lnTo>
                    <a:pt x="94700" y="80000"/>
                  </a:lnTo>
                  <a:lnTo>
                    <a:pt x="93675" y="77000"/>
                  </a:lnTo>
                  <a:lnTo>
                    <a:pt x="93675" y="77000"/>
                  </a:lnTo>
                  <a:lnTo>
                    <a:pt x="94700" y="75500"/>
                  </a:lnTo>
                  <a:lnTo>
                    <a:pt x="94700" y="73000"/>
                  </a:lnTo>
                  <a:lnTo>
                    <a:pt x="94700" y="70000"/>
                  </a:lnTo>
                  <a:lnTo>
                    <a:pt x="93675" y="67000"/>
                  </a:lnTo>
                  <a:lnTo>
                    <a:pt x="93675" y="67000"/>
                  </a:lnTo>
                  <a:lnTo>
                    <a:pt x="91623" y="64000"/>
                  </a:lnTo>
                  <a:lnTo>
                    <a:pt x="91623" y="63000"/>
                  </a:lnTo>
                  <a:lnTo>
                    <a:pt x="89572" y="64000"/>
                  </a:lnTo>
                  <a:lnTo>
                    <a:pt x="89572" y="63000"/>
                  </a:lnTo>
                  <a:lnTo>
                    <a:pt x="89572" y="63000"/>
                  </a:lnTo>
                  <a:lnTo>
                    <a:pt x="86837" y="64000"/>
                  </a:lnTo>
                  <a:lnTo>
                    <a:pt x="86837" y="63000"/>
                  </a:lnTo>
                  <a:lnTo>
                    <a:pt x="87863" y="61500"/>
                  </a:lnTo>
                  <a:lnTo>
                    <a:pt x="87863" y="60000"/>
                  </a:lnTo>
                  <a:lnTo>
                    <a:pt x="84786" y="60000"/>
                  </a:lnTo>
                  <a:lnTo>
                    <a:pt x="84786" y="61500"/>
                  </a:lnTo>
                  <a:lnTo>
                    <a:pt x="83760" y="61500"/>
                  </a:lnTo>
                  <a:lnTo>
                    <a:pt x="82735" y="63000"/>
                  </a:lnTo>
                  <a:lnTo>
                    <a:pt x="81709" y="64000"/>
                  </a:lnTo>
                  <a:lnTo>
                    <a:pt x="81025" y="63000"/>
                  </a:lnTo>
                  <a:lnTo>
                    <a:pt x="78974" y="61500"/>
                  </a:lnTo>
                  <a:lnTo>
                    <a:pt x="78974" y="61500"/>
                  </a:lnTo>
                  <a:lnTo>
                    <a:pt x="76923" y="60000"/>
                  </a:lnTo>
                  <a:lnTo>
                    <a:pt x="76923" y="57000"/>
                  </a:lnTo>
                  <a:lnTo>
                    <a:pt x="75897" y="54000"/>
                  </a:lnTo>
                  <a:lnTo>
                    <a:pt x="75897" y="53000"/>
                  </a:lnTo>
                  <a:lnTo>
                    <a:pt x="75897" y="51500"/>
                  </a:lnTo>
                  <a:lnTo>
                    <a:pt x="75897" y="50000"/>
                  </a:lnTo>
                  <a:lnTo>
                    <a:pt x="74871" y="48500"/>
                  </a:lnTo>
                  <a:lnTo>
                    <a:pt x="74871" y="47000"/>
                  </a:lnTo>
                  <a:lnTo>
                    <a:pt x="74871" y="44000"/>
                  </a:lnTo>
                  <a:lnTo>
                    <a:pt x="75897" y="44000"/>
                  </a:lnTo>
                  <a:lnTo>
                    <a:pt x="74871" y="43000"/>
                  </a:lnTo>
                  <a:lnTo>
                    <a:pt x="75897" y="41500"/>
                  </a:lnTo>
                  <a:lnTo>
                    <a:pt x="74871" y="40000"/>
                  </a:lnTo>
                  <a:lnTo>
                    <a:pt x="74188" y="40000"/>
                  </a:lnTo>
                  <a:lnTo>
                    <a:pt x="73162" y="38500"/>
                  </a:lnTo>
                  <a:lnTo>
                    <a:pt x="73162" y="38500"/>
                  </a:lnTo>
                  <a:lnTo>
                    <a:pt x="73162" y="37000"/>
                  </a:lnTo>
                  <a:lnTo>
                    <a:pt x="72136" y="35500"/>
                  </a:lnTo>
                  <a:lnTo>
                    <a:pt x="72136" y="34000"/>
                  </a:lnTo>
                  <a:lnTo>
                    <a:pt x="71111" y="34000"/>
                  </a:lnTo>
                  <a:lnTo>
                    <a:pt x="71111" y="32500"/>
                  </a:lnTo>
                  <a:lnTo>
                    <a:pt x="70085" y="32500"/>
                  </a:lnTo>
                  <a:lnTo>
                    <a:pt x="69059" y="32500"/>
                  </a:lnTo>
                  <a:lnTo>
                    <a:pt x="69059" y="31500"/>
                  </a:lnTo>
                  <a:lnTo>
                    <a:pt x="69059" y="32500"/>
                  </a:lnTo>
                  <a:lnTo>
                    <a:pt x="69059" y="32500"/>
                  </a:lnTo>
                  <a:lnTo>
                    <a:pt x="68034" y="32500"/>
                  </a:lnTo>
                  <a:lnTo>
                    <a:pt x="67350" y="32500"/>
                  </a:lnTo>
                  <a:lnTo>
                    <a:pt x="66324" y="34000"/>
                  </a:lnTo>
                  <a:lnTo>
                    <a:pt x="64273" y="34000"/>
                  </a:lnTo>
                  <a:lnTo>
                    <a:pt x="63247" y="35500"/>
                  </a:lnTo>
                  <a:lnTo>
                    <a:pt x="62222" y="35500"/>
                  </a:lnTo>
                  <a:lnTo>
                    <a:pt x="61538" y="37000"/>
                  </a:lnTo>
                  <a:lnTo>
                    <a:pt x="61538" y="38500"/>
                  </a:lnTo>
                  <a:lnTo>
                    <a:pt x="61538" y="40000"/>
                  </a:lnTo>
                  <a:lnTo>
                    <a:pt x="60512" y="41500"/>
                  </a:lnTo>
                  <a:lnTo>
                    <a:pt x="59487" y="41500"/>
                  </a:lnTo>
                  <a:lnTo>
                    <a:pt x="59487" y="40000"/>
                  </a:lnTo>
                  <a:lnTo>
                    <a:pt x="58461" y="40000"/>
                  </a:lnTo>
                  <a:lnTo>
                    <a:pt x="57435" y="38500"/>
                  </a:lnTo>
                  <a:lnTo>
                    <a:pt x="56410" y="40000"/>
                  </a:lnTo>
                  <a:lnTo>
                    <a:pt x="54700" y="34000"/>
                  </a:lnTo>
                  <a:lnTo>
                    <a:pt x="53675" y="34000"/>
                  </a:lnTo>
                  <a:lnTo>
                    <a:pt x="52649" y="32500"/>
                  </a:lnTo>
                  <a:lnTo>
                    <a:pt x="52649" y="31500"/>
                  </a:lnTo>
                  <a:lnTo>
                    <a:pt x="52649" y="30000"/>
                  </a:lnTo>
                  <a:lnTo>
                    <a:pt x="50598" y="28500"/>
                  </a:lnTo>
                  <a:lnTo>
                    <a:pt x="49572" y="28500"/>
                  </a:lnTo>
                  <a:lnTo>
                    <a:pt x="47863" y="28500"/>
                  </a:lnTo>
                  <a:lnTo>
                    <a:pt x="46837" y="25500"/>
                  </a:lnTo>
                  <a:lnTo>
                    <a:pt x="47863" y="24000"/>
                  </a:lnTo>
                  <a:lnTo>
                    <a:pt x="46837" y="22500"/>
                  </a:lnTo>
                  <a:lnTo>
                    <a:pt x="46837" y="20000"/>
                  </a:lnTo>
                  <a:lnTo>
                    <a:pt x="46837" y="18500"/>
                  </a:lnTo>
                  <a:lnTo>
                    <a:pt x="46837" y="17000"/>
                  </a:lnTo>
                  <a:lnTo>
                    <a:pt x="47863" y="14000"/>
                  </a:lnTo>
                  <a:lnTo>
                    <a:pt x="46837" y="11500"/>
                  </a:lnTo>
                  <a:lnTo>
                    <a:pt x="45811" y="8500"/>
                  </a:lnTo>
                  <a:lnTo>
                    <a:pt x="44786" y="4000"/>
                  </a:lnTo>
                  <a:lnTo>
                    <a:pt x="44786" y="2500"/>
                  </a:lnTo>
                  <a:lnTo>
                    <a:pt x="43760" y="0"/>
                  </a:lnTo>
                  <a:lnTo>
                    <a:pt x="43760" y="0"/>
                  </a:lnTo>
                  <a:lnTo>
                    <a:pt x="41709" y="1500"/>
                  </a:lnTo>
                  <a:lnTo>
                    <a:pt x="41025" y="2500"/>
                  </a:lnTo>
                  <a:lnTo>
                    <a:pt x="41025" y="2500"/>
                  </a:lnTo>
                  <a:lnTo>
                    <a:pt x="38974" y="2500"/>
                  </a:lnTo>
                  <a:lnTo>
                    <a:pt x="36923" y="4000"/>
                  </a:lnTo>
                  <a:lnTo>
                    <a:pt x="34871" y="2500"/>
                  </a:lnTo>
                  <a:lnTo>
                    <a:pt x="34188" y="4000"/>
                  </a:lnTo>
                  <a:lnTo>
                    <a:pt x="32136" y="5500"/>
                  </a:lnTo>
                  <a:lnTo>
                    <a:pt x="30085" y="5500"/>
                  </a:lnTo>
                  <a:lnTo>
                    <a:pt x="27350" y="7000"/>
                  </a:lnTo>
                  <a:lnTo>
                    <a:pt x="25299" y="8500"/>
                  </a:lnTo>
                  <a:lnTo>
                    <a:pt x="24273" y="8500"/>
                  </a:lnTo>
                  <a:lnTo>
                    <a:pt x="18461" y="10000"/>
                  </a:lnTo>
                  <a:lnTo>
                    <a:pt x="17435" y="10000"/>
                  </a:lnTo>
                  <a:lnTo>
                    <a:pt x="16410" y="11500"/>
                  </a:lnTo>
                  <a:lnTo>
                    <a:pt x="12649" y="14000"/>
                  </a:lnTo>
                  <a:lnTo>
                    <a:pt x="9572" y="14000"/>
                  </a:lnTo>
                  <a:lnTo>
                    <a:pt x="7863" y="17000"/>
                  </a:lnTo>
                  <a:lnTo>
                    <a:pt x="7863" y="17000"/>
                  </a:lnTo>
                  <a:lnTo>
                    <a:pt x="6837" y="18500"/>
                  </a:lnTo>
                  <a:lnTo>
                    <a:pt x="4786" y="21500"/>
                  </a:lnTo>
                  <a:lnTo>
                    <a:pt x="3760" y="22500"/>
                  </a:lnTo>
                  <a:lnTo>
                    <a:pt x="2735" y="22500"/>
                  </a:lnTo>
                  <a:lnTo>
                    <a:pt x="1025" y="22500"/>
                  </a:lnTo>
                  <a:lnTo>
                    <a:pt x="1709" y="27000"/>
                  </a:lnTo>
                  <a:lnTo>
                    <a:pt x="1709" y="28500"/>
                  </a:lnTo>
                  <a:lnTo>
                    <a:pt x="2735" y="30000"/>
                  </a:lnTo>
                  <a:lnTo>
                    <a:pt x="1709" y="37000"/>
                  </a:lnTo>
                  <a:lnTo>
                    <a:pt x="1709" y="38500"/>
                  </a:lnTo>
                  <a:lnTo>
                    <a:pt x="1025" y="38500"/>
                  </a:lnTo>
                  <a:lnTo>
                    <a:pt x="1025" y="41500"/>
                  </a:lnTo>
                  <a:lnTo>
                    <a:pt x="1025" y="43000"/>
                  </a:lnTo>
                  <a:lnTo>
                    <a:pt x="1025" y="45500"/>
                  </a:lnTo>
                  <a:lnTo>
                    <a:pt x="1025" y="48500"/>
                  </a:lnTo>
                  <a:lnTo>
                    <a:pt x="1025" y="53000"/>
                  </a:lnTo>
                  <a:lnTo>
                    <a:pt x="1025" y="54000"/>
                  </a:lnTo>
                  <a:lnTo>
                    <a:pt x="1025" y="55500"/>
                  </a:lnTo>
                  <a:lnTo>
                    <a:pt x="2735" y="58500"/>
                  </a:lnTo>
                  <a:lnTo>
                    <a:pt x="1025" y="58500"/>
                  </a:lnTo>
                  <a:lnTo>
                    <a:pt x="1025" y="64000"/>
                  </a:lnTo>
                  <a:lnTo>
                    <a:pt x="1025" y="67000"/>
                  </a:lnTo>
                  <a:lnTo>
                    <a:pt x="1025" y="70000"/>
                  </a:lnTo>
                  <a:lnTo>
                    <a:pt x="0" y="73000"/>
                  </a:lnTo>
                  <a:lnTo>
                    <a:pt x="0" y="74000"/>
                  </a:lnTo>
                  <a:lnTo>
                    <a:pt x="1025" y="75500"/>
                  </a:lnTo>
                  <a:lnTo>
                    <a:pt x="1025" y="77000"/>
                  </a:lnTo>
                  <a:lnTo>
                    <a:pt x="1709" y="77000"/>
                  </a:lnTo>
                  <a:lnTo>
                    <a:pt x="1709" y="77000"/>
                  </a:lnTo>
                  <a:lnTo>
                    <a:pt x="2735" y="77000"/>
                  </a:lnTo>
                  <a:lnTo>
                    <a:pt x="4786" y="80000"/>
                  </a:lnTo>
                  <a:lnTo>
                    <a:pt x="4786" y="81500"/>
                  </a:lnTo>
                  <a:lnTo>
                    <a:pt x="6837" y="80000"/>
                  </a:lnTo>
                  <a:lnTo>
                    <a:pt x="7863" y="78500"/>
                  </a:lnTo>
                  <a:lnTo>
                    <a:pt x="9572" y="78500"/>
                  </a:lnTo>
                  <a:lnTo>
                    <a:pt x="10598" y="78500"/>
                  </a:lnTo>
                  <a:lnTo>
                    <a:pt x="11623" y="78500"/>
                  </a:lnTo>
                  <a:lnTo>
                    <a:pt x="11623" y="78500"/>
                  </a:lnTo>
                  <a:lnTo>
                    <a:pt x="13675" y="80000"/>
                  </a:lnTo>
                  <a:lnTo>
                    <a:pt x="14700" y="83000"/>
                  </a:lnTo>
                  <a:lnTo>
                    <a:pt x="14700" y="83000"/>
                  </a:lnTo>
                  <a:lnTo>
                    <a:pt x="15384" y="83000"/>
                  </a:lnTo>
                  <a:lnTo>
                    <a:pt x="16410" y="83000"/>
                  </a:lnTo>
                  <a:lnTo>
                    <a:pt x="16410" y="83000"/>
                  </a:lnTo>
                  <a:lnTo>
                    <a:pt x="18461" y="83000"/>
                  </a:lnTo>
                  <a:lnTo>
                    <a:pt x="18461" y="83000"/>
                  </a:lnTo>
                  <a:lnTo>
                    <a:pt x="16410" y="85500"/>
                  </a:lnTo>
                  <a:lnTo>
                    <a:pt x="17435" y="85500"/>
                  </a:lnTo>
                  <a:lnTo>
                    <a:pt x="18461" y="85500"/>
                  </a:lnTo>
                  <a:lnTo>
                    <a:pt x="19487" y="88500"/>
                  </a:lnTo>
                  <a:lnTo>
                    <a:pt x="20512" y="88500"/>
                  </a:lnTo>
                  <a:lnTo>
                    <a:pt x="21538" y="88500"/>
                  </a:lnTo>
                  <a:lnTo>
                    <a:pt x="21538" y="88500"/>
                  </a:lnTo>
                  <a:lnTo>
                    <a:pt x="23247" y="90000"/>
                  </a:lnTo>
                  <a:lnTo>
                    <a:pt x="23247" y="91500"/>
                  </a:lnTo>
                  <a:lnTo>
                    <a:pt x="22222" y="91500"/>
                  </a:lnTo>
                  <a:lnTo>
                    <a:pt x="23247" y="93000"/>
                  </a:lnTo>
                  <a:lnTo>
                    <a:pt x="23247" y="94000"/>
                  </a:lnTo>
                  <a:lnTo>
                    <a:pt x="23247" y="95500"/>
                  </a:lnTo>
                  <a:lnTo>
                    <a:pt x="25299" y="95500"/>
                  </a:lnTo>
                  <a:lnTo>
                    <a:pt x="25299" y="94000"/>
                  </a:lnTo>
                  <a:lnTo>
                    <a:pt x="25299" y="94000"/>
                  </a:lnTo>
                  <a:lnTo>
                    <a:pt x="26324" y="95500"/>
                  </a:lnTo>
                  <a:lnTo>
                    <a:pt x="27350" y="97000"/>
                  </a:lnTo>
                  <a:lnTo>
                    <a:pt x="27350" y="94000"/>
                  </a:lnTo>
                  <a:lnTo>
                    <a:pt x="28376" y="94000"/>
                  </a:lnTo>
                  <a:lnTo>
                    <a:pt x="28376" y="94000"/>
                  </a:lnTo>
                  <a:lnTo>
                    <a:pt x="30085" y="94000"/>
                  </a:lnTo>
                  <a:lnTo>
                    <a:pt x="31111" y="94000"/>
                  </a:lnTo>
                  <a:lnTo>
                    <a:pt x="32136" y="94000"/>
                  </a:lnTo>
                  <a:lnTo>
                    <a:pt x="32136" y="93000"/>
                  </a:lnTo>
                  <a:lnTo>
                    <a:pt x="33162" y="94000"/>
                  </a:lnTo>
                  <a:lnTo>
                    <a:pt x="33162" y="94000"/>
                  </a:lnTo>
                  <a:lnTo>
                    <a:pt x="34188" y="94000"/>
                  </a:lnTo>
                  <a:lnTo>
                    <a:pt x="34871" y="94000"/>
                  </a:lnTo>
                  <a:lnTo>
                    <a:pt x="34188" y="93000"/>
                  </a:lnTo>
                  <a:lnTo>
                    <a:pt x="34188" y="91500"/>
                  </a:lnTo>
                  <a:lnTo>
                    <a:pt x="34871" y="91500"/>
                  </a:lnTo>
                  <a:lnTo>
                    <a:pt x="35897" y="95500"/>
                  </a:lnTo>
                  <a:lnTo>
                    <a:pt x="35897" y="94000"/>
                  </a:lnTo>
                  <a:lnTo>
                    <a:pt x="36923" y="94000"/>
                  </a:lnTo>
                  <a:lnTo>
                    <a:pt x="36923" y="93000"/>
                  </a:lnTo>
                  <a:lnTo>
                    <a:pt x="37948" y="91500"/>
                  </a:lnTo>
                  <a:lnTo>
                    <a:pt x="38974" y="91500"/>
                  </a:lnTo>
                  <a:lnTo>
                    <a:pt x="38974" y="93000"/>
                  </a:lnTo>
                  <a:lnTo>
                    <a:pt x="38974" y="93000"/>
                  </a:lnTo>
                  <a:lnTo>
                    <a:pt x="40000" y="93000"/>
                  </a:lnTo>
                  <a:lnTo>
                    <a:pt x="41025" y="94000"/>
                  </a:lnTo>
                  <a:lnTo>
                    <a:pt x="41709" y="94000"/>
                  </a:lnTo>
                  <a:lnTo>
                    <a:pt x="41709" y="95500"/>
                  </a:lnTo>
                  <a:lnTo>
                    <a:pt x="42735" y="95500"/>
                  </a:lnTo>
                  <a:lnTo>
                    <a:pt x="42735" y="97000"/>
                  </a:lnTo>
                  <a:lnTo>
                    <a:pt x="41709" y="97000"/>
                  </a:lnTo>
                  <a:lnTo>
                    <a:pt x="41025" y="97000"/>
                  </a:lnTo>
                  <a:lnTo>
                    <a:pt x="40000" y="98500"/>
                  </a:lnTo>
                  <a:lnTo>
                    <a:pt x="38974" y="98500"/>
                  </a:lnTo>
                  <a:lnTo>
                    <a:pt x="38974" y="98500"/>
                  </a:lnTo>
                  <a:lnTo>
                    <a:pt x="38974" y="100000"/>
                  </a:lnTo>
                  <a:lnTo>
                    <a:pt x="37948" y="100000"/>
                  </a:lnTo>
                  <a:lnTo>
                    <a:pt x="36923" y="100000"/>
                  </a:lnTo>
                  <a:lnTo>
                    <a:pt x="36923" y="104000"/>
                  </a:lnTo>
                  <a:lnTo>
                    <a:pt x="36923" y="105500"/>
                  </a:lnTo>
                  <a:lnTo>
                    <a:pt x="36923" y="105500"/>
                  </a:lnTo>
                  <a:lnTo>
                    <a:pt x="37948" y="105500"/>
                  </a:lnTo>
                  <a:lnTo>
                    <a:pt x="38974" y="105500"/>
                  </a:lnTo>
                  <a:lnTo>
                    <a:pt x="38974" y="108500"/>
                  </a:lnTo>
                  <a:lnTo>
                    <a:pt x="38974" y="108500"/>
                  </a:lnTo>
                  <a:lnTo>
                    <a:pt x="40000" y="105500"/>
                  </a:lnTo>
                  <a:lnTo>
                    <a:pt x="40000" y="104000"/>
                  </a:lnTo>
                  <a:lnTo>
                    <a:pt x="41025" y="103000"/>
                  </a:lnTo>
                  <a:lnTo>
                    <a:pt x="41025" y="103000"/>
                  </a:lnTo>
                  <a:lnTo>
                    <a:pt x="41025" y="103000"/>
                  </a:lnTo>
                  <a:lnTo>
                    <a:pt x="42735" y="103000"/>
                  </a:lnTo>
                  <a:lnTo>
                    <a:pt x="42735" y="103000"/>
                  </a:lnTo>
                  <a:lnTo>
                    <a:pt x="43760" y="105500"/>
                  </a:lnTo>
                  <a:lnTo>
                    <a:pt x="43760" y="104000"/>
                  </a:lnTo>
                  <a:lnTo>
                    <a:pt x="44786" y="103000"/>
                  </a:lnTo>
                  <a:lnTo>
                    <a:pt x="45811" y="103000"/>
                  </a:lnTo>
                  <a:lnTo>
                    <a:pt x="45811" y="103000"/>
                  </a:lnTo>
                  <a:lnTo>
                    <a:pt x="45811" y="103000"/>
                  </a:lnTo>
                  <a:lnTo>
                    <a:pt x="45811" y="104000"/>
                  </a:lnTo>
                  <a:lnTo>
                    <a:pt x="45811" y="105500"/>
                  </a:lnTo>
                  <a:lnTo>
                    <a:pt x="46837" y="105500"/>
                  </a:lnTo>
                  <a:lnTo>
                    <a:pt x="47863" y="105500"/>
                  </a:lnTo>
                  <a:lnTo>
                    <a:pt x="47863" y="105500"/>
                  </a:lnTo>
                  <a:lnTo>
                    <a:pt x="48547" y="107000"/>
                  </a:lnTo>
                  <a:lnTo>
                    <a:pt x="49572" y="105500"/>
                  </a:lnTo>
                  <a:lnTo>
                    <a:pt x="49572" y="107000"/>
                  </a:lnTo>
                  <a:lnTo>
                    <a:pt x="50598" y="107000"/>
                  </a:lnTo>
                  <a:lnTo>
                    <a:pt x="50598" y="108500"/>
                  </a:lnTo>
                  <a:lnTo>
                    <a:pt x="51623" y="108500"/>
                  </a:lnTo>
                  <a:lnTo>
                    <a:pt x="50598" y="105500"/>
                  </a:lnTo>
                  <a:lnTo>
                    <a:pt x="51623" y="105500"/>
                  </a:lnTo>
                  <a:lnTo>
                    <a:pt x="51623" y="103000"/>
                  </a:lnTo>
                  <a:lnTo>
                    <a:pt x="52649" y="103000"/>
                  </a:lnTo>
                  <a:lnTo>
                    <a:pt x="53675" y="105500"/>
                  </a:lnTo>
                  <a:lnTo>
                    <a:pt x="54700" y="105500"/>
                  </a:lnTo>
                  <a:lnTo>
                    <a:pt x="54700" y="107000"/>
                  </a:lnTo>
                  <a:lnTo>
                    <a:pt x="54700" y="108500"/>
                  </a:lnTo>
                  <a:lnTo>
                    <a:pt x="53675" y="110000"/>
                  </a:lnTo>
                  <a:lnTo>
                    <a:pt x="54700" y="111500"/>
                  </a:lnTo>
                  <a:lnTo>
                    <a:pt x="52649" y="113000"/>
                  </a:lnTo>
                  <a:lnTo>
                    <a:pt x="53675" y="113000"/>
                  </a:lnTo>
                  <a:lnTo>
                    <a:pt x="54700" y="113000"/>
                  </a:lnTo>
                  <a:lnTo>
                    <a:pt x="55384" y="113000"/>
                  </a:lnTo>
                  <a:lnTo>
                    <a:pt x="55384" y="111500"/>
                  </a:lnTo>
                  <a:lnTo>
                    <a:pt x="56410" y="111500"/>
                  </a:lnTo>
                  <a:lnTo>
                    <a:pt x="57435" y="111500"/>
                  </a:lnTo>
                  <a:lnTo>
                    <a:pt x="57435" y="108500"/>
                  </a:lnTo>
                  <a:lnTo>
                    <a:pt x="58461" y="108500"/>
                  </a:lnTo>
                  <a:lnTo>
                    <a:pt x="58461" y="111500"/>
                  </a:lnTo>
                  <a:lnTo>
                    <a:pt x="59487" y="114000"/>
                  </a:lnTo>
                  <a:lnTo>
                    <a:pt x="57435" y="114000"/>
                  </a:lnTo>
                  <a:lnTo>
                    <a:pt x="58461" y="115500"/>
                  </a:lnTo>
                  <a:lnTo>
                    <a:pt x="59487" y="115500"/>
                  </a:lnTo>
                  <a:lnTo>
                    <a:pt x="59487" y="114000"/>
                  </a:lnTo>
                  <a:lnTo>
                    <a:pt x="61538" y="114000"/>
                  </a:lnTo>
                  <a:lnTo>
                    <a:pt x="61538" y="111500"/>
                  </a:lnTo>
                  <a:lnTo>
                    <a:pt x="62222" y="113000"/>
                  </a:lnTo>
                  <a:lnTo>
                    <a:pt x="62222" y="111500"/>
                  </a:lnTo>
                  <a:lnTo>
                    <a:pt x="62222" y="111500"/>
                  </a:lnTo>
                  <a:lnTo>
                    <a:pt x="63247" y="113000"/>
                  </a:lnTo>
                  <a:lnTo>
                    <a:pt x="64273" y="111500"/>
                  </a:lnTo>
                  <a:lnTo>
                    <a:pt x="65299" y="111500"/>
                  </a:lnTo>
                  <a:lnTo>
                    <a:pt x="66324" y="111500"/>
                  </a:lnTo>
                  <a:lnTo>
                    <a:pt x="67350" y="111500"/>
                  </a:lnTo>
                  <a:lnTo>
                    <a:pt x="68034" y="111500"/>
                  </a:lnTo>
                  <a:lnTo>
                    <a:pt x="69059" y="111500"/>
                  </a:lnTo>
                  <a:lnTo>
                    <a:pt x="70085" y="114000"/>
                  </a:lnTo>
                  <a:lnTo>
                    <a:pt x="70085" y="115500"/>
                  </a:lnTo>
                  <a:lnTo>
                    <a:pt x="71111" y="115500"/>
                  </a:lnTo>
                  <a:lnTo>
                    <a:pt x="72136" y="115500"/>
                  </a:lnTo>
                  <a:lnTo>
                    <a:pt x="73162" y="115500"/>
                  </a:lnTo>
                  <a:lnTo>
                    <a:pt x="75897" y="114000"/>
                  </a:lnTo>
                  <a:lnTo>
                    <a:pt x="76923" y="114000"/>
                  </a:lnTo>
                  <a:lnTo>
                    <a:pt x="76923" y="115500"/>
                  </a:lnTo>
                  <a:lnTo>
                    <a:pt x="77948" y="115500"/>
                  </a:lnTo>
                  <a:lnTo>
                    <a:pt x="77948" y="115500"/>
                  </a:lnTo>
                  <a:lnTo>
                    <a:pt x="80000" y="115500"/>
                  </a:lnTo>
                  <a:lnTo>
                    <a:pt x="80000" y="114000"/>
                  </a:lnTo>
                  <a:lnTo>
                    <a:pt x="81709" y="113000"/>
                  </a:lnTo>
                  <a:lnTo>
                    <a:pt x="81709" y="114000"/>
                  </a:lnTo>
                  <a:lnTo>
                    <a:pt x="82735" y="114000"/>
                  </a:lnTo>
                  <a:lnTo>
                    <a:pt x="83760" y="115500"/>
                  </a:lnTo>
                  <a:lnTo>
                    <a:pt x="86837" y="115500"/>
                  </a:lnTo>
                  <a:lnTo>
                    <a:pt x="87863" y="113000"/>
                  </a:lnTo>
                  <a:lnTo>
                    <a:pt x="88547" y="113000"/>
                  </a:lnTo>
                  <a:lnTo>
                    <a:pt x="88547" y="111500"/>
                  </a:lnTo>
                  <a:lnTo>
                    <a:pt x="89572" y="111500"/>
                  </a:lnTo>
                  <a:lnTo>
                    <a:pt x="89572" y="111500"/>
                  </a:lnTo>
                  <a:lnTo>
                    <a:pt x="90598" y="111500"/>
                  </a:lnTo>
                  <a:lnTo>
                    <a:pt x="91623" y="113000"/>
                  </a:lnTo>
                  <a:lnTo>
                    <a:pt x="91623" y="114000"/>
                  </a:lnTo>
                  <a:lnTo>
                    <a:pt x="93675" y="113000"/>
                  </a:lnTo>
                  <a:lnTo>
                    <a:pt x="93675" y="113000"/>
                  </a:lnTo>
                  <a:lnTo>
                    <a:pt x="94700" y="114000"/>
                  </a:lnTo>
                  <a:lnTo>
                    <a:pt x="94700" y="113000"/>
                  </a:lnTo>
                  <a:lnTo>
                    <a:pt x="94700" y="111500"/>
                  </a:lnTo>
                  <a:lnTo>
                    <a:pt x="95384" y="111500"/>
                  </a:lnTo>
                  <a:lnTo>
                    <a:pt x="96410" y="108500"/>
                  </a:lnTo>
                  <a:lnTo>
                    <a:pt x="97435" y="108500"/>
                  </a:lnTo>
                  <a:lnTo>
                    <a:pt x="98461" y="111500"/>
                  </a:lnTo>
                  <a:lnTo>
                    <a:pt x="99487" y="111500"/>
                  </a:lnTo>
                  <a:lnTo>
                    <a:pt x="99487" y="111500"/>
                  </a:lnTo>
                  <a:lnTo>
                    <a:pt x="100512" y="111500"/>
                  </a:lnTo>
                  <a:lnTo>
                    <a:pt x="101196" y="111500"/>
                  </a:lnTo>
                  <a:lnTo>
                    <a:pt x="102222" y="111500"/>
                  </a:lnTo>
                  <a:lnTo>
                    <a:pt x="104273" y="113000"/>
                  </a:lnTo>
                  <a:lnTo>
                    <a:pt x="104273" y="114000"/>
                  </a:lnTo>
                  <a:lnTo>
                    <a:pt x="105299" y="115500"/>
                  </a:lnTo>
                  <a:lnTo>
                    <a:pt x="106324" y="114000"/>
                  </a:lnTo>
                  <a:lnTo>
                    <a:pt x="107350" y="113000"/>
                  </a:lnTo>
                  <a:lnTo>
                    <a:pt x="107350" y="114000"/>
                  </a:lnTo>
                  <a:lnTo>
                    <a:pt x="109059" y="111500"/>
                  </a:lnTo>
                  <a:lnTo>
                    <a:pt x="109059" y="111500"/>
                  </a:lnTo>
                  <a:lnTo>
                    <a:pt x="109059" y="114000"/>
                  </a:lnTo>
                  <a:lnTo>
                    <a:pt x="109059" y="115500"/>
                  </a:lnTo>
                  <a:lnTo>
                    <a:pt x="109059" y="117000"/>
                  </a:lnTo>
                  <a:lnTo>
                    <a:pt x="110085" y="117000"/>
                  </a:lnTo>
                  <a:lnTo>
                    <a:pt x="110085" y="117000"/>
                  </a:lnTo>
                  <a:lnTo>
                    <a:pt x="111111" y="117000"/>
                  </a:lnTo>
                  <a:lnTo>
                    <a:pt x="111111" y="117000"/>
                  </a:lnTo>
                  <a:lnTo>
                    <a:pt x="113162" y="118500"/>
                  </a:lnTo>
                  <a:lnTo>
                    <a:pt x="114188" y="118500"/>
                  </a:lnTo>
                  <a:lnTo>
                    <a:pt x="114188" y="120000"/>
                  </a:lnTo>
                  <a:lnTo>
                    <a:pt x="115897" y="118500"/>
                  </a:lnTo>
                  <a:lnTo>
                    <a:pt x="116923" y="117000"/>
                  </a:lnTo>
                  <a:lnTo>
                    <a:pt x="115897" y="114000"/>
                  </a:lnTo>
                  <a:lnTo>
                    <a:pt x="116923" y="111500"/>
                  </a:lnTo>
                  <a:lnTo>
                    <a:pt x="116923" y="111500"/>
                  </a:lnTo>
                  <a:lnTo>
                    <a:pt x="119999" y="108500"/>
                  </a:lnTo>
                  <a:lnTo>
                    <a:pt x="119999" y="108500"/>
                  </a:lnTo>
                  <a:lnTo>
                    <a:pt x="119999" y="107000"/>
                  </a:lnTo>
                  <a:lnTo>
                    <a:pt x="118974" y="104000"/>
                  </a:lnTo>
                  <a:lnTo>
                    <a:pt x="117948" y="101500"/>
                  </a:lnTo>
                  <a:lnTo>
                    <a:pt x="116923" y="101500"/>
                  </a:lnTo>
                  <a:lnTo>
                    <a:pt x="116923" y="103000"/>
                  </a:lnTo>
                  <a:lnTo>
                    <a:pt x="115897" y="101500"/>
                  </a:lnTo>
                  <a:lnTo>
                    <a:pt x="115897" y="98500"/>
                  </a:lnTo>
                  <a:lnTo>
                    <a:pt x="115897" y="95500"/>
                  </a:lnTo>
                  <a:close/>
                </a:path>
              </a:pathLst>
            </a:custGeom>
            <a:solidFill>
              <a:srgbClr val="7030A0"/>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8" name="Google Shape;418;p9"/>
            <p:cNvSpPr/>
            <p:nvPr/>
          </p:nvSpPr>
          <p:spPr>
            <a:xfrm>
              <a:off x="4733777" y="3429825"/>
              <a:ext cx="267709" cy="253791"/>
            </a:xfrm>
            <a:custGeom>
              <a:avLst/>
              <a:gdLst/>
              <a:ahLst/>
              <a:cxnLst/>
              <a:rect l="l" t="t" r="r" b="b"/>
              <a:pathLst>
                <a:path w="120000" h="120000" extrusionOk="0">
                  <a:moveTo>
                    <a:pt x="98652" y="71749"/>
                  </a:moveTo>
                  <a:lnTo>
                    <a:pt x="97681" y="71749"/>
                  </a:lnTo>
                  <a:lnTo>
                    <a:pt x="96711" y="71749"/>
                  </a:lnTo>
                  <a:lnTo>
                    <a:pt x="96711" y="71749"/>
                  </a:lnTo>
                  <a:lnTo>
                    <a:pt x="96711" y="70809"/>
                  </a:lnTo>
                  <a:lnTo>
                    <a:pt x="97681" y="70809"/>
                  </a:lnTo>
                  <a:lnTo>
                    <a:pt x="98652" y="69869"/>
                  </a:lnTo>
                  <a:lnTo>
                    <a:pt x="99622" y="70809"/>
                  </a:lnTo>
                  <a:lnTo>
                    <a:pt x="99622" y="70809"/>
                  </a:lnTo>
                  <a:lnTo>
                    <a:pt x="100592" y="70809"/>
                  </a:lnTo>
                  <a:lnTo>
                    <a:pt x="101563" y="69869"/>
                  </a:lnTo>
                  <a:lnTo>
                    <a:pt x="101563" y="68929"/>
                  </a:lnTo>
                  <a:lnTo>
                    <a:pt x="103180" y="68302"/>
                  </a:lnTo>
                  <a:lnTo>
                    <a:pt x="104150" y="67362"/>
                  </a:lnTo>
                  <a:lnTo>
                    <a:pt x="105121" y="66422"/>
                  </a:lnTo>
                  <a:lnTo>
                    <a:pt x="105121" y="66422"/>
                  </a:lnTo>
                  <a:lnTo>
                    <a:pt x="105121" y="65483"/>
                  </a:lnTo>
                  <a:lnTo>
                    <a:pt x="105121" y="64543"/>
                  </a:lnTo>
                  <a:lnTo>
                    <a:pt x="105121" y="63603"/>
                  </a:lnTo>
                  <a:lnTo>
                    <a:pt x="105121" y="63603"/>
                  </a:lnTo>
                  <a:lnTo>
                    <a:pt x="106091" y="62036"/>
                  </a:lnTo>
                  <a:lnTo>
                    <a:pt x="105121" y="62036"/>
                  </a:lnTo>
                  <a:lnTo>
                    <a:pt x="104150" y="60156"/>
                  </a:lnTo>
                  <a:lnTo>
                    <a:pt x="103180" y="59216"/>
                  </a:lnTo>
                  <a:lnTo>
                    <a:pt x="104150" y="58276"/>
                  </a:lnTo>
                  <a:lnTo>
                    <a:pt x="105121" y="58276"/>
                  </a:lnTo>
                  <a:lnTo>
                    <a:pt x="105121" y="58276"/>
                  </a:lnTo>
                  <a:lnTo>
                    <a:pt x="105121" y="56396"/>
                  </a:lnTo>
                  <a:lnTo>
                    <a:pt x="106091" y="54830"/>
                  </a:lnTo>
                  <a:lnTo>
                    <a:pt x="106091" y="54830"/>
                  </a:lnTo>
                  <a:lnTo>
                    <a:pt x="106091" y="52950"/>
                  </a:lnTo>
                  <a:lnTo>
                    <a:pt x="105121" y="52950"/>
                  </a:lnTo>
                  <a:lnTo>
                    <a:pt x="105121" y="52950"/>
                  </a:lnTo>
                  <a:lnTo>
                    <a:pt x="105121" y="52010"/>
                  </a:lnTo>
                  <a:lnTo>
                    <a:pt x="104150" y="52010"/>
                  </a:lnTo>
                  <a:lnTo>
                    <a:pt x="103180" y="51070"/>
                  </a:lnTo>
                  <a:lnTo>
                    <a:pt x="104150" y="51070"/>
                  </a:lnTo>
                  <a:lnTo>
                    <a:pt x="103180" y="51070"/>
                  </a:lnTo>
                  <a:lnTo>
                    <a:pt x="103180" y="51070"/>
                  </a:lnTo>
                  <a:lnTo>
                    <a:pt x="103180" y="50130"/>
                  </a:lnTo>
                  <a:lnTo>
                    <a:pt x="101563" y="50130"/>
                  </a:lnTo>
                  <a:lnTo>
                    <a:pt x="102533" y="51070"/>
                  </a:lnTo>
                  <a:lnTo>
                    <a:pt x="101563" y="51070"/>
                  </a:lnTo>
                  <a:lnTo>
                    <a:pt x="101563" y="50130"/>
                  </a:lnTo>
                  <a:lnTo>
                    <a:pt x="100592" y="49503"/>
                  </a:lnTo>
                  <a:lnTo>
                    <a:pt x="100592" y="48563"/>
                  </a:lnTo>
                  <a:lnTo>
                    <a:pt x="99622" y="49503"/>
                  </a:lnTo>
                  <a:lnTo>
                    <a:pt x="98652" y="49503"/>
                  </a:lnTo>
                  <a:lnTo>
                    <a:pt x="98652" y="50130"/>
                  </a:lnTo>
                  <a:lnTo>
                    <a:pt x="98652" y="51070"/>
                  </a:lnTo>
                  <a:lnTo>
                    <a:pt x="98652" y="51070"/>
                  </a:lnTo>
                  <a:lnTo>
                    <a:pt x="97681" y="52010"/>
                  </a:lnTo>
                  <a:lnTo>
                    <a:pt x="98652" y="52950"/>
                  </a:lnTo>
                  <a:lnTo>
                    <a:pt x="97681" y="52950"/>
                  </a:lnTo>
                  <a:lnTo>
                    <a:pt x="96711" y="52950"/>
                  </a:lnTo>
                  <a:lnTo>
                    <a:pt x="96064" y="52950"/>
                  </a:lnTo>
                  <a:lnTo>
                    <a:pt x="95094" y="52950"/>
                  </a:lnTo>
                  <a:lnTo>
                    <a:pt x="96711" y="52010"/>
                  </a:lnTo>
                  <a:lnTo>
                    <a:pt x="95094" y="51070"/>
                  </a:lnTo>
                  <a:lnTo>
                    <a:pt x="95094" y="50130"/>
                  </a:lnTo>
                  <a:lnTo>
                    <a:pt x="95094" y="49503"/>
                  </a:lnTo>
                  <a:lnTo>
                    <a:pt x="96064" y="49503"/>
                  </a:lnTo>
                  <a:lnTo>
                    <a:pt x="96711" y="48563"/>
                  </a:lnTo>
                  <a:lnTo>
                    <a:pt x="96711" y="48563"/>
                  </a:lnTo>
                  <a:lnTo>
                    <a:pt x="95094" y="48563"/>
                  </a:lnTo>
                  <a:lnTo>
                    <a:pt x="94123" y="47624"/>
                  </a:lnTo>
                  <a:lnTo>
                    <a:pt x="92183" y="46684"/>
                  </a:lnTo>
                  <a:lnTo>
                    <a:pt x="91212" y="46684"/>
                  </a:lnTo>
                  <a:lnTo>
                    <a:pt x="90242" y="46684"/>
                  </a:lnTo>
                  <a:lnTo>
                    <a:pt x="90242" y="44804"/>
                  </a:lnTo>
                  <a:lnTo>
                    <a:pt x="90242" y="44804"/>
                  </a:lnTo>
                  <a:lnTo>
                    <a:pt x="89595" y="43864"/>
                  </a:lnTo>
                  <a:lnTo>
                    <a:pt x="89595" y="43237"/>
                  </a:lnTo>
                  <a:lnTo>
                    <a:pt x="90242" y="43864"/>
                  </a:lnTo>
                  <a:lnTo>
                    <a:pt x="91212" y="43237"/>
                  </a:lnTo>
                  <a:lnTo>
                    <a:pt x="92183" y="41357"/>
                  </a:lnTo>
                  <a:lnTo>
                    <a:pt x="92183" y="42297"/>
                  </a:lnTo>
                  <a:lnTo>
                    <a:pt x="93153" y="42297"/>
                  </a:lnTo>
                  <a:lnTo>
                    <a:pt x="93153" y="42297"/>
                  </a:lnTo>
                  <a:lnTo>
                    <a:pt x="93153" y="39477"/>
                  </a:lnTo>
                  <a:lnTo>
                    <a:pt x="94123" y="38537"/>
                  </a:lnTo>
                  <a:lnTo>
                    <a:pt x="94123" y="36971"/>
                  </a:lnTo>
                  <a:lnTo>
                    <a:pt x="95094" y="35091"/>
                  </a:lnTo>
                  <a:lnTo>
                    <a:pt x="95094" y="35091"/>
                  </a:lnTo>
                  <a:lnTo>
                    <a:pt x="95094" y="34151"/>
                  </a:lnTo>
                  <a:lnTo>
                    <a:pt x="95094" y="34151"/>
                  </a:lnTo>
                  <a:lnTo>
                    <a:pt x="96064" y="34151"/>
                  </a:lnTo>
                  <a:lnTo>
                    <a:pt x="96711" y="34151"/>
                  </a:lnTo>
                  <a:lnTo>
                    <a:pt x="96064" y="34151"/>
                  </a:lnTo>
                  <a:lnTo>
                    <a:pt x="96064" y="35091"/>
                  </a:lnTo>
                  <a:lnTo>
                    <a:pt x="96711" y="36031"/>
                  </a:lnTo>
                  <a:lnTo>
                    <a:pt x="96711" y="37597"/>
                  </a:lnTo>
                  <a:lnTo>
                    <a:pt x="96711" y="37597"/>
                  </a:lnTo>
                  <a:lnTo>
                    <a:pt x="96711" y="38537"/>
                  </a:lnTo>
                  <a:lnTo>
                    <a:pt x="98652" y="38537"/>
                  </a:lnTo>
                  <a:lnTo>
                    <a:pt x="99622" y="37597"/>
                  </a:lnTo>
                  <a:lnTo>
                    <a:pt x="99622" y="38537"/>
                  </a:lnTo>
                  <a:lnTo>
                    <a:pt x="100592" y="39477"/>
                  </a:lnTo>
                  <a:lnTo>
                    <a:pt x="101563" y="39477"/>
                  </a:lnTo>
                  <a:lnTo>
                    <a:pt x="105121" y="40417"/>
                  </a:lnTo>
                  <a:lnTo>
                    <a:pt x="105121" y="41357"/>
                  </a:lnTo>
                  <a:lnTo>
                    <a:pt x="106091" y="42297"/>
                  </a:lnTo>
                  <a:lnTo>
                    <a:pt x="107061" y="41357"/>
                  </a:lnTo>
                  <a:lnTo>
                    <a:pt x="108032" y="41357"/>
                  </a:lnTo>
                  <a:lnTo>
                    <a:pt x="108032" y="41357"/>
                  </a:lnTo>
                  <a:lnTo>
                    <a:pt x="108679" y="41357"/>
                  </a:lnTo>
                  <a:lnTo>
                    <a:pt x="109649" y="41357"/>
                  </a:lnTo>
                  <a:lnTo>
                    <a:pt x="111590" y="40417"/>
                  </a:lnTo>
                  <a:lnTo>
                    <a:pt x="111590" y="40417"/>
                  </a:lnTo>
                  <a:lnTo>
                    <a:pt x="113530" y="41357"/>
                  </a:lnTo>
                  <a:lnTo>
                    <a:pt x="114501" y="41357"/>
                  </a:lnTo>
                  <a:lnTo>
                    <a:pt x="115148" y="42297"/>
                  </a:lnTo>
                  <a:lnTo>
                    <a:pt x="116118" y="41357"/>
                  </a:lnTo>
                  <a:lnTo>
                    <a:pt x="116118" y="41357"/>
                  </a:lnTo>
                  <a:lnTo>
                    <a:pt x="117088" y="39477"/>
                  </a:lnTo>
                  <a:lnTo>
                    <a:pt x="118059" y="38537"/>
                  </a:lnTo>
                  <a:lnTo>
                    <a:pt x="117088" y="37597"/>
                  </a:lnTo>
                  <a:lnTo>
                    <a:pt x="118059" y="36971"/>
                  </a:lnTo>
                  <a:lnTo>
                    <a:pt x="118059" y="36031"/>
                  </a:lnTo>
                  <a:lnTo>
                    <a:pt x="119029" y="35091"/>
                  </a:lnTo>
                  <a:lnTo>
                    <a:pt x="119999" y="34151"/>
                  </a:lnTo>
                  <a:lnTo>
                    <a:pt x="119029" y="32271"/>
                  </a:lnTo>
                  <a:lnTo>
                    <a:pt x="117088" y="31331"/>
                  </a:lnTo>
                  <a:lnTo>
                    <a:pt x="116118" y="31331"/>
                  </a:lnTo>
                  <a:lnTo>
                    <a:pt x="114501" y="30391"/>
                  </a:lnTo>
                  <a:lnTo>
                    <a:pt x="113530" y="28825"/>
                  </a:lnTo>
                  <a:lnTo>
                    <a:pt x="112560" y="27885"/>
                  </a:lnTo>
                  <a:lnTo>
                    <a:pt x="113530" y="27885"/>
                  </a:lnTo>
                  <a:lnTo>
                    <a:pt x="112560" y="26005"/>
                  </a:lnTo>
                  <a:lnTo>
                    <a:pt x="110619" y="26005"/>
                  </a:lnTo>
                  <a:lnTo>
                    <a:pt x="109649" y="26005"/>
                  </a:lnTo>
                  <a:lnTo>
                    <a:pt x="108032" y="26005"/>
                  </a:lnTo>
                  <a:lnTo>
                    <a:pt x="107061" y="26005"/>
                  </a:lnTo>
                  <a:lnTo>
                    <a:pt x="107061" y="27885"/>
                  </a:lnTo>
                  <a:lnTo>
                    <a:pt x="105121" y="27885"/>
                  </a:lnTo>
                  <a:lnTo>
                    <a:pt x="105121" y="29765"/>
                  </a:lnTo>
                  <a:lnTo>
                    <a:pt x="104150" y="30391"/>
                  </a:lnTo>
                  <a:lnTo>
                    <a:pt x="103180" y="30391"/>
                  </a:lnTo>
                  <a:lnTo>
                    <a:pt x="103180" y="29765"/>
                  </a:lnTo>
                  <a:lnTo>
                    <a:pt x="101563" y="29765"/>
                  </a:lnTo>
                  <a:lnTo>
                    <a:pt x="99622" y="29765"/>
                  </a:lnTo>
                  <a:lnTo>
                    <a:pt x="99622" y="30391"/>
                  </a:lnTo>
                  <a:lnTo>
                    <a:pt x="99622" y="29765"/>
                  </a:lnTo>
                  <a:lnTo>
                    <a:pt x="98652" y="29765"/>
                  </a:lnTo>
                  <a:lnTo>
                    <a:pt x="98652" y="30391"/>
                  </a:lnTo>
                  <a:lnTo>
                    <a:pt x="96711" y="29765"/>
                  </a:lnTo>
                  <a:lnTo>
                    <a:pt x="96711" y="28825"/>
                  </a:lnTo>
                  <a:lnTo>
                    <a:pt x="96064" y="29765"/>
                  </a:lnTo>
                  <a:lnTo>
                    <a:pt x="96064" y="27885"/>
                  </a:lnTo>
                  <a:lnTo>
                    <a:pt x="95094" y="28825"/>
                  </a:lnTo>
                  <a:lnTo>
                    <a:pt x="95094" y="29765"/>
                  </a:lnTo>
                  <a:lnTo>
                    <a:pt x="94123" y="30391"/>
                  </a:lnTo>
                  <a:lnTo>
                    <a:pt x="94123" y="31331"/>
                  </a:lnTo>
                  <a:lnTo>
                    <a:pt x="93153" y="31331"/>
                  </a:lnTo>
                  <a:lnTo>
                    <a:pt x="93153" y="29765"/>
                  </a:lnTo>
                  <a:lnTo>
                    <a:pt x="93153" y="29765"/>
                  </a:lnTo>
                  <a:lnTo>
                    <a:pt x="92183" y="27885"/>
                  </a:lnTo>
                  <a:lnTo>
                    <a:pt x="92183" y="26005"/>
                  </a:lnTo>
                  <a:lnTo>
                    <a:pt x="92183" y="26005"/>
                  </a:lnTo>
                  <a:lnTo>
                    <a:pt x="91212" y="26005"/>
                  </a:lnTo>
                  <a:lnTo>
                    <a:pt x="90242" y="25065"/>
                  </a:lnTo>
                  <a:lnTo>
                    <a:pt x="89595" y="24125"/>
                  </a:lnTo>
                  <a:lnTo>
                    <a:pt x="88625" y="25065"/>
                  </a:lnTo>
                  <a:lnTo>
                    <a:pt x="88625" y="24125"/>
                  </a:lnTo>
                  <a:lnTo>
                    <a:pt x="88625" y="24125"/>
                  </a:lnTo>
                  <a:lnTo>
                    <a:pt x="87654" y="24125"/>
                  </a:lnTo>
                  <a:lnTo>
                    <a:pt x="86684" y="25065"/>
                  </a:lnTo>
                  <a:lnTo>
                    <a:pt x="85714" y="25065"/>
                  </a:lnTo>
                  <a:lnTo>
                    <a:pt x="84743" y="24125"/>
                  </a:lnTo>
                  <a:lnTo>
                    <a:pt x="83773" y="25065"/>
                  </a:lnTo>
                  <a:lnTo>
                    <a:pt x="84743" y="26005"/>
                  </a:lnTo>
                  <a:lnTo>
                    <a:pt x="85714" y="27885"/>
                  </a:lnTo>
                  <a:lnTo>
                    <a:pt x="84743" y="27885"/>
                  </a:lnTo>
                  <a:lnTo>
                    <a:pt x="84743" y="27885"/>
                  </a:lnTo>
                  <a:lnTo>
                    <a:pt x="84743" y="28825"/>
                  </a:lnTo>
                  <a:lnTo>
                    <a:pt x="83773" y="29765"/>
                  </a:lnTo>
                  <a:lnTo>
                    <a:pt x="83126" y="28825"/>
                  </a:lnTo>
                  <a:lnTo>
                    <a:pt x="81185" y="27885"/>
                  </a:lnTo>
                  <a:lnTo>
                    <a:pt x="80215" y="27885"/>
                  </a:lnTo>
                  <a:lnTo>
                    <a:pt x="79245" y="27885"/>
                  </a:lnTo>
                  <a:lnTo>
                    <a:pt x="78274" y="27885"/>
                  </a:lnTo>
                  <a:lnTo>
                    <a:pt x="78274" y="26945"/>
                  </a:lnTo>
                  <a:lnTo>
                    <a:pt x="79245" y="26005"/>
                  </a:lnTo>
                  <a:lnTo>
                    <a:pt x="78274" y="24125"/>
                  </a:lnTo>
                  <a:lnTo>
                    <a:pt x="77304" y="25065"/>
                  </a:lnTo>
                  <a:lnTo>
                    <a:pt x="77304" y="23498"/>
                  </a:lnTo>
                  <a:lnTo>
                    <a:pt x="77304" y="22558"/>
                  </a:lnTo>
                  <a:lnTo>
                    <a:pt x="77304" y="21618"/>
                  </a:lnTo>
                  <a:lnTo>
                    <a:pt x="76657" y="21618"/>
                  </a:lnTo>
                  <a:lnTo>
                    <a:pt x="76657" y="20678"/>
                  </a:lnTo>
                  <a:lnTo>
                    <a:pt x="75687" y="20678"/>
                  </a:lnTo>
                  <a:lnTo>
                    <a:pt x="74716" y="19738"/>
                  </a:lnTo>
                  <a:lnTo>
                    <a:pt x="72776" y="17859"/>
                  </a:lnTo>
                  <a:lnTo>
                    <a:pt x="72776" y="17859"/>
                  </a:lnTo>
                  <a:lnTo>
                    <a:pt x="72776" y="17232"/>
                  </a:lnTo>
                  <a:lnTo>
                    <a:pt x="71805" y="17232"/>
                  </a:lnTo>
                  <a:lnTo>
                    <a:pt x="71805" y="16292"/>
                  </a:lnTo>
                  <a:lnTo>
                    <a:pt x="72776" y="16292"/>
                  </a:lnTo>
                  <a:lnTo>
                    <a:pt x="72776" y="14412"/>
                  </a:lnTo>
                  <a:lnTo>
                    <a:pt x="71805" y="14412"/>
                  </a:lnTo>
                  <a:lnTo>
                    <a:pt x="71805" y="13472"/>
                  </a:lnTo>
                  <a:lnTo>
                    <a:pt x="71159" y="12532"/>
                  </a:lnTo>
                  <a:lnTo>
                    <a:pt x="71159" y="12532"/>
                  </a:lnTo>
                  <a:lnTo>
                    <a:pt x="70188" y="12532"/>
                  </a:lnTo>
                  <a:lnTo>
                    <a:pt x="71159" y="11592"/>
                  </a:lnTo>
                  <a:lnTo>
                    <a:pt x="71159" y="10966"/>
                  </a:lnTo>
                  <a:lnTo>
                    <a:pt x="70188" y="10966"/>
                  </a:lnTo>
                  <a:lnTo>
                    <a:pt x="67277" y="9086"/>
                  </a:lnTo>
                  <a:lnTo>
                    <a:pt x="67277" y="8146"/>
                  </a:lnTo>
                  <a:lnTo>
                    <a:pt x="65336" y="8146"/>
                  </a:lnTo>
                  <a:lnTo>
                    <a:pt x="65336" y="8146"/>
                  </a:lnTo>
                  <a:lnTo>
                    <a:pt x="64690" y="8146"/>
                  </a:lnTo>
                  <a:lnTo>
                    <a:pt x="64690" y="8146"/>
                  </a:lnTo>
                  <a:lnTo>
                    <a:pt x="63719" y="8146"/>
                  </a:lnTo>
                  <a:lnTo>
                    <a:pt x="62749" y="8146"/>
                  </a:lnTo>
                  <a:lnTo>
                    <a:pt x="62749" y="9086"/>
                  </a:lnTo>
                  <a:lnTo>
                    <a:pt x="62749" y="9086"/>
                  </a:lnTo>
                  <a:lnTo>
                    <a:pt x="61778" y="8146"/>
                  </a:lnTo>
                  <a:lnTo>
                    <a:pt x="60808" y="8146"/>
                  </a:lnTo>
                  <a:lnTo>
                    <a:pt x="58867" y="7206"/>
                  </a:lnTo>
                  <a:lnTo>
                    <a:pt x="58867" y="7206"/>
                  </a:lnTo>
                  <a:lnTo>
                    <a:pt x="58867" y="6266"/>
                  </a:lnTo>
                  <a:lnTo>
                    <a:pt x="57250" y="6266"/>
                  </a:lnTo>
                  <a:lnTo>
                    <a:pt x="57250" y="6266"/>
                  </a:lnTo>
                  <a:lnTo>
                    <a:pt x="56280" y="6266"/>
                  </a:lnTo>
                  <a:lnTo>
                    <a:pt x="54339" y="6266"/>
                  </a:lnTo>
                  <a:lnTo>
                    <a:pt x="53369" y="7206"/>
                  </a:lnTo>
                  <a:lnTo>
                    <a:pt x="53369" y="7206"/>
                  </a:lnTo>
                  <a:lnTo>
                    <a:pt x="52398" y="7206"/>
                  </a:lnTo>
                  <a:lnTo>
                    <a:pt x="52398" y="7206"/>
                  </a:lnTo>
                  <a:lnTo>
                    <a:pt x="51752" y="9086"/>
                  </a:lnTo>
                  <a:lnTo>
                    <a:pt x="50781" y="9086"/>
                  </a:lnTo>
                  <a:lnTo>
                    <a:pt x="50781" y="10966"/>
                  </a:lnTo>
                  <a:lnTo>
                    <a:pt x="49811" y="10026"/>
                  </a:lnTo>
                  <a:lnTo>
                    <a:pt x="48840" y="10966"/>
                  </a:lnTo>
                  <a:lnTo>
                    <a:pt x="47870" y="10966"/>
                  </a:lnTo>
                  <a:lnTo>
                    <a:pt x="45929" y="10966"/>
                  </a:lnTo>
                  <a:lnTo>
                    <a:pt x="45929" y="8146"/>
                  </a:lnTo>
                  <a:lnTo>
                    <a:pt x="45283" y="8146"/>
                  </a:lnTo>
                  <a:lnTo>
                    <a:pt x="44312" y="7206"/>
                  </a:lnTo>
                  <a:lnTo>
                    <a:pt x="42371" y="7206"/>
                  </a:lnTo>
                  <a:lnTo>
                    <a:pt x="41401" y="7206"/>
                  </a:lnTo>
                  <a:lnTo>
                    <a:pt x="39784" y="6266"/>
                  </a:lnTo>
                  <a:lnTo>
                    <a:pt x="39784" y="5326"/>
                  </a:lnTo>
                  <a:lnTo>
                    <a:pt x="39784" y="4699"/>
                  </a:lnTo>
                  <a:lnTo>
                    <a:pt x="38814" y="4699"/>
                  </a:lnTo>
                  <a:lnTo>
                    <a:pt x="38814" y="4699"/>
                  </a:lnTo>
                  <a:lnTo>
                    <a:pt x="36873" y="2819"/>
                  </a:lnTo>
                  <a:lnTo>
                    <a:pt x="36873" y="3759"/>
                  </a:lnTo>
                  <a:lnTo>
                    <a:pt x="36873" y="4699"/>
                  </a:lnTo>
                  <a:lnTo>
                    <a:pt x="33315" y="4699"/>
                  </a:lnTo>
                  <a:lnTo>
                    <a:pt x="32345" y="4699"/>
                  </a:lnTo>
                  <a:lnTo>
                    <a:pt x="31374" y="4699"/>
                  </a:lnTo>
                  <a:lnTo>
                    <a:pt x="31374" y="4699"/>
                  </a:lnTo>
                  <a:lnTo>
                    <a:pt x="30404" y="6266"/>
                  </a:lnTo>
                  <a:lnTo>
                    <a:pt x="30404" y="7206"/>
                  </a:lnTo>
                  <a:lnTo>
                    <a:pt x="29433" y="7206"/>
                  </a:lnTo>
                  <a:lnTo>
                    <a:pt x="29433" y="7206"/>
                  </a:lnTo>
                  <a:lnTo>
                    <a:pt x="28463" y="6266"/>
                  </a:lnTo>
                  <a:lnTo>
                    <a:pt x="27493" y="6266"/>
                  </a:lnTo>
                  <a:lnTo>
                    <a:pt x="26846" y="7206"/>
                  </a:lnTo>
                  <a:lnTo>
                    <a:pt x="26846" y="7206"/>
                  </a:lnTo>
                  <a:lnTo>
                    <a:pt x="24905" y="7206"/>
                  </a:lnTo>
                  <a:lnTo>
                    <a:pt x="24905" y="8146"/>
                  </a:lnTo>
                  <a:lnTo>
                    <a:pt x="23935" y="8146"/>
                  </a:lnTo>
                  <a:lnTo>
                    <a:pt x="23935" y="7206"/>
                  </a:lnTo>
                  <a:lnTo>
                    <a:pt x="22964" y="7206"/>
                  </a:lnTo>
                  <a:lnTo>
                    <a:pt x="22964" y="7206"/>
                  </a:lnTo>
                  <a:lnTo>
                    <a:pt x="23935" y="7206"/>
                  </a:lnTo>
                  <a:lnTo>
                    <a:pt x="23935" y="5326"/>
                  </a:lnTo>
                  <a:lnTo>
                    <a:pt x="22964" y="4699"/>
                  </a:lnTo>
                  <a:lnTo>
                    <a:pt x="22964" y="3759"/>
                  </a:lnTo>
                  <a:lnTo>
                    <a:pt x="21994" y="1879"/>
                  </a:lnTo>
                  <a:lnTo>
                    <a:pt x="21024" y="939"/>
                  </a:lnTo>
                  <a:lnTo>
                    <a:pt x="20377" y="0"/>
                  </a:lnTo>
                  <a:lnTo>
                    <a:pt x="20377" y="939"/>
                  </a:lnTo>
                  <a:lnTo>
                    <a:pt x="20377" y="1879"/>
                  </a:lnTo>
                  <a:lnTo>
                    <a:pt x="19407" y="2819"/>
                  </a:lnTo>
                  <a:lnTo>
                    <a:pt x="18436" y="1879"/>
                  </a:lnTo>
                  <a:lnTo>
                    <a:pt x="16495" y="4699"/>
                  </a:lnTo>
                  <a:lnTo>
                    <a:pt x="15525" y="4699"/>
                  </a:lnTo>
                  <a:lnTo>
                    <a:pt x="15525" y="5326"/>
                  </a:lnTo>
                  <a:lnTo>
                    <a:pt x="14555" y="4699"/>
                  </a:lnTo>
                  <a:lnTo>
                    <a:pt x="13908" y="4699"/>
                  </a:lnTo>
                  <a:lnTo>
                    <a:pt x="13908" y="3759"/>
                  </a:lnTo>
                  <a:lnTo>
                    <a:pt x="12938" y="3759"/>
                  </a:lnTo>
                  <a:lnTo>
                    <a:pt x="10997" y="4699"/>
                  </a:lnTo>
                  <a:lnTo>
                    <a:pt x="10026" y="4699"/>
                  </a:lnTo>
                  <a:lnTo>
                    <a:pt x="10026" y="3759"/>
                  </a:lnTo>
                  <a:lnTo>
                    <a:pt x="10026" y="2819"/>
                  </a:lnTo>
                  <a:lnTo>
                    <a:pt x="8409" y="2819"/>
                  </a:lnTo>
                  <a:lnTo>
                    <a:pt x="8409" y="2819"/>
                  </a:lnTo>
                  <a:lnTo>
                    <a:pt x="8409" y="4699"/>
                  </a:lnTo>
                  <a:lnTo>
                    <a:pt x="8409" y="4699"/>
                  </a:lnTo>
                  <a:lnTo>
                    <a:pt x="8409" y="4699"/>
                  </a:lnTo>
                  <a:lnTo>
                    <a:pt x="7439" y="6266"/>
                  </a:lnTo>
                  <a:lnTo>
                    <a:pt x="8409" y="6266"/>
                  </a:lnTo>
                  <a:lnTo>
                    <a:pt x="7439" y="7206"/>
                  </a:lnTo>
                  <a:lnTo>
                    <a:pt x="7439" y="8146"/>
                  </a:lnTo>
                  <a:lnTo>
                    <a:pt x="7439" y="8146"/>
                  </a:lnTo>
                  <a:lnTo>
                    <a:pt x="6469" y="8146"/>
                  </a:lnTo>
                  <a:lnTo>
                    <a:pt x="7439" y="10026"/>
                  </a:lnTo>
                  <a:lnTo>
                    <a:pt x="7439" y="10966"/>
                  </a:lnTo>
                  <a:lnTo>
                    <a:pt x="8409" y="11592"/>
                  </a:lnTo>
                  <a:lnTo>
                    <a:pt x="8409" y="11592"/>
                  </a:lnTo>
                  <a:lnTo>
                    <a:pt x="8409" y="12532"/>
                  </a:lnTo>
                  <a:lnTo>
                    <a:pt x="8409" y="14412"/>
                  </a:lnTo>
                  <a:lnTo>
                    <a:pt x="8409" y="14412"/>
                  </a:lnTo>
                  <a:lnTo>
                    <a:pt x="7439" y="15352"/>
                  </a:lnTo>
                  <a:lnTo>
                    <a:pt x="8409" y="16292"/>
                  </a:lnTo>
                  <a:lnTo>
                    <a:pt x="8409" y="16292"/>
                  </a:lnTo>
                  <a:lnTo>
                    <a:pt x="8409" y="17859"/>
                  </a:lnTo>
                  <a:lnTo>
                    <a:pt x="6469" y="17859"/>
                  </a:lnTo>
                  <a:lnTo>
                    <a:pt x="5498" y="20678"/>
                  </a:lnTo>
                  <a:lnTo>
                    <a:pt x="5498" y="20678"/>
                  </a:lnTo>
                  <a:lnTo>
                    <a:pt x="5498" y="21618"/>
                  </a:lnTo>
                  <a:lnTo>
                    <a:pt x="5498" y="21618"/>
                  </a:lnTo>
                  <a:lnTo>
                    <a:pt x="5498" y="22558"/>
                  </a:lnTo>
                  <a:lnTo>
                    <a:pt x="7439" y="23498"/>
                  </a:lnTo>
                  <a:lnTo>
                    <a:pt x="6469" y="24125"/>
                  </a:lnTo>
                  <a:lnTo>
                    <a:pt x="6469" y="24125"/>
                  </a:lnTo>
                  <a:lnTo>
                    <a:pt x="4528" y="24125"/>
                  </a:lnTo>
                  <a:lnTo>
                    <a:pt x="4528" y="25065"/>
                  </a:lnTo>
                  <a:lnTo>
                    <a:pt x="3557" y="26005"/>
                  </a:lnTo>
                  <a:lnTo>
                    <a:pt x="2587" y="26945"/>
                  </a:lnTo>
                  <a:lnTo>
                    <a:pt x="3557" y="27885"/>
                  </a:lnTo>
                  <a:lnTo>
                    <a:pt x="3557" y="28825"/>
                  </a:lnTo>
                  <a:lnTo>
                    <a:pt x="1940" y="30391"/>
                  </a:lnTo>
                  <a:lnTo>
                    <a:pt x="1940" y="31331"/>
                  </a:lnTo>
                  <a:lnTo>
                    <a:pt x="2587" y="32271"/>
                  </a:lnTo>
                  <a:lnTo>
                    <a:pt x="3557" y="34151"/>
                  </a:lnTo>
                  <a:lnTo>
                    <a:pt x="3557" y="34151"/>
                  </a:lnTo>
                  <a:lnTo>
                    <a:pt x="3557" y="35091"/>
                  </a:lnTo>
                  <a:lnTo>
                    <a:pt x="4528" y="36971"/>
                  </a:lnTo>
                  <a:lnTo>
                    <a:pt x="4528" y="39477"/>
                  </a:lnTo>
                  <a:lnTo>
                    <a:pt x="5498" y="39477"/>
                  </a:lnTo>
                  <a:lnTo>
                    <a:pt x="4528" y="39477"/>
                  </a:lnTo>
                  <a:lnTo>
                    <a:pt x="3557" y="41357"/>
                  </a:lnTo>
                  <a:lnTo>
                    <a:pt x="3557" y="42297"/>
                  </a:lnTo>
                  <a:lnTo>
                    <a:pt x="5498" y="41357"/>
                  </a:lnTo>
                  <a:lnTo>
                    <a:pt x="5498" y="41357"/>
                  </a:lnTo>
                  <a:lnTo>
                    <a:pt x="6469" y="41357"/>
                  </a:lnTo>
                  <a:lnTo>
                    <a:pt x="6469" y="43237"/>
                  </a:lnTo>
                  <a:lnTo>
                    <a:pt x="5498" y="43864"/>
                  </a:lnTo>
                  <a:lnTo>
                    <a:pt x="5498" y="44804"/>
                  </a:lnTo>
                  <a:lnTo>
                    <a:pt x="6469" y="44804"/>
                  </a:lnTo>
                  <a:lnTo>
                    <a:pt x="6469" y="46684"/>
                  </a:lnTo>
                  <a:lnTo>
                    <a:pt x="5498" y="47624"/>
                  </a:lnTo>
                  <a:lnTo>
                    <a:pt x="5498" y="47624"/>
                  </a:lnTo>
                  <a:lnTo>
                    <a:pt x="3557" y="48563"/>
                  </a:lnTo>
                  <a:lnTo>
                    <a:pt x="2587" y="48563"/>
                  </a:lnTo>
                  <a:lnTo>
                    <a:pt x="1940" y="48563"/>
                  </a:lnTo>
                  <a:lnTo>
                    <a:pt x="1940" y="50130"/>
                  </a:lnTo>
                  <a:lnTo>
                    <a:pt x="1940" y="51070"/>
                  </a:lnTo>
                  <a:lnTo>
                    <a:pt x="1940" y="51070"/>
                  </a:lnTo>
                  <a:lnTo>
                    <a:pt x="1940" y="52950"/>
                  </a:lnTo>
                  <a:lnTo>
                    <a:pt x="1940" y="53890"/>
                  </a:lnTo>
                  <a:lnTo>
                    <a:pt x="1940" y="54830"/>
                  </a:lnTo>
                  <a:lnTo>
                    <a:pt x="970" y="54830"/>
                  </a:lnTo>
                  <a:lnTo>
                    <a:pt x="0" y="55770"/>
                  </a:lnTo>
                  <a:lnTo>
                    <a:pt x="0" y="57336"/>
                  </a:lnTo>
                  <a:lnTo>
                    <a:pt x="970" y="57336"/>
                  </a:lnTo>
                  <a:lnTo>
                    <a:pt x="1940" y="57336"/>
                  </a:lnTo>
                  <a:lnTo>
                    <a:pt x="3557" y="59216"/>
                  </a:lnTo>
                  <a:lnTo>
                    <a:pt x="4528" y="60156"/>
                  </a:lnTo>
                  <a:lnTo>
                    <a:pt x="5498" y="61096"/>
                  </a:lnTo>
                  <a:lnTo>
                    <a:pt x="6469" y="62663"/>
                  </a:lnTo>
                  <a:lnTo>
                    <a:pt x="5498" y="62663"/>
                  </a:lnTo>
                  <a:lnTo>
                    <a:pt x="5498" y="64543"/>
                  </a:lnTo>
                  <a:lnTo>
                    <a:pt x="5498" y="64543"/>
                  </a:lnTo>
                  <a:lnTo>
                    <a:pt x="5498" y="64543"/>
                  </a:lnTo>
                  <a:lnTo>
                    <a:pt x="5498" y="65483"/>
                  </a:lnTo>
                  <a:lnTo>
                    <a:pt x="6469" y="66422"/>
                  </a:lnTo>
                  <a:lnTo>
                    <a:pt x="5498" y="66422"/>
                  </a:lnTo>
                  <a:lnTo>
                    <a:pt x="5498" y="68302"/>
                  </a:lnTo>
                  <a:lnTo>
                    <a:pt x="5498" y="68302"/>
                  </a:lnTo>
                  <a:lnTo>
                    <a:pt x="5498" y="69869"/>
                  </a:lnTo>
                  <a:lnTo>
                    <a:pt x="6469" y="69869"/>
                  </a:lnTo>
                  <a:lnTo>
                    <a:pt x="7439" y="69869"/>
                  </a:lnTo>
                  <a:lnTo>
                    <a:pt x="8409" y="68302"/>
                  </a:lnTo>
                  <a:lnTo>
                    <a:pt x="8409" y="70809"/>
                  </a:lnTo>
                  <a:lnTo>
                    <a:pt x="10997" y="70809"/>
                  </a:lnTo>
                  <a:lnTo>
                    <a:pt x="11967" y="71749"/>
                  </a:lnTo>
                  <a:lnTo>
                    <a:pt x="11967" y="72689"/>
                  </a:lnTo>
                  <a:lnTo>
                    <a:pt x="11967" y="72689"/>
                  </a:lnTo>
                  <a:lnTo>
                    <a:pt x="13908" y="72689"/>
                  </a:lnTo>
                  <a:lnTo>
                    <a:pt x="14555" y="73629"/>
                  </a:lnTo>
                  <a:lnTo>
                    <a:pt x="15525" y="75195"/>
                  </a:lnTo>
                  <a:lnTo>
                    <a:pt x="15525" y="75195"/>
                  </a:lnTo>
                  <a:lnTo>
                    <a:pt x="18436" y="75195"/>
                  </a:lnTo>
                  <a:lnTo>
                    <a:pt x="18436" y="75195"/>
                  </a:lnTo>
                  <a:lnTo>
                    <a:pt x="18436" y="76135"/>
                  </a:lnTo>
                  <a:lnTo>
                    <a:pt x="19407" y="76135"/>
                  </a:lnTo>
                  <a:lnTo>
                    <a:pt x="20377" y="76135"/>
                  </a:lnTo>
                  <a:lnTo>
                    <a:pt x="21024" y="78015"/>
                  </a:lnTo>
                  <a:lnTo>
                    <a:pt x="21994" y="78015"/>
                  </a:lnTo>
                  <a:lnTo>
                    <a:pt x="23935" y="78955"/>
                  </a:lnTo>
                  <a:lnTo>
                    <a:pt x="23935" y="79895"/>
                  </a:lnTo>
                  <a:lnTo>
                    <a:pt x="24905" y="81462"/>
                  </a:lnTo>
                  <a:lnTo>
                    <a:pt x="26846" y="81462"/>
                  </a:lnTo>
                  <a:lnTo>
                    <a:pt x="26846" y="81462"/>
                  </a:lnTo>
                  <a:lnTo>
                    <a:pt x="24905" y="83342"/>
                  </a:lnTo>
                  <a:lnTo>
                    <a:pt x="23935" y="84281"/>
                  </a:lnTo>
                  <a:lnTo>
                    <a:pt x="22964" y="84281"/>
                  </a:lnTo>
                  <a:lnTo>
                    <a:pt x="25876" y="85221"/>
                  </a:lnTo>
                  <a:lnTo>
                    <a:pt x="24905" y="85221"/>
                  </a:lnTo>
                  <a:lnTo>
                    <a:pt x="24905" y="86161"/>
                  </a:lnTo>
                  <a:lnTo>
                    <a:pt x="24905" y="88041"/>
                  </a:lnTo>
                  <a:lnTo>
                    <a:pt x="27493" y="87101"/>
                  </a:lnTo>
                  <a:lnTo>
                    <a:pt x="29433" y="87101"/>
                  </a:lnTo>
                  <a:lnTo>
                    <a:pt x="29433" y="88668"/>
                  </a:lnTo>
                  <a:lnTo>
                    <a:pt x="30404" y="88668"/>
                  </a:lnTo>
                  <a:lnTo>
                    <a:pt x="32345" y="91488"/>
                  </a:lnTo>
                  <a:lnTo>
                    <a:pt x="33315" y="90548"/>
                  </a:lnTo>
                  <a:lnTo>
                    <a:pt x="34932" y="92428"/>
                  </a:lnTo>
                  <a:lnTo>
                    <a:pt x="34932" y="93368"/>
                  </a:lnTo>
                  <a:lnTo>
                    <a:pt x="34932" y="94308"/>
                  </a:lnTo>
                  <a:lnTo>
                    <a:pt x="36873" y="94934"/>
                  </a:lnTo>
                  <a:lnTo>
                    <a:pt x="36873" y="94308"/>
                  </a:lnTo>
                  <a:lnTo>
                    <a:pt x="37843" y="94934"/>
                  </a:lnTo>
                  <a:lnTo>
                    <a:pt x="38814" y="96814"/>
                  </a:lnTo>
                  <a:lnTo>
                    <a:pt x="38814" y="97754"/>
                  </a:lnTo>
                  <a:lnTo>
                    <a:pt x="37843" y="97754"/>
                  </a:lnTo>
                  <a:lnTo>
                    <a:pt x="36873" y="98694"/>
                  </a:lnTo>
                  <a:lnTo>
                    <a:pt x="36873" y="99634"/>
                  </a:lnTo>
                  <a:lnTo>
                    <a:pt x="37843" y="100574"/>
                  </a:lnTo>
                  <a:lnTo>
                    <a:pt x="36873" y="101201"/>
                  </a:lnTo>
                  <a:lnTo>
                    <a:pt x="36873" y="101201"/>
                  </a:lnTo>
                  <a:lnTo>
                    <a:pt x="36873" y="102140"/>
                  </a:lnTo>
                  <a:lnTo>
                    <a:pt x="36873" y="103080"/>
                  </a:lnTo>
                  <a:lnTo>
                    <a:pt x="35902" y="103080"/>
                  </a:lnTo>
                  <a:lnTo>
                    <a:pt x="34932" y="104960"/>
                  </a:lnTo>
                  <a:lnTo>
                    <a:pt x="36873" y="105900"/>
                  </a:lnTo>
                  <a:lnTo>
                    <a:pt x="36873" y="104960"/>
                  </a:lnTo>
                  <a:lnTo>
                    <a:pt x="35902" y="104960"/>
                  </a:lnTo>
                  <a:lnTo>
                    <a:pt x="36873" y="104960"/>
                  </a:lnTo>
                  <a:lnTo>
                    <a:pt x="37843" y="104960"/>
                  </a:lnTo>
                  <a:lnTo>
                    <a:pt x="37843" y="105900"/>
                  </a:lnTo>
                  <a:lnTo>
                    <a:pt x="38814" y="105900"/>
                  </a:lnTo>
                  <a:lnTo>
                    <a:pt x="39784" y="106840"/>
                  </a:lnTo>
                  <a:lnTo>
                    <a:pt x="39784" y="106840"/>
                  </a:lnTo>
                  <a:lnTo>
                    <a:pt x="41401" y="108407"/>
                  </a:lnTo>
                  <a:lnTo>
                    <a:pt x="41401" y="108407"/>
                  </a:lnTo>
                  <a:lnTo>
                    <a:pt x="42371" y="110287"/>
                  </a:lnTo>
                  <a:lnTo>
                    <a:pt x="42371" y="110287"/>
                  </a:lnTo>
                  <a:lnTo>
                    <a:pt x="41401" y="112167"/>
                  </a:lnTo>
                  <a:lnTo>
                    <a:pt x="42371" y="113733"/>
                  </a:lnTo>
                  <a:lnTo>
                    <a:pt x="43342" y="113733"/>
                  </a:lnTo>
                  <a:lnTo>
                    <a:pt x="43342" y="113107"/>
                  </a:lnTo>
                  <a:lnTo>
                    <a:pt x="44312" y="113107"/>
                  </a:lnTo>
                  <a:lnTo>
                    <a:pt x="44312" y="112167"/>
                  </a:lnTo>
                  <a:lnTo>
                    <a:pt x="44312" y="112167"/>
                  </a:lnTo>
                  <a:lnTo>
                    <a:pt x="45283" y="112167"/>
                  </a:lnTo>
                  <a:lnTo>
                    <a:pt x="45283" y="112167"/>
                  </a:lnTo>
                  <a:lnTo>
                    <a:pt x="45929" y="113733"/>
                  </a:lnTo>
                  <a:lnTo>
                    <a:pt x="45929" y="113733"/>
                  </a:lnTo>
                  <a:lnTo>
                    <a:pt x="46900" y="114673"/>
                  </a:lnTo>
                  <a:lnTo>
                    <a:pt x="47870" y="113733"/>
                  </a:lnTo>
                  <a:lnTo>
                    <a:pt x="47870" y="113733"/>
                  </a:lnTo>
                  <a:lnTo>
                    <a:pt x="47870" y="112167"/>
                  </a:lnTo>
                  <a:lnTo>
                    <a:pt x="48840" y="111227"/>
                  </a:lnTo>
                  <a:lnTo>
                    <a:pt x="49811" y="111227"/>
                  </a:lnTo>
                  <a:lnTo>
                    <a:pt x="49811" y="112167"/>
                  </a:lnTo>
                  <a:lnTo>
                    <a:pt x="48840" y="113733"/>
                  </a:lnTo>
                  <a:lnTo>
                    <a:pt x="48840" y="113733"/>
                  </a:lnTo>
                  <a:lnTo>
                    <a:pt x="49811" y="113733"/>
                  </a:lnTo>
                  <a:lnTo>
                    <a:pt x="50781" y="113733"/>
                  </a:lnTo>
                  <a:lnTo>
                    <a:pt x="50781" y="113107"/>
                  </a:lnTo>
                  <a:lnTo>
                    <a:pt x="51752" y="113107"/>
                  </a:lnTo>
                  <a:lnTo>
                    <a:pt x="52398" y="111227"/>
                  </a:lnTo>
                  <a:lnTo>
                    <a:pt x="52398" y="110287"/>
                  </a:lnTo>
                  <a:lnTo>
                    <a:pt x="54339" y="108407"/>
                  </a:lnTo>
                  <a:lnTo>
                    <a:pt x="55309" y="108407"/>
                  </a:lnTo>
                  <a:lnTo>
                    <a:pt x="56280" y="108407"/>
                  </a:lnTo>
                  <a:lnTo>
                    <a:pt x="57250" y="107467"/>
                  </a:lnTo>
                  <a:lnTo>
                    <a:pt x="58867" y="108407"/>
                  </a:lnTo>
                  <a:lnTo>
                    <a:pt x="58867" y="110287"/>
                  </a:lnTo>
                  <a:lnTo>
                    <a:pt x="58867" y="111227"/>
                  </a:lnTo>
                  <a:lnTo>
                    <a:pt x="58867" y="112167"/>
                  </a:lnTo>
                  <a:lnTo>
                    <a:pt x="58867" y="112167"/>
                  </a:lnTo>
                  <a:lnTo>
                    <a:pt x="59838" y="112167"/>
                  </a:lnTo>
                  <a:lnTo>
                    <a:pt x="60808" y="113107"/>
                  </a:lnTo>
                  <a:lnTo>
                    <a:pt x="60808" y="113733"/>
                  </a:lnTo>
                  <a:lnTo>
                    <a:pt x="61778" y="113733"/>
                  </a:lnTo>
                  <a:lnTo>
                    <a:pt x="62749" y="113733"/>
                  </a:lnTo>
                  <a:lnTo>
                    <a:pt x="62749" y="113107"/>
                  </a:lnTo>
                  <a:lnTo>
                    <a:pt x="63719" y="113107"/>
                  </a:lnTo>
                  <a:lnTo>
                    <a:pt x="64690" y="112167"/>
                  </a:lnTo>
                  <a:lnTo>
                    <a:pt x="65336" y="112167"/>
                  </a:lnTo>
                  <a:lnTo>
                    <a:pt x="65336" y="112167"/>
                  </a:lnTo>
                  <a:lnTo>
                    <a:pt x="68247" y="112167"/>
                  </a:lnTo>
                  <a:lnTo>
                    <a:pt x="70188" y="112167"/>
                  </a:lnTo>
                  <a:lnTo>
                    <a:pt x="70188" y="112167"/>
                  </a:lnTo>
                  <a:lnTo>
                    <a:pt x="71159" y="112167"/>
                  </a:lnTo>
                  <a:lnTo>
                    <a:pt x="72776" y="115613"/>
                  </a:lnTo>
                  <a:lnTo>
                    <a:pt x="75687" y="114673"/>
                  </a:lnTo>
                  <a:lnTo>
                    <a:pt x="76657" y="113733"/>
                  </a:lnTo>
                  <a:lnTo>
                    <a:pt x="77304" y="113107"/>
                  </a:lnTo>
                  <a:lnTo>
                    <a:pt x="78274" y="112167"/>
                  </a:lnTo>
                  <a:lnTo>
                    <a:pt x="78274" y="112167"/>
                  </a:lnTo>
                  <a:lnTo>
                    <a:pt x="80215" y="113733"/>
                  </a:lnTo>
                  <a:lnTo>
                    <a:pt x="80215" y="114673"/>
                  </a:lnTo>
                  <a:lnTo>
                    <a:pt x="82156" y="115613"/>
                  </a:lnTo>
                  <a:lnTo>
                    <a:pt x="82156" y="115613"/>
                  </a:lnTo>
                  <a:lnTo>
                    <a:pt x="83773" y="115613"/>
                  </a:lnTo>
                  <a:lnTo>
                    <a:pt x="83773" y="116553"/>
                  </a:lnTo>
                  <a:lnTo>
                    <a:pt x="84743" y="117493"/>
                  </a:lnTo>
                  <a:lnTo>
                    <a:pt x="86684" y="118433"/>
                  </a:lnTo>
                  <a:lnTo>
                    <a:pt x="86684" y="119373"/>
                  </a:lnTo>
                  <a:lnTo>
                    <a:pt x="87654" y="119373"/>
                  </a:lnTo>
                  <a:lnTo>
                    <a:pt x="88625" y="120000"/>
                  </a:lnTo>
                  <a:lnTo>
                    <a:pt x="89595" y="119373"/>
                  </a:lnTo>
                  <a:lnTo>
                    <a:pt x="92183" y="119373"/>
                  </a:lnTo>
                  <a:lnTo>
                    <a:pt x="92183" y="118433"/>
                  </a:lnTo>
                  <a:lnTo>
                    <a:pt x="93153" y="118433"/>
                  </a:lnTo>
                  <a:lnTo>
                    <a:pt x="93153" y="117493"/>
                  </a:lnTo>
                  <a:lnTo>
                    <a:pt x="92183" y="116553"/>
                  </a:lnTo>
                  <a:lnTo>
                    <a:pt x="92183" y="114673"/>
                  </a:lnTo>
                  <a:lnTo>
                    <a:pt x="92183" y="114673"/>
                  </a:lnTo>
                  <a:lnTo>
                    <a:pt x="92183" y="113733"/>
                  </a:lnTo>
                  <a:lnTo>
                    <a:pt x="93153" y="113733"/>
                  </a:lnTo>
                  <a:lnTo>
                    <a:pt x="92183" y="113107"/>
                  </a:lnTo>
                  <a:lnTo>
                    <a:pt x="93153" y="112167"/>
                  </a:lnTo>
                  <a:lnTo>
                    <a:pt x="93153" y="110287"/>
                  </a:lnTo>
                  <a:lnTo>
                    <a:pt x="93153" y="108407"/>
                  </a:lnTo>
                  <a:lnTo>
                    <a:pt x="93153" y="108407"/>
                  </a:lnTo>
                  <a:lnTo>
                    <a:pt x="93153" y="107467"/>
                  </a:lnTo>
                  <a:lnTo>
                    <a:pt x="95094" y="106840"/>
                  </a:lnTo>
                  <a:lnTo>
                    <a:pt x="96711" y="104960"/>
                  </a:lnTo>
                  <a:lnTo>
                    <a:pt x="96064" y="104960"/>
                  </a:lnTo>
                  <a:lnTo>
                    <a:pt x="96711" y="104020"/>
                  </a:lnTo>
                  <a:lnTo>
                    <a:pt x="97681" y="101201"/>
                  </a:lnTo>
                  <a:lnTo>
                    <a:pt x="98652" y="99634"/>
                  </a:lnTo>
                  <a:lnTo>
                    <a:pt x="98652" y="99634"/>
                  </a:lnTo>
                  <a:lnTo>
                    <a:pt x="98652" y="98694"/>
                  </a:lnTo>
                  <a:lnTo>
                    <a:pt x="98652" y="97754"/>
                  </a:lnTo>
                  <a:lnTo>
                    <a:pt x="98652" y="94934"/>
                  </a:lnTo>
                  <a:lnTo>
                    <a:pt x="99622" y="94308"/>
                  </a:lnTo>
                  <a:lnTo>
                    <a:pt x="99622" y="93368"/>
                  </a:lnTo>
                  <a:lnTo>
                    <a:pt x="100592" y="91488"/>
                  </a:lnTo>
                  <a:lnTo>
                    <a:pt x="100592" y="90548"/>
                  </a:lnTo>
                  <a:lnTo>
                    <a:pt x="101563" y="89608"/>
                  </a:lnTo>
                  <a:lnTo>
                    <a:pt x="101563" y="88668"/>
                  </a:lnTo>
                  <a:lnTo>
                    <a:pt x="101563" y="87101"/>
                  </a:lnTo>
                  <a:lnTo>
                    <a:pt x="103180" y="86161"/>
                  </a:lnTo>
                  <a:lnTo>
                    <a:pt x="103180" y="85221"/>
                  </a:lnTo>
                  <a:lnTo>
                    <a:pt x="102533" y="85221"/>
                  </a:lnTo>
                  <a:lnTo>
                    <a:pt x="102533" y="83342"/>
                  </a:lnTo>
                  <a:lnTo>
                    <a:pt x="101563" y="83342"/>
                  </a:lnTo>
                  <a:lnTo>
                    <a:pt x="100592" y="84281"/>
                  </a:lnTo>
                  <a:lnTo>
                    <a:pt x="99622" y="84281"/>
                  </a:lnTo>
                  <a:lnTo>
                    <a:pt x="99622" y="83342"/>
                  </a:lnTo>
                  <a:lnTo>
                    <a:pt x="98652" y="83342"/>
                  </a:lnTo>
                  <a:lnTo>
                    <a:pt x="97681" y="83342"/>
                  </a:lnTo>
                  <a:lnTo>
                    <a:pt x="97681" y="82402"/>
                  </a:lnTo>
                  <a:lnTo>
                    <a:pt x="98652" y="81462"/>
                  </a:lnTo>
                  <a:lnTo>
                    <a:pt x="98652" y="80835"/>
                  </a:lnTo>
                  <a:lnTo>
                    <a:pt x="97681" y="79895"/>
                  </a:lnTo>
                  <a:lnTo>
                    <a:pt x="98652" y="79895"/>
                  </a:lnTo>
                  <a:lnTo>
                    <a:pt x="98652" y="78015"/>
                  </a:lnTo>
                  <a:lnTo>
                    <a:pt x="98652" y="77075"/>
                  </a:lnTo>
                  <a:lnTo>
                    <a:pt x="98652" y="77075"/>
                  </a:lnTo>
                  <a:lnTo>
                    <a:pt x="98652" y="75195"/>
                  </a:lnTo>
                  <a:lnTo>
                    <a:pt x="98652" y="74569"/>
                  </a:lnTo>
                  <a:lnTo>
                    <a:pt x="98652" y="73629"/>
                  </a:lnTo>
                  <a:lnTo>
                    <a:pt x="97681" y="73629"/>
                  </a:lnTo>
                  <a:lnTo>
                    <a:pt x="97681" y="72689"/>
                  </a:lnTo>
                  <a:lnTo>
                    <a:pt x="99622" y="72689"/>
                  </a:lnTo>
                  <a:lnTo>
                    <a:pt x="98652" y="71749"/>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19" name="Google Shape;419;p9"/>
            <p:cNvSpPr/>
            <p:nvPr/>
          </p:nvSpPr>
          <p:spPr>
            <a:xfrm>
              <a:off x="4733777" y="3429825"/>
              <a:ext cx="267709" cy="253791"/>
            </a:xfrm>
            <a:custGeom>
              <a:avLst/>
              <a:gdLst/>
              <a:ahLst/>
              <a:cxnLst/>
              <a:rect l="l" t="t" r="r" b="b"/>
              <a:pathLst>
                <a:path w="120000" h="120000" extrusionOk="0">
                  <a:moveTo>
                    <a:pt x="98652" y="71749"/>
                  </a:moveTo>
                  <a:lnTo>
                    <a:pt x="97681" y="71749"/>
                  </a:lnTo>
                  <a:lnTo>
                    <a:pt x="96711" y="71749"/>
                  </a:lnTo>
                  <a:lnTo>
                    <a:pt x="96711" y="71749"/>
                  </a:lnTo>
                  <a:lnTo>
                    <a:pt x="96711" y="70809"/>
                  </a:lnTo>
                  <a:lnTo>
                    <a:pt x="97681" y="70809"/>
                  </a:lnTo>
                  <a:lnTo>
                    <a:pt x="98652" y="69869"/>
                  </a:lnTo>
                  <a:lnTo>
                    <a:pt x="99622" y="70809"/>
                  </a:lnTo>
                  <a:lnTo>
                    <a:pt x="99622" y="70809"/>
                  </a:lnTo>
                  <a:lnTo>
                    <a:pt x="100592" y="70809"/>
                  </a:lnTo>
                  <a:lnTo>
                    <a:pt x="101563" y="69869"/>
                  </a:lnTo>
                  <a:lnTo>
                    <a:pt x="101563" y="68929"/>
                  </a:lnTo>
                  <a:lnTo>
                    <a:pt x="103180" y="68302"/>
                  </a:lnTo>
                  <a:lnTo>
                    <a:pt x="104150" y="67362"/>
                  </a:lnTo>
                  <a:lnTo>
                    <a:pt x="105121" y="66422"/>
                  </a:lnTo>
                  <a:lnTo>
                    <a:pt x="105121" y="66422"/>
                  </a:lnTo>
                  <a:lnTo>
                    <a:pt x="105121" y="65483"/>
                  </a:lnTo>
                  <a:lnTo>
                    <a:pt x="105121" y="64543"/>
                  </a:lnTo>
                  <a:lnTo>
                    <a:pt x="105121" y="63603"/>
                  </a:lnTo>
                  <a:lnTo>
                    <a:pt x="105121" y="63603"/>
                  </a:lnTo>
                  <a:lnTo>
                    <a:pt x="106091" y="62036"/>
                  </a:lnTo>
                  <a:lnTo>
                    <a:pt x="105121" y="62036"/>
                  </a:lnTo>
                  <a:lnTo>
                    <a:pt x="104150" y="60156"/>
                  </a:lnTo>
                  <a:lnTo>
                    <a:pt x="103180" y="59216"/>
                  </a:lnTo>
                  <a:lnTo>
                    <a:pt x="104150" y="58276"/>
                  </a:lnTo>
                  <a:lnTo>
                    <a:pt x="105121" y="58276"/>
                  </a:lnTo>
                  <a:lnTo>
                    <a:pt x="105121" y="58276"/>
                  </a:lnTo>
                  <a:lnTo>
                    <a:pt x="105121" y="56396"/>
                  </a:lnTo>
                  <a:lnTo>
                    <a:pt x="106091" y="54830"/>
                  </a:lnTo>
                  <a:lnTo>
                    <a:pt x="106091" y="54830"/>
                  </a:lnTo>
                  <a:lnTo>
                    <a:pt x="106091" y="52950"/>
                  </a:lnTo>
                  <a:lnTo>
                    <a:pt x="105121" y="52950"/>
                  </a:lnTo>
                  <a:lnTo>
                    <a:pt x="105121" y="52950"/>
                  </a:lnTo>
                  <a:lnTo>
                    <a:pt x="105121" y="52010"/>
                  </a:lnTo>
                  <a:lnTo>
                    <a:pt x="104150" y="52010"/>
                  </a:lnTo>
                  <a:lnTo>
                    <a:pt x="103180" y="51070"/>
                  </a:lnTo>
                  <a:lnTo>
                    <a:pt x="104150" y="51070"/>
                  </a:lnTo>
                  <a:lnTo>
                    <a:pt x="103180" y="51070"/>
                  </a:lnTo>
                  <a:lnTo>
                    <a:pt x="103180" y="51070"/>
                  </a:lnTo>
                  <a:lnTo>
                    <a:pt x="103180" y="50130"/>
                  </a:lnTo>
                  <a:lnTo>
                    <a:pt x="101563" y="50130"/>
                  </a:lnTo>
                  <a:lnTo>
                    <a:pt x="102533" y="51070"/>
                  </a:lnTo>
                  <a:lnTo>
                    <a:pt x="101563" y="51070"/>
                  </a:lnTo>
                  <a:lnTo>
                    <a:pt x="101563" y="50130"/>
                  </a:lnTo>
                  <a:lnTo>
                    <a:pt x="100592" y="49503"/>
                  </a:lnTo>
                  <a:lnTo>
                    <a:pt x="100592" y="48563"/>
                  </a:lnTo>
                  <a:lnTo>
                    <a:pt x="99622" y="49503"/>
                  </a:lnTo>
                  <a:lnTo>
                    <a:pt x="98652" y="49503"/>
                  </a:lnTo>
                  <a:lnTo>
                    <a:pt x="98652" y="50130"/>
                  </a:lnTo>
                  <a:lnTo>
                    <a:pt x="98652" y="51070"/>
                  </a:lnTo>
                  <a:lnTo>
                    <a:pt x="98652" y="51070"/>
                  </a:lnTo>
                  <a:lnTo>
                    <a:pt x="97681" y="52010"/>
                  </a:lnTo>
                  <a:lnTo>
                    <a:pt x="98652" y="52950"/>
                  </a:lnTo>
                  <a:lnTo>
                    <a:pt x="97681" y="52950"/>
                  </a:lnTo>
                  <a:lnTo>
                    <a:pt x="96711" y="52950"/>
                  </a:lnTo>
                  <a:lnTo>
                    <a:pt x="96064" y="52950"/>
                  </a:lnTo>
                  <a:lnTo>
                    <a:pt x="95094" y="52950"/>
                  </a:lnTo>
                  <a:lnTo>
                    <a:pt x="96711" y="52010"/>
                  </a:lnTo>
                  <a:lnTo>
                    <a:pt x="95094" y="51070"/>
                  </a:lnTo>
                  <a:lnTo>
                    <a:pt x="95094" y="50130"/>
                  </a:lnTo>
                  <a:lnTo>
                    <a:pt x="95094" y="49503"/>
                  </a:lnTo>
                  <a:lnTo>
                    <a:pt x="96064" y="49503"/>
                  </a:lnTo>
                  <a:lnTo>
                    <a:pt x="96711" y="48563"/>
                  </a:lnTo>
                  <a:lnTo>
                    <a:pt x="96711" y="48563"/>
                  </a:lnTo>
                  <a:lnTo>
                    <a:pt x="95094" y="48563"/>
                  </a:lnTo>
                  <a:lnTo>
                    <a:pt x="94123" y="47624"/>
                  </a:lnTo>
                  <a:lnTo>
                    <a:pt x="92183" y="46684"/>
                  </a:lnTo>
                  <a:lnTo>
                    <a:pt x="91212" y="46684"/>
                  </a:lnTo>
                  <a:lnTo>
                    <a:pt x="90242" y="46684"/>
                  </a:lnTo>
                  <a:lnTo>
                    <a:pt x="90242" y="44804"/>
                  </a:lnTo>
                  <a:lnTo>
                    <a:pt x="90242" y="44804"/>
                  </a:lnTo>
                  <a:lnTo>
                    <a:pt x="89595" y="43864"/>
                  </a:lnTo>
                  <a:lnTo>
                    <a:pt x="89595" y="43237"/>
                  </a:lnTo>
                  <a:lnTo>
                    <a:pt x="90242" y="43864"/>
                  </a:lnTo>
                  <a:lnTo>
                    <a:pt x="91212" y="43237"/>
                  </a:lnTo>
                  <a:lnTo>
                    <a:pt x="92183" y="41357"/>
                  </a:lnTo>
                  <a:lnTo>
                    <a:pt x="92183" y="42297"/>
                  </a:lnTo>
                  <a:lnTo>
                    <a:pt x="93153" y="42297"/>
                  </a:lnTo>
                  <a:lnTo>
                    <a:pt x="93153" y="42297"/>
                  </a:lnTo>
                  <a:lnTo>
                    <a:pt x="93153" y="39477"/>
                  </a:lnTo>
                  <a:lnTo>
                    <a:pt x="94123" y="38537"/>
                  </a:lnTo>
                  <a:lnTo>
                    <a:pt x="94123" y="36971"/>
                  </a:lnTo>
                  <a:lnTo>
                    <a:pt x="95094" y="35091"/>
                  </a:lnTo>
                  <a:lnTo>
                    <a:pt x="95094" y="35091"/>
                  </a:lnTo>
                  <a:lnTo>
                    <a:pt x="95094" y="34151"/>
                  </a:lnTo>
                  <a:lnTo>
                    <a:pt x="95094" y="34151"/>
                  </a:lnTo>
                  <a:lnTo>
                    <a:pt x="96064" y="34151"/>
                  </a:lnTo>
                  <a:lnTo>
                    <a:pt x="96711" y="34151"/>
                  </a:lnTo>
                  <a:lnTo>
                    <a:pt x="96064" y="34151"/>
                  </a:lnTo>
                  <a:lnTo>
                    <a:pt x="96064" y="35091"/>
                  </a:lnTo>
                  <a:lnTo>
                    <a:pt x="96711" y="36031"/>
                  </a:lnTo>
                  <a:lnTo>
                    <a:pt x="96711" y="37597"/>
                  </a:lnTo>
                  <a:lnTo>
                    <a:pt x="96711" y="37597"/>
                  </a:lnTo>
                  <a:lnTo>
                    <a:pt x="96711" y="38537"/>
                  </a:lnTo>
                  <a:lnTo>
                    <a:pt x="98652" y="38537"/>
                  </a:lnTo>
                  <a:lnTo>
                    <a:pt x="99622" y="37597"/>
                  </a:lnTo>
                  <a:lnTo>
                    <a:pt x="99622" y="38537"/>
                  </a:lnTo>
                  <a:lnTo>
                    <a:pt x="100592" y="39477"/>
                  </a:lnTo>
                  <a:lnTo>
                    <a:pt x="101563" y="39477"/>
                  </a:lnTo>
                  <a:lnTo>
                    <a:pt x="105121" y="40417"/>
                  </a:lnTo>
                  <a:lnTo>
                    <a:pt x="105121" y="41357"/>
                  </a:lnTo>
                  <a:lnTo>
                    <a:pt x="106091" y="42297"/>
                  </a:lnTo>
                  <a:lnTo>
                    <a:pt x="107061" y="41357"/>
                  </a:lnTo>
                  <a:lnTo>
                    <a:pt x="108032" y="41357"/>
                  </a:lnTo>
                  <a:lnTo>
                    <a:pt x="108032" y="41357"/>
                  </a:lnTo>
                  <a:lnTo>
                    <a:pt x="108679" y="41357"/>
                  </a:lnTo>
                  <a:lnTo>
                    <a:pt x="109649" y="41357"/>
                  </a:lnTo>
                  <a:lnTo>
                    <a:pt x="111590" y="40417"/>
                  </a:lnTo>
                  <a:lnTo>
                    <a:pt x="111590" y="40417"/>
                  </a:lnTo>
                  <a:lnTo>
                    <a:pt x="113530" y="41357"/>
                  </a:lnTo>
                  <a:lnTo>
                    <a:pt x="114501" y="41357"/>
                  </a:lnTo>
                  <a:lnTo>
                    <a:pt x="115148" y="42297"/>
                  </a:lnTo>
                  <a:lnTo>
                    <a:pt x="116118" y="41357"/>
                  </a:lnTo>
                  <a:lnTo>
                    <a:pt x="116118" y="41357"/>
                  </a:lnTo>
                  <a:lnTo>
                    <a:pt x="117088" y="39477"/>
                  </a:lnTo>
                  <a:lnTo>
                    <a:pt x="118059" y="38537"/>
                  </a:lnTo>
                  <a:lnTo>
                    <a:pt x="117088" y="37597"/>
                  </a:lnTo>
                  <a:lnTo>
                    <a:pt x="118059" y="36971"/>
                  </a:lnTo>
                  <a:lnTo>
                    <a:pt x="118059" y="36031"/>
                  </a:lnTo>
                  <a:lnTo>
                    <a:pt x="119029" y="35091"/>
                  </a:lnTo>
                  <a:lnTo>
                    <a:pt x="119999" y="34151"/>
                  </a:lnTo>
                  <a:lnTo>
                    <a:pt x="119029" y="32271"/>
                  </a:lnTo>
                  <a:lnTo>
                    <a:pt x="117088" y="31331"/>
                  </a:lnTo>
                  <a:lnTo>
                    <a:pt x="116118" y="31331"/>
                  </a:lnTo>
                  <a:lnTo>
                    <a:pt x="114501" y="30391"/>
                  </a:lnTo>
                  <a:lnTo>
                    <a:pt x="113530" y="28825"/>
                  </a:lnTo>
                  <a:lnTo>
                    <a:pt x="112560" y="27885"/>
                  </a:lnTo>
                  <a:lnTo>
                    <a:pt x="113530" y="27885"/>
                  </a:lnTo>
                  <a:lnTo>
                    <a:pt x="112560" y="26005"/>
                  </a:lnTo>
                  <a:lnTo>
                    <a:pt x="110619" y="26005"/>
                  </a:lnTo>
                  <a:lnTo>
                    <a:pt x="109649" y="26005"/>
                  </a:lnTo>
                  <a:lnTo>
                    <a:pt x="108032" y="26005"/>
                  </a:lnTo>
                  <a:lnTo>
                    <a:pt x="107061" y="26005"/>
                  </a:lnTo>
                  <a:lnTo>
                    <a:pt x="107061" y="27885"/>
                  </a:lnTo>
                  <a:lnTo>
                    <a:pt x="105121" y="27885"/>
                  </a:lnTo>
                  <a:lnTo>
                    <a:pt x="105121" y="29765"/>
                  </a:lnTo>
                  <a:lnTo>
                    <a:pt x="104150" y="30391"/>
                  </a:lnTo>
                  <a:lnTo>
                    <a:pt x="103180" y="30391"/>
                  </a:lnTo>
                  <a:lnTo>
                    <a:pt x="103180" y="29765"/>
                  </a:lnTo>
                  <a:lnTo>
                    <a:pt x="101563" y="29765"/>
                  </a:lnTo>
                  <a:lnTo>
                    <a:pt x="99622" y="29765"/>
                  </a:lnTo>
                  <a:lnTo>
                    <a:pt x="99622" y="30391"/>
                  </a:lnTo>
                  <a:lnTo>
                    <a:pt x="99622" y="29765"/>
                  </a:lnTo>
                  <a:lnTo>
                    <a:pt x="98652" y="29765"/>
                  </a:lnTo>
                  <a:lnTo>
                    <a:pt x="98652" y="30391"/>
                  </a:lnTo>
                  <a:lnTo>
                    <a:pt x="96711" y="29765"/>
                  </a:lnTo>
                  <a:lnTo>
                    <a:pt x="96711" y="28825"/>
                  </a:lnTo>
                  <a:lnTo>
                    <a:pt x="96064" y="29765"/>
                  </a:lnTo>
                  <a:lnTo>
                    <a:pt x="96064" y="27885"/>
                  </a:lnTo>
                  <a:lnTo>
                    <a:pt x="95094" y="28825"/>
                  </a:lnTo>
                  <a:lnTo>
                    <a:pt x="95094" y="29765"/>
                  </a:lnTo>
                  <a:lnTo>
                    <a:pt x="94123" y="30391"/>
                  </a:lnTo>
                  <a:lnTo>
                    <a:pt x="94123" y="31331"/>
                  </a:lnTo>
                  <a:lnTo>
                    <a:pt x="93153" y="31331"/>
                  </a:lnTo>
                  <a:lnTo>
                    <a:pt x="93153" y="29765"/>
                  </a:lnTo>
                  <a:lnTo>
                    <a:pt x="93153" y="29765"/>
                  </a:lnTo>
                  <a:lnTo>
                    <a:pt x="92183" y="27885"/>
                  </a:lnTo>
                  <a:lnTo>
                    <a:pt x="92183" y="26005"/>
                  </a:lnTo>
                  <a:lnTo>
                    <a:pt x="92183" y="26005"/>
                  </a:lnTo>
                  <a:lnTo>
                    <a:pt x="91212" y="26005"/>
                  </a:lnTo>
                  <a:lnTo>
                    <a:pt x="90242" y="25065"/>
                  </a:lnTo>
                  <a:lnTo>
                    <a:pt x="89595" y="24125"/>
                  </a:lnTo>
                  <a:lnTo>
                    <a:pt x="88625" y="25065"/>
                  </a:lnTo>
                  <a:lnTo>
                    <a:pt x="88625" y="24125"/>
                  </a:lnTo>
                  <a:lnTo>
                    <a:pt x="88625" y="24125"/>
                  </a:lnTo>
                  <a:lnTo>
                    <a:pt x="87654" y="24125"/>
                  </a:lnTo>
                  <a:lnTo>
                    <a:pt x="86684" y="25065"/>
                  </a:lnTo>
                  <a:lnTo>
                    <a:pt x="85714" y="25065"/>
                  </a:lnTo>
                  <a:lnTo>
                    <a:pt x="84743" y="24125"/>
                  </a:lnTo>
                  <a:lnTo>
                    <a:pt x="83773" y="25065"/>
                  </a:lnTo>
                  <a:lnTo>
                    <a:pt x="84743" y="26005"/>
                  </a:lnTo>
                  <a:lnTo>
                    <a:pt x="85714" y="27885"/>
                  </a:lnTo>
                  <a:lnTo>
                    <a:pt x="84743" y="27885"/>
                  </a:lnTo>
                  <a:lnTo>
                    <a:pt x="84743" y="27885"/>
                  </a:lnTo>
                  <a:lnTo>
                    <a:pt x="84743" y="28825"/>
                  </a:lnTo>
                  <a:lnTo>
                    <a:pt x="83773" y="29765"/>
                  </a:lnTo>
                  <a:lnTo>
                    <a:pt x="83126" y="28825"/>
                  </a:lnTo>
                  <a:lnTo>
                    <a:pt x="81185" y="27885"/>
                  </a:lnTo>
                  <a:lnTo>
                    <a:pt x="80215" y="27885"/>
                  </a:lnTo>
                  <a:lnTo>
                    <a:pt x="79245" y="27885"/>
                  </a:lnTo>
                  <a:lnTo>
                    <a:pt x="78274" y="27885"/>
                  </a:lnTo>
                  <a:lnTo>
                    <a:pt x="78274" y="26945"/>
                  </a:lnTo>
                  <a:lnTo>
                    <a:pt x="79245" y="26005"/>
                  </a:lnTo>
                  <a:lnTo>
                    <a:pt x="78274" y="24125"/>
                  </a:lnTo>
                  <a:lnTo>
                    <a:pt x="77304" y="25065"/>
                  </a:lnTo>
                  <a:lnTo>
                    <a:pt x="77304" y="23498"/>
                  </a:lnTo>
                  <a:lnTo>
                    <a:pt x="77304" y="22558"/>
                  </a:lnTo>
                  <a:lnTo>
                    <a:pt x="77304" y="21618"/>
                  </a:lnTo>
                  <a:lnTo>
                    <a:pt x="76657" y="21618"/>
                  </a:lnTo>
                  <a:lnTo>
                    <a:pt x="76657" y="20678"/>
                  </a:lnTo>
                  <a:lnTo>
                    <a:pt x="75687" y="20678"/>
                  </a:lnTo>
                  <a:lnTo>
                    <a:pt x="74716" y="19738"/>
                  </a:lnTo>
                  <a:lnTo>
                    <a:pt x="72776" y="17859"/>
                  </a:lnTo>
                  <a:lnTo>
                    <a:pt x="72776" y="17859"/>
                  </a:lnTo>
                  <a:lnTo>
                    <a:pt x="72776" y="17232"/>
                  </a:lnTo>
                  <a:lnTo>
                    <a:pt x="71805" y="17232"/>
                  </a:lnTo>
                  <a:lnTo>
                    <a:pt x="71805" y="16292"/>
                  </a:lnTo>
                  <a:lnTo>
                    <a:pt x="72776" y="16292"/>
                  </a:lnTo>
                  <a:lnTo>
                    <a:pt x="72776" y="14412"/>
                  </a:lnTo>
                  <a:lnTo>
                    <a:pt x="71805" y="14412"/>
                  </a:lnTo>
                  <a:lnTo>
                    <a:pt x="71805" y="13472"/>
                  </a:lnTo>
                  <a:lnTo>
                    <a:pt x="71159" y="12532"/>
                  </a:lnTo>
                  <a:lnTo>
                    <a:pt x="71159" y="12532"/>
                  </a:lnTo>
                  <a:lnTo>
                    <a:pt x="70188" y="12532"/>
                  </a:lnTo>
                  <a:lnTo>
                    <a:pt x="71159" y="11592"/>
                  </a:lnTo>
                  <a:lnTo>
                    <a:pt x="71159" y="10966"/>
                  </a:lnTo>
                  <a:lnTo>
                    <a:pt x="70188" y="10966"/>
                  </a:lnTo>
                  <a:lnTo>
                    <a:pt x="67277" y="9086"/>
                  </a:lnTo>
                  <a:lnTo>
                    <a:pt x="67277" y="8146"/>
                  </a:lnTo>
                  <a:lnTo>
                    <a:pt x="65336" y="8146"/>
                  </a:lnTo>
                  <a:lnTo>
                    <a:pt x="65336" y="8146"/>
                  </a:lnTo>
                  <a:lnTo>
                    <a:pt x="64690" y="8146"/>
                  </a:lnTo>
                  <a:lnTo>
                    <a:pt x="64690" y="8146"/>
                  </a:lnTo>
                  <a:lnTo>
                    <a:pt x="63719" y="8146"/>
                  </a:lnTo>
                  <a:lnTo>
                    <a:pt x="62749" y="8146"/>
                  </a:lnTo>
                  <a:lnTo>
                    <a:pt x="62749" y="9086"/>
                  </a:lnTo>
                  <a:lnTo>
                    <a:pt x="62749" y="9086"/>
                  </a:lnTo>
                  <a:lnTo>
                    <a:pt x="61778" y="8146"/>
                  </a:lnTo>
                  <a:lnTo>
                    <a:pt x="60808" y="8146"/>
                  </a:lnTo>
                  <a:lnTo>
                    <a:pt x="58867" y="7206"/>
                  </a:lnTo>
                  <a:lnTo>
                    <a:pt x="58867" y="7206"/>
                  </a:lnTo>
                  <a:lnTo>
                    <a:pt x="58867" y="6266"/>
                  </a:lnTo>
                  <a:lnTo>
                    <a:pt x="57250" y="6266"/>
                  </a:lnTo>
                  <a:lnTo>
                    <a:pt x="57250" y="6266"/>
                  </a:lnTo>
                  <a:lnTo>
                    <a:pt x="56280" y="6266"/>
                  </a:lnTo>
                  <a:lnTo>
                    <a:pt x="54339" y="6266"/>
                  </a:lnTo>
                  <a:lnTo>
                    <a:pt x="53369" y="7206"/>
                  </a:lnTo>
                  <a:lnTo>
                    <a:pt x="53369" y="7206"/>
                  </a:lnTo>
                  <a:lnTo>
                    <a:pt x="52398" y="7206"/>
                  </a:lnTo>
                  <a:lnTo>
                    <a:pt x="52398" y="7206"/>
                  </a:lnTo>
                  <a:lnTo>
                    <a:pt x="51752" y="9086"/>
                  </a:lnTo>
                  <a:lnTo>
                    <a:pt x="50781" y="9086"/>
                  </a:lnTo>
                  <a:lnTo>
                    <a:pt x="50781" y="10966"/>
                  </a:lnTo>
                  <a:lnTo>
                    <a:pt x="49811" y="10026"/>
                  </a:lnTo>
                  <a:lnTo>
                    <a:pt x="48840" y="10966"/>
                  </a:lnTo>
                  <a:lnTo>
                    <a:pt x="47870" y="10966"/>
                  </a:lnTo>
                  <a:lnTo>
                    <a:pt x="45929" y="10966"/>
                  </a:lnTo>
                  <a:lnTo>
                    <a:pt x="45929" y="8146"/>
                  </a:lnTo>
                  <a:lnTo>
                    <a:pt x="45283" y="8146"/>
                  </a:lnTo>
                  <a:lnTo>
                    <a:pt x="44312" y="7206"/>
                  </a:lnTo>
                  <a:lnTo>
                    <a:pt x="42371" y="7206"/>
                  </a:lnTo>
                  <a:lnTo>
                    <a:pt x="41401" y="7206"/>
                  </a:lnTo>
                  <a:lnTo>
                    <a:pt x="39784" y="6266"/>
                  </a:lnTo>
                  <a:lnTo>
                    <a:pt x="39784" y="5326"/>
                  </a:lnTo>
                  <a:lnTo>
                    <a:pt x="39784" y="4699"/>
                  </a:lnTo>
                  <a:lnTo>
                    <a:pt x="38814" y="4699"/>
                  </a:lnTo>
                  <a:lnTo>
                    <a:pt x="38814" y="4699"/>
                  </a:lnTo>
                  <a:lnTo>
                    <a:pt x="36873" y="2819"/>
                  </a:lnTo>
                  <a:lnTo>
                    <a:pt x="36873" y="3759"/>
                  </a:lnTo>
                  <a:lnTo>
                    <a:pt x="36873" y="4699"/>
                  </a:lnTo>
                  <a:lnTo>
                    <a:pt x="33315" y="4699"/>
                  </a:lnTo>
                  <a:lnTo>
                    <a:pt x="32345" y="4699"/>
                  </a:lnTo>
                  <a:lnTo>
                    <a:pt x="31374" y="4699"/>
                  </a:lnTo>
                  <a:lnTo>
                    <a:pt x="31374" y="4699"/>
                  </a:lnTo>
                  <a:lnTo>
                    <a:pt x="30404" y="6266"/>
                  </a:lnTo>
                  <a:lnTo>
                    <a:pt x="30404" y="7206"/>
                  </a:lnTo>
                  <a:lnTo>
                    <a:pt x="29433" y="7206"/>
                  </a:lnTo>
                  <a:lnTo>
                    <a:pt x="29433" y="7206"/>
                  </a:lnTo>
                  <a:lnTo>
                    <a:pt x="28463" y="6266"/>
                  </a:lnTo>
                  <a:lnTo>
                    <a:pt x="27493" y="6266"/>
                  </a:lnTo>
                  <a:lnTo>
                    <a:pt x="26846" y="7206"/>
                  </a:lnTo>
                  <a:lnTo>
                    <a:pt x="26846" y="7206"/>
                  </a:lnTo>
                  <a:lnTo>
                    <a:pt x="24905" y="7206"/>
                  </a:lnTo>
                  <a:lnTo>
                    <a:pt x="24905" y="8146"/>
                  </a:lnTo>
                  <a:lnTo>
                    <a:pt x="23935" y="8146"/>
                  </a:lnTo>
                  <a:lnTo>
                    <a:pt x="23935" y="7206"/>
                  </a:lnTo>
                  <a:lnTo>
                    <a:pt x="22964" y="7206"/>
                  </a:lnTo>
                  <a:lnTo>
                    <a:pt x="22964" y="7206"/>
                  </a:lnTo>
                  <a:lnTo>
                    <a:pt x="23935" y="7206"/>
                  </a:lnTo>
                  <a:lnTo>
                    <a:pt x="23935" y="5326"/>
                  </a:lnTo>
                  <a:lnTo>
                    <a:pt x="22964" y="4699"/>
                  </a:lnTo>
                  <a:lnTo>
                    <a:pt x="22964" y="3759"/>
                  </a:lnTo>
                  <a:lnTo>
                    <a:pt x="21994" y="1879"/>
                  </a:lnTo>
                  <a:lnTo>
                    <a:pt x="21024" y="939"/>
                  </a:lnTo>
                  <a:lnTo>
                    <a:pt x="20377" y="0"/>
                  </a:lnTo>
                  <a:lnTo>
                    <a:pt x="20377" y="939"/>
                  </a:lnTo>
                  <a:lnTo>
                    <a:pt x="20377" y="1879"/>
                  </a:lnTo>
                  <a:lnTo>
                    <a:pt x="19407" y="2819"/>
                  </a:lnTo>
                  <a:lnTo>
                    <a:pt x="18436" y="1879"/>
                  </a:lnTo>
                  <a:lnTo>
                    <a:pt x="16495" y="4699"/>
                  </a:lnTo>
                  <a:lnTo>
                    <a:pt x="15525" y="4699"/>
                  </a:lnTo>
                  <a:lnTo>
                    <a:pt x="15525" y="5326"/>
                  </a:lnTo>
                  <a:lnTo>
                    <a:pt x="14555" y="4699"/>
                  </a:lnTo>
                  <a:lnTo>
                    <a:pt x="13908" y="4699"/>
                  </a:lnTo>
                  <a:lnTo>
                    <a:pt x="13908" y="3759"/>
                  </a:lnTo>
                  <a:lnTo>
                    <a:pt x="12938" y="3759"/>
                  </a:lnTo>
                  <a:lnTo>
                    <a:pt x="10997" y="4699"/>
                  </a:lnTo>
                  <a:lnTo>
                    <a:pt x="10026" y="4699"/>
                  </a:lnTo>
                  <a:lnTo>
                    <a:pt x="10026" y="3759"/>
                  </a:lnTo>
                  <a:lnTo>
                    <a:pt x="10026" y="2819"/>
                  </a:lnTo>
                  <a:lnTo>
                    <a:pt x="8409" y="2819"/>
                  </a:lnTo>
                  <a:lnTo>
                    <a:pt x="8409" y="2819"/>
                  </a:lnTo>
                  <a:lnTo>
                    <a:pt x="8409" y="4699"/>
                  </a:lnTo>
                  <a:lnTo>
                    <a:pt x="8409" y="4699"/>
                  </a:lnTo>
                  <a:lnTo>
                    <a:pt x="8409" y="4699"/>
                  </a:lnTo>
                  <a:lnTo>
                    <a:pt x="7439" y="6266"/>
                  </a:lnTo>
                  <a:lnTo>
                    <a:pt x="8409" y="6266"/>
                  </a:lnTo>
                  <a:lnTo>
                    <a:pt x="7439" y="7206"/>
                  </a:lnTo>
                  <a:lnTo>
                    <a:pt x="7439" y="8146"/>
                  </a:lnTo>
                  <a:lnTo>
                    <a:pt x="7439" y="8146"/>
                  </a:lnTo>
                  <a:lnTo>
                    <a:pt x="6469" y="8146"/>
                  </a:lnTo>
                  <a:lnTo>
                    <a:pt x="7439" y="10026"/>
                  </a:lnTo>
                  <a:lnTo>
                    <a:pt x="7439" y="10966"/>
                  </a:lnTo>
                  <a:lnTo>
                    <a:pt x="8409" y="11592"/>
                  </a:lnTo>
                  <a:lnTo>
                    <a:pt x="8409" y="11592"/>
                  </a:lnTo>
                  <a:lnTo>
                    <a:pt x="8409" y="12532"/>
                  </a:lnTo>
                  <a:lnTo>
                    <a:pt x="8409" y="14412"/>
                  </a:lnTo>
                  <a:lnTo>
                    <a:pt x="8409" y="14412"/>
                  </a:lnTo>
                  <a:lnTo>
                    <a:pt x="7439" y="15352"/>
                  </a:lnTo>
                  <a:lnTo>
                    <a:pt x="8409" y="16292"/>
                  </a:lnTo>
                  <a:lnTo>
                    <a:pt x="8409" y="16292"/>
                  </a:lnTo>
                  <a:lnTo>
                    <a:pt x="8409" y="17859"/>
                  </a:lnTo>
                  <a:lnTo>
                    <a:pt x="6469" y="17859"/>
                  </a:lnTo>
                  <a:lnTo>
                    <a:pt x="5498" y="20678"/>
                  </a:lnTo>
                  <a:lnTo>
                    <a:pt x="5498" y="20678"/>
                  </a:lnTo>
                  <a:lnTo>
                    <a:pt x="5498" y="21618"/>
                  </a:lnTo>
                  <a:lnTo>
                    <a:pt x="5498" y="21618"/>
                  </a:lnTo>
                  <a:lnTo>
                    <a:pt x="5498" y="22558"/>
                  </a:lnTo>
                  <a:lnTo>
                    <a:pt x="7439" y="23498"/>
                  </a:lnTo>
                  <a:lnTo>
                    <a:pt x="6469" y="24125"/>
                  </a:lnTo>
                  <a:lnTo>
                    <a:pt x="6469" y="24125"/>
                  </a:lnTo>
                  <a:lnTo>
                    <a:pt x="4528" y="24125"/>
                  </a:lnTo>
                  <a:lnTo>
                    <a:pt x="4528" y="25065"/>
                  </a:lnTo>
                  <a:lnTo>
                    <a:pt x="3557" y="26005"/>
                  </a:lnTo>
                  <a:lnTo>
                    <a:pt x="2587" y="26945"/>
                  </a:lnTo>
                  <a:lnTo>
                    <a:pt x="3557" y="27885"/>
                  </a:lnTo>
                  <a:lnTo>
                    <a:pt x="3557" y="28825"/>
                  </a:lnTo>
                  <a:lnTo>
                    <a:pt x="1940" y="30391"/>
                  </a:lnTo>
                  <a:lnTo>
                    <a:pt x="1940" y="31331"/>
                  </a:lnTo>
                  <a:lnTo>
                    <a:pt x="2587" y="32271"/>
                  </a:lnTo>
                  <a:lnTo>
                    <a:pt x="3557" y="34151"/>
                  </a:lnTo>
                  <a:lnTo>
                    <a:pt x="3557" y="34151"/>
                  </a:lnTo>
                  <a:lnTo>
                    <a:pt x="3557" y="35091"/>
                  </a:lnTo>
                  <a:lnTo>
                    <a:pt x="4528" y="36971"/>
                  </a:lnTo>
                  <a:lnTo>
                    <a:pt x="4528" y="39477"/>
                  </a:lnTo>
                  <a:lnTo>
                    <a:pt x="5498" y="39477"/>
                  </a:lnTo>
                  <a:lnTo>
                    <a:pt x="4528" y="39477"/>
                  </a:lnTo>
                  <a:lnTo>
                    <a:pt x="3557" y="41357"/>
                  </a:lnTo>
                  <a:lnTo>
                    <a:pt x="3557" y="42297"/>
                  </a:lnTo>
                  <a:lnTo>
                    <a:pt x="5498" y="41357"/>
                  </a:lnTo>
                  <a:lnTo>
                    <a:pt x="5498" y="41357"/>
                  </a:lnTo>
                  <a:lnTo>
                    <a:pt x="6469" y="41357"/>
                  </a:lnTo>
                  <a:lnTo>
                    <a:pt x="6469" y="43237"/>
                  </a:lnTo>
                  <a:lnTo>
                    <a:pt x="5498" y="43864"/>
                  </a:lnTo>
                  <a:lnTo>
                    <a:pt x="5498" y="44804"/>
                  </a:lnTo>
                  <a:lnTo>
                    <a:pt x="6469" y="44804"/>
                  </a:lnTo>
                  <a:lnTo>
                    <a:pt x="6469" y="46684"/>
                  </a:lnTo>
                  <a:lnTo>
                    <a:pt x="5498" y="47624"/>
                  </a:lnTo>
                  <a:lnTo>
                    <a:pt x="5498" y="47624"/>
                  </a:lnTo>
                  <a:lnTo>
                    <a:pt x="3557" y="48563"/>
                  </a:lnTo>
                  <a:lnTo>
                    <a:pt x="2587" y="48563"/>
                  </a:lnTo>
                  <a:lnTo>
                    <a:pt x="1940" y="48563"/>
                  </a:lnTo>
                  <a:lnTo>
                    <a:pt x="1940" y="50130"/>
                  </a:lnTo>
                  <a:lnTo>
                    <a:pt x="1940" y="51070"/>
                  </a:lnTo>
                  <a:lnTo>
                    <a:pt x="1940" y="51070"/>
                  </a:lnTo>
                  <a:lnTo>
                    <a:pt x="1940" y="52950"/>
                  </a:lnTo>
                  <a:lnTo>
                    <a:pt x="1940" y="53890"/>
                  </a:lnTo>
                  <a:lnTo>
                    <a:pt x="1940" y="54830"/>
                  </a:lnTo>
                  <a:lnTo>
                    <a:pt x="970" y="54830"/>
                  </a:lnTo>
                  <a:lnTo>
                    <a:pt x="0" y="55770"/>
                  </a:lnTo>
                  <a:lnTo>
                    <a:pt x="0" y="57336"/>
                  </a:lnTo>
                  <a:lnTo>
                    <a:pt x="970" y="57336"/>
                  </a:lnTo>
                  <a:lnTo>
                    <a:pt x="1940" y="57336"/>
                  </a:lnTo>
                  <a:lnTo>
                    <a:pt x="3557" y="59216"/>
                  </a:lnTo>
                  <a:lnTo>
                    <a:pt x="4528" y="60156"/>
                  </a:lnTo>
                  <a:lnTo>
                    <a:pt x="5498" y="61096"/>
                  </a:lnTo>
                  <a:lnTo>
                    <a:pt x="6469" y="62663"/>
                  </a:lnTo>
                  <a:lnTo>
                    <a:pt x="5498" y="62663"/>
                  </a:lnTo>
                  <a:lnTo>
                    <a:pt x="5498" y="64543"/>
                  </a:lnTo>
                  <a:lnTo>
                    <a:pt x="5498" y="64543"/>
                  </a:lnTo>
                  <a:lnTo>
                    <a:pt x="5498" y="64543"/>
                  </a:lnTo>
                  <a:lnTo>
                    <a:pt x="5498" y="65483"/>
                  </a:lnTo>
                  <a:lnTo>
                    <a:pt x="6469" y="66422"/>
                  </a:lnTo>
                  <a:lnTo>
                    <a:pt x="5498" y="66422"/>
                  </a:lnTo>
                  <a:lnTo>
                    <a:pt x="5498" y="68302"/>
                  </a:lnTo>
                  <a:lnTo>
                    <a:pt x="5498" y="68302"/>
                  </a:lnTo>
                  <a:lnTo>
                    <a:pt x="5498" y="69869"/>
                  </a:lnTo>
                  <a:lnTo>
                    <a:pt x="6469" y="69869"/>
                  </a:lnTo>
                  <a:lnTo>
                    <a:pt x="7439" y="69869"/>
                  </a:lnTo>
                  <a:lnTo>
                    <a:pt x="8409" y="68302"/>
                  </a:lnTo>
                  <a:lnTo>
                    <a:pt x="8409" y="70809"/>
                  </a:lnTo>
                  <a:lnTo>
                    <a:pt x="10997" y="70809"/>
                  </a:lnTo>
                  <a:lnTo>
                    <a:pt x="11967" y="71749"/>
                  </a:lnTo>
                  <a:lnTo>
                    <a:pt x="11967" y="72689"/>
                  </a:lnTo>
                  <a:lnTo>
                    <a:pt x="11967" y="72689"/>
                  </a:lnTo>
                  <a:lnTo>
                    <a:pt x="13908" y="72689"/>
                  </a:lnTo>
                  <a:lnTo>
                    <a:pt x="14555" y="73629"/>
                  </a:lnTo>
                  <a:lnTo>
                    <a:pt x="15525" y="75195"/>
                  </a:lnTo>
                  <a:lnTo>
                    <a:pt x="15525" y="75195"/>
                  </a:lnTo>
                  <a:lnTo>
                    <a:pt x="18436" y="75195"/>
                  </a:lnTo>
                  <a:lnTo>
                    <a:pt x="18436" y="75195"/>
                  </a:lnTo>
                  <a:lnTo>
                    <a:pt x="18436" y="76135"/>
                  </a:lnTo>
                  <a:lnTo>
                    <a:pt x="19407" y="76135"/>
                  </a:lnTo>
                  <a:lnTo>
                    <a:pt x="20377" y="76135"/>
                  </a:lnTo>
                  <a:lnTo>
                    <a:pt x="21024" y="78015"/>
                  </a:lnTo>
                  <a:lnTo>
                    <a:pt x="21994" y="78015"/>
                  </a:lnTo>
                  <a:lnTo>
                    <a:pt x="23935" y="78955"/>
                  </a:lnTo>
                  <a:lnTo>
                    <a:pt x="23935" y="79895"/>
                  </a:lnTo>
                  <a:lnTo>
                    <a:pt x="24905" y="81462"/>
                  </a:lnTo>
                  <a:lnTo>
                    <a:pt x="26846" y="81462"/>
                  </a:lnTo>
                  <a:lnTo>
                    <a:pt x="26846" y="81462"/>
                  </a:lnTo>
                  <a:lnTo>
                    <a:pt x="24905" y="83342"/>
                  </a:lnTo>
                  <a:lnTo>
                    <a:pt x="23935" y="84281"/>
                  </a:lnTo>
                  <a:lnTo>
                    <a:pt x="22964" y="84281"/>
                  </a:lnTo>
                  <a:lnTo>
                    <a:pt x="25876" y="85221"/>
                  </a:lnTo>
                  <a:lnTo>
                    <a:pt x="24905" y="85221"/>
                  </a:lnTo>
                  <a:lnTo>
                    <a:pt x="24905" y="86161"/>
                  </a:lnTo>
                  <a:lnTo>
                    <a:pt x="24905" y="88041"/>
                  </a:lnTo>
                  <a:lnTo>
                    <a:pt x="27493" y="87101"/>
                  </a:lnTo>
                  <a:lnTo>
                    <a:pt x="29433" y="87101"/>
                  </a:lnTo>
                  <a:lnTo>
                    <a:pt x="29433" y="88668"/>
                  </a:lnTo>
                  <a:lnTo>
                    <a:pt x="30404" y="88668"/>
                  </a:lnTo>
                  <a:lnTo>
                    <a:pt x="32345" y="91488"/>
                  </a:lnTo>
                  <a:lnTo>
                    <a:pt x="33315" y="90548"/>
                  </a:lnTo>
                  <a:lnTo>
                    <a:pt x="34932" y="92428"/>
                  </a:lnTo>
                  <a:lnTo>
                    <a:pt x="34932" y="93368"/>
                  </a:lnTo>
                  <a:lnTo>
                    <a:pt x="34932" y="94308"/>
                  </a:lnTo>
                  <a:lnTo>
                    <a:pt x="36873" y="94934"/>
                  </a:lnTo>
                  <a:lnTo>
                    <a:pt x="36873" y="94308"/>
                  </a:lnTo>
                  <a:lnTo>
                    <a:pt x="37843" y="94934"/>
                  </a:lnTo>
                  <a:lnTo>
                    <a:pt x="38814" y="96814"/>
                  </a:lnTo>
                  <a:lnTo>
                    <a:pt x="38814" y="97754"/>
                  </a:lnTo>
                  <a:lnTo>
                    <a:pt x="37843" y="97754"/>
                  </a:lnTo>
                  <a:lnTo>
                    <a:pt x="36873" y="98694"/>
                  </a:lnTo>
                  <a:lnTo>
                    <a:pt x="36873" y="99634"/>
                  </a:lnTo>
                  <a:lnTo>
                    <a:pt x="37843" y="100574"/>
                  </a:lnTo>
                  <a:lnTo>
                    <a:pt x="36873" y="101201"/>
                  </a:lnTo>
                  <a:lnTo>
                    <a:pt x="36873" y="101201"/>
                  </a:lnTo>
                  <a:lnTo>
                    <a:pt x="36873" y="102140"/>
                  </a:lnTo>
                  <a:lnTo>
                    <a:pt x="36873" y="103080"/>
                  </a:lnTo>
                  <a:lnTo>
                    <a:pt x="35902" y="103080"/>
                  </a:lnTo>
                  <a:lnTo>
                    <a:pt x="34932" y="104960"/>
                  </a:lnTo>
                  <a:lnTo>
                    <a:pt x="36873" y="105900"/>
                  </a:lnTo>
                  <a:lnTo>
                    <a:pt x="36873" y="104960"/>
                  </a:lnTo>
                  <a:lnTo>
                    <a:pt x="35902" y="104960"/>
                  </a:lnTo>
                  <a:lnTo>
                    <a:pt x="36873" y="104960"/>
                  </a:lnTo>
                  <a:lnTo>
                    <a:pt x="37843" y="104960"/>
                  </a:lnTo>
                  <a:lnTo>
                    <a:pt x="37843" y="105900"/>
                  </a:lnTo>
                  <a:lnTo>
                    <a:pt x="38814" y="105900"/>
                  </a:lnTo>
                  <a:lnTo>
                    <a:pt x="39784" y="106840"/>
                  </a:lnTo>
                  <a:lnTo>
                    <a:pt x="39784" y="106840"/>
                  </a:lnTo>
                  <a:lnTo>
                    <a:pt x="41401" y="108407"/>
                  </a:lnTo>
                  <a:lnTo>
                    <a:pt x="41401" y="108407"/>
                  </a:lnTo>
                  <a:lnTo>
                    <a:pt x="42371" y="110287"/>
                  </a:lnTo>
                  <a:lnTo>
                    <a:pt x="42371" y="110287"/>
                  </a:lnTo>
                  <a:lnTo>
                    <a:pt x="41401" y="112167"/>
                  </a:lnTo>
                  <a:lnTo>
                    <a:pt x="42371" y="113733"/>
                  </a:lnTo>
                  <a:lnTo>
                    <a:pt x="43342" y="113733"/>
                  </a:lnTo>
                  <a:lnTo>
                    <a:pt x="43342" y="113107"/>
                  </a:lnTo>
                  <a:lnTo>
                    <a:pt x="44312" y="113107"/>
                  </a:lnTo>
                  <a:lnTo>
                    <a:pt x="44312" y="112167"/>
                  </a:lnTo>
                  <a:lnTo>
                    <a:pt x="44312" y="112167"/>
                  </a:lnTo>
                  <a:lnTo>
                    <a:pt x="45283" y="112167"/>
                  </a:lnTo>
                  <a:lnTo>
                    <a:pt x="45283" y="112167"/>
                  </a:lnTo>
                  <a:lnTo>
                    <a:pt x="45929" y="113733"/>
                  </a:lnTo>
                  <a:lnTo>
                    <a:pt x="45929" y="113733"/>
                  </a:lnTo>
                  <a:lnTo>
                    <a:pt x="46900" y="114673"/>
                  </a:lnTo>
                  <a:lnTo>
                    <a:pt x="47870" y="113733"/>
                  </a:lnTo>
                  <a:lnTo>
                    <a:pt x="47870" y="113733"/>
                  </a:lnTo>
                  <a:lnTo>
                    <a:pt x="47870" y="112167"/>
                  </a:lnTo>
                  <a:lnTo>
                    <a:pt x="48840" y="111227"/>
                  </a:lnTo>
                  <a:lnTo>
                    <a:pt x="49811" y="111227"/>
                  </a:lnTo>
                  <a:lnTo>
                    <a:pt x="49811" y="112167"/>
                  </a:lnTo>
                  <a:lnTo>
                    <a:pt x="48840" y="113733"/>
                  </a:lnTo>
                  <a:lnTo>
                    <a:pt x="48840" y="113733"/>
                  </a:lnTo>
                  <a:lnTo>
                    <a:pt x="49811" y="113733"/>
                  </a:lnTo>
                  <a:lnTo>
                    <a:pt x="50781" y="113733"/>
                  </a:lnTo>
                  <a:lnTo>
                    <a:pt x="50781" y="113107"/>
                  </a:lnTo>
                  <a:lnTo>
                    <a:pt x="51752" y="113107"/>
                  </a:lnTo>
                  <a:lnTo>
                    <a:pt x="52398" y="111227"/>
                  </a:lnTo>
                  <a:lnTo>
                    <a:pt x="52398" y="110287"/>
                  </a:lnTo>
                  <a:lnTo>
                    <a:pt x="54339" y="108407"/>
                  </a:lnTo>
                  <a:lnTo>
                    <a:pt x="55309" y="108407"/>
                  </a:lnTo>
                  <a:lnTo>
                    <a:pt x="56280" y="108407"/>
                  </a:lnTo>
                  <a:lnTo>
                    <a:pt x="57250" y="107467"/>
                  </a:lnTo>
                  <a:lnTo>
                    <a:pt x="58867" y="108407"/>
                  </a:lnTo>
                  <a:lnTo>
                    <a:pt x="58867" y="110287"/>
                  </a:lnTo>
                  <a:lnTo>
                    <a:pt x="58867" y="111227"/>
                  </a:lnTo>
                  <a:lnTo>
                    <a:pt x="58867" y="112167"/>
                  </a:lnTo>
                  <a:lnTo>
                    <a:pt x="58867" y="112167"/>
                  </a:lnTo>
                  <a:lnTo>
                    <a:pt x="59838" y="112167"/>
                  </a:lnTo>
                  <a:lnTo>
                    <a:pt x="60808" y="113107"/>
                  </a:lnTo>
                  <a:lnTo>
                    <a:pt x="60808" y="113733"/>
                  </a:lnTo>
                  <a:lnTo>
                    <a:pt x="61778" y="113733"/>
                  </a:lnTo>
                  <a:lnTo>
                    <a:pt x="62749" y="113733"/>
                  </a:lnTo>
                  <a:lnTo>
                    <a:pt x="62749" y="113107"/>
                  </a:lnTo>
                  <a:lnTo>
                    <a:pt x="63719" y="113107"/>
                  </a:lnTo>
                  <a:lnTo>
                    <a:pt x="64690" y="112167"/>
                  </a:lnTo>
                  <a:lnTo>
                    <a:pt x="65336" y="112167"/>
                  </a:lnTo>
                  <a:lnTo>
                    <a:pt x="65336" y="112167"/>
                  </a:lnTo>
                  <a:lnTo>
                    <a:pt x="68247" y="112167"/>
                  </a:lnTo>
                  <a:lnTo>
                    <a:pt x="70188" y="112167"/>
                  </a:lnTo>
                  <a:lnTo>
                    <a:pt x="70188" y="112167"/>
                  </a:lnTo>
                  <a:lnTo>
                    <a:pt x="71159" y="112167"/>
                  </a:lnTo>
                  <a:lnTo>
                    <a:pt x="72776" y="115613"/>
                  </a:lnTo>
                  <a:lnTo>
                    <a:pt x="75687" y="114673"/>
                  </a:lnTo>
                  <a:lnTo>
                    <a:pt x="76657" y="113733"/>
                  </a:lnTo>
                  <a:lnTo>
                    <a:pt x="77304" y="113107"/>
                  </a:lnTo>
                  <a:lnTo>
                    <a:pt x="78274" y="112167"/>
                  </a:lnTo>
                  <a:lnTo>
                    <a:pt x="78274" y="112167"/>
                  </a:lnTo>
                  <a:lnTo>
                    <a:pt x="80215" y="113733"/>
                  </a:lnTo>
                  <a:lnTo>
                    <a:pt x="80215" y="114673"/>
                  </a:lnTo>
                  <a:lnTo>
                    <a:pt x="82156" y="115613"/>
                  </a:lnTo>
                  <a:lnTo>
                    <a:pt x="82156" y="115613"/>
                  </a:lnTo>
                  <a:lnTo>
                    <a:pt x="83773" y="115613"/>
                  </a:lnTo>
                  <a:lnTo>
                    <a:pt x="83773" y="116553"/>
                  </a:lnTo>
                  <a:lnTo>
                    <a:pt x="84743" y="117493"/>
                  </a:lnTo>
                  <a:lnTo>
                    <a:pt x="86684" y="118433"/>
                  </a:lnTo>
                  <a:lnTo>
                    <a:pt x="86684" y="119373"/>
                  </a:lnTo>
                  <a:lnTo>
                    <a:pt x="87654" y="119373"/>
                  </a:lnTo>
                  <a:lnTo>
                    <a:pt x="88625" y="120000"/>
                  </a:lnTo>
                  <a:lnTo>
                    <a:pt x="89595" y="119373"/>
                  </a:lnTo>
                  <a:lnTo>
                    <a:pt x="92183" y="119373"/>
                  </a:lnTo>
                  <a:lnTo>
                    <a:pt x="92183" y="118433"/>
                  </a:lnTo>
                  <a:lnTo>
                    <a:pt x="93153" y="118433"/>
                  </a:lnTo>
                  <a:lnTo>
                    <a:pt x="93153" y="117493"/>
                  </a:lnTo>
                  <a:lnTo>
                    <a:pt x="92183" y="116553"/>
                  </a:lnTo>
                  <a:lnTo>
                    <a:pt x="92183" y="114673"/>
                  </a:lnTo>
                  <a:lnTo>
                    <a:pt x="92183" y="114673"/>
                  </a:lnTo>
                  <a:lnTo>
                    <a:pt x="92183" y="113733"/>
                  </a:lnTo>
                  <a:lnTo>
                    <a:pt x="93153" y="113733"/>
                  </a:lnTo>
                  <a:lnTo>
                    <a:pt x="92183" y="113107"/>
                  </a:lnTo>
                  <a:lnTo>
                    <a:pt x="93153" y="112167"/>
                  </a:lnTo>
                  <a:lnTo>
                    <a:pt x="93153" y="110287"/>
                  </a:lnTo>
                  <a:lnTo>
                    <a:pt x="93153" y="108407"/>
                  </a:lnTo>
                  <a:lnTo>
                    <a:pt x="93153" y="108407"/>
                  </a:lnTo>
                  <a:lnTo>
                    <a:pt x="93153" y="107467"/>
                  </a:lnTo>
                  <a:lnTo>
                    <a:pt x="95094" y="106840"/>
                  </a:lnTo>
                  <a:lnTo>
                    <a:pt x="96711" y="104960"/>
                  </a:lnTo>
                  <a:lnTo>
                    <a:pt x="96064" y="104960"/>
                  </a:lnTo>
                  <a:lnTo>
                    <a:pt x="96711" y="104020"/>
                  </a:lnTo>
                  <a:lnTo>
                    <a:pt x="97681" y="101201"/>
                  </a:lnTo>
                  <a:lnTo>
                    <a:pt x="98652" y="99634"/>
                  </a:lnTo>
                  <a:lnTo>
                    <a:pt x="98652" y="99634"/>
                  </a:lnTo>
                  <a:lnTo>
                    <a:pt x="98652" y="98694"/>
                  </a:lnTo>
                  <a:lnTo>
                    <a:pt x="98652" y="97754"/>
                  </a:lnTo>
                  <a:lnTo>
                    <a:pt x="98652" y="94934"/>
                  </a:lnTo>
                  <a:lnTo>
                    <a:pt x="99622" y="94308"/>
                  </a:lnTo>
                  <a:lnTo>
                    <a:pt x="99622" y="93368"/>
                  </a:lnTo>
                  <a:lnTo>
                    <a:pt x="100592" y="91488"/>
                  </a:lnTo>
                  <a:lnTo>
                    <a:pt x="100592" y="90548"/>
                  </a:lnTo>
                  <a:lnTo>
                    <a:pt x="101563" y="89608"/>
                  </a:lnTo>
                  <a:lnTo>
                    <a:pt x="101563" y="88668"/>
                  </a:lnTo>
                  <a:lnTo>
                    <a:pt x="101563" y="87101"/>
                  </a:lnTo>
                  <a:lnTo>
                    <a:pt x="103180" y="86161"/>
                  </a:lnTo>
                  <a:lnTo>
                    <a:pt x="103180" y="85221"/>
                  </a:lnTo>
                  <a:lnTo>
                    <a:pt x="102533" y="85221"/>
                  </a:lnTo>
                  <a:lnTo>
                    <a:pt x="102533" y="83342"/>
                  </a:lnTo>
                  <a:lnTo>
                    <a:pt x="101563" y="83342"/>
                  </a:lnTo>
                  <a:lnTo>
                    <a:pt x="100592" y="84281"/>
                  </a:lnTo>
                  <a:lnTo>
                    <a:pt x="99622" y="84281"/>
                  </a:lnTo>
                  <a:lnTo>
                    <a:pt x="99622" y="83342"/>
                  </a:lnTo>
                  <a:lnTo>
                    <a:pt x="98652" y="83342"/>
                  </a:lnTo>
                  <a:lnTo>
                    <a:pt x="97681" y="83342"/>
                  </a:lnTo>
                  <a:lnTo>
                    <a:pt x="97681" y="82402"/>
                  </a:lnTo>
                  <a:lnTo>
                    <a:pt x="98652" y="81462"/>
                  </a:lnTo>
                  <a:lnTo>
                    <a:pt x="98652" y="80835"/>
                  </a:lnTo>
                  <a:lnTo>
                    <a:pt x="97681" y="79895"/>
                  </a:lnTo>
                  <a:lnTo>
                    <a:pt x="98652" y="79895"/>
                  </a:lnTo>
                  <a:lnTo>
                    <a:pt x="98652" y="78015"/>
                  </a:lnTo>
                  <a:lnTo>
                    <a:pt x="98652" y="77075"/>
                  </a:lnTo>
                  <a:lnTo>
                    <a:pt x="98652" y="77075"/>
                  </a:lnTo>
                  <a:lnTo>
                    <a:pt x="98652" y="75195"/>
                  </a:lnTo>
                  <a:lnTo>
                    <a:pt x="98652" y="74569"/>
                  </a:lnTo>
                  <a:lnTo>
                    <a:pt x="98652" y="73629"/>
                  </a:lnTo>
                  <a:lnTo>
                    <a:pt x="97681" y="73629"/>
                  </a:lnTo>
                  <a:lnTo>
                    <a:pt x="97681" y="72689"/>
                  </a:lnTo>
                  <a:lnTo>
                    <a:pt x="99622" y="72689"/>
                  </a:lnTo>
                  <a:lnTo>
                    <a:pt x="98652" y="71749"/>
                  </a:lnTo>
                  <a:close/>
                </a:path>
              </a:pathLst>
            </a:custGeom>
            <a:solidFill>
              <a:srgbClr val="F2BEF2"/>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C6E4"/>
                </a:solidFill>
                <a:latin typeface="Calibri"/>
                <a:ea typeface="Calibri"/>
                <a:cs typeface="Calibri"/>
                <a:sym typeface="Calibri"/>
              </a:endParaRPr>
            </a:p>
          </p:txBody>
        </p:sp>
        <p:sp>
          <p:nvSpPr>
            <p:cNvPr id="420" name="Google Shape;420;p9"/>
            <p:cNvSpPr/>
            <p:nvPr/>
          </p:nvSpPr>
          <p:spPr>
            <a:xfrm>
              <a:off x="4933996" y="3497711"/>
              <a:ext cx="125981" cy="241258"/>
            </a:xfrm>
            <a:custGeom>
              <a:avLst/>
              <a:gdLst/>
              <a:ahLst/>
              <a:cxnLst/>
              <a:rect l="l" t="t" r="r" b="b"/>
              <a:pathLst>
                <a:path w="120000" h="120000" extrusionOk="0">
                  <a:moveTo>
                    <a:pt x="109655" y="17190"/>
                  </a:moveTo>
                  <a:lnTo>
                    <a:pt x="109655" y="16198"/>
                  </a:lnTo>
                  <a:lnTo>
                    <a:pt x="109655" y="13223"/>
                  </a:lnTo>
                  <a:lnTo>
                    <a:pt x="111724" y="11570"/>
                  </a:lnTo>
                  <a:lnTo>
                    <a:pt x="111724" y="9586"/>
                  </a:lnTo>
                  <a:lnTo>
                    <a:pt x="115862" y="7603"/>
                  </a:lnTo>
                  <a:lnTo>
                    <a:pt x="120000" y="5619"/>
                  </a:lnTo>
                  <a:lnTo>
                    <a:pt x="117931" y="4958"/>
                  </a:lnTo>
                  <a:lnTo>
                    <a:pt x="115862" y="5619"/>
                  </a:lnTo>
                  <a:lnTo>
                    <a:pt x="111724" y="5619"/>
                  </a:lnTo>
                  <a:lnTo>
                    <a:pt x="109655" y="4958"/>
                  </a:lnTo>
                  <a:lnTo>
                    <a:pt x="106206" y="4958"/>
                  </a:lnTo>
                  <a:lnTo>
                    <a:pt x="104137" y="3966"/>
                  </a:lnTo>
                  <a:lnTo>
                    <a:pt x="92413" y="0"/>
                  </a:lnTo>
                  <a:lnTo>
                    <a:pt x="90344" y="0"/>
                  </a:lnTo>
                  <a:lnTo>
                    <a:pt x="88275" y="1983"/>
                  </a:lnTo>
                  <a:lnTo>
                    <a:pt x="88275" y="991"/>
                  </a:lnTo>
                  <a:lnTo>
                    <a:pt x="86206" y="991"/>
                  </a:lnTo>
                  <a:lnTo>
                    <a:pt x="86206" y="1983"/>
                  </a:lnTo>
                  <a:lnTo>
                    <a:pt x="84137" y="1983"/>
                  </a:lnTo>
                  <a:lnTo>
                    <a:pt x="78620" y="0"/>
                  </a:lnTo>
                  <a:lnTo>
                    <a:pt x="76551" y="991"/>
                  </a:lnTo>
                  <a:lnTo>
                    <a:pt x="72413" y="1983"/>
                  </a:lnTo>
                  <a:lnTo>
                    <a:pt x="72413" y="991"/>
                  </a:lnTo>
                  <a:lnTo>
                    <a:pt x="68275" y="1983"/>
                  </a:lnTo>
                  <a:lnTo>
                    <a:pt x="68275" y="1983"/>
                  </a:lnTo>
                  <a:lnTo>
                    <a:pt x="64827" y="1983"/>
                  </a:lnTo>
                  <a:lnTo>
                    <a:pt x="62758" y="2975"/>
                  </a:lnTo>
                  <a:lnTo>
                    <a:pt x="60689" y="3966"/>
                  </a:lnTo>
                  <a:lnTo>
                    <a:pt x="60689" y="4958"/>
                  </a:lnTo>
                  <a:lnTo>
                    <a:pt x="58620" y="6611"/>
                  </a:lnTo>
                  <a:lnTo>
                    <a:pt x="60689" y="6611"/>
                  </a:lnTo>
                  <a:lnTo>
                    <a:pt x="58620" y="8595"/>
                  </a:lnTo>
                  <a:lnTo>
                    <a:pt x="58620" y="9586"/>
                  </a:lnTo>
                  <a:lnTo>
                    <a:pt x="56551" y="10578"/>
                  </a:lnTo>
                  <a:lnTo>
                    <a:pt x="54482" y="10578"/>
                  </a:lnTo>
                  <a:lnTo>
                    <a:pt x="53103" y="10578"/>
                  </a:lnTo>
                  <a:lnTo>
                    <a:pt x="51034" y="9586"/>
                  </a:lnTo>
                  <a:lnTo>
                    <a:pt x="46896" y="8595"/>
                  </a:lnTo>
                  <a:lnTo>
                    <a:pt x="46896" y="8595"/>
                  </a:lnTo>
                  <a:lnTo>
                    <a:pt x="42758" y="9586"/>
                  </a:lnTo>
                  <a:lnTo>
                    <a:pt x="40689" y="10578"/>
                  </a:lnTo>
                  <a:lnTo>
                    <a:pt x="40689" y="10578"/>
                  </a:lnTo>
                  <a:lnTo>
                    <a:pt x="39310" y="10578"/>
                  </a:lnTo>
                  <a:lnTo>
                    <a:pt x="37241" y="9586"/>
                  </a:lnTo>
                  <a:lnTo>
                    <a:pt x="35172" y="10578"/>
                  </a:lnTo>
                  <a:lnTo>
                    <a:pt x="33103" y="9586"/>
                  </a:lnTo>
                  <a:lnTo>
                    <a:pt x="33103" y="8595"/>
                  </a:lnTo>
                  <a:lnTo>
                    <a:pt x="27586" y="7603"/>
                  </a:lnTo>
                  <a:lnTo>
                    <a:pt x="23448" y="8595"/>
                  </a:lnTo>
                  <a:lnTo>
                    <a:pt x="23448" y="6611"/>
                  </a:lnTo>
                  <a:lnTo>
                    <a:pt x="21379" y="6611"/>
                  </a:lnTo>
                  <a:lnTo>
                    <a:pt x="21379" y="6611"/>
                  </a:lnTo>
                  <a:lnTo>
                    <a:pt x="17241" y="6611"/>
                  </a:lnTo>
                  <a:lnTo>
                    <a:pt x="17241" y="6611"/>
                  </a:lnTo>
                  <a:lnTo>
                    <a:pt x="17241" y="5619"/>
                  </a:lnTo>
                  <a:lnTo>
                    <a:pt x="15172" y="3966"/>
                  </a:lnTo>
                  <a:lnTo>
                    <a:pt x="13793" y="3966"/>
                  </a:lnTo>
                  <a:lnTo>
                    <a:pt x="13793" y="1983"/>
                  </a:lnTo>
                  <a:lnTo>
                    <a:pt x="15172" y="1983"/>
                  </a:lnTo>
                  <a:lnTo>
                    <a:pt x="13793" y="1983"/>
                  </a:lnTo>
                  <a:lnTo>
                    <a:pt x="13793" y="1983"/>
                  </a:lnTo>
                  <a:lnTo>
                    <a:pt x="11724" y="1983"/>
                  </a:lnTo>
                  <a:lnTo>
                    <a:pt x="11724" y="2975"/>
                  </a:lnTo>
                  <a:lnTo>
                    <a:pt x="11724" y="3966"/>
                  </a:lnTo>
                  <a:lnTo>
                    <a:pt x="9655" y="4958"/>
                  </a:lnTo>
                  <a:lnTo>
                    <a:pt x="9655" y="6611"/>
                  </a:lnTo>
                  <a:lnTo>
                    <a:pt x="9655" y="7603"/>
                  </a:lnTo>
                  <a:lnTo>
                    <a:pt x="9655" y="10578"/>
                  </a:lnTo>
                  <a:lnTo>
                    <a:pt x="7586" y="10578"/>
                  </a:lnTo>
                  <a:lnTo>
                    <a:pt x="7586" y="10578"/>
                  </a:lnTo>
                  <a:lnTo>
                    <a:pt x="5517" y="10578"/>
                  </a:lnTo>
                  <a:lnTo>
                    <a:pt x="3448" y="11570"/>
                  </a:lnTo>
                  <a:lnTo>
                    <a:pt x="3448" y="12231"/>
                  </a:lnTo>
                  <a:lnTo>
                    <a:pt x="0" y="12231"/>
                  </a:lnTo>
                  <a:lnTo>
                    <a:pt x="0" y="12231"/>
                  </a:lnTo>
                  <a:lnTo>
                    <a:pt x="1379" y="13223"/>
                  </a:lnTo>
                  <a:lnTo>
                    <a:pt x="3448" y="13223"/>
                  </a:lnTo>
                  <a:lnTo>
                    <a:pt x="3448" y="15206"/>
                  </a:lnTo>
                  <a:lnTo>
                    <a:pt x="3448" y="15206"/>
                  </a:lnTo>
                  <a:lnTo>
                    <a:pt x="5517" y="15206"/>
                  </a:lnTo>
                  <a:lnTo>
                    <a:pt x="9655" y="16198"/>
                  </a:lnTo>
                  <a:lnTo>
                    <a:pt x="11724" y="17190"/>
                  </a:lnTo>
                  <a:lnTo>
                    <a:pt x="15172" y="17190"/>
                  </a:lnTo>
                  <a:lnTo>
                    <a:pt x="15172" y="18181"/>
                  </a:lnTo>
                  <a:lnTo>
                    <a:pt x="13793" y="18842"/>
                  </a:lnTo>
                  <a:lnTo>
                    <a:pt x="11724" y="18842"/>
                  </a:lnTo>
                  <a:lnTo>
                    <a:pt x="11724" y="18842"/>
                  </a:lnTo>
                  <a:lnTo>
                    <a:pt x="11724" y="20826"/>
                  </a:lnTo>
                  <a:lnTo>
                    <a:pt x="15172" y="20826"/>
                  </a:lnTo>
                  <a:lnTo>
                    <a:pt x="13793" y="21818"/>
                  </a:lnTo>
                  <a:lnTo>
                    <a:pt x="13793" y="22809"/>
                  </a:lnTo>
                  <a:lnTo>
                    <a:pt x="17241" y="21818"/>
                  </a:lnTo>
                  <a:lnTo>
                    <a:pt x="17241" y="21818"/>
                  </a:lnTo>
                  <a:lnTo>
                    <a:pt x="19310" y="21818"/>
                  </a:lnTo>
                  <a:lnTo>
                    <a:pt x="17241" y="20826"/>
                  </a:lnTo>
                  <a:lnTo>
                    <a:pt x="19310" y="20826"/>
                  </a:lnTo>
                  <a:lnTo>
                    <a:pt x="21379" y="19834"/>
                  </a:lnTo>
                  <a:lnTo>
                    <a:pt x="21379" y="18842"/>
                  </a:lnTo>
                  <a:lnTo>
                    <a:pt x="21379" y="18842"/>
                  </a:lnTo>
                  <a:lnTo>
                    <a:pt x="23448" y="18842"/>
                  </a:lnTo>
                  <a:lnTo>
                    <a:pt x="23448" y="18181"/>
                  </a:lnTo>
                  <a:lnTo>
                    <a:pt x="23448" y="18842"/>
                  </a:lnTo>
                  <a:lnTo>
                    <a:pt x="25517" y="18842"/>
                  </a:lnTo>
                  <a:lnTo>
                    <a:pt x="27586" y="19834"/>
                  </a:lnTo>
                  <a:lnTo>
                    <a:pt x="27586" y="19834"/>
                  </a:lnTo>
                  <a:lnTo>
                    <a:pt x="27586" y="18842"/>
                  </a:lnTo>
                  <a:lnTo>
                    <a:pt x="28965" y="18842"/>
                  </a:lnTo>
                  <a:lnTo>
                    <a:pt x="28965" y="19834"/>
                  </a:lnTo>
                  <a:lnTo>
                    <a:pt x="31034" y="19834"/>
                  </a:lnTo>
                  <a:lnTo>
                    <a:pt x="31034" y="19834"/>
                  </a:lnTo>
                  <a:lnTo>
                    <a:pt x="31034" y="20826"/>
                  </a:lnTo>
                  <a:lnTo>
                    <a:pt x="31034" y="20826"/>
                  </a:lnTo>
                  <a:lnTo>
                    <a:pt x="33103" y="20826"/>
                  </a:lnTo>
                  <a:lnTo>
                    <a:pt x="33103" y="21818"/>
                  </a:lnTo>
                  <a:lnTo>
                    <a:pt x="33103" y="22809"/>
                  </a:lnTo>
                  <a:lnTo>
                    <a:pt x="35172" y="22809"/>
                  </a:lnTo>
                  <a:lnTo>
                    <a:pt x="37241" y="23801"/>
                  </a:lnTo>
                  <a:lnTo>
                    <a:pt x="35172" y="24793"/>
                  </a:lnTo>
                  <a:lnTo>
                    <a:pt x="33103" y="26446"/>
                  </a:lnTo>
                  <a:lnTo>
                    <a:pt x="33103" y="27438"/>
                  </a:lnTo>
                  <a:lnTo>
                    <a:pt x="33103" y="28429"/>
                  </a:lnTo>
                  <a:lnTo>
                    <a:pt x="31034" y="28429"/>
                  </a:lnTo>
                  <a:lnTo>
                    <a:pt x="31034" y="28429"/>
                  </a:lnTo>
                  <a:lnTo>
                    <a:pt x="31034" y="30413"/>
                  </a:lnTo>
                  <a:lnTo>
                    <a:pt x="33103" y="31404"/>
                  </a:lnTo>
                  <a:lnTo>
                    <a:pt x="37241" y="31404"/>
                  </a:lnTo>
                  <a:lnTo>
                    <a:pt x="33103" y="33057"/>
                  </a:lnTo>
                  <a:lnTo>
                    <a:pt x="33103" y="33057"/>
                  </a:lnTo>
                  <a:lnTo>
                    <a:pt x="33103" y="34049"/>
                  </a:lnTo>
                  <a:lnTo>
                    <a:pt x="33103" y="35041"/>
                  </a:lnTo>
                  <a:lnTo>
                    <a:pt x="33103" y="36033"/>
                  </a:lnTo>
                  <a:lnTo>
                    <a:pt x="33103" y="37024"/>
                  </a:lnTo>
                  <a:lnTo>
                    <a:pt x="31034" y="37024"/>
                  </a:lnTo>
                  <a:lnTo>
                    <a:pt x="28965" y="38677"/>
                  </a:lnTo>
                  <a:lnTo>
                    <a:pt x="27586" y="38677"/>
                  </a:lnTo>
                  <a:lnTo>
                    <a:pt x="27586" y="40661"/>
                  </a:lnTo>
                  <a:lnTo>
                    <a:pt x="23448" y="40661"/>
                  </a:lnTo>
                  <a:lnTo>
                    <a:pt x="23448" y="40661"/>
                  </a:lnTo>
                  <a:lnTo>
                    <a:pt x="21379" y="40661"/>
                  </a:lnTo>
                  <a:lnTo>
                    <a:pt x="19310" y="40661"/>
                  </a:lnTo>
                  <a:lnTo>
                    <a:pt x="17241" y="40661"/>
                  </a:lnTo>
                  <a:lnTo>
                    <a:pt x="15172" y="40661"/>
                  </a:lnTo>
                  <a:lnTo>
                    <a:pt x="15172" y="41652"/>
                  </a:lnTo>
                  <a:lnTo>
                    <a:pt x="17241" y="42644"/>
                  </a:lnTo>
                  <a:lnTo>
                    <a:pt x="17241" y="41652"/>
                  </a:lnTo>
                  <a:lnTo>
                    <a:pt x="21379" y="42644"/>
                  </a:lnTo>
                  <a:lnTo>
                    <a:pt x="21379" y="42644"/>
                  </a:lnTo>
                  <a:lnTo>
                    <a:pt x="17241" y="42644"/>
                  </a:lnTo>
                  <a:lnTo>
                    <a:pt x="17241" y="44628"/>
                  </a:lnTo>
                  <a:lnTo>
                    <a:pt x="21379" y="44628"/>
                  </a:lnTo>
                  <a:lnTo>
                    <a:pt x="21379" y="44628"/>
                  </a:lnTo>
                  <a:lnTo>
                    <a:pt x="21379" y="46280"/>
                  </a:lnTo>
                  <a:lnTo>
                    <a:pt x="19310" y="47272"/>
                  </a:lnTo>
                  <a:lnTo>
                    <a:pt x="21379" y="47272"/>
                  </a:lnTo>
                  <a:lnTo>
                    <a:pt x="19310" y="49256"/>
                  </a:lnTo>
                  <a:lnTo>
                    <a:pt x="19310" y="50247"/>
                  </a:lnTo>
                  <a:lnTo>
                    <a:pt x="17241" y="51239"/>
                  </a:lnTo>
                  <a:lnTo>
                    <a:pt x="19310" y="51239"/>
                  </a:lnTo>
                  <a:lnTo>
                    <a:pt x="21379" y="51900"/>
                  </a:lnTo>
                  <a:lnTo>
                    <a:pt x="17241" y="52892"/>
                  </a:lnTo>
                  <a:lnTo>
                    <a:pt x="17241" y="53884"/>
                  </a:lnTo>
                  <a:lnTo>
                    <a:pt x="21379" y="54876"/>
                  </a:lnTo>
                  <a:lnTo>
                    <a:pt x="21379" y="54876"/>
                  </a:lnTo>
                  <a:lnTo>
                    <a:pt x="21379" y="54876"/>
                  </a:lnTo>
                  <a:lnTo>
                    <a:pt x="23448" y="54876"/>
                  </a:lnTo>
                  <a:lnTo>
                    <a:pt x="27586" y="54876"/>
                  </a:lnTo>
                  <a:lnTo>
                    <a:pt x="27586" y="54876"/>
                  </a:lnTo>
                  <a:lnTo>
                    <a:pt x="27586" y="55867"/>
                  </a:lnTo>
                  <a:lnTo>
                    <a:pt x="31034" y="56859"/>
                  </a:lnTo>
                  <a:lnTo>
                    <a:pt x="28965" y="57851"/>
                  </a:lnTo>
                  <a:lnTo>
                    <a:pt x="27586" y="57851"/>
                  </a:lnTo>
                  <a:lnTo>
                    <a:pt x="27586" y="59504"/>
                  </a:lnTo>
                  <a:lnTo>
                    <a:pt x="25517" y="61487"/>
                  </a:lnTo>
                  <a:lnTo>
                    <a:pt x="23448" y="61487"/>
                  </a:lnTo>
                  <a:lnTo>
                    <a:pt x="23448" y="63471"/>
                  </a:lnTo>
                  <a:lnTo>
                    <a:pt x="21379" y="65454"/>
                  </a:lnTo>
                  <a:lnTo>
                    <a:pt x="23448" y="65454"/>
                  </a:lnTo>
                  <a:lnTo>
                    <a:pt x="21379" y="67107"/>
                  </a:lnTo>
                  <a:lnTo>
                    <a:pt x="19310" y="69090"/>
                  </a:lnTo>
                  <a:lnTo>
                    <a:pt x="21379" y="70082"/>
                  </a:lnTo>
                  <a:lnTo>
                    <a:pt x="21379" y="72066"/>
                  </a:lnTo>
                  <a:lnTo>
                    <a:pt x="19310" y="72066"/>
                  </a:lnTo>
                  <a:lnTo>
                    <a:pt x="17241" y="73719"/>
                  </a:lnTo>
                  <a:lnTo>
                    <a:pt x="15172" y="75702"/>
                  </a:lnTo>
                  <a:lnTo>
                    <a:pt x="13793" y="76694"/>
                  </a:lnTo>
                  <a:lnTo>
                    <a:pt x="15172" y="77685"/>
                  </a:lnTo>
                  <a:lnTo>
                    <a:pt x="11724" y="79338"/>
                  </a:lnTo>
                  <a:lnTo>
                    <a:pt x="9655" y="79338"/>
                  </a:lnTo>
                  <a:lnTo>
                    <a:pt x="9655" y="80330"/>
                  </a:lnTo>
                  <a:lnTo>
                    <a:pt x="9655" y="81322"/>
                  </a:lnTo>
                  <a:lnTo>
                    <a:pt x="7586" y="83305"/>
                  </a:lnTo>
                  <a:lnTo>
                    <a:pt x="7586" y="85289"/>
                  </a:lnTo>
                  <a:lnTo>
                    <a:pt x="7586" y="85950"/>
                  </a:lnTo>
                  <a:lnTo>
                    <a:pt x="7586" y="85950"/>
                  </a:lnTo>
                  <a:lnTo>
                    <a:pt x="7586" y="86942"/>
                  </a:lnTo>
                  <a:lnTo>
                    <a:pt x="7586" y="87933"/>
                  </a:lnTo>
                  <a:lnTo>
                    <a:pt x="5517" y="87933"/>
                  </a:lnTo>
                  <a:lnTo>
                    <a:pt x="7586" y="89917"/>
                  </a:lnTo>
                  <a:lnTo>
                    <a:pt x="7586" y="89917"/>
                  </a:lnTo>
                  <a:lnTo>
                    <a:pt x="7586" y="90909"/>
                  </a:lnTo>
                  <a:lnTo>
                    <a:pt x="7586" y="90909"/>
                  </a:lnTo>
                  <a:lnTo>
                    <a:pt x="5517" y="91900"/>
                  </a:lnTo>
                  <a:lnTo>
                    <a:pt x="0" y="92561"/>
                  </a:lnTo>
                  <a:lnTo>
                    <a:pt x="3448" y="95537"/>
                  </a:lnTo>
                  <a:lnTo>
                    <a:pt x="5517" y="95537"/>
                  </a:lnTo>
                  <a:lnTo>
                    <a:pt x="7586" y="95537"/>
                  </a:lnTo>
                  <a:lnTo>
                    <a:pt x="7586" y="95537"/>
                  </a:lnTo>
                  <a:lnTo>
                    <a:pt x="9655" y="96528"/>
                  </a:lnTo>
                  <a:lnTo>
                    <a:pt x="9655" y="96528"/>
                  </a:lnTo>
                  <a:lnTo>
                    <a:pt x="15172" y="97520"/>
                  </a:lnTo>
                  <a:lnTo>
                    <a:pt x="17241" y="98512"/>
                  </a:lnTo>
                  <a:lnTo>
                    <a:pt x="17241" y="99173"/>
                  </a:lnTo>
                  <a:lnTo>
                    <a:pt x="19310" y="99173"/>
                  </a:lnTo>
                  <a:lnTo>
                    <a:pt x="19310" y="100165"/>
                  </a:lnTo>
                  <a:lnTo>
                    <a:pt x="19310" y="101157"/>
                  </a:lnTo>
                  <a:lnTo>
                    <a:pt x="19310" y="102148"/>
                  </a:lnTo>
                  <a:lnTo>
                    <a:pt x="21379" y="102148"/>
                  </a:lnTo>
                  <a:lnTo>
                    <a:pt x="21379" y="102148"/>
                  </a:lnTo>
                  <a:lnTo>
                    <a:pt x="21379" y="103140"/>
                  </a:lnTo>
                  <a:lnTo>
                    <a:pt x="21379" y="104132"/>
                  </a:lnTo>
                  <a:lnTo>
                    <a:pt x="21379" y="105123"/>
                  </a:lnTo>
                  <a:lnTo>
                    <a:pt x="19310" y="105123"/>
                  </a:lnTo>
                  <a:lnTo>
                    <a:pt x="17241" y="105785"/>
                  </a:lnTo>
                  <a:lnTo>
                    <a:pt x="17241" y="105785"/>
                  </a:lnTo>
                  <a:lnTo>
                    <a:pt x="17241" y="106776"/>
                  </a:lnTo>
                  <a:lnTo>
                    <a:pt x="17241" y="107768"/>
                  </a:lnTo>
                  <a:lnTo>
                    <a:pt x="17241" y="108760"/>
                  </a:lnTo>
                  <a:lnTo>
                    <a:pt x="19310" y="108760"/>
                  </a:lnTo>
                  <a:lnTo>
                    <a:pt x="21379" y="108760"/>
                  </a:lnTo>
                  <a:lnTo>
                    <a:pt x="23448" y="107768"/>
                  </a:lnTo>
                  <a:lnTo>
                    <a:pt x="25517" y="107768"/>
                  </a:lnTo>
                  <a:lnTo>
                    <a:pt x="25517" y="108760"/>
                  </a:lnTo>
                  <a:lnTo>
                    <a:pt x="25517" y="109752"/>
                  </a:lnTo>
                  <a:lnTo>
                    <a:pt x="27586" y="109752"/>
                  </a:lnTo>
                  <a:lnTo>
                    <a:pt x="27586" y="110743"/>
                  </a:lnTo>
                  <a:lnTo>
                    <a:pt x="27586" y="111735"/>
                  </a:lnTo>
                  <a:lnTo>
                    <a:pt x="28965" y="112396"/>
                  </a:lnTo>
                  <a:lnTo>
                    <a:pt x="31034" y="112396"/>
                  </a:lnTo>
                  <a:lnTo>
                    <a:pt x="31034" y="112396"/>
                  </a:lnTo>
                  <a:lnTo>
                    <a:pt x="31034" y="113388"/>
                  </a:lnTo>
                  <a:lnTo>
                    <a:pt x="31034" y="115371"/>
                  </a:lnTo>
                  <a:lnTo>
                    <a:pt x="33103" y="116363"/>
                  </a:lnTo>
                  <a:lnTo>
                    <a:pt x="37241" y="115371"/>
                  </a:lnTo>
                  <a:lnTo>
                    <a:pt x="37241" y="115371"/>
                  </a:lnTo>
                  <a:lnTo>
                    <a:pt x="37241" y="116363"/>
                  </a:lnTo>
                  <a:lnTo>
                    <a:pt x="37241" y="116363"/>
                  </a:lnTo>
                  <a:lnTo>
                    <a:pt x="35172" y="118347"/>
                  </a:lnTo>
                  <a:lnTo>
                    <a:pt x="35172" y="119338"/>
                  </a:lnTo>
                  <a:lnTo>
                    <a:pt x="37241" y="120000"/>
                  </a:lnTo>
                  <a:lnTo>
                    <a:pt x="40689" y="120000"/>
                  </a:lnTo>
                  <a:lnTo>
                    <a:pt x="40689" y="120000"/>
                  </a:lnTo>
                  <a:lnTo>
                    <a:pt x="42758" y="120000"/>
                  </a:lnTo>
                  <a:lnTo>
                    <a:pt x="48965" y="119338"/>
                  </a:lnTo>
                  <a:lnTo>
                    <a:pt x="51034" y="119338"/>
                  </a:lnTo>
                  <a:lnTo>
                    <a:pt x="54482" y="120000"/>
                  </a:lnTo>
                  <a:lnTo>
                    <a:pt x="56551" y="119338"/>
                  </a:lnTo>
                  <a:lnTo>
                    <a:pt x="58620" y="117355"/>
                  </a:lnTo>
                  <a:lnTo>
                    <a:pt x="60689" y="117355"/>
                  </a:lnTo>
                  <a:lnTo>
                    <a:pt x="60689" y="116363"/>
                  </a:lnTo>
                  <a:lnTo>
                    <a:pt x="58620" y="116363"/>
                  </a:lnTo>
                  <a:lnTo>
                    <a:pt x="58620" y="114380"/>
                  </a:lnTo>
                  <a:lnTo>
                    <a:pt x="60689" y="115371"/>
                  </a:lnTo>
                  <a:lnTo>
                    <a:pt x="64827" y="116363"/>
                  </a:lnTo>
                  <a:lnTo>
                    <a:pt x="66896" y="114380"/>
                  </a:lnTo>
                  <a:lnTo>
                    <a:pt x="66896" y="113388"/>
                  </a:lnTo>
                  <a:lnTo>
                    <a:pt x="68275" y="112396"/>
                  </a:lnTo>
                  <a:lnTo>
                    <a:pt x="68275" y="112396"/>
                  </a:lnTo>
                  <a:lnTo>
                    <a:pt x="64827" y="112396"/>
                  </a:lnTo>
                  <a:lnTo>
                    <a:pt x="64827" y="111735"/>
                  </a:lnTo>
                  <a:lnTo>
                    <a:pt x="64827" y="110743"/>
                  </a:lnTo>
                  <a:lnTo>
                    <a:pt x="68275" y="109752"/>
                  </a:lnTo>
                  <a:lnTo>
                    <a:pt x="70344" y="107768"/>
                  </a:lnTo>
                  <a:lnTo>
                    <a:pt x="72413" y="108760"/>
                  </a:lnTo>
                  <a:lnTo>
                    <a:pt x="72413" y="106776"/>
                  </a:lnTo>
                  <a:lnTo>
                    <a:pt x="70344" y="105123"/>
                  </a:lnTo>
                  <a:lnTo>
                    <a:pt x="70344" y="105123"/>
                  </a:lnTo>
                  <a:lnTo>
                    <a:pt x="70344" y="104132"/>
                  </a:lnTo>
                  <a:lnTo>
                    <a:pt x="66896" y="103140"/>
                  </a:lnTo>
                  <a:lnTo>
                    <a:pt x="64827" y="100165"/>
                  </a:lnTo>
                  <a:lnTo>
                    <a:pt x="66896" y="98512"/>
                  </a:lnTo>
                  <a:lnTo>
                    <a:pt x="68275" y="97520"/>
                  </a:lnTo>
                  <a:lnTo>
                    <a:pt x="66896" y="95537"/>
                  </a:lnTo>
                  <a:lnTo>
                    <a:pt x="64827" y="94545"/>
                  </a:lnTo>
                  <a:lnTo>
                    <a:pt x="64827" y="93553"/>
                  </a:lnTo>
                  <a:lnTo>
                    <a:pt x="66896" y="92561"/>
                  </a:lnTo>
                  <a:lnTo>
                    <a:pt x="66896" y="91900"/>
                  </a:lnTo>
                  <a:lnTo>
                    <a:pt x="68275" y="89917"/>
                  </a:lnTo>
                  <a:lnTo>
                    <a:pt x="68275" y="88925"/>
                  </a:lnTo>
                  <a:lnTo>
                    <a:pt x="66896" y="87933"/>
                  </a:lnTo>
                  <a:lnTo>
                    <a:pt x="68275" y="85950"/>
                  </a:lnTo>
                  <a:lnTo>
                    <a:pt x="68275" y="83305"/>
                  </a:lnTo>
                  <a:lnTo>
                    <a:pt x="68275" y="83305"/>
                  </a:lnTo>
                  <a:lnTo>
                    <a:pt x="70344" y="81322"/>
                  </a:lnTo>
                  <a:lnTo>
                    <a:pt x="72413" y="79338"/>
                  </a:lnTo>
                  <a:lnTo>
                    <a:pt x="70344" y="77685"/>
                  </a:lnTo>
                  <a:lnTo>
                    <a:pt x="68275" y="76694"/>
                  </a:lnTo>
                  <a:lnTo>
                    <a:pt x="68275" y="75702"/>
                  </a:lnTo>
                  <a:lnTo>
                    <a:pt x="66896" y="75702"/>
                  </a:lnTo>
                  <a:lnTo>
                    <a:pt x="66896" y="73719"/>
                  </a:lnTo>
                  <a:lnTo>
                    <a:pt x="66896" y="72066"/>
                  </a:lnTo>
                  <a:lnTo>
                    <a:pt x="66896" y="70082"/>
                  </a:lnTo>
                  <a:lnTo>
                    <a:pt x="66896" y="69090"/>
                  </a:lnTo>
                  <a:lnTo>
                    <a:pt x="68275" y="68099"/>
                  </a:lnTo>
                  <a:lnTo>
                    <a:pt x="68275" y="67107"/>
                  </a:lnTo>
                  <a:lnTo>
                    <a:pt x="68275" y="65454"/>
                  </a:lnTo>
                  <a:lnTo>
                    <a:pt x="70344" y="64462"/>
                  </a:lnTo>
                  <a:lnTo>
                    <a:pt x="70344" y="63471"/>
                  </a:lnTo>
                  <a:lnTo>
                    <a:pt x="72413" y="63471"/>
                  </a:lnTo>
                  <a:lnTo>
                    <a:pt x="74482" y="61487"/>
                  </a:lnTo>
                  <a:lnTo>
                    <a:pt x="74482" y="58842"/>
                  </a:lnTo>
                  <a:lnTo>
                    <a:pt x="76551" y="54876"/>
                  </a:lnTo>
                  <a:lnTo>
                    <a:pt x="80689" y="53884"/>
                  </a:lnTo>
                  <a:lnTo>
                    <a:pt x="80689" y="52892"/>
                  </a:lnTo>
                  <a:lnTo>
                    <a:pt x="78620" y="51239"/>
                  </a:lnTo>
                  <a:lnTo>
                    <a:pt x="78620" y="48264"/>
                  </a:lnTo>
                  <a:lnTo>
                    <a:pt x="80689" y="46280"/>
                  </a:lnTo>
                  <a:lnTo>
                    <a:pt x="80689" y="45289"/>
                  </a:lnTo>
                  <a:lnTo>
                    <a:pt x="82068" y="42644"/>
                  </a:lnTo>
                  <a:lnTo>
                    <a:pt x="82068" y="41652"/>
                  </a:lnTo>
                  <a:lnTo>
                    <a:pt x="84137" y="40661"/>
                  </a:lnTo>
                  <a:lnTo>
                    <a:pt x="82068" y="35041"/>
                  </a:lnTo>
                  <a:lnTo>
                    <a:pt x="86206" y="31404"/>
                  </a:lnTo>
                  <a:lnTo>
                    <a:pt x="86206" y="30413"/>
                  </a:lnTo>
                  <a:lnTo>
                    <a:pt x="90344" y="28429"/>
                  </a:lnTo>
                  <a:lnTo>
                    <a:pt x="92413" y="28429"/>
                  </a:lnTo>
                  <a:lnTo>
                    <a:pt x="92413" y="26446"/>
                  </a:lnTo>
                  <a:lnTo>
                    <a:pt x="95862" y="24793"/>
                  </a:lnTo>
                  <a:lnTo>
                    <a:pt x="95862" y="23801"/>
                  </a:lnTo>
                  <a:lnTo>
                    <a:pt x="97931" y="21818"/>
                  </a:lnTo>
                  <a:lnTo>
                    <a:pt x="102068" y="21818"/>
                  </a:lnTo>
                  <a:lnTo>
                    <a:pt x="102068" y="20826"/>
                  </a:lnTo>
                  <a:lnTo>
                    <a:pt x="102068" y="19834"/>
                  </a:lnTo>
                  <a:lnTo>
                    <a:pt x="102068" y="18842"/>
                  </a:lnTo>
                  <a:lnTo>
                    <a:pt x="106206" y="18842"/>
                  </a:lnTo>
                  <a:lnTo>
                    <a:pt x="107586" y="18842"/>
                  </a:lnTo>
                  <a:lnTo>
                    <a:pt x="109655" y="1719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1" name="Google Shape;421;p9"/>
            <p:cNvSpPr/>
            <p:nvPr/>
          </p:nvSpPr>
          <p:spPr>
            <a:xfrm>
              <a:off x="4933996" y="3497711"/>
              <a:ext cx="125981" cy="241258"/>
            </a:xfrm>
            <a:custGeom>
              <a:avLst/>
              <a:gdLst/>
              <a:ahLst/>
              <a:cxnLst/>
              <a:rect l="l" t="t" r="r" b="b"/>
              <a:pathLst>
                <a:path w="120000" h="120000" extrusionOk="0">
                  <a:moveTo>
                    <a:pt x="109655" y="17190"/>
                  </a:moveTo>
                  <a:lnTo>
                    <a:pt x="109655" y="16198"/>
                  </a:lnTo>
                  <a:lnTo>
                    <a:pt x="109655" y="13223"/>
                  </a:lnTo>
                  <a:lnTo>
                    <a:pt x="111724" y="11570"/>
                  </a:lnTo>
                  <a:lnTo>
                    <a:pt x="111724" y="9586"/>
                  </a:lnTo>
                  <a:lnTo>
                    <a:pt x="115862" y="7603"/>
                  </a:lnTo>
                  <a:lnTo>
                    <a:pt x="120000" y="5619"/>
                  </a:lnTo>
                  <a:lnTo>
                    <a:pt x="117931" y="4958"/>
                  </a:lnTo>
                  <a:lnTo>
                    <a:pt x="115862" y="5619"/>
                  </a:lnTo>
                  <a:lnTo>
                    <a:pt x="111724" y="5619"/>
                  </a:lnTo>
                  <a:lnTo>
                    <a:pt x="109655" y="4958"/>
                  </a:lnTo>
                  <a:lnTo>
                    <a:pt x="106206" y="4958"/>
                  </a:lnTo>
                  <a:lnTo>
                    <a:pt x="104137" y="3966"/>
                  </a:lnTo>
                  <a:lnTo>
                    <a:pt x="92413" y="0"/>
                  </a:lnTo>
                  <a:lnTo>
                    <a:pt x="90344" y="0"/>
                  </a:lnTo>
                  <a:lnTo>
                    <a:pt x="88275" y="1983"/>
                  </a:lnTo>
                  <a:lnTo>
                    <a:pt x="88275" y="991"/>
                  </a:lnTo>
                  <a:lnTo>
                    <a:pt x="86206" y="991"/>
                  </a:lnTo>
                  <a:lnTo>
                    <a:pt x="86206" y="1983"/>
                  </a:lnTo>
                  <a:lnTo>
                    <a:pt x="84137" y="1983"/>
                  </a:lnTo>
                  <a:lnTo>
                    <a:pt x="78620" y="0"/>
                  </a:lnTo>
                  <a:lnTo>
                    <a:pt x="76551" y="991"/>
                  </a:lnTo>
                  <a:lnTo>
                    <a:pt x="72413" y="1983"/>
                  </a:lnTo>
                  <a:lnTo>
                    <a:pt x="72413" y="991"/>
                  </a:lnTo>
                  <a:lnTo>
                    <a:pt x="68275" y="1983"/>
                  </a:lnTo>
                  <a:lnTo>
                    <a:pt x="68275" y="1983"/>
                  </a:lnTo>
                  <a:lnTo>
                    <a:pt x="64827" y="1983"/>
                  </a:lnTo>
                  <a:lnTo>
                    <a:pt x="62758" y="2975"/>
                  </a:lnTo>
                  <a:lnTo>
                    <a:pt x="60689" y="3966"/>
                  </a:lnTo>
                  <a:lnTo>
                    <a:pt x="60689" y="4958"/>
                  </a:lnTo>
                  <a:lnTo>
                    <a:pt x="58620" y="6611"/>
                  </a:lnTo>
                  <a:lnTo>
                    <a:pt x="60689" y="6611"/>
                  </a:lnTo>
                  <a:lnTo>
                    <a:pt x="58620" y="8595"/>
                  </a:lnTo>
                  <a:lnTo>
                    <a:pt x="58620" y="9586"/>
                  </a:lnTo>
                  <a:lnTo>
                    <a:pt x="56551" y="10578"/>
                  </a:lnTo>
                  <a:lnTo>
                    <a:pt x="54482" y="10578"/>
                  </a:lnTo>
                  <a:lnTo>
                    <a:pt x="53103" y="10578"/>
                  </a:lnTo>
                  <a:lnTo>
                    <a:pt x="51034" y="9586"/>
                  </a:lnTo>
                  <a:lnTo>
                    <a:pt x="46896" y="8595"/>
                  </a:lnTo>
                  <a:lnTo>
                    <a:pt x="46896" y="8595"/>
                  </a:lnTo>
                  <a:lnTo>
                    <a:pt x="42758" y="9586"/>
                  </a:lnTo>
                  <a:lnTo>
                    <a:pt x="40689" y="10578"/>
                  </a:lnTo>
                  <a:lnTo>
                    <a:pt x="40689" y="10578"/>
                  </a:lnTo>
                  <a:lnTo>
                    <a:pt x="39310" y="10578"/>
                  </a:lnTo>
                  <a:lnTo>
                    <a:pt x="37241" y="9586"/>
                  </a:lnTo>
                  <a:lnTo>
                    <a:pt x="35172" y="10578"/>
                  </a:lnTo>
                  <a:lnTo>
                    <a:pt x="33103" y="9586"/>
                  </a:lnTo>
                  <a:lnTo>
                    <a:pt x="33103" y="8595"/>
                  </a:lnTo>
                  <a:lnTo>
                    <a:pt x="27586" y="7603"/>
                  </a:lnTo>
                  <a:lnTo>
                    <a:pt x="23448" y="8595"/>
                  </a:lnTo>
                  <a:lnTo>
                    <a:pt x="23448" y="6611"/>
                  </a:lnTo>
                  <a:lnTo>
                    <a:pt x="21379" y="6611"/>
                  </a:lnTo>
                  <a:lnTo>
                    <a:pt x="21379" y="6611"/>
                  </a:lnTo>
                  <a:lnTo>
                    <a:pt x="17241" y="6611"/>
                  </a:lnTo>
                  <a:lnTo>
                    <a:pt x="17241" y="6611"/>
                  </a:lnTo>
                  <a:lnTo>
                    <a:pt x="17241" y="5619"/>
                  </a:lnTo>
                  <a:lnTo>
                    <a:pt x="15172" y="3966"/>
                  </a:lnTo>
                  <a:lnTo>
                    <a:pt x="13793" y="3966"/>
                  </a:lnTo>
                  <a:lnTo>
                    <a:pt x="13793" y="1983"/>
                  </a:lnTo>
                  <a:lnTo>
                    <a:pt x="15172" y="1983"/>
                  </a:lnTo>
                  <a:lnTo>
                    <a:pt x="13793" y="1983"/>
                  </a:lnTo>
                  <a:lnTo>
                    <a:pt x="13793" y="1983"/>
                  </a:lnTo>
                  <a:lnTo>
                    <a:pt x="11724" y="1983"/>
                  </a:lnTo>
                  <a:lnTo>
                    <a:pt x="11724" y="2975"/>
                  </a:lnTo>
                  <a:lnTo>
                    <a:pt x="11724" y="3966"/>
                  </a:lnTo>
                  <a:lnTo>
                    <a:pt x="9655" y="4958"/>
                  </a:lnTo>
                  <a:lnTo>
                    <a:pt x="9655" y="6611"/>
                  </a:lnTo>
                  <a:lnTo>
                    <a:pt x="9655" y="7603"/>
                  </a:lnTo>
                  <a:lnTo>
                    <a:pt x="9655" y="10578"/>
                  </a:lnTo>
                  <a:lnTo>
                    <a:pt x="7586" y="10578"/>
                  </a:lnTo>
                  <a:lnTo>
                    <a:pt x="7586" y="10578"/>
                  </a:lnTo>
                  <a:lnTo>
                    <a:pt x="5517" y="10578"/>
                  </a:lnTo>
                  <a:lnTo>
                    <a:pt x="3448" y="11570"/>
                  </a:lnTo>
                  <a:lnTo>
                    <a:pt x="3448" y="12231"/>
                  </a:lnTo>
                  <a:lnTo>
                    <a:pt x="0" y="12231"/>
                  </a:lnTo>
                  <a:lnTo>
                    <a:pt x="0" y="12231"/>
                  </a:lnTo>
                  <a:lnTo>
                    <a:pt x="1379" y="13223"/>
                  </a:lnTo>
                  <a:lnTo>
                    <a:pt x="3448" y="13223"/>
                  </a:lnTo>
                  <a:lnTo>
                    <a:pt x="3448" y="15206"/>
                  </a:lnTo>
                  <a:lnTo>
                    <a:pt x="3448" y="15206"/>
                  </a:lnTo>
                  <a:lnTo>
                    <a:pt x="5517" y="15206"/>
                  </a:lnTo>
                  <a:lnTo>
                    <a:pt x="9655" y="16198"/>
                  </a:lnTo>
                  <a:lnTo>
                    <a:pt x="11724" y="17190"/>
                  </a:lnTo>
                  <a:lnTo>
                    <a:pt x="15172" y="17190"/>
                  </a:lnTo>
                  <a:lnTo>
                    <a:pt x="15172" y="18181"/>
                  </a:lnTo>
                  <a:lnTo>
                    <a:pt x="13793" y="18842"/>
                  </a:lnTo>
                  <a:lnTo>
                    <a:pt x="11724" y="18842"/>
                  </a:lnTo>
                  <a:lnTo>
                    <a:pt x="11724" y="18842"/>
                  </a:lnTo>
                  <a:lnTo>
                    <a:pt x="11724" y="20826"/>
                  </a:lnTo>
                  <a:lnTo>
                    <a:pt x="15172" y="20826"/>
                  </a:lnTo>
                  <a:lnTo>
                    <a:pt x="13793" y="21818"/>
                  </a:lnTo>
                  <a:lnTo>
                    <a:pt x="13793" y="22809"/>
                  </a:lnTo>
                  <a:lnTo>
                    <a:pt x="17241" y="21818"/>
                  </a:lnTo>
                  <a:lnTo>
                    <a:pt x="17241" y="21818"/>
                  </a:lnTo>
                  <a:lnTo>
                    <a:pt x="19310" y="21818"/>
                  </a:lnTo>
                  <a:lnTo>
                    <a:pt x="17241" y="20826"/>
                  </a:lnTo>
                  <a:lnTo>
                    <a:pt x="19310" y="20826"/>
                  </a:lnTo>
                  <a:lnTo>
                    <a:pt x="21379" y="19834"/>
                  </a:lnTo>
                  <a:lnTo>
                    <a:pt x="21379" y="18842"/>
                  </a:lnTo>
                  <a:lnTo>
                    <a:pt x="21379" y="18842"/>
                  </a:lnTo>
                  <a:lnTo>
                    <a:pt x="23448" y="18842"/>
                  </a:lnTo>
                  <a:lnTo>
                    <a:pt x="23448" y="18181"/>
                  </a:lnTo>
                  <a:lnTo>
                    <a:pt x="23448" y="18842"/>
                  </a:lnTo>
                  <a:lnTo>
                    <a:pt x="25517" y="18842"/>
                  </a:lnTo>
                  <a:lnTo>
                    <a:pt x="27586" y="19834"/>
                  </a:lnTo>
                  <a:lnTo>
                    <a:pt x="27586" y="19834"/>
                  </a:lnTo>
                  <a:lnTo>
                    <a:pt x="27586" y="18842"/>
                  </a:lnTo>
                  <a:lnTo>
                    <a:pt x="28965" y="18842"/>
                  </a:lnTo>
                  <a:lnTo>
                    <a:pt x="28965" y="19834"/>
                  </a:lnTo>
                  <a:lnTo>
                    <a:pt x="31034" y="19834"/>
                  </a:lnTo>
                  <a:lnTo>
                    <a:pt x="31034" y="19834"/>
                  </a:lnTo>
                  <a:lnTo>
                    <a:pt x="31034" y="20826"/>
                  </a:lnTo>
                  <a:lnTo>
                    <a:pt x="31034" y="20826"/>
                  </a:lnTo>
                  <a:lnTo>
                    <a:pt x="33103" y="20826"/>
                  </a:lnTo>
                  <a:lnTo>
                    <a:pt x="33103" y="21818"/>
                  </a:lnTo>
                  <a:lnTo>
                    <a:pt x="33103" y="22809"/>
                  </a:lnTo>
                  <a:lnTo>
                    <a:pt x="35172" y="22809"/>
                  </a:lnTo>
                  <a:lnTo>
                    <a:pt x="37241" y="23801"/>
                  </a:lnTo>
                  <a:lnTo>
                    <a:pt x="35172" y="24793"/>
                  </a:lnTo>
                  <a:lnTo>
                    <a:pt x="33103" y="26446"/>
                  </a:lnTo>
                  <a:lnTo>
                    <a:pt x="33103" y="27438"/>
                  </a:lnTo>
                  <a:lnTo>
                    <a:pt x="33103" y="28429"/>
                  </a:lnTo>
                  <a:lnTo>
                    <a:pt x="31034" y="28429"/>
                  </a:lnTo>
                  <a:lnTo>
                    <a:pt x="31034" y="28429"/>
                  </a:lnTo>
                  <a:lnTo>
                    <a:pt x="31034" y="30413"/>
                  </a:lnTo>
                  <a:lnTo>
                    <a:pt x="33103" y="31404"/>
                  </a:lnTo>
                  <a:lnTo>
                    <a:pt x="37241" y="31404"/>
                  </a:lnTo>
                  <a:lnTo>
                    <a:pt x="33103" y="33057"/>
                  </a:lnTo>
                  <a:lnTo>
                    <a:pt x="33103" y="33057"/>
                  </a:lnTo>
                  <a:lnTo>
                    <a:pt x="33103" y="34049"/>
                  </a:lnTo>
                  <a:lnTo>
                    <a:pt x="33103" y="35041"/>
                  </a:lnTo>
                  <a:lnTo>
                    <a:pt x="33103" y="36033"/>
                  </a:lnTo>
                  <a:lnTo>
                    <a:pt x="33103" y="37024"/>
                  </a:lnTo>
                  <a:lnTo>
                    <a:pt x="31034" y="37024"/>
                  </a:lnTo>
                  <a:lnTo>
                    <a:pt x="28965" y="38677"/>
                  </a:lnTo>
                  <a:lnTo>
                    <a:pt x="27586" y="38677"/>
                  </a:lnTo>
                  <a:lnTo>
                    <a:pt x="27586" y="40661"/>
                  </a:lnTo>
                  <a:lnTo>
                    <a:pt x="23448" y="40661"/>
                  </a:lnTo>
                  <a:lnTo>
                    <a:pt x="23448" y="40661"/>
                  </a:lnTo>
                  <a:lnTo>
                    <a:pt x="21379" y="40661"/>
                  </a:lnTo>
                  <a:lnTo>
                    <a:pt x="19310" y="40661"/>
                  </a:lnTo>
                  <a:lnTo>
                    <a:pt x="17241" y="40661"/>
                  </a:lnTo>
                  <a:lnTo>
                    <a:pt x="15172" y="40661"/>
                  </a:lnTo>
                  <a:lnTo>
                    <a:pt x="15172" y="41652"/>
                  </a:lnTo>
                  <a:lnTo>
                    <a:pt x="17241" y="42644"/>
                  </a:lnTo>
                  <a:lnTo>
                    <a:pt x="17241" y="41652"/>
                  </a:lnTo>
                  <a:lnTo>
                    <a:pt x="21379" y="42644"/>
                  </a:lnTo>
                  <a:lnTo>
                    <a:pt x="21379" y="42644"/>
                  </a:lnTo>
                  <a:lnTo>
                    <a:pt x="17241" y="42644"/>
                  </a:lnTo>
                  <a:lnTo>
                    <a:pt x="17241" y="44628"/>
                  </a:lnTo>
                  <a:lnTo>
                    <a:pt x="21379" y="44628"/>
                  </a:lnTo>
                  <a:lnTo>
                    <a:pt x="21379" y="44628"/>
                  </a:lnTo>
                  <a:lnTo>
                    <a:pt x="21379" y="46280"/>
                  </a:lnTo>
                  <a:lnTo>
                    <a:pt x="19310" y="47272"/>
                  </a:lnTo>
                  <a:lnTo>
                    <a:pt x="21379" y="47272"/>
                  </a:lnTo>
                  <a:lnTo>
                    <a:pt x="19310" y="49256"/>
                  </a:lnTo>
                  <a:lnTo>
                    <a:pt x="19310" y="50247"/>
                  </a:lnTo>
                  <a:lnTo>
                    <a:pt x="17241" y="51239"/>
                  </a:lnTo>
                  <a:lnTo>
                    <a:pt x="19310" y="51239"/>
                  </a:lnTo>
                  <a:lnTo>
                    <a:pt x="21379" y="51900"/>
                  </a:lnTo>
                  <a:lnTo>
                    <a:pt x="17241" y="52892"/>
                  </a:lnTo>
                  <a:lnTo>
                    <a:pt x="17241" y="53884"/>
                  </a:lnTo>
                  <a:lnTo>
                    <a:pt x="21379" y="54876"/>
                  </a:lnTo>
                  <a:lnTo>
                    <a:pt x="21379" y="54876"/>
                  </a:lnTo>
                  <a:lnTo>
                    <a:pt x="21379" y="54876"/>
                  </a:lnTo>
                  <a:lnTo>
                    <a:pt x="23448" y="54876"/>
                  </a:lnTo>
                  <a:lnTo>
                    <a:pt x="27586" y="54876"/>
                  </a:lnTo>
                  <a:lnTo>
                    <a:pt x="27586" y="54876"/>
                  </a:lnTo>
                  <a:lnTo>
                    <a:pt x="27586" y="55867"/>
                  </a:lnTo>
                  <a:lnTo>
                    <a:pt x="31034" y="56859"/>
                  </a:lnTo>
                  <a:lnTo>
                    <a:pt x="28965" y="57851"/>
                  </a:lnTo>
                  <a:lnTo>
                    <a:pt x="27586" y="57851"/>
                  </a:lnTo>
                  <a:lnTo>
                    <a:pt x="27586" y="59504"/>
                  </a:lnTo>
                  <a:lnTo>
                    <a:pt x="25517" y="61487"/>
                  </a:lnTo>
                  <a:lnTo>
                    <a:pt x="23448" y="61487"/>
                  </a:lnTo>
                  <a:lnTo>
                    <a:pt x="23448" y="63471"/>
                  </a:lnTo>
                  <a:lnTo>
                    <a:pt x="21379" y="65454"/>
                  </a:lnTo>
                  <a:lnTo>
                    <a:pt x="23448" y="65454"/>
                  </a:lnTo>
                  <a:lnTo>
                    <a:pt x="21379" y="67107"/>
                  </a:lnTo>
                  <a:lnTo>
                    <a:pt x="19310" y="69090"/>
                  </a:lnTo>
                  <a:lnTo>
                    <a:pt x="21379" y="70082"/>
                  </a:lnTo>
                  <a:lnTo>
                    <a:pt x="21379" y="72066"/>
                  </a:lnTo>
                  <a:lnTo>
                    <a:pt x="19310" y="72066"/>
                  </a:lnTo>
                  <a:lnTo>
                    <a:pt x="17241" y="73719"/>
                  </a:lnTo>
                  <a:lnTo>
                    <a:pt x="15172" y="75702"/>
                  </a:lnTo>
                  <a:lnTo>
                    <a:pt x="13793" y="76694"/>
                  </a:lnTo>
                  <a:lnTo>
                    <a:pt x="15172" y="77685"/>
                  </a:lnTo>
                  <a:lnTo>
                    <a:pt x="11724" y="79338"/>
                  </a:lnTo>
                  <a:lnTo>
                    <a:pt x="9655" y="79338"/>
                  </a:lnTo>
                  <a:lnTo>
                    <a:pt x="9655" y="80330"/>
                  </a:lnTo>
                  <a:lnTo>
                    <a:pt x="9655" y="81322"/>
                  </a:lnTo>
                  <a:lnTo>
                    <a:pt x="7586" y="83305"/>
                  </a:lnTo>
                  <a:lnTo>
                    <a:pt x="7586" y="85289"/>
                  </a:lnTo>
                  <a:lnTo>
                    <a:pt x="7586" y="85950"/>
                  </a:lnTo>
                  <a:lnTo>
                    <a:pt x="7586" y="85950"/>
                  </a:lnTo>
                  <a:lnTo>
                    <a:pt x="7586" y="86942"/>
                  </a:lnTo>
                  <a:lnTo>
                    <a:pt x="7586" y="87933"/>
                  </a:lnTo>
                  <a:lnTo>
                    <a:pt x="5517" y="87933"/>
                  </a:lnTo>
                  <a:lnTo>
                    <a:pt x="7586" y="89917"/>
                  </a:lnTo>
                  <a:lnTo>
                    <a:pt x="7586" y="89917"/>
                  </a:lnTo>
                  <a:lnTo>
                    <a:pt x="7586" y="90909"/>
                  </a:lnTo>
                  <a:lnTo>
                    <a:pt x="7586" y="90909"/>
                  </a:lnTo>
                  <a:lnTo>
                    <a:pt x="5517" y="91900"/>
                  </a:lnTo>
                  <a:lnTo>
                    <a:pt x="0" y="92561"/>
                  </a:lnTo>
                  <a:lnTo>
                    <a:pt x="3448" y="95537"/>
                  </a:lnTo>
                  <a:lnTo>
                    <a:pt x="5517" y="95537"/>
                  </a:lnTo>
                  <a:lnTo>
                    <a:pt x="7586" y="95537"/>
                  </a:lnTo>
                  <a:lnTo>
                    <a:pt x="7586" y="95537"/>
                  </a:lnTo>
                  <a:lnTo>
                    <a:pt x="9655" y="96528"/>
                  </a:lnTo>
                  <a:lnTo>
                    <a:pt x="9655" y="96528"/>
                  </a:lnTo>
                  <a:lnTo>
                    <a:pt x="15172" y="97520"/>
                  </a:lnTo>
                  <a:lnTo>
                    <a:pt x="17241" y="98512"/>
                  </a:lnTo>
                  <a:lnTo>
                    <a:pt x="17241" y="99173"/>
                  </a:lnTo>
                  <a:lnTo>
                    <a:pt x="19310" y="99173"/>
                  </a:lnTo>
                  <a:lnTo>
                    <a:pt x="19310" y="100165"/>
                  </a:lnTo>
                  <a:lnTo>
                    <a:pt x="19310" y="101157"/>
                  </a:lnTo>
                  <a:lnTo>
                    <a:pt x="19310" y="102148"/>
                  </a:lnTo>
                  <a:lnTo>
                    <a:pt x="21379" y="102148"/>
                  </a:lnTo>
                  <a:lnTo>
                    <a:pt x="21379" y="102148"/>
                  </a:lnTo>
                  <a:lnTo>
                    <a:pt x="21379" y="103140"/>
                  </a:lnTo>
                  <a:lnTo>
                    <a:pt x="21379" y="104132"/>
                  </a:lnTo>
                  <a:lnTo>
                    <a:pt x="21379" y="105123"/>
                  </a:lnTo>
                  <a:lnTo>
                    <a:pt x="19310" y="105123"/>
                  </a:lnTo>
                  <a:lnTo>
                    <a:pt x="17241" y="105785"/>
                  </a:lnTo>
                  <a:lnTo>
                    <a:pt x="17241" y="105785"/>
                  </a:lnTo>
                  <a:lnTo>
                    <a:pt x="17241" y="106776"/>
                  </a:lnTo>
                  <a:lnTo>
                    <a:pt x="17241" y="107768"/>
                  </a:lnTo>
                  <a:lnTo>
                    <a:pt x="17241" y="108760"/>
                  </a:lnTo>
                  <a:lnTo>
                    <a:pt x="19310" y="108760"/>
                  </a:lnTo>
                  <a:lnTo>
                    <a:pt x="21379" y="108760"/>
                  </a:lnTo>
                  <a:lnTo>
                    <a:pt x="23448" y="107768"/>
                  </a:lnTo>
                  <a:lnTo>
                    <a:pt x="25517" y="107768"/>
                  </a:lnTo>
                  <a:lnTo>
                    <a:pt x="25517" y="108760"/>
                  </a:lnTo>
                  <a:lnTo>
                    <a:pt x="25517" y="109752"/>
                  </a:lnTo>
                  <a:lnTo>
                    <a:pt x="27586" y="109752"/>
                  </a:lnTo>
                  <a:lnTo>
                    <a:pt x="27586" y="110743"/>
                  </a:lnTo>
                  <a:lnTo>
                    <a:pt x="27586" y="111735"/>
                  </a:lnTo>
                  <a:lnTo>
                    <a:pt x="28965" y="112396"/>
                  </a:lnTo>
                  <a:lnTo>
                    <a:pt x="31034" y="112396"/>
                  </a:lnTo>
                  <a:lnTo>
                    <a:pt x="31034" y="112396"/>
                  </a:lnTo>
                  <a:lnTo>
                    <a:pt x="31034" y="113388"/>
                  </a:lnTo>
                  <a:lnTo>
                    <a:pt x="31034" y="115371"/>
                  </a:lnTo>
                  <a:lnTo>
                    <a:pt x="33103" y="116363"/>
                  </a:lnTo>
                  <a:lnTo>
                    <a:pt x="37241" y="115371"/>
                  </a:lnTo>
                  <a:lnTo>
                    <a:pt x="37241" y="115371"/>
                  </a:lnTo>
                  <a:lnTo>
                    <a:pt x="37241" y="116363"/>
                  </a:lnTo>
                  <a:lnTo>
                    <a:pt x="37241" y="116363"/>
                  </a:lnTo>
                  <a:lnTo>
                    <a:pt x="35172" y="118347"/>
                  </a:lnTo>
                  <a:lnTo>
                    <a:pt x="35172" y="119338"/>
                  </a:lnTo>
                  <a:lnTo>
                    <a:pt x="37241" y="120000"/>
                  </a:lnTo>
                  <a:lnTo>
                    <a:pt x="40689" y="120000"/>
                  </a:lnTo>
                  <a:lnTo>
                    <a:pt x="40689" y="120000"/>
                  </a:lnTo>
                  <a:lnTo>
                    <a:pt x="42758" y="120000"/>
                  </a:lnTo>
                  <a:lnTo>
                    <a:pt x="48965" y="119338"/>
                  </a:lnTo>
                  <a:lnTo>
                    <a:pt x="51034" y="119338"/>
                  </a:lnTo>
                  <a:lnTo>
                    <a:pt x="54482" y="120000"/>
                  </a:lnTo>
                  <a:lnTo>
                    <a:pt x="56551" y="119338"/>
                  </a:lnTo>
                  <a:lnTo>
                    <a:pt x="58620" y="117355"/>
                  </a:lnTo>
                  <a:lnTo>
                    <a:pt x="60689" y="117355"/>
                  </a:lnTo>
                  <a:lnTo>
                    <a:pt x="60689" y="116363"/>
                  </a:lnTo>
                  <a:lnTo>
                    <a:pt x="58620" y="116363"/>
                  </a:lnTo>
                  <a:lnTo>
                    <a:pt x="58620" y="114380"/>
                  </a:lnTo>
                  <a:lnTo>
                    <a:pt x="60689" y="115371"/>
                  </a:lnTo>
                  <a:lnTo>
                    <a:pt x="64827" y="116363"/>
                  </a:lnTo>
                  <a:lnTo>
                    <a:pt x="66896" y="114380"/>
                  </a:lnTo>
                  <a:lnTo>
                    <a:pt x="66896" y="113388"/>
                  </a:lnTo>
                  <a:lnTo>
                    <a:pt x="68275" y="112396"/>
                  </a:lnTo>
                  <a:lnTo>
                    <a:pt x="68275" y="112396"/>
                  </a:lnTo>
                  <a:lnTo>
                    <a:pt x="64827" y="112396"/>
                  </a:lnTo>
                  <a:lnTo>
                    <a:pt x="64827" y="111735"/>
                  </a:lnTo>
                  <a:lnTo>
                    <a:pt x="64827" y="110743"/>
                  </a:lnTo>
                  <a:lnTo>
                    <a:pt x="68275" y="109752"/>
                  </a:lnTo>
                  <a:lnTo>
                    <a:pt x="70344" y="107768"/>
                  </a:lnTo>
                  <a:lnTo>
                    <a:pt x="72413" y="108760"/>
                  </a:lnTo>
                  <a:lnTo>
                    <a:pt x="72413" y="106776"/>
                  </a:lnTo>
                  <a:lnTo>
                    <a:pt x="70344" y="105123"/>
                  </a:lnTo>
                  <a:lnTo>
                    <a:pt x="70344" y="105123"/>
                  </a:lnTo>
                  <a:lnTo>
                    <a:pt x="70344" y="104132"/>
                  </a:lnTo>
                  <a:lnTo>
                    <a:pt x="66896" y="103140"/>
                  </a:lnTo>
                  <a:lnTo>
                    <a:pt x="64827" y="100165"/>
                  </a:lnTo>
                  <a:lnTo>
                    <a:pt x="66896" y="98512"/>
                  </a:lnTo>
                  <a:lnTo>
                    <a:pt x="68275" y="97520"/>
                  </a:lnTo>
                  <a:lnTo>
                    <a:pt x="66896" y="95537"/>
                  </a:lnTo>
                  <a:lnTo>
                    <a:pt x="64827" y="94545"/>
                  </a:lnTo>
                  <a:lnTo>
                    <a:pt x="64827" y="93553"/>
                  </a:lnTo>
                  <a:lnTo>
                    <a:pt x="66896" y="92561"/>
                  </a:lnTo>
                  <a:lnTo>
                    <a:pt x="66896" y="91900"/>
                  </a:lnTo>
                  <a:lnTo>
                    <a:pt x="68275" y="89917"/>
                  </a:lnTo>
                  <a:lnTo>
                    <a:pt x="68275" y="88925"/>
                  </a:lnTo>
                  <a:lnTo>
                    <a:pt x="66896" y="87933"/>
                  </a:lnTo>
                  <a:lnTo>
                    <a:pt x="68275" y="85950"/>
                  </a:lnTo>
                  <a:lnTo>
                    <a:pt x="68275" y="83305"/>
                  </a:lnTo>
                  <a:lnTo>
                    <a:pt x="68275" y="83305"/>
                  </a:lnTo>
                  <a:lnTo>
                    <a:pt x="70344" y="81322"/>
                  </a:lnTo>
                  <a:lnTo>
                    <a:pt x="72413" y="79338"/>
                  </a:lnTo>
                  <a:lnTo>
                    <a:pt x="70344" y="77685"/>
                  </a:lnTo>
                  <a:lnTo>
                    <a:pt x="68275" y="76694"/>
                  </a:lnTo>
                  <a:lnTo>
                    <a:pt x="68275" y="75702"/>
                  </a:lnTo>
                  <a:lnTo>
                    <a:pt x="66896" y="75702"/>
                  </a:lnTo>
                  <a:lnTo>
                    <a:pt x="66896" y="73719"/>
                  </a:lnTo>
                  <a:lnTo>
                    <a:pt x="66896" y="72066"/>
                  </a:lnTo>
                  <a:lnTo>
                    <a:pt x="66896" y="70082"/>
                  </a:lnTo>
                  <a:lnTo>
                    <a:pt x="66896" y="69090"/>
                  </a:lnTo>
                  <a:lnTo>
                    <a:pt x="68275" y="68099"/>
                  </a:lnTo>
                  <a:lnTo>
                    <a:pt x="68275" y="67107"/>
                  </a:lnTo>
                  <a:lnTo>
                    <a:pt x="68275" y="65454"/>
                  </a:lnTo>
                  <a:lnTo>
                    <a:pt x="70344" y="64462"/>
                  </a:lnTo>
                  <a:lnTo>
                    <a:pt x="70344" y="63471"/>
                  </a:lnTo>
                  <a:lnTo>
                    <a:pt x="72413" y="63471"/>
                  </a:lnTo>
                  <a:lnTo>
                    <a:pt x="74482" y="61487"/>
                  </a:lnTo>
                  <a:lnTo>
                    <a:pt x="74482" y="58842"/>
                  </a:lnTo>
                  <a:lnTo>
                    <a:pt x="76551" y="54876"/>
                  </a:lnTo>
                  <a:lnTo>
                    <a:pt x="80689" y="53884"/>
                  </a:lnTo>
                  <a:lnTo>
                    <a:pt x="80689" y="52892"/>
                  </a:lnTo>
                  <a:lnTo>
                    <a:pt x="78620" y="51239"/>
                  </a:lnTo>
                  <a:lnTo>
                    <a:pt x="78620" y="48264"/>
                  </a:lnTo>
                  <a:lnTo>
                    <a:pt x="80689" y="46280"/>
                  </a:lnTo>
                  <a:lnTo>
                    <a:pt x="80689" y="45289"/>
                  </a:lnTo>
                  <a:lnTo>
                    <a:pt x="82068" y="42644"/>
                  </a:lnTo>
                  <a:lnTo>
                    <a:pt x="82068" y="41652"/>
                  </a:lnTo>
                  <a:lnTo>
                    <a:pt x="84137" y="40661"/>
                  </a:lnTo>
                  <a:lnTo>
                    <a:pt x="82068" y="35041"/>
                  </a:lnTo>
                  <a:lnTo>
                    <a:pt x="86206" y="31404"/>
                  </a:lnTo>
                  <a:lnTo>
                    <a:pt x="86206" y="30413"/>
                  </a:lnTo>
                  <a:lnTo>
                    <a:pt x="90344" y="28429"/>
                  </a:lnTo>
                  <a:lnTo>
                    <a:pt x="92413" y="28429"/>
                  </a:lnTo>
                  <a:lnTo>
                    <a:pt x="92413" y="26446"/>
                  </a:lnTo>
                  <a:lnTo>
                    <a:pt x="95862" y="24793"/>
                  </a:lnTo>
                  <a:lnTo>
                    <a:pt x="95862" y="23801"/>
                  </a:lnTo>
                  <a:lnTo>
                    <a:pt x="97931" y="21818"/>
                  </a:lnTo>
                  <a:lnTo>
                    <a:pt x="102068" y="21818"/>
                  </a:lnTo>
                  <a:lnTo>
                    <a:pt x="102068" y="20826"/>
                  </a:lnTo>
                  <a:lnTo>
                    <a:pt x="102068" y="19834"/>
                  </a:lnTo>
                  <a:lnTo>
                    <a:pt x="102068" y="18842"/>
                  </a:lnTo>
                  <a:lnTo>
                    <a:pt x="106206" y="18842"/>
                  </a:lnTo>
                  <a:lnTo>
                    <a:pt x="107586" y="18842"/>
                  </a:lnTo>
                  <a:lnTo>
                    <a:pt x="109655" y="17190"/>
                  </a:lnTo>
                  <a:close/>
                </a:path>
              </a:pathLst>
            </a:custGeom>
            <a:solidFill>
              <a:srgbClr val="F2BEF2"/>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C6E4"/>
                </a:solidFill>
                <a:latin typeface="Calibri"/>
                <a:ea typeface="Calibri"/>
                <a:cs typeface="Calibri"/>
                <a:sym typeface="Calibri"/>
              </a:endParaRPr>
            </a:p>
          </p:txBody>
        </p:sp>
        <p:sp>
          <p:nvSpPr>
            <p:cNvPr id="422" name="Google Shape;422;p9"/>
            <p:cNvSpPr/>
            <p:nvPr/>
          </p:nvSpPr>
          <p:spPr>
            <a:xfrm>
              <a:off x="4781019" y="3659594"/>
              <a:ext cx="187847" cy="257969"/>
            </a:xfrm>
            <a:custGeom>
              <a:avLst/>
              <a:gdLst/>
              <a:ahLst/>
              <a:cxnLst/>
              <a:rect l="l" t="t" r="r" b="b"/>
              <a:pathLst>
                <a:path w="120000" h="120000" extrusionOk="0">
                  <a:moveTo>
                    <a:pt x="107076" y="37943"/>
                  </a:moveTo>
                  <a:lnTo>
                    <a:pt x="109384" y="37943"/>
                  </a:lnTo>
                  <a:lnTo>
                    <a:pt x="109384" y="37017"/>
                  </a:lnTo>
                  <a:lnTo>
                    <a:pt x="112153" y="36401"/>
                  </a:lnTo>
                  <a:lnTo>
                    <a:pt x="112153" y="36401"/>
                  </a:lnTo>
                  <a:lnTo>
                    <a:pt x="110769" y="35475"/>
                  </a:lnTo>
                  <a:lnTo>
                    <a:pt x="109384" y="35475"/>
                  </a:lnTo>
                  <a:lnTo>
                    <a:pt x="109384" y="33624"/>
                  </a:lnTo>
                  <a:lnTo>
                    <a:pt x="112153" y="32699"/>
                  </a:lnTo>
                  <a:lnTo>
                    <a:pt x="113538" y="33624"/>
                  </a:lnTo>
                  <a:lnTo>
                    <a:pt x="116307" y="34550"/>
                  </a:lnTo>
                  <a:lnTo>
                    <a:pt x="117230" y="33624"/>
                  </a:lnTo>
                  <a:lnTo>
                    <a:pt x="120000" y="32699"/>
                  </a:lnTo>
                  <a:lnTo>
                    <a:pt x="120000" y="30848"/>
                  </a:lnTo>
                  <a:lnTo>
                    <a:pt x="118615" y="30848"/>
                  </a:lnTo>
                  <a:lnTo>
                    <a:pt x="118615" y="29922"/>
                  </a:lnTo>
                  <a:lnTo>
                    <a:pt x="118615" y="29922"/>
                  </a:lnTo>
                  <a:lnTo>
                    <a:pt x="117230" y="29305"/>
                  </a:lnTo>
                  <a:lnTo>
                    <a:pt x="117230" y="29305"/>
                  </a:lnTo>
                  <a:lnTo>
                    <a:pt x="116307" y="28380"/>
                  </a:lnTo>
                  <a:lnTo>
                    <a:pt x="116307" y="27455"/>
                  </a:lnTo>
                  <a:lnTo>
                    <a:pt x="116307" y="26529"/>
                  </a:lnTo>
                  <a:lnTo>
                    <a:pt x="116307" y="26529"/>
                  </a:lnTo>
                  <a:lnTo>
                    <a:pt x="114923" y="26529"/>
                  </a:lnTo>
                  <a:lnTo>
                    <a:pt x="112153" y="26529"/>
                  </a:lnTo>
                  <a:lnTo>
                    <a:pt x="112153" y="26529"/>
                  </a:lnTo>
                  <a:lnTo>
                    <a:pt x="110769" y="26529"/>
                  </a:lnTo>
                  <a:lnTo>
                    <a:pt x="110769" y="26529"/>
                  </a:lnTo>
                  <a:lnTo>
                    <a:pt x="110769" y="24678"/>
                  </a:lnTo>
                  <a:lnTo>
                    <a:pt x="110769" y="24678"/>
                  </a:lnTo>
                  <a:lnTo>
                    <a:pt x="110769" y="23753"/>
                  </a:lnTo>
                  <a:lnTo>
                    <a:pt x="112153" y="23136"/>
                  </a:lnTo>
                  <a:lnTo>
                    <a:pt x="112153" y="23136"/>
                  </a:lnTo>
                  <a:lnTo>
                    <a:pt x="112153" y="22210"/>
                  </a:lnTo>
                  <a:lnTo>
                    <a:pt x="112153" y="21285"/>
                  </a:lnTo>
                  <a:lnTo>
                    <a:pt x="112153" y="21285"/>
                  </a:lnTo>
                  <a:lnTo>
                    <a:pt x="112153" y="20359"/>
                  </a:lnTo>
                  <a:lnTo>
                    <a:pt x="112153" y="20359"/>
                  </a:lnTo>
                  <a:lnTo>
                    <a:pt x="112153" y="19434"/>
                  </a:lnTo>
                  <a:lnTo>
                    <a:pt x="112153" y="18508"/>
                  </a:lnTo>
                  <a:lnTo>
                    <a:pt x="112153" y="17583"/>
                  </a:lnTo>
                  <a:lnTo>
                    <a:pt x="110769" y="17583"/>
                  </a:lnTo>
                  <a:lnTo>
                    <a:pt x="110769" y="17583"/>
                  </a:lnTo>
                  <a:lnTo>
                    <a:pt x="109384" y="16966"/>
                  </a:lnTo>
                  <a:lnTo>
                    <a:pt x="105692" y="16041"/>
                  </a:lnTo>
                  <a:lnTo>
                    <a:pt x="104307" y="16041"/>
                  </a:lnTo>
                  <a:lnTo>
                    <a:pt x="104307" y="15115"/>
                  </a:lnTo>
                  <a:lnTo>
                    <a:pt x="102923" y="15115"/>
                  </a:lnTo>
                  <a:lnTo>
                    <a:pt x="101538" y="15115"/>
                  </a:lnTo>
                  <a:lnTo>
                    <a:pt x="100153" y="15115"/>
                  </a:lnTo>
                  <a:lnTo>
                    <a:pt x="98769" y="11413"/>
                  </a:lnTo>
                  <a:lnTo>
                    <a:pt x="97846" y="12339"/>
                  </a:lnTo>
                  <a:lnTo>
                    <a:pt x="96461" y="11413"/>
                  </a:lnTo>
                  <a:lnTo>
                    <a:pt x="95076" y="11413"/>
                  </a:lnTo>
                  <a:lnTo>
                    <a:pt x="95076" y="9871"/>
                  </a:lnTo>
                  <a:lnTo>
                    <a:pt x="92307" y="9871"/>
                  </a:lnTo>
                  <a:lnTo>
                    <a:pt x="90923" y="8946"/>
                  </a:lnTo>
                  <a:lnTo>
                    <a:pt x="90923" y="8020"/>
                  </a:lnTo>
                  <a:lnTo>
                    <a:pt x="88615" y="8020"/>
                  </a:lnTo>
                  <a:lnTo>
                    <a:pt x="88615" y="8020"/>
                  </a:lnTo>
                  <a:lnTo>
                    <a:pt x="85846" y="7095"/>
                  </a:lnTo>
                  <a:lnTo>
                    <a:pt x="85846" y="6169"/>
                  </a:lnTo>
                  <a:lnTo>
                    <a:pt x="83076" y="4627"/>
                  </a:lnTo>
                  <a:lnTo>
                    <a:pt x="83076" y="4627"/>
                  </a:lnTo>
                  <a:lnTo>
                    <a:pt x="80307" y="5244"/>
                  </a:lnTo>
                  <a:lnTo>
                    <a:pt x="80307" y="6169"/>
                  </a:lnTo>
                  <a:lnTo>
                    <a:pt x="79384" y="7095"/>
                  </a:lnTo>
                  <a:lnTo>
                    <a:pt x="75230" y="8020"/>
                  </a:lnTo>
                  <a:lnTo>
                    <a:pt x="72461" y="4627"/>
                  </a:lnTo>
                  <a:lnTo>
                    <a:pt x="71538" y="4627"/>
                  </a:lnTo>
                  <a:lnTo>
                    <a:pt x="71538" y="4627"/>
                  </a:lnTo>
                  <a:lnTo>
                    <a:pt x="68769" y="4627"/>
                  </a:lnTo>
                  <a:lnTo>
                    <a:pt x="64615" y="4627"/>
                  </a:lnTo>
                  <a:lnTo>
                    <a:pt x="64615" y="4627"/>
                  </a:lnTo>
                  <a:lnTo>
                    <a:pt x="62307" y="4627"/>
                  </a:lnTo>
                  <a:lnTo>
                    <a:pt x="62307" y="5244"/>
                  </a:lnTo>
                  <a:lnTo>
                    <a:pt x="60923" y="5244"/>
                  </a:lnTo>
                  <a:lnTo>
                    <a:pt x="59538" y="6169"/>
                  </a:lnTo>
                  <a:lnTo>
                    <a:pt x="59538" y="6169"/>
                  </a:lnTo>
                  <a:lnTo>
                    <a:pt x="58153" y="6169"/>
                  </a:lnTo>
                  <a:lnTo>
                    <a:pt x="58153" y="5244"/>
                  </a:lnTo>
                  <a:lnTo>
                    <a:pt x="56769" y="4627"/>
                  </a:lnTo>
                  <a:lnTo>
                    <a:pt x="55384" y="4627"/>
                  </a:lnTo>
                  <a:lnTo>
                    <a:pt x="55384" y="4627"/>
                  </a:lnTo>
                  <a:lnTo>
                    <a:pt x="55384" y="3701"/>
                  </a:lnTo>
                  <a:lnTo>
                    <a:pt x="55384" y="2776"/>
                  </a:lnTo>
                  <a:lnTo>
                    <a:pt x="55384" y="925"/>
                  </a:lnTo>
                  <a:lnTo>
                    <a:pt x="53076" y="0"/>
                  </a:lnTo>
                  <a:lnTo>
                    <a:pt x="51692" y="925"/>
                  </a:lnTo>
                  <a:lnTo>
                    <a:pt x="50307" y="925"/>
                  </a:lnTo>
                  <a:lnTo>
                    <a:pt x="48923" y="925"/>
                  </a:lnTo>
                  <a:lnTo>
                    <a:pt x="44769" y="2776"/>
                  </a:lnTo>
                  <a:lnTo>
                    <a:pt x="46153" y="3701"/>
                  </a:lnTo>
                  <a:lnTo>
                    <a:pt x="44769" y="5244"/>
                  </a:lnTo>
                  <a:lnTo>
                    <a:pt x="43846" y="5244"/>
                  </a:lnTo>
                  <a:lnTo>
                    <a:pt x="43846" y="6169"/>
                  </a:lnTo>
                  <a:lnTo>
                    <a:pt x="41076" y="6169"/>
                  </a:lnTo>
                  <a:lnTo>
                    <a:pt x="41076" y="6169"/>
                  </a:lnTo>
                  <a:lnTo>
                    <a:pt x="41076" y="6169"/>
                  </a:lnTo>
                  <a:lnTo>
                    <a:pt x="42461" y="4627"/>
                  </a:lnTo>
                  <a:lnTo>
                    <a:pt x="41076" y="3701"/>
                  </a:lnTo>
                  <a:lnTo>
                    <a:pt x="41076" y="3701"/>
                  </a:lnTo>
                  <a:lnTo>
                    <a:pt x="39692" y="4627"/>
                  </a:lnTo>
                  <a:lnTo>
                    <a:pt x="39692" y="6169"/>
                  </a:lnTo>
                  <a:lnTo>
                    <a:pt x="38307" y="6169"/>
                  </a:lnTo>
                  <a:lnTo>
                    <a:pt x="38307" y="7095"/>
                  </a:lnTo>
                  <a:lnTo>
                    <a:pt x="38307" y="8020"/>
                  </a:lnTo>
                  <a:lnTo>
                    <a:pt x="38307" y="8946"/>
                  </a:lnTo>
                  <a:lnTo>
                    <a:pt x="35538" y="8946"/>
                  </a:lnTo>
                  <a:lnTo>
                    <a:pt x="35538" y="9871"/>
                  </a:lnTo>
                  <a:lnTo>
                    <a:pt x="34615" y="9871"/>
                  </a:lnTo>
                  <a:lnTo>
                    <a:pt x="34615" y="9871"/>
                  </a:lnTo>
                  <a:lnTo>
                    <a:pt x="33230" y="10796"/>
                  </a:lnTo>
                  <a:lnTo>
                    <a:pt x="33230" y="11413"/>
                  </a:lnTo>
                  <a:lnTo>
                    <a:pt x="34615" y="12339"/>
                  </a:lnTo>
                  <a:lnTo>
                    <a:pt x="33230" y="12339"/>
                  </a:lnTo>
                  <a:lnTo>
                    <a:pt x="31846" y="12339"/>
                  </a:lnTo>
                  <a:lnTo>
                    <a:pt x="30461" y="11413"/>
                  </a:lnTo>
                  <a:lnTo>
                    <a:pt x="29076" y="12339"/>
                  </a:lnTo>
                  <a:lnTo>
                    <a:pt x="29076" y="13264"/>
                  </a:lnTo>
                  <a:lnTo>
                    <a:pt x="29076" y="14190"/>
                  </a:lnTo>
                  <a:lnTo>
                    <a:pt x="27692" y="15115"/>
                  </a:lnTo>
                  <a:lnTo>
                    <a:pt x="26769" y="15115"/>
                  </a:lnTo>
                  <a:lnTo>
                    <a:pt x="26769" y="15115"/>
                  </a:lnTo>
                  <a:lnTo>
                    <a:pt x="25384" y="15115"/>
                  </a:lnTo>
                  <a:lnTo>
                    <a:pt x="25384" y="17583"/>
                  </a:lnTo>
                  <a:lnTo>
                    <a:pt x="25384" y="17583"/>
                  </a:lnTo>
                  <a:lnTo>
                    <a:pt x="25384" y="18508"/>
                  </a:lnTo>
                  <a:lnTo>
                    <a:pt x="26769" y="18508"/>
                  </a:lnTo>
                  <a:lnTo>
                    <a:pt x="26769" y="19434"/>
                  </a:lnTo>
                  <a:lnTo>
                    <a:pt x="26769" y="20359"/>
                  </a:lnTo>
                  <a:lnTo>
                    <a:pt x="26769" y="21285"/>
                  </a:lnTo>
                  <a:lnTo>
                    <a:pt x="25384" y="22210"/>
                  </a:lnTo>
                  <a:lnTo>
                    <a:pt x="26769" y="23136"/>
                  </a:lnTo>
                  <a:lnTo>
                    <a:pt x="24000" y="23753"/>
                  </a:lnTo>
                  <a:lnTo>
                    <a:pt x="24000" y="24678"/>
                  </a:lnTo>
                  <a:lnTo>
                    <a:pt x="21230" y="24678"/>
                  </a:lnTo>
                  <a:lnTo>
                    <a:pt x="19846" y="24678"/>
                  </a:lnTo>
                  <a:lnTo>
                    <a:pt x="18461" y="23136"/>
                  </a:lnTo>
                  <a:lnTo>
                    <a:pt x="17538" y="23136"/>
                  </a:lnTo>
                  <a:lnTo>
                    <a:pt x="16153" y="24678"/>
                  </a:lnTo>
                  <a:lnTo>
                    <a:pt x="14769" y="24678"/>
                  </a:lnTo>
                  <a:lnTo>
                    <a:pt x="14769" y="24678"/>
                  </a:lnTo>
                  <a:lnTo>
                    <a:pt x="12000" y="23753"/>
                  </a:lnTo>
                  <a:lnTo>
                    <a:pt x="10615" y="24678"/>
                  </a:lnTo>
                  <a:lnTo>
                    <a:pt x="9230" y="24678"/>
                  </a:lnTo>
                  <a:lnTo>
                    <a:pt x="8307" y="24678"/>
                  </a:lnTo>
                  <a:lnTo>
                    <a:pt x="8307" y="26529"/>
                  </a:lnTo>
                  <a:lnTo>
                    <a:pt x="8307" y="26529"/>
                  </a:lnTo>
                  <a:lnTo>
                    <a:pt x="5538" y="29305"/>
                  </a:lnTo>
                  <a:lnTo>
                    <a:pt x="5538" y="29922"/>
                  </a:lnTo>
                  <a:lnTo>
                    <a:pt x="6923" y="29922"/>
                  </a:lnTo>
                  <a:lnTo>
                    <a:pt x="8307" y="30848"/>
                  </a:lnTo>
                  <a:lnTo>
                    <a:pt x="8307" y="30848"/>
                  </a:lnTo>
                  <a:lnTo>
                    <a:pt x="9230" y="28380"/>
                  </a:lnTo>
                  <a:lnTo>
                    <a:pt x="10615" y="28380"/>
                  </a:lnTo>
                  <a:lnTo>
                    <a:pt x="12000" y="29305"/>
                  </a:lnTo>
                  <a:lnTo>
                    <a:pt x="13384" y="30848"/>
                  </a:lnTo>
                  <a:lnTo>
                    <a:pt x="13384" y="32699"/>
                  </a:lnTo>
                  <a:lnTo>
                    <a:pt x="14769" y="33624"/>
                  </a:lnTo>
                  <a:lnTo>
                    <a:pt x="13384" y="34550"/>
                  </a:lnTo>
                  <a:lnTo>
                    <a:pt x="12000" y="34550"/>
                  </a:lnTo>
                  <a:lnTo>
                    <a:pt x="12000" y="36401"/>
                  </a:lnTo>
                  <a:lnTo>
                    <a:pt x="10615" y="37017"/>
                  </a:lnTo>
                  <a:lnTo>
                    <a:pt x="10615" y="37943"/>
                  </a:lnTo>
                  <a:lnTo>
                    <a:pt x="8307" y="37017"/>
                  </a:lnTo>
                  <a:lnTo>
                    <a:pt x="8307" y="37943"/>
                  </a:lnTo>
                  <a:lnTo>
                    <a:pt x="8307" y="37943"/>
                  </a:lnTo>
                  <a:lnTo>
                    <a:pt x="6923" y="39794"/>
                  </a:lnTo>
                  <a:lnTo>
                    <a:pt x="8307" y="39794"/>
                  </a:lnTo>
                  <a:lnTo>
                    <a:pt x="9230" y="39794"/>
                  </a:lnTo>
                  <a:lnTo>
                    <a:pt x="10615" y="39794"/>
                  </a:lnTo>
                  <a:lnTo>
                    <a:pt x="10615" y="39794"/>
                  </a:lnTo>
                  <a:lnTo>
                    <a:pt x="10615" y="40719"/>
                  </a:lnTo>
                  <a:lnTo>
                    <a:pt x="10615" y="41645"/>
                  </a:lnTo>
                  <a:lnTo>
                    <a:pt x="10615" y="43187"/>
                  </a:lnTo>
                  <a:lnTo>
                    <a:pt x="10615" y="44113"/>
                  </a:lnTo>
                  <a:lnTo>
                    <a:pt x="12000" y="44113"/>
                  </a:lnTo>
                  <a:lnTo>
                    <a:pt x="13384" y="44113"/>
                  </a:lnTo>
                  <a:lnTo>
                    <a:pt x="14769" y="44113"/>
                  </a:lnTo>
                  <a:lnTo>
                    <a:pt x="14769" y="45038"/>
                  </a:lnTo>
                  <a:lnTo>
                    <a:pt x="14769" y="45964"/>
                  </a:lnTo>
                  <a:lnTo>
                    <a:pt x="14769" y="46889"/>
                  </a:lnTo>
                  <a:lnTo>
                    <a:pt x="14769" y="47814"/>
                  </a:lnTo>
                  <a:lnTo>
                    <a:pt x="13384" y="48740"/>
                  </a:lnTo>
                  <a:lnTo>
                    <a:pt x="13384" y="49357"/>
                  </a:lnTo>
                  <a:lnTo>
                    <a:pt x="16153" y="49357"/>
                  </a:lnTo>
                  <a:lnTo>
                    <a:pt x="17538" y="49357"/>
                  </a:lnTo>
                  <a:lnTo>
                    <a:pt x="16153" y="51208"/>
                  </a:lnTo>
                  <a:lnTo>
                    <a:pt x="14769" y="51208"/>
                  </a:lnTo>
                  <a:lnTo>
                    <a:pt x="14769" y="51208"/>
                  </a:lnTo>
                  <a:lnTo>
                    <a:pt x="14769" y="53059"/>
                  </a:lnTo>
                  <a:lnTo>
                    <a:pt x="14769" y="54910"/>
                  </a:lnTo>
                  <a:lnTo>
                    <a:pt x="14769" y="54910"/>
                  </a:lnTo>
                  <a:lnTo>
                    <a:pt x="14769" y="55526"/>
                  </a:lnTo>
                  <a:lnTo>
                    <a:pt x="14769" y="56452"/>
                  </a:lnTo>
                  <a:lnTo>
                    <a:pt x="12000" y="57377"/>
                  </a:lnTo>
                  <a:lnTo>
                    <a:pt x="13384" y="57377"/>
                  </a:lnTo>
                  <a:lnTo>
                    <a:pt x="13384" y="59228"/>
                  </a:lnTo>
                  <a:lnTo>
                    <a:pt x="12000" y="60154"/>
                  </a:lnTo>
                  <a:lnTo>
                    <a:pt x="12000" y="61079"/>
                  </a:lnTo>
                  <a:lnTo>
                    <a:pt x="12000" y="61079"/>
                  </a:lnTo>
                  <a:lnTo>
                    <a:pt x="12000" y="61079"/>
                  </a:lnTo>
                  <a:lnTo>
                    <a:pt x="10615" y="61696"/>
                  </a:lnTo>
                  <a:lnTo>
                    <a:pt x="10615" y="61696"/>
                  </a:lnTo>
                  <a:lnTo>
                    <a:pt x="10615" y="62622"/>
                  </a:lnTo>
                  <a:lnTo>
                    <a:pt x="10615" y="62622"/>
                  </a:lnTo>
                  <a:lnTo>
                    <a:pt x="10615" y="63547"/>
                  </a:lnTo>
                  <a:lnTo>
                    <a:pt x="9230" y="64473"/>
                  </a:lnTo>
                  <a:lnTo>
                    <a:pt x="8307" y="65398"/>
                  </a:lnTo>
                  <a:lnTo>
                    <a:pt x="8307" y="65398"/>
                  </a:lnTo>
                  <a:lnTo>
                    <a:pt x="6923" y="65398"/>
                  </a:lnTo>
                  <a:lnTo>
                    <a:pt x="5538" y="65398"/>
                  </a:lnTo>
                  <a:lnTo>
                    <a:pt x="4153" y="66323"/>
                  </a:lnTo>
                  <a:lnTo>
                    <a:pt x="2769" y="66323"/>
                  </a:lnTo>
                  <a:lnTo>
                    <a:pt x="2769" y="67249"/>
                  </a:lnTo>
                  <a:lnTo>
                    <a:pt x="2769" y="68791"/>
                  </a:lnTo>
                  <a:lnTo>
                    <a:pt x="4153" y="69717"/>
                  </a:lnTo>
                  <a:lnTo>
                    <a:pt x="5538" y="69717"/>
                  </a:lnTo>
                  <a:lnTo>
                    <a:pt x="4153" y="70642"/>
                  </a:lnTo>
                  <a:lnTo>
                    <a:pt x="2769" y="70642"/>
                  </a:lnTo>
                  <a:lnTo>
                    <a:pt x="1384" y="71568"/>
                  </a:lnTo>
                  <a:lnTo>
                    <a:pt x="0" y="72493"/>
                  </a:lnTo>
                  <a:lnTo>
                    <a:pt x="1384" y="74035"/>
                  </a:lnTo>
                  <a:lnTo>
                    <a:pt x="0" y="74035"/>
                  </a:lnTo>
                  <a:lnTo>
                    <a:pt x="1384" y="75886"/>
                  </a:lnTo>
                  <a:lnTo>
                    <a:pt x="4153" y="74961"/>
                  </a:lnTo>
                  <a:lnTo>
                    <a:pt x="5538" y="75886"/>
                  </a:lnTo>
                  <a:lnTo>
                    <a:pt x="5538" y="76812"/>
                  </a:lnTo>
                  <a:lnTo>
                    <a:pt x="5538" y="78663"/>
                  </a:lnTo>
                  <a:lnTo>
                    <a:pt x="6923" y="77737"/>
                  </a:lnTo>
                  <a:lnTo>
                    <a:pt x="8307" y="77737"/>
                  </a:lnTo>
                  <a:lnTo>
                    <a:pt x="8307" y="78663"/>
                  </a:lnTo>
                  <a:lnTo>
                    <a:pt x="9230" y="77737"/>
                  </a:lnTo>
                  <a:lnTo>
                    <a:pt x="10615" y="77737"/>
                  </a:lnTo>
                  <a:lnTo>
                    <a:pt x="10615" y="77737"/>
                  </a:lnTo>
                  <a:lnTo>
                    <a:pt x="10615" y="79588"/>
                  </a:lnTo>
                  <a:lnTo>
                    <a:pt x="12000" y="79588"/>
                  </a:lnTo>
                  <a:lnTo>
                    <a:pt x="13384" y="81131"/>
                  </a:lnTo>
                  <a:lnTo>
                    <a:pt x="13384" y="80205"/>
                  </a:lnTo>
                  <a:lnTo>
                    <a:pt x="13384" y="79588"/>
                  </a:lnTo>
                  <a:lnTo>
                    <a:pt x="14769" y="80205"/>
                  </a:lnTo>
                  <a:lnTo>
                    <a:pt x="14769" y="80205"/>
                  </a:lnTo>
                  <a:lnTo>
                    <a:pt x="14769" y="82056"/>
                  </a:lnTo>
                  <a:lnTo>
                    <a:pt x="12000" y="82056"/>
                  </a:lnTo>
                  <a:lnTo>
                    <a:pt x="12000" y="81131"/>
                  </a:lnTo>
                  <a:lnTo>
                    <a:pt x="10615" y="82056"/>
                  </a:lnTo>
                  <a:lnTo>
                    <a:pt x="9230" y="82056"/>
                  </a:lnTo>
                  <a:lnTo>
                    <a:pt x="8307" y="82982"/>
                  </a:lnTo>
                  <a:lnTo>
                    <a:pt x="8307" y="82982"/>
                  </a:lnTo>
                  <a:lnTo>
                    <a:pt x="6923" y="82982"/>
                  </a:lnTo>
                  <a:lnTo>
                    <a:pt x="5538" y="83907"/>
                  </a:lnTo>
                  <a:lnTo>
                    <a:pt x="6923" y="83907"/>
                  </a:lnTo>
                  <a:lnTo>
                    <a:pt x="8307" y="84832"/>
                  </a:lnTo>
                  <a:lnTo>
                    <a:pt x="10615" y="85758"/>
                  </a:lnTo>
                  <a:lnTo>
                    <a:pt x="10615" y="86683"/>
                  </a:lnTo>
                  <a:lnTo>
                    <a:pt x="9230" y="87300"/>
                  </a:lnTo>
                  <a:lnTo>
                    <a:pt x="9230" y="89151"/>
                  </a:lnTo>
                  <a:lnTo>
                    <a:pt x="10615" y="89151"/>
                  </a:lnTo>
                  <a:lnTo>
                    <a:pt x="10615" y="90077"/>
                  </a:lnTo>
                  <a:lnTo>
                    <a:pt x="12000" y="91002"/>
                  </a:lnTo>
                  <a:lnTo>
                    <a:pt x="12000" y="91002"/>
                  </a:lnTo>
                  <a:lnTo>
                    <a:pt x="10615" y="91928"/>
                  </a:lnTo>
                  <a:lnTo>
                    <a:pt x="12000" y="92853"/>
                  </a:lnTo>
                  <a:lnTo>
                    <a:pt x="12000" y="93470"/>
                  </a:lnTo>
                  <a:lnTo>
                    <a:pt x="13384" y="93470"/>
                  </a:lnTo>
                  <a:lnTo>
                    <a:pt x="12000" y="93470"/>
                  </a:lnTo>
                  <a:lnTo>
                    <a:pt x="12000" y="94395"/>
                  </a:lnTo>
                  <a:lnTo>
                    <a:pt x="14769" y="94395"/>
                  </a:lnTo>
                  <a:lnTo>
                    <a:pt x="13384" y="95321"/>
                  </a:lnTo>
                  <a:lnTo>
                    <a:pt x="13384" y="96246"/>
                  </a:lnTo>
                  <a:lnTo>
                    <a:pt x="12000" y="97172"/>
                  </a:lnTo>
                  <a:lnTo>
                    <a:pt x="12000" y="97172"/>
                  </a:lnTo>
                  <a:lnTo>
                    <a:pt x="12000" y="97172"/>
                  </a:lnTo>
                  <a:lnTo>
                    <a:pt x="12000" y="97172"/>
                  </a:lnTo>
                  <a:lnTo>
                    <a:pt x="12000" y="99023"/>
                  </a:lnTo>
                  <a:lnTo>
                    <a:pt x="10615" y="99023"/>
                  </a:lnTo>
                  <a:lnTo>
                    <a:pt x="9230" y="99023"/>
                  </a:lnTo>
                  <a:lnTo>
                    <a:pt x="10615" y="99640"/>
                  </a:lnTo>
                  <a:lnTo>
                    <a:pt x="9230" y="100565"/>
                  </a:lnTo>
                  <a:lnTo>
                    <a:pt x="9230" y="100565"/>
                  </a:lnTo>
                  <a:lnTo>
                    <a:pt x="9230" y="102416"/>
                  </a:lnTo>
                  <a:lnTo>
                    <a:pt x="9230" y="103341"/>
                  </a:lnTo>
                  <a:lnTo>
                    <a:pt x="12000" y="104267"/>
                  </a:lnTo>
                  <a:lnTo>
                    <a:pt x="13384" y="104267"/>
                  </a:lnTo>
                  <a:lnTo>
                    <a:pt x="13384" y="105809"/>
                  </a:lnTo>
                  <a:lnTo>
                    <a:pt x="12000" y="105809"/>
                  </a:lnTo>
                  <a:lnTo>
                    <a:pt x="10615" y="105809"/>
                  </a:lnTo>
                  <a:lnTo>
                    <a:pt x="10615" y="106735"/>
                  </a:lnTo>
                  <a:lnTo>
                    <a:pt x="8307" y="106735"/>
                  </a:lnTo>
                  <a:lnTo>
                    <a:pt x="8307" y="107660"/>
                  </a:lnTo>
                  <a:lnTo>
                    <a:pt x="6923" y="107660"/>
                  </a:lnTo>
                  <a:lnTo>
                    <a:pt x="8307" y="109511"/>
                  </a:lnTo>
                  <a:lnTo>
                    <a:pt x="6923" y="109511"/>
                  </a:lnTo>
                  <a:lnTo>
                    <a:pt x="6923" y="110437"/>
                  </a:lnTo>
                  <a:lnTo>
                    <a:pt x="5538" y="110437"/>
                  </a:lnTo>
                  <a:lnTo>
                    <a:pt x="5538" y="110437"/>
                  </a:lnTo>
                  <a:lnTo>
                    <a:pt x="6923" y="110437"/>
                  </a:lnTo>
                  <a:lnTo>
                    <a:pt x="9230" y="111362"/>
                  </a:lnTo>
                  <a:lnTo>
                    <a:pt x="10615" y="111979"/>
                  </a:lnTo>
                  <a:lnTo>
                    <a:pt x="10615" y="111979"/>
                  </a:lnTo>
                  <a:lnTo>
                    <a:pt x="10615" y="112904"/>
                  </a:lnTo>
                  <a:lnTo>
                    <a:pt x="10615" y="113830"/>
                  </a:lnTo>
                  <a:lnTo>
                    <a:pt x="10615" y="113830"/>
                  </a:lnTo>
                  <a:lnTo>
                    <a:pt x="12000" y="115681"/>
                  </a:lnTo>
                  <a:lnTo>
                    <a:pt x="12000" y="116606"/>
                  </a:lnTo>
                  <a:lnTo>
                    <a:pt x="12000" y="117532"/>
                  </a:lnTo>
                  <a:lnTo>
                    <a:pt x="13384" y="117532"/>
                  </a:lnTo>
                  <a:lnTo>
                    <a:pt x="13384" y="114755"/>
                  </a:lnTo>
                  <a:lnTo>
                    <a:pt x="14769" y="114755"/>
                  </a:lnTo>
                  <a:lnTo>
                    <a:pt x="14769" y="116606"/>
                  </a:lnTo>
                  <a:lnTo>
                    <a:pt x="17538" y="115681"/>
                  </a:lnTo>
                  <a:lnTo>
                    <a:pt x="17538" y="116606"/>
                  </a:lnTo>
                  <a:lnTo>
                    <a:pt x="17538" y="118149"/>
                  </a:lnTo>
                  <a:lnTo>
                    <a:pt x="17538" y="119074"/>
                  </a:lnTo>
                  <a:lnTo>
                    <a:pt x="17538" y="120000"/>
                  </a:lnTo>
                  <a:lnTo>
                    <a:pt x="19846" y="119074"/>
                  </a:lnTo>
                  <a:lnTo>
                    <a:pt x="19846" y="120000"/>
                  </a:lnTo>
                  <a:lnTo>
                    <a:pt x="21230" y="119074"/>
                  </a:lnTo>
                  <a:lnTo>
                    <a:pt x="22615" y="118149"/>
                  </a:lnTo>
                  <a:lnTo>
                    <a:pt x="24000" y="118149"/>
                  </a:lnTo>
                  <a:lnTo>
                    <a:pt x="24000" y="117532"/>
                  </a:lnTo>
                  <a:lnTo>
                    <a:pt x="25384" y="117532"/>
                  </a:lnTo>
                  <a:lnTo>
                    <a:pt x="26769" y="117532"/>
                  </a:lnTo>
                  <a:lnTo>
                    <a:pt x="26769" y="116606"/>
                  </a:lnTo>
                  <a:lnTo>
                    <a:pt x="26769" y="115681"/>
                  </a:lnTo>
                  <a:lnTo>
                    <a:pt x="27692" y="115681"/>
                  </a:lnTo>
                  <a:lnTo>
                    <a:pt x="27692" y="114755"/>
                  </a:lnTo>
                  <a:lnTo>
                    <a:pt x="29076" y="114755"/>
                  </a:lnTo>
                  <a:lnTo>
                    <a:pt x="29076" y="115681"/>
                  </a:lnTo>
                  <a:lnTo>
                    <a:pt x="29076" y="115681"/>
                  </a:lnTo>
                  <a:lnTo>
                    <a:pt x="30461" y="115681"/>
                  </a:lnTo>
                  <a:lnTo>
                    <a:pt x="30461" y="115681"/>
                  </a:lnTo>
                  <a:lnTo>
                    <a:pt x="30461" y="116606"/>
                  </a:lnTo>
                  <a:lnTo>
                    <a:pt x="33230" y="116606"/>
                  </a:lnTo>
                  <a:lnTo>
                    <a:pt x="33230" y="118149"/>
                  </a:lnTo>
                  <a:lnTo>
                    <a:pt x="34615" y="119074"/>
                  </a:lnTo>
                  <a:lnTo>
                    <a:pt x="35538" y="119074"/>
                  </a:lnTo>
                  <a:lnTo>
                    <a:pt x="36923" y="119074"/>
                  </a:lnTo>
                  <a:lnTo>
                    <a:pt x="41076" y="119074"/>
                  </a:lnTo>
                  <a:lnTo>
                    <a:pt x="42461" y="119074"/>
                  </a:lnTo>
                  <a:lnTo>
                    <a:pt x="43846" y="119074"/>
                  </a:lnTo>
                  <a:lnTo>
                    <a:pt x="43846" y="119074"/>
                  </a:lnTo>
                  <a:lnTo>
                    <a:pt x="44769" y="117532"/>
                  </a:lnTo>
                  <a:lnTo>
                    <a:pt x="47538" y="115681"/>
                  </a:lnTo>
                  <a:lnTo>
                    <a:pt x="47538" y="115681"/>
                  </a:lnTo>
                  <a:lnTo>
                    <a:pt x="50307" y="113830"/>
                  </a:lnTo>
                  <a:lnTo>
                    <a:pt x="51692" y="111979"/>
                  </a:lnTo>
                  <a:lnTo>
                    <a:pt x="53076" y="111979"/>
                  </a:lnTo>
                  <a:lnTo>
                    <a:pt x="54000" y="110437"/>
                  </a:lnTo>
                  <a:lnTo>
                    <a:pt x="55384" y="109511"/>
                  </a:lnTo>
                  <a:lnTo>
                    <a:pt x="55384" y="108586"/>
                  </a:lnTo>
                  <a:lnTo>
                    <a:pt x="55384" y="107660"/>
                  </a:lnTo>
                  <a:lnTo>
                    <a:pt x="56769" y="106735"/>
                  </a:lnTo>
                  <a:lnTo>
                    <a:pt x="56769" y="105809"/>
                  </a:lnTo>
                  <a:lnTo>
                    <a:pt x="56769" y="105192"/>
                  </a:lnTo>
                  <a:lnTo>
                    <a:pt x="56769" y="104267"/>
                  </a:lnTo>
                  <a:lnTo>
                    <a:pt x="59538" y="101491"/>
                  </a:lnTo>
                  <a:lnTo>
                    <a:pt x="62307" y="99640"/>
                  </a:lnTo>
                  <a:lnTo>
                    <a:pt x="59538" y="99023"/>
                  </a:lnTo>
                  <a:lnTo>
                    <a:pt x="58153" y="98097"/>
                  </a:lnTo>
                  <a:lnTo>
                    <a:pt x="62307" y="94395"/>
                  </a:lnTo>
                  <a:lnTo>
                    <a:pt x="63230" y="93470"/>
                  </a:lnTo>
                  <a:lnTo>
                    <a:pt x="64615" y="92853"/>
                  </a:lnTo>
                  <a:lnTo>
                    <a:pt x="67384" y="91002"/>
                  </a:lnTo>
                  <a:lnTo>
                    <a:pt x="68769" y="90077"/>
                  </a:lnTo>
                  <a:lnTo>
                    <a:pt x="70153" y="89151"/>
                  </a:lnTo>
                  <a:lnTo>
                    <a:pt x="71538" y="88226"/>
                  </a:lnTo>
                  <a:lnTo>
                    <a:pt x="73846" y="87300"/>
                  </a:lnTo>
                  <a:lnTo>
                    <a:pt x="73846" y="87300"/>
                  </a:lnTo>
                  <a:lnTo>
                    <a:pt x="76615" y="85758"/>
                  </a:lnTo>
                  <a:lnTo>
                    <a:pt x="78000" y="84832"/>
                  </a:lnTo>
                  <a:lnTo>
                    <a:pt x="79384" y="82056"/>
                  </a:lnTo>
                  <a:lnTo>
                    <a:pt x="78000" y="82056"/>
                  </a:lnTo>
                  <a:lnTo>
                    <a:pt x="78000" y="81131"/>
                  </a:lnTo>
                  <a:lnTo>
                    <a:pt x="79384" y="77737"/>
                  </a:lnTo>
                  <a:lnTo>
                    <a:pt x="79384" y="75886"/>
                  </a:lnTo>
                  <a:lnTo>
                    <a:pt x="79384" y="74961"/>
                  </a:lnTo>
                  <a:lnTo>
                    <a:pt x="78000" y="74035"/>
                  </a:lnTo>
                  <a:lnTo>
                    <a:pt x="78000" y="73419"/>
                  </a:lnTo>
                  <a:lnTo>
                    <a:pt x="78000" y="72493"/>
                  </a:lnTo>
                  <a:lnTo>
                    <a:pt x="78000" y="72493"/>
                  </a:lnTo>
                  <a:lnTo>
                    <a:pt x="79384" y="71568"/>
                  </a:lnTo>
                  <a:lnTo>
                    <a:pt x="80307" y="70642"/>
                  </a:lnTo>
                  <a:lnTo>
                    <a:pt x="80307" y="70642"/>
                  </a:lnTo>
                  <a:lnTo>
                    <a:pt x="81692" y="70642"/>
                  </a:lnTo>
                  <a:lnTo>
                    <a:pt x="87230" y="68791"/>
                  </a:lnTo>
                  <a:lnTo>
                    <a:pt x="88615" y="67866"/>
                  </a:lnTo>
                  <a:lnTo>
                    <a:pt x="89538" y="67866"/>
                  </a:lnTo>
                  <a:lnTo>
                    <a:pt x="90923" y="67866"/>
                  </a:lnTo>
                  <a:lnTo>
                    <a:pt x="90923" y="66323"/>
                  </a:lnTo>
                  <a:lnTo>
                    <a:pt x="92307" y="65398"/>
                  </a:lnTo>
                  <a:lnTo>
                    <a:pt x="93692" y="65398"/>
                  </a:lnTo>
                  <a:lnTo>
                    <a:pt x="95076" y="64473"/>
                  </a:lnTo>
                  <a:lnTo>
                    <a:pt x="93692" y="63547"/>
                  </a:lnTo>
                  <a:lnTo>
                    <a:pt x="93692" y="62622"/>
                  </a:lnTo>
                  <a:lnTo>
                    <a:pt x="95076" y="61696"/>
                  </a:lnTo>
                  <a:lnTo>
                    <a:pt x="96461" y="61696"/>
                  </a:lnTo>
                  <a:lnTo>
                    <a:pt x="97846" y="61696"/>
                  </a:lnTo>
                  <a:lnTo>
                    <a:pt x="97846" y="60154"/>
                  </a:lnTo>
                  <a:lnTo>
                    <a:pt x="101538" y="58303"/>
                  </a:lnTo>
                  <a:lnTo>
                    <a:pt x="101538" y="57377"/>
                  </a:lnTo>
                  <a:lnTo>
                    <a:pt x="102923" y="56452"/>
                  </a:lnTo>
                  <a:lnTo>
                    <a:pt x="102923" y="55526"/>
                  </a:lnTo>
                  <a:lnTo>
                    <a:pt x="104307" y="54910"/>
                  </a:lnTo>
                  <a:lnTo>
                    <a:pt x="105692" y="53059"/>
                  </a:lnTo>
                  <a:lnTo>
                    <a:pt x="109384" y="50282"/>
                  </a:lnTo>
                  <a:lnTo>
                    <a:pt x="109384" y="50282"/>
                  </a:lnTo>
                  <a:lnTo>
                    <a:pt x="109384" y="47814"/>
                  </a:lnTo>
                  <a:lnTo>
                    <a:pt x="112153" y="46889"/>
                  </a:lnTo>
                  <a:lnTo>
                    <a:pt x="113538" y="45038"/>
                  </a:lnTo>
                  <a:lnTo>
                    <a:pt x="114923" y="45038"/>
                  </a:lnTo>
                  <a:lnTo>
                    <a:pt x="114923" y="44113"/>
                  </a:lnTo>
                  <a:lnTo>
                    <a:pt x="116307" y="44113"/>
                  </a:lnTo>
                  <a:lnTo>
                    <a:pt x="113538" y="42570"/>
                  </a:lnTo>
                  <a:lnTo>
                    <a:pt x="112153" y="41645"/>
                  </a:lnTo>
                  <a:lnTo>
                    <a:pt x="112153" y="42570"/>
                  </a:lnTo>
                  <a:lnTo>
                    <a:pt x="107076" y="43187"/>
                  </a:lnTo>
                  <a:lnTo>
                    <a:pt x="105692" y="43187"/>
                  </a:lnTo>
                  <a:lnTo>
                    <a:pt x="104307" y="44113"/>
                  </a:lnTo>
                  <a:lnTo>
                    <a:pt x="104307" y="42570"/>
                  </a:lnTo>
                  <a:lnTo>
                    <a:pt x="104307" y="41645"/>
                  </a:lnTo>
                  <a:lnTo>
                    <a:pt x="105692" y="41645"/>
                  </a:lnTo>
                  <a:lnTo>
                    <a:pt x="105692" y="40719"/>
                  </a:lnTo>
                  <a:lnTo>
                    <a:pt x="107076" y="39794"/>
                  </a:lnTo>
                  <a:lnTo>
                    <a:pt x="107076" y="39794"/>
                  </a:lnTo>
                  <a:lnTo>
                    <a:pt x="107076" y="37943"/>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3" name="Google Shape;423;p9"/>
            <p:cNvSpPr/>
            <p:nvPr/>
          </p:nvSpPr>
          <p:spPr>
            <a:xfrm>
              <a:off x="4781019" y="3659594"/>
              <a:ext cx="187847" cy="257969"/>
            </a:xfrm>
            <a:custGeom>
              <a:avLst/>
              <a:gdLst/>
              <a:ahLst/>
              <a:cxnLst/>
              <a:rect l="l" t="t" r="r" b="b"/>
              <a:pathLst>
                <a:path w="120000" h="120000" extrusionOk="0">
                  <a:moveTo>
                    <a:pt x="107076" y="37943"/>
                  </a:moveTo>
                  <a:lnTo>
                    <a:pt x="109384" y="37943"/>
                  </a:lnTo>
                  <a:lnTo>
                    <a:pt x="109384" y="37017"/>
                  </a:lnTo>
                  <a:lnTo>
                    <a:pt x="112153" y="36401"/>
                  </a:lnTo>
                  <a:lnTo>
                    <a:pt x="112153" y="36401"/>
                  </a:lnTo>
                  <a:lnTo>
                    <a:pt x="110769" y="35475"/>
                  </a:lnTo>
                  <a:lnTo>
                    <a:pt x="109384" y="35475"/>
                  </a:lnTo>
                  <a:lnTo>
                    <a:pt x="109384" y="33624"/>
                  </a:lnTo>
                  <a:lnTo>
                    <a:pt x="112153" y="32699"/>
                  </a:lnTo>
                  <a:lnTo>
                    <a:pt x="113538" y="33624"/>
                  </a:lnTo>
                  <a:lnTo>
                    <a:pt x="116307" y="34550"/>
                  </a:lnTo>
                  <a:lnTo>
                    <a:pt x="117230" y="33624"/>
                  </a:lnTo>
                  <a:lnTo>
                    <a:pt x="120000" y="32699"/>
                  </a:lnTo>
                  <a:lnTo>
                    <a:pt x="120000" y="30848"/>
                  </a:lnTo>
                  <a:lnTo>
                    <a:pt x="118615" y="30848"/>
                  </a:lnTo>
                  <a:lnTo>
                    <a:pt x="118615" y="29922"/>
                  </a:lnTo>
                  <a:lnTo>
                    <a:pt x="118615" y="29922"/>
                  </a:lnTo>
                  <a:lnTo>
                    <a:pt x="117230" y="29305"/>
                  </a:lnTo>
                  <a:lnTo>
                    <a:pt x="117230" y="29305"/>
                  </a:lnTo>
                  <a:lnTo>
                    <a:pt x="116307" y="28380"/>
                  </a:lnTo>
                  <a:lnTo>
                    <a:pt x="116307" y="27455"/>
                  </a:lnTo>
                  <a:lnTo>
                    <a:pt x="116307" y="26529"/>
                  </a:lnTo>
                  <a:lnTo>
                    <a:pt x="116307" y="26529"/>
                  </a:lnTo>
                  <a:lnTo>
                    <a:pt x="114923" y="26529"/>
                  </a:lnTo>
                  <a:lnTo>
                    <a:pt x="112153" y="26529"/>
                  </a:lnTo>
                  <a:lnTo>
                    <a:pt x="112153" y="26529"/>
                  </a:lnTo>
                  <a:lnTo>
                    <a:pt x="110769" y="26529"/>
                  </a:lnTo>
                  <a:lnTo>
                    <a:pt x="110769" y="26529"/>
                  </a:lnTo>
                  <a:lnTo>
                    <a:pt x="110769" y="24678"/>
                  </a:lnTo>
                  <a:lnTo>
                    <a:pt x="110769" y="24678"/>
                  </a:lnTo>
                  <a:lnTo>
                    <a:pt x="110769" y="23753"/>
                  </a:lnTo>
                  <a:lnTo>
                    <a:pt x="112153" y="23136"/>
                  </a:lnTo>
                  <a:lnTo>
                    <a:pt x="112153" y="23136"/>
                  </a:lnTo>
                  <a:lnTo>
                    <a:pt x="112153" y="22210"/>
                  </a:lnTo>
                  <a:lnTo>
                    <a:pt x="112153" y="21285"/>
                  </a:lnTo>
                  <a:lnTo>
                    <a:pt x="112153" y="21285"/>
                  </a:lnTo>
                  <a:lnTo>
                    <a:pt x="112153" y="20359"/>
                  </a:lnTo>
                  <a:lnTo>
                    <a:pt x="112153" y="20359"/>
                  </a:lnTo>
                  <a:lnTo>
                    <a:pt x="112153" y="19434"/>
                  </a:lnTo>
                  <a:lnTo>
                    <a:pt x="112153" y="18508"/>
                  </a:lnTo>
                  <a:lnTo>
                    <a:pt x="112153" y="17583"/>
                  </a:lnTo>
                  <a:lnTo>
                    <a:pt x="110769" y="17583"/>
                  </a:lnTo>
                  <a:lnTo>
                    <a:pt x="110769" y="17583"/>
                  </a:lnTo>
                  <a:lnTo>
                    <a:pt x="109384" y="16966"/>
                  </a:lnTo>
                  <a:lnTo>
                    <a:pt x="105692" y="16041"/>
                  </a:lnTo>
                  <a:lnTo>
                    <a:pt x="104307" y="16041"/>
                  </a:lnTo>
                  <a:lnTo>
                    <a:pt x="104307" y="15115"/>
                  </a:lnTo>
                  <a:lnTo>
                    <a:pt x="102923" y="15115"/>
                  </a:lnTo>
                  <a:lnTo>
                    <a:pt x="101538" y="15115"/>
                  </a:lnTo>
                  <a:lnTo>
                    <a:pt x="100153" y="15115"/>
                  </a:lnTo>
                  <a:lnTo>
                    <a:pt x="98769" y="11413"/>
                  </a:lnTo>
                  <a:lnTo>
                    <a:pt x="97846" y="12339"/>
                  </a:lnTo>
                  <a:lnTo>
                    <a:pt x="96461" y="11413"/>
                  </a:lnTo>
                  <a:lnTo>
                    <a:pt x="95076" y="11413"/>
                  </a:lnTo>
                  <a:lnTo>
                    <a:pt x="95076" y="9871"/>
                  </a:lnTo>
                  <a:lnTo>
                    <a:pt x="92307" y="9871"/>
                  </a:lnTo>
                  <a:lnTo>
                    <a:pt x="90923" y="8946"/>
                  </a:lnTo>
                  <a:lnTo>
                    <a:pt x="90923" y="8020"/>
                  </a:lnTo>
                  <a:lnTo>
                    <a:pt x="88615" y="8020"/>
                  </a:lnTo>
                  <a:lnTo>
                    <a:pt x="88615" y="8020"/>
                  </a:lnTo>
                  <a:lnTo>
                    <a:pt x="85846" y="7095"/>
                  </a:lnTo>
                  <a:lnTo>
                    <a:pt x="85846" y="6169"/>
                  </a:lnTo>
                  <a:lnTo>
                    <a:pt x="83076" y="4627"/>
                  </a:lnTo>
                  <a:lnTo>
                    <a:pt x="83076" y="4627"/>
                  </a:lnTo>
                  <a:lnTo>
                    <a:pt x="80307" y="5244"/>
                  </a:lnTo>
                  <a:lnTo>
                    <a:pt x="80307" y="6169"/>
                  </a:lnTo>
                  <a:lnTo>
                    <a:pt x="79384" y="7095"/>
                  </a:lnTo>
                  <a:lnTo>
                    <a:pt x="75230" y="8020"/>
                  </a:lnTo>
                  <a:lnTo>
                    <a:pt x="72461" y="4627"/>
                  </a:lnTo>
                  <a:lnTo>
                    <a:pt x="71538" y="4627"/>
                  </a:lnTo>
                  <a:lnTo>
                    <a:pt x="71538" y="4627"/>
                  </a:lnTo>
                  <a:lnTo>
                    <a:pt x="68769" y="4627"/>
                  </a:lnTo>
                  <a:lnTo>
                    <a:pt x="64615" y="4627"/>
                  </a:lnTo>
                  <a:lnTo>
                    <a:pt x="64615" y="4627"/>
                  </a:lnTo>
                  <a:lnTo>
                    <a:pt x="62307" y="4627"/>
                  </a:lnTo>
                  <a:lnTo>
                    <a:pt x="62307" y="5244"/>
                  </a:lnTo>
                  <a:lnTo>
                    <a:pt x="60923" y="5244"/>
                  </a:lnTo>
                  <a:lnTo>
                    <a:pt x="59538" y="6169"/>
                  </a:lnTo>
                  <a:lnTo>
                    <a:pt x="59538" y="6169"/>
                  </a:lnTo>
                  <a:lnTo>
                    <a:pt x="58153" y="6169"/>
                  </a:lnTo>
                  <a:lnTo>
                    <a:pt x="58153" y="5244"/>
                  </a:lnTo>
                  <a:lnTo>
                    <a:pt x="56769" y="4627"/>
                  </a:lnTo>
                  <a:lnTo>
                    <a:pt x="55384" y="4627"/>
                  </a:lnTo>
                  <a:lnTo>
                    <a:pt x="55384" y="4627"/>
                  </a:lnTo>
                  <a:lnTo>
                    <a:pt x="55384" y="3701"/>
                  </a:lnTo>
                  <a:lnTo>
                    <a:pt x="55384" y="2776"/>
                  </a:lnTo>
                  <a:lnTo>
                    <a:pt x="55384" y="925"/>
                  </a:lnTo>
                  <a:lnTo>
                    <a:pt x="53076" y="0"/>
                  </a:lnTo>
                  <a:lnTo>
                    <a:pt x="51692" y="925"/>
                  </a:lnTo>
                  <a:lnTo>
                    <a:pt x="50307" y="925"/>
                  </a:lnTo>
                  <a:lnTo>
                    <a:pt x="48923" y="925"/>
                  </a:lnTo>
                  <a:lnTo>
                    <a:pt x="44769" y="2776"/>
                  </a:lnTo>
                  <a:lnTo>
                    <a:pt x="46153" y="3701"/>
                  </a:lnTo>
                  <a:lnTo>
                    <a:pt x="44769" y="5244"/>
                  </a:lnTo>
                  <a:lnTo>
                    <a:pt x="43846" y="5244"/>
                  </a:lnTo>
                  <a:lnTo>
                    <a:pt x="43846" y="6169"/>
                  </a:lnTo>
                  <a:lnTo>
                    <a:pt x="41076" y="6169"/>
                  </a:lnTo>
                  <a:lnTo>
                    <a:pt x="41076" y="6169"/>
                  </a:lnTo>
                  <a:lnTo>
                    <a:pt x="41076" y="6169"/>
                  </a:lnTo>
                  <a:lnTo>
                    <a:pt x="42461" y="4627"/>
                  </a:lnTo>
                  <a:lnTo>
                    <a:pt x="41076" y="3701"/>
                  </a:lnTo>
                  <a:lnTo>
                    <a:pt x="41076" y="3701"/>
                  </a:lnTo>
                  <a:lnTo>
                    <a:pt x="39692" y="4627"/>
                  </a:lnTo>
                  <a:lnTo>
                    <a:pt x="39692" y="6169"/>
                  </a:lnTo>
                  <a:lnTo>
                    <a:pt x="38307" y="6169"/>
                  </a:lnTo>
                  <a:lnTo>
                    <a:pt x="38307" y="7095"/>
                  </a:lnTo>
                  <a:lnTo>
                    <a:pt x="38307" y="8020"/>
                  </a:lnTo>
                  <a:lnTo>
                    <a:pt x="38307" y="8946"/>
                  </a:lnTo>
                  <a:lnTo>
                    <a:pt x="35538" y="8946"/>
                  </a:lnTo>
                  <a:lnTo>
                    <a:pt x="35538" y="9871"/>
                  </a:lnTo>
                  <a:lnTo>
                    <a:pt x="34615" y="9871"/>
                  </a:lnTo>
                  <a:lnTo>
                    <a:pt x="34615" y="9871"/>
                  </a:lnTo>
                  <a:lnTo>
                    <a:pt x="33230" y="10796"/>
                  </a:lnTo>
                  <a:lnTo>
                    <a:pt x="33230" y="11413"/>
                  </a:lnTo>
                  <a:lnTo>
                    <a:pt x="34615" y="12339"/>
                  </a:lnTo>
                  <a:lnTo>
                    <a:pt x="33230" y="12339"/>
                  </a:lnTo>
                  <a:lnTo>
                    <a:pt x="31846" y="12339"/>
                  </a:lnTo>
                  <a:lnTo>
                    <a:pt x="30461" y="11413"/>
                  </a:lnTo>
                  <a:lnTo>
                    <a:pt x="29076" y="12339"/>
                  </a:lnTo>
                  <a:lnTo>
                    <a:pt x="29076" y="13264"/>
                  </a:lnTo>
                  <a:lnTo>
                    <a:pt x="29076" y="14190"/>
                  </a:lnTo>
                  <a:lnTo>
                    <a:pt x="27692" y="15115"/>
                  </a:lnTo>
                  <a:lnTo>
                    <a:pt x="26769" y="15115"/>
                  </a:lnTo>
                  <a:lnTo>
                    <a:pt x="26769" y="15115"/>
                  </a:lnTo>
                  <a:lnTo>
                    <a:pt x="25384" y="15115"/>
                  </a:lnTo>
                  <a:lnTo>
                    <a:pt x="25384" y="17583"/>
                  </a:lnTo>
                  <a:lnTo>
                    <a:pt x="25384" y="17583"/>
                  </a:lnTo>
                  <a:lnTo>
                    <a:pt x="25384" y="18508"/>
                  </a:lnTo>
                  <a:lnTo>
                    <a:pt x="26769" y="18508"/>
                  </a:lnTo>
                  <a:lnTo>
                    <a:pt x="26769" y="19434"/>
                  </a:lnTo>
                  <a:lnTo>
                    <a:pt x="26769" y="20359"/>
                  </a:lnTo>
                  <a:lnTo>
                    <a:pt x="26769" y="21285"/>
                  </a:lnTo>
                  <a:lnTo>
                    <a:pt x="25384" y="22210"/>
                  </a:lnTo>
                  <a:lnTo>
                    <a:pt x="26769" y="23136"/>
                  </a:lnTo>
                  <a:lnTo>
                    <a:pt x="24000" y="23753"/>
                  </a:lnTo>
                  <a:lnTo>
                    <a:pt x="24000" y="24678"/>
                  </a:lnTo>
                  <a:lnTo>
                    <a:pt x="21230" y="24678"/>
                  </a:lnTo>
                  <a:lnTo>
                    <a:pt x="19846" y="24678"/>
                  </a:lnTo>
                  <a:lnTo>
                    <a:pt x="18461" y="23136"/>
                  </a:lnTo>
                  <a:lnTo>
                    <a:pt x="17538" y="23136"/>
                  </a:lnTo>
                  <a:lnTo>
                    <a:pt x="16153" y="24678"/>
                  </a:lnTo>
                  <a:lnTo>
                    <a:pt x="14769" y="24678"/>
                  </a:lnTo>
                  <a:lnTo>
                    <a:pt x="14769" y="24678"/>
                  </a:lnTo>
                  <a:lnTo>
                    <a:pt x="12000" y="23753"/>
                  </a:lnTo>
                  <a:lnTo>
                    <a:pt x="10615" y="24678"/>
                  </a:lnTo>
                  <a:lnTo>
                    <a:pt x="9230" y="24678"/>
                  </a:lnTo>
                  <a:lnTo>
                    <a:pt x="8307" y="24678"/>
                  </a:lnTo>
                  <a:lnTo>
                    <a:pt x="8307" y="26529"/>
                  </a:lnTo>
                  <a:lnTo>
                    <a:pt x="8307" y="26529"/>
                  </a:lnTo>
                  <a:lnTo>
                    <a:pt x="5538" y="29305"/>
                  </a:lnTo>
                  <a:lnTo>
                    <a:pt x="5538" y="29922"/>
                  </a:lnTo>
                  <a:lnTo>
                    <a:pt x="6923" y="29922"/>
                  </a:lnTo>
                  <a:lnTo>
                    <a:pt x="8307" y="30848"/>
                  </a:lnTo>
                  <a:lnTo>
                    <a:pt x="8307" y="30848"/>
                  </a:lnTo>
                  <a:lnTo>
                    <a:pt x="9230" y="28380"/>
                  </a:lnTo>
                  <a:lnTo>
                    <a:pt x="10615" y="28380"/>
                  </a:lnTo>
                  <a:lnTo>
                    <a:pt x="12000" y="29305"/>
                  </a:lnTo>
                  <a:lnTo>
                    <a:pt x="13384" y="30848"/>
                  </a:lnTo>
                  <a:lnTo>
                    <a:pt x="13384" y="32699"/>
                  </a:lnTo>
                  <a:lnTo>
                    <a:pt x="14769" y="33624"/>
                  </a:lnTo>
                  <a:lnTo>
                    <a:pt x="13384" y="34550"/>
                  </a:lnTo>
                  <a:lnTo>
                    <a:pt x="12000" y="34550"/>
                  </a:lnTo>
                  <a:lnTo>
                    <a:pt x="12000" y="36401"/>
                  </a:lnTo>
                  <a:lnTo>
                    <a:pt x="10615" y="37017"/>
                  </a:lnTo>
                  <a:lnTo>
                    <a:pt x="10615" y="37943"/>
                  </a:lnTo>
                  <a:lnTo>
                    <a:pt x="8307" y="37017"/>
                  </a:lnTo>
                  <a:lnTo>
                    <a:pt x="8307" y="37943"/>
                  </a:lnTo>
                  <a:lnTo>
                    <a:pt x="8307" y="37943"/>
                  </a:lnTo>
                  <a:lnTo>
                    <a:pt x="6923" y="39794"/>
                  </a:lnTo>
                  <a:lnTo>
                    <a:pt x="8307" y="39794"/>
                  </a:lnTo>
                  <a:lnTo>
                    <a:pt x="9230" y="39794"/>
                  </a:lnTo>
                  <a:lnTo>
                    <a:pt x="10615" y="39794"/>
                  </a:lnTo>
                  <a:lnTo>
                    <a:pt x="10615" y="39794"/>
                  </a:lnTo>
                  <a:lnTo>
                    <a:pt x="10615" y="40719"/>
                  </a:lnTo>
                  <a:lnTo>
                    <a:pt x="10615" y="41645"/>
                  </a:lnTo>
                  <a:lnTo>
                    <a:pt x="10615" y="43187"/>
                  </a:lnTo>
                  <a:lnTo>
                    <a:pt x="10615" y="44113"/>
                  </a:lnTo>
                  <a:lnTo>
                    <a:pt x="12000" y="44113"/>
                  </a:lnTo>
                  <a:lnTo>
                    <a:pt x="13384" y="44113"/>
                  </a:lnTo>
                  <a:lnTo>
                    <a:pt x="14769" y="44113"/>
                  </a:lnTo>
                  <a:lnTo>
                    <a:pt x="14769" y="45038"/>
                  </a:lnTo>
                  <a:lnTo>
                    <a:pt x="14769" y="45964"/>
                  </a:lnTo>
                  <a:lnTo>
                    <a:pt x="14769" y="46889"/>
                  </a:lnTo>
                  <a:lnTo>
                    <a:pt x="14769" y="47814"/>
                  </a:lnTo>
                  <a:lnTo>
                    <a:pt x="13384" y="48740"/>
                  </a:lnTo>
                  <a:lnTo>
                    <a:pt x="13384" y="49357"/>
                  </a:lnTo>
                  <a:lnTo>
                    <a:pt x="16153" y="49357"/>
                  </a:lnTo>
                  <a:lnTo>
                    <a:pt x="17538" y="49357"/>
                  </a:lnTo>
                  <a:lnTo>
                    <a:pt x="16153" y="51208"/>
                  </a:lnTo>
                  <a:lnTo>
                    <a:pt x="14769" y="51208"/>
                  </a:lnTo>
                  <a:lnTo>
                    <a:pt x="14769" y="51208"/>
                  </a:lnTo>
                  <a:lnTo>
                    <a:pt x="14769" y="53059"/>
                  </a:lnTo>
                  <a:lnTo>
                    <a:pt x="14769" y="54910"/>
                  </a:lnTo>
                  <a:lnTo>
                    <a:pt x="14769" y="54910"/>
                  </a:lnTo>
                  <a:lnTo>
                    <a:pt x="14769" y="55526"/>
                  </a:lnTo>
                  <a:lnTo>
                    <a:pt x="14769" y="56452"/>
                  </a:lnTo>
                  <a:lnTo>
                    <a:pt x="12000" y="57377"/>
                  </a:lnTo>
                  <a:lnTo>
                    <a:pt x="13384" y="57377"/>
                  </a:lnTo>
                  <a:lnTo>
                    <a:pt x="13384" y="59228"/>
                  </a:lnTo>
                  <a:lnTo>
                    <a:pt x="12000" y="60154"/>
                  </a:lnTo>
                  <a:lnTo>
                    <a:pt x="12000" y="61079"/>
                  </a:lnTo>
                  <a:lnTo>
                    <a:pt x="12000" y="61079"/>
                  </a:lnTo>
                  <a:lnTo>
                    <a:pt x="12000" y="61079"/>
                  </a:lnTo>
                  <a:lnTo>
                    <a:pt x="10615" y="61696"/>
                  </a:lnTo>
                  <a:lnTo>
                    <a:pt x="10615" y="61696"/>
                  </a:lnTo>
                  <a:lnTo>
                    <a:pt x="10615" y="62622"/>
                  </a:lnTo>
                  <a:lnTo>
                    <a:pt x="10615" y="62622"/>
                  </a:lnTo>
                  <a:lnTo>
                    <a:pt x="10615" y="63547"/>
                  </a:lnTo>
                  <a:lnTo>
                    <a:pt x="9230" y="64473"/>
                  </a:lnTo>
                  <a:lnTo>
                    <a:pt x="8307" y="65398"/>
                  </a:lnTo>
                  <a:lnTo>
                    <a:pt x="8307" y="65398"/>
                  </a:lnTo>
                  <a:lnTo>
                    <a:pt x="6923" y="65398"/>
                  </a:lnTo>
                  <a:lnTo>
                    <a:pt x="5538" y="65398"/>
                  </a:lnTo>
                  <a:lnTo>
                    <a:pt x="4153" y="66323"/>
                  </a:lnTo>
                  <a:lnTo>
                    <a:pt x="2769" y="66323"/>
                  </a:lnTo>
                  <a:lnTo>
                    <a:pt x="2769" y="67249"/>
                  </a:lnTo>
                  <a:lnTo>
                    <a:pt x="2769" y="68791"/>
                  </a:lnTo>
                  <a:lnTo>
                    <a:pt x="4153" y="69717"/>
                  </a:lnTo>
                  <a:lnTo>
                    <a:pt x="5538" y="69717"/>
                  </a:lnTo>
                  <a:lnTo>
                    <a:pt x="4153" y="70642"/>
                  </a:lnTo>
                  <a:lnTo>
                    <a:pt x="2769" y="70642"/>
                  </a:lnTo>
                  <a:lnTo>
                    <a:pt x="1384" y="71568"/>
                  </a:lnTo>
                  <a:lnTo>
                    <a:pt x="0" y="72493"/>
                  </a:lnTo>
                  <a:lnTo>
                    <a:pt x="1384" y="74035"/>
                  </a:lnTo>
                  <a:lnTo>
                    <a:pt x="0" y="74035"/>
                  </a:lnTo>
                  <a:lnTo>
                    <a:pt x="1384" y="75886"/>
                  </a:lnTo>
                  <a:lnTo>
                    <a:pt x="4153" y="74961"/>
                  </a:lnTo>
                  <a:lnTo>
                    <a:pt x="5538" y="75886"/>
                  </a:lnTo>
                  <a:lnTo>
                    <a:pt x="5538" y="76812"/>
                  </a:lnTo>
                  <a:lnTo>
                    <a:pt x="5538" y="78663"/>
                  </a:lnTo>
                  <a:lnTo>
                    <a:pt x="6923" y="77737"/>
                  </a:lnTo>
                  <a:lnTo>
                    <a:pt x="8307" y="77737"/>
                  </a:lnTo>
                  <a:lnTo>
                    <a:pt x="8307" y="78663"/>
                  </a:lnTo>
                  <a:lnTo>
                    <a:pt x="9230" y="77737"/>
                  </a:lnTo>
                  <a:lnTo>
                    <a:pt x="10615" y="77737"/>
                  </a:lnTo>
                  <a:lnTo>
                    <a:pt x="10615" y="77737"/>
                  </a:lnTo>
                  <a:lnTo>
                    <a:pt x="10615" y="79588"/>
                  </a:lnTo>
                  <a:lnTo>
                    <a:pt x="12000" y="79588"/>
                  </a:lnTo>
                  <a:lnTo>
                    <a:pt x="13384" y="81131"/>
                  </a:lnTo>
                  <a:lnTo>
                    <a:pt x="13384" y="80205"/>
                  </a:lnTo>
                  <a:lnTo>
                    <a:pt x="13384" y="79588"/>
                  </a:lnTo>
                  <a:lnTo>
                    <a:pt x="14769" y="80205"/>
                  </a:lnTo>
                  <a:lnTo>
                    <a:pt x="14769" y="80205"/>
                  </a:lnTo>
                  <a:lnTo>
                    <a:pt x="14769" y="82056"/>
                  </a:lnTo>
                  <a:lnTo>
                    <a:pt x="12000" y="82056"/>
                  </a:lnTo>
                  <a:lnTo>
                    <a:pt x="12000" y="81131"/>
                  </a:lnTo>
                  <a:lnTo>
                    <a:pt x="10615" y="82056"/>
                  </a:lnTo>
                  <a:lnTo>
                    <a:pt x="9230" y="82056"/>
                  </a:lnTo>
                  <a:lnTo>
                    <a:pt x="8307" y="82982"/>
                  </a:lnTo>
                  <a:lnTo>
                    <a:pt x="8307" y="82982"/>
                  </a:lnTo>
                  <a:lnTo>
                    <a:pt x="6923" y="82982"/>
                  </a:lnTo>
                  <a:lnTo>
                    <a:pt x="5538" y="83907"/>
                  </a:lnTo>
                  <a:lnTo>
                    <a:pt x="6923" y="83907"/>
                  </a:lnTo>
                  <a:lnTo>
                    <a:pt x="8307" y="84832"/>
                  </a:lnTo>
                  <a:lnTo>
                    <a:pt x="10615" y="85758"/>
                  </a:lnTo>
                  <a:lnTo>
                    <a:pt x="10615" y="86683"/>
                  </a:lnTo>
                  <a:lnTo>
                    <a:pt x="9230" y="87300"/>
                  </a:lnTo>
                  <a:lnTo>
                    <a:pt x="9230" y="89151"/>
                  </a:lnTo>
                  <a:lnTo>
                    <a:pt x="10615" y="89151"/>
                  </a:lnTo>
                  <a:lnTo>
                    <a:pt x="10615" y="90077"/>
                  </a:lnTo>
                  <a:lnTo>
                    <a:pt x="12000" y="91002"/>
                  </a:lnTo>
                  <a:lnTo>
                    <a:pt x="12000" y="91002"/>
                  </a:lnTo>
                  <a:lnTo>
                    <a:pt x="10615" y="91928"/>
                  </a:lnTo>
                  <a:lnTo>
                    <a:pt x="12000" y="92853"/>
                  </a:lnTo>
                  <a:lnTo>
                    <a:pt x="12000" y="93470"/>
                  </a:lnTo>
                  <a:lnTo>
                    <a:pt x="13384" y="93470"/>
                  </a:lnTo>
                  <a:lnTo>
                    <a:pt x="12000" y="93470"/>
                  </a:lnTo>
                  <a:lnTo>
                    <a:pt x="12000" y="94395"/>
                  </a:lnTo>
                  <a:lnTo>
                    <a:pt x="14769" y="94395"/>
                  </a:lnTo>
                  <a:lnTo>
                    <a:pt x="13384" y="95321"/>
                  </a:lnTo>
                  <a:lnTo>
                    <a:pt x="13384" y="96246"/>
                  </a:lnTo>
                  <a:lnTo>
                    <a:pt x="12000" y="97172"/>
                  </a:lnTo>
                  <a:lnTo>
                    <a:pt x="12000" y="97172"/>
                  </a:lnTo>
                  <a:lnTo>
                    <a:pt x="12000" y="97172"/>
                  </a:lnTo>
                  <a:lnTo>
                    <a:pt x="12000" y="97172"/>
                  </a:lnTo>
                  <a:lnTo>
                    <a:pt x="12000" y="99023"/>
                  </a:lnTo>
                  <a:lnTo>
                    <a:pt x="10615" y="99023"/>
                  </a:lnTo>
                  <a:lnTo>
                    <a:pt x="9230" y="99023"/>
                  </a:lnTo>
                  <a:lnTo>
                    <a:pt x="10615" y="99640"/>
                  </a:lnTo>
                  <a:lnTo>
                    <a:pt x="9230" y="100565"/>
                  </a:lnTo>
                  <a:lnTo>
                    <a:pt x="9230" y="100565"/>
                  </a:lnTo>
                  <a:lnTo>
                    <a:pt x="9230" y="102416"/>
                  </a:lnTo>
                  <a:lnTo>
                    <a:pt x="9230" y="103341"/>
                  </a:lnTo>
                  <a:lnTo>
                    <a:pt x="12000" y="104267"/>
                  </a:lnTo>
                  <a:lnTo>
                    <a:pt x="13384" y="104267"/>
                  </a:lnTo>
                  <a:lnTo>
                    <a:pt x="13384" y="105809"/>
                  </a:lnTo>
                  <a:lnTo>
                    <a:pt x="12000" y="105809"/>
                  </a:lnTo>
                  <a:lnTo>
                    <a:pt x="10615" y="105809"/>
                  </a:lnTo>
                  <a:lnTo>
                    <a:pt x="10615" y="106735"/>
                  </a:lnTo>
                  <a:lnTo>
                    <a:pt x="8307" y="106735"/>
                  </a:lnTo>
                  <a:lnTo>
                    <a:pt x="8307" y="107660"/>
                  </a:lnTo>
                  <a:lnTo>
                    <a:pt x="6923" y="107660"/>
                  </a:lnTo>
                  <a:lnTo>
                    <a:pt x="8307" y="109511"/>
                  </a:lnTo>
                  <a:lnTo>
                    <a:pt x="6923" y="109511"/>
                  </a:lnTo>
                  <a:lnTo>
                    <a:pt x="6923" y="110437"/>
                  </a:lnTo>
                  <a:lnTo>
                    <a:pt x="5538" y="110437"/>
                  </a:lnTo>
                  <a:lnTo>
                    <a:pt x="5538" y="110437"/>
                  </a:lnTo>
                  <a:lnTo>
                    <a:pt x="6923" y="110437"/>
                  </a:lnTo>
                  <a:lnTo>
                    <a:pt x="9230" y="111362"/>
                  </a:lnTo>
                  <a:lnTo>
                    <a:pt x="10615" y="111979"/>
                  </a:lnTo>
                  <a:lnTo>
                    <a:pt x="10615" y="111979"/>
                  </a:lnTo>
                  <a:lnTo>
                    <a:pt x="10615" y="112904"/>
                  </a:lnTo>
                  <a:lnTo>
                    <a:pt x="10615" y="113830"/>
                  </a:lnTo>
                  <a:lnTo>
                    <a:pt x="10615" y="113830"/>
                  </a:lnTo>
                  <a:lnTo>
                    <a:pt x="12000" y="115681"/>
                  </a:lnTo>
                  <a:lnTo>
                    <a:pt x="12000" y="116606"/>
                  </a:lnTo>
                  <a:lnTo>
                    <a:pt x="12000" y="117532"/>
                  </a:lnTo>
                  <a:lnTo>
                    <a:pt x="13384" y="117532"/>
                  </a:lnTo>
                  <a:lnTo>
                    <a:pt x="13384" y="114755"/>
                  </a:lnTo>
                  <a:lnTo>
                    <a:pt x="14769" y="114755"/>
                  </a:lnTo>
                  <a:lnTo>
                    <a:pt x="14769" y="116606"/>
                  </a:lnTo>
                  <a:lnTo>
                    <a:pt x="17538" y="115681"/>
                  </a:lnTo>
                  <a:lnTo>
                    <a:pt x="17538" y="116606"/>
                  </a:lnTo>
                  <a:lnTo>
                    <a:pt x="17538" y="118149"/>
                  </a:lnTo>
                  <a:lnTo>
                    <a:pt x="17538" y="119074"/>
                  </a:lnTo>
                  <a:lnTo>
                    <a:pt x="17538" y="120000"/>
                  </a:lnTo>
                  <a:lnTo>
                    <a:pt x="19846" y="119074"/>
                  </a:lnTo>
                  <a:lnTo>
                    <a:pt x="19846" y="120000"/>
                  </a:lnTo>
                  <a:lnTo>
                    <a:pt x="21230" y="119074"/>
                  </a:lnTo>
                  <a:lnTo>
                    <a:pt x="22615" y="118149"/>
                  </a:lnTo>
                  <a:lnTo>
                    <a:pt x="24000" y="118149"/>
                  </a:lnTo>
                  <a:lnTo>
                    <a:pt x="24000" y="117532"/>
                  </a:lnTo>
                  <a:lnTo>
                    <a:pt x="25384" y="117532"/>
                  </a:lnTo>
                  <a:lnTo>
                    <a:pt x="26769" y="117532"/>
                  </a:lnTo>
                  <a:lnTo>
                    <a:pt x="26769" y="116606"/>
                  </a:lnTo>
                  <a:lnTo>
                    <a:pt x="26769" y="115681"/>
                  </a:lnTo>
                  <a:lnTo>
                    <a:pt x="27692" y="115681"/>
                  </a:lnTo>
                  <a:lnTo>
                    <a:pt x="27692" y="114755"/>
                  </a:lnTo>
                  <a:lnTo>
                    <a:pt x="29076" y="114755"/>
                  </a:lnTo>
                  <a:lnTo>
                    <a:pt x="29076" y="115681"/>
                  </a:lnTo>
                  <a:lnTo>
                    <a:pt x="29076" y="115681"/>
                  </a:lnTo>
                  <a:lnTo>
                    <a:pt x="30461" y="115681"/>
                  </a:lnTo>
                  <a:lnTo>
                    <a:pt x="30461" y="115681"/>
                  </a:lnTo>
                  <a:lnTo>
                    <a:pt x="30461" y="116606"/>
                  </a:lnTo>
                  <a:lnTo>
                    <a:pt x="33230" y="116606"/>
                  </a:lnTo>
                  <a:lnTo>
                    <a:pt x="33230" y="118149"/>
                  </a:lnTo>
                  <a:lnTo>
                    <a:pt x="34615" y="119074"/>
                  </a:lnTo>
                  <a:lnTo>
                    <a:pt x="35538" y="119074"/>
                  </a:lnTo>
                  <a:lnTo>
                    <a:pt x="36923" y="119074"/>
                  </a:lnTo>
                  <a:lnTo>
                    <a:pt x="41076" y="119074"/>
                  </a:lnTo>
                  <a:lnTo>
                    <a:pt x="42461" y="119074"/>
                  </a:lnTo>
                  <a:lnTo>
                    <a:pt x="43846" y="119074"/>
                  </a:lnTo>
                  <a:lnTo>
                    <a:pt x="43846" y="119074"/>
                  </a:lnTo>
                  <a:lnTo>
                    <a:pt x="44769" y="117532"/>
                  </a:lnTo>
                  <a:lnTo>
                    <a:pt x="47538" y="115681"/>
                  </a:lnTo>
                  <a:lnTo>
                    <a:pt x="47538" y="115681"/>
                  </a:lnTo>
                  <a:lnTo>
                    <a:pt x="50307" y="113830"/>
                  </a:lnTo>
                  <a:lnTo>
                    <a:pt x="51692" y="111979"/>
                  </a:lnTo>
                  <a:lnTo>
                    <a:pt x="53076" y="111979"/>
                  </a:lnTo>
                  <a:lnTo>
                    <a:pt x="54000" y="110437"/>
                  </a:lnTo>
                  <a:lnTo>
                    <a:pt x="55384" y="109511"/>
                  </a:lnTo>
                  <a:lnTo>
                    <a:pt x="55384" y="108586"/>
                  </a:lnTo>
                  <a:lnTo>
                    <a:pt x="55384" y="107660"/>
                  </a:lnTo>
                  <a:lnTo>
                    <a:pt x="56769" y="106735"/>
                  </a:lnTo>
                  <a:lnTo>
                    <a:pt x="56769" y="105809"/>
                  </a:lnTo>
                  <a:lnTo>
                    <a:pt x="56769" y="105192"/>
                  </a:lnTo>
                  <a:lnTo>
                    <a:pt x="56769" y="104267"/>
                  </a:lnTo>
                  <a:lnTo>
                    <a:pt x="59538" y="101491"/>
                  </a:lnTo>
                  <a:lnTo>
                    <a:pt x="62307" y="99640"/>
                  </a:lnTo>
                  <a:lnTo>
                    <a:pt x="59538" y="99023"/>
                  </a:lnTo>
                  <a:lnTo>
                    <a:pt x="58153" y="98097"/>
                  </a:lnTo>
                  <a:lnTo>
                    <a:pt x="62307" y="94395"/>
                  </a:lnTo>
                  <a:lnTo>
                    <a:pt x="63230" y="93470"/>
                  </a:lnTo>
                  <a:lnTo>
                    <a:pt x="64615" y="92853"/>
                  </a:lnTo>
                  <a:lnTo>
                    <a:pt x="67384" y="91002"/>
                  </a:lnTo>
                  <a:lnTo>
                    <a:pt x="68769" y="90077"/>
                  </a:lnTo>
                  <a:lnTo>
                    <a:pt x="70153" y="89151"/>
                  </a:lnTo>
                  <a:lnTo>
                    <a:pt x="71538" y="88226"/>
                  </a:lnTo>
                  <a:lnTo>
                    <a:pt x="73846" y="87300"/>
                  </a:lnTo>
                  <a:lnTo>
                    <a:pt x="73846" y="87300"/>
                  </a:lnTo>
                  <a:lnTo>
                    <a:pt x="76615" y="85758"/>
                  </a:lnTo>
                  <a:lnTo>
                    <a:pt x="78000" y="84832"/>
                  </a:lnTo>
                  <a:lnTo>
                    <a:pt x="79384" y="82056"/>
                  </a:lnTo>
                  <a:lnTo>
                    <a:pt x="78000" y="82056"/>
                  </a:lnTo>
                  <a:lnTo>
                    <a:pt x="78000" y="81131"/>
                  </a:lnTo>
                  <a:lnTo>
                    <a:pt x="79384" y="77737"/>
                  </a:lnTo>
                  <a:lnTo>
                    <a:pt x="79384" y="75886"/>
                  </a:lnTo>
                  <a:lnTo>
                    <a:pt x="79384" y="74961"/>
                  </a:lnTo>
                  <a:lnTo>
                    <a:pt x="78000" y="74035"/>
                  </a:lnTo>
                  <a:lnTo>
                    <a:pt x="78000" y="73419"/>
                  </a:lnTo>
                  <a:lnTo>
                    <a:pt x="78000" y="72493"/>
                  </a:lnTo>
                  <a:lnTo>
                    <a:pt x="78000" y="72493"/>
                  </a:lnTo>
                  <a:lnTo>
                    <a:pt x="79384" y="71568"/>
                  </a:lnTo>
                  <a:lnTo>
                    <a:pt x="80307" y="70642"/>
                  </a:lnTo>
                  <a:lnTo>
                    <a:pt x="80307" y="70642"/>
                  </a:lnTo>
                  <a:lnTo>
                    <a:pt x="81692" y="70642"/>
                  </a:lnTo>
                  <a:lnTo>
                    <a:pt x="87230" y="68791"/>
                  </a:lnTo>
                  <a:lnTo>
                    <a:pt x="88615" y="67866"/>
                  </a:lnTo>
                  <a:lnTo>
                    <a:pt x="89538" y="67866"/>
                  </a:lnTo>
                  <a:lnTo>
                    <a:pt x="90923" y="67866"/>
                  </a:lnTo>
                  <a:lnTo>
                    <a:pt x="90923" y="66323"/>
                  </a:lnTo>
                  <a:lnTo>
                    <a:pt x="92307" y="65398"/>
                  </a:lnTo>
                  <a:lnTo>
                    <a:pt x="93692" y="65398"/>
                  </a:lnTo>
                  <a:lnTo>
                    <a:pt x="95076" y="64473"/>
                  </a:lnTo>
                  <a:lnTo>
                    <a:pt x="93692" y="63547"/>
                  </a:lnTo>
                  <a:lnTo>
                    <a:pt x="93692" y="62622"/>
                  </a:lnTo>
                  <a:lnTo>
                    <a:pt x="95076" y="61696"/>
                  </a:lnTo>
                  <a:lnTo>
                    <a:pt x="96461" y="61696"/>
                  </a:lnTo>
                  <a:lnTo>
                    <a:pt x="97846" y="61696"/>
                  </a:lnTo>
                  <a:lnTo>
                    <a:pt x="97846" y="60154"/>
                  </a:lnTo>
                  <a:lnTo>
                    <a:pt x="101538" y="58303"/>
                  </a:lnTo>
                  <a:lnTo>
                    <a:pt x="101538" y="57377"/>
                  </a:lnTo>
                  <a:lnTo>
                    <a:pt x="102923" y="56452"/>
                  </a:lnTo>
                  <a:lnTo>
                    <a:pt x="102923" y="55526"/>
                  </a:lnTo>
                  <a:lnTo>
                    <a:pt x="104307" y="54910"/>
                  </a:lnTo>
                  <a:lnTo>
                    <a:pt x="105692" y="53059"/>
                  </a:lnTo>
                  <a:lnTo>
                    <a:pt x="109384" y="50282"/>
                  </a:lnTo>
                  <a:lnTo>
                    <a:pt x="109384" y="50282"/>
                  </a:lnTo>
                  <a:lnTo>
                    <a:pt x="109384" y="47814"/>
                  </a:lnTo>
                  <a:lnTo>
                    <a:pt x="112153" y="46889"/>
                  </a:lnTo>
                  <a:lnTo>
                    <a:pt x="113538" y="45038"/>
                  </a:lnTo>
                  <a:lnTo>
                    <a:pt x="114923" y="45038"/>
                  </a:lnTo>
                  <a:lnTo>
                    <a:pt x="114923" y="44113"/>
                  </a:lnTo>
                  <a:lnTo>
                    <a:pt x="116307" y="44113"/>
                  </a:lnTo>
                  <a:lnTo>
                    <a:pt x="113538" y="42570"/>
                  </a:lnTo>
                  <a:lnTo>
                    <a:pt x="112153" y="41645"/>
                  </a:lnTo>
                  <a:lnTo>
                    <a:pt x="112153" y="42570"/>
                  </a:lnTo>
                  <a:lnTo>
                    <a:pt x="107076" y="43187"/>
                  </a:lnTo>
                  <a:lnTo>
                    <a:pt x="105692" y="43187"/>
                  </a:lnTo>
                  <a:lnTo>
                    <a:pt x="104307" y="44113"/>
                  </a:lnTo>
                  <a:lnTo>
                    <a:pt x="104307" y="42570"/>
                  </a:lnTo>
                  <a:lnTo>
                    <a:pt x="104307" y="41645"/>
                  </a:lnTo>
                  <a:lnTo>
                    <a:pt x="105692" y="41645"/>
                  </a:lnTo>
                  <a:lnTo>
                    <a:pt x="105692" y="40719"/>
                  </a:lnTo>
                  <a:lnTo>
                    <a:pt x="107076" y="39794"/>
                  </a:lnTo>
                  <a:lnTo>
                    <a:pt x="107076" y="39794"/>
                  </a:lnTo>
                  <a:lnTo>
                    <a:pt x="107076" y="37943"/>
                  </a:lnTo>
                  <a:close/>
                </a:path>
              </a:pathLst>
            </a:custGeom>
            <a:solidFill>
              <a:srgbClr val="B7B7B7"/>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4" name="Google Shape;424;p9"/>
            <p:cNvSpPr/>
            <p:nvPr/>
          </p:nvSpPr>
          <p:spPr>
            <a:xfrm>
              <a:off x="3997015" y="3590663"/>
              <a:ext cx="349821" cy="332122"/>
            </a:xfrm>
            <a:custGeom>
              <a:avLst/>
              <a:gdLst/>
              <a:ahLst/>
              <a:cxnLst/>
              <a:rect l="l" t="t" r="r" b="b"/>
              <a:pathLst>
                <a:path w="120000" h="120000" extrusionOk="0">
                  <a:moveTo>
                    <a:pt x="19051" y="78240"/>
                  </a:moveTo>
                  <a:lnTo>
                    <a:pt x="17567" y="78960"/>
                  </a:lnTo>
                  <a:lnTo>
                    <a:pt x="16824" y="79680"/>
                  </a:lnTo>
                  <a:lnTo>
                    <a:pt x="16824" y="82320"/>
                  </a:lnTo>
                  <a:lnTo>
                    <a:pt x="15340" y="83040"/>
                  </a:lnTo>
                  <a:lnTo>
                    <a:pt x="14845" y="83760"/>
                  </a:lnTo>
                  <a:lnTo>
                    <a:pt x="14103" y="84480"/>
                  </a:lnTo>
                  <a:lnTo>
                    <a:pt x="14103" y="84960"/>
                  </a:lnTo>
                  <a:lnTo>
                    <a:pt x="13360" y="84960"/>
                  </a:lnTo>
                  <a:lnTo>
                    <a:pt x="12618" y="84960"/>
                  </a:lnTo>
                  <a:lnTo>
                    <a:pt x="13360" y="86400"/>
                  </a:lnTo>
                  <a:lnTo>
                    <a:pt x="13360" y="89280"/>
                  </a:lnTo>
                  <a:lnTo>
                    <a:pt x="13360" y="89760"/>
                  </a:lnTo>
                  <a:lnTo>
                    <a:pt x="15340" y="91200"/>
                  </a:lnTo>
                  <a:lnTo>
                    <a:pt x="18309" y="94080"/>
                  </a:lnTo>
                  <a:lnTo>
                    <a:pt x="18309" y="94800"/>
                  </a:lnTo>
                  <a:lnTo>
                    <a:pt x="18309" y="95280"/>
                  </a:lnTo>
                  <a:lnTo>
                    <a:pt x="19051" y="95280"/>
                  </a:lnTo>
                  <a:lnTo>
                    <a:pt x="19793" y="95280"/>
                  </a:lnTo>
                  <a:lnTo>
                    <a:pt x="19793" y="96720"/>
                  </a:lnTo>
                  <a:lnTo>
                    <a:pt x="20288" y="97440"/>
                  </a:lnTo>
                  <a:lnTo>
                    <a:pt x="20288" y="98160"/>
                  </a:lnTo>
                  <a:lnTo>
                    <a:pt x="21030" y="98880"/>
                  </a:lnTo>
                  <a:lnTo>
                    <a:pt x="21030" y="99600"/>
                  </a:lnTo>
                  <a:lnTo>
                    <a:pt x="21773" y="100080"/>
                  </a:lnTo>
                  <a:lnTo>
                    <a:pt x="21773" y="100080"/>
                  </a:lnTo>
                  <a:lnTo>
                    <a:pt x="22515" y="101520"/>
                  </a:lnTo>
                  <a:lnTo>
                    <a:pt x="22515" y="103680"/>
                  </a:lnTo>
                  <a:lnTo>
                    <a:pt x="23257" y="104400"/>
                  </a:lnTo>
                  <a:lnTo>
                    <a:pt x="23257" y="105600"/>
                  </a:lnTo>
                  <a:lnTo>
                    <a:pt x="23257" y="106320"/>
                  </a:lnTo>
                  <a:lnTo>
                    <a:pt x="23257" y="107040"/>
                  </a:lnTo>
                  <a:lnTo>
                    <a:pt x="24494" y="106320"/>
                  </a:lnTo>
                  <a:lnTo>
                    <a:pt x="25237" y="107760"/>
                  </a:lnTo>
                  <a:lnTo>
                    <a:pt x="26721" y="109200"/>
                  </a:lnTo>
                  <a:lnTo>
                    <a:pt x="26721" y="109200"/>
                  </a:lnTo>
                  <a:lnTo>
                    <a:pt x="28948" y="110400"/>
                  </a:lnTo>
                  <a:lnTo>
                    <a:pt x="28948" y="110400"/>
                  </a:lnTo>
                  <a:lnTo>
                    <a:pt x="29443" y="111120"/>
                  </a:lnTo>
                  <a:lnTo>
                    <a:pt x="31670" y="111840"/>
                  </a:lnTo>
                  <a:lnTo>
                    <a:pt x="31670" y="111840"/>
                  </a:lnTo>
                  <a:lnTo>
                    <a:pt x="33154" y="111840"/>
                  </a:lnTo>
                  <a:lnTo>
                    <a:pt x="33896" y="111840"/>
                  </a:lnTo>
                  <a:lnTo>
                    <a:pt x="34391" y="114000"/>
                  </a:lnTo>
                  <a:lnTo>
                    <a:pt x="35134" y="115200"/>
                  </a:lnTo>
                  <a:lnTo>
                    <a:pt x="35876" y="115200"/>
                  </a:lnTo>
                  <a:lnTo>
                    <a:pt x="38845" y="115920"/>
                  </a:lnTo>
                  <a:lnTo>
                    <a:pt x="39340" y="116640"/>
                  </a:lnTo>
                  <a:lnTo>
                    <a:pt x="40082" y="116640"/>
                  </a:lnTo>
                  <a:lnTo>
                    <a:pt x="40824" y="118080"/>
                  </a:lnTo>
                  <a:lnTo>
                    <a:pt x="40824" y="118800"/>
                  </a:lnTo>
                  <a:lnTo>
                    <a:pt x="41567" y="118800"/>
                  </a:lnTo>
                  <a:lnTo>
                    <a:pt x="41567" y="118800"/>
                  </a:lnTo>
                  <a:lnTo>
                    <a:pt x="41567" y="118080"/>
                  </a:lnTo>
                  <a:lnTo>
                    <a:pt x="41567" y="118080"/>
                  </a:lnTo>
                  <a:lnTo>
                    <a:pt x="42309" y="119280"/>
                  </a:lnTo>
                  <a:lnTo>
                    <a:pt x="43793" y="120000"/>
                  </a:lnTo>
                  <a:lnTo>
                    <a:pt x="44288" y="119280"/>
                  </a:lnTo>
                  <a:lnTo>
                    <a:pt x="44288" y="119280"/>
                  </a:lnTo>
                  <a:lnTo>
                    <a:pt x="44288" y="118800"/>
                  </a:lnTo>
                  <a:lnTo>
                    <a:pt x="44288" y="118800"/>
                  </a:lnTo>
                  <a:lnTo>
                    <a:pt x="44288" y="118080"/>
                  </a:lnTo>
                  <a:lnTo>
                    <a:pt x="45773" y="117360"/>
                  </a:lnTo>
                  <a:lnTo>
                    <a:pt x="45773" y="117360"/>
                  </a:lnTo>
                  <a:lnTo>
                    <a:pt x="47257" y="118080"/>
                  </a:lnTo>
                  <a:lnTo>
                    <a:pt x="47257" y="117360"/>
                  </a:lnTo>
                  <a:lnTo>
                    <a:pt x="48494" y="117360"/>
                  </a:lnTo>
                  <a:lnTo>
                    <a:pt x="49237" y="116640"/>
                  </a:lnTo>
                  <a:lnTo>
                    <a:pt x="49237" y="115920"/>
                  </a:lnTo>
                  <a:lnTo>
                    <a:pt x="52206" y="115200"/>
                  </a:lnTo>
                  <a:lnTo>
                    <a:pt x="52948" y="115200"/>
                  </a:lnTo>
                  <a:lnTo>
                    <a:pt x="52948" y="115200"/>
                  </a:lnTo>
                  <a:lnTo>
                    <a:pt x="53443" y="115200"/>
                  </a:lnTo>
                  <a:lnTo>
                    <a:pt x="53443" y="115200"/>
                  </a:lnTo>
                  <a:lnTo>
                    <a:pt x="52948" y="116640"/>
                  </a:lnTo>
                  <a:lnTo>
                    <a:pt x="52948" y="116640"/>
                  </a:lnTo>
                  <a:lnTo>
                    <a:pt x="53443" y="118080"/>
                  </a:lnTo>
                  <a:lnTo>
                    <a:pt x="54185" y="118080"/>
                  </a:lnTo>
                  <a:lnTo>
                    <a:pt x="54927" y="117360"/>
                  </a:lnTo>
                  <a:lnTo>
                    <a:pt x="55670" y="116640"/>
                  </a:lnTo>
                  <a:lnTo>
                    <a:pt x="56412" y="117360"/>
                  </a:lnTo>
                  <a:lnTo>
                    <a:pt x="57154" y="117360"/>
                  </a:lnTo>
                  <a:lnTo>
                    <a:pt x="57154" y="116640"/>
                  </a:lnTo>
                  <a:lnTo>
                    <a:pt x="57896" y="116640"/>
                  </a:lnTo>
                  <a:lnTo>
                    <a:pt x="57896" y="116640"/>
                  </a:lnTo>
                  <a:lnTo>
                    <a:pt x="57896" y="117360"/>
                  </a:lnTo>
                  <a:lnTo>
                    <a:pt x="59134" y="118080"/>
                  </a:lnTo>
                  <a:lnTo>
                    <a:pt x="59876" y="118080"/>
                  </a:lnTo>
                  <a:lnTo>
                    <a:pt x="60618" y="118080"/>
                  </a:lnTo>
                  <a:lnTo>
                    <a:pt x="61360" y="118080"/>
                  </a:lnTo>
                  <a:lnTo>
                    <a:pt x="62103" y="117360"/>
                  </a:lnTo>
                  <a:lnTo>
                    <a:pt x="62845" y="118080"/>
                  </a:lnTo>
                  <a:lnTo>
                    <a:pt x="63340" y="118080"/>
                  </a:lnTo>
                  <a:lnTo>
                    <a:pt x="64082" y="118080"/>
                  </a:lnTo>
                  <a:lnTo>
                    <a:pt x="64082" y="116640"/>
                  </a:lnTo>
                  <a:lnTo>
                    <a:pt x="64824" y="116640"/>
                  </a:lnTo>
                  <a:lnTo>
                    <a:pt x="65567" y="115920"/>
                  </a:lnTo>
                  <a:lnTo>
                    <a:pt x="66309" y="115920"/>
                  </a:lnTo>
                  <a:lnTo>
                    <a:pt x="67051" y="115200"/>
                  </a:lnTo>
                  <a:lnTo>
                    <a:pt x="67793" y="114480"/>
                  </a:lnTo>
                  <a:lnTo>
                    <a:pt x="67051" y="114000"/>
                  </a:lnTo>
                  <a:lnTo>
                    <a:pt x="65567" y="113280"/>
                  </a:lnTo>
                  <a:lnTo>
                    <a:pt x="65567" y="113280"/>
                  </a:lnTo>
                  <a:lnTo>
                    <a:pt x="64824" y="114000"/>
                  </a:lnTo>
                  <a:lnTo>
                    <a:pt x="64082" y="114000"/>
                  </a:lnTo>
                  <a:lnTo>
                    <a:pt x="64082" y="113280"/>
                  </a:lnTo>
                  <a:lnTo>
                    <a:pt x="64082" y="112560"/>
                  </a:lnTo>
                  <a:lnTo>
                    <a:pt x="64082" y="111840"/>
                  </a:lnTo>
                  <a:lnTo>
                    <a:pt x="64824" y="111120"/>
                  </a:lnTo>
                  <a:lnTo>
                    <a:pt x="65567" y="110400"/>
                  </a:lnTo>
                  <a:lnTo>
                    <a:pt x="64824" y="109200"/>
                  </a:lnTo>
                  <a:lnTo>
                    <a:pt x="64824" y="107760"/>
                  </a:lnTo>
                  <a:lnTo>
                    <a:pt x="64082" y="107760"/>
                  </a:lnTo>
                  <a:lnTo>
                    <a:pt x="64082" y="107040"/>
                  </a:lnTo>
                  <a:lnTo>
                    <a:pt x="65567" y="107040"/>
                  </a:lnTo>
                  <a:lnTo>
                    <a:pt x="65567" y="106320"/>
                  </a:lnTo>
                  <a:lnTo>
                    <a:pt x="65567" y="104880"/>
                  </a:lnTo>
                  <a:lnTo>
                    <a:pt x="65567" y="104880"/>
                  </a:lnTo>
                  <a:lnTo>
                    <a:pt x="64824" y="104400"/>
                  </a:lnTo>
                  <a:lnTo>
                    <a:pt x="65567" y="103680"/>
                  </a:lnTo>
                  <a:lnTo>
                    <a:pt x="64824" y="102960"/>
                  </a:lnTo>
                  <a:lnTo>
                    <a:pt x="65567" y="101520"/>
                  </a:lnTo>
                  <a:lnTo>
                    <a:pt x="64824" y="100800"/>
                  </a:lnTo>
                  <a:lnTo>
                    <a:pt x="64082" y="100800"/>
                  </a:lnTo>
                  <a:lnTo>
                    <a:pt x="64082" y="100080"/>
                  </a:lnTo>
                  <a:lnTo>
                    <a:pt x="64824" y="100080"/>
                  </a:lnTo>
                  <a:lnTo>
                    <a:pt x="64082" y="99600"/>
                  </a:lnTo>
                  <a:lnTo>
                    <a:pt x="64082" y="98880"/>
                  </a:lnTo>
                  <a:lnTo>
                    <a:pt x="63340" y="98880"/>
                  </a:lnTo>
                  <a:lnTo>
                    <a:pt x="64082" y="97440"/>
                  </a:lnTo>
                  <a:lnTo>
                    <a:pt x="63340" y="96000"/>
                  </a:lnTo>
                  <a:lnTo>
                    <a:pt x="62845" y="96000"/>
                  </a:lnTo>
                  <a:lnTo>
                    <a:pt x="62845" y="94800"/>
                  </a:lnTo>
                  <a:lnTo>
                    <a:pt x="62845" y="95280"/>
                  </a:lnTo>
                  <a:lnTo>
                    <a:pt x="62103" y="94800"/>
                  </a:lnTo>
                  <a:lnTo>
                    <a:pt x="62103" y="92640"/>
                  </a:lnTo>
                  <a:lnTo>
                    <a:pt x="62103" y="92640"/>
                  </a:lnTo>
                  <a:lnTo>
                    <a:pt x="62845" y="91920"/>
                  </a:lnTo>
                  <a:lnTo>
                    <a:pt x="62845" y="91200"/>
                  </a:lnTo>
                  <a:lnTo>
                    <a:pt x="60618" y="90480"/>
                  </a:lnTo>
                  <a:lnTo>
                    <a:pt x="60618" y="89760"/>
                  </a:lnTo>
                  <a:lnTo>
                    <a:pt x="59876" y="89760"/>
                  </a:lnTo>
                  <a:lnTo>
                    <a:pt x="59134" y="89280"/>
                  </a:lnTo>
                  <a:lnTo>
                    <a:pt x="59134" y="88560"/>
                  </a:lnTo>
                  <a:lnTo>
                    <a:pt x="59134" y="87840"/>
                  </a:lnTo>
                  <a:lnTo>
                    <a:pt x="58391" y="87840"/>
                  </a:lnTo>
                  <a:lnTo>
                    <a:pt x="59134" y="86400"/>
                  </a:lnTo>
                  <a:lnTo>
                    <a:pt x="59134" y="85680"/>
                  </a:lnTo>
                  <a:lnTo>
                    <a:pt x="58391" y="85680"/>
                  </a:lnTo>
                  <a:lnTo>
                    <a:pt x="58391" y="84960"/>
                  </a:lnTo>
                  <a:lnTo>
                    <a:pt x="57896" y="84960"/>
                  </a:lnTo>
                  <a:lnTo>
                    <a:pt x="57154" y="84480"/>
                  </a:lnTo>
                  <a:lnTo>
                    <a:pt x="57154" y="83760"/>
                  </a:lnTo>
                  <a:lnTo>
                    <a:pt x="57154" y="83760"/>
                  </a:lnTo>
                  <a:lnTo>
                    <a:pt x="56412" y="83760"/>
                  </a:lnTo>
                  <a:lnTo>
                    <a:pt x="56412" y="83040"/>
                  </a:lnTo>
                  <a:lnTo>
                    <a:pt x="57896" y="83760"/>
                  </a:lnTo>
                  <a:lnTo>
                    <a:pt x="57896" y="83040"/>
                  </a:lnTo>
                  <a:lnTo>
                    <a:pt x="57896" y="82320"/>
                  </a:lnTo>
                  <a:lnTo>
                    <a:pt x="59134" y="82320"/>
                  </a:lnTo>
                  <a:lnTo>
                    <a:pt x="60618" y="81600"/>
                  </a:lnTo>
                  <a:lnTo>
                    <a:pt x="62103" y="82320"/>
                  </a:lnTo>
                  <a:lnTo>
                    <a:pt x="62845" y="82320"/>
                  </a:lnTo>
                  <a:lnTo>
                    <a:pt x="62845" y="82320"/>
                  </a:lnTo>
                  <a:lnTo>
                    <a:pt x="64082" y="82320"/>
                  </a:lnTo>
                  <a:lnTo>
                    <a:pt x="64082" y="82320"/>
                  </a:lnTo>
                  <a:lnTo>
                    <a:pt x="64082" y="82320"/>
                  </a:lnTo>
                  <a:lnTo>
                    <a:pt x="65567" y="82320"/>
                  </a:lnTo>
                  <a:lnTo>
                    <a:pt x="65567" y="82320"/>
                  </a:lnTo>
                  <a:lnTo>
                    <a:pt x="67051" y="82320"/>
                  </a:lnTo>
                  <a:lnTo>
                    <a:pt x="67051" y="81600"/>
                  </a:lnTo>
                  <a:lnTo>
                    <a:pt x="68288" y="80880"/>
                  </a:lnTo>
                  <a:lnTo>
                    <a:pt x="69030" y="80880"/>
                  </a:lnTo>
                  <a:lnTo>
                    <a:pt x="68288" y="79680"/>
                  </a:lnTo>
                  <a:lnTo>
                    <a:pt x="68288" y="78960"/>
                  </a:lnTo>
                  <a:lnTo>
                    <a:pt x="69773" y="77520"/>
                  </a:lnTo>
                  <a:lnTo>
                    <a:pt x="72000" y="77520"/>
                  </a:lnTo>
                  <a:lnTo>
                    <a:pt x="72000" y="78240"/>
                  </a:lnTo>
                  <a:lnTo>
                    <a:pt x="70515" y="78960"/>
                  </a:lnTo>
                  <a:lnTo>
                    <a:pt x="70515" y="78960"/>
                  </a:lnTo>
                  <a:lnTo>
                    <a:pt x="72000" y="78960"/>
                  </a:lnTo>
                  <a:lnTo>
                    <a:pt x="73979" y="78240"/>
                  </a:lnTo>
                  <a:lnTo>
                    <a:pt x="73979" y="77520"/>
                  </a:lnTo>
                  <a:lnTo>
                    <a:pt x="74721" y="77520"/>
                  </a:lnTo>
                  <a:lnTo>
                    <a:pt x="75463" y="77520"/>
                  </a:lnTo>
                  <a:lnTo>
                    <a:pt x="75463" y="77520"/>
                  </a:lnTo>
                  <a:lnTo>
                    <a:pt x="76948" y="77520"/>
                  </a:lnTo>
                  <a:lnTo>
                    <a:pt x="78927" y="76800"/>
                  </a:lnTo>
                  <a:lnTo>
                    <a:pt x="79670" y="76800"/>
                  </a:lnTo>
                  <a:lnTo>
                    <a:pt x="80412" y="77520"/>
                  </a:lnTo>
                  <a:lnTo>
                    <a:pt x="81154" y="76800"/>
                  </a:lnTo>
                  <a:lnTo>
                    <a:pt x="83134" y="77520"/>
                  </a:lnTo>
                  <a:lnTo>
                    <a:pt x="82391" y="77520"/>
                  </a:lnTo>
                  <a:lnTo>
                    <a:pt x="81896" y="77520"/>
                  </a:lnTo>
                  <a:lnTo>
                    <a:pt x="81896" y="78960"/>
                  </a:lnTo>
                  <a:lnTo>
                    <a:pt x="81896" y="78960"/>
                  </a:lnTo>
                  <a:lnTo>
                    <a:pt x="81896" y="78960"/>
                  </a:lnTo>
                  <a:lnTo>
                    <a:pt x="83134" y="79680"/>
                  </a:lnTo>
                  <a:lnTo>
                    <a:pt x="83876" y="78960"/>
                  </a:lnTo>
                  <a:lnTo>
                    <a:pt x="83876" y="78240"/>
                  </a:lnTo>
                  <a:lnTo>
                    <a:pt x="83876" y="77520"/>
                  </a:lnTo>
                  <a:lnTo>
                    <a:pt x="84618" y="77520"/>
                  </a:lnTo>
                  <a:lnTo>
                    <a:pt x="85360" y="77520"/>
                  </a:lnTo>
                  <a:lnTo>
                    <a:pt x="86845" y="77520"/>
                  </a:lnTo>
                  <a:lnTo>
                    <a:pt x="86845" y="76080"/>
                  </a:lnTo>
                  <a:lnTo>
                    <a:pt x="87340" y="74880"/>
                  </a:lnTo>
                  <a:lnTo>
                    <a:pt x="88082" y="73440"/>
                  </a:lnTo>
                  <a:lnTo>
                    <a:pt x="88082" y="74160"/>
                  </a:lnTo>
                  <a:lnTo>
                    <a:pt x="88824" y="74160"/>
                  </a:lnTo>
                  <a:lnTo>
                    <a:pt x="88824" y="74160"/>
                  </a:lnTo>
                  <a:lnTo>
                    <a:pt x="89567" y="73440"/>
                  </a:lnTo>
                  <a:lnTo>
                    <a:pt x="88824" y="72000"/>
                  </a:lnTo>
                  <a:lnTo>
                    <a:pt x="90309" y="71280"/>
                  </a:lnTo>
                  <a:lnTo>
                    <a:pt x="90309" y="70560"/>
                  </a:lnTo>
                  <a:lnTo>
                    <a:pt x="90309" y="68640"/>
                  </a:lnTo>
                  <a:lnTo>
                    <a:pt x="90309" y="68640"/>
                  </a:lnTo>
                  <a:lnTo>
                    <a:pt x="91051" y="67200"/>
                  </a:lnTo>
                  <a:lnTo>
                    <a:pt x="91793" y="65760"/>
                  </a:lnTo>
                  <a:lnTo>
                    <a:pt x="93030" y="65280"/>
                  </a:lnTo>
                  <a:lnTo>
                    <a:pt x="92288" y="63840"/>
                  </a:lnTo>
                  <a:lnTo>
                    <a:pt x="93030" y="63840"/>
                  </a:lnTo>
                  <a:lnTo>
                    <a:pt x="93773" y="62400"/>
                  </a:lnTo>
                  <a:lnTo>
                    <a:pt x="93773" y="62400"/>
                  </a:lnTo>
                  <a:lnTo>
                    <a:pt x="93030" y="61680"/>
                  </a:lnTo>
                  <a:lnTo>
                    <a:pt x="93773" y="60480"/>
                  </a:lnTo>
                  <a:lnTo>
                    <a:pt x="93773" y="59040"/>
                  </a:lnTo>
                  <a:lnTo>
                    <a:pt x="94515" y="58320"/>
                  </a:lnTo>
                  <a:lnTo>
                    <a:pt x="94515" y="56880"/>
                  </a:lnTo>
                  <a:lnTo>
                    <a:pt x="95257" y="56160"/>
                  </a:lnTo>
                  <a:lnTo>
                    <a:pt x="95257" y="55680"/>
                  </a:lnTo>
                  <a:lnTo>
                    <a:pt x="94515" y="54960"/>
                  </a:lnTo>
                  <a:lnTo>
                    <a:pt x="95257" y="52800"/>
                  </a:lnTo>
                  <a:lnTo>
                    <a:pt x="96000" y="52080"/>
                  </a:lnTo>
                  <a:lnTo>
                    <a:pt x="96000" y="50640"/>
                  </a:lnTo>
                  <a:lnTo>
                    <a:pt x="96494" y="50640"/>
                  </a:lnTo>
                  <a:lnTo>
                    <a:pt x="97979" y="51360"/>
                  </a:lnTo>
                  <a:lnTo>
                    <a:pt x="99463" y="52080"/>
                  </a:lnTo>
                  <a:lnTo>
                    <a:pt x="99463" y="52080"/>
                  </a:lnTo>
                  <a:lnTo>
                    <a:pt x="100948" y="52800"/>
                  </a:lnTo>
                  <a:lnTo>
                    <a:pt x="101443" y="52080"/>
                  </a:lnTo>
                  <a:lnTo>
                    <a:pt x="101443" y="52080"/>
                  </a:lnTo>
                  <a:lnTo>
                    <a:pt x="100948" y="50160"/>
                  </a:lnTo>
                  <a:lnTo>
                    <a:pt x="101443" y="49440"/>
                  </a:lnTo>
                  <a:lnTo>
                    <a:pt x="101443" y="49440"/>
                  </a:lnTo>
                  <a:lnTo>
                    <a:pt x="102927" y="50640"/>
                  </a:lnTo>
                  <a:lnTo>
                    <a:pt x="103670" y="50640"/>
                  </a:lnTo>
                  <a:lnTo>
                    <a:pt x="104412" y="48720"/>
                  </a:lnTo>
                  <a:lnTo>
                    <a:pt x="105154" y="48720"/>
                  </a:lnTo>
                  <a:lnTo>
                    <a:pt x="107134" y="48000"/>
                  </a:lnTo>
                  <a:lnTo>
                    <a:pt x="107134" y="48000"/>
                  </a:lnTo>
                  <a:lnTo>
                    <a:pt x="108618" y="48000"/>
                  </a:lnTo>
                  <a:lnTo>
                    <a:pt x="109360" y="47280"/>
                  </a:lnTo>
                  <a:lnTo>
                    <a:pt x="109360" y="46560"/>
                  </a:lnTo>
                  <a:lnTo>
                    <a:pt x="108618" y="47280"/>
                  </a:lnTo>
                  <a:lnTo>
                    <a:pt x="107876" y="45840"/>
                  </a:lnTo>
                  <a:lnTo>
                    <a:pt x="109360" y="44640"/>
                  </a:lnTo>
                  <a:lnTo>
                    <a:pt x="109360" y="43920"/>
                  </a:lnTo>
                  <a:lnTo>
                    <a:pt x="110103" y="43200"/>
                  </a:lnTo>
                  <a:lnTo>
                    <a:pt x="111340" y="43200"/>
                  </a:lnTo>
                  <a:lnTo>
                    <a:pt x="112082" y="43200"/>
                  </a:lnTo>
                  <a:lnTo>
                    <a:pt x="112082" y="41760"/>
                  </a:lnTo>
                  <a:lnTo>
                    <a:pt x="112824" y="41760"/>
                  </a:lnTo>
                  <a:lnTo>
                    <a:pt x="113567" y="41040"/>
                  </a:lnTo>
                  <a:lnTo>
                    <a:pt x="114309" y="39840"/>
                  </a:lnTo>
                  <a:lnTo>
                    <a:pt x="115051" y="38400"/>
                  </a:lnTo>
                  <a:lnTo>
                    <a:pt x="114309" y="37680"/>
                  </a:lnTo>
                  <a:lnTo>
                    <a:pt x="114309" y="35760"/>
                  </a:lnTo>
                  <a:lnTo>
                    <a:pt x="115051" y="35760"/>
                  </a:lnTo>
                  <a:lnTo>
                    <a:pt x="116288" y="36240"/>
                  </a:lnTo>
                  <a:lnTo>
                    <a:pt x="116288" y="35760"/>
                  </a:lnTo>
                  <a:lnTo>
                    <a:pt x="116288" y="34320"/>
                  </a:lnTo>
                  <a:lnTo>
                    <a:pt x="117773" y="34320"/>
                  </a:lnTo>
                  <a:lnTo>
                    <a:pt x="117030" y="32880"/>
                  </a:lnTo>
                  <a:lnTo>
                    <a:pt x="116288" y="32160"/>
                  </a:lnTo>
                  <a:lnTo>
                    <a:pt x="116288" y="31440"/>
                  </a:lnTo>
                  <a:lnTo>
                    <a:pt x="117030" y="30240"/>
                  </a:lnTo>
                  <a:lnTo>
                    <a:pt x="117030" y="29520"/>
                  </a:lnTo>
                  <a:lnTo>
                    <a:pt x="115793" y="28800"/>
                  </a:lnTo>
                  <a:lnTo>
                    <a:pt x="115793" y="26640"/>
                  </a:lnTo>
                  <a:lnTo>
                    <a:pt x="117030" y="26640"/>
                  </a:lnTo>
                  <a:lnTo>
                    <a:pt x="117773" y="26160"/>
                  </a:lnTo>
                  <a:lnTo>
                    <a:pt x="116288" y="26160"/>
                  </a:lnTo>
                  <a:lnTo>
                    <a:pt x="116288" y="25440"/>
                  </a:lnTo>
                  <a:lnTo>
                    <a:pt x="117773" y="25440"/>
                  </a:lnTo>
                  <a:lnTo>
                    <a:pt x="117773" y="24000"/>
                  </a:lnTo>
                  <a:lnTo>
                    <a:pt x="117773" y="23280"/>
                  </a:lnTo>
                  <a:lnTo>
                    <a:pt x="120000" y="23280"/>
                  </a:lnTo>
                  <a:lnTo>
                    <a:pt x="120000" y="23280"/>
                  </a:lnTo>
                  <a:lnTo>
                    <a:pt x="120000" y="22560"/>
                  </a:lnTo>
                  <a:lnTo>
                    <a:pt x="119257" y="22560"/>
                  </a:lnTo>
                  <a:lnTo>
                    <a:pt x="117030" y="21840"/>
                  </a:lnTo>
                  <a:lnTo>
                    <a:pt x="116288" y="21840"/>
                  </a:lnTo>
                  <a:lnTo>
                    <a:pt x="115793" y="20640"/>
                  </a:lnTo>
                  <a:lnTo>
                    <a:pt x="115051" y="20640"/>
                  </a:lnTo>
                  <a:lnTo>
                    <a:pt x="114309" y="21360"/>
                  </a:lnTo>
                  <a:lnTo>
                    <a:pt x="114309" y="20640"/>
                  </a:lnTo>
                  <a:lnTo>
                    <a:pt x="113567" y="20640"/>
                  </a:lnTo>
                  <a:lnTo>
                    <a:pt x="113567" y="19920"/>
                  </a:lnTo>
                  <a:lnTo>
                    <a:pt x="112824" y="19920"/>
                  </a:lnTo>
                  <a:lnTo>
                    <a:pt x="112824" y="19200"/>
                  </a:lnTo>
                  <a:lnTo>
                    <a:pt x="112824" y="18480"/>
                  </a:lnTo>
                  <a:lnTo>
                    <a:pt x="112082" y="17760"/>
                  </a:lnTo>
                  <a:lnTo>
                    <a:pt x="112082" y="17040"/>
                  </a:lnTo>
                  <a:lnTo>
                    <a:pt x="111340" y="16560"/>
                  </a:lnTo>
                  <a:lnTo>
                    <a:pt x="110103" y="17040"/>
                  </a:lnTo>
                  <a:lnTo>
                    <a:pt x="110845" y="18480"/>
                  </a:lnTo>
                  <a:lnTo>
                    <a:pt x="110103" y="18480"/>
                  </a:lnTo>
                  <a:lnTo>
                    <a:pt x="110103" y="17760"/>
                  </a:lnTo>
                  <a:lnTo>
                    <a:pt x="109360" y="17760"/>
                  </a:lnTo>
                  <a:lnTo>
                    <a:pt x="108618" y="17760"/>
                  </a:lnTo>
                  <a:lnTo>
                    <a:pt x="107134" y="17760"/>
                  </a:lnTo>
                  <a:lnTo>
                    <a:pt x="107134" y="16560"/>
                  </a:lnTo>
                  <a:lnTo>
                    <a:pt x="106391" y="16560"/>
                  </a:lnTo>
                  <a:lnTo>
                    <a:pt x="105896" y="15120"/>
                  </a:lnTo>
                  <a:lnTo>
                    <a:pt x="106391" y="15120"/>
                  </a:lnTo>
                  <a:lnTo>
                    <a:pt x="105896" y="14400"/>
                  </a:lnTo>
                  <a:lnTo>
                    <a:pt x="105154" y="15120"/>
                  </a:lnTo>
                  <a:lnTo>
                    <a:pt x="105154" y="14400"/>
                  </a:lnTo>
                  <a:lnTo>
                    <a:pt x="104412" y="14400"/>
                  </a:lnTo>
                  <a:lnTo>
                    <a:pt x="103670" y="13680"/>
                  </a:lnTo>
                  <a:lnTo>
                    <a:pt x="102927" y="13680"/>
                  </a:lnTo>
                  <a:lnTo>
                    <a:pt x="102927" y="13680"/>
                  </a:lnTo>
                  <a:lnTo>
                    <a:pt x="102185" y="12240"/>
                  </a:lnTo>
                  <a:lnTo>
                    <a:pt x="102185" y="11760"/>
                  </a:lnTo>
                  <a:lnTo>
                    <a:pt x="102185" y="11040"/>
                  </a:lnTo>
                  <a:lnTo>
                    <a:pt x="102185" y="10320"/>
                  </a:lnTo>
                  <a:lnTo>
                    <a:pt x="101443" y="10320"/>
                  </a:lnTo>
                  <a:lnTo>
                    <a:pt x="102185" y="9600"/>
                  </a:lnTo>
                  <a:lnTo>
                    <a:pt x="101443" y="8880"/>
                  </a:lnTo>
                  <a:lnTo>
                    <a:pt x="102185" y="8880"/>
                  </a:lnTo>
                  <a:lnTo>
                    <a:pt x="102185" y="7440"/>
                  </a:lnTo>
                  <a:lnTo>
                    <a:pt x="101443" y="7440"/>
                  </a:lnTo>
                  <a:lnTo>
                    <a:pt x="101443" y="6240"/>
                  </a:lnTo>
                  <a:lnTo>
                    <a:pt x="101443" y="6240"/>
                  </a:lnTo>
                  <a:lnTo>
                    <a:pt x="100948" y="5520"/>
                  </a:lnTo>
                  <a:lnTo>
                    <a:pt x="100206" y="5520"/>
                  </a:lnTo>
                  <a:lnTo>
                    <a:pt x="99463" y="4800"/>
                  </a:lnTo>
                  <a:lnTo>
                    <a:pt x="97979" y="4800"/>
                  </a:lnTo>
                  <a:lnTo>
                    <a:pt x="97979" y="5520"/>
                  </a:lnTo>
                  <a:lnTo>
                    <a:pt x="97237" y="5520"/>
                  </a:lnTo>
                  <a:lnTo>
                    <a:pt x="96494" y="5520"/>
                  </a:lnTo>
                  <a:lnTo>
                    <a:pt x="96000" y="5520"/>
                  </a:lnTo>
                  <a:lnTo>
                    <a:pt x="95257" y="5520"/>
                  </a:lnTo>
                  <a:lnTo>
                    <a:pt x="95257" y="6240"/>
                  </a:lnTo>
                  <a:lnTo>
                    <a:pt x="95257" y="6240"/>
                  </a:lnTo>
                  <a:lnTo>
                    <a:pt x="94515" y="5520"/>
                  </a:lnTo>
                  <a:lnTo>
                    <a:pt x="94515" y="6240"/>
                  </a:lnTo>
                  <a:lnTo>
                    <a:pt x="94515" y="6720"/>
                  </a:lnTo>
                  <a:lnTo>
                    <a:pt x="94515" y="7440"/>
                  </a:lnTo>
                  <a:lnTo>
                    <a:pt x="93773" y="7440"/>
                  </a:lnTo>
                  <a:lnTo>
                    <a:pt x="93030" y="7440"/>
                  </a:lnTo>
                  <a:lnTo>
                    <a:pt x="92288" y="8880"/>
                  </a:lnTo>
                  <a:lnTo>
                    <a:pt x="91793" y="8880"/>
                  </a:lnTo>
                  <a:lnTo>
                    <a:pt x="91793" y="10320"/>
                  </a:lnTo>
                  <a:lnTo>
                    <a:pt x="90309" y="10320"/>
                  </a:lnTo>
                  <a:lnTo>
                    <a:pt x="90309" y="10320"/>
                  </a:lnTo>
                  <a:lnTo>
                    <a:pt x="89567" y="8880"/>
                  </a:lnTo>
                  <a:lnTo>
                    <a:pt x="88824" y="9600"/>
                  </a:lnTo>
                  <a:lnTo>
                    <a:pt x="88824" y="10320"/>
                  </a:lnTo>
                  <a:lnTo>
                    <a:pt x="88082" y="10320"/>
                  </a:lnTo>
                  <a:lnTo>
                    <a:pt x="87340" y="10320"/>
                  </a:lnTo>
                  <a:lnTo>
                    <a:pt x="88082" y="8880"/>
                  </a:lnTo>
                  <a:lnTo>
                    <a:pt x="88082" y="7440"/>
                  </a:lnTo>
                  <a:lnTo>
                    <a:pt x="88082" y="5520"/>
                  </a:lnTo>
                  <a:lnTo>
                    <a:pt x="87340" y="5520"/>
                  </a:lnTo>
                  <a:lnTo>
                    <a:pt x="86845" y="6240"/>
                  </a:lnTo>
                  <a:lnTo>
                    <a:pt x="86103" y="6240"/>
                  </a:lnTo>
                  <a:lnTo>
                    <a:pt x="84618" y="5520"/>
                  </a:lnTo>
                  <a:lnTo>
                    <a:pt x="83876" y="4800"/>
                  </a:lnTo>
                  <a:lnTo>
                    <a:pt x="83876" y="4080"/>
                  </a:lnTo>
                  <a:lnTo>
                    <a:pt x="83876" y="3360"/>
                  </a:lnTo>
                  <a:lnTo>
                    <a:pt x="83876" y="2640"/>
                  </a:lnTo>
                  <a:lnTo>
                    <a:pt x="84618" y="1920"/>
                  </a:lnTo>
                  <a:lnTo>
                    <a:pt x="83134" y="720"/>
                  </a:lnTo>
                  <a:lnTo>
                    <a:pt x="81896" y="0"/>
                  </a:lnTo>
                  <a:lnTo>
                    <a:pt x="81154" y="720"/>
                  </a:lnTo>
                  <a:lnTo>
                    <a:pt x="81896" y="1440"/>
                  </a:lnTo>
                  <a:lnTo>
                    <a:pt x="80412" y="2640"/>
                  </a:lnTo>
                  <a:lnTo>
                    <a:pt x="80412" y="2640"/>
                  </a:lnTo>
                  <a:lnTo>
                    <a:pt x="80412" y="2640"/>
                  </a:lnTo>
                  <a:lnTo>
                    <a:pt x="78927" y="2640"/>
                  </a:lnTo>
                  <a:lnTo>
                    <a:pt x="78927" y="1920"/>
                  </a:lnTo>
                  <a:lnTo>
                    <a:pt x="78185" y="2640"/>
                  </a:lnTo>
                  <a:lnTo>
                    <a:pt x="78185" y="2640"/>
                  </a:lnTo>
                  <a:lnTo>
                    <a:pt x="77443" y="3360"/>
                  </a:lnTo>
                  <a:lnTo>
                    <a:pt x="78185" y="3360"/>
                  </a:lnTo>
                  <a:lnTo>
                    <a:pt x="77443" y="4080"/>
                  </a:lnTo>
                  <a:lnTo>
                    <a:pt x="76948" y="3360"/>
                  </a:lnTo>
                  <a:lnTo>
                    <a:pt x="76948" y="3360"/>
                  </a:lnTo>
                  <a:lnTo>
                    <a:pt x="76206" y="2640"/>
                  </a:lnTo>
                  <a:lnTo>
                    <a:pt x="75463" y="2640"/>
                  </a:lnTo>
                  <a:lnTo>
                    <a:pt x="73979" y="2640"/>
                  </a:lnTo>
                  <a:lnTo>
                    <a:pt x="73237" y="2640"/>
                  </a:lnTo>
                  <a:lnTo>
                    <a:pt x="72494" y="2640"/>
                  </a:lnTo>
                  <a:lnTo>
                    <a:pt x="72000" y="3360"/>
                  </a:lnTo>
                  <a:lnTo>
                    <a:pt x="71257" y="4080"/>
                  </a:lnTo>
                  <a:lnTo>
                    <a:pt x="70515" y="4080"/>
                  </a:lnTo>
                  <a:lnTo>
                    <a:pt x="70515" y="4080"/>
                  </a:lnTo>
                  <a:lnTo>
                    <a:pt x="69030" y="4080"/>
                  </a:lnTo>
                  <a:lnTo>
                    <a:pt x="67793" y="5520"/>
                  </a:lnTo>
                  <a:lnTo>
                    <a:pt x="67793" y="5520"/>
                  </a:lnTo>
                  <a:lnTo>
                    <a:pt x="67051" y="4080"/>
                  </a:lnTo>
                  <a:lnTo>
                    <a:pt x="67051" y="3360"/>
                  </a:lnTo>
                  <a:lnTo>
                    <a:pt x="67051" y="4080"/>
                  </a:lnTo>
                  <a:lnTo>
                    <a:pt x="65567" y="4080"/>
                  </a:lnTo>
                  <a:lnTo>
                    <a:pt x="64824" y="4080"/>
                  </a:lnTo>
                  <a:lnTo>
                    <a:pt x="64824" y="4800"/>
                  </a:lnTo>
                  <a:lnTo>
                    <a:pt x="65567" y="4800"/>
                  </a:lnTo>
                  <a:lnTo>
                    <a:pt x="65567" y="5520"/>
                  </a:lnTo>
                  <a:lnTo>
                    <a:pt x="64082" y="5520"/>
                  </a:lnTo>
                  <a:lnTo>
                    <a:pt x="62845" y="5520"/>
                  </a:lnTo>
                  <a:lnTo>
                    <a:pt x="63340" y="4080"/>
                  </a:lnTo>
                  <a:lnTo>
                    <a:pt x="62103" y="4800"/>
                  </a:lnTo>
                  <a:lnTo>
                    <a:pt x="62103" y="4080"/>
                  </a:lnTo>
                  <a:lnTo>
                    <a:pt x="62103" y="4080"/>
                  </a:lnTo>
                  <a:lnTo>
                    <a:pt x="62103" y="3360"/>
                  </a:lnTo>
                  <a:lnTo>
                    <a:pt x="60618" y="2640"/>
                  </a:lnTo>
                  <a:lnTo>
                    <a:pt x="59134" y="2640"/>
                  </a:lnTo>
                  <a:lnTo>
                    <a:pt x="58391" y="1920"/>
                  </a:lnTo>
                  <a:lnTo>
                    <a:pt x="57896" y="1440"/>
                  </a:lnTo>
                  <a:lnTo>
                    <a:pt x="57896" y="1440"/>
                  </a:lnTo>
                  <a:lnTo>
                    <a:pt x="57154" y="2640"/>
                  </a:lnTo>
                  <a:lnTo>
                    <a:pt x="55670" y="2640"/>
                  </a:lnTo>
                  <a:lnTo>
                    <a:pt x="54185" y="1440"/>
                  </a:lnTo>
                  <a:lnTo>
                    <a:pt x="53443" y="1920"/>
                  </a:lnTo>
                  <a:lnTo>
                    <a:pt x="53443" y="2640"/>
                  </a:lnTo>
                  <a:lnTo>
                    <a:pt x="53443" y="3360"/>
                  </a:lnTo>
                  <a:lnTo>
                    <a:pt x="53443" y="4080"/>
                  </a:lnTo>
                  <a:lnTo>
                    <a:pt x="53443" y="4800"/>
                  </a:lnTo>
                  <a:lnTo>
                    <a:pt x="52948" y="5520"/>
                  </a:lnTo>
                  <a:lnTo>
                    <a:pt x="52948" y="6240"/>
                  </a:lnTo>
                  <a:lnTo>
                    <a:pt x="52948" y="6720"/>
                  </a:lnTo>
                  <a:lnTo>
                    <a:pt x="53443" y="7440"/>
                  </a:lnTo>
                  <a:lnTo>
                    <a:pt x="54185" y="8880"/>
                  </a:lnTo>
                  <a:lnTo>
                    <a:pt x="53443" y="8880"/>
                  </a:lnTo>
                  <a:lnTo>
                    <a:pt x="53443" y="8880"/>
                  </a:lnTo>
                  <a:lnTo>
                    <a:pt x="54185" y="9600"/>
                  </a:lnTo>
                  <a:lnTo>
                    <a:pt x="54185" y="11040"/>
                  </a:lnTo>
                  <a:lnTo>
                    <a:pt x="54185" y="11760"/>
                  </a:lnTo>
                  <a:lnTo>
                    <a:pt x="53443" y="12240"/>
                  </a:lnTo>
                  <a:lnTo>
                    <a:pt x="52948" y="12240"/>
                  </a:lnTo>
                  <a:lnTo>
                    <a:pt x="52948" y="12960"/>
                  </a:lnTo>
                  <a:lnTo>
                    <a:pt x="52948" y="14400"/>
                  </a:lnTo>
                  <a:lnTo>
                    <a:pt x="52206" y="15120"/>
                  </a:lnTo>
                  <a:lnTo>
                    <a:pt x="52206" y="16560"/>
                  </a:lnTo>
                  <a:lnTo>
                    <a:pt x="52948" y="17040"/>
                  </a:lnTo>
                  <a:lnTo>
                    <a:pt x="52206" y="17760"/>
                  </a:lnTo>
                  <a:lnTo>
                    <a:pt x="52948" y="17760"/>
                  </a:lnTo>
                  <a:lnTo>
                    <a:pt x="52948" y="19200"/>
                  </a:lnTo>
                  <a:lnTo>
                    <a:pt x="52948" y="20640"/>
                  </a:lnTo>
                  <a:lnTo>
                    <a:pt x="52948" y="21840"/>
                  </a:lnTo>
                  <a:lnTo>
                    <a:pt x="52948" y="22560"/>
                  </a:lnTo>
                  <a:lnTo>
                    <a:pt x="52948" y="23280"/>
                  </a:lnTo>
                  <a:lnTo>
                    <a:pt x="53443" y="24000"/>
                  </a:lnTo>
                  <a:lnTo>
                    <a:pt x="54185" y="25440"/>
                  </a:lnTo>
                  <a:lnTo>
                    <a:pt x="53443" y="26640"/>
                  </a:lnTo>
                  <a:lnTo>
                    <a:pt x="54185" y="28080"/>
                  </a:lnTo>
                  <a:lnTo>
                    <a:pt x="53443" y="28800"/>
                  </a:lnTo>
                  <a:lnTo>
                    <a:pt x="52948" y="29520"/>
                  </a:lnTo>
                  <a:lnTo>
                    <a:pt x="52206" y="29520"/>
                  </a:lnTo>
                  <a:lnTo>
                    <a:pt x="51463" y="29520"/>
                  </a:lnTo>
                  <a:lnTo>
                    <a:pt x="50721" y="29520"/>
                  </a:lnTo>
                  <a:lnTo>
                    <a:pt x="50721" y="29520"/>
                  </a:lnTo>
                  <a:lnTo>
                    <a:pt x="49237" y="30240"/>
                  </a:lnTo>
                  <a:lnTo>
                    <a:pt x="49237" y="30960"/>
                  </a:lnTo>
                  <a:lnTo>
                    <a:pt x="49237" y="31440"/>
                  </a:lnTo>
                  <a:lnTo>
                    <a:pt x="49237" y="32160"/>
                  </a:lnTo>
                  <a:lnTo>
                    <a:pt x="48494" y="33600"/>
                  </a:lnTo>
                  <a:lnTo>
                    <a:pt x="48000" y="34320"/>
                  </a:lnTo>
                  <a:lnTo>
                    <a:pt x="48000" y="35760"/>
                  </a:lnTo>
                  <a:lnTo>
                    <a:pt x="48000" y="35760"/>
                  </a:lnTo>
                  <a:lnTo>
                    <a:pt x="47257" y="35760"/>
                  </a:lnTo>
                  <a:lnTo>
                    <a:pt x="47257" y="36960"/>
                  </a:lnTo>
                  <a:lnTo>
                    <a:pt x="47257" y="37680"/>
                  </a:lnTo>
                  <a:lnTo>
                    <a:pt x="46515" y="38400"/>
                  </a:lnTo>
                  <a:lnTo>
                    <a:pt x="45773" y="38400"/>
                  </a:lnTo>
                  <a:lnTo>
                    <a:pt x="45773" y="40560"/>
                  </a:lnTo>
                  <a:lnTo>
                    <a:pt x="43051" y="39120"/>
                  </a:lnTo>
                  <a:lnTo>
                    <a:pt x="42309" y="39120"/>
                  </a:lnTo>
                  <a:lnTo>
                    <a:pt x="41567" y="36960"/>
                  </a:lnTo>
                  <a:lnTo>
                    <a:pt x="40824" y="36960"/>
                  </a:lnTo>
                  <a:lnTo>
                    <a:pt x="38103" y="36960"/>
                  </a:lnTo>
                  <a:lnTo>
                    <a:pt x="38845" y="38400"/>
                  </a:lnTo>
                  <a:lnTo>
                    <a:pt x="36618" y="38400"/>
                  </a:lnTo>
                  <a:lnTo>
                    <a:pt x="36618" y="39120"/>
                  </a:lnTo>
                  <a:lnTo>
                    <a:pt x="34391" y="39120"/>
                  </a:lnTo>
                  <a:lnTo>
                    <a:pt x="34391" y="39840"/>
                  </a:lnTo>
                  <a:lnTo>
                    <a:pt x="33896" y="40560"/>
                  </a:lnTo>
                  <a:lnTo>
                    <a:pt x="33154" y="40560"/>
                  </a:lnTo>
                  <a:lnTo>
                    <a:pt x="32412" y="42480"/>
                  </a:lnTo>
                  <a:lnTo>
                    <a:pt x="31670" y="42480"/>
                  </a:lnTo>
                  <a:lnTo>
                    <a:pt x="31670" y="43200"/>
                  </a:lnTo>
                  <a:lnTo>
                    <a:pt x="30185" y="43200"/>
                  </a:lnTo>
                  <a:lnTo>
                    <a:pt x="30185" y="43200"/>
                  </a:lnTo>
                  <a:lnTo>
                    <a:pt x="29443" y="43200"/>
                  </a:lnTo>
                  <a:lnTo>
                    <a:pt x="28206" y="43200"/>
                  </a:lnTo>
                  <a:lnTo>
                    <a:pt x="28206" y="43200"/>
                  </a:lnTo>
                  <a:lnTo>
                    <a:pt x="27463" y="43200"/>
                  </a:lnTo>
                  <a:lnTo>
                    <a:pt x="25979" y="42480"/>
                  </a:lnTo>
                  <a:lnTo>
                    <a:pt x="25237" y="43200"/>
                  </a:lnTo>
                  <a:lnTo>
                    <a:pt x="24494" y="43200"/>
                  </a:lnTo>
                  <a:lnTo>
                    <a:pt x="23257" y="43200"/>
                  </a:lnTo>
                  <a:lnTo>
                    <a:pt x="21773" y="44640"/>
                  </a:lnTo>
                  <a:lnTo>
                    <a:pt x="21030" y="44640"/>
                  </a:lnTo>
                  <a:lnTo>
                    <a:pt x="21030" y="43200"/>
                  </a:lnTo>
                  <a:lnTo>
                    <a:pt x="20288" y="43920"/>
                  </a:lnTo>
                  <a:lnTo>
                    <a:pt x="19793" y="44640"/>
                  </a:lnTo>
                  <a:lnTo>
                    <a:pt x="18309" y="44640"/>
                  </a:lnTo>
                  <a:lnTo>
                    <a:pt x="18309" y="45360"/>
                  </a:lnTo>
                  <a:lnTo>
                    <a:pt x="16824" y="45360"/>
                  </a:lnTo>
                  <a:lnTo>
                    <a:pt x="16824" y="45840"/>
                  </a:lnTo>
                  <a:lnTo>
                    <a:pt x="16824" y="46560"/>
                  </a:lnTo>
                  <a:lnTo>
                    <a:pt x="16824" y="48000"/>
                  </a:lnTo>
                  <a:lnTo>
                    <a:pt x="16082" y="48720"/>
                  </a:lnTo>
                  <a:lnTo>
                    <a:pt x="16824" y="49440"/>
                  </a:lnTo>
                  <a:lnTo>
                    <a:pt x="16082" y="51360"/>
                  </a:lnTo>
                  <a:lnTo>
                    <a:pt x="14845" y="52080"/>
                  </a:lnTo>
                  <a:lnTo>
                    <a:pt x="14845" y="52080"/>
                  </a:lnTo>
                  <a:lnTo>
                    <a:pt x="14845" y="53520"/>
                  </a:lnTo>
                  <a:lnTo>
                    <a:pt x="13360" y="53520"/>
                  </a:lnTo>
                  <a:lnTo>
                    <a:pt x="13360" y="52080"/>
                  </a:lnTo>
                  <a:lnTo>
                    <a:pt x="13360" y="52080"/>
                  </a:lnTo>
                  <a:lnTo>
                    <a:pt x="11134" y="53520"/>
                  </a:lnTo>
                  <a:lnTo>
                    <a:pt x="10391" y="52800"/>
                  </a:lnTo>
                  <a:lnTo>
                    <a:pt x="10391" y="52080"/>
                  </a:lnTo>
                  <a:lnTo>
                    <a:pt x="9896" y="52080"/>
                  </a:lnTo>
                  <a:lnTo>
                    <a:pt x="9154" y="54960"/>
                  </a:lnTo>
                  <a:lnTo>
                    <a:pt x="7670" y="55680"/>
                  </a:lnTo>
                  <a:lnTo>
                    <a:pt x="6927" y="54960"/>
                  </a:lnTo>
                  <a:lnTo>
                    <a:pt x="5443" y="54960"/>
                  </a:lnTo>
                  <a:lnTo>
                    <a:pt x="5443" y="54240"/>
                  </a:lnTo>
                  <a:lnTo>
                    <a:pt x="4948" y="53520"/>
                  </a:lnTo>
                  <a:lnTo>
                    <a:pt x="4206" y="54960"/>
                  </a:lnTo>
                  <a:lnTo>
                    <a:pt x="4206" y="55680"/>
                  </a:lnTo>
                  <a:lnTo>
                    <a:pt x="4206" y="55680"/>
                  </a:lnTo>
                  <a:lnTo>
                    <a:pt x="4206" y="56160"/>
                  </a:lnTo>
                  <a:lnTo>
                    <a:pt x="4948" y="56160"/>
                  </a:lnTo>
                  <a:lnTo>
                    <a:pt x="4948" y="56880"/>
                  </a:lnTo>
                  <a:lnTo>
                    <a:pt x="3463" y="56160"/>
                  </a:lnTo>
                  <a:lnTo>
                    <a:pt x="1979" y="57600"/>
                  </a:lnTo>
                  <a:lnTo>
                    <a:pt x="0" y="59040"/>
                  </a:lnTo>
                  <a:lnTo>
                    <a:pt x="1237" y="59760"/>
                  </a:lnTo>
                  <a:lnTo>
                    <a:pt x="1979" y="60960"/>
                  </a:lnTo>
                  <a:lnTo>
                    <a:pt x="1237" y="62400"/>
                  </a:lnTo>
                  <a:lnTo>
                    <a:pt x="494" y="62400"/>
                  </a:lnTo>
                  <a:lnTo>
                    <a:pt x="494" y="63120"/>
                  </a:lnTo>
                  <a:lnTo>
                    <a:pt x="1979" y="63840"/>
                  </a:lnTo>
                  <a:lnTo>
                    <a:pt x="3463" y="65280"/>
                  </a:lnTo>
                  <a:lnTo>
                    <a:pt x="4948" y="65280"/>
                  </a:lnTo>
                  <a:lnTo>
                    <a:pt x="4948" y="64560"/>
                  </a:lnTo>
                  <a:lnTo>
                    <a:pt x="4948" y="63840"/>
                  </a:lnTo>
                  <a:lnTo>
                    <a:pt x="6927" y="64560"/>
                  </a:lnTo>
                  <a:lnTo>
                    <a:pt x="8412" y="66480"/>
                  </a:lnTo>
                  <a:lnTo>
                    <a:pt x="11876" y="65280"/>
                  </a:lnTo>
                  <a:lnTo>
                    <a:pt x="12618" y="63840"/>
                  </a:lnTo>
                  <a:lnTo>
                    <a:pt x="13360" y="63840"/>
                  </a:lnTo>
                  <a:lnTo>
                    <a:pt x="13360" y="63840"/>
                  </a:lnTo>
                  <a:lnTo>
                    <a:pt x="14103" y="63840"/>
                  </a:lnTo>
                  <a:lnTo>
                    <a:pt x="15340" y="63840"/>
                  </a:lnTo>
                  <a:lnTo>
                    <a:pt x="16824" y="63840"/>
                  </a:lnTo>
                  <a:lnTo>
                    <a:pt x="18309" y="63120"/>
                  </a:lnTo>
                  <a:lnTo>
                    <a:pt x="19051" y="63840"/>
                  </a:lnTo>
                  <a:lnTo>
                    <a:pt x="19793" y="63840"/>
                  </a:lnTo>
                  <a:lnTo>
                    <a:pt x="21030" y="63840"/>
                  </a:lnTo>
                  <a:lnTo>
                    <a:pt x="22515" y="65280"/>
                  </a:lnTo>
                  <a:lnTo>
                    <a:pt x="24000" y="65760"/>
                  </a:lnTo>
                  <a:lnTo>
                    <a:pt x="24494" y="67200"/>
                  </a:lnTo>
                  <a:lnTo>
                    <a:pt x="25979" y="68640"/>
                  </a:lnTo>
                  <a:lnTo>
                    <a:pt x="25979" y="68640"/>
                  </a:lnTo>
                  <a:lnTo>
                    <a:pt x="24494" y="67920"/>
                  </a:lnTo>
                  <a:lnTo>
                    <a:pt x="23257" y="67200"/>
                  </a:lnTo>
                  <a:lnTo>
                    <a:pt x="21030" y="65760"/>
                  </a:lnTo>
                  <a:lnTo>
                    <a:pt x="18309" y="64560"/>
                  </a:lnTo>
                  <a:lnTo>
                    <a:pt x="18309" y="63840"/>
                  </a:lnTo>
                  <a:lnTo>
                    <a:pt x="17567" y="64560"/>
                  </a:lnTo>
                  <a:lnTo>
                    <a:pt x="14845" y="65280"/>
                  </a:lnTo>
                  <a:lnTo>
                    <a:pt x="13360" y="65280"/>
                  </a:lnTo>
                  <a:lnTo>
                    <a:pt x="12618" y="67200"/>
                  </a:lnTo>
                  <a:lnTo>
                    <a:pt x="13360" y="67920"/>
                  </a:lnTo>
                  <a:lnTo>
                    <a:pt x="13360" y="68640"/>
                  </a:lnTo>
                  <a:lnTo>
                    <a:pt x="13360" y="70560"/>
                  </a:lnTo>
                  <a:lnTo>
                    <a:pt x="10391" y="71280"/>
                  </a:lnTo>
                  <a:lnTo>
                    <a:pt x="10391" y="71280"/>
                  </a:lnTo>
                  <a:lnTo>
                    <a:pt x="10391" y="72000"/>
                  </a:lnTo>
                  <a:lnTo>
                    <a:pt x="12618" y="73440"/>
                  </a:lnTo>
                  <a:lnTo>
                    <a:pt x="16824" y="74880"/>
                  </a:lnTo>
                  <a:lnTo>
                    <a:pt x="17567" y="75360"/>
                  </a:lnTo>
                  <a:lnTo>
                    <a:pt x="17567" y="76080"/>
                  </a:lnTo>
                  <a:lnTo>
                    <a:pt x="19051" y="7824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5" name="Google Shape;425;p9"/>
            <p:cNvSpPr/>
            <p:nvPr/>
          </p:nvSpPr>
          <p:spPr>
            <a:xfrm>
              <a:off x="3993640" y="3583353"/>
              <a:ext cx="349822" cy="333166"/>
            </a:xfrm>
            <a:custGeom>
              <a:avLst/>
              <a:gdLst/>
              <a:ahLst/>
              <a:cxnLst/>
              <a:rect l="l" t="t" r="r" b="b"/>
              <a:pathLst>
                <a:path w="120000" h="120000" extrusionOk="0">
                  <a:moveTo>
                    <a:pt x="19051" y="78240"/>
                  </a:moveTo>
                  <a:lnTo>
                    <a:pt x="17567" y="78960"/>
                  </a:lnTo>
                  <a:lnTo>
                    <a:pt x="16824" y="79680"/>
                  </a:lnTo>
                  <a:lnTo>
                    <a:pt x="16824" y="82320"/>
                  </a:lnTo>
                  <a:lnTo>
                    <a:pt x="15340" y="83040"/>
                  </a:lnTo>
                  <a:lnTo>
                    <a:pt x="14845" y="83760"/>
                  </a:lnTo>
                  <a:lnTo>
                    <a:pt x="14103" y="84480"/>
                  </a:lnTo>
                  <a:lnTo>
                    <a:pt x="14103" y="84960"/>
                  </a:lnTo>
                  <a:lnTo>
                    <a:pt x="13360" y="84960"/>
                  </a:lnTo>
                  <a:lnTo>
                    <a:pt x="12618" y="84960"/>
                  </a:lnTo>
                  <a:lnTo>
                    <a:pt x="13360" y="86400"/>
                  </a:lnTo>
                  <a:lnTo>
                    <a:pt x="13360" y="89280"/>
                  </a:lnTo>
                  <a:lnTo>
                    <a:pt x="13360" y="89760"/>
                  </a:lnTo>
                  <a:lnTo>
                    <a:pt x="15340" y="91200"/>
                  </a:lnTo>
                  <a:lnTo>
                    <a:pt x="18309" y="94080"/>
                  </a:lnTo>
                  <a:lnTo>
                    <a:pt x="18309" y="94800"/>
                  </a:lnTo>
                  <a:lnTo>
                    <a:pt x="18309" y="95280"/>
                  </a:lnTo>
                  <a:lnTo>
                    <a:pt x="19051" y="95280"/>
                  </a:lnTo>
                  <a:lnTo>
                    <a:pt x="19793" y="95280"/>
                  </a:lnTo>
                  <a:lnTo>
                    <a:pt x="19793" y="96720"/>
                  </a:lnTo>
                  <a:lnTo>
                    <a:pt x="20288" y="97440"/>
                  </a:lnTo>
                  <a:lnTo>
                    <a:pt x="20288" y="98160"/>
                  </a:lnTo>
                  <a:lnTo>
                    <a:pt x="21030" y="98880"/>
                  </a:lnTo>
                  <a:lnTo>
                    <a:pt x="21030" y="99600"/>
                  </a:lnTo>
                  <a:lnTo>
                    <a:pt x="21773" y="100080"/>
                  </a:lnTo>
                  <a:lnTo>
                    <a:pt x="21773" y="100080"/>
                  </a:lnTo>
                  <a:lnTo>
                    <a:pt x="22515" y="101520"/>
                  </a:lnTo>
                  <a:lnTo>
                    <a:pt x="22515" y="103680"/>
                  </a:lnTo>
                  <a:lnTo>
                    <a:pt x="23257" y="104400"/>
                  </a:lnTo>
                  <a:lnTo>
                    <a:pt x="23257" y="105600"/>
                  </a:lnTo>
                  <a:lnTo>
                    <a:pt x="23257" y="106320"/>
                  </a:lnTo>
                  <a:lnTo>
                    <a:pt x="23257" y="107040"/>
                  </a:lnTo>
                  <a:lnTo>
                    <a:pt x="24494" y="106320"/>
                  </a:lnTo>
                  <a:lnTo>
                    <a:pt x="25237" y="107760"/>
                  </a:lnTo>
                  <a:lnTo>
                    <a:pt x="26721" y="109200"/>
                  </a:lnTo>
                  <a:lnTo>
                    <a:pt x="26721" y="109200"/>
                  </a:lnTo>
                  <a:lnTo>
                    <a:pt x="28948" y="110400"/>
                  </a:lnTo>
                  <a:lnTo>
                    <a:pt x="28948" y="110400"/>
                  </a:lnTo>
                  <a:lnTo>
                    <a:pt x="29443" y="111120"/>
                  </a:lnTo>
                  <a:lnTo>
                    <a:pt x="31670" y="111840"/>
                  </a:lnTo>
                  <a:lnTo>
                    <a:pt x="31670" y="111840"/>
                  </a:lnTo>
                  <a:lnTo>
                    <a:pt x="33154" y="111840"/>
                  </a:lnTo>
                  <a:lnTo>
                    <a:pt x="33896" y="111840"/>
                  </a:lnTo>
                  <a:lnTo>
                    <a:pt x="34391" y="114000"/>
                  </a:lnTo>
                  <a:lnTo>
                    <a:pt x="35134" y="115200"/>
                  </a:lnTo>
                  <a:lnTo>
                    <a:pt x="35876" y="115200"/>
                  </a:lnTo>
                  <a:lnTo>
                    <a:pt x="38845" y="115920"/>
                  </a:lnTo>
                  <a:lnTo>
                    <a:pt x="39340" y="116640"/>
                  </a:lnTo>
                  <a:lnTo>
                    <a:pt x="40082" y="116640"/>
                  </a:lnTo>
                  <a:lnTo>
                    <a:pt x="40824" y="118080"/>
                  </a:lnTo>
                  <a:lnTo>
                    <a:pt x="40824" y="118800"/>
                  </a:lnTo>
                  <a:lnTo>
                    <a:pt x="41567" y="118800"/>
                  </a:lnTo>
                  <a:lnTo>
                    <a:pt x="41567" y="118800"/>
                  </a:lnTo>
                  <a:lnTo>
                    <a:pt x="41567" y="118080"/>
                  </a:lnTo>
                  <a:lnTo>
                    <a:pt x="41567" y="118080"/>
                  </a:lnTo>
                  <a:lnTo>
                    <a:pt x="42309" y="119280"/>
                  </a:lnTo>
                  <a:lnTo>
                    <a:pt x="43793" y="120000"/>
                  </a:lnTo>
                  <a:lnTo>
                    <a:pt x="44288" y="119280"/>
                  </a:lnTo>
                  <a:lnTo>
                    <a:pt x="44288" y="119280"/>
                  </a:lnTo>
                  <a:lnTo>
                    <a:pt x="44288" y="118800"/>
                  </a:lnTo>
                  <a:lnTo>
                    <a:pt x="44288" y="118800"/>
                  </a:lnTo>
                  <a:lnTo>
                    <a:pt x="44288" y="118080"/>
                  </a:lnTo>
                  <a:lnTo>
                    <a:pt x="45773" y="117360"/>
                  </a:lnTo>
                  <a:lnTo>
                    <a:pt x="45773" y="117360"/>
                  </a:lnTo>
                  <a:lnTo>
                    <a:pt x="47257" y="118080"/>
                  </a:lnTo>
                  <a:lnTo>
                    <a:pt x="47257" y="117360"/>
                  </a:lnTo>
                  <a:lnTo>
                    <a:pt x="48494" y="117360"/>
                  </a:lnTo>
                  <a:lnTo>
                    <a:pt x="49237" y="116640"/>
                  </a:lnTo>
                  <a:lnTo>
                    <a:pt x="49237" y="115920"/>
                  </a:lnTo>
                  <a:lnTo>
                    <a:pt x="52206" y="115200"/>
                  </a:lnTo>
                  <a:lnTo>
                    <a:pt x="52948" y="115200"/>
                  </a:lnTo>
                  <a:lnTo>
                    <a:pt x="52948" y="115200"/>
                  </a:lnTo>
                  <a:lnTo>
                    <a:pt x="53443" y="115200"/>
                  </a:lnTo>
                  <a:lnTo>
                    <a:pt x="53443" y="115200"/>
                  </a:lnTo>
                  <a:lnTo>
                    <a:pt x="52948" y="116640"/>
                  </a:lnTo>
                  <a:lnTo>
                    <a:pt x="52948" y="116640"/>
                  </a:lnTo>
                  <a:lnTo>
                    <a:pt x="53443" y="118080"/>
                  </a:lnTo>
                  <a:lnTo>
                    <a:pt x="54185" y="118080"/>
                  </a:lnTo>
                  <a:lnTo>
                    <a:pt x="54927" y="117360"/>
                  </a:lnTo>
                  <a:lnTo>
                    <a:pt x="55670" y="116640"/>
                  </a:lnTo>
                  <a:lnTo>
                    <a:pt x="56412" y="117360"/>
                  </a:lnTo>
                  <a:lnTo>
                    <a:pt x="57154" y="117360"/>
                  </a:lnTo>
                  <a:lnTo>
                    <a:pt x="57154" y="116640"/>
                  </a:lnTo>
                  <a:lnTo>
                    <a:pt x="57896" y="116640"/>
                  </a:lnTo>
                  <a:lnTo>
                    <a:pt x="57896" y="116640"/>
                  </a:lnTo>
                  <a:lnTo>
                    <a:pt x="57896" y="117360"/>
                  </a:lnTo>
                  <a:lnTo>
                    <a:pt x="59134" y="118080"/>
                  </a:lnTo>
                  <a:lnTo>
                    <a:pt x="59876" y="118080"/>
                  </a:lnTo>
                  <a:lnTo>
                    <a:pt x="60618" y="118080"/>
                  </a:lnTo>
                  <a:lnTo>
                    <a:pt x="61360" y="118080"/>
                  </a:lnTo>
                  <a:lnTo>
                    <a:pt x="62103" y="117360"/>
                  </a:lnTo>
                  <a:lnTo>
                    <a:pt x="62845" y="118080"/>
                  </a:lnTo>
                  <a:lnTo>
                    <a:pt x="63340" y="118080"/>
                  </a:lnTo>
                  <a:lnTo>
                    <a:pt x="64082" y="118080"/>
                  </a:lnTo>
                  <a:lnTo>
                    <a:pt x="64082" y="116640"/>
                  </a:lnTo>
                  <a:lnTo>
                    <a:pt x="64824" y="116640"/>
                  </a:lnTo>
                  <a:lnTo>
                    <a:pt x="65567" y="115920"/>
                  </a:lnTo>
                  <a:lnTo>
                    <a:pt x="66309" y="115920"/>
                  </a:lnTo>
                  <a:lnTo>
                    <a:pt x="67051" y="115200"/>
                  </a:lnTo>
                  <a:lnTo>
                    <a:pt x="67793" y="114480"/>
                  </a:lnTo>
                  <a:lnTo>
                    <a:pt x="67051" y="114000"/>
                  </a:lnTo>
                  <a:lnTo>
                    <a:pt x="65567" y="113280"/>
                  </a:lnTo>
                  <a:lnTo>
                    <a:pt x="65567" y="113280"/>
                  </a:lnTo>
                  <a:lnTo>
                    <a:pt x="64824" y="114000"/>
                  </a:lnTo>
                  <a:lnTo>
                    <a:pt x="64082" y="114000"/>
                  </a:lnTo>
                  <a:lnTo>
                    <a:pt x="64082" y="113280"/>
                  </a:lnTo>
                  <a:lnTo>
                    <a:pt x="64082" y="112560"/>
                  </a:lnTo>
                  <a:lnTo>
                    <a:pt x="64082" y="111840"/>
                  </a:lnTo>
                  <a:lnTo>
                    <a:pt x="64824" y="111120"/>
                  </a:lnTo>
                  <a:lnTo>
                    <a:pt x="65567" y="110400"/>
                  </a:lnTo>
                  <a:lnTo>
                    <a:pt x="64824" y="109200"/>
                  </a:lnTo>
                  <a:lnTo>
                    <a:pt x="64824" y="107760"/>
                  </a:lnTo>
                  <a:lnTo>
                    <a:pt x="64082" y="107760"/>
                  </a:lnTo>
                  <a:lnTo>
                    <a:pt x="64082" y="107040"/>
                  </a:lnTo>
                  <a:lnTo>
                    <a:pt x="65567" y="107040"/>
                  </a:lnTo>
                  <a:lnTo>
                    <a:pt x="65567" y="106320"/>
                  </a:lnTo>
                  <a:lnTo>
                    <a:pt x="65567" y="104880"/>
                  </a:lnTo>
                  <a:lnTo>
                    <a:pt x="65567" y="104880"/>
                  </a:lnTo>
                  <a:lnTo>
                    <a:pt x="64824" y="104400"/>
                  </a:lnTo>
                  <a:lnTo>
                    <a:pt x="65567" y="103680"/>
                  </a:lnTo>
                  <a:lnTo>
                    <a:pt x="64824" y="102960"/>
                  </a:lnTo>
                  <a:lnTo>
                    <a:pt x="65567" y="101520"/>
                  </a:lnTo>
                  <a:lnTo>
                    <a:pt x="64824" y="100800"/>
                  </a:lnTo>
                  <a:lnTo>
                    <a:pt x="64082" y="100800"/>
                  </a:lnTo>
                  <a:lnTo>
                    <a:pt x="64082" y="100080"/>
                  </a:lnTo>
                  <a:lnTo>
                    <a:pt x="64824" y="100080"/>
                  </a:lnTo>
                  <a:lnTo>
                    <a:pt x="64082" y="99600"/>
                  </a:lnTo>
                  <a:lnTo>
                    <a:pt x="64082" y="98880"/>
                  </a:lnTo>
                  <a:lnTo>
                    <a:pt x="63340" y="98880"/>
                  </a:lnTo>
                  <a:lnTo>
                    <a:pt x="64082" y="97440"/>
                  </a:lnTo>
                  <a:lnTo>
                    <a:pt x="63340" y="96000"/>
                  </a:lnTo>
                  <a:lnTo>
                    <a:pt x="62845" y="96000"/>
                  </a:lnTo>
                  <a:lnTo>
                    <a:pt x="62845" y="94800"/>
                  </a:lnTo>
                  <a:lnTo>
                    <a:pt x="62845" y="95280"/>
                  </a:lnTo>
                  <a:lnTo>
                    <a:pt x="62103" y="94800"/>
                  </a:lnTo>
                  <a:lnTo>
                    <a:pt x="62103" y="92640"/>
                  </a:lnTo>
                  <a:lnTo>
                    <a:pt x="62103" y="92640"/>
                  </a:lnTo>
                  <a:lnTo>
                    <a:pt x="62845" y="91920"/>
                  </a:lnTo>
                  <a:lnTo>
                    <a:pt x="62845" y="91200"/>
                  </a:lnTo>
                  <a:lnTo>
                    <a:pt x="60618" y="90480"/>
                  </a:lnTo>
                  <a:lnTo>
                    <a:pt x="60618" y="89760"/>
                  </a:lnTo>
                  <a:lnTo>
                    <a:pt x="59876" y="89760"/>
                  </a:lnTo>
                  <a:lnTo>
                    <a:pt x="59134" y="89280"/>
                  </a:lnTo>
                  <a:lnTo>
                    <a:pt x="59134" y="88560"/>
                  </a:lnTo>
                  <a:lnTo>
                    <a:pt x="59134" y="87840"/>
                  </a:lnTo>
                  <a:lnTo>
                    <a:pt x="58391" y="87840"/>
                  </a:lnTo>
                  <a:lnTo>
                    <a:pt x="59134" y="86400"/>
                  </a:lnTo>
                  <a:lnTo>
                    <a:pt x="59134" y="85680"/>
                  </a:lnTo>
                  <a:lnTo>
                    <a:pt x="58391" y="85680"/>
                  </a:lnTo>
                  <a:lnTo>
                    <a:pt x="58391" y="84960"/>
                  </a:lnTo>
                  <a:lnTo>
                    <a:pt x="57896" y="84960"/>
                  </a:lnTo>
                  <a:lnTo>
                    <a:pt x="57154" y="84480"/>
                  </a:lnTo>
                  <a:lnTo>
                    <a:pt x="57154" y="83760"/>
                  </a:lnTo>
                  <a:lnTo>
                    <a:pt x="57154" y="83760"/>
                  </a:lnTo>
                  <a:lnTo>
                    <a:pt x="56412" y="83760"/>
                  </a:lnTo>
                  <a:lnTo>
                    <a:pt x="56412" y="83040"/>
                  </a:lnTo>
                  <a:lnTo>
                    <a:pt x="57896" y="83760"/>
                  </a:lnTo>
                  <a:lnTo>
                    <a:pt x="57896" y="83040"/>
                  </a:lnTo>
                  <a:lnTo>
                    <a:pt x="57896" y="82320"/>
                  </a:lnTo>
                  <a:lnTo>
                    <a:pt x="59134" y="82320"/>
                  </a:lnTo>
                  <a:lnTo>
                    <a:pt x="60618" y="81600"/>
                  </a:lnTo>
                  <a:lnTo>
                    <a:pt x="62103" y="82320"/>
                  </a:lnTo>
                  <a:lnTo>
                    <a:pt x="62845" y="82320"/>
                  </a:lnTo>
                  <a:lnTo>
                    <a:pt x="62845" y="82320"/>
                  </a:lnTo>
                  <a:lnTo>
                    <a:pt x="64082" y="82320"/>
                  </a:lnTo>
                  <a:lnTo>
                    <a:pt x="64082" y="82320"/>
                  </a:lnTo>
                  <a:lnTo>
                    <a:pt x="64082" y="82320"/>
                  </a:lnTo>
                  <a:lnTo>
                    <a:pt x="65567" y="82320"/>
                  </a:lnTo>
                  <a:lnTo>
                    <a:pt x="65567" y="82320"/>
                  </a:lnTo>
                  <a:lnTo>
                    <a:pt x="67051" y="82320"/>
                  </a:lnTo>
                  <a:lnTo>
                    <a:pt x="67051" y="81600"/>
                  </a:lnTo>
                  <a:lnTo>
                    <a:pt x="68288" y="80880"/>
                  </a:lnTo>
                  <a:lnTo>
                    <a:pt x="69030" y="80880"/>
                  </a:lnTo>
                  <a:lnTo>
                    <a:pt x="68288" y="79680"/>
                  </a:lnTo>
                  <a:lnTo>
                    <a:pt x="68288" y="78960"/>
                  </a:lnTo>
                  <a:lnTo>
                    <a:pt x="69773" y="77520"/>
                  </a:lnTo>
                  <a:lnTo>
                    <a:pt x="72000" y="77520"/>
                  </a:lnTo>
                  <a:lnTo>
                    <a:pt x="72000" y="78240"/>
                  </a:lnTo>
                  <a:lnTo>
                    <a:pt x="70515" y="78960"/>
                  </a:lnTo>
                  <a:lnTo>
                    <a:pt x="70515" y="78960"/>
                  </a:lnTo>
                  <a:lnTo>
                    <a:pt x="72000" y="78960"/>
                  </a:lnTo>
                  <a:lnTo>
                    <a:pt x="73979" y="78240"/>
                  </a:lnTo>
                  <a:lnTo>
                    <a:pt x="73979" y="77520"/>
                  </a:lnTo>
                  <a:lnTo>
                    <a:pt x="74721" y="77520"/>
                  </a:lnTo>
                  <a:lnTo>
                    <a:pt x="75463" y="77520"/>
                  </a:lnTo>
                  <a:lnTo>
                    <a:pt x="75463" y="77520"/>
                  </a:lnTo>
                  <a:lnTo>
                    <a:pt x="76948" y="77520"/>
                  </a:lnTo>
                  <a:lnTo>
                    <a:pt x="78927" y="76800"/>
                  </a:lnTo>
                  <a:lnTo>
                    <a:pt x="79670" y="76800"/>
                  </a:lnTo>
                  <a:lnTo>
                    <a:pt x="80412" y="77520"/>
                  </a:lnTo>
                  <a:lnTo>
                    <a:pt x="81154" y="76800"/>
                  </a:lnTo>
                  <a:lnTo>
                    <a:pt x="83134" y="77520"/>
                  </a:lnTo>
                  <a:lnTo>
                    <a:pt x="82391" y="77520"/>
                  </a:lnTo>
                  <a:lnTo>
                    <a:pt x="81896" y="77520"/>
                  </a:lnTo>
                  <a:lnTo>
                    <a:pt x="81896" y="78960"/>
                  </a:lnTo>
                  <a:lnTo>
                    <a:pt x="81896" y="78960"/>
                  </a:lnTo>
                  <a:lnTo>
                    <a:pt x="81896" y="78960"/>
                  </a:lnTo>
                  <a:lnTo>
                    <a:pt x="83134" y="79680"/>
                  </a:lnTo>
                  <a:lnTo>
                    <a:pt x="83876" y="78960"/>
                  </a:lnTo>
                  <a:lnTo>
                    <a:pt x="83876" y="78240"/>
                  </a:lnTo>
                  <a:lnTo>
                    <a:pt x="83876" y="77520"/>
                  </a:lnTo>
                  <a:lnTo>
                    <a:pt x="84618" y="77520"/>
                  </a:lnTo>
                  <a:lnTo>
                    <a:pt x="85360" y="77520"/>
                  </a:lnTo>
                  <a:lnTo>
                    <a:pt x="86845" y="77520"/>
                  </a:lnTo>
                  <a:lnTo>
                    <a:pt x="86845" y="76080"/>
                  </a:lnTo>
                  <a:lnTo>
                    <a:pt x="87340" y="74880"/>
                  </a:lnTo>
                  <a:lnTo>
                    <a:pt x="88082" y="73440"/>
                  </a:lnTo>
                  <a:lnTo>
                    <a:pt x="88082" y="74160"/>
                  </a:lnTo>
                  <a:lnTo>
                    <a:pt x="88824" y="74160"/>
                  </a:lnTo>
                  <a:lnTo>
                    <a:pt x="88824" y="74160"/>
                  </a:lnTo>
                  <a:lnTo>
                    <a:pt x="89567" y="73440"/>
                  </a:lnTo>
                  <a:lnTo>
                    <a:pt x="88824" y="72000"/>
                  </a:lnTo>
                  <a:lnTo>
                    <a:pt x="90309" y="71280"/>
                  </a:lnTo>
                  <a:lnTo>
                    <a:pt x="90309" y="70560"/>
                  </a:lnTo>
                  <a:lnTo>
                    <a:pt x="90309" y="68640"/>
                  </a:lnTo>
                  <a:lnTo>
                    <a:pt x="90309" y="68640"/>
                  </a:lnTo>
                  <a:lnTo>
                    <a:pt x="91051" y="67200"/>
                  </a:lnTo>
                  <a:lnTo>
                    <a:pt x="91793" y="65760"/>
                  </a:lnTo>
                  <a:lnTo>
                    <a:pt x="93030" y="65280"/>
                  </a:lnTo>
                  <a:lnTo>
                    <a:pt x="92288" y="63840"/>
                  </a:lnTo>
                  <a:lnTo>
                    <a:pt x="93030" y="63840"/>
                  </a:lnTo>
                  <a:lnTo>
                    <a:pt x="93773" y="62400"/>
                  </a:lnTo>
                  <a:lnTo>
                    <a:pt x="93773" y="62400"/>
                  </a:lnTo>
                  <a:lnTo>
                    <a:pt x="93030" y="61680"/>
                  </a:lnTo>
                  <a:lnTo>
                    <a:pt x="93773" y="60480"/>
                  </a:lnTo>
                  <a:lnTo>
                    <a:pt x="93773" y="59040"/>
                  </a:lnTo>
                  <a:lnTo>
                    <a:pt x="94515" y="58320"/>
                  </a:lnTo>
                  <a:lnTo>
                    <a:pt x="94515" y="56880"/>
                  </a:lnTo>
                  <a:lnTo>
                    <a:pt x="95257" y="56160"/>
                  </a:lnTo>
                  <a:lnTo>
                    <a:pt x="95257" y="55680"/>
                  </a:lnTo>
                  <a:lnTo>
                    <a:pt x="94515" y="54960"/>
                  </a:lnTo>
                  <a:lnTo>
                    <a:pt x="95257" y="52800"/>
                  </a:lnTo>
                  <a:lnTo>
                    <a:pt x="96000" y="52080"/>
                  </a:lnTo>
                  <a:lnTo>
                    <a:pt x="96000" y="50640"/>
                  </a:lnTo>
                  <a:lnTo>
                    <a:pt x="96494" y="50640"/>
                  </a:lnTo>
                  <a:lnTo>
                    <a:pt x="97979" y="51360"/>
                  </a:lnTo>
                  <a:lnTo>
                    <a:pt x="99463" y="52080"/>
                  </a:lnTo>
                  <a:lnTo>
                    <a:pt x="99463" y="52080"/>
                  </a:lnTo>
                  <a:lnTo>
                    <a:pt x="100948" y="52800"/>
                  </a:lnTo>
                  <a:lnTo>
                    <a:pt x="101443" y="52080"/>
                  </a:lnTo>
                  <a:lnTo>
                    <a:pt x="101443" y="52080"/>
                  </a:lnTo>
                  <a:lnTo>
                    <a:pt x="100948" y="50160"/>
                  </a:lnTo>
                  <a:lnTo>
                    <a:pt x="101443" y="49440"/>
                  </a:lnTo>
                  <a:lnTo>
                    <a:pt x="101443" y="49440"/>
                  </a:lnTo>
                  <a:lnTo>
                    <a:pt x="102927" y="50640"/>
                  </a:lnTo>
                  <a:lnTo>
                    <a:pt x="103670" y="50640"/>
                  </a:lnTo>
                  <a:lnTo>
                    <a:pt x="104412" y="48720"/>
                  </a:lnTo>
                  <a:lnTo>
                    <a:pt x="105154" y="48720"/>
                  </a:lnTo>
                  <a:lnTo>
                    <a:pt x="107134" y="48000"/>
                  </a:lnTo>
                  <a:lnTo>
                    <a:pt x="107134" y="48000"/>
                  </a:lnTo>
                  <a:lnTo>
                    <a:pt x="108618" y="48000"/>
                  </a:lnTo>
                  <a:lnTo>
                    <a:pt x="109360" y="47280"/>
                  </a:lnTo>
                  <a:lnTo>
                    <a:pt x="109360" y="46560"/>
                  </a:lnTo>
                  <a:lnTo>
                    <a:pt x="108618" y="47280"/>
                  </a:lnTo>
                  <a:lnTo>
                    <a:pt x="107876" y="45840"/>
                  </a:lnTo>
                  <a:lnTo>
                    <a:pt x="109360" y="44640"/>
                  </a:lnTo>
                  <a:lnTo>
                    <a:pt x="109360" y="43920"/>
                  </a:lnTo>
                  <a:lnTo>
                    <a:pt x="110103" y="43200"/>
                  </a:lnTo>
                  <a:lnTo>
                    <a:pt x="111340" y="43200"/>
                  </a:lnTo>
                  <a:lnTo>
                    <a:pt x="112082" y="43200"/>
                  </a:lnTo>
                  <a:lnTo>
                    <a:pt x="112082" y="41760"/>
                  </a:lnTo>
                  <a:lnTo>
                    <a:pt x="112824" y="41760"/>
                  </a:lnTo>
                  <a:lnTo>
                    <a:pt x="113567" y="41040"/>
                  </a:lnTo>
                  <a:lnTo>
                    <a:pt x="114309" y="39840"/>
                  </a:lnTo>
                  <a:lnTo>
                    <a:pt x="115051" y="38400"/>
                  </a:lnTo>
                  <a:lnTo>
                    <a:pt x="114309" y="37680"/>
                  </a:lnTo>
                  <a:lnTo>
                    <a:pt x="114309" y="35760"/>
                  </a:lnTo>
                  <a:lnTo>
                    <a:pt x="115051" y="35760"/>
                  </a:lnTo>
                  <a:lnTo>
                    <a:pt x="116288" y="36240"/>
                  </a:lnTo>
                  <a:lnTo>
                    <a:pt x="116288" y="35760"/>
                  </a:lnTo>
                  <a:lnTo>
                    <a:pt x="116288" y="34320"/>
                  </a:lnTo>
                  <a:lnTo>
                    <a:pt x="117773" y="34320"/>
                  </a:lnTo>
                  <a:lnTo>
                    <a:pt x="117030" y="32880"/>
                  </a:lnTo>
                  <a:lnTo>
                    <a:pt x="116288" y="32160"/>
                  </a:lnTo>
                  <a:lnTo>
                    <a:pt x="116288" y="31440"/>
                  </a:lnTo>
                  <a:lnTo>
                    <a:pt x="117030" y="30240"/>
                  </a:lnTo>
                  <a:lnTo>
                    <a:pt x="117030" y="29520"/>
                  </a:lnTo>
                  <a:lnTo>
                    <a:pt x="115793" y="28800"/>
                  </a:lnTo>
                  <a:lnTo>
                    <a:pt x="115793" y="26640"/>
                  </a:lnTo>
                  <a:lnTo>
                    <a:pt x="117030" y="26640"/>
                  </a:lnTo>
                  <a:lnTo>
                    <a:pt x="117773" y="26160"/>
                  </a:lnTo>
                  <a:lnTo>
                    <a:pt x="116288" y="26160"/>
                  </a:lnTo>
                  <a:lnTo>
                    <a:pt x="116288" y="25440"/>
                  </a:lnTo>
                  <a:lnTo>
                    <a:pt x="117773" y="25440"/>
                  </a:lnTo>
                  <a:lnTo>
                    <a:pt x="117773" y="24000"/>
                  </a:lnTo>
                  <a:lnTo>
                    <a:pt x="117773" y="23280"/>
                  </a:lnTo>
                  <a:lnTo>
                    <a:pt x="120000" y="23280"/>
                  </a:lnTo>
                  <a:lnTo>
                    <a:pt x="120000" y="23280"/>
                  </a:lnTo>
                  <a:lnTo>
                    <a:pt x="120000" y="22560"/>
                  </a:lnTo>
                  <a:lnTo>
                    <a:pt x="119257" y="22560"/>
                  </a:lnTo>
                  <a:lnTo>
                    <a:pt x="117030" y="21840"/>
                  </a:lnTo>
                  <a:lnTo>
                    <a:pt x="116288" y="21840"/>
                  </a:lnTo>
                  <a:lnTo>
                    <a:pt x="115793" y="20640"/>
                  </a:lnTo>
                  <a:lnTo>
                    <a:pt x="115051" y="20640"/>
                  </a:lnTo>
                  <a:lnTo>
                    <a:pt x="114309" y="21360"/>
                  </a:lnTo>
                  <a:lnTo>
                    <a:pt x="114309" y="20640"/>
                  </a:lnTo>
                  <a:lnTo>
                    <a:pt x="113567" y="20640"/>
                  </a:lnTo>
                  <a:lnTo>
                    <a:pt x="113567" y="19920"/>
                  </a:lnTo>
                  <a:lnTo>
                    <a:pt x="112824" y="19920"/>
                  </a:lnTo>
                  <a:lnTo>
                    <a:pt x="112824" y="19200"/>
                  </a:lnTo>
                  <a:lnTo>
                    <a:pt x="112824" y="18480"/>
                  </a:lnTo>
                  <a:lnTo>
                    <a:pt x="112082" y="17760"/>
                  </a:lnTo>
                  <a:lnTo>
                    <a:pt x="112082" y="17040"/>
                  </a:lnTo>
                  <a:lnTo>
                    <a:pt x="111340" y="16560"/>
                  </a:lnTo>
                  <a:lnTo>
                    <a:pt x="110103" y="17040"/>
                  </a:lnTo>
                  <a:lnTo>
                    <a:pt x="110845" y="18480"/>
                  </a:lnTo>
                  <a:lnTo>
                    <a:pt x="110103" y="18480"/>
                  </a:lnTo>
                  <a:lnTo>
                    <a:pt x="110103" y="17760"/>
                  </a:lnTo>
                  <a:lnTo>
                    <a:pt x="109360" y="17760"/>
                  </a:lnTo>
                  <a:lnTo>
                    <a:pt x="108618" y="17760"/>
                  </a:lnTo>
                  <a:lnTo>
                    <a:pt x="107134" y="17760"/>
                  </a:lnTo>
                  <a:lnTo>
                    <a:pt x="107134" y="16560"/>
                  </a:lnTo>
                  <a:lnTo>
                    <a:pt x="106391" y="16560"/>
                  </a:lnTo>
                  <a:lnTo>
                    <a:pt x="105896" y="15120"/>
                  </a:lnTo>
                  <a:lnTo>
                    <a:pt x="106391" y="15120"/>
                  </a:lnTo>
                  <a:lnTo>
                    <a:pt x="105896" y="14400"/>
                  </a:lnTo>
                  <a:lnTo>
                    <a:pt x="105154" y="15120"/>
                  </a:lnTo>
                  <a:lnTo>
                    <a:pt x="105154" y="14400"/>
                  </a:lnTo>
                  <a:lnTo>
                    <a:pt x="104412" y="14400"/>
                  </a:lnTo>
                  <a:lnTo>
                    <a:pt x="103670" y="13680"/>
                  </a:lnTo>
                  <a:lnTo>
                    <a:pt x="102927" y="13680"/>
                  </a:lnTo>
                  <a:lnTo>
                    <a:pt x="102927" y="13680"/>
                  </a:lnTo>
                  <a:lnTo>
                    <a:pt x="102185" y="12240"/>
                  </a:lnTo>
                  <a:lnTo>
                    <a:pt x="102185" y="11760"/>
                  </a:lnTo>
                  <a:lnTo>
                    <a:pt x="102185" y="11040"/>
                  </a:lnTo>
                  <a:lnTo>
                    <a:pt x="102185" y="10320"/>
                  </a:lnTo>
                  <a:lnTo>
                    <a:pt x="101443" y="10320"/>
                  </a:lnTo>
                  <a:lnTo>
                    <a:pt x="102185" y="9600"/>
                  </a:lnTo>
                  <a:lnTo>
                    <a:pt x="101443" y="8880"/>
                  </a:lnTo>
                  <a:lnTo>
                    <a:pt x="102185" y="8880"/>
                  </a:lnTo>
                  <a:lnTo>
                    <a:pt x="102185" y="7440"/>
                  </a:lnTo>
                  <a:lnTo>
                    <a:pt x="101443" y="7440"/>
                  </a:lnTo>
                  <a:lnTo>
                    <a:pt x="101443" y="6240"/>
                  </a:lnTo>
                  <a:lnTo>
                    <a:pt x="101443" y="6240"/>
                  </a:lnTo>
                  <a:lnTo>
                    <a:pt x="100948" y="5520"/>
                  </a:lnTo>
                  <a:lnTo>
                    <a:pt x="100206" y="5520"/>
                  </a:lnTo>
                  <a:lnTo>
                    <a:pt x="99463" y="4800"/>
                  </a:lnTo>
                  <a:lnTo>
                    <a:pt x="97979" y="4800"/>
                  </a:lnTo>
                  <a:lnTo>
                    <a:pt x="97979" y="5520"/>
                  </a:lnTo>
                  <a:lnTo>
                    <a:pt x="97237" y="5520"/>
                  </a:lnTo>
                  <a:lnTo>
                    <a:pt x="96494" y="5520"/>
                  </a:lnTo>
                  <a:lnTo>
                    <a:pt x="96000" y="5520"/>
                  </a:lnTo>
                  <a:lnTo>
                    <a:pt x="95257" y="5520"/>
                  </a:lnTo>
                  <a:lnTo>
                    <a:pt x="95257" y="6240"/>
                  </a:lnTo>
                  <a:lnTo>
                    <a:pt x="95257" y="6240"/>
                  </a:lnTo>
                  <a:lnTo>
                    <a:pt x="94515" y="5520"/>
                  </a:lnTo>
                  <a:lnTo>
                    <a:pt x="94515" y="6240"/>
                  </a:lnTo>
                  <a:lnTo>
                    <a:pt x="94515" y="6720"/>
                  </a:lnTo>
                  <a:lnTo>
                    <a:pt x="94515" y="7440"/>
                  </a:lnTo>
                  <a:lnTo>
                    <a:pt x="93773" y="7440"/>
                  </a:lnTo>
                  <a:lnTo>
                    <a:pt x="93030" y="7440"/>
                  </a:lnTo>
                  <a:lnTo>
                    <a:pt x="92288" y="8880"/>
                  </a:lnTo>
                  <a:lnTo>
                    <a:pt x="91793" y="8880"/>
                  </a:lnTo>
                  <a:lnTo>
                    <a:pt x="91793" y="10320"/>
                  </a:lnTo>
                  <a:lnTo>
                    <a:pt x="90309" y="10320"/>
                  </a:lnTo>
                  <a:lnTo>
                    <a:pt x="90309" y="10320"/>
                  </a:lnTo>
                  <a:lnTo>
                    <a:pt x="89567" y="8880"/>
                  </a:lnTo>
                  <a:lnTo>
                    <a:pt x="88824" y="9600"/>
                  </a:lnTo>
                  <a:lnTo>
                    <a:pt x="88824" y="10320"/>
                  </a:lnTo>
                  <a:lnTo>
                    <a:pt x="88082" y="10320"/>
                  </a:lnTo>
                  <a:lnTo>
                    <a:pt x="87340" y="10320"/>
                  </a:lnTo>
                  <a:lnTo>
                    <a:pt x="88082" y="8880"/>
                  </a:lnTo>
                  <a:lnTo>
                    <a:pt x="88082" y="7440"/>
                  </a:lnTo>
                  <a:lnTo>
                    <a:pt x="88082" y="5520"/>
                  </a:lnTo>
                  <a:lnTo>
                    <a:pt x="87340" y="5520"/>
                  </a:lnTo>
                  <a:lnTo>
                    <a:pt x="86845" y="6240"/>
                  </a:lnTo>
                  <a:lnTo>
                    <a:pt x="86103" y="6240"/>
                  </a:lnTo>
                  <a:lnTo>
                    <a:pt x="84618" y="5520"/>
                  </a:lnTo>
                  <a:lnTo>
                    <a:pt x="83876" y="4800"/>
                  </a:lnTo>
                  <a:lnTo>
                    <a:pt x="83876" y="4080"/>
                  </a:lnTo>
                  <a:lnTo>
                    <a:pt x="83876" y="3360"/>
                  </a:lnTo>
                  <a:lnTo>
                    <a:pt x="83876" y="2640"/>
                  </a:lnTo>
                  <a:lnTo>
                    <a:pt x="84618" y="1920"/>
                  </a:lnTo>
                  <a:lnTo>
                    <a:pt x="83134" y="720"/>
                  </a:lnTo>
                  <a:lnTo>
                    <a:pt x="81896" y="0"/>
                  </a:lnTo>
                  <a:lnTo>
                    <a:pt x="81154" y="720"/>
                  </a:lnTo>
                  <a:lnTo>
                    <a:pt x="81896" y="1440"/>
                  </a:lnTo>
                  <a:lnTo>
                    <a:pt x="80412" y="2640"/>
                  </a:lnTo>
                  <a:lnTo>
                    <a:pt x="80412" y="2640"/>
                  </a:lnTo>
                  <a:lnTo>
                    <a:pt x="80412" y="2640"/>
                  </a:lnTo>
                  <a:lnTo>
                    <a:pt x="78927" y="2640"/>
                  </a:lnTo>
                  <a:lnTo>
                    <a:pt x="78927" y="1920"/>
                  </a:lnTo>
                  <a:lnTo>
                    <a:pt x="78185" y="2640"/>
                  </a:lnTo>
                  <a:lnTo>
                    <a:pt x="78185" y="2640"/>
                  </a:lnTo>
                  <a:lnTo>
                    <a:pt x="77443" y="3360"/>
                  </a:lnTo>
                  <a:lnTo>
                    <a:pt x="78185" y="3360"/>
                  </a:lnTo>
                  <a:lnTo>
                    <a:pt x="77443" y="4080"/>
                  </a:lnTo>
                  <a:lnTo>
                    <a:pt x="76948" y="3360"/>
                  </a:lnTo>
                  <a:lnTo>
                    <a:pt x="76948" y="3360"/>
                  </a:lnTo>
                  <a:lnTo>
                    <a:pt x="76206" y="2640"/>
                  </a:lnTo>
                  <a:lnTo>
                    <a:pt x="75463" y="2640"/>
                  </a:lnTo>
                  <a:lnTo>
                    <a:pt x="73979" y="2640"/>
                  </a:lnTo>
                  <a:lnTo>
                    <a:pt x="73237" y="2640"/>
                  </a:lnTo>
                  <a:lnTo>
                    <a:pt x="72494" y="2640"/>
                  </a:lnTo>
                  <a:lnTo>
                    <a:pt x="72000" y="3360"/>
                  </a:lnTo>
                  <a:lnTo>
                    <a:pt x="71257" y="4080"/>
                  </a:lnTo>
                  <a:lnTo>
                    <a:pt x="70515" y="4080"/>
                  </a:lnTo>
                  <a:lnTo>
                    <a:pt x="70515" y="4080"/>
                  </a:lnTo>
                  <a:lnTo>
                    <a:pt x="69030" y="4080"/>
                  </a:lnTo>
                  <a:lnTo>
                    <a:pt x="67793" y="5520"/>
                  </a:lnTo>
                  <a:lnTo>
                    <a:pt x="67793" y="5520"/>
                  </a:lnTo>
                  <a:lnTo>
                    <a:pt x="67051" y="4080"/>
                  </a:lnTo>
                  <a:lnTo>
                    <a:pt x="67051" y="3360"/>
                  </a:lnTo>
                  <a:lnTo>
                    <a:pt x="67051" y="4080"/>
                  </a:lnTo>
                  <a:lnTo>
                    <a:pt x="65567" y="4080"/>
                  </a:lnTo>
                  <a:lnTo>
                    <a:pt x="64824" y="4080"/>
                  </a:lnTo>
                  <a:lnTo>
                    <a:pt x="64824" y="4800"/>
                  </a:lnTo>
                  <a:lnTo>
                    <a:pt x="65567" y="4800"/>
                  </a:lnTo>
                  <a:lnTo>
                    <a:pt x="65567" y="5520"/>
                  </a:lnTo>
                  <a:lnTo>
                    <a:pt x="64082" y="5520"/>
                  </a:lnTo>
                  <a:lnTo>
                    <a:pt x="62845" y="5520"/>
                  </a:lnTo>
                  <a:lnTo>
                    <a:pt x="63340" y="4080"/>
                  </a:lnTo>
                  <a:lnTo>
                    <a:pt x="62103" y="4800"/>
                  </a:lnTo>
                  <a:lnTo>
                    <a:pt x="62103" y="4080"/>
                  </a:lnTo>
                  <a:lnTo>
                    <a:pt x="62103" y="4080"/>
                  </a:lnTo>
                  <a:lnTo>
                    <a:pt x="62103" y="3360"/>
                  </a:lnTo>
                  <a:lnTo>
                    <a:pt x="60618" y="2640"/>
                  </a:lnTo>
                  <a:lnTo>
                    <a:pt x="59134" y="2640"/>
                  </a:lnTo>
                  <a:lnTo>
                    <a:pt x="58391" y="1920"/>
                  </a:lnTo>
                  <a:lnTo>
                    <a:pt x="57896" y="1440"/>
                  </a:lnTo>
                  <a:lnTo>
                    <a:pt x="57896" y="1440"/>
                  </a:lnTo>
                  <a:lnTo>
                    <a:pt x="57154" y="2640"/>
                  </a:lnTo>
                  <a:lnTo>
                    <a:pt x="55670" y="2640"/>
                  </a:lnTo>
                  <a:lnTo>
                    <a:pt x="54185" y="1440"/>
                  </a:lnTo>
                  <a:lnTo>
                    <a:pt x="53443" y="1920"/>
                  </a:lnTo>
                  <a:lnTo>
                    <a:pt x="53443" y="2640"/>
                  </a:lnTo>
                  <a:lnTo>
                    <a:pt x="53443" y="3360"/>
                  </a:lnTo>
                  <a:lnTo>
                    <a:pt x="53443" y="4080"/>
                  </a:lnTo>
                  <a:lnTo>
                    <a:pt x="53443" y="4800"/>
                  </a:lnTo>
                  <a:lnTo>
                    <a:pt x="52948" y="5520"/>
                  </a:lnTo>
                  <a:lnTo>
                    <a:pt x="52948" y="6240"/>
                  </a:lnTo>
                  <a:lnTo>
                    <a:pt x="52948" y="6720"/>
                  </a:lnTo>
                  <a:lnTo>
                    <a:pt x="53443" y="7440"/>
                  </a:lnTo>
                  <a:lnTo>
                    <a:pt x="54185" y="8880"/>
                  </a:lnTo>
                  <a:lnTo>
                    <a:pt x="53443" y="8880"/>
                  </a:lnTo>
                  <a:lnTo>
                    <a:pt x="53443" y="8880"/>
                  </a:lnTo>
                  <a:lnTo>
                    <a:pt x="54185" y="9600"/>
                  </a:lnTo>
                  <a:lnTo>
                    <a:pt x="54185" y="11040"/>
                  </a:lnTo>
                  <a:lnTo>
                    <a:pt x="54185" y="11760"/>
                  </a:lnTo>
                  <a:lnTo>
                    <a:pt x="53443" y="12240"/>
                  </a:lnTo>
                  <a:lnTo>
                    <a:pt x="52948" y="12240"/>
                  </a:lnTo>
                  <a:lnTo>
                    <a:pt x="52948" y="12960"/>
                  </a:lnTo>
                  <a:lnTo>
                    <a:pt x="52948" y="14400"/>
                  </a:lnTo>
                  <a:lnTo>
                    <a:pt x="52206" y="15120"/>
                  </a:lnTo>
                  <a:lnTo>
                    <a:pt x="52206" y="16560"/>
                  </a:lnTo>
                  <a:lnTo>
                    <a:pt x="52948" y="17040"/>
                  </a:lnTo>
                  <a:lnTo>
                    <a:pt x="52206" y="17760"/>
                  </a:lnTo>
                  <a:lnTo>
                    <a:pt x="52948" y="17760"/>
                  </a:lnTo>
                  <a:lnTo>
                    <a:pt x="52948" y="19200"/>
                  </a:lnTo>
                  <a:lnTo>
                    <a:pt x="52948" y="20640"/>
                  </a:lnTo>
                  <a:lnTo>
                    <a:pt x="52948" y="21840"/>
                  </a:lnTo>
                  <a:lnTo>
                    <a:pt x="52948" y="22560"/>
                  </a:lnTo>
                  <a:lnTo>
                    <a:pt x="52948" y="23280"/>
                  </a:lnTo>
                  <a:lnTo>
                    <a:pt x="53443" y="24000"/>
                  </a:lnTo>
                  <a:lnTo>
                    <a:pt x="54185" y="25440"/>
                  </a:lnTo>
                  <a:lnTo>
                    <a:pt x="53443" y="26640"/>
                  </a:lnTo>
                  <a:lnTo>
                    <a:pt x="54185" y="28080"/>
                  </a:lnTo>
                  <a:lnTo>
                    <a:pt x="53443" y="28800"/>
                  </a:lnTo>
                  <a:lnTo>
                    <a:pt x="52948" y="29520"/>
                  </a:lnTo>
                  <a:lnTo>
                    <a:pt x="52206" y="29520"/>
                  </a:lnTo>
                  <a:lnTo>
                    <a:pt x="51463" y="29520"/>
                  </a:lnTo>
                  <a:lnTo>
                    <a:pt x="50721" y="29520"/>
                  </a:lnTo>
                  <a:lnTo>
                    <a:pt x="50721" y="29520"/>
                  </a:lnTo>
                  <a:lnTo>
                    <a:pt x="49237" y="30240"/>
                  </a:lnTo>
                  <a:lnTo>
                    <a:pt x="49237" y="30960"/>
                  </a:lnTo>
                  <a:lnTo>
                    <a:pt x="49237" y="31440"/>
                  </a:lnTo>
                  <a:lnTo>
                    <a:pt x="49237" y="32160"/>
                  </a:lnTo>
                  <a:lnTo>
                    <a:pt x="48494" y="33600"/>
                  </a:lnTo>
                  <a:lnTo>
                    <a:pt x="48000" y="34320"/>
                  </a:lnTo>
                  <a:lnTo>
                    <a:pt x="48000" y="35760"/>
                  </a:lnTo>
                  <a:lnTo>
                    <a:pt x="48000" y="35760"/>
                  </a:lnTo>
                  <a:lnTo>
                    <a:pt x="47257" y="35760"/>
                  </a:lnTo>
                  <a:lnTo>
                    <a:pt x="47257" y="36960"/>
                  </a:lnTo>
                  <a:lnTo>
                    <a:pt x="47257" y="37680"/>
                  </a:lnTo>
                  <a:lnTo>
                    <a:pt x="46515" y="38400"/>
                  </a:lnTo>
                  <a:lnTo>
                    <a:pt x="45773" y="38400"/>
                  </a:lnTo>
                  <a:lnTo>
                    <a:pt x="45773" y="40560"/>
                  </a:lnTo>
                  <a:lnTo>
                    <a:pt x="43051" y="39120"/>
                  </a:lnTo>
                  <a:lnTo>
                    <a:pt x="42309" y="39120"/>
                  </a:lnTo>
                  <a:lnTo>
                    <a:pt x="41567" y="36960"/>
                  </a:lnTo>
                  <a:lnTo>
                    <a:pt x="40824" y="36960"/>
                  </a:lnTo>
                  <a:lnTo>
                    <a:pt x="38103" y="36960"/>
                  </a:lnTo>
                  <a:lnTo>
                    <a:pt x="38845" y="38400"/>
                  </a:lnTo>
                  <a:lnTo>
                    <a:pt x="36618" y="38400"/>
                  </a:lnTo>
                  <a:lnTo>
                    <a:pt x="36618" y="39120"/>
                  </a:lnTo>
                  <a:lnTo>
                    <a:pt x="34391" y="39120"/>
                  </a:lnTo>
                  <a:lnTo>
                    <a:pt x="34391" y="39840"/>
                  </a:lnTo>
                  <a:lnTo>
                    <a:pt x="33896" y="40560"/>
                  </a:lnTo>
                  <a:lnTo>
                    <a:pt x="33154" y="40560"/>
                  </a:lnTo>
                  <a:lnTo>
                    <a:pt x="32412" y="42480"/>
                  </a:lnTo>
                  <a:lnTo>
                    <a:pt x="31670" y="42480"/>
                  </a:lnTo>
                  <a:lnTo>
                    <a:pt x="31670" y="43200"/>
                  </a:lnTo>
                  <a:lnTo>
                    <a:pt x="30185" y="43200"/>
                  </a:lnTo>
                  <a:lnTo>
                    <a:pt x="30185" y="43200"/>
                  </a:lnTo>
                  <a:lnTo>
                    <a:pt x="29443" y="43200"/>
                  </a:lnTo>
                  <a:lnTo>
                    <a:pt x="28206" y="43200"/>
                  </a:lnTo>
                  <a:lnTo>
                    <a:pt x="28206" y="43200"/>
                  </a:lnTo>
                  <a:lnTo>
                    <a:pt x="27463" y="43200"/>
                  </a:lnTo>
                  <a:lnTo>
                    <a:pt x="25979" y="42480"/>
                  </a:lnTo>
                  <a:lnTo>
                    <a:pt x="25237" y="43200"/>
                  </a:lnTo>
                  <a:lnTo>
                    <a:pt x="24494" y="43200"/>
                  </a:lnTo>
                  <a:lnTo>
                    <a:pt x="23257" y="43200"/>
                  </a:lnTo>
                  <a:lnTo>
                    <a:pt x="21773" y="44640"/>
                  </a:lnTo>
                  <a:lnTo>
                    <a:pt x="21030" y="44640"/>
                  </a:lnTo>
                  <a:lnTo>
                    <a:pt x="21030" y="43200"/>
                  </a:lnTo>
                  <a:lnTo>
                    <a:pt x="20288" y="43920"/>
                  </a:lnTo>
                  <a:lnTo>
                    <a:pt x="19793" y="44640"/>
                  </a:lnTo>
                  <a:lnTo>
                    <a:pt x="18309" y="44640"/>
                  </a:lnTo>
                  <a:lnTo>
                    <a:pt x="18309" y="45360"/>
                  </a:lnTo>
                  <a:lnTo>
                    <a:pt x="16824" y="45360"/>
                  </a:lnTo>
                  <a:lnTo>
                    <a:pt x="16824" y="45840"/>
                  </a:lnTo>
                  <a:lnTo>
                    <a:pt x="16824" y="46560"/>
                  </a:lnTo>
                  <a:lnTo>
                    <a:pt x="16824" y="48000"/>
                  </a:lnTo>
                  <a:lnTo>
                    <a:pt x="16082" y="48720"/>
                  </a:lnTo>
                  <a:lnTo>
                    <a:pt x="16824" y="49440"/>
                  </a:lnTo>
                  <a:lnTo>
                    <a:pt x="16082" y="51360"/>
                  </a:lnTo>
                  <a:lnTo>
                    <a:pt x="14845" y="52080"/>
                  </a:lnTo>
                  <a:lnTo>
                    <a:pt x="14845" y="52080"/>
                  </a:lnTo>
                  <a:lnTo>
                    <a:pt x="14845" y="53520"/>
                  </a:lnTo>
                  <a:lnTo>
                    <a:pt x="13360" y="53520"/>
                  </a:lnTo>
                  <a:lnTo>
                    <a:pt x="13360" y="52080"/>
                  </a:lnTo>
                  <a:lnTo>
                    <a:pt x="13360" y="52080"/>
                  </a:lnTo>
                  <a:lnTo>
                    <a:pt x="11134" y="53520"/>
                  </a:lnTo>
                  <a:lnTo>
                    <a:pt x="10391" y="52800"/>
                  </a:lnTo>
                  <a:lnTo>
                    <a:pt x="10391" y="52080"/>
                  </a:lnTo>
                  <a:lnTo>
                    <a:pt x="9896" y="52080"/>
                  </a:lnTo>
                  <a:lnTo>
                    <a:pt x="9154" y="54960"/>
                  </a:lnTo>
                  <a:lnTo>
                    <a:pt x="7670" y="55680"/>
                  </a:lnTo>
                  <a:lnTo>
                    <a:pt x="6927" y="54960"/>
                  </a:lnTo>
                  <a:lnTo>
                    <a:pt x="5443" y="54960"/>
                  </a:lnTo>
                  <a:lnTo>
                    <a:pt x="5443" y="54240"/>
                  </a:lnTo>
                  <a:lnTo>
                    <a:pt x="4948" y="53520"/>
                  </a:lnTo>
                  <a:lnTo>
                    <a:pt x="4206" y="54960"/>
                  </a:lnTo>
                  <a:lnTo>
                    <a:pt x="4206" y="55680"/>
                  </a:lnTo>
                  <a:lnTo>
                    <a:pt x="4206" y="55680"/>
                  </a:lnTo>
                  <a:lnTo>
                    <a:pt x="4206" y="56160"/>
                  </a:lnTo>
                  <a:lnTo>
                    <a:pt x="4948" y="56160"/>
                  </a:lnTo>
                  <a:lnTo>
                    <a:pt x="4948" y="56880"/>
                  </a:lnTo>
                  <a:lnTo>
                    <a:pt x="3463" y="56160"/>
                  </a:lnTo>
                  <a:lnTo>
                    <a:pt x="1979" y="57600"/>
                  </a:lnTo>
                  <a:lnTo>
                    <a:pt x="0" y="59040"/>
                  </a:lnTo>
                  <a:lnTo>
                    <a:pt x="1237" y="59760"/>
                  </a:lnTo>
                  <a:lnTo>
                    <a:pt x="1979" y="60960"/>
                  </a:lnTo>
                  <a:lnTo>
                    <a:pt x="1237" y="62400"/>
                  </a:lnTo>
                  <a:lnTo>
                    <a:pt x="494" y="62400"/>
                  </a:lnTo>
                  <a:lnTo>
                    <a:pt x="494" y="63120"/>
                  </a:lnTo>
                  <a:lnTo>
                    <a:pt x="1979" y="63840"/>
                  </a:lnTo>
                  <a:lnTo>
                    <a:pt x="3463" y="65280"/>
                  </a:lnTo>
                  <a:lnTo>
                    <a:pt x="4948" y="65280"/>
                  </a:lnTo>
                  <a:lnTo>
                    <a:pt x="4948" y="64560"/>
                  </a:lnTo>
                  <a:lnTo>
                    <a:pt x="4948" y="63840"/>
                  </a:lnTo>
                  <a:lnTo>
                    <a:pt x="6927" y="64560"/>
                  </a:lnTo>
                  <a:lnTo>
                    <a:pt x="8412" y="66480"/>
                  </a:lnTo>
                  <a:lnTo>
                    <a:pt x="11876" y="65280"/>
                  </a:lnTo>
                  <a:lnTo>
                    <a:pt x="12618" y="63840"/>
                  </a:lnTo>
                  <a:lnTo>
                    <a:pt x="13360" y="63840"/>
                  </a:lnTo>
                  <a:lnTo>
                    <a:pt x="13360" y="63840"/>
                  </a:lnTo>
                  <a:lnTo>
                    <a:pt x="14103" y="63840"/>
                  </a:lnTo>
                  <a:lnTo>
                    <a:pt x="15340" y="63840"/>
                  </a:lnTo>
                  <a:lnTo>
                    <a:pt x="16824" y="63840"/>
                  </a:lnTo>
                  <a:lnTo>
                    <a:pt x="18309" y="63120"/>
                  </a:lnTo>
                  <a:lnTo>
                    <a:pt x="19051" y="63840"/>
                  </a:lnTo>
                  <a:lnTo>
                    <a:pt x="19793" y="63840"/>
                  </a:lnTo>
                  <a:lnTo>
                    <a:pt x="21030" y="63840"/>
                  </a:lnTo>
                  <a:lnTo>
                    <a:pt x="22515" y="65280"/>
                  </a:lnTo>
                  <a:lnTo>
                    <a:pt x="24000" y="65760"/>
                  </a:lnTo>
                  <a:lnTo>
                    <a:pt x="24494" y="67200"/>
                  </a:lnTo>
                  <a:lnTo>
                    <a:pt x="25979" y="68640"/>
                  </a:lnTo>
                  <a:lnTo>
                    <a:pt x="25979" y="68640"/>
                  </a:lnTo>
                  <a:lnTo>
                    <a:pt x="24494" y="67920"/>
                  </a:lnTo>
                  <a:lnTo>
                    <a:pt x="23257" y="67200"/>
                  </a:lnTo>
                  <a:lnTo>
                    <a:pt x="21030" y="65760"/>
                  </a:lnTo>
                  <a:lnTo>
                    <a:pt x="18309" y="64560"/>
                  </a:lnTo>
                  <a:lnTo>
                    <a:pt x="18309" y="63840"/>
                  </a:lnTo>
                  <a:lnTo>
                    <a:pt x="17567" y="64560"/>
                  </a:lnTo>
                  <a:lnTo>
                    <a:pt x="14845" y="65280"/>
                  </a:lnTo>
                  <a:lnTo>
                    <a:pt x="13360" y="65280"/>
                  </a:lnTo>
                  <a:lnTo>
                    <a:pt x="12618" y="67200"/>
                  </a:lnTo>
                  <a:lnTo>
                    <a:pt x="13360" y="67920"/>
                  </a:lnTo>
                  <a:lnTo>
                    <a:pt x="13360" y="68640"/>
                  </a:lnTo>
                  <a:lnTo>
                    <a:pt x="13360" y="70560"/>
                  </a:lnTo>
                  <a:lnTo>
                    <a:pt x="10391" y="71280"/>
                  </a:lnTo>
                  <a:lnTo>
                    <a:pt x="10391" y="71280"/>
                  </a:lnTo>
                  <a:lnTo>
                    <a:pt x="10391" y="72000"/>
                  </a:lnTo>
                  <a:lnTo>
                    <a:pt x="12618" y="73440"/>
                  </a:lnTo>
                  <a:lnTo>
                    <a:pt x="16824" y="74880"/>
                  </a:lnTo>
                  <a:lnTo>
                    <a:pt x="17567" y="75360"/>
                  </a:lnTo>
                  <a:lnTo>
                    <a:pt x="17567" y="76080"/>
                  </a:lnTo>
                  <a:lnTo>
                    <a:pt x="19051" y="78240"/>
                  </a:lnTo>
                  <a:close/>
                </a:path>
              </a:pathLst>
            </a:custGeom>
            <a:solidFill>
              <a:srgbClr val="B7B7B7"/>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6" name="Google Shape;426;p9"/>
            <p:cNvSpPr/>
            <p:nvPr/>
          </p:nvSpPr>
          <p:spPr>
            <a:xfrm>
              <a:off x="3783298" y="3524866"/>
              <a:ext cx="371193" cy="214103"/>
            </a:xfrm>
            <a:custGeom>
              <a:avLst/>
              <a:gdLst/>
              <a:ahLst/>
              <a:cxnLst/>
              <a:rect l="l" t="t" r="r" b="b"/>
              <a:pathLst>
                <a:path w="120000" h="120000" extrusionOk="0">
                  <a:moveTo>
                    <a:pt x="86081" y="26749"/>
                  </a:moveTo>
                  <a:lnTo>
                    <a:pt x="86081" y="26749"/>
                  </a:lnTo>
                  <a:lnTo>
                    <a:pt x="84678" y="24520"/>
                  </a:lnTo>
                  <a:lnTo>
                    <a:pt x="86081" y="24520"/>
                  </a:lnTo>
                  <a:lnTo>
                    <a:pt x="86081" y="23405"/>
                  </a:lnTo>
                  <a:lnTo>
                    <a:pt x="86783" y="23405"/>
                  </a:lnTo>
                  <a:lnTo>
                    <a:pt x="87251" y="24520"/>
                  </a:lnTo>
                  <a:lnTo>
                    <a:pt x="87953" y="23405"/>
                  </a:lnTo>
                  <a:lnTo>
                    <a:pt x="88654" y="23405"/>
                  </a:lnTo>
                  <a:lnTo>
                    <a:pt x="90760" y="22291"/>
                  </a:lnTo>
                  <a:lnTo>
                    <a:pt x="90760" y="20433"/>
                  </a:lnTo>
                  <a:lnTo>
                    <a:pt x="91228" y="19318"/>
                  </a:lnTo>
                  <a:lnTo>
                    <a:pt x="91228" y="20433"/>
                  </a:lnTo>
                  <a:lnTo>
                    <a:pt x="91929" y="20433"/>
                  </a:lnTo>
                  <a:lnTo>
                    <a:pt x="91228" y="19318"/>
                  </a:lnTo>
                  <a:lnTo>
                    <a:pt x="92631" y="19318"/>
                  </a:lnTo>
                  <a:lnTo>
                    <a:pt x="93333" y="19318"/>
                  </a:lnTo>
                  <a:lnTo>
                    <a:pt x="95438" y="18204"/>
                  </a:lnTo>
                  <a:lnTo>
                    <a:pt x="95438" y="21176"/>
                  </a:lnTo>
                  <a:lnTo>
                    <a:pt x="94736" y="22291"/>
                  </a:lnTo>
                  <a:lnTo>
                    <a:pt x="94035" y="23405"/>
                  </a:lnTo>
                  <a:lnTo>
                    <a:pt x="94736" y="25634"/>
                  </a:lnTo>
                  <a:lnTo>
                    <a:pt x="94736" y="26749"/>
                  </a:lnTo>
                  <a:lnTo>
                    <a:pt x="96608" y="26749"/>
                  </a:lnTo>
                  <a:lnTo>
                    <a:pt x="97309" y="26749"/>
                  </a:lnTo>
                  <a:lnTo>
                    <a:pt x="100584" y="26749"/>
                  </a:lnTo>
                  <a:lnTo>
                    <a:pt x="101988" y="26749"/>
                  </a:lnTo>
                  <a:lnTo>
                    <a:pt x="102690" y="25634"/>
                  </a:lnTo>
                  <a:lnTo>
                    <a:pt x="103391" y="25634"/>
                  </a:lnTo>
                  <a:lnTo>
                    <a:pt x="103391" y="26749"/>
                  </a:lnTo>
                  <a:lnTo>
                    <a:pt x="104093" y="27863"/>
                  </a:lnTo>
                  <a:lnTo>
                    <a:pt x="104093" y="28606"/>
                  </a:lnTo>
                  <a:lnTo>
                    <a:pt x="104093" y="29721"/>
                  </a:lnTo>
                  <a:lnTo>
                    <a:pt x="104795" y="29721"/>
                  </a:lnTo>
                  <a:lnTo>
                    <a:pt x="105263" y="30835"/>
                  </a:lnTo>
                  <a:lnTo>
                    <a:pt x="104795" y="30835"/>
                  </a:lnTo>
                  <a:lnTo>
                    <a:pt x="104795" y="33065"/>
                  </a:lnTo>
                  <a:lnTo>
                    <a:pt x="105263" y="34179"/>
                  </a:lnTo>
                  <a:lnTo>
                    <a:pt x="105263" y="36037"/>
                  </a:lnTo>
                  <a:lnTo>
                    <a:pt x="105964" y="38266"/>
                  </a:lnTo>
                  <a:lnTo>
                    <a:pt x="106666" y="38266"/>
                  </a:lnTo>
                  <a:lnTo>
                    <a:pt x="107368" y="38266"/>
                  </a:lnTo>
                  <a:lnTo>
                    <a:pt x="108070" y="38266"/>
                  </a:lnTo>
                  <a:lnTo>
                    <a:pt x="108070" y="40495"/>
                  </a:lnTo>
                  <a:lnTo>
                    <a:pt x="108771" y="40495"/>
                  </a:lnTo>
                  <a:lnTo>
                    <a:pt x="109473" y="40495"/>
                  </a:lnTo>
                  <a:lnTo>
                    <a:pt x="109941" y="39380"/>
                  </a:lnTo>
                  <a:lnTo>
                    <a:pt x="109941" y="38266"/>
                  </a:lnTo>
                  <a:lnTo>
                    <a:pt x="110643" y="38266"/>
                  </a:lnTo>
                  <a:lnTo>
                    <a:pt x="111345" y="38266"/>
                  </a:lnTo>
                  <a:lnTo>
                    <a:pt x="111345" y="37151"/>
                  </a:lnTo>
                  <a:lnTo>
                    <a:pt x="112046" y="37151"/>
                  </a:lnTo>
                  <a:lnTo>
                    <a:pt x="112748" y="36037"/>
                  </a:lnTo>
                  <a:lnTo>
                    <a:pt x="112748" y="36037"/>
                  </a:lnTo>
                  <a:lnTo>
                    <a:pt x="112748" y="35294"/>
                  </a:lnTo>
                  <a:lnTo>
                    <a:pt x="112748" y="34179"/>
                  </a:lnTo>
                  <a:lnTo>
                    <a:pt x="113450" y="34179"/>
                  </a:lnTo>
                  <a:lnTo>
                    <a:pt x="114619" y="34179"/>
                  </a:lnTo>
                  <a:lnTo>
                    <a:pt x="114619" y="34179"/>
                  </a:lnTo>
                  <a:lnTo>
                    <a:pt x="116023" y="35294"/>
                  </a:lnTo>
                  <a:lnTo>
                    <a:pt x="116023" y="35294"/>
                  </a:lnTo>
                  <a:lnTo>
                    <a:pt x="116725" y="36037"/>
                  </a:lnTo>
                  <a:lnTo>
                    <a:pt x="117426" y="36037"/>
                  </a:lnTo>
                  <a:lnTo>
                    <a:pt x="118128" y="36037"/>
                  </a:lnTo>
                  <a:lnTo>
                    <a:pt x="118596" y="36037"/>
                  </a:lnTo>
                  <a:lnTo>
                    <a:pt x="119298" y="37151"/>
                  </a:lnTo>
                  <a:lnTo>
                    <a:pt x="119298" y="38266"/>
                  </a:lnTo>
                  <a:lnTo>
                    <a:pt x="119298" y="39380"/>
                  </a:lnTo>
                  <a:lnTo>
                    <a:pt x="119298" y="41609"/>
                  </a:lnTo>
                  <a:lnTo>
                    <a:pt x="119298" y="41609"/>
                  </a:lnTo>
                  <a:lnTo>
                    <a:pt x="118596" y="42724"/>
                  </a:lnTo>
                  <a:lnTo>
                    <a:pt x="118596" y="43467"/>
                  </a:lnTo>
                  <a:lnTo>
                    <a:pt x="118596" y="44582"/>
                  </a:lnTo>
                  <a:lnTo>
                    <a:pt x="119298" y="45696"/>
                  </a:lnTo>
                  <a:lnTo>
                    <a:pt x="119298" y="47925"/>
                  </a:lnTo>
                  <a:lnTo>
                    <a:pt x="119298" y="47925"/>
                  </a:lnTo>
                  <a:lnTo>
                    <a:pt x="119298" y="47925"/>
                  </a:lnTo>
                  <a:lnTo>
                    <a:pt x="119298" y="49040"/>
                  </a:lnTo>
                  <a:lnTo>
                    <a:pt x="119298" y="51269"/>
                  </a:lnTo>
                  <a:lnTo>
                    <a:pt x="119298" y="52012"/>
                  </a:lnTo>
                  <a:lnTo>
                    <a:pt x="119298" y="53126"/>
                  </a:lnTo>
                  <a:lnTo>
                    <a:pt x="118596" y="53126"/>
                  </a:lnTo>
                  <a:lnTo>
                    <a:pt x="118596" y="55356"/>
                  </a:lnTo>
                  <a:lnTo>
                    <a:pt x="118596" y="56470"/>
                  </a:lnTo>
                  <a:lnTo>
                    <a:pt x="118128" y="57585"/>
                  </a:lnTo>
                  <a:lnTo>
                    <a:pt x="118128" y="59442"/>
                  </a:lnTo>
                  <a:lnTo>
                    <a:pt x="118596" y="60557"/>
                  </a:lnTo>
                  <a:lnTo>
                    <a:pt x="118128" y="61671"/>
                  </a:lnTo>
                  <a:lnTo>
                    <a:pt x="118596" y="61671"/>
                  </a:lnTo>
                  <a:lnTo>
                    <a:pt x="118596" y="63900"/>
                  </a:lnTo>
                  <a:lnTo>
                    <a:pt x="118596" y="66130"/>
                  </a:lnTo>
                  <a:lnTo>
                    <a:pt x="118596" y="67987"/>
                  </a:lnTo>
                  <a:lnTo>
                    <a:pt x="118596" y="69102"/>
                  </a:lnTo>
                  <a:lnTo>
                    <a:pt x="118596" y="70216"/>
                  </a:lnTo>
                  <a:lnTo>
                    <a:pt x="119298" y="71331"/>
                  </a:lnTo>
                  <a:lnTo>
                    <a:pt x="119298" y="73560"/>
                  </a:lnTo>
                  <a:lnTo>
                    <a:pt x="119298" y="75417"/>
                  </a:lnTo>
                  <a:lnTo>
                    <a:pt x="120000" y="77647"/>
                  </a:lnTo>
                  <a:lnTo>
                    <a:pt x="119298" y="78761"/>
                  </a:lnTo>
                  <a:lnTo>
                    <a:pt x="118596" y="80990"/>
                  </a:lnTo>
                  <a:lnTo>
                    <a:pt x="118128" y="79876"/>
                  </a:lnTo>
                  <a:lnTo>
                    <a:pt x="117426" y="79876"/>
                  </a:lnTo>
                  <a:lnTo>
                    <a:pt x="116023" y="79876"/>
                  </a:lnTo>
                  <a:lnTo>
                    <a:pt x="116023" y="80990"/>
                  </a:lnTo>
                  <a:lnTo>
                    <a:pt x="115321" y="80990"/>
                  </a:lnTo>
                  <a:lnTo>
                    <a:pt x="114619" y="82848"/>
                  </a:lnTo>
                  <a:lnTo>
                    <a:pt x="114619" y="82848"/>
                  </a:lnTo>
                  <a:lnTo>
                    <a:pt x="114619" y="83962"/>
                  </a:lnTo>
                  <a:lnTo>
                    <a:pt x="114619" y="86191"/>
                  </a:lnTo>
                  <a:lnTo>
                    <a:pt x="113450" y="88421"/>
                  </a:lnTo>
                  <a:lnTo>
                    <a:pt x="113918" y="89164"/>
                  </a:lnTo>
                  <a:lnTo>
                    <a:pt x="113450" y="89164"/>
                  </a:lnTo>
                  <a:lnTo>
                    <a:pt x="113450" y="89164"/>
                  </a:lnTo>
                  <a:lnTo>
                    <a:pt x="112748" y="91393"/>
                  </a:lnTo>
                  <a:lnTo>
                    <a:pt x="112748" y="92507"/>
                  </a:lnTo>
                  <a:lnTo>
                    <a:pt x="112748" y="93622"/>
                  </a:lnTo>
                  <a:lnTo>
                    <a:pt x="112046" y="94736"/>
                  </a:lnTo>
                  <a:lnTo>
                    <a:pt x="112046" y="96594"/>
                  </a:lnTo>
                  <a:lnTo>
                    <a:pt x="108771" y="94736"/>
                  </a:lnTo>
                  <a:lnTo>
                    <a:pt x="108771" y="94736"/>
                  </a:lnTo>
                  <a:lnTo>
                    <a:pt x="108070" y="92507"/>
                  </a:lnTo>
                  <a:lnTo>
                    <a:pt x="106666" y="92507"/>
                  </a:lnTo>
                  <a:lnTo>
                    <a:pt x="104795" y="91393"/>
                  </a:lnTo>
                  <a:lnTo>
                    <a:pt x="105263" y="93622"/>
                  </a:lnTo>
                  <a:lnTo>
                    <a:pt x="103391" y="94736"/>
                  </a:lnTo>
                  <a:lnTo>
                    <a:pt x="102690" y="94736"/>
                  </a:lnTo>
                  <a:lnTo>
                    <a:pt x="101286" y="94736"/>
                  </a:lnTo>
                  <a:lnTo>
                    <a:pt x="100584" y="95851"/>
                  </a:lnTo>
                  <a:lnTo>
                    <a:pt x="100584" y="96594"/>
                  </a:lnTo>
                  <a:lnTo>
                    <a:pt x="99415" y="96594"/>
                  </a:lnTo>
                  <a:lnTo>
                    <a:pt x="99415" y="99938"/>
                  </a:lnTo>
                  <a:lnTo>
                    <a:pt x="98713" y="99938"/>
                  </a:lnTo>
                  <a:lnTo>
                    <a:pt x="98713" y="101052"/>
                  </a:lnTo>
                  <a:lnTo>
                    <a:pt x="96608" y="101052"/>
                  </a:lnTo>
                  <a:lnTo>
                    <a:pt x="96608" y="102167"/>
                  </a:lnTo>
                  <a:lnTo>
                    <a:pt x="95906" y="102167"/>
                  </a:lnTo>
                  <a:lnTo>
                    <a:pt x="95438" y="101052"/>
                  </a:lnTo>
                  <a:lnTo>
                    <a:pt x="95438" y="102167"/>
                  </a:lnTo>
                  <a:lnTo>
                    <a:pt x="94736" y="101052"/>
                  </a:lnTo>
                  <a:lnTo>
                    <a:pt x="92631" y="99938"/>
                  </a:lnTo>
                  <a:lnTo>
                    <a:pt x="91929" y="101052"/>
                  </a:lnTo>
                  <a:lnTo>
                    <a:pt x="91228" y="102167"/>
                  </a:lnTo>
                  <a:lnTo>
                    <a:pt x="90058" y="102167"/>
                  </a:lnTo>
                  <a:lnTo>
                    <a:pt x="89356" y="103281"/>
                  </a:lnTo>
                  <a:lnTo>
                    <a:pt x="88654" y="103281"/>
                  </a:lnTo>
                  <a:lnTo>
                    <a:pt x="88654" y="102167"/>
                  </a:lnTo>
                  <a:lnTo>
                    <a:pt x="87251" y="102167"/>
                  </a:lnTo>
                  <a:lnTo>
                    <a:pt x="87251" y="103281"/>
                  </a:lnTo>
                  <a:lnTo>
                    <a:pt x="86081" y="104024"/>
                  </a:lnTo>
                  <a:lnTo>
                    <a:pt x="86081" y="104024"/>
                  </a:lnTo>
                  <a:lnTo>
                    <a:pt x="84678" y="104024"/>
                  </a:lnTo>
                  <a:lnTo>
                    <a:pt x="83976" y="106253"/>
                  </a:lnTo>
                  <a:lnTo>
                    <a:pt x="84678" y="106253"/>
                  </a:lnTo>
                  <a:lnTo>
                    <a:pt x="84678" y="108482"/>
                  </a:lnTo>
                  <a:lnTo>
                    <a:pt x="83976" y="110712"/>
                  </a:lnTo>
                  <a:lnTo>
                    <a:pt x="83976" y="111455"/>
                  </a:lnTo>
                  <a:lnTo>
                    <a:pt x="83976" y="113684"/>
                  </a:lnTo>
                  <a:lnTo>
                    <a:pt x="82573" y="114798"/>
                  </a:lnTo>
                  <a:lnTo>
                    <a:pt x="82105" y="114798"/>
                  </a:lnTo>
                  <a:lnTo>
                    <a:pt x="82105" y="117027"/>
                  </a:lnTo>
                  <a:lnTo>
                    <a:pt x="81403" y="117027"/>
                  </a:lnTo>
                  <a:lnTo>
                    <a:pt x="81403" y="115913"/>
                  </a:lnTo>
                  <a:lnTo>
                    <a:pt x="80701" y="115913"/>
                  </a:lnTo>
                  <a:lnTo>
                    <a:pt x="78596" y="117027"/>
                  </a:lnTo>
                  <a:lnTo>
                    <a:pt x="78596" y="115913"/>
                  </a:lnTo>
                  <a:lnTo>
                    <a:pt x="78596" y="115913"/>
                  </a:lnTo>
                  <a:lnTo>
                    <a:pt x="77426" y="114798"/>
                  </a:lnTo>
                  <a:lnTo>
                    <a:pt x="76725" y="119256"/>
                  </a:lnTo>
                  <a:lnTo>
                    <a:pt x="75321" y="120000"/>
                  </a:lnTo>
                  <a:lnTo>
                    <a:pt x="74619" y="119256"/>
                  </a:lnTo>
                  <a:lnTo>
                    <a:pt x="73216" y="119256"/>
                  </a:lnTo>
                  <a:lnTo>
                    <a:pt x="73216" y="118142"/>
                  </a:lnTo>
                  <a:lnTo>
                    <a:pt x="72748" y="118142"/>
                  </a:lnTo>
                  <a:lnTo>
                    <a:pt x="72046" y="119256"/>
                  </a:lnTo>
                  <a:lnTo>
                    <a:pt x="72046" y="120000"/>
                  </a:lnTo>
                  <a:lnTo>
                    <a:pt x="71345" y="120000"/>
                  </a:lnTo>
                  <a:lnTo>
                    <a:pt x="69941" y="117027"/>
                  </a:lnTo>
                  <a:lnTo>
                    <a:pt x="69941" y="115913"/>
                  </a:lnTo>
                  <a:lnTo>
                    <a:pt x="71345" y="115913"/>
                  </a:lnTo>
                  <a:lnTo>
                    <a:pt x="71345" y="115913"/>
                  </a:lnTo>
                  <a:lnTo>
                    <a:pt x="72748" y="115913"/>
                  </a:lnTo>
                  <a:lnTo>
                    <a:pt x="72748" y="115913"/>
                  </a:lnTo>
                  <a:lnTo>
                    <a:pt x="72748" y="115913"/>
                  </a:lnTo>
                  <a:lnTo>
                    <a:pt x="71345" y="114798"/>
                  </a:lnTo>
                  <a:lnTo>
                    <a:pt x="70643" y="113684"/>
                  </a:lnTo>
                  <a:lnTo>
                    <a:pt x="69941" y="112569"/>
                  </a:lnTo>
                  <a:lnTo>
                    <a:pt x="69239" y="112569"/>
                  </a:lnTo>
                  <a:lnTo>
                    <a:pt x="69239" y="113684"/>
                  </a:lnTo>
                  <a:lnTo>
                    <a:pt x="67368" y="113684"/>
                  </a:lnTo>
                  <a:lnTo>
                    <a:pt x="66666" y="114798"/>
                  </a:lnTo>
                  <a:lnTo>
                    <a:pt x="66666" y="114798"/>
                  </a:lnTo>
                  <a:lnTo>
                    <a:pt x="66666" y="113684"/>
                  </a:lnTo>
                  <a:lnTo>
                    <a:pt x="65263" y="112569"/>
                  </a:lnTo>
                  <a:lnTo>
                    <a:pt x="64561" y="115913"/>
                  </a:lnTo>
                  <a:lnTo>
                    <a:pt x="63391" y="113684"/>
                  </a:lnTo>
                  <a:lnTo>
                    <a:pt x="60584" y="115913"/>
                  </a:lnTo>
                  <a:lnTo>
                    <a:pt x="60584" y="115913"/>
                  </a:lnTo>
                  <a:lnTo>
                    <a:pt x="59415" y="113684"/>
                  </a:lnTo>
                  <a:lnTo>
                    <a:pt x="59415" y="112569"/>
                  </a:lnTo>
                  <a:lnTo>
                    <a:pt x="58713" y="111455"/>
                  </a:lnTo>
                  <a:lnTo>
                    <a:pt x="57309" y="111455"/>
                  </a:lnTo>
                  <a:lnTo>
                    <a:pt x="57309" y="110712"/>
                  </a:lnTo>
                  <a:lnTo>
                    <a:pt x="57309" y="108482"/>
                  </a:lnTo>
                  <a:lnTo>
                    <a:pt x="58713" y="109597"/>
                  </a:lnTo>
                  <a:lnTo>
                    <a:pt x="59415" y="110712"/>
                  </a:lnTo>
                  <a:lnTo>
                    <a:pt x="63391" y="111455"/>
                  </a:lnTo>
                  <a:lnTo>
                    <a:pt x="63391" y="110712"/>
                  </a:lnTo>
                  <a:lnTo>
                    <a:pt x="64561" y="108482"/>
                  </a:lnTo>
                  <a:lnTo>
                    <a:pt x="64561" y="107368"/>
                  </a:lnTo>
                  <a:lnTo>
                    <a:pt x="64561" y="106253"/>
                  </a:lnTo>
                  <a:lnTo>
                    <a:pt x="65263" y="105139"/>
                  </a:lnTo>
                  <a:lnTo>
                    <a:pt x="64561" y="104024"/>
                  </a:lnTo>
                  <a:lnTo>
                    <a:pt x="64561" y="104024"/>
                  </a:lnTo>
                  <a:lnTo>
                    <a:pt x="64093" y="106253"/>
                  </a:lnTo>
                  <a:lnTo>
                    <a:pt x="61988" y="104024"/>
                  </a:lnTo>
                  <a:lnTo>
                    <a:pt x="61988" y="104024"/>
                  </a:lnTo>
                  <a:lnTo>
                    <a:pt x="59415" y="104024"/>
                  </a:lnTo>
                  <a:lnTo>
                    <a:pt x="58713" y="106253"/>
                  </a:lnTo>
                  <a:lnTo>
                    <a:pt x="58011" y="106253"/>
                  </a:lnTo>
                  <a:lnTo>
                    <a:pt x="57309" y="106253"/>
                  </a:lnTo>
                  <a:lnTo>
                    <a:pt x="56608" y="104024"/>
                  </a:lnTo>
                  <a:lnTo>
                    <a:pt x="56608" y="103281"/>
                  </a:lnTo>
                  <a:lnTo>
                    <a:pt x="55906" y="103281"/>
                  </a:lnTo>
                  <a:lnTo>
                    <a:pt x="55906" y="105139"/>
                  </a:lnTo>
                  <a:lnTo>
                    <a:pt x="56608" y="108482"/>
                  </a:lnTo>
                  <a:lnTo>
                    <a:pt x="56608" y="109597"/>
                  </a:lnTo>
                  <a:lnTo>
                    <a:pt x="55204" y="108482"/>
                  </a:lnTo>
                  <a:lnTo>
                    <a:pt x="54035" y="108482"/>
                  </a:lnTo>
                  <a:lnTo>
                    <a:pt x="53333" y="108482"/>
                  </a:lnTo>
                  <a:lnTo>
                    <a:pt x="51228" y="107368"/>
                  </a:lnTo>
                  <a:lnTo>
                    <a:pt x="51228" y="106253"/>
                  </a:lnTo>
                  <a:lnTo>
                    <a:pt x="50526" y="105139"/>
                  </a:lnTo>
                  <a:lnTo>
                    <a:pt x="50526" y="106253"/>
                  </a:lnTo>
                  <a:lnTo>
                    <a:pt x="50058" y="108482"/>
                  </a:lnTo>
                  <a:lnTo>
                    <a:pt x="50058" y="111455"/>
                  </a:lnTo>
                  <a:lnTo>
                    <a:pt x="50526" y="112569"/>
                  </a:lnTo>
                  <a:lnTo>
                    <a:pt x="51228" y="114798"/>
                  </a:lnTo>
                  <a:lnTo>
                    <a:pt x="51228" y="115913"/>
                  </a:lnTo>
                  <a:lnTo>
                    <a:pt x="50058" y="115913"/>
                  </a:lnTo>
                  <a:lnTo>
                    <a:pt x="50058" y="112569"/>
                  </a:lnTo>
                  <a:lnTo>
                    <a:pt x="49356" y="111455"/>
                  </a:lnTo>
                  <a:lnTo>
                    <a:pt x="50058" y="110712"/>
                  </a:lnTo>
                  <a:lnTo>
                    <a:pt x="50058" y="108482"/>
                  </a:lnTo>
                  <a:lnTo>
                    <a:pt x="50058" y="106253"/>
                  </a:lnTo>
                  <a:lnTo>
                    <a:pt x="50058" y="104024"/>
                  </a:lnTo>
                  <a:lnTo>
                    <a:pt x="47953" y="101052"/>
                  </a:lnTo>
                  <a:lnTo>
                    <a:pt x="45847" y="97708"/>
                  </a:lnTo>
                  <a:lnTo>
                    <a:pt x="45380" y="96594"/>
                  </a:lnTo>
                  <a:lnTo>
                    <a:pt x="43976" y="96594"/>
                  </a:lnTo>
                  <a:lnTo>
                    <a:pt x="43976" y="96594"/>
                  </a:lnTo>
                  <a:lnTo>
                    <a:pt x="43274" y="96594"/>
                  </a:lnTo>
                  <a:lnTo>
                    <a:pt x="43976" y="95851"/>
                  </a:lnTo>
                  <a:lnTo>
                    <a:pt x="45380" y="96594"/>
                  </a:lnTo>
                  <a:lnTo>
                    <a:pt x="45847" y="96594"/>
                  </a:lnTo>
                  <a:lnTo>
                    <a:pt x="45847" y="96594"/>
                  </a:lnTo>
                  <a:lnTo>
                    <a:pt x="43976" y="94736"/>
                  </a:lnTo>
                  <a:lnTo>
                    <a:pt x="43976" y="94736"/>
                  </a:lnTo>
                  <a:lnTo>
                    <a:pt x="43274" y="95851"/>
                  </a:lnTo>
                  <a:lnTo>
                    <a:pt x="43274" y="94736"/>
                  </a:lnTo>
                  <a:lnTo>
                    <a:pt x="41403" y="95851"/>
                  </a:lnTo>
                  <a:lnTo>
                    <a:pt x="41403" y="94736"/>
                  </a:lnTo>
                  <a:lnTo>
                    <a:pt x="40701" y="95851"/>
                  </a:lnTo>
                  <a:lnTo>
                    <a:pt x="39298" y="92507"/>
                  </a:lnTo>
                  <a:lnTo>
                    <a:pt x="37894" y="89164"/>
                  </a:lnTo>
                  <a:lnTo>
                    <a:pt x="35321" y="89164"/>
                  </a:lnTo>
                  <a:lnTo>
                    <a:pt x="33918" y="88421"/>
                  </a:lnTo>
                  <a:lnTo>
                    <a:pt x="33216" y="88421"/>
                  </a:lnTo>
                  <a:lnTo>
                    <a:pt x="32046" y="86191"/>
                  </a:lnTo>
                  <a:lnTo>
                    <a:pt x="31345" y="86191"/>
                  </a:lnTo>
                  <a:lnTo>
                    <a:pt x="30643" y="87306"/>
                  </a:lnTo>
                  <a:lnTo>
                    <a:pt x="29239" y="86191"/>
                  </a:lnTo>
                  <a:lnTo>
                    <a:pt x="27836" y="86191"/>
                  </a:lnTo>
                  <a:lnTo>
                    <a:pt x="25964" y="80990"/>
                  </a:lnTo>
                  <a:lnTo>
                    <a:pt x="25964" y="80990"/>
                  </a:lnTo>
                  <a:lnTo>
                    <a:pt x="25964" y="79876"/>
                  </a:lnTo>
                  <a:lnTo>
                    <a:pt x="25964" y="79876"/>
                  </a:lnTo>
                  <a:lnTo>
                    <a:pt x="24561" y="77647"/>
                  </a:lnTo>
                  <a:lnTo>
                    <a:pt x="24561" y="76532"/>
                  </a:lnTo>
                  <a:lnTo>
                    <a:pt x="23859" y="77647"/>
                  </a:lnTo>
                  <a:lnTo>
                    <a:pt x="23859" y="80990"/>
                  </a:lnTo>
                  <a:lnTo>
                    <a:pt x="21988" y="80990"/>
                  </a:lnTo>
                  <a:lnTo>
                    <a:pt x="21988" y="80990"/>
                  </a:lnTo>
                  <a:lnTo>
                    <a:pt x="21286" y="79876"/>
                  </a:lnTo>
                  <a:lnTo>
                    <a:pt x="19883" y="79876"/>
                  </a:lnTo>
                  <a:lnTo>
                    <a:pt x="19883" y="79876"/>
                  </a:lnTo>
                  <a:lnTo>
                    <a:pt x="18713" y="79876"/>
                  </a:lnTo>
                  <a:lnTo>
                    <a:pt x="18011" y="80990"/>
                  </a:lnTo>
                  <a:lnTo>
                    <a:pt x="17309" y="83962"/>
                  </a:lnTo>
                  <a:lnTo>
                    <a:pt x="15906" y="83962"/>
                  </a:lnTo>
                  <a:lnTo>
                    <a:pt x="15204" y="85077"/>
                  </a:lnTo>
                  <a:lnTo>
                    <a:pt x="14035" y="85077"/>
                  </a:lnTo>
                  <a:lnTo>
                    <a:pt x="13333" y="83962"/>
                  </a:lnTo>
                  <a:lnTo>
                    <a:pt x="10526" y="82848"/>
                  </a:lnTo>
                  <a:lnTo>
                    <a:pt x="10526" y="81733"/>
                  </a:lnTo>
                  <a:lnTo>
                    <a:pt x="11929" y="80990"/>
                  </a:lnTo>
                  <a:lnTo>
                    <a:pt x="11929" y="79876"/>
                  </a:lnTo>
                  <a:lnTo>
                    <a:pt x="11228" y="78761"/>
                  </a:lnTo>
                  <a:lnTo>
                    <a:pt x="11228" y="75417"/>
                  </a:lnTo>
                  <a:lnTo>
                    <a:pt x="11228" y="74303"/>
                  </a:lnTo>
                  <a:lnTo>
                    <a:pt x="10526" y="72445"/>
                  </a:lnTo>
                  <a:lnTo>
                    <a:pt x="9824" y="71331"/>
                  </a:lnTo>
                  <a:lnTo>
                    <a:pt x="9356" y="66873"/>
                  </a:lnTo>
                  <a:lnTo>
                    <a:pt x="6549" y="65015"/>
                  </a:lnTo>
                  <a:lnTo>
                    <a:pt x="5847" y="65015"/>
                  </a:lnTo>
                  <a:lnTo>
                    <a:pt x="5146" y="66130"/>
                  </a:lnTo>
                  <a:lnTo>
                    <a:pt x="3976" y="65015"/>
                  </a:lnTo>
                  <a:lnTo>
                    <a:pt x="3976" y="65015"/>
                  </a:lnTo>
                  <a:lnTo>
                    <a:pt x="3274" y="63900"/>
                  </a:lnTo>
                  <a:lnTo>
                    <a:pt x="2573" y="63900"/>
                  </a:lnTo>
                  <a:lnTo>
                    <a:pt x="2573" y="65015"/>
                  </a:lnTo>
                  <a:lnTo>
                    <a:pt x="0" y="61671"/>
                  </a:lnTo>
                  <a:lnTo>
                    <a:pt x="0" y="61671"/>
                  </a:lnTo>
                  <a:lnTo>
                    <a:pt x="467" y="61671"/>
                  </a:lnTo>
                  <a:lnTo>
                    <a:pt x="1169" y="61671"/>
                  </a:lnTo>
                  <a:lnTo>
                    <a:pt x="467" y="59442"/>
                  </a:lnTo>
                  <a:lnTo>
                    <a:pt x="3976" y="59442"/>
                  </a:lnTo>
                  <a:lnTo>
                    <a:pt x="5146" y="59442"/>
                  </a:lnTo>
                  <a:lnTo>
                    <a:pt x="9356" y="58699"/>
                  </a:lnTo>
                  <a:lnTo>
                    <a:pt x="11929" y="58699"/>
                  </a:lnTo>
                  <a:lnTo>
                    <a:pt x="14502" y="59442"/>
                  </a:lnTo>
                  <a:lnTo>
                    <a:pt x="15204" y="58699"/>
                  </a:lnTo>
                  <a:lnTo>
                    <a:pt x="15204" y="55356"/>
                  </a:lnTo>
                  <a:lnTo>
                    <a:pt x="15204" y="55356"/>
                  </a:lnTo>
                  <a:lnTo>
                    <a:pt x="15204" y="54241"/>
                  </a:lnTo>
                  <a:lnTo>
                    <a:pt x="15204" y="52012"/>
                  </a:lnTo>
                  <a:lnTo>
                    <a:pt x="14502" y="50154"/>
                  </a:lnTo>
                  <a:lnTo>
                    <a:pt x="14035" y="50154"/>
                  </a:lnTo>
                  <a:lnTo>
                    <a:pt x="12631" y="50154"/>
                  </a:lnTo>
                  <a:lnTo>
                    <a:pt x="11228" y="49040"/>
                  </a:lnTo>
                  <a:lnTo>
                    <a:pt x="10526" y="47925"/>
                  </a:lnTo>
                  <a:lnTo>
                    <a:pt x="9824" y="47925"/>
                  </a:lnTo>
                  <a:lnTo>
                    <a:pt x="8654" y="47925"/>
                  </a:lnTo>
                  <a:lnTo>
                    <a:pt x="7251" y="52012"/>
                  </a:lnTo>
                  <a:lnTo>
                    <a:pt x="6549" y="52012"/>
                  </a:lnTo>
                  <a:lnTo>
                    <a:pt x="6549" y="47925"/>
                  </a:lnTo>
                  <a:lnTo>
                    <a:pt x="6549" y="47925"/>
                  </a:lnTo>
                  <a:lnTo>
                    <a:pt x="6549" y="46811"/>
                  </a:lnTo>
                  <a:lnTo>
                    <a:pt x="7251" y="45696"/>
                  </a:lnTo>
                  <a:lnTo>
                    <a:pt x="6549" y="44582"/>
                  </a:lnTo>
                  <a:lnTo>
                    <a:pt x="5847" y="45696"/>
                  </a:lnTo>
                  <a:lnTo>
                    <a:pt x="4678" y="44582"/>
                  </a:lnTo>
                  <a:lnTo>
                    <a:pt x="5146" y="42724"/>
                  </a:lnTo>
                  <a:lnTo>
                    <a:pt x="4678" y="42724"/>
                  </a:lnTo>
                  <a:lnTo>
                    <a:pt x="5146" y="42724"/>
                  </a:lnTo>
                  <a:lnTo>
                    <a:pt x="5847" y="42724"/>
                  </a:lnTo>
                  <a:lnTo>
                    <a:pt x="6549" y="42724"/>
                  </a:lnTo>
                  <a:lnTo>
                    <a:pt x="6549" y="39380"/>
                  </a:lnTo>
                  <a:lnTo>
                    <a:pt x="7251" y="38266"/>
                  </a:lnTo>
                  <a:lnTo>
                    <a:pt x="7953" y="38266"/>
                  </a:lnTo>
                  <a:lnTo>
                    <a:pt x="7251" y="41609"/>
                  </a:lnTo>
                  <a:lnTo>
                    <a:pt x="7953" y="42724"/>
                  </a:lnTo>
                  <a:lnTo>
                    <a:pt x="9356" y="41609"/>
                  </a:lnTo>
                  <a:lnTo>
                    <a:pt x="9356" y="41609"/>
                  </a:lnTo>
                  <a:lnTo>
                    <a:pt x="8654" y="42724"/>
                  </a:lnTo>
                  <a:lnTo>
                    <a:pt x="9356" y="42724"/>
                  </a:lnTo>
                  <a:lnTo>
                    <a:pt x="9824" y="42724"/>
                  </a:lnTo>
                  <a:lnTo>
                    <a:pt x="11228" y="42724"/>
                  </a:lnTo>
                  <a:lnTo>
                    <a:pt x="11228" y="43467"/>
                  </a:lnTo>
                  <a:lnTo>
                    <a:pt x="12631" y="43467"/>
                  </a:lnTo>
                  <a:lnTo>
                    <a:pt x="13333" y="43467"/>
                  </a:lnTo>
                  <a:lnTo>
                    <a:pt x="14035" y="42724"/>
                  </a:lnTo>
                  <a:lnTo>
                    <a:pt x="14502" y="42724"/>
                  </a:lnTo>
                  <a:lnTo>
                    <a:pt x="15204" y="42724"/>
                  </a:lnTo>
                  <a:lnTo>
                    <a:pt x="15204" y="41609"/>
                  </a:lnTo>
                  <a:lnTo>
                    <a:pt x="14502" y="41609"/>
                  </a:lnTo>
                  <a:lnTo>
                    <a:pt x="14502" y="40495"/>
                  </a:lnTo>
                  <a:lnTo>
                    <a:pt x="14035" y="38266"/>
                  </a:lnTo>
                  <a:lnTo>
                    <a:pt x="13333" y="38266"/>
                  </a:lnTo>
                  <a:lnTo>
                    <a:pt x="13333" y="40495"/>
                  </a:lnTo>
                  <a:lnTo>
                    <a:pt x="11929" y="40495"/>
                  </a:lnTo>
                  <a:lnTo>
                    <a:pt x="12631" y="39380"/>
                  </a:lnTo>
                  <a:lnTo>
                    <a:pt x="12631" y="38266"/>
                  </a:lnTo>
                  <a:lnTo>
                    <a:pt x="10526" y="40495"/>
                  </a:lnTo>
                  <a:lnTo>
                    <a:pt x="9824" y="39380"/>
                  </a:lnTo>
                  <a:lnTo>
                    <a:pt x="11228" y="36037"/>
                  </a:lnTo>
                  <a:lnTo>
                    <a:pt x="12631" y="35294"/>
                  </a:lnTo>
                  <a:lnTo>
                    <a:pt x="11929" y="34179"/>
                  </a:lnTo>
                  <a:lnTo>
                    <a:pt x="11228" y="34179"/>
                  </a:lnTo>
                  <a:lnTo>
                    <a:pt x="9356" y="36037"/>
                  </a:lnTo>
                  <a:lnTo>
                    <a:pt x="7953" y="36037"/>
                  </a:lnTo>
                  <a:lnTo>
                    <a:pt x="5847" y="38266"/>
                  </a:lnTo>
                  <a:lnTo>
                    <a:pt x="5146" y="38266"/>
                  </a:lnTo>
                  <a:lnTo>
                    <a:pt x="3274" y="36037"/>
                  </a:lnTo>
                  <a:lnTo>
                    <a:pt x="2573" y="37151"/>
                  </a:lnTo>
                  <a:lnTo>
                    <a:pt x="2573" y="38266"/>
                  </a:lnTo>
                  <a:lnTo>
                    <a:pt x="2573" y="38266"/>
                  </a:lnTo>
                  <a:lnTo>
                    <a:pt x="467" y="38266"/>
                  </a:lnTo>
                  <a:lnTo>
                    <a:pt x="467" y="37151"/>
                  </a:lnTo>
                  <a:lnTo>
                    <a:pt x="467" y="36037"/>
                  </a:lnTo>
                  <a:lnTo>
                    <a:pt x="0" y="36037"/>
                  </a:lnTo>
                  <a:lnTo>
                    <a:pt x="0" y="35294"/>
                  </a:lnTo>
                  <a:lnTo>
                    <a:pt x="0" y="34179"/>
                  </a:lnTo>
                  <a:lnTo>
                    <a:pt x="467" y="35294"/>
                  </a:lnTo>
                  <a:lnTo>
                    <a:pt x="467" y="34179"/>
                  </a:lnTo>
                  <a:lnTo>
                    <a:pt x="467" y="31950"/>
                  </a:lnTo>
                  <a:lnTo>
                    <a:pt x="0" y="30835"/>
                  </a:lnTo>
                  <a:lnTo>
                    <a:pt x="467" y="28606"/>
                  </a:lnTo>
                  <a:lnTo>
                    <a:pt x="1169" y="26749"/>
                  </a:lnTo>
                  <a:lnTo>
                    <a:pt x="1169" y="25634"/>
                  </a:lnTo>
                  <a:lnTo>
                    <a:pt x="467" y="24520"/>
                  </a:lnTo>
                  <a:lnTo>
                    <a:pt x="1871" y="22291"/>
                  </a:lnTo>
                  <a:lnTo>
                    <a:pt x="1871" y="21176"/>
                  </a:lnTo>
                  <a:lnTo>
                    <a:pt x="2573" y="19318"/>
                  </a:lnTo>
                  <a:lnTo>
                    <a:pt x="3274" y="20433"/>
                  </a:lnTo>
                  <a:lnTo>
                    <a:pt x="3976" y="19318"/>
                  </a:lnTo>
                  <a:lnTo>
                    <a:pt x="5146" y="19318"/>
                  </a:lnTo>
                  <a:lnTo>
                    <a:pt x="5146" y="19318"/>
                  </a:lnTo>
                  <a:lnTo>
                    <a:pt x="6549" y="18204"/>
                  </a:lnTo>
                  <a:lnTo>
                    <a:pt x="6549" y="17089"/>
                  </a:lnTo>
                  <a:lnTo>
                    <a:pt x="6549" y="17089"/>
                  </a:lnTo>
                  <a:lnTo>
                    <a:pt x="7953" y="15975"/>
                  </a:lnTo>
                  <a:lnTo>
                    <a:pt x="9356" y="13746"/>
                  </a:lnTo>
                  <a:lnTo>
                    <a:pt x="9356" y="14860"/>
                  </a:lnTo>
                  <a:lnTo>
                    <a:pt x="10526" y="14860"/>
                  </a:lnTo>
                  <a:lnTo>
                    <a:pt x="11929" y="14860"/>
                  </a:lnTo>
                  <a:lnTo>
                    <a:pt x="12631" y="13746"/>
                  </a:lnTo>
                  <a:lnTo>
                    <a:pt x="12631" y="13003"/>
                  </a:lnTo>
                  <a:lnTo>
                    <a:pt x="14035" y="13003"/>
                  </a:lnTo>
                  <a:lnTo>
                    <a:pt x="15204" y="11888"/>
                  </a:lnTo>
                  <a:lnTo>
                    <a:pt x="15906" y="11888"/>
                  </a:lnTo>
                  <a:lnTo>
                    <a:pt x="15906" y="13003"/>
                  </a:lnTo>
                  <a:lnTo>
                    <a:pt x="16608" y="13003"/>
                  </a:lnTo>
                  <a:lnTo>
                    <a:pt x="17309" y="13003"/>
                  </a:lnTo>
                  <a:lnTo>
                    <a:pt x="15906" y="14860"/>
                  </a:lnTo>
                  <a:lnTo>
                    <a:pt x="16608" y="14860"/>
                  </a:lnTo>
                  <a:lnTo>
                    <a:pt x="17309" y="13746"/>
                  </a:lnTo>
                  <a:lnTo>
                    <a:pt x="18713" y="14860"/>
                  </a:lnTo>
                  <a:lnTo>
                    <a:pt x="19181" y="13746"/>
                  </a:lnTo>
                  <a:lnTo>
                    <a:pt x="19883" y="11888"/>
                  </a:lnTo>
                  <a:lnTo>
                    <a:pt x="21286" y="11888"/>
                  </a:lnTo>
                  <a:lnTo>
                    <a:pt x="23157" y="11888"/>
                  </a:lnTo>
                  <a:lnTo>
                    <a:pt x="24561" y="11888"/>
                  </a:lnTo>
                  <a:lnTo>
                    <a:pt x="24561" y="10773"/>
                  </a:lnTo>
                  <a:lnTo>
                    <a:pt x="25964" y="9659"/>
                  </a:lnTo>
                  <a:lnTo>
                    <a:pt x="26666" y="9659"/>
                  </a:lnTo>
                  <a:lnTo>
                    <a:pt x="26666" y="10773"/>
                  </a:lnTo>
                  <a:lnTo>
                    <a:pt x="27368" y="9659"/>
                  </a:lnTo>
                  <a:lnTo>
                    <a:pt x="27368" y="9659"/>
                  </a:lnTo>
                  <a:lnTo>
                    <a:pt x="27368" y="10773"/>
                  </a:lnTo>
                  <a:lnTo>
                    <a:pt x="27836" y="14860"/>
                  </a:lnTo>
                  <a:lnTo>
                    <a:pt x="27836" y="14860"/>
                  </a:lnTo>
                  <a:lnTo>
                    <a:pt x="28538" y="14860"/>
                  </a:lnTo>
                  <a:lnTo>
                    <a:pt x="28538" y="13746"/>
                  </a:lnTo>
                  <a:lnTo>
                    <a:pt x="29941" y="13746"/>
                  </a:lnTo>
                  <a:lnTo>
                    <a:pt x="29941" y="14860"/>
                  </a:lnTo>
                  <a:lnTo>
                    <a:pt x="29239" y="14860"/>
                  </a:lnTo>
                  <a:lnTo>
                    <a:pt x="29239" y="15975"/>
                  </a:lnTo>
                  <a:lnTo>
                    <a:pt x="29941" y="17089"/>
                  </a:lnTo>
                  <a:lnTo>
                    <a:pt x="30643" y="17089"/>
                  </a:lnTo>
                  <a:lnTo>
                    <a:pt x="30643" y="17089"/>
                  </a:lnTo>
                  <a:lnTo>
                    <a:pt x="30643" y="14860"/>
                  </a:lnTo>
                  <a:lnTo>
                    <a:pt x="32046" y="11888"/>
                  </a:lnTo>
                  <a:lnTo>
                    <a:pt x="32046" y="11888"/>
                  </a:lnTo>
                  <a:lnTo>
                    <a:pt x="32046" y="10773"/>
                  </a:lnTo>
                  <a:lnTo>
                    <a:pt x="32514" y="10773"/>
                  </a:lnTo>
                  <a:lnTo>
                    <a:pt x="33216" y="13003"/>
                  </a:lnTo>
                  <a:lnTo>
                    <a:pt x="34619" y="11888"/>
                  </a:lnTo>
                  <a:lnTo>
                    <a:pt x="35321" y="13003"/>
                  </a:lnTo>
                  <a:lnTo>
                    <a:pt x="36023" y="13003"/>
                  </a:lnTo>
                  <a:lnTo>
                    <a:pt x="36725" y="13003"/>
                  </a:lnTo>
                  <a:lnTo>
                    <a:pt x="37192" y="13003"/>
                  </a:lnTo>
                  <a:lnTo>
                    <a:pt x="37894" y="13003"/>
                  </a:lnTo>
                  <a:lnTo>
                    <a:pt x="37192" y="13746"/>
                  </a:lnTo>
                  <a:lnTo>
                    <a:pt x="37894" y="14860"/>
                  </a:lnTo>
                  <a:lnTo>
                    <a:pt x="38596" y="14860"/>
                  </a:lnTo>
                  <a:lnTo>
                    <a:pt x="39298" y="14860"/>
                  </a:lnTo>
                  <a:lnTo>
                    <a:pt x="39298" y="14860"/>
                  </a:lnTo>
                  <a:lnTo>
                    <a:pt x="40000" y="14860"/>
                  </a:lnTo>
                  <a:lnTo>
                    <a:pt x="40701" y="13746"/>
                  </a:lnTo>
                  <a:lnTo>
                    <a:pt x="40000" y="13746"/>
                  </a:lnTo>
                  <a:lnTo>
                    <a:pt x="40000" y="10773"/>
                  </a:lnTo>
                  <a:lnTo>
                    <a:pt x="40701" y="10773"/>
                  </a:lnTo>
                  <a:lnTo>
                    <a:pt x="41403" y="9659"/>
                  </a:lnTo>
                  <a:lnTo>
                    <a:pt x="40701" y="7430"/>
                  </a:lnTo>
                  <a:lnTo>
                    <a:pt x="40000" y="7430"/>
                  </a:lnTo>
                  <a:lnTo>
                    <a:pt x="40701" y="5572"/>
                  </a:lnTo>
                  <a:lnTo>
                    <a:pt x="40701" y="5572"/>
                  </a:lnTo>
                  <a:lnTo>
                    <a:pt x="41403" y="5572"/>
                  </a:lnTo>
                  <a:lnTo>
                    <a:pt x="41403" y="3343"/>
                  </a:lnTo>
                  <a:lnTo>
                    <a:pt x="41871" y="3343"/>
                  </a:lnTo>
                  <a:lnTo>
                    <a:pt x="43274" y="2229"/>
                  </a:lnTo>
                  <a:lnTo>
                    <a:pt x="43976" y="2229"/>
                  </a:lnTo>
                  <a:lnTo>
                    <a:pt x="44678" y="3343"/>
                  </a:lnTo>
                  <a:lnTo>
                    <a:pt x="45380" y="4458"/>
                  </a:lnTo>
                  <a:lnTo>
                    <a:pt x="45847" y="4458"/>
                  </a:lnTo>
                  <a:lnTo>
                    <a:pt x="47251" y="4458"/>
                  </a:lnTo>
                  <a:lnTo>
                    <a:pt x="47953" y="3343"/>
                  </a:lnTo>
                  <a:lnTo>
                    <a:pt x="49356" y="2229"/>
                  </a:lnTo>
                  <a:lnTo>
                    <a:pt x="50058" y="2229"/>
                  </a:lnTo>
                  <a:lnTo>
                    <a:pt x="51929" y="1114"/>
                  </a:lnTo>
                  <a:lnTo>
                    <a:pt x="52631" y="2229"/>
                  </a:lnTo>
                  <a:lnTo>
                    <a:pt x="52631" y="3343"/>
                  </a:lnTo>
                  <a:lnTo>
                    <a:pt x="52631" y="4458"/>
                  </a:lnTo>
                  <a:lnTo>
                    <a:pt x="53333" y="3343"/>
                  </a:lnTo>
                  <a:lnTo>
                    <a:pt x="53333" y="3343"/>
                  </a:lnTo>
                  <a:lnTo>
                    <a:pt x="55204" y="1114"/>
                  </a:lnTo>
                  <a:lnTo>
                    <a:pt x="55906" y="1114"/>
                  </a:lnTo>
                  <a:lnTo>
                    <a:pt x="55906" y="0"/>
                  </a:lnTo>
                  <a:lnTo>
                    <a:pt x="56608" y="0"/>
                  </a:lnTo>
                  <a:lnTo>
                    <a:pt x="55906" y="2229"/>
                  </a:lnTo>
                  <a:lnTo>
                    <a:pt x="55906" y="4458"/>
                  </a:lnTo>
                  <a:lnTo>
                    <a:pt x="55906" y="5572"/>
                  </a:lnTo>
                  <a:lnTo>
                    <a:pt x="58011" y="5572"/>
                  </a:lnTo>
                  <a:lnTo>
                    <a:pt x="58713" y="6315"/>
                  </a:lnTo>
                  <a:lnTo>
                    <a:pt x="57309" y="7430"/>
                  </a:lnTo>
                  <a:lnTo>
                    <a:pt x="59415" y="9659"/>
                  </a:lnTo>
                  <a:lnTo>
                    <a:pt x="59415" y="10773"/>
                  </a:lnTo>
                  <a:lnTo>
                    <a:pt x="59883" y="9659"/>
                  </a:lnTo>
                  <a:lnTo>
                    <a:pt x="60584" y="10773"/>
                  </a:lnTo>
                  <a:lnTo>
                    <a:pt x="60584" y="10773"/>
                  </a:lnTo>
                  <a:lnTo>
                    <a:pt x="60584" y="13003"/>
                  </a:lnTo>
                  <a:lnTo>
                    <a:pt x="61988" y="15975"/>
                  </a:lnTo>
                  <a:lnTo>
                    <a:pt x="61988" y="14860"/>
                  </a:lnTo>
                  <a:lnTo>
                    <a:pt x="62690" y="17089"/>
                  </a:lnTo>
                  <a:lnTo>
                    <a:pt x="62690" y="17089"/>
                  </a:lnTo>
                  <a:lnTo>
                    <a:pt x="63391" y="18204"/>
                  </a:lnTo>
                  <a:lnTo>
                    <a:pt x="64093" y="19318"/>
                  </a:lnTo>
                  <a:lnTo>
                    <a:pt x="63391" y="20433"/>
                  </a:lnTo>
                  <a:lnTo>
                    <a:pt x="64093" y="22291"/>
                  </a:lnTo>
                  <a:lnTo>
                    <a:pt x="64093" y="23405"/>
                  </a:lnTo>
                  <a:lnTo>
                    <a:pt x="63391" y="24520"/>
                  </a:lnTo>
                  <a:lnTo>
                    <a:pt x="64093" y="24520"/>
                  </a:lnTo>
                  <a:lnTo>
                    <a:pt x="64561" y="25634"/>
                  </a:lnTo>
                  <a:lnTo>
                    <a:pt x="65263" y="26749"/>
                  </a:lnTo>
                  <a:lnTo>
                    <a:pt x="66666" y="28606"/>
                  </a:lnTo>
                  <a:lnTo>
                    <a:pt x="66666" y="29721"/>
                  </a:lnTo>
                  <a:lnTo>
                    <a:pt x="66666" y="30835"/>
                  </a:lnTo>
                  <a:lnTo>
                    <a:pt x="67368" y="30835"/>
                  </a:lnTo>
                  <a:lnTo>
                    <a:pt x="68070" y="33065"/>
                  </a:lnTo>
                  <a:lnTo>
                    <a:pt x="68070" y="30835"/>
                  </a:lnTo>
                  <a:lnTo>
                    <a:pt x="68070" y="30835"/>
                  </a:lnTo>
                  <a:lnTo>
                    <a:pt x="68538" y="29721"/>
                  </a:lnTo>
                  <a:lnTo>
                    <a:pt x="68538" y="30835"/>
                  </a:lnTo>
                  <a:lnTo>
                    <a:pt x="69239" y="30835"/>
                  </a:lnTo>
                  <a:lnTo>
                    <a:pt x="69941" y="29721"/>
                  </a:lnTo>
                  <a:lnTo>
                    <a:pt x="71345" y="26749"/>
                  </a:lnTo>
                  <a:lnTo>
                    <a:pt x="72046" y="25634"/>
                  </a:lnTo>
                  <a:lnTo>
                    <a:pt x="73918" y="24520"/>
                  </a:lnTo>
                  <a:lnTo>
                    <a:pt x="75321" y="22291"/>
                  </a:lnTo>
                  <a:lnTo>
                    <a:pt x="74619" y="22291"/>
                  </a:lnTo>
                  <a:lnTo>
                    <a:pt x="75321" y="21176"/>
                  </a:lnTo>
                  <a:lnTo>
                    <a:pt x="76725" y="22291"/>
                  </a:lnTo>
                  <a:lnTo>
                    <a:pt x="76725" y="22291"/>
                  </a:lnTo>
                  <a:lnTo>
                    <a:pt x="77426" y="22291"/>
                  </a:lnTo>
                  <a:lnTo>
                    <a:pt x="77426" y="22291"/>
                  </a:lnTo>
                  <a:lnTo>
                    <a:pt x="80000" y="19318"/>
                  </a:lnTo>
                  <a:lnTo>
                    <a:pt x="80000" y="19318"/>
                  </a:lnTo>
                  <a:lnTo>
                    <a:pt x="80000" y="19318"/>
                  </a:lnTo>
                  <a:lnTo>
                    <a:pt x="80000" y="20433"/>
                  </a:lnTo>
                  <a:lnTo>
                    <a:pt x="81403" y="20433"/>
                  </a:lnTo>
                  <a:lnTo>
                    <a:pt x="79298" y="24520"/>
                  </a:lnTo>
                  <a:lnTo>
                    <a:pt x="80000" y="24520"/>
                  </a:lnTo>
                  <a:lnTo>
                    <a:pt x="80701" y="24520"/>
                  </a:lnTo>
                  <a:lnTo>
                    <a:pt x="81403" y="23405"/>
                  </a:lnTo>
                  <a:lnTo>
                    <a:pt x="82105" y="22291"/>
                  </a:lnTo>
                  <a:lnTo>
                    <a:pt x="82105" y="23405"/>
                  </a:lnTo>
                  <a:lnTo>
                    <a:pt x="82573" y="26749"/>
                  </a:lnTo>
                  <a:lnTo>
                    <a:pt x="82573" y="28606"/>
                  </a:lnTo>
                  <a:lnTo>
                    <a:pt x="83274" y="28606"/>
                  </a:lnTo>
                  <a:lnTo>
                    <a:pt x="83976" y="26749"/>
                  </a:lnTo>
                  <a:lnTo>
                    <a:pt x="83976" y="25634"/>
                  </a:lnTo>
                  <a:lnTo>
                    <a:pt x="83976" y="26749"/>
                  </a:lnTo>
                  <a:lnTo>
                    <a:pt x="83976" y="27863"/>
                  </a:lnTo>
                  <a:lnTo>
                    <a:pt x="84678" y="28606"/>
                  </a:lnTo>
                  <a:lnTo>
                    <a:pt x="84678" y="27863"/>
                  </a:lnTo>
                  <a:lnTo>
                    <a:pt x="84678" y="26749"/>
                  </a:lnTo>
                  <a:lnTo>
                    <a:pt x="84678" y="24520"/>
                  </a:lnTo>
                  <a:lnTo>
                    <a:pt x="85380" y="25634"/>
                  </a:lnTo>
                  <a:lnTo>
                    <a:pt x="86081" y="26749"/>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7" name="Google Shape;427;p9"/>
            <p:cNvSpPr/>
            <p:nvPr/>
          </p:nvSpPr>
          <p:spPr>
            <a:xfrm>
              <a:off x="3783298" y="3524866"/>
              <a:ext cx="370068" cy="214103"/>
            </a:xfrm>
            <a:custGeom>
              <a:avLst/>
              <a:gdLst/>
              <a:ahLst/>
              <a:cxnLst/>
              <a:rect l="l" t="t" r="r" b="b"/>
              <a:pathLst>
                <a:path w="120000" h="120000" extrusionOk="0">
                  <a:moveTo>
                    <a:pt x="86081" y="26749"/>
                  </a:moveTo>
                  <a:lnTo>
                    <a:pt x="86081" y="26749"/>
                  </a:lnTo>
                  <a:lnTo>
                    <a:pt x="84678" y="24520"/>
                  </a:lnTo>
                  <a:lnTo>
                    <a:pt x="86081" y="24520"/>
                  </a:lnTo>
                  <a:lnTo>
                    <a:pt x="86081" y="23405"/>
                  </a:lnTo>
                  <a:lnTo>
                    <a:pt x="86783" y="23405"/>
                  </a:lnTo>
                  <a:lnTo>
                    <a:pt x="87251" y="24520"/>
                  </a:lnTo>
                  <a:lnTo>
                    <a:pt x="87953" y="23405"/>
                  </a:lnTo>
                  <a:lnTo>
                    <a:pt x="88654" y="23405"/>
                  </a:lnTo>
                  <a:lnTo>
                    <a:pt x="90760" y="22291"/>
                  </a:lnTo>
                  <a:lnTo>
                    <a:pt x="90760" y="20433"/>
                  </a:lnTo>
                  <a:lnTo>
                    <a:pt x="91228" y="19318"/>
                  </a:lnTo>
                  <a:lnTo>
                    <a:pt x="91228" y="20433"/>
                  </a:lnTo>
                  <a:lnTo>
                    <a:pt x="91929" y="20433"/>
                  </a:lnTo>
                  <a:lnTo>
                    <a:pt x="91228" y="19318"/>
                  </a:lnTo>
                  <a:lnTo>
                    <a:pt x="92631" y="19318"/>
                  </a:lnTo>
                  <a:lnTo>
                    <a:pt x="93333" y="19318"/>
                  </a:lnTo>
                  <a:lnTo>
                    <a:pt x="95438" y="18204"/>
                  </a:lnTo>
                  <a:lnTo>
                    <a:pt x="95438" y="21176"/>
                  </a:lnTo>
                  <a:lnTo>
                    <a:pt x="94736" y="22291"/>
                  </a:lnTo>
                  <a:lnTo>
                    <a:pt x="94035" y="23405"/>
                  </a:lnTo>
                  <a:lnTo>
                    <a:pt x="94736" y="25634"/>
                  </a:lnTo>
                  <a:lnTo>
                    <a:pt x="94736" y="26749"/>
                  </a:lnTo>
                  <a:lnTo>
                    <a:pt x="96608" y="26749"/>
                  </a:lnTo>
                  <a:lnTo>
                    <a:pt x="97309" y="26749"/>
                  </a:lnTo>
                  <a:lnTo>
                    <a:pt x="100584" y="26749"/>
                  </a:lnTo>
                  <a:lnTo>
                    <a:pt x="101988" y="26749"/>
                  </a:lnTo>
                  <a:lnTo>
                    <a:pt x="102690" y="25634"/>
                  </a:lnTo>
                  <a:lnTo>
                    <a:pt x="103391" y="25634"/>
                  </a:lnTo>
                  <a:lnTo>
                    <a:pt x="103391" y="26749"/>
                  </a:lnTo>
                  <a:lnTo>
                    <a:pt x="104093" y="27863"/>
                  </a:lnTo>
                  <a:lnTo>
                    <a:pt x="104093" y="28606"/>
                  </a:lnTo>
                  <a:lnTo>
                    <a:pt x="104093" y="29721"/>
                  </a:lnTo>
                  <a:lnTo>
                    <a:pt x="104795" y="29721"/>
                  </a:lnTo>
                  <a:lnTo>
                    <a:pt x="105263" y="30835"/>
                  </a:lnTo>
                  <a:lnTo>
                    <a:pt x="104795" y="30835"/>
                  </a:lnTo>
                  <a:lnTo>
                    <a:pt x="104795" y="33065"/>
                  </a:lnTo>
                  <a:lnTo>
                    <a:pt x="105263" y="34179"/>
                  </a:lnTo>
                  <a:lnTo>
                    <a:pt x="105263" y="36037"/>
                  </a:lnTo>
                  <a:lnTo>
                    <a:pt x="105964" y="38266"/>
                  </a:lnTo>
                  <a:lnTo>
                    <a:pt x="106666" y="38266"/>
                  </a:lnTo>
                  <a:lnTo>
                    <a:pt x="107368" y="38266"/>
                  </a:lnTo>
                  <a:lnTo>
                    <a:pt x="108070" y="38266"/>
                  </a:lnTo>
                  <a:lnTo>
                    <a:pt x="108070" y="40495"/>
                  </a:lnTo>
                  <a:lnTo>
                    <a:pt x="108771" y="40495"/>
                  </a:lnTo>
                  <a:lnTo>
                    <a:pt x="109473" y="40495"/>
                  </a:lnTo>
                  <a:lnTo>
                    <a:pt x="109941" y="39380"/>
                  </a:lnTo>
                  <a:lnTo>
                    <a:pt x="109941" y="38266"/>
                  </a:lnTo>
                  <a:lnTo>
                    <a:pt x="110643" y="38266"/>
                  </a:lnTo>
                  <a:lnTo>
                    <a:pt x="111345" y="38266"/>
                  </a:lnTo>
                  <a:lnTo>
                    <a:pt x="111345" y="37151"/>
                  </a:lnTo>
                  <a:lnTo>
                    <a:pt x="112046" y="37151"/>
                  </a:lnTo>
                  <a:lnTo>
                    <a:pt x="112748" y="36037"/>
                  </a:lnTo>
                  <a:lnTo>
                    <a:pt x="112748" y="36037"/>
                  </a:lnTo>
                  <a:lnTo>
                    <a:pt x="112748" y="35294"/>
                  </a:lnTo>
                  <a:lnTo>
                    <a:pt x="112748" y="34179"/>
                  </a:lnTo>
                  <a:lnTo>
                    <a:pt x="113450" y="34179"/>
                  </a:lnTo>
                  <a:lnTo>
                    <a:pt x="114619" y="34179"/>
                  </a:lnTo>
                  <a:lnTo>
                    <a:pt x="114619" y="34179"/>
                  </a:lnTo>
                  <a:lnTo>
                    <a:pt x="116023" y="35294"/>
                  </a:lnTo>
                  <a:lnTo>
                    <a:pt x="116023" y="35294"/>
                  </a:lnTo>
                  <a:lnTo>
                    <a:pt x="116725" y="36037"/>
                  </a:lnTo>
                  <a:lnTo>
                    <a:pt x="117426" y="36037"/>
                  </a:lnTo>
                  <a:lnTo>
                    <a:pt x="118128" y="36037"/>
                  </a:lnTo>
                  <a:lnTo>
                    <a:pt x="118596" y="36037"/>
                  </a:lnTo>
                  <a:lnTo>
                    <a:pt x="119298" y="37151"/>
                  </a:lnTo>
                  <a:lnTo>
                    <a:pt x="119298" y="38266"/>
                  </a:lnTo>
                  <a:lnTo>
                    <a:pt x="119298" y="39380"/>
                  </a:lnTo>
                  <a:lnTo>
                    <a:pt x="119298" y="41609"/>
                  </a:lnTo>
                  <a:lnTo>
                    <a:pt x="119298" y="41609"/>
                  </a:lnTo>
                  <a:lnTo>
                    <a:pt x="118596" y="42724"/>
                  </a:lnTo>
                  <a:lnTo>
                    <a:pt x="118596" y="43467"/>
                  </a:lnTo>
                  <a:lnTo>
                    <a:pt x="118596" y="44582"/>
                  </a:lnTo>
                  <a:lnTo>
                    <a:pt x="119298" y="45696"/>
                  </a:lnTo>
                  <a:lnTo>
                    <a:pt x="119298" y="47925"/>
                  </a:lnTo>
                  <a:lnTo>
                    <a:pt x="119298" y="47925"/>
                  </a:lnTo>
                  <a:lnTo>
                    <a:pt x="119298" y="47925"/>
                  </a:lnTo>
                  <a:lnTo>
                    <a:pt x="119298" y="49040"/>
                  </a:lnTo>
                  <a:lnTo>
                    <a:pt x="119298" y="51269"/>
                  </a:lnTo>
                  <a:lnTo>
                    <a:pt x="119298" y="52012"/>
                  </a:lnTo>
                  <a:lnTo>
                    <a:pt x="119298" y="53126"/>
                  </a:lnTo>
                  <a:lnTo>
                    <a:pt x="118596" y="53126"/>
                  </a:lnTo>
                  <a:lnTo>
                    <a:pt x="118596" y="55356"/>
                  </a:lnTo>
                  <a:lnTo>
                    <a:pt x="118596" y="56470"/>
                  </a:lnTo>
                  <a:lnTo>
                    <a:pt x="118128" y="57585"/>
                  </a:lnTo>
                  <a:lnTo>
                    <a:pt x="118128" y="59442"/>
                  </a:lnTo>
                  <a:lnTo>
                    <a:pt x="118596" y="60557"/>
                  </a:lnTo>
                  <a:lnTo>
                    <a:pt x="118128" y="61671"/>
                  </a:lnTo>
                  <a:lnTo>
                    <a:pt x="118596" y="61671"/>
                  </a:lnTo>
                  <a:lnTo>
                    <a:pt x="118596" y="63900"/>
                  </a:lnTo>
                  <a:lnTo>
                    <a:pt x="118596" y="66130"/>
                  </a:lnTo>
                  <a:lnTo>
                    <a:pt x="118596" y="67987"/>
                  </a:lnTo>
                  <a:lnTo>
                    <a:pt x="118596" y="69102"/>
                  </a:lnTo>
                  <a:lnTo>
                    <a:pt x="118596" y="70216"/>
                  </a:lnTo>
                  <a:lnTo>
                    <a:pt x="119298" y="71331"/>
                  </a:lnTo>
                  <a:lnTo>
                    <a:pt x="119298" y="73560"/>
                  </a:lnTo>
                  <a:lnTo>
                    <a:pt x="119298" y="75417"/>
                  </a:lnTo>
                  <a:lnTo>
                    <a:pt x="120000" y="77647"/>
                  </a:lnTo>
                  <a:lnTo>
                    <a:pt x="119298" y="78761"/>
                  </a:lnTo>
                  <a:lnTo>
                    <a:pt x="118596" y="80990"/>
                  </a:lnTo>
                  <a:lnTo>
                    <a:pt x="118128" y="79876"/>
                  </a:lnTo>
                  <a:lnTo>
                    <a:pt x="117426" y="79876"/>
                  </a:lnTo>
                  <a:lnTo>
                    <a:pt x="116023" y="79876"/>
                  </a:lnTo>
                  <a:lnTo>
                    <a:pt x="116023" y="80990"/>
                  </a:lnTo>
                  <a:lnTo>
                    <a:pt x="115321" y="80990"/>
                  </a:lnTo>
                  <a:lnTo>
                    <a:pt x="114619" y="82848"/>
                  </a:lnTo>
                  <a:lnTo>
                    <a:pt x="114619" y="82848"/>
                  </a:lnTo>
                  <a:lnTo>
                    <a:pt x="114619" y="83962"/>
                  </a:lnTo>
                  <a:lnTo>
                    <a:pt x="114619" y="86191"/>
                  </a:lnTo>
                  <a:lnTo>
                    <a:pt x="113450" y="88421"/>
                  </a:lnTo>
                  <a:lnTo>
                    <a:pt x="113918" y="89164"/>
                  </a:lnTo>
                  <a:lnTo>
                    <a:pt x="113450" y="89164"/>
                  </a:lnTo>
                  <a:lnTo>
                    <a:pt x="113450" y="89164"/>
                  </a:lnTo>
                  <a:lnTo>
                    <a:pt x="112748" y="91393"/>
                  </a:lnTo>
                  <a:lnTo>
                    <a:pt x="112748" y="92507"/>
                  </a:lnTo>
                  <a:lnTo>
                    <a:pt x="112748" y="93622"/>
                  </a:lnTo>
                  <a:lnTo>
                    <a:pt x="112046" y="94736"/>
                  </a:lnTo>
                  <a:lnTo>
                    <a:pt x="112046" y="96594"/>
                  </a:lnTo>
                  <a:lnTo>
                    <a:pt x="108771" y="94736"/>
                  </a:lnTo>
                  <a:lnTo>
                    <a:pt x="108771" y="94736"/>
                  </a:lnTo>
                  <a:lnTo>
                    <a:pt x="108070" y="92507"/>
                  </a:lnTo>
                  <a:lnTo>
                    <a:pt x="106666" y="92507"/>
                  </a:lnTo>
                  <a:lnTo>
                    <a:pt x="104795" y="91393"/>
                  </a:lnTo>
                  <a:lnTo>
                    <a:pt x="105263" y="93622"/>
                  </a:lnTo>
                  <a:lnTo>
                    <a:pt x="103391" y="94736"/>
                  </a:lnTo>
                  <a:lnTo>
                    <a:pt x="102690" y="94736"/>
                  </a:lnTo>
                  <a:lnTo>
                    <a:pt x="101286" y="94736"/>
                  </a:lnTo>
                  <a:lnTo>
                    <a:pt x="100584" y="95851"/>
                  </a:lnTo>
                  <a:lnTo>
                    <a:pt x="100584" y="96594"/>
                  </a:lnTo>
                  <a:lnTo>
                    <a:pt x="99415" y="96594"/>
                  </a:lnTo>
                  <a:lnTo>
                    <a:pt x="99415" y="99938"/>
                  </a:lnTo>
                  <a:lnTo>
                    <a:pt x="98713" y="99938"/>
                  </a:lnTo>
                  <a:lnTo>
                    <a:pt x="98713" y="101052"/>
                  </a:lnTo>
                  <a:lnTo>
                    <a:pt x="96608" y="101052"/>
                  </a:lnTo>
                  <a:lnTo>
                    <a:pt x="96608" y="102167"/>
                  </a:lnTo>
                  <a:lnTo>
                    <a:pt x="95906" y="102167"/>
                  </a:lnTo>
                  <a:lnTo>
                    <a:pt x="95438" y="101052"/>
                  </a:lnTo>
                  <a:lnTo>
                    <a:pt x="95438" y="102167"/>
                  </a:lnTo>
                  <a:lnTo>
                    <a:pt x="94736" y="101052"/>
                  </a:lnTo>
                  <a:lnTo>
                    <a:pt x="92631" y="99938"/>
                  </a:lnTo>
                  <a:lnTo>
                    <a:pt x="91929" y="101052"/>
                  </a:lnTo>
                  <a:lnTo>
                    <a:pt x="91228" y="102167"/>
                  </a:lnTo>
                  <a:lnTo>
                    <a:pt x="90058" y="102167"/>
                  </a:lnTo>
                  <a:lnTo>
                    <a:pt x="89356" y="103281"/>
                  </a:lnTo>
                  <a:lnTo>
                    <a:pt x="88654" y="103281"/>
                  </a:lnTo>
                  <a:lnTo>
                    <a:pt x="88654" y="102167"/>
                  </a:lnTo>
                  <a:lnTo>
                    <a:pt x="87251" y="102167"/>
                  </a:lnTo>
                  <a:lnTo>
                    <a:pt x="87251" y="103281"/>
                  </a:lnTo>
                  <a:lnTo>
                    <a:pt x="86081" y="104024"/>
                  </a:lnTo>
                  <a:lnTo>
                    <a:pt x="86081" y="104024"/>
                  </a:lnTo>
                  <a:lnTo>
                    <a:pt x="84678" y="104024"/>
                  </a:lnTo>
                  <a:lnTo>
                    <a:pt x="83976" y="106253"/>
                  </a:lnTo>
                  <a:lnTo>
                    <a:pt x="84678" y="106253"/>
                  </a:lnTo>
                  <a:lnTo>
                    <a:pt x="84678" y="108482"/>
                  </a:lnTo>
                  <a:lnTo>
                    <a:pt x="83976" y="110712"/>
                  </a:lnTo>
                  <a:lnTo>
                    <a:pt x="83976" y="111455"/>
                  </a:lnTo>
                  <a:lnTo>
                    <a:pt x="83976" y="113684"/>
                  </a:lnTo>
                  <a:lnTo>
                    <a:pt x="82573" y="114798"/>
                  </a:lnTo>
                  <a:lnTo>
                    <a:pt x="82105" y="114798"/>
                  </a:lnTo>
                  <a:lnTo>
                    <a:pt x="82105" y="117027"/>
                  </a:lnTo>
                  <a:lnTo>
                    <a:pt x="81403" y="117027"/>
                  </a:lnTo>
                  <a:lnTo>
                    <a:pt x="81403" y="115913"/>
                  </a:lnTo>
                  <a:lnTo>
                    <a:pt x="80701" y="115913"/>
                  </a:lnTo>
                  <a:lnTo>
                    <a:pt x="78596" y="117027"/>
                  </a:lnTo>
                  <a:lnTo>
                    <a:pt x="78596" y="115913"/>
                  </a:lnTo>
                  <a:lnTo>
                    <a:pt x="78596" y="115913"/>
                  </a:lnTo>
                  <a:lnTo>
                    <a:pt x="77426" y="114798"/>
                  </a:lnTo>
                  <a:lnTo>
                    <a:pt x="76725" y="119256"/>
                  </a:lnTo>
                  <a:lnTo>
                    <a:pt x="75321" y="120000"/>
                  </a:lnTo>
                  <a:lnTo>
                    <a:pt x="74619" y="119256"/>
                  </a:lnTo>
                  <a:lnTo>
                    <a:pt x="73216" y="119256"/>
                  </a:lnTo>
                  <a:lnTo>
                    <a:pt x="73216" y="118142"/>
                  </a:lnTo>
                  <a:lnTo>
                    <a:pt x="72748" y="118142"/>
                  </a:lnTo>
                  <a:lnTo>
                    <a:pt x="72046" y="119256"/>
                  </a:lnTo>
                  <a:lnTo>
                    <a:pt x="72046" y="120000"/>
                  </a:lnTo>
                  <a:lnTo>
                    <a:pt x="71345" y="120000"/>
                  </a:lnTo>
                  <a:lnTo>
                    <a:pt x="69941" y="117027"/>
                  </a:lnTo>
                  <a:lnTo>
                    <a:pt x="69941" y="115913"/>
                  </a:lnTo>
                  <a:lnTo>
                    <a:pt x="71345" y="115913"/>
                  </a:lnTo>
                  <a:lnTo>
                    <a:pt x="71345" y="115913"/>
                  </a:lnTo>
                  <a:lnTo>
                    <a:pt x="72748" y="115913"/>
                  </a:lnTo>
                  <a:lnTo>
                    <a:pt x="72748" y="115913"/>
                  </a:lnTo>
                  <a:lnTo>
                    <a:pt x="72748" y="115913"/>
                  </a:lnTo>
                  <a:lnTo>
                    <a:pt x="71345" y="114798"/>
                  </a:lnTo>
                  <a:lnTo>
                    <a:pt x="70643" y="113684"/>
                  </a:lnTo>
                  <a:lnTo>
                    <a:pt x="69941" y="112569"/>
                  </a:lnTo>
                  <a:lnTo>
                    <a:pt x="69239" y="112569"/>
                  </a:lnTo>
                  <a:lnTo>
                    <a:pt x="69239" y="113684"/>
                  </a:lnTo>
                  <a:lnTo>
                    <a:pt x="67368" y="113684"/>
                  </a:lnTo>
                  <a:lnTo>
                    <a:pt x="66666" y="114798"/>
                  </a:lnTo>
                  <a:lnTo>
                    <a:pt x="66666" y="114798"/>
                  </a:lnTo>
                  <a:lnTo>
                    <a:pt x="66666" y="113684"/>
                  </a:lnTo>
                  <a:lnTo>
                    <a:pt x="65263" y="112569"/>
                  </a:lnTo>
                  <a:lnTo>
                    <a:pt x="64561" y="115913"/>
                  </a:lnTo>
                  <a:lnTo>
                    <a:pt x="63391" y="113684"/>
                  </a:lnTo>
                  <a:lnTo>
                    <a:pt x="60584" y="115913"/>
                  </a:lnTo>
                  <a:lnTo>
                    <a:pt x="60584" y="115913"/>
                  </a:lnTo>
                  <a:lnTo>
                    <a:pt x="59415" y="113684"/>
                  </a:lnTo>
                  <a:lnTo>
                    <a:pt x="59415" y="112569"/>
                  </a:lnTo>
                  <a:lnTo>
                    <a:pt x="58713" y="111455"/>
                  </a:lnTo>
                  <a:lnTo>
                    <a:pt x="57309" y="111455"/>
                  </a:lnTo>
                  <a:lnTo>
                    <a:pt x="57309" y="110712"/>
                  </a:lnTo>
                  <a:lnTo>
                    <a:pt x="57309" y="108482"/>
                  </a:lnTo>
                  <a:lnTo>
                    <a:pt x="58713" y="109597"/>
                  </a:lnTo>
                  <a:lnTo>
                    <a:pt x="59415" y="110712"/>
                  </a:lnTo>
                  <a:lnTo>
                    <a:pt x="63391" y="111455"/>
                  </a:lnTo>
                  <a:lnTo>
                    <a:pt x="63391" y="110712"/>
                  </a:lnTo>
                  <a:lnTo>
                    <a:pt x="64561" y="108482"/>
                  </a:lnTo>
                  <a:lnTo>
                    <a:pt x="64561" y="107368"/>
                  </a:lnTo>
                  <a:lnTo>
                    <a:pt x="64561" y="106253"/>
                  </a:lnTo>
                  <a:lnTo>
                    <a:pt x="65263" y="105139"/>
                  </a:lnTo>
                  <a:lnTo>
                    <a:pt x="64561" y="104024"/>
                  </a:lnTo>
                  <a:lnTo>
                    <a:pt x="64561" y="104024"/>
                  </a:lnTo>
                  <a:lnTo>
                    <a:pt x="64093" y="106253"/>
                  </a:lnTo>
                  <a:lnTo>
                    <a:pt x="61988" y="104024"/>
                  </a:lnTo>
                  <a:lnTo>
                    <a:pt x="61988" y="104024"/>
                  </a:lnTo>
                  <a:lnTo>
                    <a:pt x="59415" y="104024"/>
                  </a:lnTo>
                  <a:lnTo>
                    <a:pt x="58713" y="106253"/>
                  </a:lnTo>
                  <a:lnTo>
                    <a:pt x="58011" y="106253"/>
                  </a:lnTo>
                  <a:lnTo>
                    <a:pt x="57309" y="106253"/>
                  </a:lnTo>
                  <a:lnTo>
                    <a:pt x="56608" y="104024"/>
                  </a:lnTo>
                  <a:lnTo>
                    <a:pt x="56608" y="103281"/>
                  </a:lnTo>
                  <a:lnTo>
                    <a:pt x="55906" y="103281"/>
                  </a:lnTo>
                  <a:lnTo>
                    <a:pt x="55906" y="105139"/>
                  </a:lnTo>
                  <a:lnTo>
                    <a:pt x="56608" y="108482"/>
                  </a:lnTo>
                  <a:lnTo>
                    <a:pt x="56608" y="109597"/>
                  </a:lnTo>
                  <a:lnTo>
                    <a:pt x="55204" y="108482"/>
                  </a:lnTo>
                  <a:lnTo>
                    <a:pt x="54035" y="108482"/>
                  </a:lnTo>
                  <a:lnTo>
                    <a:pt x="53333" y="108482"/>
                  </a:lnTo>
                  <a:lnTo>
                    <a:pt x="51228" y="107368"/>
                  </a:lnTo>
                  <a:lnTo>
                    <a:pt x="51228" y="106253"/>
                  </a:lnTo>
                  <a:lnTo>
                    <a:pt x="50526" y="105139"/>
                  </a:lnTo>
                  <a:lnTo>
                    <a:pt x="50526" y="106253"/>
                  </a:lnTo>
                  <a:lnTo>
                    <a:pt x="50058" y="108482"/>
                  </a:lnTo>
                  <a:lnTo>
                    <a:pt x="50058" y="111455"/>
                  </a:lnTo>
                  <a:lnTo>
                    <a:pt x="50526" y="112569"/>
                  </a:lnTo>
                  <a:lnTo>
                    <a:pt x="51228" y="114798"/>
                  </a:lnTo>
                  <a:lnTo>
                    <a:pt x="51228" y="115913"/>
                  </a:lnTo>
                  <a:lnTo>
                    <a:pt x="50058" y="115913"/>
                  </a:lnTo>
                  <a:lnTo>
                    <a:pt x="50058" y="112569"/>
                  </a:lnTo>
                  <a:lnTo>
                    <a:pt x="49356" y="111455"/>
                  </a:lnTo>
                  <a:lnTo>
                    <a:pt x="50058" y="110712"/>
                  </a:lnTo>
                  <a:lnTo>
                    <a:pt x="50058" y="108482"/>
                  </a:lnTo>
                  <a:lnTo>
                    <a:pt x="50058" y="106253"/>
                  </a:lnTo>
                  <a:lnTo>
                    <a:pt x="50058" y="104024"/>
                  </a:lnTo>
                  <a:lnTo>
                    <a:pt x="47953" y="101052"/>
                  </a:lnTo>
                  <a:lnTo>
                    <a:pt x="45847" y="97708"/>
                  </a:lnTo>
                  <a:lnTo>
                    <a:pt x="45380" y="96594"/>
                  </a:lnTo>
                  <a:lnTo>
                    <a:pt x="43976" y="96594"/>
                  </a:lnTo>
                  <a:lnTo>
                    <a:pt x="43976" y="96594"/>
                  </a:lnTo>
                  <a:lnTo>
                    <a:pt x="43274" y="96594"/>
                  </a:lnTo>
                  <a:lnTo>
                    <a:pt x="43976" y="95851"/>
                  </a:lnTo>
                  <a:lnTo>
                    <a:pt x="45380" y="96594"/>
                  </a:lnTo>
                  <a:lnTo>
                    <a:pt x="45847" y="96594"/>
                  </a:lnTo>
                  <a:lnTo>
                    <a:pt x="45847" y="96594"/>
                  </a:lnTo>
                  <a:lnTo>
                    <a:pt x="43976" y="94736"/>
                  </a:lnTo>
                  <a:lnTo>
                    <a:pt x="43976" y="94736"/>
                  </a:lnTo>
                  <a:lnTo>
                    <a:pt x="43274" y="95851"/>
                  </a:lnTo>
                  <a:lnTo>
                    <a:pt x="43274" y="94736"/>
                  </a:lnTo>
                  <a:lnTo>
                    <a:pt x="41403" y="95851"/>
                  </a:lnTo>
                  <a:lnTo>
                    <a:pt x="41403" y="94736"/>
                  </a:lnTo>
                  <a:lnTo>
                    <a:pt x="40701" y="95851"/>
                  </a:lnTo>
                  <a:lnTo>
                    <a:pt x="39298" y="92507"/>
                  </a:lnTo>
                  <a:lnTo>
                    <a:pt x="37894" y="89164"/>
                  </a:lnTo>
                  <a:lnTo>
                    <a:pt x="35321" y="89164"/>
                  </a:lnTo>
                  <a:lnTo>
                    <a:pt x="33918" y="88421"/>
                  </a:lnTo>
                  <a:lnTo>
                    <a:pt x="33216" y="88421"/>
                  </a:lnTo>
                  <a:lnTo>
                    <a:pt x="32046" y="86191"/>
                  </a:lnTo>
                  <a:lnTo>
                    <a:pt x="31345" y="86191"/>
                  </a:lnTo>
                  <a:lnTo>
                    <a:pt x="30643" y="87306"/>
                  </a:lnTo>
                  <a:lnTo>
                    <a:pt x="29239" y="86191"/>
                  </a:lnTo>
                  <a:lnTo>
                    <a:pt x="27836" y="86191"/>
                  </a:lnTo>
                  <a:lnTo>
                    <a:pt x="25964" y="80990"/>
                  </a:lnTo>
                  <a:lnTo>
                    <a:pt x="25964" y="80990"/>
                  </a:lnTo>
                  <a:lnTo>
                    <a:pt x="25964" y="79876"/>
                  </a:lnTo>
                  <a:lnTo>
                    <a:pt x="25964" y="79876"/>
                  </a:lnTo>
                  <a:lnTo>
                    <a:pt x="24561" y="77647"/>
                  </a:lnTo>
                  <a:lnTo>
                    <a:pt x="24561" y="76532"/>
                  </a:lnTo>
                  <a:lnTo>
                    <a:pt x="23859" y="77647"/>
                  </a:lnTo>
                  <a:lnTo>
                    <a:pt x="23859" y="80990"/>
                  </a:lnTo>
                  <a:lnTo>
                    <a:pt x="21988" y="80990"/>
                  </a:lnTo>
                  <a:lnTo>
                    <a:pt x="21988" y="80990"/>
                  </a:lnTo>
                  <a:lnTo>
                    <a:pt x="21286" y="79876"/>
                  </a:lnTo>
                  <a:lnTo>
                    <a:pt x="19883" y="79876"/>
                  </a:lnTo>
                  <a:lnTo>
                    <a:pt x="19883" y="79876"/>
                  </a:lnTo>
                  <a:lnTo>
                    <a:pt x="18713" y="79876"/>
                  </a:lnTo>
                  <a:lnTo>
                    <a:pt x="18011" y="80990"/>
                  </a:lnTo>
                  <a:lnTo>
                    <a:pt x="17309" y="83962"/>
                  </a:lnTo>
                  <a:lnTo>
                    <a:pt x="15906" y="83962"/>
                  </a:lnTo>
                  <a:lnTo>
                    <a:pt x="15204" y="85077"/>
                  </a:lnTo>
                  <a:lnTo>
                    <a:pt x="14035" y="85077"/>
                  </a:lnTo>
                  <a:lnTo>
                    <a:pt x="13333" y="83962"/>
                  </a:lnTo>
                  <a:lnTo>
                    <a:pt x="10526" y="82848"/>
                  </a:lnTo>
                  <a:lnTo>
                    <a:pt x="10526" y="81733"/>
                  </a:lnTo>
                  <a:lnTo>
                    <a:pt x="11929" y="80990"/>
                  </a:lnTo>
                  <a:lnTo>
                    <a:pt x="11929" y="79876"/>
                  </a:lnTo>
                  <a:lnTo>
                    <a:pt x="11228" y="78761"/>
                  </a:lnTo>
                  <a:lnTo>
                    <a:pt x="11228" y="75417"/>
                  </a:lnTo>
                  <a:lnTo>
                    <a:pt x="11228" y="74303"/>
                  </a:lnTo>
                  <a:lnTo>
                    <a:pt x="10526" y="72445"/>
                  </a:lnTo>
                  <a:lnTo>
                    <a:pt x="9824" y="71331"/>
                  </a:lnTo>
                  <a:lnTo>
                    <a:pt x="9356" y="66873"/>
                  </a:lnTo>
                  <a:lnTo>
                    <a:pt x="6549" y="65015"/>
                  </a:lnTo>
                  <a:lnTo>
                    <a:pt x="5847" y="65015"/>
                  </a:lnTo>
                  <a:lnTo>
                    <a:pt x="5146" y="66130"/>
                  </a:lnTo>
                  <a:lnTo>
                    <a:pt x="3976" y="65015"/>
                  </a:lnTo>
                  <a:lnTo>
                    <a:pt x="3976" y="65015"/>
                  </a:lnTo>
                  <a:lnTo>
                    <a:pt x="3274" y="63900"/>
                  </a:lnTo>
                  <a:lnTo>
                    <a:pt x="2573" y="63900"/>
                  </a:lnTo>
                  <a:lnTo>
                    <a:pt x="2573" y="65015"/>
                  </a:lnTo>
                  <a:lnTo>
                    <a:pt x="0" y="61671"/>
                  </a:lnTo>
                  <a:lnTo>
                    <a:pt x="0" y="61671"/>
                  </a:lnTo>
                  <a:lnTo>
                    <a:pt x="467" y="61671"/>
                  </a:lnTo>
                  <a:lnTo>
                    <a:pt x="1169" y="61671"/>
                  </a:lnTo>
                  <a:lnTo>
                    <a:pt x="467" y="59442"/>
                  </a:lnTo>
                  <a:lnTo>
                    <a:pt x="3976" y="59442"/>
                  </a:lnTo>
                  <a:lnTo>
                    <a:pt x="5146" y="59442"/>
                  </a:lnTo>
                  <a:lnTo>
                    <a:pt x="9356" y="58699"/>
                  </a:lnTo>
                  <a:lnTo>
                    <a:pt x="11929" y="58699"/>
                  </a:lnTo>
                  <a:lnTo>
                    <a:pt x="14502" y="59442"/>
                  </a:lnTo>
                  <a:lnTo>
                    <a:pt x="15204" y="58699"/>
                  </a:lnTo>
                  <a:lnTo>
                    <a:pt x="15204" y="55356"/>
                  </a:lnTo>
                  <a:lnTo>
                    <a:pt x="15204" y="55356"/>
                  </a:lnTo>
                  <a:lnTo>
                    <a:pt x="15204" y="54241"/>
                  </a:lnTo>
                  <a:lnTo>
                    <a:pt x="15204" y="52012"/>
                  </a:lnTo>
                  <a:lnTo>
                    <a:pt x="14502" y="50154"/>
                  </a:lnTo>
                  <a:lnTo>
                    <a:pt x="14035" y="50154"/>
                  </a:lnTo>
                  <a:lnTo>
                    <a:pt x="12631" y="50154"/>
                  </a:lnTo>
                  <a:lnTo>
                    <a:pt x="11228" y="49040"/>
                  </a:lnTo>
                  <a:lnTo>
                    <a:pt x="10526" y="47925"/>
                  </a:lnTo>
                  <a:lnTo>
                    <a:pt x="9824" y="47925"/>
                  </a:lnTo>
                  <a:lnTo>
                    <a:pt x="8654" y="47925"/>
                  </a:lnTo>
                  <a:lnTo>
                    <a:pt x="7251" y="52012"/>
                  </a:lnTo>
                  <a:lnTo>
                    <a:pt x="6549" y="52012"/>
                  </a:lnTo>
                  <a:lnTo>
                    <a:pt x="6549" y="47925"/>
                  </a:lnTo>
                  <a:lnTo>
                    <a:pt x="6549" y="47925"/>
                  </a:lnTo>
                  <a:lnTo>
                    <a:pt x="6549" y="46811"/>
                  </a:lnTo>
                  <a:lnTo>
                    <a:pt x="7251" y="45696"/>
                  </a:lnTo>
                  <a:lnTo>
                    <a:pt x="6549" y="44582"/>
                  </a:lnTo>
                  <a:lnTo>
                    <a:pt x="5847" y="45696"/>
                  </a:lnTo>
                  <a:lnTo>
                    <a:pt x="4678" y="44582"/>
                  </a:lnTo>
                  <a:lnTo>
                    <a:pt x="5146" y="42724"/>
                  </a:lnTo>
                  <a:lnTo>
                    <a:pt x="4678" y="42724"/>
                  </a:lnTo>
                  <a:lnTo>
                    <a:pt x="5146" y="42724"/>
                  </a:lnTo>
                  <a:lnTo>
                    <a:pt x="5847" y="42724"/>
                  </a:lnTo>
                  <a:lnTo>
                    <a:pt x="6549" y="42724"/>
                  </a:lnTo>
                  <a:lnTo>
                    <a:pt x="6549" y="39380"/>
                  </a:lnTo>
                  <a:lnTo>
                    <a:pt x="7251" y="38266"/>
                  </a:lnTo>
                  <a:lnTo>
                    <a:pt x="7953" y="38266"/>
                  </a:lnTo>
                  <a:lnTo>
                    <a:pt x="7251" y="41609"/>
                  </a:lnTo>
                  <a:lnTo>
                    <a:pt x="7953" y="42724"/>
                  </a:lnTo>
                  <a:lnTo>
                    <a:pt x="9356" y="41609"/>
                  </a:lnTo>
                  <a:lnTo>
                    <a:pt x="9356" y="41609"/>
                  </a:lnTo>
                  <a:lnTo>
                    <a:pt x="8654" y="42724"/>
                  </a:lnTo>
                  <a:lnTo>
                    <a:pt x="9356" y="42724"/>
                  </a:lnTo>
                  <a:lnTo>
                    <a:pt x="9824" y="42724"/>
                  </a:lnTo>
                  <a:lnTo>
                    <a:pt x="11228" y="42724"/>
                  </a:lnTo>
                  <a:lnTo>
                    <a:pt x="11228" y="43467"/>
                  </a:lnTo>
                  <a:lnTo>
                    <a:pt x="12631" y="43467"/>
                  </a:lnTo>
                  <a:lnTo>
                    <a:pt x="13333" y="43467"/>
                  </a:lnTo>
                  <a:lnTo>
                    <a:pt x="14035" y="42724"/>
                  </a:lnTo>
                  <a:lnTo>
                    <a:pt x="14502" y="42724"/>
                  </a:lnTo>
                  <a:lnTo>
                    <a:pt x="15204" y="42724"/>
                  </a:lnTo>
                  <a:lnTo>
                    <a:pt x="15204" y="41609"/>
                  </a:lnTo>
                  <a:lnTo>
                    <a:pt x="14502" y="41609"/>
                  </a:lnTo>
                  <a:lnTo>
                    <a:pt x="14502" y="40495"/>
                  </a:lnTo>
                  <a:lnTo>
                    <a:pt x="14035" y="38266"/>
                  </a:lnTo>
                  <a:lnTo>
                    <a:pt x="13333" y="38266"/>
                  </a:lnTo>
                  <a:lnTo>
                    <a:pt x="13333" y="40495"/>
                  </a:lnTo>
                  <a:lnTo>
                    <a:pt x="11929" y="40495"/>
                  </a:lnTo>
                  <a:lnTo>
                    <a:pt x="12631" y="39380"/>
                  </a:lnTo>
                  <a:lnTo>
                    <a:pt x="12631" y="38266"/>
                  </a:lnTo>
                  <a:lnTo>
                    <a:pt x="10526" y="40495"/>
                  </a:lnTo>
                  <a:lnTo>
                    <a:pt x="9824" y="39380"/>
                  </a:lnTo>
                  <a:lnTo>
                    <a:pt x="11228" y="36037"/>
                  </a:lnTo>
                  <a:lnTo>
                    <a:pt x="12631" y="35294"/>
                  </a:lnTo>
                  <a:lnTo>
                    <a:pt x="11929" y="34179"/>
                  </a:lnTo>
                  <a:lnTo>
                    <a:pt x="11228" y="34179"/>
                  </a:lnTo>
                  <a:lnTo>
                    <a:pt x="9356" y="36037"/>
                  </a:lnTo>
                  <a:lnTo>
                    <a:pt x="7953" y="36037"/>
                  </a:lnTo>
                  <a:lnTo>
                    <a:pt x="5847" y="38266"/>
                  </a:lnTo>
                  <a:lnTo>
                    <a:pt x="5146" y="38266"/>
                  </a:lnTo>
                  <a:lnTo>
                    <a:pt x="3274" y="36037"/>
                  </a:lnTo>
                  <a:lnTo>
                    <a:pt x="2573" y="37151"/>
                  </a:lnTo>
                  <a:lnTo>
                    <a:pt x="2573" y="38266"/>
                  </a:lnTo>
                  <a:lnTo>
                    <a:pt x="2573" y="38266"/>
                  </a:lnTo>
                  <a:lnTo>
                    <a:pt x="467" y="38266"/>
                  </a:lnTo>
                  <a:lnTo>
                    <a:pt x="467" y="37151"/>
                  </a:lnTo>
                  <a:lnTo>
                    <a:pt x="467" y="36037"/>
                  </a:lnTo>
                  <a:lnTo>
                    <a:pt x="0" y="36037"/>
                  </a:lnTo>
                  <a:lnTo>
                    <a:pt x="0" y="35294"/>
                  </a:lnTo>
                  <a:lnTo>
                    <a:pt x="0" y="34179"/>
                  </a:lnTo>
                  <a:lnTo>
                    <a:pt x="467" y="35294"/>
                  </a:lnTo>
                  <a:lnTo>
                    <a:pt x="467" y="34179"/>
                  </a:lnTo>
                  <a:lnTo>
                    <a:pt x="467" y="31950"/>
                  </a:lnTo>
                  <a:lnTo>
                    <a:pt x="0" y="30835"/>
                  </a:lnTo>
                  <a:lnTo>
                    <a:pt x="467" y="28606"/>
                  </a:lnTo>
                  <a:lnTo>
                    <a:pt x="1169" y="26749"/>
                  </a:lnTo>
                  <a:lnTo>
                    <a:pt x="1169" y="25634"/>
                  </a:lnTo>
                  <a:lnTo>
                    <a:pt x="467" y="24520"/>
                  </a:lnTo>
                  <a:lnTo>
                    <a:pt x="1871" y="22291"/>
                  </a:lnTo>
                  <a:lnTo>
                    <a:pt x="1871" y="21176"/>
                  </a:lnTo>
                  <a:lnTo>
                    <a:pt x="2573" y="19318"/>
                  </a:lnTo>
                  <a:lnTo>
                    <a:pt x="3274" y="20433"/>
                  </a:lnTo>
                  <a:lnTo>
                    <a:pt x="3976" y="19318"/>
                  </a:lnTo>
                  <a:lnTo>
                    <a:pt x="5146" y="19318"/>
                  </a:lnTo>
                  <a:lnTo>
                    <a:pt x="5146" y="19318"/>
                  </a:lnTo>
                  <a:lnTo>
                    <a:pt x="6549" y="18204"/>
                  </a:lnTo>
                  <a:lnTo>
                    <a:pt x="6549" y="17089"/>
                  </a:lnTo>
                  <a:lnTo>
                    <a:pt x="6549" y="17089"/>
                  </a:lnTo>
                  <a:lnTo>
                    <a:pt x="7953" y="15975"/>
                  </a:lnTo>
                  <a:lnTo>
                    <a:pt x="9356" y="13746"/>
                  </a:lnTo>
                  <a:lnTo>
                    <a:pt x="9356" y="14860"/>
                  </a:lnTo>
                  <a:lnTo>
                    <a:pt x="10526" y="14860"/>
                  </a:lnTo>
                  <a:lnTo>
                    <a:pt x="11929" y="14860"/>
                  </a:lnTo>
                  <a:lnTo>
                    <a:pt x="12631" y="13746"/>
                  </a:lnTo>
                  <a:lnTo>
                    <a:pt x="12631" y="13003"/>
                  </a:lnTo>
                  <a:lnTo>
                    <a:pt x="14035" y="13003"/>
                  </a:lnTo>
                  <a:lnTo>
                    <a:pt x="15204" y="11888"/>
                  </a:lnTo>
                  <a:lnTo>
                    <a:pt x="15906" y="11888"/>
                  </a:lnTo>
                  <a:lnTo>
                    <a:pt x="15906" y="13003"/>
                  </a:lnTo>
                  <a:lnTo>
                    <a:pt x="16608" y="13003"/>
                  </a:lnTo>
                  <a:lnTo>
                    <a:pt x="17309" y="13003"/>
                  </a:lnTo>
                  <a:lnTo>
                    <a:pt x="15906" y="14860"/>
                  </a:lnTo>
                  <a:lnTo>
                    <a:pt x="16608" y="14860"/>
                  </a:lnTo>
                  <a:lnTo>
                    <a:pt x="17309" y="13746"/>
                  </a:lnTo>
                  <a:lnTo>
                    <a:pt x="18713" y="14860"/>
                  </a:lnTo>
                  <a:lnTo>
                    <a:pt x="19181" y="13746"/>
                  </a:lnTo>
                  <a:lnTo>
                    <a:pt x="19883" y="11888"/>
                  </a:lnTo>
                  <a:lnTo>
                    <a:pt x="21286" y="11888"/>
                  </a:lnTo>
                  <a:lnTo>
                    <a:pt x="23157" y="11888"/>
                  </a:lnTo>
                  <a:lnTo>
                    <a:pt x="24561" y="11888"/>
                  </a:lnTo>
                  <a:lnTo>
                    <a:pt x="24561" y="10773"/>
                  </a:lnTo>
                  <a:lnTo>
                    <a:pt x="25964" y="9659"/>
                  </a:lnTo>
                  <a:lnTo>
                    <a:pt x="26666" y="9659"/>
                  </a:lnTo>
                  <a:lnTo>
                    <a:pt x="26666" y="10773"/>
                  </a:lnTo>
                  <a:lnTo>
                    <a:pt x="27368" y="9659"/>
                  </a:lnTo>
                  <a:lnTo>
                    <a:pt x="27368" y="9659"/>
                  </a:lnTo>
                  <a:lnTo>
                    <a:pt x="27368" y="10773"/>
                  </a:lnTo>
                  <a:lnTo>
                    <a:pt x="27836" y="14860"/>
                  </a:lnTo>
                  <a:lnTo>
                    <a:pt x="27836" y="14860"/>
                  </a:lnTo>
                  <a:lnTo>
                    <a:pt x="28538" y="14860"/>
                  </a:lnTo>
                  <a:lnTo>
                    <a:pt x="28538" y="13746"/>
                  </a:lnTo>
                  <a:lnTo>
                    <a:pt x="29941" y="13746"/>
                  </a:lnTo>
                  <a:lnTo>
                    <a:pt x="29941" y="14860"/>
                  </a:lnTo>
                  <a:lnTo>
                    <a:pt x="29239" y="14860"/>
                  </a:lnTo>
                  <a:lnTo>
                    <a:pt x="29239" y="15975"/>
                  </a:lnTo>
                  <a:lnTo>
                    <a:pt x="29941" y="17089"/>
                  </a:lnTo>
                  <a:lnTo>
                    <a:pt x="30643" y="17089"/>
                  </a:lnTo>
                  <a:lnTo>
                    <a:pt x="30643" y="17089"/>
                  </a:lnTo>
                  <a:lnTo>
                    <a:pt x="30643" y="14860"/>
                  </a:lnTo>
                  <a:lnTo>
                    <a:pt x="32046" y="11888"/>
                  </a:lnTo>
                  <a:lnTo>
                    <a:pt x="32046" y="11888"/>
                  </a:lnTo>
                  <a:lnTo>
                    <a:pt x="32046" y="10773"/>
                  </a:lnTo>
                  <a:lnTo>
                    <a:pt x="32514" y="10773"/>
                  </a:lnTo>
                  <a:lnTo>
                    <a:pt x="33216" y="13003"/>
                  </a:lnTo>
                  <a:lnTo>
                    <a:pt x="34619" y="11888"/>
                  </a:lnTo>
                  <a:lnTo>
                    <a:pt x="35321" y="13003"/>
                  </a:lnTo>
                  <a:lnTo>
                    <a:pt x="36023" y="13003"/>
                  </a:lnTo>
                  <a:lnTo>
                    <a:pt x="36725" y="13003"/>
                  </a:lnTo>
                  <a:lnTo>
                    <a:pt x="37192" y="13003"/>
                  </a:lnTo>
                  <a:lnTo>
                    <a:pt x="37894" y="13003"/>
                  </a:lnTo>
                  <a:lnTo>
                    <a:pt x="37192" y="13746"/>
                  </a:lnTo>
                  <a:lnTo>
                    <a:pt x="37894" y="14860"/>
                  </a:lnTo>
                  <a:lnTo>
                    <a:pt x="38596" y="14860"/>
                  </a:lnTo>
                  <a:lnTo>
                    <a:pt x="39298" y="14860"/>
                  </a:lnTo>
                  <a:lnTo>
                    <a:pt x="39298" y="14860"/>
                  </a:lnTo>
                  <a:lnTo>
                    <a:pt x="40000" y="14860"/>
                  </a:lnTo>
                  <a:lnTo>
                    <a:pt x="40701" y="13746"/>
                  </a:lnTo>
                  <a:lnTo>
                    <a:pt x="40000" y="13746"/>
                  </a:lnTo>
                  <a:lnTo>
                    <a:pt x="40000" y="10773"/>
                  </a:lnTo>
                  <a:lnTo>
                    <a:pt x="40701" y="10773"/>
                  </a:lnTo>
                  <a:lnTo>
                    <a:pt x="41403" y="9659"/>
                  </a:lnTo>
                  <a:lnTo>
                    <a:pt x="40701" y="7430"/>
                  </a:lnTo>
                  <a:lnTo>
                    <a:pt x="40000" y="7430"/>
                  </a:lnTo>
                  <a:lnTo>
                    <a:pt x="40701" y="5572"/>
                  </a:lnTo>
                  <a:lnTo>
                    <a:pt x="40701" y="5572"/>
                  </a:lnTo>
                  <a:lnTo>
                    <a:pt x="41403" y="5572"/>
                  </a:lnTo>
                  <a:lnTo>
                    <a:pt x="41403" y="3343"/>
                  </a:lnTo>
                  <a:lnTo>
                    <a:pt x="41871" y="3343"/>
                  </a:lnTo>
                  <a:lnTo>
                    <a:pt x="43274" y="2229"/>
                  </a:lnTo>
                  <a:lnTo>
                    <a:pt x="43976" y="2229"/>
                  </a:lnTo>
                  <a:lnTo>
                    <a:pt x="44678" y="3343"/>
                  </a:lnTo>
                  <a:lnTo>
                    <a:pt x="45380" y="4458"/>
                  </a:lnTo>
                  <a:lnTo>
                    <a:pt x="45847" y="4458"/>
                  </a:lnTo>
                  <a:lnTo>
                    <a:pt x="47251" y="4458"/>
                  </a:lnTo>
                  <a:lnTo>
                    <a:pt x="47953" y="3343"/>
                  </a:lnTo>
                  <a:lnTo>
                    <a:pt x="49356" y="2229"/>
                  </a:lnTo>
                  <a:lnTo>
                    <a:pt x="50058" y="2229"/>
                  </a:lnTo>
                  <a:lnTo>
                    <a:pt x="51929" y="1114"/>
                  </a:lnTo>
                  <a:lnTo>
                    <a:pt x="52631" y="2229"/>
                  </a:lnTo>
                  <a:lnTo>
                    <a:pt x="52631" y="3343"/>
                  </a:lnTo>
                  <a:lnTo>
                    <a:pt x="52631" y="4458"/>
                  </a:lnTo>
                  <a:lnTo>
                    <a:pt x="53333" y="3343"/>
                  </a:lnTo>
                  <a:lnTo>
                    <a:pt x="53333" y="3343"/>
                  </a:lnTo>
                  <a:lnTo>
                    <a:pt x="55204" y="1114"/>
                  </a:lnTo>
                  <a:lnTo>
                    <a:pt x="55906" y="1114"/>
                  </a:lnTo>
                  <a:lnTo>
                    <a:pt x="55906" y="0"/>
                  </a:lnTo>
                  <a:lnTo>
                    <a:pt x="56608" y="0"/>
                  </a:lnTo>
                  <a:lnTo>
                    <a:pt x="55906" y="2229"/>
                  </a:lnTo>
                  <a:lnTo>
                    <a:pt x="55906" y="4458"/>
                  </a:lnTo>
                  <a:lnTo>
                    <a:pt x="55906" y="5572"/>
                  </a:lnTo>
                  <a:lnTo>
                    <a:pt x="58011" y="5572"/>
                  </a:lnTo>
                  <a:lnTo>
                    <a:pt x="58713" y="6315"/>
                  </a:lnTo>
                  <a:lnTo>
                    <a:pt x="57309" y="7430"/>
                  </a:lnTo>
                  <a:lnTo>
                    <a:pt x="59415" y="9659"/>
                  </a:lnTo>
                  <a:lnTo>
                    <a:pt x="59415" y="10773"/>
                  </a:lnTo>
                  <a:lnTo>
                    <a:pt x="59883" y="9659"/>
                  </a:lnTo>
                  <a:lnTo>
                    <a:pt x="60584" y="10773"/>
                  </a:lnTo>
                  <a:lnTo>
                    <a:pt x="60584" y="10773"/>
                  </a:lnTo>
                  <a:lnTo>
                    <a:pt x="60584" y="13003"/>
                  </a:lnTo>
                  <a:lnTo>
                    <a:pt x="61988" y="15975"/>
                  </a:lnTo>
                  <a:lnTo>
                    <a:pt x="61988" y="14860"/>
                  </a:lnTo>
                  <a:lnTo>
                    <a:pt x="62690" y="17089"/>
                  </a:lnTo>
                  <a:lnTo>
                    <a:pt x="62690" y="17089"/>
                  </a:lnTo>
                  <a:lnTo>
                    <a:pt x="63391" y="18204"/>
                  </a:lnTo>
                  <a:lnTo>
                    <a:pt x="64093" y="19318"/>
                  </a:lnTo>
                  <a:lnTo>
                    <a:pt x="63391" y="20433"/>
                  </a:lnTo>
                  <a:lnTo>
                    <a:pt x="64093" y="22291"/>
                  </a:lnTo>
                  <a:lnTo>
                    <a:pt x="64093" y="23405"/>
                  </a:lnTo>
                  <a:lnTo>
                    <a:pt x="63391" y="24520"/>
                  </a:lnTo>
                  <a:lnTo>
                    <a:pt x="64093" y="24520"/>
                  </a:lnTo>
                  <a:lnTo>
                    <a:pt x="64561" y="25634"/>
                  </a:lnTo>
                  <a:lnTo>
                    <a:pt x="65263" y="26749"/>
                  </a:lnTo>
                  <a:lnTo>
                    <a:pt x="66666" y="28606"/>
                  </a:lnTo>
                  <a:lnTo>
                    <a:pt x="66666" y="29721"/>
                  </a:lnTo>
                  <a:lnTo>
                    <a:pt x="66666" y="30835"/>
                  </a:lnTo>
                  <a:lnTo>
                    <a:pt x="67368" y="30835"/>
                  </a:lnTo>
                  <a:lnTo>
                    <a:pt x="68070" y="33065"/>
                  </a:lnTo>
                  <a:lnTo>
                    <a:pt x="68070" y="30835"/>
                  </a:lnTo>
                  <a:lnTo>
                    <a:pt x="68070" y="30835"/>
                  </a:lnTo>
                  <a:lnTo>
                    <a:pt x="68538" y="29721"/>
                  </a:lnTo>
                  <a:lnTo>
                    <a:pt x="68538" y="30835"/>
                  </a:lnTo>
                  <a:lnTo>
                    <a:pt x="69239" y="30835"/>
                  </a:lnTo>
                  <a:lnTo>
                    <a:pt x="69941" y="29721"/>
                  </a:lnTo>
                  <a:lnTo>
                    <a:pt x="71345" y="26749"/>
                  </a:lnTo>
                  <a:lnTo>
                    <a:pt x="72046" y="25634"/>
                  </a:lnTo>
                  <a:lnTo>
                    <a:pt x="73918" y="24520"/>
                  </a:lnTo>
                  <a:lnTo>
                    <a:pt x="75321" y="22291"/>
                  </a:lnTo>
                  <a:lnTo>
                    <a:pt x="74619" y="22291"/>
                  </a:lnTo>
                  <a:lnTo>
                    <a:pt x="75321" y="21176"/>
                  </a:lnTo>
                  <a:lnTo>
                    <a:pt x="76725" y="22291"/>
                  </a:lnTo>
                  <a:lnTo>
                    <a:pt x="76725" y="22291"/>
                  </a:lnTo>
                  <a:lnTo>
                    <a:pt x="77426" y="22291"/>
                  </a:lnTo>
                  <a:lnTo>
                    <a:pt x="77426" y="22291"/>
                  </a:lnTo>
                  <a:lnTo>
                    <a:pt x="80000" y="19318"/>
                  </a:lnTo>
                  <a:lnTo>
                    <a:pt x="80000" y="19318"/>
                  </a:lnTo>
                  <a:lnTo>
                    <a:pt x="80000" y="19318"/>
                  </a:lnTo>
                  <a:lnTo>
                    <a:pt x="80000" y="20433"/>
                  </a:lnTo>
                  <a:lnTo>
                    <a:pt x="81403" y="20433"/>
                  </a:lnTo>
                  <a:lnTo>
                    <a:pt x="79298" y="24520"/>
                  </a:lnTo>
                  <a:lnTo>
                    <a:pt x="80000" y="24520"/>
                  </a:lnTo>
                  <a:lnTo>
                    <a:pt x="80701" y="24520"/>
                  </a:lnTo>
                  <a:lnTo>
                    <a:pt x="81403" y="23405"/>
                  </a:lnTo>
                  <a:lnTo>
                    <a:pt x="82105" y="22291"/>
                  </a:lnTo>
                  <a:lnTo>
                    <a:pt x="82105" y="23405"/>
                  </a:lnTo>
                  <a:lnTo>
                    <a:pt x="82573" y="26749"/>
                  </a:lnTo>
                  <a:lnTo>
                    <a:pt x="82573" y="28606"/>
                  </a:lnTo>
                  <a:lnTo>
                    <a:pt x="83274" y="28606"/>
                  </a:lnTo>
                  <a:lnTo>
                    <a:pt x="83976" y="26749"/>
                  </a:lnTo>
                  <a:lnTo>
                    <a:pt x="83976" y="25634"/>
                  </a:lnTo>
                  <a:lnTo>
                    <a:pt x="83976" y="26749"/>
                  </a:lnTo>
                  <a:lnTo>
                    <a:pt x="83976" y="27863"/>
                  </a:lnTo>
                  <a:lnTo>
                    <a:pt x="84678" y="28606"/>
                  </a:lnTo>
                  <a:lnTo>
                    <a:pt x="84678" y="27863"/>
                  </a:lnTo>
                  <a:lnTo>
                    <a:pt x="84678" y="26749"/>
                  </a:lnTo>
                  <a:lnTo>
                    <a:pt x="84678" y="24520"/>
                  </a:lnTo>
                  <a:lnTo>
                    <a:pt x="85380" y="25634"/>
                  </a:lnTo>
                  <a:lnTo>
                    <a:pt x="86081" y="26749"/>
                  </a:lnTo>
                  <a:close/>
                </a:path>
              </a:pathLst>
            </a:custGeom>
            <a:solidFill>
              <a:schemeClr val="accent5"/>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8" name="Google Shape;428;p9"/>
            <p:cNvSpPr/>
            <p:nvPr/>
          </p:nvSpPr>
          <p:spPr>
            <a:xfrm>
              <a:off x="3925026" y="3743147"/>
              <a:ext cx="15748" cy="15666"/>
            </a:xfrm>
            <a:custGeom>
              <a:avLst/>
              <a:gdLst/>
              <a:ahLst/>
              <a:cxnLst/>
              <a:rect l="l" t="t" r="r" b="b"/>
              <a:pathLst>
                <a:path w="120000" h="120000" extrusionOk="0">
                  <a:moveTo>
                    <a:pt x="120000" y="88695"/>
                  </a:moveTo>
                  <a:lnTo>
                    <a:pt x="93913" y="62608"/>
                  </a:lnTo>
                  <a:lnTo>
                    <a:pt x="62608" y="62608"/>
                  </a:lnTo>
                  <a:lnTo>
                    <a:pt x="62608" y="31304"/>
                  </a:lnTo>
                  <a:lnTo>
                    <a:pt x="46956" y="15652"/>
                  </a:lnTo>
                  <a:lnTo>
                    <a:pt x="31304" y="15652"/>
                  </a:lnTo>
                  <a:lnTo>
                    <a:pt x="0" y="0"/>
                  </a:lnTo>
                  <a:lnTo>
                    <a:pt x="0" y="31304"/>
                  </a:lnTo>
                  <a:lnTo>
                    <a:pt x="0" y="62608"/>
                  </a:lnTo>
                  <a:lnTo>
                    <a:pt x="15652" y="88695"/>
                  </a:lnTo>
                  <a:lnTo>
                    <a:pt x="62608" y="104347"/>
                  </a:lnTo>
                  <a:lnTo>
                    <a:pt x="104347" y="120000"/>
                  </a:lnTo>
                  <a:lnTo>
                    <a:pt x="104347" y="104347"/>
                  </a:lnTo>
                  <a:lnTo>
                    <a:pt x="120000" y="8869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29" name="Google Shape;429;p9"/>
            <p:cNvSpPr/>
            <p:nvPr/>
          </p:nvSpPr>
          <p:spPr>
            <a:xfrm>
              <a:off x="3925026" y="3743147"/>
              <a:ext cx="15748" cy="15666"/>
            </a:xfrm>
            <a:custGeom>
              <a:avLst/>
              <a:gdLst/>
              <a:ahLst/>
              <a:cxnLst/>
              <a:rect l="l" t="t" r="r" b="b"/>
              <a:pathLst>
                <a:path w="120000" h="120000" extrusionOk="0">
                  <a:moveTo>
                    <a:pt x="120000" y="88695"/>
                  </a:moveTo>
                  <a:lnTo>
                    <a:pt x="93913" y="62608"/>
                  </a:lnTo>
                  <a:lnTo>
                    <a:pt x="62608" y="62608"/>
                  </a:lnTo>
                  <a:lnTo>
                    <a:pt x="62608" y="31304"/>
                  </a:lnTo>
                  <a:lnTo>
                    <a:pt x="46956" y="15652"/>
                  </a:lnTo>
                  <a:lnTo>
                    <a:pt x="31304" y="15652"/>
                  </a:lnTo>
                  <a:lnTo>
                    <a:pt x="0" y="0"/>
                  </a:lnTo>
                  <a:lnTo>
                    <a:pt x="0" y="31304"/>
                  </a:lnTo>
                  <a:lnTo>
                    <a:pt x="0" y="62608"/>
                  </a:lnTo>
                  <a:lnTo>
                    <a:pt x="15652" y="88695"/>
                  </a:lnTo>
                  <a:lnTo>
                    <a:pt x="62608" y="104347"/>
                  </a:lnTo>
                  <a:lnTo>
                    <a:pt x="104347" y="120000"/>
                  </a:lnTo>
                  <a:lnTo>
                    <a:pt x="104347" y="104347"/>
                  </a:lnTo>
                  <a:lnTo>
                    <a:pt x="120000" y="88695"/>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0" name="Google Shape;430;p9"/>
            <p:cNvSpPr/>
            <p:nvPr/>
          </p:nvSpPr>
          <p:spPr>
            <a:xfrm>
              <a:off x="3749553" y="3568731"/>
              <a:ext cx="12373" cy="5222"/>
            </a:xfrm>
            <a:custGeom>
              <a:avLst/>
              <a:gdLst/>
              <a:ahLst/>
              <a:cxnLst/>
              <a:rect l="l" t="t" r="r" b="b"/>
              <a:pathLst>
                <a:path w="120000" h="120000" extrusionOk="0">
                  <a:moveTo>
                    <a:pt x="120000" y="40000"/>
                  </a:moveTo>
                  <a:lnTo>
                    <a:pt x="98823" y="40000"/>
                  </a:lnTo>
                  <a:lnTo>
                    <a:pt x="77647" y="0"/>
                  </a:lnTo>
                  <a:lnTo>
                    <a:pt x="98823" y="0"/>
                  </a:lnTo>
                  <a:lnTo>
                    <a:pt x="77647" y="0"/>
                  </a:lnTo>
                  <a:lnTo>
                    <a:pt x="63529" y="0"/>
                  </a:lnTo>
                  <a:lnTo>
                    <a:pt x="0" y="40000"/>
                  </a:lnTo>
                  <a:lnTo>
                    <a:pt x="0" y="80000"/>
                  </a:lnTo>
                  <a:lnTo>
                    <a:pt x="42352" y="40000"/>
                  </a:lnTo>
                  <a:lnTo>
                    <a:pt x="42352" y="80000"/>
                  </a:lnTo>
                  <a:lnTo>
                    <a:pt x="42352" y="80000"/>
                  </a:lnTo>
                  <a:lnTo>
                    <a:pt x="42352" y="120000"/>
                  </a:lnTo>
                  <a:lnTo>
                    <a:pt x="77647" y="80000"/>
                  </a:lnTo>
                  <a:lnTo>
                    <a:pt x="120000" y="80000"/>
                  </a:lnTo>
                  <a:lnTo>
                    <a:pt x="120000" y="4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1" name="Google Shape;431;p9"/>
            <p:cNvSpPr/>
            <p:nvPr/>
          </p:nvSpPr>
          <p:spPr>
            <a:xfrm>
              <a:off x="3749553" y="3568731"/>
              <a:ext cx="12373" cy="5222"/>
            </a:xfrm>
            <a:custGeom>
              <a:avLst/>
              <a:gdLst/>
              <a:ahLst/>
              <a:cxnLst/>
              <a:rect l="l" t="t" r="r" b="b"/>
              <a:pathLst>
                <a:path w="120000" h="120000" extrusionOk="0">
                  <a:moveTo>
                    <a:pt x="120000" y="40000"/>
                  </a:moveTo>
                  <a:lnTo>
                    <a:pt x="98823" y="40000"/>
                  </a:lnTo>
                  <a:lnTo>
                    <a:pt x="77647" y="0"/>
                  </a:lnTo>
                  <a:lnTo>
                    <a:pt x="98823" y="0"/>
                  </a:lnTo>
                  <a:lnTo>
                    <a:pt x="77647" y="0"/>
                  </a:lnTo>
                  <a:lnTo>
                    <a:pt x="63529" y="0"/>
                  </a:lnTo>
                  <a:lnTo>
                    <a:pt x="0" y="40000"/>
                  </a:lnTo>
                  <a:lnTo>
                    <a:pt x="0" y="80000"/>
                  </a:lnTo>
                  <a:lnTo>
                    <a:pt x="42352" y="40000"/>
                  </a:lnTo>
                  <a:lnTo>
                    <a:pt x="42352" y="80000"/>
                  </a:lnTo>
                  <a:lnTo>
                    <a:pt x="42352" y="80000"/>
                  </a:lnTo>
                  <a:lnTo>
                    <a:pt x="42352" y="120000"/>
                  </a:lnTo>
                  <a:lnTo>
                    <a:pt x="77647" y="80000"/>
                  </a:lnTo>
                  <a:lnTo>
                    <a:pt x="120000" y="80000"/>
                  </a:lnTo>
                  <a:lnTo>
                    <a:pt x="120000" y="4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2" name="Google Shape;432;p9"/>
            <p:cNvSpPr/>
            <p:nvPr/>
          </p:nvSpPr>
          <p:spPr>
            <a:xfrm>
              <a:off x="3900280" y="3703459"/>
              <a:ext cx="10123" cy="4178"/>
            </a:xfrm>
            <a:custGeom>
              <a:avLst/>
              <a:gdLst/>
              <a:ahLst/>
              <a:cxnLst/>
              <a:rect l="l" t="t" r="r" b="b"/>
              <a:pathLst>
                <a:path w="120000" h="120000" extrusionOk="0">
                  <a:moveTo>
                    <a:pt x="120000" y="60000"/>
                  </a:moveTo>
                  <a:lnTo>
                    <a:pt x="72000" y="0"/>
                  </a:lnTo>
                  <a:lnTo>
                    <a:pt x="0" y="0"/>
                  </a:lnTo>
                  <a:lnTo>
                    <a:pt x="0" y="0"/>
                  </a:lnTo>
                  <a:lnTo>
                    <a:pt x="48000" y="60000"/>
                  </a:lnTo>
                  <a:lnTo>
                    <a:pt x="72000" y="120000"/>
                  </a:lnTo>
                  <a:lnTo>
                    <a:pt x="120000" y="60000"/>
                  </a:lnTo>
                  <a:lnTo>
                    <a:pt x="120000" y="60000"/>
                  </a:lnTo>
                  <a:lnTo>
                    <a:pt x="120000" y="6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3" name="Google Shape;433;p9"/>
            <p:cNvSpPr/>
            <p:nvPr/>
          </p:nvSpPr>
          <p:spPr>
            <a:xfrm>
              <a:off x="3900280" y="3703459"/>
              <a:ext cx="10123" cy="4178"/>
            </a:xfrm>
            <a:custGeom>
              <a:avLst/>
              <a:gdLst/>
              <a:ahLst/>
              <a:cxnLst/>
              <a:rect l="l" t="t" r="r" b="b"/>
              <a:pathLst>
                <a:path w="120000" h="120000" extrusionOk="0">
                  <a:moveTo>
                    <a:pt x="120000" y="60000"/>
                  </a:moveTo>
                  <a:lnTo>
                    <a:pt x="72000" y="0"/>
                  </a:lnTo>
                  <a:lnTo>
                    <a:pt x="0" y="0"/>
                  </a:lnTo>
                  <a:lnTo>
                    <a:pt x="0" y="0"/>
                  </a:lnTo>
                  <a:lnTo>
                    <a:pt x="48000" y="60000"/>
                  </a:lnTo>
                  <a:lnTo>
                    <a:pt x="72000" y="120000"/>
                  </a:lnTo>
                  <a:lnTo>
                    <a:pt x="120000" y="60000"/>
                  </a:lnTo>
                  <a:lnTo>
                    <a:pt x="120000" y="60000"/>
                  </a:lnTo>
                  <a:lnTo>
                    <a:pt x="120000" y="6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4" name="Google Shape;434;p9"/>
            <p:cNvSpPr/>
            <p:nvPr/>
          </p:nvSpPr>
          <p:spPr>
            <a:xfrm>
              <a:off x="3863160" y="3536354"/>
              <a:ext cx="5624" cy="1045"/>
            </a:xfrm>
            <a:custGeom>
              <a:avLst/>
              <a:gdLst/>
              <a:ahLst/>
              <a:cxnLst/>
              <a:rect l="l" t="t" r="r" b="b"/>
              <a:pathLst>
                <a:path w="120000" h="120000" extrusionOk="0">
                  <a:moveTo>
                    <a:pt x="120000" y="120000"/>
                  </a:moveTo>
                  <a:lnTo>
                    <a:pt x="45000" y="0"/>
                  </a:lnTo>
                  <a:lnTo>
                    <a:pt x="45000" y="0"/>
                  </a:lnTo>
                  <a:lnTo>
                    <a:pt x="0" y="0"/>
                  </a:lnTo>
                  <a:lnTo>
                    <a:pt x="0" y="120000"/>
                  </a:lnTo>
                  <a:lnTo>
                    <a:pt x="90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5" name="Google Shape;435;p9"/>
            <p:cNvSpPr/>
            <p:nvPr/>
          </p:nvSpPr>
          <p:spPr>
            <a:xfrm>
              <a:off x="3863160" y="3536354"/>
              <a:ext cx="5624" cy="1045"/>
            </a:xfrm>
            <a:custGeom>
              <a:avLst/>
              <a:gdLst/>
              <a:ahLst/>
              <a:cxnLst/>
              <a:rect l="l" t="t" r="r" b="b"/>
              <a:pathLst>
                <a:path w="120000" h="120000" extrusionOk="0">
                  <a:moveTo>
                    <a:pt x="120000" y="120000"/>
                  </a:moveTo>
                  <a:lnTo>
                    <a:pt x="45000" y="0"/>
                  </a:lnTo>
                  <a:lnTo>
                    <a:pt x="45000" y="0"/>
                  </a:lnTo>
                  <a:lnTo>
                    <a:pt x="0" y="0"/>
                  </a:lnTo>
                  <a:lnTo>
                    <a:pt x="0" y="120000"/>
                  </a:lnTo>
                  <a:lnTo>
                    <a:pt x="90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6" name="Google Shape;436;p9"/>
            <p:cNvSpPr/>
            <p:nvPr/>
          </p:nvSpPr>
          <p:spPr>
            <a:xfrm>
              <a:off x="3949772" y="3743147"/>
              <a:ext cx="5624" cy="4178"/>
            </a:xfrm>
            <a:custGeom>
              <a:avLst/>
              <a:gdLst/>
              <a:ahLst/>
              <a:cxnLst/>
              <a:rect l="l" t="t" r="r" b="b"/>
              <a:pathLst>
                <a:path w="120000" h="120000" extrusionOk="0">
                  <a:moveTo>
                    <a:pt x="120000" y="60000"/>
                  </a:moveTo>
                  <a:lnTo>
                    <a:pt x="120000" y="0"/>
                  </a:lnTo>
                  <a:lnTo>
                    <a:pt x="120000" y="0"/>
                  </a:lnTo>
                  <a:lnTo>
                    <a:pt x="75000" y="0"/>
                  </a:lnTo>
                  <a:lnTo>
                    <a:pt x="75000" y="0"/>
                  </a:lnTo>
                  <a:lnTo>
                    <a:pt x="45000" y="0"/>
                  </a:lnTo>
                  <a:lnTo>
                    <a:pt x="0" y="0"/>
                  </a:lnTo>
                  <a:lnTo>
                    <a:pt x="75000" y="60000"/>
                  </a:lnTo>
                  <a:lnTo>
                    <a:pt x="75000" y="120000"/>
                  </a:lnTo>
                  <a:lnTo>
                    <a:pt x="120000" y="6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7" name="Google Shape;437;p9"/>
            <p:cNvSpPr/>
            <p:nvPr/>
          </p:nvSpPr>
          <p:spPr>
            <a:xfrm>
              <a:off x="3949772" y="3743147"/>
              <a:ext cx="5624" cy="4178"/>
            </a:xfrm>
            <a:custGeom>
              <a:avLst/>
              <a:gdLst/>
              <a:ahLst/>
              <a:cxnLst/>
              <a:rect l="l" t="t" r="r" b="b"/>
              <a:pathLst>
                <a:path w="120000" h="120000" extrusionOk="0">
                  <a:moveTo>
                    <a:pt x="120000" y="60000"/>
                  </a:moveTo>
                  <a:lnTo>
                    <a:pt x="120000" y="0"/>
                  </a:lnTo>
                  <a:lnTo>
                    <a:pt x="120000" y="0"/>
                  </a:lnTo>
                  <a:lnTo>
                    <a:pt x="75000" y="0"/>
                  </a:lnTo>
                  <a:lnTo>
                    <a:pt x="75000" y="0"/>
                  </a:lnTo>
                  <a:lnTo>
                    <a:pt x="45000" y="0"/>
                  </a:lnTo>
                  <a:lnTo>
                    <a:pt x="0" y="0"/>
                  </a:lnTo>
                  <a:lnTo>
                    <a:pt x="75000" y="60000"/>
                  </a:lnTo>
                  <a:lnTo>
                    <a:pt x="75000" y="120000"/>
                  </a:lnTo>
                  <a:lnTo>
                    <a:pt x="120000" y="6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8" name="Google Shape;438;p9"/>
            <p:cNvSpPr/>
            <p:nvPr/>
          </p:nvSpPr>
          <p:spPr>
            <a:xfrm>
              <a:off x="3966644" y="3712859"/>
              <a:ext cx="3375" cy="6266"/>
            </a:xfrm>
            <a:custGeom>
              <a:avLst/>
              <a:gdLst/>
              <a:ahLst/>
              <a:cxnLst/>
              <a:rect l="l" t="t" r="r" b="b"/>
              <a:pathLst>
                <a:path w="120000" h="120000" extrusionOk="0">
                  <a:moveTo>
                    <a:pt x="120000" y="0"/>
                  </a:moveTo>
                  <a:lnTo>
                    <a:pt x="120000" y="40000"/>
                  </a:lnTo>
                  <a:lnTo>
                    <a:pt x="0" y="120000"/>
                  </a:lnTo>
                  <a:lnTo>
                    <a:pt x="0" y="80000"/>
                  </a:lnTo>
                  <a:lnTo>
                    <a:pt x="48000" y="0"/>
                  </a:lnTo>
                  <a:lnTo>
                    <a:pt x="120000"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39" name="Google Shape;439;p9"/>
            <p:cNvSpPr/>
            <p:nvPr/>
          </p:nvSpPr>
          <p:spPr>
            <a:xfrm>
              <a:off x="3966644" y="3712859"/>
              <a:ext cx="3375" cy="6266"/>
            </a:xfrm>
            <a:custGeom>
              <a:avLst/>
              <a:gdLst/>
              <a:ahLst/>
              <a:cxnLst/>
              <a:rect l="l" t="t" r="r" b="b"/>
              <a:pathLst>
                <a:path w="120000" h="120000" extrusionOk="0">
                  <a:moveTo>
                    <a:pt x="120000" y="0"/>
                  </a:moveTo>
                  <a:lnTo>
                    <a:pt x="120000" y="40000"/>
                  </a:lnTo>
                  <a:lnTo>
                    <a:pt x="0" y="120000"/>
                  </a:lnTo>
                  <a:lnTo>
                    <a:pt x="0" y="80000"/>
                  </a:lnTo>
                  <a:lnTo>
                    <a:pt x="48000" y="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0" name="Google Shape;440;p9"/>
            <p:cNvSpPr/>
            <p:nvPr/>
          </p:nvSpPr>
          <p:spPr>
            <a:xfrm>
              <a:off x="3970019" y="3712859"/>
              <a:ext cx="4499" cy="4178"/>
            </a:xfrm>
            <a:custGeom>
              <a:avLst/>
              <a:gdLst/>
              <a:ahLst/>
              <a:cxnLst/>
              <a:rect l="l" t="t" r="r" b="b"/>
              <a:pathLst>
                <a:path w="120000" h="120000" extrusionOk="0">
                  <a:moveTo>
                    <a:pt x="120000" y="60000"/>
                  </a:moveTo>
                  <a:lnTo>
                    <a:pt x="60000" y="0"/>
                  </a:lnTo>
                  <a:lnTo>
                    <a:pt x="0" y="0"/>
                  </a:lnTo>
                  <a:lnTo>
                    <a:pt x="0" y="120000"/>
                  </a:lnTo>
                  <a:lnTo>
                    <a:pt x="120000" y="6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1" name="Google Shape;441;p9"/>
            <p:cNvSpPr/>
            <p:nvPr/>
          </p:nvSpPr>
          <p:spPr>
            <a:xfrm>
              <a:off x="3970019" y="3712859"/>
              <a:ext cx="4499" cy="4178"/>
            </a:xfrm>
            <a:custGeom>
              <a:avLst/>
              <a:gdLst/>
              <a:ahLst/>
              <a:cxnLst/>
              <a:rect l="l" t="t" r="r" b="b"/>
              <a:pathLst>
                <a:path w="120000" h="120000" extrusionOk="0">
                  <a:moveTo>
                    <a:pt x="120000" y="60000"/>
                  </a:moveTo>
                  <a:lnTo>
                    <a:pt x="60000" y="0"/>
                  </a:lnTo>
                  <a:lnTo>
                    <a:pt x="0" y="0"/>
                  </a:lnTo>
                  <a:lnTo>
                    <a:pt x="0" y="120000"/>
                  </a:lnTo>
                  <a:lnTo>
                    <a:pt x="120000" y="6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2" name="Google Shape;442;p9"/>
            <p:cNvSpPr/>
            <p:nvPr/>
          </p:nvSpPr>
          <p:spPr>
            <a:xfrm>
              <a:off x="3959895" y="3752547"/>
              <a:ext cx="2250" cy="1044"/>
            </a:xfrm>
            <a:prstGeom prst="rect">
              <a:avLst/>
            </a:prstGeom>
            <a:solidFill>
              <a:srgbClr val="BFBFBF"/>
            </a:solidFill>
            <a:ln w="9525" cap="flat" cmpd="sng">
              <a:solidFill>
                <a:srgbClr val="80808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3" name="Google Shape;443;p9"/>
            <p:cNvSpPr/>
            <p:nvPr/>
          </p:nvSpPr>
          <p:spPr>
            <a:xfrm>
              <a:off x="3850787" y="3687794"/>
              <a:ext cx="3374" cy="2089"/>
            </a:xfrm>
            <a:custGeom>
              <a:avLst/>
              <a:gdLst/>
              <a:ahLst/>
              <a:cxnLst/>
              <a:rect l="l" t="t" r="r" b="b"/>
              <a:pathLst>
                <a:path w="120000" h="120000" extrusionOk="0">
                  <a:moveTo>
                    <a:pt x="120000" y="120000"/>
                  </a:moveTo>
                  <a:lnTo>
                    <a:pt x="120000" y="0"/>
                  </a:lnTo>
                  <a:lnTo>
                    <a:pt x="0" y="0"/>
                  </a:lnTo>
                  <a:lnTo>
                    <a:pt x="72000" y="120000"/>
                  </a:lnTo>
                  <a:lnTo>
                    <a:pt x="72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4" name="Google Shape;444;p9"/>
            <p:cNvSpPr/>
            <p:nvPr/>
          </p:nvSpPr>
          <p:spPr>
            <a:xfrm>
              <a:off x="3850787" y="3687794"/>
              <a:ext cx="3374" cy="2089"/>
            </a:xfrm>
            <a:custGeom>
              <a:avLst/>
              <a:gdLst/>
              <a:ahLst/>
              <a:cxnLst/>
              <a:rect l="l" t="t" r="r" b="b"/>
              <a:pathLst>
                <a:path w="120000" h="120000" extrusionOk="0">
                  <a:moveTo>
                    <a:pt x="120000" y="120000"/>
                  </a:moveTo>
                  <a:lnTo>
                    <a:pt x="120000" y="0"/>
                  </a:lnTo>
                  <a:lnTo>
                    <a:pt x="0" y="0"/>
                  </a:lnTo>
                  <a:lnTo>
                    <a:pt x="72000" y="120000"/>
                  </a:lnTo>
                  <a:lnTo>
                    <a:pt x="72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5" name="Google Shape;445;p9"/>
            <p:cNvSpPr/>
            <p:nvPr/>
          </p:nvSpPr>
          <p:spPr>
            <a:xfrm>
              <a:off x="3776549" y="3587530"/>
              <a:ext cx="2250" cy="1044"/>
            </a:xfrm>
            <a:custGeom>
              <a:avLst/>
              <a:gdLst/>
              <a:ahLst/>
              <a:cxnLst/>
              <a:rect l="l" t="t" r="r" b="b"/>
              <a:pathLst>
                <a:path w="120000" h="120000" extrusionOk="0">
                  <a:moveTo>
                    <a:pt x="120000" y="0"/>
                  </a:moveTo>
                  <a:lnTo>
                    <a:pt x="120000" y="120000"/>
                  </a:lnTo>
                  <a:lnTo>
                    <a:pt x="0" y="120000"/>
                  </a:lnTo>
                  <a:lnTo>
                    <a:pt x="0" y="120000"/>
                  </a:lnTo>
                  <a:lnTo>
                    <a:pt x="0" y="0"/>
                  </a:lnTo>
                  <a:lnTo>
                    <a:pt x="120000"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6" name="Google Shape;446;p9"/>
            <p:cNvSpPr/>
            <p:nvPr/>
          </p:nvSpPr>
          <p:spPr>
            <a:xfrm>
              <a:off x="3776549" y="3587530"/>
              <a:ext cx="2250" cy="1044"/>
            </a:xfrm>
            <a:custGeom>
              <a:avLst/>
              <a:gdLst/>
              <a:ahLst/>
              <a:cxnLst/>
              <a:rect l="l" t="t" r="r" b="b"/>
              <a:pathLst>
                <a:path w="120000" h="120000" extrusionOk="0">
                  <a:moveTo>
                    <a:pt x="120000" y="0"/>
                  </a:moveTo>
                  <a:lnTo>
                    <a:pt x="120000" y="120000"/>
                  </a:lnTo>
                  <a:lnTo>
                    <a:pt x="0" y="120000"/>
                  </a:lnTo>
                  <a:lnTo>
                    <a:pt x="0" y="120000"/>
                  </a:lnTo>
                  <a:lnTo>
                    <a:pt x="0" y="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7" name="Google Shape;447;p9"/>
            <p:cNvSpPr/>
            <p:nvPr/>
          </p:nvSpPr>
          <p:spPr>
            <a:xfrm>
              <a:off x="3772050" y="3583353"/>
              <a:ext cx="2250" cy="1044"/>
            </a:xfrm>
            <a:prstGeom prst="rect">
              <a:avLst/>
            </a:prstGeom>
            <a:solidFill>
              <a:srgbClr val="BFBFBF"/>
            </a:solidFill>
            <a:ln w="9525" cap="flat" cmpd="sng">
              <a:solidFill>
                <a:srgbClr val="80808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8" name="Google Shape;448;p9"/>
            <p:cNvSpPr/>
            <p:nvPr/>
          </p:nvSpPr>
          <p:spPr>
            <a:xfrm>
              <a:off x="3770924" y="3632440"/>
              <a:ext cx="3375" cy="2089"/>
            </a:xfrm>
            <a:custGeom>
              <a:avLst/>
              <a:gdLst/>
              <a:ahLst/>
              <a:cxnLst/>
              <a:rect l="l" t="t" r="r" b="b"/>
              <a:pathLst>
                <a:path w="120000" h="120000" extrusionOk="0">
                  <a:moveTo>
                    <a:pt x="120000" y="120000"/>
                  </a:moveTo>
                  <a:lnTo>
                    <a:pt x="0" y="0"/>
                  </a:lnTo>
                  <a:lnTo>
                    <a:pt x="0" y="120000"/>
                  </a:lnTo>
                  <a:lnTo>
                    <a:pt x="120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49" name="Google Shape;449;p9"/>
            <p:cNvSpPr/>
            <p:nvPr/>
          </p:nvSpPr>
          <p:spPr>
            <a:xfrm>
              <a:off x="3770924" y="3632440"/>
              <a:ext cx="3375" cy="2089"/>
            </a:xfrm>
            <a:custGeom>
              <a:avLst/>
              <a:gdLst/>
              <a:ahLst/>
              <a:cxnLst/>
              <a:rect l="l" t="t" r="r" b="b"/>
              <a:pathLst>
                <a:path w="120000" h="120000" extrusionOk="0">
                  <a:moveTo>
                    <a:pt x="120000" y="120000"/>
                  </a:moveTo>
                  <a:lnTo>
                    <a:pt x="0" y="0"/>
                  </a:lnTo>
                  <a:lnTo>
                    <a:pt x="0" y="120000"/>
                  </a:lnTo>
                  <a:lnTo>
                    <a:pt x="120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0" name="Google Shape;450;p9"/>
            <p:cNvSpPr/>
            <p:nvPr/>
          </p:nvSpPr>
          <p:spPr>
            <a:xfrm>
              <a:off x="3854162" y="3685705"/>
              <a:ext cx="4499" cy="2089"/>
            </a:xfrm>
            <a:custGeom>
              <a:avLst/>
              <a:gdLst/>
              <a:ahLst/>
              <a:cxnLst/>
              <a:rect l="l" t="t" r="r" b="b"/>
              <a:pathLst>
                <a:path w="120000" h="120000" extrusionOk="0">
                  <a:moveTo>
                    <a:pt x="120000" y="0"/>
                  </a:moveTo>
                  <a:lnTo>
                    <a:pt x="120000" y="0"/>
                  </a:lnTo>
                  <a:lnTo>
                    <a:pt x="0" y="120000"/>
                  </a:lnTo>
                  <a:lnTo>
                    <a:pt x="120000" y="120000"/>
                  </a:lnTo>
                  <a:lnTo>
                    <a:pt x="120000"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1" name="Google Shape;451;p9"/>
            <p:cNvSpPr/>
            <p:nvPr/>
          </p:nvSpPr>
          <p:spPr>
            <a:xfrm>
              <a:off x="3854162" y="3685705"/>
              <a:ext cx="4499" cy="2089"/>
            </a:xfrm>
            <a:custGeom>
              <a:avLst/>
              <a:gdLst/>
              <a:ahLst/>
              <a:cxnLst/>
              <a:rect l="l" t="t" r="r" b="b"/>
              <a:pathLst>
                <a:path w="120000" h="120000" extrusionOk="0">
                  <a:moveTo>
                    <a:pt x="120000" y="0"/>
                  </a:moveTo>
                  <a:lnTo>
                    <a:pt x="120000" y="0"/>
                  </a:lnTo>
                  <a:lnTo>
                    <a:pt x="0" y="120000"/>
                  </a:lnTo>
                  <a:lnTo>
                    <a:pt x="120000" y="12000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2" name="Google Shape;452;p9"/>
            <p:cNvSpPr/>
            <p:nvPr/>
          </p:nvSpPr>
          <p:spPr>
            <a:xfrm>
              <a:off x="3766425" y="3580219"/>
              <a:ext cx="2250" cy="1045"/>
            </a:xfrm>
            <a:custGeom>
              <a:avLst/>
              <a:gdLst/>
              <a:ahLst/>
              <a:cxnLst/>
              <a:rect l="l" t="t" r="r" b="b"/>
              <a:pathLst>
                <a:path w="120000" h="120000" extrusionOk="0">
                  <a:moveTo>
                    <a:pt x="120000" y="0"/>
                  </a:moveTo>
                  <a:lnTo>
                    <a:pt x="120000" y="0"/>
                  </a:lnTo>
                  <a:lnTo>
                    <a:pt x="0" y="0"/>
                  </a:lnTo>
                  <a:lnTo>
                    <a:pt x="0" y="120000"/>
                  </a:lnTo>
                  <a:lnTo>
                    <a:pt x="120000"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3" name="Google Shape;453;p9"/>
            <p:cNvSpPr/>
            <p:nvPr/>
          </p:nvSpPr>
          <p:spPr>
            <a:xfrm>
              <a:off x="3766425" y="3580219"/>
              <a:ext cx="2250" cy="1045"/>
            </a:xfrm>
            <a:custGeom>
              <a:avLst/>
              <a:gdLst/>
              <a:ahLst/>
              <a:cxnLst/>
              <a:rect l="l" t="t" r="r" b="b"/>
              <a:pathLst>
                <a:path w="120000" h="120000" extrusionOk="0">
                  <a:moveTo>
                    <a:pt x="120000" y="0"/>
                  </a:moveTo>
                  <a:lnTo>
                    <a:pt x="120000" y="0"/>
                  </a:lnTo>
                  <a:lnTo>
                    <a:pt x="0" y="0"/>
                  </a:lnTo>
                  <a:lnTo>
                    <a:pt x="0" y="12000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4" name="Google Shape;454;p9"/>
            <p:cNvSpPr/>
            <p:nvPr/>
          </p:nvSpPr>
          <p:spPr>
            <a:xfrm>
              <a:off x="3907029" y="3532177"/>
              <a:ext cx="1124" cy="2089"/>
            </a:xfrm>
            <a:custGeom>
              <a:avLst/>
              <a:gdLst/>
              <a:ahLst/>
              <a:cxnLst/>
              <a:rect l="l" t="t" r="r" b="b"/>
              <a:pathLst>
                <a:path w="120000" h="120000" extrusionOk="0">
                  <a:moveTo>
                    <a:pt x="120000" y="120000"/>
                  </a:moveTo>
                  <a:lnTo>
                    <a:pt x="120000" y="0"/>
                  </a:lnTo>
                  <a:lnTo>
                    <a:pt x="0" y="0"/>
                  </a:lnTo>
                  <a:lnTo>
                    <a:pt x="0" y="120000"/>
                  </a:lnTo>
                  <a:lnTo>
                    <a:pt x="120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5" name="Google Shape;455;p9"/>
            <p:cNvSpPr/>
            <p:nvPr/>
          </p:nvSpPr>
          <p:spPr>
            <a:xfrm>
              <a:off x="3907029" y="3532177"/>
              <a:ext cx="1124" cy="2089"/>
            </a:xfrm>
            <a:custGeom>
              <a:avLst/>
              <a:gdLst/>
              <a:ahLst/>
              <a:cxnLst/>
              <a:rect l="l" t="t" r="r" b="b"/>
              <a:pathLst>
                <a:path w="120000" h="120000" extrusionOk="0">
                  <a:moveTo>
                    <a:pt x="120000" y="120000"/>
                  </a:moveTo>
                  <a:lnTo>
                    <a:pt x="120000" y="0"/>
                  </a:lnTo>
                  <a:lnTo>
                    <a:pt x="0" y="0"/>
                  </a:lnTo>
                  <a:lnTo>
                    <a:pt x="0" y="120000"/>
                  </a:lnTo>
                  <a:lnTo>
                    <a:pt x="120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6" name="Google Shape;456;p9"/>
            <p:cNvSpPr/>
            <p:nvPr/>
          </p:nvSpPr>
          <p:spPr>
            <a:xfrm>
              <a:off x="3850787" y="3685705"/>
              <a:ext cx="3374" cy="0"/>
            </a:xfrm>
            <a:custGeom>
              <a:avLst/>
              <a:gdLst/>
              <a:ahLst/>
              <a:cxnLst/>
              <a:rect l="l" t="t" r="r" b="b"/>
              <a:pathLst>
                <a:path w="120000" h="120000" extrusionOk="0">
                  <a:moveTo>
                    <a:pt x="120000" y="0"/>
                  </a:moveTo>
                  <a:lnTo>
                    <a:pt x="72000" y="0"/>
                  </a:lnTo>
                  <a:lnTo>
                    <a:pt x="0" y="0"/>
                  </a:lnTo>
                  <a:lnTo>
                    <a:pt x="0" y="0"/>
                  </a:lnTo>
                  <a:lnTo>
                    <a:pt x="72000" y="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7" name="Google Shape;457;p9"/>
            <p:cNvSpPr/>
            <p:nvPr/>
          </p:nvSpPr>
          <p:spPr>
            <a:xfrm>
              <a:off x="3966644" y="3530088"/>
              <a:ext cx="0" cy="2089"/>
            </a:xfrm>
            <a:custGeom>
              <a:avLst/>
              <a:gdLst/>
              <a:ahLst/>
              <a:cxnLst/>
              <a:rect l="l" t="t" r="r" b="b"/>
              <a:pathLst>
                <a:path w="120000" h="120000" extrusionOk="0">
                  <a:moveTo>
                    <a:pt x="0" y="0"/>
                  </a:moveTo>
                  <a:lnTo>
                    <a:pt x="0" y="0"/>
                  </a:lnTo>
                  <a:lnTo>
                    <a:pt x="0" y="120000"/>
                  </a:lnTo>
                  <a:lnTo>
                    <a:pt x="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8" name="Google Shape;458;p9"/>
            <p:cNvSpPr/>
            <p:nvPr/>
          </p:nvSpPr>
          <p:spPr>
            <a:xfrm>
              <a:off x="3966644" y="3529044"/>
              <a:ext cx="0" cy="1044"/>
            </a:xfrm>
            <a:custGeom>
              <a:avLst/>
              <a:gdLst/>
              <a:ahLst/>
              <a:cxnLst/>
              <a:rect l="l" t="t" r="r" b="b"/>
              <a:pathLst>
                <a:path w="120000" h="120000" extrusionOk="0">
                  <a:moveTo>
                    <a:pt x="0" y="0"/>
                  </a:moveTo>
                  <a:lnTo>
                    <a:pt x="0" y="0"/>
                  </a:lnTo>
                  <a:lnTo>
                    <a:pt x="0" y="0"/>
                  </a:lnTo>
                  <a:lnTo>
                    <a:pt x="0" y="120000"/>
                  </a:lnTo>
                  <a:lnTo>
                    <a:pt x="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59" name="Google Shape;459;p9"/>
            <p:cNvSpPr/>
            <p:nvPr/>
          </p:nvSpPr>
          <p:spPr>
            <a:xfrm>
              <a:off x="4037509" y="4005294"/>
              <a:ext cx="353196" cy="421941"/>
            </a:xfrm>
            <a:custGeom>
              <a:avLst/>
              <a:gdLst/>
              <a:ahLst/>
              <a:cxnLst/>
              <a:rect l="l" t="t" r="r" b="b"/>
              <a:pathLst>
                <a:path w="120000" h="120000" extrusionOk="0">
                  <a:moveTo>
                    <a:pt x="67377" y="22677"/>
                  </a:moveTo>
                  <a:lnTo>
                    <a:pt x="68852" y="22110"/>
                  </a:lnTo>
                  <a:lnTo>
                    <a:pt x="68114" y="21543"/>
                  </a:lnTo>
                  <a:lnTo>
                    <a:pt x="68852" y="20976"/>
                  </a:lnTo>
                  <a:lnTo>
                    <a:pt x="68852" y="20409"/>
                  </a:lnTo>
                  <a:lnTo>
                    <a:pt x="68852" y="20409"/>
                  </a:lnTo>
                  <a:lnTo>
                    <a:pt x="70327" y="20409"/>
                  </a:lnTo>
                  <a:lnTo>
                    <a:pt x="70327" y="20031"/>
                  </a:lnTo>
                  <a:lnTo>
                    <a:pt x="70327" y="19464"/>
                  </a:lnTo>
                  <a:lnTo>
                    <a:pt x="71065" y="19464"/>
                  </a:lnTo>
                  <a:lnTo>
                    <a:pt x="71065" y="19464"/>
                  </a:lnTo>
                  <a:lnTo>
                    <a:pt x="71557" y="19464"/>
                  </a:lnTo>
                  <a:lnTo>
                    <a:pt x="72295" y="19464"/>
                  </a:lnTo>
                  <a:lnTo>
                    <a:pt x="72295" y="19464"/>
                  </a:lnTo>
                  <a:lnTo>
                    <a:pt x="73032" y="20031"/>
                  </a:lnTo>
                  <a:lnTo>
                    <a:pt x="73770" y="20409"/>
                  </a:lnTo>
                  <a:lnTo>
                    <a:pt x="74508" y="20031"/>
                  </a:lnTo>
                  <a:lnTo>
                    <a:pt x="74508" y="19464"/>
                  </a:lnTo>
                  <a:lnTo>
                    <a:pt x="75245" y="18897"/>
                  </a:lnTo>
                  <a:lnTo>
                    <a:pt x="74508" y="18330"/>
                  </a:lnTo>
                  <a:lnTo>
                    <a:pt x="75245" y="17763"/>
                  </a:lnTo>
                  <a:lnTo>
                    <a:pt x="75983" y="17763"/>
                  </a:lnTo>
                  <a:lnTo>
                    <a:pt x="76475" y="17196"/>
                  </a:lnTo>
                  <a:lnTo>
                    <a:pt x="76475" y="16629"/>
                  </a:lnTo>
                  <a:lnTo>
                    <a:pt x="77950" y="16629"/>
                  </a:lnTo>
                  <a:lnTo>
                    <a:pt x="77950" y="16629"/>
                  </a:lnTo>
                  <a:lnTo>
                    <a:pt x="77950" y="15118"/>
                  </a:lnTo>
                  <a:lnTo>
                    <a:pt x="77950" y="14551"/>
                  </a:lnTo>
                  <a:lnTo>
                    <a:pt x="77950" y="13984"/>
                  </a:lnTo>
                  <a:lnTo>
                    <a:pt x="77950" y="13417"/>
                  </a:lnTo>
                  <a:lnTo>
                    <a:pt x="77950" y="12283"/>
                  </a:lnTo>
                  <a:lnTo>
                    <a:pt x="77950" y="12283"/>
                  </a:lnTo>
                  <a:lnTo>
                    <a:pt x="78688" y="11338"/>
                  </a:lnTo>
                  <a:lnTo>
                    <a:pt x="79426" y="11338"/>
                  </a:lnTo>
                  <a:lnTo>
                    <a:pt x="79426" y="11338"/>
                  </a:lnTo>
                  <a:lnTo>
                    <a:pt x="80163" y="10771"/>
                  </a:lnTo>
                  <a:lnTo>
                    <a:pt x="79426" y="10204"/>
                  </a:lnTo>
                  <a:lnTo>
                    <a:pt x="79426" y="9637"/>
                  </a:lnTo>
                  <a:lnTo>
                    <a:pt x="80163" y="9637"/>
                  </a:lnTo>
                  <a:lnTo>
                    <a:pt x="80163" y="9637"/>
                  </a:lnTo>
                  <a:lnTo>
                    <a:pt x="80655" y="10204"/>
                  </a:lnTo>
                  <a:lnTo>
                    <a:pt x="80655" y="9637"/>
                  </a:lnTo>
                  <a:lnTo>
                    <a:pt x="81393" y="9637"/>
                  </a:lnTo>
                  <a:lnTo>
                    <a:pt x="81393" y="9070"/>
                  </a:lnTo>
                  <a:lnTo>
                    <a:pt x="82868" y="8503"/>
                  </a:lnTo>
                  <a:lnTo>
                    <a:pt x="82868" y="8503"/>
                  </a:lnTo>
                  <a:lnTo>
                    <a:pt x="83606" y="8503"/>
                  </a:lnTo>
                  <a:lnTo>
                    <a:pt x="84344" y="8503"/>
                  </a:lnTo>
                  <a:lnTo>
                    <a:pt x="84344" y="8503"/>
                  </a:lnTo>
                  <a:lnTo>
                    <a:pt x="84344" y="8125"/>
                  </a:lnTo>
                  <a:lnTo>
                    <a:pt x="85081" y="7559"/>
                  </a:lnTo>
                  <a:lnTo>
                    <a:pt x="85081" y="7559"/>
                  </a:lnTo>
                  <a:lnTo>
                    <a:pt x="85081" y="6425"/>
                  </a:lnTo>
                  <a:lnTo>
                    <a:pt x="85573" y="6425"/>
                  </a:lnTo>
                  <a:lnTo>
                    <a:pt x="86311" y="6425"/>
                  </a:lnTo>
                  <a:lnTo>
                    <a:pt x="87049" y="5858"/>
                  </a:lnTo>
                  <a:lnTo>
                    <a:pt x="87049" y="5291"/>
                  </a:lnTo>
                  <a:lnTo>
                    <a:pt x="87786" y="4724"/>
                  </a:lnTo>
                  <a:lnTo>
                    <a:pt x="87049" y="4346"/>
                  </a:lnTo>
                  <a:lnTo>
                    <a:pt x="87049" y="3779"/>
                  </a:lnTo>
                  <a:lnTo>
                    <a:pt x="87049" y="3212"/>
                  </a:lnTo>
                  <a:lnTo>
                    <a:pt x="87786" y="2645"/>
                  </a:lnTo>
                  <a:lnTo>
                    <a:pt x="87786" y="2645"/>
                  </a:lnTo>
                  <a:lnTo>
                    <a:pt x="88524" y="3212"/>
                  </a:lnTo>
                  <a:lnTo>
                    <a:pt x="89262" y="2645"/>
                  </a:lnTo>
                  <a:lnTo>
                    <a:pt x="89262" y="1511"/>
                  </a:lnTo>
                  <a:lnTo>
                    <a:pt x="90000" y="1511"/>
                  </a:lnTo>
                  <a:lnTo>
                    <a:pt x="90491" y="1511"/>
                  </a:lnTo>
                  <a:lnTo>
                    <a:pt x="90491" y="566"/>
                  </a:lnTo>
                  <a:lnTo>
                    <a:pt x="91229" y="0"/>
                  </a:lnTo>
                  <a:lnTo>
                    <a:pt x="92704" y="566"/>
                  </a:lnTo>
                  <a:lnTo>
                    <a:pt x="93442" y="566"/>
                  </a:lnTo>
                  <a:lnTo>
                    <a:pt x="94918" y="566"/>
                  </a:lnTo>
                  <a:lnTo>
                    <a:pt x="95409" y="566"/>
                  </a:lnTo>
                  <a:lnTo>
                    <a:pt x="96147" y="1511"/>
                  </a:lnTo>
                  <a:lnTo>
                    <a:pt x="96147" y="3212"/>
                  </a:lnTo>
                  <a:lnTo>
                    <a:pt x="95409" y="3779"/>
                  </a:lnTo>
                  <a:lnTo>
                    <a:pt x="96147" y="4724"/>
                  </a:lnTo>
                  <a:lnTo>
                    <a:pt x="97622" y="4346"/>
                  </a:lnTo>
                  <a:lnTo>
                    <a:pt x="97622" y="5291"/>
                  </a:lnTo>
                  <a:lnTo>
                    <a:pt x="99098" y="5291"/>
                  </a:lnTo>
                  <a:lnTo>
                    <a:pt x="99098" y="4724"/>
                  </a:lnTo>
                  <a:lnTo>
                    <a:pt x="99836" y="4346"/>
                  </a:lnTo>
                  <a:lnTo>
                    <a:pt x="100327" y="3779"/>
                  </a:lnTo>
                  <a:lnTo>
                    <a:pt x="100327" y="4346"/>
                  </a:lnTo>
                  <a:lnTo>
                    <a:pt x="101065" y="4346"/>
                  </a:lnTo>
                  <a:lnTo>
                    <a:pt x="102540" y="4346"/>
                  </a:lnTo>
                  <a:lnTo>
                    <a:pt x="104016" y="4346"/>
                  </a:lnTo>
                  <a:lnTo>
                    <a:pt x="104016" y="4346"/>
                  </a:lnTo>
                  <a:lnTo>
                    <a:pt x="104016" y="4346"/>
                  </a:lnTo>
                  <a:lnTo>
                    <a:pt x="105245" y="4346"/>
                  </a:lnTo>
                  <a:lnTo>
                    <a:pt x="105983" y="5858"/>
                  </a:lnTo>
                  <a:lnTo>
                    <a:pt x="106721" y="6425"/>
                  </a:lnTo>
                  <a:lnTo>
                    <a:pt x="106721" y="6425"/>
                  </a:lnTo>
                  <a:lnTo>
                    <a:pt x="107459" y="7559"/>
                  </a:lnTo>
                  <a:lnTo>
                    <a:pt x="108934" y="6992"/>
                  </a:lnTo>
                  <a:lnTo>
                    <a:pt x="109426" y="6992"/>
                  </a:lnTo>
                  <a:lnTo>
                    <a:pt x="110163" y="7559"/>
                  </a:lnTo>
                  <a:lnTo>
                    <a:pt x="110163" y="7559"/>
                  </a:lnTo>
                  <a:lnTo>
                    <a:pt x="108934" y="9070"/>
                  </a:lnTo>
                  <a:lnTo>
                    <a:pt x="109426" y="9637"/>
                  </a:lnTo>
                  <a:lnTo>
                    <a:pt x="110163" y="9637"/>
                  </a:lnTo>
                  <a:lnTo>
                    <a:pt x="110901" y="10204"/>
                  </a:lnTo>
                  <a:lnTo>
                    <a:pt x="111639" y="10204"/>
                  </a:lnTo>
                  <a:lnTo>
                    <a:pt x="112377" y="10771"/>
                  </a:lnTo>
                  <a:lnTo>
                    <a:pt x="112377" y="11338"/>
                  </a:lnTo>
                  <a:lnTo>
                    <a:pt x="113114" y="11338"/>
                  </a:lnTo>
                  <a:lnTo>
                    <a:pt x="113852" y="11338"/>
                  </a:lnTo>
                  <a:lnTo>
                    <a:pt x="114344" y="11338"/>
                  </a:lnTo>
                  <a:lnTo>
                    <a:pt x="114344" y="12283"/>
                  </a:lnTo>
                  <a:lnTo>
                    <a:pt x="113852" y="12283"/>
                  </a:lnTo>
                  <a:lnTo>
                    <a:pt x="113852" y="12283"/>
                  </a:lnTo>
                  <a:lnTo>
                    <a:pt x="113852" y="12850"/>
                  </a:lnTo>
                  <a:lnTo>
                    <a:pt x="113852" y="13417"/>
                  </a:lnTo>
                  <a:lnTo>
                    <a:pt x="114344" y="13417"/>
                  </a:lnTo>
                  <a:lnTo>
                    <a:pt x="115081" y="12850"/>
                  </a:lnTo>
                  <a:lnTo>
                    <a:pt x="115819" y="13417"/>
                  </a:lnTo>
                  <a:lnTo>
                    <a:pt x="115081" y="14551"/>
                  </a:lnTo>
                  <a:lnTo>
                    <a:pt x="114344" y="15118"/>
                  </a:lnTo>
                  <a:lnTo>
                    <a:pt x="113852" y="16062"/>
                  </a:lnTo>
                  <a:lnTo>
                    <a:pt x="112377" y="16062"/>
                  </a:lnTo>
                  <a:lnTo>
                    <a:pt x="112377" y="16629"/>
                  </a:lnTo>
                  <a:lnTo>
                    <a:pt x="112377" y="17763"/>
                  </a:lnTo>
                  <a:lnTo>
                    <a:pt x="113114" y="18330"/>
                  </a:lnTo>
                  <a:lnTo>
                    <a:pt x="112377" y="18897"/>
                  </a:lnTo>
                  <a:lnTo>
                    <a:pt x="113852" y="18897"/>
                  </a:lnTo>
                  <a:lnTo>
                    <a:pt x="113852" y="19464"/>
                  </a:lnTo>
                  <a:lnTo>
                    <a:pt x="112377" y="20409"/>
                  </a:lnTo>
                  <a:lnTo>
                    <a:pt x="112377" y="20409"/>
                  </a:lnTo>
                  <a:lnTo>
                    <a:pt x="112377" y="21543"/>
                  </a:lnTo>
                  <a:lnTo>
                    <a:pt x="113852" y="20976"/>
                  </a:lnTo>
                  <a:lnTo>
                    <a:pt x="113852" y="20976"/>
                  </a:lnTo>
                  <a:lnTo>
                    <a:pt x="114344" y="21543"/>
                  </a:lnTo>
                  <a:lnTo>
                    <a:pt x="114344" y="22110"/>
                  </a:lnTo>
                  <a:lnTo>
                    <a:pt x="113852" y="22677"/>
                  </a:lnTo>
                  <a:lnTo>
                    <a:pt x="113852" y="22677"/>
                  </a:lnTo>
                  <a:lnTo>
                    <a:pt x="115081" y="23811"/>
                  </a:lnTo>
                  <a:lnTo>
                    <a:pt x="116557" y="23811"/>
                  </a:lnTo>
                  <a:lnTo>
                    <a:pt x="116557" y="23811"/>
                  </a:lnTo>
                  <a:lnTo>
                    <a:pt x="118032" y="23811"/>
                  </a:lnTo>
                  <a:lnTo>
                    <a:pt x="118770" y="23811"/>
                  </a:lnTo>
                  <a:lnTo>
                    <a:pt x="118770" y="24188"/>
                  </a:lnTo>
                  <a:lnTo>
                    <a:pt x="118770" y="24755"/>
                  </a:lnTo>
                  <a:lnTo>
                    <a:pt x="117295" y="24755"/>
                  </a:lnTo>
                  <a:lnTo>
                    <a:pt x="117295" y="25322"/>
                  </a:lnTo>
                  <a:lnTo>
                    <a:pt x="118032" y="25322"/>
                  </a:lnTo>
                  <a:lnTo>
                    <a:pt x="118770" y="26456"/>
                  </a:lnTo>
                  <a:lnTo>
                    <a:pt x="118770" y="27023"/>
                  </a:lnTo>
                  <a:lnTo>
                    <a:pt x="119262" y="27968"/>
                  </a:lnTo>
                  <a:lnTo>
                    <a:pt x="120000" y="28535"/>
                  </a:lnTo>
                  <a:lnTo>
                    <a:pt x="118770" y="29102"/>
                  </a:lnTo>
                  <a:lnTo>
                    <a:pt x="118770" y="31370"/>
                  </a:lnTo>
                  <a:lnTo>
                    <a:pt x="119262" y="31370"/>
                  </a:lnTo>
                  <a:lnTo>
                    <a:pt x="119262" y="31748"/>
                  </a:lnTo>
                  <a:lnTo>
                    <a:pt x="119262" y="32881"/>
                  </a:lnTo>
                  <a:lnTo>
                    <a:pt x="118770" y="32881"/>
                  </a:lnTo>
                  <a:lnTo>
                    <a:pt x="118770" y="34015"/>
                  </a:lnTo>
                  <a:lnTo>
                    <a:pt x="120000" y="34015"/>
                  </a:lnTo>
                  <a:lnTo>
                    <a:pt x="120000" y="34582"/>
                  </a:lnTo>
                  <a:lnTo>
                    <a:pt x="118770" y="34582"/>
                  </a:lnTo>
                  <a:lnTo>
                    <a:pt x="118770" y="35149"/>
                  </a:lnTo>
                  <a:lnTo>
                    <a:pt x="118770" y="35527"/>
                  </a:lnTo>
                  <a:lnTo>
                    <a:pt x="117295" y="35527"/>
                  </a:lnTo>
                  <a:lnTo>
                    <a:pt x="116557" y="37228"/>
                  </a:lnTo>
                  <a:lnTo>
                    <a:pt x="116557" y="37228"/>
                  </a:lnTo>
                  <a:lnTo>
                    <a:pt x="115081" y="37228"/>
                  </a:lnTo>
                  <a:lnTo>
                    <a:pt x="115081" y="37795"/>
                  </a:lnTo>
                  <a:lnTo>
                    <a:pt x="114344" y="37795"/>
                  </a:lnTo>
                  <a:lnTo>
                    <a:pt x="115081" y="38929"/>
                  </a:lnTo>
                  <a:lnTo>
                    <a:pt x="115081" y="38929"/>
                  </a:lnTo>
                  <a:lnTo>
                    <a:pt x="115081" y="39874"/>
                  </a:lnTo>
                  <a:lnTo>
                    <a:pt x="114344" y="39874"/>
                  </a:lnTo>
                  <a:lnTo>
                    <a:pt x="113852" y="41574"/>
                  </a:lnTo>
                  <a:lnTo>
                    <a:pt x="113852" y="41007"/>
                  </a:lnTo>
                  <a:lnTo>
                    <a:pt x="112377" y="41574"/>
                  </a:lnTo>
                  <a:lnTo>
                    <a:pt x="111639" y="42708"/>
                  </a:lnTo>
                  <a:lnTo>
                    <a:pt x="108934" y="43086"/>
                  </a:lnTo>
                  <a:lnTo>
                    <a:pt x="108934" y="43653"/>
                  </a:lnTo>
                  <a:lnTo>
                    <a:pt x="108934" y="44787"/>
                  </a:lnTo>
                  <a:lnTo>
                    <a:pt x="108934" y="44787"/>
                  </a:lnTo>
                  <a:lnTo>
                    <a:pt x="108196" y="44787"/>
                  </a:lnTo>
                  <a:lnTo>
                    <a:pt x="107459" y="45921"/>
                  </a:lnTo>
                  <a:lnTo>
                    <a:pt x="107459" y="46488"/>
                  </a:lnTo>
                  <a:lnTo>
                    <a:pt x="107459" y="46866"/>
                  </a:lnTo>
                  <a:lnTo>
                    <a:pt x="106721" y="46866"/>
                  </a:lnTo>
                  <a:lnTo>
                    <a:pt x="105245" y="47433"/>
                  </a:lnTo>
                  <a:lnTo>
                    <a:pt x="104016" y="48000"/>
                  </a:lnTo>
                  <a:lnTo>
                    <a:pt x="104016" y="48000"/>
                  </a:lnTo>
                  <a:lnTo>
                    <a:pt x="103278" y="48000"/>
                  </a:lnTo>
                  <a:lnTo>
                    <a:pt x="104016" y="50267"/>
                  </a:lnTo>
                  <a:lnTo>
                    <a:pt x="104016" y="50834"/>
                  </a:lnTo>
                  <a:lnTo>
                    <a:pt x="104508" y="50834"/>
                  </a:lnTo>
                  <a:lnTo>
                    <a:pt x="104016" y="51779"/>
                  </a:lnTo>
                  <a:lnTo>
                    <a:pt x="105245" y="52913"/>
                  </a:lnTo>
                  <a:lnTo>
                    <a:pt x="105245" y="52913"/>
                  </a:lnTo>
                  <a:lnTo>
                    <a:pt x="105245" y="54047"/>
                  </a:lnTo>
                  <a:lnTo>
                    <a:pt x="105245" y="54614"/>
                  </a:lnTo>
                  <a:lnTo>
                    <a:pt x="105983" y="54992"/>
                  </a:lnTo>
                  <a:lnTo>
                    <a:pt x="105245" y="55559"/>
                  </a:lnTo>
                  <a:lnTo>
                    <a:pt x="104016" y="55559"/>
                  </a:lnTo>
                  <a:lnTo>
                    <a:pt x="103278" y="54992"/>
                  </a:lnTo>
                  <a:lnTo>
                    <a:pt x="102540" y="55559"/>
                  </a:lnTo>
                  <a:lnTo>
                    <a:pt x="101803" y="55559"/>
                  </a:lnTo>
                  <a:lnTo>
                    <a:pt x="101803" y="56125"/>
                  </a:lnTo>
                  <a:lnTo>
                    <a:pt x="100327" y="54614"/>
                  </a:lnTo>
                  <a:lnTo>
                    <a:pt x="100327" y="54614"/>
                  </a:lnTo>
                  <a:lnTo>
                    <a:pt x="99836" y="54992"/>
                  </a:lnTo>
                  <a:lnTo>
                    <a:pt x="99098" y="56125"/>
                  </a:lnTo>
                  <a:lnTo>
                    <a:pt x="99836" y="56125"/>
                  </a:lnTo>
                  <a:lnTo>
                    <a:pt x="99098" y="57259"/>
                  </a:lnTo>
                  <a:lnTo>
                    <a:pt x="99098" y="57259"/>
                  </a:lnTo>
                  <a:lnTo>
                    <a:pt x="99098" y="57826"/>
                  </a:lnTo>
                  <a:lnTo>
                    <a:pt x="99836" y="58393"/>
                  </a:lnTo>
                  <a:lnTo>
                    <a:pt x="100327" y="58393"/>
                  </a:lnTo>
                  <a:lnTo>
                    <a:pt x="100327" y="58393"/>
                  </a:lnTo>
                  <a:lnTo>
                    <a:pt x="101803" y="59338"/>
                  </a:lnTo>
                  <a:lnTo>
                    <a:pt x="101803" y="59905"/>
                  </a:lnTo>
                  <a:lnTo>
                    <a:pt x="101065" y="59905"/>
                  </a:lnTo>
                  <a:lnTo>
                    <a:pt x="100327" y="61039"/>
                  </a:lnTo>
                  <a:lnTo>
                    <a:pt x="100327" y="61039"/>
                  </a:lnTo>
                  <a:lnTo>
                    <a:pt x="99836" y="62551"/>
                  </a:lnTo>
                  <a:lnTo>
                    <a:pt x="98360" y="62551"/>
                  </a:lnTo>
                  <a:lnTo>
                    <a:pt x="97622" y="63118"/>
                  </a:lnTo>
                  <a:lnTo>
                    <a:pt x="98360" y="63685"/>
                  </a:lnTo>
                  <a:lnTo>
                    <a:pt x="99098" y="63685"/>
                  </a:lnTo>
                  <a:lnTo>
                    <a:pt x="99098" y="63685"/>
                  </a:lnTo>
                  <a:lnTo>
                    <a:pt x="99098" y="63685"/>
                  </a:lnTo>
                  <a:lnTo>
                    <a:pt x="99098" y="64251"/>
                  </a:lnTo>
                  <a:lnTo>
                    <a:pt x="99098" y="64251"/>
                  </a:lnTo>
                  <a:lnTo>
                    <a:pt x="99098" y="65385"/>
                  </a:lnTo>
                  <a:lnTo>
                    <a:pt x="97622" y="65385"/>
                  </a:lnTo>
                  <a:lnTo>
                    <a:pt x="96885" y="64251"/>
                  </a:lnTo>
                  <a:lnTo>
                    <a:pt x="95409" y="64251"/>
                  </a:lnTo>
                  <a:lnTo>
                    <a:pt x="96147" y="65385"/>
                  </a:lnTo>
                  <a:lnTo>
                    <a:pt x="95409" y="65952"/>
                  </a:lnTo>
                  <a:lnTo>
                    <a:pt x="95409" y="65952"/>
                  </a:lnTo>
                  <a:lnTo>
                    <a:pt x="94180" y="66330"/>
                  </a:lnTo>
                  <a:lnTo>
                    <a:pt x="94180" y="68031"/>
                  </a:lnTo>
                  <a:lnTo>
                    <a:pt x="92704" y="68031"/>
                  </a:lnTo>
                  <a:lnTo>
                    <a:pt x="91229" y="69165"/>
                  </a:lnTo>
                  <a:lnTo>
                    <a:pt x="90491" y="69165"/>
                  </a:lnTo>
                  <a:lnTo>
                    <a:pt x="90000" y="68598"/>
                  </a:lnTo>
                  <a:lnTo>
                    <a:pt x="90000" y="68031"/>
                  </a:lnTo>
                  <a:lnTo>
                    <a:pt x="89262" y="66897"/>
                  </a:lnTo>
                  <a:lnTo>
                    <a:pt x="87786" y="66897"/>
                  </a:lnTo>
                  <a:lnTo>
                    <a:pt x="87049" y="68031"/>
                  </a:lnTo>
                  <a:lnTo>
                    <a:pt x="86311" y="68031"/>
                  </a:lnTo>
                  <a:lnTo>
                    <a:pt x="86311" y="68031"/>
                  </a:lnTo>
                  <a:lnTo>
                    <a:pt x="85081" y="68031"/>
                  </a:lnTo>
                  <a:lnTo>
                    <a:pt x="85081" y="68031"/>
                  </a:lnTo>
                  <a:lnTo>
                    <a:pt x="84344" y="68031"/>
                  </a:lnTo>
                  <a:lnTo>
                    <a:pt x="83606" y="68031"/>
                  </a:lnTo>
                  <a:lnTo>
                    <a:pt x="82868" y="68031"/>
                  </a:lnTo>
                  <a:lnTo>
                    <a:pt x="82868" y="69165"/>
                  </a:lnTo>
                  <a:lnTo>
                    <a:pt x="78688" y="69732"/>
                  </a:lnTo>
                  <a:lnTo>
                    <a:pt x="77950" y="70110"/>
                  </a:lnTo>
                  <a:lnTo>
                    <a:pt x="77950" y="70110"/>
                  </a:lnTo>
                  <a:lnTo>
                    <a:pt x="76475" y="70110"/>
                  </a:lnTo>
                  <a:lnTo>
                    <a:pt x="75245" y="69732"/>
                  </a:lnTo>
                  <a:lnTo>
                    <a:pt x="75245" y="69165"/>
                  </a:lnTo>
                  <a:lnTo>
                    <a:pt x="74508" y="69165"/>
                  </a:lnTo>
                  <a:lnTo>
                    <a:pt x="74508" y="69165"/>
                  </a:lnTo>
                  <a:lnTo>
                    <a:pt x="73770" y="69165"/>
                  </a:lnTo>
                  <a:lnTo>
                    <a:pt x="73032" y="70110"/>
                  </a:lnTo>
                  <a:lnTo>
                    <a:pt x="73032" y="71244"/>
                  </a:lnTo>
                  <a:lnTo>
                    <a:pt x="71557" y="70677"/>
                  </a:lnTo>
                  <a:lnTo>
                    <a:pt x="71557" y="70110"/>
                  </a:lnTo>
                  <a:lnTo>
                    <a:pt x="71557" y="70110"/>
                  </a:lnTo>
                  <a:lnTo>
                    <a:pt x="71065" y="70110"/>
                  </a:lnTo>
                  <a:lnTo>
                    <a:pt x="69590" y="70110"/>
                  </a:lnTo>
                  <a:lnTo>
                    <a:pt x="68852" y="70677"/>
                  </a:lnTo>
                  <a:lnTo>
                    <a:pt x="68852" y="71244"/>
                  </a:lnTo>
                  <a:lnTo>
                    <a:pt x="68852" y="71244"/>
                  </a:lnTo>
                  <a:lnTo>
                    <a:pt x="69590" y="73511"/>
                  </a:lnTo>
                  <a:lnTo>
                    <a:pt x="68852" y="73889"/>
                  </a:lnTo>
                  <a:lnTo>
                    <a:pt x="68114" y="73889"/>
                  </a:lnTo>
                  <a:lnTo>
                    <a:pt x="68114" y="73889"/>
                  </a:lnTo>
                  <a:lnTo>
                    <a:pt x="66639" y="72377"/>
                  </a:lnTo>
                  <a:lnTo>
                    <a:pt x="66639" y="72377"/>
                  </a:lnTo>
                  <a:lnTo>
                    <a:pt x="66639" y="71244"/>
                  </a:lnTo>
                  <a:lnTo>
                    <a:pt x="65409" y="70677"/>
                  </a:lnTo>
                  <a:lnTo>
                    <a:pt x="65409" y="71244"/>
                  </a:lnTo>
                  <a:lnTo>
                    <a:pt x="63196" y="71811"/>
                  </a:lnTo>
                  <a:lnTo>
                    <a:pt x="63196" y="72377"/>
                  </a:lnTo>
                  <a:lnTo>
                    <a:pt x="62459" y="72377"/>
                  </a:lnTo>
                  <a:lnTo>
                    <a:pt x="61721" y="72377"/>
                  </a:lnTo>
                  <a:lnTo>
                    <a:pt x="61721" y="72377"/>
                  </a:lnTo>
                  <a:lnTo>
                    <a:pt x="60491" y="72377"/>
                  </a:lnTo>
                  <a:lnTo>
                    <a:pt x="60491" y="72377"/>
                  </a:lnTo>
                  <a:lnTo>
                    <a:pt x="59016" y="72944"/>
                  </a:lnTo>
                  <a:lnTo>
                    <a:pt x="58278" y="73511"/>
                  </a:lnTo>
                  <a:lnTo>
                    <a:pt x="57540" y="73889"/>
                  </a:lnTo>
                  <a:lnTo>
                    <a:pt x="58278" y="73889"/>
                  </a:lnTo>
                  <a:lnTo>
                    <a:pt x="59016" y="74456"/>
                  </a:lnTo>
                  <a:lnTo>
                    <a:pt x="59754" y="74456"/>
                  </a:lnTo>
                  <a:lnTo>
                    <a:pt x="59754" y="75023"/>
                  </a:lnTo>
                  <a:lnTo>
                    <a:pt x="59016" y="75590"/>
                  </a:lnTo>
                  <a:lnTo>
                    <a:pt x="59754" y="76157"/>
                  </a:lnTo>
                  <a:lnTo>
                    <a:pt x="59754" y="77291"/>
                  </a:lnTo>
                  <a:lnTo>
                    <a:pt x="59016" y="77291"/>
                  </a:lnTo>
                  <a:lnTo>
                    <a:pt x="58278" y="78236"/>
                  </a:lnTo>
                  <a:lnTo>
                    <a:pt x="59016" y="79370"/>
                  </a:lnTo>
                  <a:lnTo>
                    <a:pt x="58278" y="79937"/>
                  </a:lnTo>
                  <a:lnTo>
                    <a:pt x="59016" y="79937"/>
                  </a:lnTo>
                  <a:lnTo>
                    <a:pt x="59016" y="81070"/>
                  </a:lnTo>
                  <a:lnTo>
                    <a:pt x="59016" y="81070"/>
                  </a:lnTo>
                  <a:lnTo>
                    <a:pt x="58278" y="81637"/>
                  </a:lnTo>
                  <a:lnTo>
                    <a:pt x="57540" y="82015"/>
                  </a:lnTo>
                  <a:lnTo>
                    <a:pt x="57540" y="82015"/>
                  </a:lnTo>
                  <a:lnTo>
                    <a:pt x="56803" y="82582"/>
                  </a:lnTo>
                  <a:lnTo>
                    <a:pt x="56803" y="83149"/>
                  </a:lnTo>
                  <a:lnTo>
                    <a:pt x="57540" y="83149"/>
                  </a:lnTo>
                  <a:lnTo>
                    <a:pt x="57540" y="83716"/>
                  </a:lnTo>
                  <a:lnTo>
                    <a:pt x="56803" y="84283"/>
                  </a:lnTo>
                  <a:lnTo>
                    <a:pt x="56803" y="84283"/>
                  </a:lnTo>
                  <a:lnTo>
                    <a:pt x="56803" y="84283"/>
                  </a:lnTo>
                  <a:lnTo>
                    <a:pt x="56311" y="84283"/>
                  </a:lnTo>
                  <a:lnTo>
                    <a:pt x="56311" y="85417"/>
                  </a:lnTo>
                  <a:lnTo>
                    <a:pt x="56803" y="85417"/>
                  </a:lnTo>
                  <a:lnTo>
                    <a:pt x="56803" y="86362"/>
                  </a:lnTo>
                  <a:lnTo>
                    <a:pt x="57540" y="86362"/>
                  </a:lnTo>
                  <a:lnTo>
                    <a:pt x="58278" y="86362"/>
                  </a:lnTo>
                  <a:lnTo>
                    <a:pt x="59016" y="86929"/>
                  </a:lnTo>
                  <a:lnTo>
                    <a:pt x="59754" y="86362"/>
                  </a:lnTo>
                  <a:lnTo>
                    <a:pt x="60491" y="86362"/>
                  </a:lnTo>
                  <a:lnTo>
                    <a:pt x="60491" y="86929"/>
                  </a:lnTo>
                  <a:lnTo>
                    <a:pt x="61721" y="86929"/>
                  </a:lnTo>
                  <a:lnTo>
                    <a:pt x="63196" y="86929"/>
                  </a:lnTo>
                  <a:lnTo>
                    <a:pt x="63196" y="88062"/>
                  </a:lnTo>
                  <a:lnTo>
                    <a:pt x="63196" y="88629"/>
                  </a:lnTo>
                  <a:lnTo>
                    <a:pt x="63934" y="88629"/>
                  </a:lnTo>
                  <a:lnTo>
                    <a:pt x="63934" y="89196"/>
                  </a:lnTo>
                  <a:lnTo>
                    <a:pt x="64672" y="89196"/>
                  </a:lnTo>
                  <a:lnTo>
                    <a:pt x="64672" y="89574"/>
                  </a:lnTo>
                  <a:lnTo>
                    <a:pt x="64672" y="90141"/>
                  </a:lnTo>
                  <a:lnTo>
                    <a:pt x="64672" y="90141"/>
                  </a:lnTo>
                  <a:lnTo>
                    <a:pt x="63934" y="90708"/>
                  </a:lnTo>
                  <a:lnTo>
                    <a:pt x="65409" y="91275"/>
                  </a:lnTo>
                  <a:lnTo>
                    <a:pt x="65409" y="91842"/>
                  </a:lnTo>
                  <a:lnTo>
                    <a:pt x="65409" y="91842"/>
                  </a:lnTo>
                  <a:lnTo>
                    <a:pt x="63934" y="92409"/>
                  </a:lnTo>
                  <a:lnTo>
                    <a:pt x="63934" y="92976"/>
                  </a:lnTo>
                  <a:lnTo>
                    <a:pt x="63934" y="93354"/>
                  </a:lnTo>
                  <a:lnTo>
                    <a:pt x="63934" y="93354"/>
                  </a:lnTo>
                  <a:lnTo>
                    <a:pt x="63934" y="93921"/>
                  </a:lnTo>
                  <a:lnTo>
                    <a:pt x="63934" y="94488"/>
                  </a:lnTo>
                  <a:lnTo>
                    <a:pt x="64672" y="93921"/>
                  </a:lnTo>
                  <a:lnTo>
                    <a:pt x="65409" y="93354"/>
                  </a:lnTo>
                  <a:lnTo>
                    <a:pt x="65409" y="92976"/>
                  </a:lnTo>
                  <a:lnTo>
                    <a:pt x="66147" y="92976"/>
                  </a:lnTo>
                  <a:lnTo>
                    <a:pt x="66147" y="93354"/>
                  </a:lnTo>
                  <a:lnTo>
                    <a:pt x="66639" y="93354"/>
                  </a:lnTo>
                  <a:lnTo>
                    <a:pt x="66147" y="94488"/>
                  </a:lnTo>
                  <a:lnTo>
                    <a:pt x="66147" y="95055"/>
                  </a:lnTo>
                  <a:lnTo>
                    <a:pt x="66147" y="96188"/>
                  </a:lnTo>
                  <a:lnTo>
                    <a:pt x="66147" y="96188"/>
                  </a:lnTo>
                  <a:lnTo>
                    <a:pt x="66639" y="96755"/>
                  </a:lnTo>
                  <a:lnTo>
                    <a:pt x="66639" y="97133"/>
                  </a:lnTo>
                  <a:lnTo>
                    <a:pt x="66639" y="97133"/>
                  </a:lnTo>
                  <a:lnTo>
                    <a:pt x="66639" y="97700"/>
                  </a:lnTo>
                  <a:lnTo>
                    <a:pt x="65409" y="97700"/>
                  </a:lnTo>
                  <a:lnTo>
                    <a:pt x="64672" y="97700"/>
                  </a:lnTo>
                  <a:lnTo>
                    <a:pt x="64672" y="98267"/>
                  </a:lnTo>
                  <a:lnTo>
                    <a:pt x="63934" y="99401"/>
                  </a:lnTo>
                  <a:lnTo>
                    <a:pt x="65409" y="99401"/>
                  </a:lnTo>
                  <a:lnTo>
                    <a:pt x="64672" y="99968"/>
                  </a:lnTo>
                  <a:lnTo>
                    <a:pt x="63934" y="100913"/>
                  </a:lnTo>
                  <a:lnTo>
                    <a:pt x="63934" y="101480"/>
                  </a:lnTo>
                  <a:lnTo>
                    <a:pt x="63196" y="102047"/>
                  </a:lnTo>
                  <a:lnTo>
                    <a:pt x="63196" y="102047"/>
                  </a:lnTo>
                  <a:lnTo>
                    <a:pt x="63196" y="104314"/>
                  </a:lnTo>
                  <a:lnTo>
                    <a:pt x="61721" y="104314"/>
                  </a:lnTo>
                  <a:lnTo>
                    <a:pt x="61721" y="104314"/>
                  </a:lnTo>
                  <a:lnTo>
                    <a:pt x="61721" y="103748"/>
                  </a:lnTo>
                  <a:lnTo>
                    <a:pt x="61229" y="104314"/>
                  </a:lnTo>
                  <a:lnTo>
                    <a:pt x="60491" y="105259"/>
                  </a:lnTo>
                  <a:lnTo>
                    <a:pt x="60491" y="105259"/>
                  </a:lnTo>
                  <a:lnTo>
                    <a:pt x="60491" y="105826"/>
                  </a:lnTo>
                  <a:lnTo>
                    <a:pt x="59016" y="106393"/>
                  </a:lnTo>
                  <a:lnTo>
                    <a:pt x="58278" y="106393"/>
                  </a:lnTo>
                  <a:lnTo>
                    <a:pt x="58278" y="106393"/>
                  </a:lnTo>
                  <a:lnTo>
                    <a:pt x="58278" y="108472"/>
                  </a:lnTo>
                  <a:lnTo>
                    <a:pt x="58278" y="108472"/>
                  </a:lnTo>
                  <a:lnTo>
                    <a:pt x="59016" y="108472"/>
                  </a:lnTo>
                  <a:lnTo>
                    <a:pt x="56803" y="109606"/>
                  </a:lnTo>
                  <a:lnTo>
                    <a:pt x="56803" y="109039"/>
                  </a:lnTo>
                  <a:lnTo>
                    <a:pt x="55573" y="109606"/>
                  </a:lnTo>
                  <a:lnTo>
                    <a:pt x="55573" y="110740"/>
                  </a:lnTo>
                  <a:lnTo>
                    <a:pt x="54836" y="110740"/>
                  </a:lnTo>
                  <a:lnTo>
                    <a:pt x="54098" y="112251"/>
                  </a:lnTo>
                  <a:lnTo>
                    <a:pt x="54836" y="113385"/>
                  </a:lnTo>
                  <a:lnTo>
                    <a:pt x="54836" y="113952"/>
                  </a:lnTo>
                  <a:lnTo>
                    <a:pt x="54098" y="113952"/>
                  </a:lnTo>
                  <a:lnTo>
                    <a:pt x="52622" y="114519"/>
                  </a:lnTo>
                  <a:lnTo>
                    <a:pt x="53360" y="117165"/>
                  </a:lnTo>
                  <a:lnTo>
                    <a:pt x="48442" y="118866"/>
                  </a:lnTo>
                  <a:lnTo>
                    <a:pt x="46475" y="118299"/>
                  </a:lnTo>
                  <a:lnTo>
                    <a:pt x="44262" y="120000"/>
                  </a:lnTo>
                  <a:lnTo>
                    <a:pt x="44262" y="119433"/>
                  </a:lnTo>
                  <a:lnTo>
                    <a:pt x="43524" y="119433"/>
                  </a:lnTo>
                  <a:lnTo>
                    <a:pt x="44262" y="118866"/>
                  </a:lnTo>
                  <a:lnTo>
                    <a:pt x="42786" y="118866"/>
                  </a:lnTo>
                  <a:lnTo>
                    <a:pt x="42786" y="117165"/>
                  </a:lnTo>
                  <a:lnTo>
                    <a:pt x="41557" y="116598"/>
                  </a:lnTo>
                  <a:lnTo>
                    <a:pt x="40819" y="116220"/>
                  </a:lnTo>
                  <a:lnTo>
                    <a:pt x="40819" y="115653"/>
                  </a:lnTo>
                  <a:lnTo>
                    <a:pt x="40081" y="115653"/>
                  </a:lnTo>
                  <a:lnTo>
                    <a:pt x="39344" y="115653"/>
                  </a:lnTo>
                  <a:lnTo>
                    <a:pt x="37868" y="113952"/>
                  </a:lnTo>
                  <a:lnTo>
                    <a:pt x="38606" y="113952"/>
                  </a:lnTo>
                  <a:lnTo>
                    <a:pt x="37868" y="112818"/>
                  </a:lnTo>
                  <a:lnTo>
                    <a:pt x="37868" y="112251"/>
                  </a:lnTo>
                  <a:lnTo>
                    <a:pt x="37868" y="111874"/>
                  </a:lnTo>
                  <a:lnTo>
                    <a:pt x="36639" y="111874"/>
                  </a:lnTo>
                  <a:lnTo>
                    <a:pt x="35163" y="112251"/>
                  </a:lnTo>
                  <a:lnTo>
                    <a:pt x="32459" y="112251"/>
                  </a:lnTo>
                  <a:lnTo>
                    <a:pt x="29508" y="111874"/>
                  </a:lnTo>
                  <a:lnTo>
                    <a:pt x="29508" y="111874"/>
                  </a:lnTo>
                  <a:lnTo>
                    <a:pt x="28278" y="110740"/>
                  </a:lnTo>
                  <a:lnTo>
                    <a:pt x="25327" y="109606"/>
                  </a:lnTo>
                  <a:lnTo>
                    <a:pt x="24590" y="109039"/>
                  </a:lnTo>
                  <a:lnTo>
                    <a:pt x="23852" y="109606"/>
                  </a:lnTo>
                  <a:lnTo>
                    <a:pt x="23360" y="109606"/>
                  </a:lnTo>
                  <a:lnTo>
                    <a:pt x="23360" y="108472"/>
                  </a:lnTo>
                  <a:lnTo>
                    <a:pt x="21885" y="108472"/>
                  </a:lnTo>
                  <a:lnTo>
                    <a:pt x="20409" y="107527"/>
                  </a:lnTo>
                  <a:lnTo>
                    <a:pt x="18934" y="108094"/>
                  </a:lnTo>
                  <a:lnTo>
                    <a:pt x="18934" y="108094"/>
                  </a:lnTo>
                  <a:lnTo>
                    <a:pt x="18442" y="107527"/>
                  </a:lnTo>
                  <a:lnTo>
                    <a:pt x="16967" y="106960"/>
                  </a:lnTo>
                  <a:lnTo>
                    <a:pt x="18442" y="105259"/>
                  </a:lnTo>
                  <a:lnTo>
                    <a:pt x="18442" y="105259"/>
                  </a:lnTo>
                  <a:lnTo>
                    <a:pt x="16229" y="105259"/>
                  </a:lnTo>
                  <a:lnTo>
                    <a:pt x="15491" y="108472"/>
                  </a:lnTo>
                  <a:lnTo>
                    <a:pt x="14754" y="108472"/>
                  </a:lnTo>
                  <a:lnTo>
                    <a:pt x="12049" y="107527"/>
                  </a:lnTo>
                  <a:lnTo>
                    <a:pt x="12049" y="106960"/>
                  </a:lnTo>
                  <a:lnTo>
                    <a:pt x="11311" y="105826"/>
                  </a:lnTo>
                  <a:lnTo>
                    <a:pt x="11311" y="105259"/>
                  </a:lnTo>
                  <a:lnTo>
                    <a:pt x="13524" y="104314"/>
                  </a:lnTo>
                  <a:lnTo>
                    <a:pt x="13524" y="103181"/>
                  </a:lnTo>
                  <a:lnTo>
                    <a:pt x="14754" y="99968"/>
                  </a:lnTo>
                  <a:lnTo>
                    <a:pt x="14016" y="99401"/>
                  </a:lnTo>
                  <a:lnTo>
                    <a:pt x="14016" y="98267"/>
                  </a:lnTo>
                  <a:lnTo>
                    <a:pt x="12786" y="98267"/>
                  </a:lnTo>
                  <a:lnTo>
                    <a:pt x="11311" y="97700"/>
                  </a:lnTo>
                  <a:lnTo>
                    <a:pt x="10573" y="97133"/>
                  </a:lnTo>
                  <a:lnTo>
                    <a:pt x="9098" y="97133"/>
                  </a:lnTo>
                  <a:lnTo>
                    <a:pt x="8606" y="97133"/>
                  </a:lnTo>
                  <a:lnTo>
                    <a:pt x="7868" y="98834"/>
                  </a:lnTo>
                  <a:lnTo>
                    <a:pt x="6393" y="98834"/>
                  </a:lnTo>
                  <a:lnTo>
                    <a:pt x="5655" y="97700"/>
                  </a:lnTo>
                  <a:lnTo>
                    <a:pt x="5655" y="96755"/>
                  </a:lnTo>
                  <a:lnTo>
                    <a:pt x="5655" y="96755"/>
                  </a:lnTo>
                  <a:lnTo>
                    <a:pt x="4426" y="96188"/>
                  </a:lnTo>
                  <a:lnTo>
                    <a:pt x="3688" y="96755"/>
                  </a:lnTo>
                  <a:lnTo>
                    <a:pt x="2213" y="96755"/>
                  </a:lnTo>
                  <a:lnTo>
                    <a:pt x="2213" y="96755"/>
                  </a:lnTo>
                  <a:lnTo>
                    <a:pt x="1475" y="94488"/>
                  </a:lnTo>
                  <a:lnTo>
                    <a:pt x="737" y="94488"/>
                  </a:lnTo>
                  <a:lnTo>
                    <a:pt x="737" y="94488"/>
                  </a:lnTo>
                  <a:lnTo>
                    <a:pt x="0" y="93354"/>
                  </a:lnTo>
                  <a:lnTo>
                    <a:pt x="1475" y="93354"/>
                  </a:lnTo>
                  <a:lnTo>
                    <a:pt x="2213" y="92976"/>
                  </a:lnTo>
                  <a:lnTo>
                    <a:pt x="2213" y="93354"/>
                  </a:lnTo>
                  <a:lnTo>
                    <a:pt x="4426" y="92976"/>
                  </a:lnTo>
                  <a:lnTo>
                    <a:pt x="4426" y="92976"/>
                  </a:lnTo>
                  <a:lnTo>
                    <a:pt x="4918" y="92976"/>
                  </a:lnTo>
                  <a:lnTo>
                    <a:pt x="4918" y="92409"/>
                  </a:lnTo>
                  <a:lnTo>
                    <a:pt x="6393" y="91842"/>
                  </a:lnTo>
                  <a:lnTo>
                    <a:pt x="7131" y="91842"/>
                  </a:lnTo>
                  <a:lnTo>
                    <a:pt x="7131" y="91275"/>
                  </a:lnTo>
                  <a:lnTo>
                    <a:pt x="7868" y="90708"/>
                  </a:lnTo>
                  <a:lnTo>
                    <a:pt x="8606" y="90141"/>
                  </a:lnTo>
                  <a:lnTo>
                    <a:pt x="8606" y="89574"/>
                  </a:lnTo>
                  <a:lnTo>
                    <a:pt x="9098" y="89196"/>
                  </a:lnTo>
                  <a:lnTo>
                    <a:pt x="9836" y="88062"/>
                  </a:lnTo>
                  <a:lnTo>
                    <a:pt x="10573" y="87496"/>
                  </a:lnTo>
                  <a:lnTo>
                    <a:pt x="12049" y="85795"/>
                  </a:lnTo>
                  <a:lnTo>
                    <a:pt x="12049" y="85417"/>
                  </a:lnTo>
                  <a:lnTo>
                    <a:pt x="12786" y="84283"/>
                  </a:lnTo>
                  <a:lnTo>
                    <a:pt x="13524" y="82015"/>
                  </a:lnTo>
                  <a:lnTo>
                    <a:pt x="13524" y="81070"/>
                  </a:lnTo>
                  <a:lnTo>
                    <a:pt x="14016" y="78803"/>
                  </a:lnTo>
                  <a:lnTo>
                    <a:pt x="14754" y="77291"/>
                  </a:lnTo>
                  <a:lnTo>
                    <a:pt x="14754" y="76157"/>
                  </a:lnTo>
                  <a:lnTo>
                    <a:pt x="15491" y="75023"/>
                  </a:lnTo>
                  <a:lnTo>
                    <a:pt x="16229" y="72944"/>
                  </a:lnTo>
                  <a:lnTo>
                    <a:pt x="17704" y="68031"/>
                  </a:lnTo>
                  <a:lnTo>
                    <a:pt x="18934" y="64818"/>
                  </a:lnTo>
                  <a:lnTo>
                    <a:pt x="18934" y="63118"/>
                  </a:lnTo>
                  <a:lnTo>
                    <a:pt x="20409" y="57259"/>
                  </a:lnTo>
                  <a:lnTo>
                    <a:pt x="20409" y="55559"/>
                  </a:lnTo>
                  <a:lnTo>
                    <a:pt x="21147" y="54614"/>
                  </a:lnTo>
                  <a:lnTo>
                    <a:pt x="22622" y="49133"/>
                  </a:lnTo>
                  <a:lnTo>
                    <a:pt x="21885" y="45354"/>
                  </a:lnTo>
                  <a:lnTo>
                    <a:pt x="23360" y="45354"/>
                  </a:lnTo>
                  <a:lnTo>
                    <a:pt x="24590" y="43086"/>
                  </a:lnTo>
                  <a:lnTo>
                    <a:pt x="24590" y="42141"/>
                  </a:lnTo>
                  <a:lnTo>
                    <a:pt x="24590" y="41574"/>
                  </a:lnTo>
                  <a:lnTo>
                    <a:pt x="26065" y="41574"/>
                  </a:lnTo>
                  <a:lnTo>
                    <a:pt x="26803" y="41007"/>
                  </a:lnTo>
                  <a:lnTo>
                    <a:pt x="26803" y="41574"/>
                  </a:lnTo>
                  <a:lnTo>
                    <a:pt x="27540" y="41574"/>
                  </a:lnTo>
                  <a:lnTo>
                    <a:pt x="28278" y="42141"/>
                  </a:lnTo>
                  <a:lnTo>
                    <a:pt x="28278" y="42141"/>
                  </a:lnTo>
                  <a:lnTo>
                    <a:pt x="30245" y="41574"/>
                  </a:lnTo>
                  <a:lnTo>
                    <a:pt x="30983" y="41007"/>
                  </a:lnTo>
                  <a:lnTo>
                    <a:pt x="29508" y="39874"/>
                  </a:lnTo>
                  <a:lnTo>
                    <a:pt x="30245" y="39874"/>
                  </a:lnTo>
                  <a:lnTo>
                    <a:pt x="30245" y="39874"/>
                  </a:lnTo>
                  <a:lnTo>
                    <a:pt x="30245" y="39874"/>
                  </a:lnTo>
                  <a:lnTo>
                    <a:pt x="29508" y="38929"/>
                  </a:lnTo>
                  <a:lnTo>
                    <a:pt x="28278" y="37795"/>
                  </a:lnTo>
                  <a:lnTo>
                    <a:pt x="26803" y="37228"/>
                  </a:lnTo>
                  <a:lnTo>
                    <a:pt x="23852" y="38929"/>
                  </a:lnTo>
                  <a:lnTo>
                    <a:pt x="23360" y="41574"/>
                  </a:lnTo>
                  <a:lnTo>
                    <a:pt x="23360" y="43086"/>
                  </a:lnTo>
                  <a:lnTo>
                    <a:pt x="22622" y="42708"/>
                  </a:lnTo>
                  <a:lnTo>
                    <a:pt x="23360" y="41007"/>
                  </a:lnTo>
                  <a:lnTo>
                    <a:pt x="23852" y="35149"/>
                  </a:lnTo>
                  <a:lnTo>
                    <a:pt x="24590" y="30803"/>
                  </a:lnTo>
                  <a:lnTo>
                    <a:pt x="26065" y="24755"/>
                  </a:lnTo>
                  <a:lnTo>
                    <a:pt x="26803" y="22110"/>
                  </a:lnTo>
                  <a:lnTo>
                    <a:pt x="26803" y="17196"/>
                  </a:lnTo>
                  <a:lnTo>
                    <a:pt x="27540" y="15685"/>
                  </a:lnTo>
                  <a:lnTo>
                    <a:pt x="28278" y="11338"/>
                  </a:lnTo>
                  <a:lnTo>
                    <a:pt x="28278" y="10771"/>
                  </a:lnTo>
                  <a:lnTo>
                    <a:pt x="28278" y="8503"/>
                  </a:lnTo>
                  <a:lnTo>
                    <a:pt x="28278" y="8125"/>
                  </a:lnTo>
                  <a:lnTo>
                    <a:pt x="28278" y="7559"/>
                  </a:lnTo>
                  <a:lnTo>
                    <a:pt x="29508" y="6425"/>
                  </a:lnTo>
                  <a:lnTo>
                    <a:pt x="29508" y="5858"/>
                  </a:lnTo>
                  <a:lnTo>
                    <a:pt x="30245" y="4346"/>
                  </a:lnTo>
                  <a:lnTo>
                    <a:pt x="31721" y="4346"/>
                  </a:lnTo>
                  <a:lnTo>
                    <a:pt x="32459" y="5291"/>
                  </a:lnTo>
                  <a:lnTo>
                    <a:pt x="31721" y="5291"/>
                  </a:lnTo>
                  <a:lnTo>
                    <a:pt x="30983" y="6425"/>
                  </a:lnTo>
                  <a:lnTo>
                    <a:pt x="31721" y="6992"/>
                  </a:lnTo>
                  <a:lnTo>
                    <a:pt x="32950" y="7559"/>
                  </a:lnTo>
                  <a:lnTo>
                    <a:pt x="32950" y="7559"/>
                  </a:lnTo>
                  <a:lnTo>
                    <a:pt x="32950" y="8125"/>
                  </a:lnTo>
                  <a:lnTo>
                    <a:pt x="34426" y="8503"/>
                  </a:lnTo>
                  <a:lnTo>
                    <a:pt x="35901" y="9070"/>
                  </a:lnTo>
                  <a:lnTo>
                    <a:pt x="36639" y="10771"/>
                  </a:lnTo>
                  <a:lnTo>
                    <a:pt x="37868" y="11905"/>
                  </a:lnTo>
                  <a:lnTo>
                    <a:pt x="39344" y="12283"/>
                  </a:lnTo>
                  <a:lnTo>
                    <a:pt x="39344" y="12283"/>
                  </a:lnTo>
                  <a:lnTo>
                    <a:pt x="40081" y="13417"/>
                  </a:lnTo>
                  <a:lnTo>
                    <a:pt x="40819" y="13984"/>
                  </a:lnTo>
                  <a:lnTo>
                    <a:pt x="40819" y="15118"/>
                  </a:lnTo>
                  <a:lnTo>
                    <a:pt x="41557" y="16062"/>
                  </a:lnTo>
                  <a:lnTo>
                    <a:pt x="42295" y="18330"/>
                  </a:lnTo>
                  <a:lnTo>
                    <a:pt x="42295" y="20031"/>
                  </a:lnTo>
                  <a:lnTo>
                    <a:pt x="42786" y="20409"/>
                  </a:lnTo>
                  <a:lnTo>
                    <a:pt x="42786" y="22110"/>
                  </a:lnTo>
                  <a:lnTo>
                    <a:pt x="43524" y="23811"/>
                  </a:lnTo>
                  <a:lnTo>
                    <a:pt x="44262" y="24188"/>
                  </a:lnTo>
                  <a:lnTo>
                    <a:pt x="44262" y="24755"/>
                  </a:lnTo>
                  <a:lnTo>
                    <a:pt x="44262" y="25322"/>
                  </a:lnTo>
                  <a:lnTo>
                    <a:pt x="45000" y="26456"/>
                  </a:lnTo>
                  <a:lnTo>
                    <a:pt x="45737" y="26456"/>
                  </a:lnTo>
                  <a:lnTo>
                    <a:pt x="45737" y="26456"/>
                  </a:lnTo>
                  <a:lnTo>
                    <a:pt x="45737" y="27023"/>
                  </a:lnTo>
                  <a:lnTo>
                    <a:pt x="47213" y="27590"/>
                  </a:lnTo>
                  <a:lnTo>
                    <a:pt x="47704" y="27590"/>
                  </a:lnTo>
                  <a:lnTo>
                    <a:pt x="47704" y="28535"/>
                  </a:lnTo>
                  <a:lnTo>
                    <a:pt x="49180" y="28535"/>
                  </a:lnTo>
                  <a:lnTo>
                    <a:pt x="49180" y="29102"/>
                  </a:lnTo>
                  <a:lnTo>
                    <a:pt x="49180" y="29102"/>
                  </a:lnTo>
                  <a:lnTo>
                    <a:pt x="49180" y="28535"/>
                  </a:lnTo>
                  <a:lnTo>
                    <a:pt x="47213" y="26456"/>
                  </a:lnTo>
                  <a:lnTo>
                    <a:pt x="47213" y="26456"/>
                  </a:lnTo>
                  <a:lnTo>
                    <a:pt x="47704" y="26456"/>
                  </a:lnTo>
                  <a:lnTo>
                    <a:pt x="49918" y="27590"/>
                  </a:lnTo>
                  <a:lnTo>
                    <a:pt x="50655" y="27968"/>
                  </a:lnTo>
                  <a:lnTo>
                    <a:pt x="50655" y="27968"/>
                  </a:lnTo>
                  <a:lnTo>
                    <a:pt x="50655" y="27590"/>
                  </a:lnTo>
                  <a:lnTo>
                    <a:pt x="49918" y="27590"/>
                  </a:lnTo>
                  <a:lnTo>
                    <a:pt x="49180" y="26456"/>
                  </a:lnTo>
                  <a:lnTo>
                    <a:pt x="47704" y="26456"/>
                  </a:lnTo>
                  <a:lnTo>
                    <a:pt x="47213" y="26456"/>
                  </a:lnTo>
                  <a:lnTo>
                    <a:pt x="47213" y="25889"/>
                  </a:lnTo>
                  <a:lnTo>
                    <a:pt x="46475" y="25322"/>
                  </a:lnTo>
                  <a:lnTo>
                    <a:pt x="45737" y="24755"/>
                  </a:lnTo>
                  <a:lnTo>
                    <a:pt x="45737" y="24188"/>
                  </a:lnTo>
                  <a:lnTo>
                    <a:pt x="45737" y="23244"/>
                  </a:lnTo>
                  <a:lnTo>
                    <a:pt x="45000" y="22110"/>
                  </a:lnTo>
                  <a:lnTo>
                    <a:pt x="45000" y="21543"/>
                  </a:lnTo>
                  <a:lnTo>
                    <a:pt x="45000" y="20976"/>
                  </a:lnTo>
                  <a:lnTo>
                    <a:pt x="45000" y="20409"/>
                  </a:lnTo>
                  <a:lnTo>
                    <a:pt x="44262" y="19464"/>
                  </a:lnTo>
                  <a:lnTo>
                    <a:pt x="44262" y="17763"/>
                  </a:lnTo>
                  <a:lnTo>
                    <a:pt x="44262" y="16062"/>
                  </a:lnTo>
                  <a:lnTo>
                    <a:pt x="43524" y="14551"/>
                  </a:lnTo>
                  <a:lnTo>
                    <a:pt x="45737" y="14551"/>
                  </a:lnTo>
                  <a:lnTo>
                    <a:pt x="45737" y="15118"/>
                  </a:lnTo>
                  <a:lnTo>
                    <a:pt x="46475" y="15118"/>
                  </a:lnTo>
                  <a:lnTo>
                    <a:pt x="47213" y="14551"/>
                  </a:lnTo>
                  <a:lnTo>
                    <a:pt x="47704" y="14551"/>
                  </a:lnTo>
                  <a:lnTo>
                    <a:pt x="47704" y="13984"/>
                  </a:lnTo>
                  <a:lnTo>
                    <a:pt x="47704" y="13984"/>
                  </a:lnTo>
                  <a:lnTo>
                    <a:pt x="48442" y="14551"/>
                  </a:lnTo>
                  <a:lnTo>
                    <a:pt x="48442" y="15118"/>
                  </a:lnTo>
                  <a:lnTo>
                    <a:pt x="48442" y="15685"/>
                  </a:lnTo>
                  <a:lnTo>
                    <a:pt x="49180" y="15685"/>
                  </a:lnTo>
                  <a:lnTo>
                    <a:pt x="50655" y="16062"/>
                  </a:lnTo>
                  <a:lnTo>
                    <a:pt x="51393" y="15685"/>
                  </a:lnTo>
                  <a:lnTo>
                    <a:pt x="52622" y="16062"/>
                  </a:lnTo>
                  <a:lnTo>
                    <a:pt x="53360" y="16629"/>
                  </a:lnTo>
                  <a:lnTo>
                    <a:pt x="54098" y="16629"/>
                  </a:lnTo>
                  <a:lnTo>
                    <a:pt x="54098" y="17196"/>
                  </a:lnTo>
                  <a:lnTo>
                    <a:pt x="53360" y="17763"/>
                  </a:lnTo>
                  <a:lnTo>
                    <a:pt x="54098" y="17763"/>
                  </a:lnTo>
                  <a:lnTo>
                    <a:pt x="54098" y="18897"/>
                  </a:lnTo>
                  <a:lnTo>
                    <a:pt x="54098" y="20031"/>
                  </a:lnTo>
                  <a:lnTo>
                    <a:pt x="54098" y="20409"/>
                  </a:lnTo>
                  <a:lnTo>
                    <a:pt x="54836" y="22110"/>
                  </a:lnTo>
                  <a:lnTo>
                    <a:pt x="55573" y="20976"/>
                  </a:lnTo>
                  <a:lnTo>
                    <a:pt x="56803" y="21543"/>
                  </a:lnTo>
                  <a:lnTo>
                    <a:pt x="57540" y="22677"/>
                  </a:lnTo>
                  <a:lnTo>
                    <a:pt x="57540" y="22110"/>
                  </a:lnTo>
                  <a:lnTo>
                    <a:pt x="59016" y="22677"/>
                  </a:lnTo>
                  <a:lnTo>
                    <a:pt x="59754" y="23811"/>
                  </a:lnTo>
                  <a:lnTo>
                    <a:pt x="60491" y="23811"/>
                  </a:lnTo>
                  <a:lnTo>
                    <a:pt x="61229" y="23811"/>
                  </a:lnTo>
                  <a:lnTo>
                    <a:pt x="61229" y="24188"/>
                  </a:lnTo>
                  <a:lnTo>
                    <a:pt x="62459" y="24755"/>
                  </a:lnTo>
                  <a:lnTo>
                    <a:pt x="63196" y="24755"/>
                  </a:lnTo>
                  <a:lnTo>
                    <a:pt x="63934" y="23811"/>
                  </a:lnTo>
                  <a:lnTo>
                    <a:pt x="64672" y="23811"/>
                  </a:lnTo>
                  <a:lnTo>
                    <a:pt x="65409" y="23811"/>
                  </a:lnTo>
                  <a:lnTo>
                    <a:pt x="66147" y="23811"/>
                  </a:lnTo>
                  <a:lnTo>
                    <a:pt x="66639" y="24188"/>
                  </a:lnTo>
                  <a:lnTo>
                    <a:pt x="67377" y="24188"/>
                  </a:lnTo>
                  <a:lnTo>
                    <a:pt x="67377" y="22677"/>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0" name="Google Shape;460;p9"/>
            <p:cNvSpPr/>
            <p:nvPr/>
          </p:nvSpPr>
          <p:spPr>
            <a:xfrm>
              <a:off x="4037509" y="4005294"/>
              <a:ext cx="353196" cy="421941"/>
            </a:xfrm>
            <a:custGeom>
              <a:avLst/>
              <a:gdLst/>
              <a:ahLst/>
              <a:cxnLst/>
              <a:rect l="l" t="t" r="r" b="b"/>
              <a:pathLst>
                <a:path w="120000" h="120000" extrusionOk="0">
                  <a:moveTo>
                    <a:pt x="67377" y="22677"/>
                  </a:moveTo>
                  <a:lnTo>
                    <a:pt x="68852" y="22110"/>
                  </a:lnTo>
                  <a:lnTo>
                    <a:pt x="68114" y="21543"/>
                  </a:lnTo>
                  <a:lnTo>
                    <a:pt x="68852" y="20976"/>
                  </a:lnTo>
                  <a:lnTo>
                    <a:pt x="68852" y="20409"/>
                  </a:lnTo>
                  <a:lnTo>
                    <a:pt x="68852" y="20409"/>
                  </a:lnTo>
                  <a:lnTo>
                    <a:pt x="70327" y="20409"/>
                  </a:lnTo>
                  <a:lnTo>
                    <a:pt x="70327" y="20031"/>
                  </a:lnTo>
                  <a:lnTo>
                    <a:pt x="70327" y="19464"/>
                  </a:lnTo>
                  <a:lnTo>
                    <a:pt x="71065" y="19464"/>
                  </a:lnTo>
                  <a:lnTo>
                    <a:pt x="71065" y="19464"/>
                  </a:lnTo>
                  <a:lnTo>
                    <a:pt x="71557" y="19464"/>
                  </a:lnTo>
                  <a:lnTo>
                    <a:pt x="72295" y="19464"/>
                  </a:lnTo>
                  <a:lnTo>
                    <a:pt x="72295" y="19464"/>
                  </a:lnTo>
                  <a:lnTo>
                    <a:pt x="73032" y="20031"/>
                  </a:lnTo>
                  <a:lnTo>
                    <a:pt x="73770" y="20409"/>
                  </a:lnTo>
                  <a:lnTo>
                    <a:pt x="74508" y="20031"/>
                  </a:lnTo>
                  <a:lnTo>
                    <a:pt x="74508" y="19464"/>
                  </a:lnTo>
                  <a:lnTo>
                    <a:pt x="75245" y="18897"/>
                  </a:lnTo>
                  <a:lnTo>
                    <a:pt x="74508" y="18330"/>
                  </a:lnTo>
                  <a:lnTo>
                    <a:pt x="75245" y="17763"/>
                  </a:lnTo>
                  <a:lnTo>
                    <a:pt x="75983" y="17763"/>
                  </a:lnTo>
                  <a:lnTo>
                    <a:pt x="76475" y="17196"/>
                  </a:lnTo>
                  <a:lnTo>
                    <a:pt x="76475" y="16629"/>
                  </a:lnTo>
                  <a:lnTo>
                    <a:pt x="77950" y="16629"/>
                  </a:lnTo>
                  <a:lnTo>
                    <a:pt x="77950" y="16629"/>
                  </a:lnTo>
                  <a:lnTo>
                    <a:pt x="77950" y="15118"/>
                  </a:lnTo>
                  <a:lnTo>
                    <a:pt x="77950" y="14551"/>
                  </a:lnTo>
                  <a:lnTo>
                    <a:pt x="77950" y="13984"/>
                  </a:lnTo>
                  <a:lnTo>
                    <a:pt x="77950" y="13417"/>
                  </a:lnTo>
                  <a:lnTo>
                    <a:pt x="77950" y="12283"/>
                  </a:lnTo>
                  <a:lnTo>
                    <a:pt x="77950" y="12283"/>
                  </a:lnTo>
                  <a:lnTo>
                    <a:pt x="78688" y="11338"/>
                  </a:lnTo>
                  <a:lnTo>
                    <a:pt x="79426" y="11338"/>
                  </a:lnTo>
                  <a:lnTo>
                    <a:pt x="79426" y="11338"/>
                  </a:lnTo>
                  <a:lnTo>
                    <a:pt x="80163" y="10771"/>
                  </a:lnTo>
                  <a:lnTo>
                    <a:pt x="79426" y="10204"/>
                  </a:lnTo>
                  <a:lnTo>
                    <a:pt x="79426" y="9637"/>
                  </a:lnTo>
                  <a:lnTo>
                    <a:pt x="80163" y="9637"/>
                  </a:lnTo>
                  <a:lnTo>
                    <a:pt x="80163" y="9637"/>
                  </a:lnTo>
                  <a:lnTo>
                    <a:pt x="80655" y="10204"/>
                  </a:lnTo>
                  <a:lnTo>
                    <a:pt x="80655" y="9637"/>
                  </a:lnTo>
                  <a:lnTo>
                    <a:pt x="81393" y="9637"/>
                  </a:lnTo>
                  <a:lnTo>
                    <a:pt x="81393" y="9070"/>
                  </a:lnTo>
                  <a:lnTo>
                    <a:pt x="82868" y="8503"/>
                  </a:lnTo>
                  <a:lnTo>
                    <a:pt x="82868" y="8503"/>
                  </a:lnTo>
                  <a:lnTo>
                    <a:pt x="83606" y="8503"/>
                  </a:lnTo>
                  <a:lnTo>
                    <a:pt x="84344" y="8503"/>
                  </a:lnTo>
                  <a:lnTo>
                    <a:pt x="84344" y="8503"/>
                  </a:lnTo>
                  <a:lnTo>
                    <a:pt x="84344" y="8125"/>
                  </a:lnTo>
                  <a:lnTo>
                    <a:pt x="85081" y="7559"/>
                  </a:lnTo>
                  <a:lnTo>
                    <a:pt x="85081" y="7559"/>
                  </a:lnTo>
                  <a:lnTo>
                    <a:pt x="85081" y="6425"/>
                  </a:lnTo>
                  <a:lnTo>
                    <a:pt x="85573" y="6425"/>
                  </a:lnTo>
                  <a:lnTo>
                    <a:pt x="86311" y="6425"/>
                  </a:lnTo>
                  <a:lnTo>
                    <a:pt x="87049" y="5858"/>
                  </a:lnTo>
                  <a:lnTo>
                    <a:pt x="87049" y="5291"/>
                  </a:lnTo>
                  <a:lnTo>
                    <a:pt x="87786" y="4724"/>
                  </a:lnTo>
                  <a:lnTo>
                    <a:pt x="87049" y="4346"/>
                  </a:lnTo>
                  <a:lnTo>
                    <a:pt x="87049" y="3779"/>
                  </a:lnTo>
                  <a:lnTo>
                    <a:pt x="87049" y="3212"/>
                  </a:lnTo>
                  <a:lnTo>
                    <a:pt x="87786" y="2645"/>
                  </a:lnTo>
                  <a:lnTo>
                    <a:pt x="87786" y="2645"/>
                  </a:lnTo>
                  <a:lnTo>
                    <a:pt x="88524" y="3212"/>
                  </a:lnTo>
                  <a:lnTo>
                    <a:pt x="89262" y="2645"/>
                  </a:lnTo>
                  <a:lnTo>
                    <a:pt x="89262" y="1511"/>
                  </a:lnTo>
                  <a:lnTo>
                    <a:pt x="90000" y="1511"/>
                  </a:lnTo>
                  <a:lnTo>
                    <a:pt x="90491" y="1511"/>
                  </a:lnTo>
                  <a:lnTo>
                    <a:pt x="90491" y="566"/>
                  </a:lnTo>
                  <a:lnTo>
                    <a:pt x="91229" y="0"/>
                  </a:lnTo>
                  <a:lnTo>
                    <a:pt x="92704" y="566"/>
                  </a:lnTo>
                  <a:lnTo>
                    <a:pt x="93442" y="566"/>
                  </a:lnTo>
                  <a:lnTo>
                    <a:pt x="94918" y="566"/>
                  </a:lnTo>
                  <a:lnTo>
                    <a:pt x="95409" y="566"/>
                  </a:lnTo>
                  <a:lnTo>
                    <a:pt x="96147" y="1511"/>
                  </a:lnTo>
                  <a:lnTo>
                    <a:pt x="96147" y="3212"/>
                  </a:lnTo>
                  <a:lnTo>
                    <a:pt x="95409" y="3779"/>
                  </a:lnTo>
                  <a:lnTo>
                    <a:pt x="96147" y="4724"/>
                  </a:lnTo>
                  <a:lnTo>
                    <a:pt x="97622" y="4346"/>
                  </a:lnTo>
                  <a:lnTo>
                    <a:pt x="97622" y="5291"/>
                  </a:lnTo>
                  <a:lnTo>
                    <a:pt x="99098" y="5291"/>
                  </a:lnTo>
                  <a:lnTo>
                    <a:pt x="99098" y="4724"/>
                  </a:lnTo>
                  <a:lnTo>
                    <a:pt x="99836" y="4346"/>
                  </a:lnTo>
                  <a:lnTo>
                    <a:pt x="100327" y="3779"/>
                  </a:lnTo>
                  <a:lnTo>
                    <a:pt x="100327" y="4346"/>
                  </a:lnTo>
                  <a:lnTo>
                    <a:pt x="101065" y="4346"/>
                  </a:lnTo>
                  <a:lnTo>
                    <a:pt x="102540" y="4346"/>
                  </a:lnTo>
                  <a:lnTo>
                    <a:pt x="104016" y="4346"/>
                  </a:lnTo>
                  <a:lnTo>
                    <a:pt x="104016" y="4346"/>
                  </a:lnTo>
                  <a:lnTo>
                    <a:pt x="104016" y="4346"/>
                  </a:lnTo>
                  <a:lnTo>
                    <a:pt x="105245" y="4346"/>
                  </a:lnTo>
                  <a:lnTo>
                    <a:pt x="105983" y="5858"/>
                  </a:lnTo>
                  <a:lnTo>
                    <a:pt x="106721" y="6425"/>
                  </a:lnTo>
                  <a:lnTo>
                    <a:pt x="106721" y="6425"/>
                  </a:lnTo>
                  <a:lnTo>
                    <a:pt x="107459" y="7559"/>
                  </a:lnTo>
                  <a:lnTo>
                    <a:pt x="108934" y="6992"/>
                  </a:lnTo>
                  <a:lnTo>
                    <a:pt x="109426" y="6992"/>
                  </a:lnTo>
                  <a:lnTo>
                    <a:pt x="110163" y="7559"/>
                  </a:lnTo>
                  <a:lnTo>
                    <a:pt x="110163" y="7559"/>
                  </a:lnTo>
                  <a:lnTo>
                    <a:pt x="108934" y="9070"/>
                  </a:lnTo>
                  <a:lnTo>
                    <a:pt x="109426" y="9637"/>
                  </a:lnTo>
                  <a:lnTo>
                    <a:pt x="110163" y="9637"/>
                  </a:lnTo>
                  <a:lnTo>
                    <a:pt x="110901" y="10204"/>
                  </a:lnTo>
                  <a:lnTo>
                    <a:pt x="111639" y="10204"/>
                  </a:lnTo>
                  <a:lnTo>
                    <a:pt x="112377" y="10771"/>
                  </a:lnTo>
                  <a:lnTo>
                    <a:pt x="112377" y="11338"/>
                  </a:lnTo>
                  <a:lnTo>
                    <a:pt x="113114" y="11338"/>
                  </a:lnTo>
                  <a:lnTo>
                    <a:pt x="113852" y="11338"/>
                  </a:lnTo>
                  <a:lnTo>
                    <a:pt x="114344" y="11338"/>
                  </a:lnTo>
                  <a:lnTo>
                    <a:pt x="114344" y="12283"/>
                  </a:lnTo>
                  <a:lnTo>
                    <a:pt x="113852" y="12283"/>
                  </a:lnTo>
                  <a:lnTo>
                    <a:pt x="113852" y="12283"/>
                  </a:lnTo>
                  <a:lnTo>
                    <a:pt x="113852" y="12850"/>
                  </a:lnTo>
                  <a:lnTo>
                    <a:pt x="113852" y="13417"/>
                  </a:lnTo>
                  <a:lnTo>
                    <a:pt x="114344" y="13417"/>
                  </a:lnTo>
                  <a:lnTo>
                    <a:pt x="115081" y="12850"/>
                  </a:lnTo>
                  <a:lnTo>
                    <a:pt x="115819" y="13417"/>
                  </a:lnTo>
                  <a:lnTo>
                    <a:pt x="115081" y="14551"/>
                  </a:lnTo>
                  <a:lnTo>
                    <a:pt x="114344" y="15118"/>
                  </a:lnTo>
                  <a:lnTo>
                    <a:pt x="113852" y="16062"/>
                  </a:lnTo>
                  <a:lnTo>
                    <a:pt x="112377" y="16062"/>
                  </a:lnTo>
                  <a:lnTo>
                    <a:pt x="112377" y="16629"/>
                  </a:lnTo>
                  <a:lnTo>
                    <a:pt x="112377" y="17763"/>
                  </a:lnTo>
                  <a:lnTo>
                    <a:pt x="113114" y="18330"/>
                  </a:lnTo>
                  <a:lnTo>
                    <a:pt x="112377" y="18897"/>
                  </a:lnTo>
                  <a:lnTo>
                    <a:pt x="113852" y="18897"/>
                  </a:lnTo>
                  <a:lnTo>
                    <a:pt x="113852" y="19464"/>
                  </a:lnTo>
                  <a:lnTo>
                    <a:pt x="112377" y="20409"/>
                  </a:lnTo>
                  <a:lnTo>
                    <a:pt x="112377" y="20409"/>
                  </a:lnTo>
                  <a:lnTo>
                    <a:pt x="112377" y="21543"/>
                  </a:lnTo>
                  <a:lnTo>
                    <a:pt x="113852" y="20976"/>
                  </a:lnTo>
                  <a:lnTo>
                    <a:pt x="113852" y="20976"/>
                  </a:lnTo>
                  <a:lnTo>
                    <a:pt x="114344" y="21543"/>
                  </a:lnTo>
                  <a:lnTo>
                    <a:pt x="114344" y="22110"/>
                  </a:lnTo>
                  <a:lnTo>
                    <a:pt x="113852" y="22677"/>
                  </a:lnTo>
                  <a:lnTo>
                    <a:pt x="113852" y="22677"/>
                  </a:lnTo>
                  <a:lnTo>
                    <a:pt x="115081" y="23811"/>
                  </a:lnTo>
                  <a:lnTo>
                    <a:pt x="116557" y="23811"/>
                  </a:lnTo>
                  <a:lnTo>
                    <a:pt x="116557" y="23811"/>
                  </a:lnTo>
                  <a:lnTo>
                    <a:pt x="118032" y="23811"/>
                  </a:lnTo>
                  <a:lnTo>
                    <a:pt x="118770" y="23811"/>
                  </a:lnTo>
                  <a:lnTo>
                    <a:pt x="118770" y="24188"/>
                  </a:lnTo>
                  <a:lnTo>
                    <a:pt x="118770" y="24755"/>
                  </a:lnTo>
                  <a:lnTo>
                    <a:pt x="117295" y="24755"/>
                  </a:lnTo>
                  <a:lnTo>
                    <a:pt x="117295" y="25322"/>
                  </a:lnTo>
                  <a:lnTo>
                    <a:pt x="118032" y="25322"/>
                  </a:lnTo>
                  <a:lnTo>
                    <a:pt x="118770" y="26456"/>
                  </a:lnTo>
                  <a:lnTo>
                    <a:pt x="118770" y="27023"/>
                  </a:lnTo>
                  <a:lnTo>
                    <a:pt x="119262" y="27968"/>
                  </a:lnTo>
                  <a:lnTo>
                    <a:pt x="120000" y="28535"/>
                  </a:lnTo>
                  <a:lnTo>
                    <a:pt x="118770" y="29102"/>
                  </a:lnTo>
                  <a:lnTo>
                    <a:pt x="118770" y="31370"/>
                  </a:lnTo>
                  <a:lnTo>
                    <a:pt x="119262" y="31370"/>
                  </a:lnTo>
                  <a:lnTo>
                    <a:pt x="119262" y="31748"/>
                  </a:lnTo>
                  <a:lnTo>
                    <a:pt x="119262" y="32881"/>
                  </a:lnTo>
                  <a:lnTo>
                    <a:pt x="118770" y="32881"/>
                  </a:lnTo>
                  <a:lnTo>
                    <a:pt x="118770" y="34015"/>
                  </a:lnTo>
                  <a:lnTo>
                    <a:pt x="120000" y="34015"/>
                  </a:lnTo>
                  <a:lnTo>
                    <a:pt x="120000" y="34582"/>
                  </a:lnTo>
                  <a:lnTo>
                    <a:pt x="118770" y="34582"/>
                  </a:lnTo>
                  <a:lnTo>
                    <a:pt x="118770" y="35149"/>
                  </a:lnTo>
                  <a:lnTo>
                    <a:pt x="118770" y="35527"/>
                  </a:lnTo>
                  <a:lnTo>
                    <a:pt x="117295" y="35527"/>
                  </a:lnTo>
                  <a:lnTo>
                    <a:pt x="116557" y="37228"/>
                  </a:lnTo>
                  <a:lnTo>
                    <a:pt x="116557" y="37228"/>
                  </a:lnTo>
                  <a:lnTo>
                    <a:pt x="115081" y="37228"/>
                  </a:lnTo>
                  <a:lnTo>
                    <a:pt x="115081" y="37795"/>
                  </a:lnTo>
                  <a:lnTo>
                    <a:pt x="114344" y="37795"/>
                  </a:lnTo>
                  <a:lnTo>
                    <a:pt x="115081" y="38929"/>
                  </a:lnTo>
                  <a:lnTo>
                    <a:pt x="115081" y="38929"/>
                  </a:lnTo>
                  <a:lnTo>
                    <a:pt x="115081" y="39874"/>
                  </a:lnTo>
                  <a:lnTo>
                    <a:pt x="114344" y="39874"/>
                  </a:lnTo>
                  <a:lnTo>
                    <a:pt x="113852" y="41574"/>
                  </a:lnTo>
                  <a:lnTo>
                    <a:pt x="113852" y="41007"/>
                  </a:lnTo>
                  <a:lnTo>
                    <a:pt x="112377" y="41574"/>
                  </a:lnTo>
                  <a:lnTo>
                    <a:pt x="111639" y="42708"/>
                  </a:lnTo>
                  <a:lnTo>
                    <a:pt x="108934" y="43086"/>
                  </a:lnTo>
                  <a:lnTo>
                    <a:pt x="108934" y="43653"/>
                  </a:lnTo>
                  <a:lnTo>
                    <a:pt x="108934" y="44787"/>
                  </a:lnTo>
                  <a:lnTo>
                    <a:pt x="108934" y="44787"/>
                  </a:lnTo>
                  <a:lnTo>
                    <a:pt x="108196" y="44787"/>
                  </a:lnTo>
                  <a:lnTo>
                    <a:pt x="107459" y="45921"/>
                  </a:lnTo>
                  <a:lnTo>
                    <a:pt x="107459" y="46488"/>
                  </a:lnTo>
                  <a:lnTo>
                    <a:pt x="107459" y="46866"/>
                  </a:lnTo>
                  <a:lnTo>
                    <a:pt x="106721" y="46866"/>
                  </a:lnTo>
                  <a:lnTo>
                    <a:pt x="105245" y="47433"/>
                  </a:lnTo>
                  <a:lnTo>
                    <a:pt x="104016" y="48000"/>
                  </a:lnTo>
                  <a:lnTo>
                    <a:pt x="104016" y="48000"/>
                  </a:lnTo>
                  <a:lnTo>
                    <a:pt x="103278" y="48000"/>
                  </a:lnTo>
                  <a:lnTo>
                    <a:pt x="104016" y="50267"/>
                  </a:lnTo>
                  <a:lnTo>
                    <a:pt x="104016" y="50834"/>
                  </a:lnTo>
                  <a:lnTo>
                    <a:pt x="104508" y="50834"/>
                  </a:lnTo>
                  <a:lnTo>
                    <a:pt x="104016" y="51779"/>
                  </a:lnTo>
                  <a:lnTo>
                    <a:pt x="105245" y="52913"/>
                  </a:lnTo>
                  <a:lnTo>
                    <a:pt x="105245" y="52913"/>
                  </a:lnTo>
                  <a:lnTo>
                    <a:pt x="105245" y="54047"/>
                  </a:lnTo>
                  <a:lnTo>
                    <a:pt x="105245" y="54614"/>
                  </a:lnTo>
                  <a:lnTo>
                    <a:pt x="105983" y="54992"/>
                  </a:lnTo>
                  <a:lnTo>
                    <a:pt x="105245" y="55559"/>
                  </a:lnTo>
                  <a:lnTo>
                    <a:pt x="104016" y="55559"/>
                  </a:lnTo>
                  <a:lnTo>
                    <a:pt x="103278" y="54992"/>
                  </a:lnTo>
                  <a:lnTo>
                    <a:pt x="102540" y="55559"/>
                  </a:lnTo>
                  <a:lnTo>
                    <a:pt x="101803" y="55559"/>
                  </a:lnTo>
                  <a:lnTo>
                    <a:pt x="101803" y="56125"/>
                  </a:lnTo>
                  <a:lnTo>
                    <a:pt x="100327" y="54614"/>
                  </a:lnTo>
                  <a:lnTo>
                    <a:pt x="100327" y="54614"/>
                  </a:lnTo>
                  <a:lnTo>
                    <a:pt x="99836" y="54992"/>
                  </a:lnTo>
                  <a:lnTo>
                    <a:pt x="99098" y="56125"/>
                  </a:lnTo>
                  <a:lnTo>
                    <a:pt x="99836" y="56125"/>
                  </a:lnTo>
                  <a:lnTo>
                    <a:pt x="99098" y="57259"/>
                  </a:lnTo>
                  <a:lnTo>
                    <a:pt x="99098" y="57259"/>
                  </a:lnTo>
                  <a:lnTo>
                    <a:pt x="99098" y="57826"/>
                  </a:lnTo>
                  <a:lnTo>
                    <a:pt x="99836" y="58393"/>
                  </a:lnTo>
                  <a:lnTo>
                    <a:pt x="100327" y="58393"/>
                  </a:lnTo>
                  <a:lnTo>
                    <a:pt x="100327" y="58393"/>
                  </a:lnTo>
                  <a:lnTo>
                    <a:pt x="101803" y="59338"/>
                  </a:lnTo>
                  <a:lnTo>
                    <a:pt x="101803" y="59905"/>
                  </a:lnTo>
                  <a:lnTo>
                    <a:pt x="101065" y="59905"/>
                  </a:lnTo>
                  <a:lnTo>
                    <a:pt x="100327" y="61039"/>
                  </a:lnTo>
                  <a:lnTo>
                    <a:pt x="100327" y="61039"/>
                  </a:lnTo>
                  <a:lnTo>
                    <a:pt x="99836" y="62551"/>
                  </a:lnTo>
                  <a:lnTo>
                    <a:pt x="98360" y="62551"/>
                  </a:lnTo>
                  <a:lnTo>
                    <a:pt x="97622" y="63118"/>
                  </a:lnTo>
                  <a:lnTo>
                    <a:pt x="98360" y="63685"/>
                  </a:lnTo>
                  <a:lnTo>
                    <a:pt x="99098" y="63685"/>
                  </a:lnTo>
                  <a:lnTo>
                    <a:pt x="99098" y="63685"/>
                  </a:lnTo>
                  <a:lnTo>
                    <a:pt x="99098" y="63685"/>
                  </a:lnTo>
                  <a:lnTo>
                    <a:pt x="99098" y="64251"/>
                  </a:lnTo>
                  <a:lnTo>
                    <a:pt x="99098" y="64251"/>
                  </a:lnTo>
                  <a:lnTo>
                    <a:pt x="99098" y="65385"/>
                  </a:lnTo>
                  <a:lnTo>
                    <a:pt x="97622" y="65385"/>
                  </a:lnTo>
                  <a:lnTo>
                    <a:pt x="96885" y="64251"/>
                  </a:lnTo>
                  <a:lnTo>
                    <a:pt x="95409" y="64251"/>
                  </a:lnTo>
                  <a:lnTo>
                    <a:pt x="96147" y="65385"/>
                  </a:lnTo>
                  <a:lnTo>
                    <a:pt x="95409" y="65952"/>
                  </a:lnTo>
                  <a:lnTo>
                    <a:pt x="95409" y="65952"/>
                  </a:lnTo>
                  <a:lnTo>
                    <a:pt x="94180" y="66330"/>
                  </a:lnTo>
                  <a:lnTo>
                    <a:pt x="94180" y="68031"/>
                  </a:lnTo>
                  <a:lnTo>
                    <a:pt x="92704" y="68031"/>
                  </a:lnTo>
                  <a:lnTo>
                    <a:pt x="91229" y="69165"/>
                  </a:lnTo>
                  <a:lnTo>
                    <a:pt x="90491" y="69165"/>
                  </a:lnTo>
                  <a:lnTo>
                    <a:pt x="90000" y="68598"/>
                  </a:lnTo>
                  <a:lnTo>
                    <a:pt x="90000" y="68031"/>
                  </a:lnTo>
                  <a:lnTo>
                    <a:pt x="89262" y="66897"/>
                  </a:lnTo>
                  <a:lnTo>
                    <a:pt x="87786" y="66897"/>
                  </a:lnTo>
                  <a:lnTo>
                    <a:pt x="87049" y="68031"/>
                  </a:lnTo>
                  <a:lnTo>
                    <a:pt x="86311" y="68031"/>
                  </a:lnTo>
                  <a:lnTo>
                    <a:pt x="86311" y="68031"/>
                  </a:lnTo>
                  <a:lnTo>
                    <a:pt x="85081" y="68031"/>
                  </a:lnTo>
                  <a:lnTo>
                    <a:pt x="85081" y="68031"/>
                  </a:lnTo>
                  <a:lnTo>
                    <a:pt x="84344" y="68031"/>
                  </a:lnTo>
                  <a:lnTo>
                    <a:pt x="83606" y="68031"/>
                  </a:lnTo>
                  <a:lnTo>
                    <a:pt x="82868" y="68031"/>
                  </a:lnTo>
                  <a:lnTo>
                    <a:pt x="82868" y="69165"/>
                  </a:lnTo>
                  <a:lnTo>
                    <a:pt x="78688" y="69732"/>
                  </a:lnTo>
                  <a:lnTo>
                    <a:pt x="77950" y="70110"/>
                  </a:lnTo>
                  <a:lnTo>
                    <a:pt x="77950" y="70110"/>
                  </a:lnTo>
                  <a:lnTo>
                    <a:pt x="76475" y="70110"/>
                  </a:lnTo>
                  <a:lnTo>
                    <a:pt x="75245" y="69732"/>
                  </a:lnTo>
                  <a:lnTo>
                    <a:pt x="75245" y="69165"/>
                  </a:lnTo>
                  <a:lnTo>
                    <a:pt x="74508" y="69165"/>
                  </a:lnTo>
                  <a:lnTo>
                    <a:pt x="74508" y="69165"/>
                  </a:lnTo>
                  <a:lnTo>
                    <a:pt x="73770" y="69165"/>
                  </a:lnTo>
                  <a:lnTo>
                    <a:pt x="73032" y="70110"/>
                  </a:lnTo>
                  <a:lnTo>
                    <a:pt x="73032" y="71244"/>
                  </a:lnTo>
                  <a:lnTo>
                    <a:pt x="71557" y="70677"/>
                  </a:lnTo>
                  <a:lnTo>
                    <a:pt x="71557" y="70110"/>
                  </a:lnTo>
                  <a:lnTo>
                    <a:pt x="71557" y="70110"/>
                  </a:lnTo>
                  <a:lnTo>
                    <a:pt x="71065" y="70110"/>
                  </a:lnTo>
                  <a:lnTo>
                    <a:pt x="69590" y="70110"/>
                  </a:lnTo>
                  <a:lnTo>
                    <a:pt x="68852" y="70677"/>
                  </a:lnTo>
                  <a:lnTo>
                    <a:pt x="68852" y="71244"/>
                  </a:lnTo>
                  <a:lnTo>
                    <a:pt x="68852" y="71244"/>
                  </a:lnTo>
                  <a:lnTo>
                    <a:pt x="69590" y="73511"/>
                  </a:lnTo>
                  <a:lnTo>
                    <a:pt x="68852" y="73889"/>
                  </a:lnTo>
                  <a:lnTo>
                    <a:pt x="68114" y="73889"/>
                  </a:lnTo>
                  <a:lnTo>
                    <a:pt x="68114" y="73889"/>
                  </a:lnTo>
                  <a:lnTo>
                    <a:pt x="66639" y="72377"/>
                  </a:lnTo>
                  <a:lnTo>
                    <a:pt x="66639" y="72377"/>
                  </a:lnTo>
                  <a:lnTo>
                    <a:pt x="66639" y="71244"/>
                  </a:lnTo>
                  <a:lnTo>
                    <a:pt x="65409" y="70677"/>
                  </a:lnTo>
                  <a:lnTo>
                    <a:pt x="65409" y="71244"/>
                  </a:lnTo>
                  <a:lnTo>
                    <a:pt x="63196" y="71811"/>
                  </a:lnTo>
                  <a:lnTo>
                    <a:pt x="63196" y="72377"/>
                  </a:lnTo>
                  <a:lnTo>
                    <a:pt x="62459" y="72377"/>
                  </a:lnTo>
                  <a:lnTo>
                    <a:pt x="61721" y="72377"/>
                  </a:lnTo>
                  <a:lnTo>
                    <a:pt x="61721" y="72377"/>
                  </a:lnTo>
                  <a:lnTo>
                    <a:pt x="60491" y="72377"/>
                  </a:lnTo>
                  <a:lnTo>
                    <a:pt x="60491" y="72377"/>
                  </a:lnTo>
                  <a:lnTo>
                    <a:pt x="59016" y="72944"/>
                  </a:lnTo>
                  <a:lnTo>
                    <a:pt x="58278" y="73511"/>
                  </a:lnTo>
                  <a:lnTo>
                    <a:pt x="57540" y="73889"/>
                  </a:lnTo>
                  <a:lnTo>
                    <a:pt x="58278" y="73889"/>
                  </a:lnTo>
                  <a:lnTo>
                    <a:pt x="59016" y="74456"/>
                  </a:lnTo>
                  <a:lnTo>
                    <a:pt x="59754" y="74456"/>
                  </a:lnTo>
                  <a:lnTo>
                    <a:pt x="59754" y="75023"/>
                  </a:lnTo>
                  <a:lnTo>
                    <a:pt x="59016" y="75590"/>
                  </a:lnTo>
                  <a:lnTo>
                    <a:pt x="59754" y="76157"/>
                  </a:lnTo>
                  <a:lnTo>
                    <a:pt x="59754" y="77291"/>
                  </a:lnTo>
                  <a:lnTo>
                    <a:pt x="59016" y="77291"/>
                  </a:lnTo>
                  <a:lnTo>
                    <a:pt x="58278" y="78236"/>
                  </a:lnTo>
                  <a:lnTo>
                    <a:pt x="59016" y="79370"/>
                  </a:lnTo>
                  <a:lnTo>
                    <a:pt x="58278" y="79937"/>
                  </a:lnTo>
                  <a:lnTo>
                    <a:pt x="59016" y="79937"/>
                  </a:lnTo>
                  <a:lnTo>
                    <a:pt x="59016" y="81070"/>
                  </a:lnTo>
                  <a:lnTo>
                    <a:pt x="59016" y="81070"/>
                  </a:lnTo>
                  <a:lnTo>
                    <a:pt x="58278" y="81637"/>
                  </a:lnTo>
                  <a:lnTo>
                    <a:pt x="57540" y="82015"/>
                  </a:lnTo>
                  <a:lnTo>
                    <a:pt x="57540" y="82015"/>
                  </a:lnTo>
                  <a:lnTo>
                    <a:pt x="56803" y="82582"/>
                  </a:lnTo>
                  <a:lnTo>
                    <a:pt x="56803" y="83149"/>
                  </a:lnTo>
                  <a:lnTo>
                    <a:pt x="57540" y="83149"/>
                  </a:lnTo>
                  <a:lnTo>
                    <a:pt x="57540" y="83716"/>
                  </a:lnTo>
                  <a:lnTo>
                    <a:pt x="56803" y="84283"/>
                  </a:lnTo>
                  <a:lnTo>
                    <a:pt x="56803" y="84283"/>
                  </a:lnTo>
                  <a:lnTo>
                    <a:pt x="56803" y="84283"/>
                  </a:lnTo>
                  <a:lnTo>
                    <a:pt x="56311" y="84283"/>
                  </a:lnTo>
                  <a:lnTo>
                    <a:pt x="56311" y="85417"/>
                  </a:lnTo>
                  <a:lnTo>
                    <a:pt x="56803" y="85417"/>
                  </a:lnTo>
                  <a:lnTo>
                    <a:pt x="56803" y="86362"/>
                  </a:lnTo>
                  <a:lnTo>
                    <a:pt x="57540" y="86362"/>
                  </a:lnTo>
                  <a:lnTo>
                    <a:pt x="58278" y="86362"/>
                  </a:lnTo>
                  <a:lnTo>
                    <a:pt x="59016" y="86929"/>
                  </a:lnTo>
                  <a:lnTo>
                    <a:pt x="59754" y="86362"/>
                  </a:lnTo>
                  <a:lnTo>
                    <a:pt x="60491" y="86362"/>
                  </a:lnTo>
                  <a:lnTo>
                    <a:pt x="60491" y="86929"/>
                  </a:lnTo>
                  <a:lnTo>
                    <a:pt x="61721" y="86929"/>
                  </a:lnTo>
                  <a:lnTo>
                    <a:pt x="63196" y="86929"/>
                  </a:lnTo>
                  <a:lnTo>
                    <a:pt x="63196" y="88062"/>
                  </a:lnTo>
                  <a:lnTo>
                    <a:pt x="63196" y="88629"/>
                  </a:lnTo>
                  <a:lnTo>
                    <a:pt x="63934" y="88629"/>
                  </a:lnTo>
                  <a:lnTo>
                    <a:pt x="63934" y="89196"/>
                  </a:lnTo>
                  <a:lnTo>
                    <a:pt x="64672" y="89196"/>
                  </a:lnTo>
                  <a:lnTo>
                    <a:pt x="64672" y="89574"/>
                  </a:lnTo>
                  <a:lnTo>
                    <a:pt x="64672" y="90141"/>
                  </a:lnTo>
                  <a:lnTo>
                    <a:pt x="64672" y="90141"/>
                  </a:lnTo>
                  <a:lnTo>
                    <a:pt x="63934" y="90708"/>
                  </a:lnTo>
                  <a:lnTo>
                    <a:pt x="65409" y="91275"/>
                  </a:lnTo>
                  <a:lnTo>
                    <a:pt x="65409" y="91842"/>
                  </a:lnTo>
                  <a:lnTo>
                    <a:pt x="65409" y="91842"/>
                  </a:lnTo>
                  <a:lnTo>
                    <a:pt x="63934" y="92409"/>
                  </a:lnTo>
                  <a:lnTo>
                    <a:pt x="63934" y="92976"/>
                  </a:lnTo>
                  <a:lnTo>
                    <a:pt x="63934" y="93354"/>
                  </a:lnTo>
                  <a:lnTo>
                    <a:pt x="63934" y="93354"/>
                  </a:lnTo>
                  <a:lnTo>
                    <a:pt x="63934" y="93921"/>
                  </a:lnTo>
                  <a:lnTo>
                    <a:pt x="63934" y="94488"/>
                  </a:lnTo>
                  <a:lnTo>
                    <a:pt x="64672" y="93921"/>
                  </a:lnTo>
                  <a:lnTo>
                    <a:pt x="65409" y="93354"/>
                  </a:lnTo>
                  <a:lnTo>
                    <a:pt x="65409" y="92976"/>
                  </a:lnTo>
                  <a:lnTo>
                    <a:pt x="66147" y="92976"/>
                  </a:lnTo>
                  <a:lnTo>
                    <a:pt x="66147" y="93354"/>
                  </a:lnTo>
                  <a:lnTo>
                    <a:pt x="66639" y="93354"/>
                  </a:lnTo>
                  <a:lnTo>
                    <a:pt x="66147" y="94488"/>
                  </a:lnTo>
                  <a:lnTo>
                    <a:pt x="66147" y="95055"/>
                  </a:lnTo>
                  <a:lnTo>
                    <a:pt x="66147" y="96188"/>
                  </a:lnTo>
                  <a:lnTo>
                    <a:pt x="66147" y="96188"/>
                  </a:lnTo>
                  <a:lnTo>
                    <a:pt x="66639" y="96755"/>
                  </a:lnTo>
                  <a:lnTo>
                    <a:pt x="66639" y="97133"/>
                  </a:lnTo>
                  <a:lnTo>
                    <a:pt x="66639" y="97133"/>
                  </a:lnTo>
                  <a:lnTo>
                    <a:pt x="66639" y="97700"/>
                  </a:lnTo>
                  <a:lnTo>
                    <a:pt x="65409" y="97700"/>
                  </a:lnTo>
                  <a:lnTo>
                    <a:pt x="64672" y="97700"/>
                  </a:lnTo>
                  <a:lnTo>
                    <a:pt x="64672" y="98267"/>
                  </a:lnTo>
                  <a:lnTo>
                    <a:pt x="63934" y="99401"/>
                  </a:lnTo>
                  <a:lnTo>
                    <a:pt x="65409" y="99401"/>
                  </a:lnTo>
                  <a:lnTo>
                    <a:pt x="64672" y="99968"/>
                  </a:lnTo>
                  <a:lnTo>
                    <a:pt x="63934" y="100913"/>
                  </a:lnTo>
                  <a:lnTo>
                    <a:pt x="63934" y="101480"/>
                  </a:lnTo>
                  <a:lnTo>
                    <a:pt x="63196" y="102047"/>
                  </a:lnTo>
                  <a:lnTo>
                    <a:pt x="63196" y="102047"/>
                  </a:lnTo>
                  <a:lnTo>
                    <a:pt x="63196" y="104314"/>
                  </a:lnTo>
                  <a:lnTo>
                    <a:pt x="61721" y="104314"/>
                  </a:lnTo>
                  <a:lnTo>
                    <a:pt x="61721" y="104314"/>
                  </a:lnTo>
                  <a:lnTo>
                    <a:pt x="61721" y="103748"/>
                  </a:lnTo>
                  <a:lnTo>
                    <a:pt x="61229" y="104314"/>
                  </a:lnTo>
                  <a:lnTo>
                    <a:pt x="60491" y="105259"/>
                  </a:lnTo>
                  <a:lnTo>
                    <a:pt x="60491" y="105259"/>
                  </a:lnTo>
                  <a:lnTo>
                    <a:pt x="60491" y="105826"/>
                  </a:lnTo>
                  <a:lnTo>
                    <a:pt x="59016" y="106393"/>
                  </a:lnTo>
                  <a:lnTo>
                    <a:pt x="58278" y="106393"/>
                  </a:lnTo>
                  <a:lnTo>
                    <a:pt x="58278" y="106393"/>
                  </a:lnTo>
                  <a:lnTo>
                    <a:pt x="58278" y="108472"/>
                  </a:lnTo>
                  <a:lnTo>
                    <a:pt x="58278" y="108472"/>
                  </a:lnTo>
                  <a:lnTo>
                    <a:pt x="59016" y="108472"/>
                  </a:lnTo>
                  <a:lnTo>
                    <a:pt x="56803" y="109606"/>
                  </a:lnTo>
                  <a:lnTo>
                    <a:pt x="56803" y="109039"/>
                  </a:lnTo>
                  <a:lnTo>
                    <a:pt x="55573" y="109606"/>
                  </a:lnTo>
                  <a:lnTo>
                    <a:pt x="55573" y="110740"/>
                  </a:lnTo>
                  <a:lnTo>
                    <a:pt x="54836" y="110740"/>
                  </a:lnTo>
                  <a:lnTo>
                    <a:pt x="54098" y="112251"/>
                  </a:lnTo>
                  <a:lnTo>
                    <a:pt x="54836" y="113385"/>
                  </a:lnTo>
                  <a:lnTo>
                    <a:pt x="54836" y="113952"/>
                  </a:lnTo>
                  <a:lnTo>
                    <a:pt x="54098" y="113952"/>
                  </a:lnTo>
                  <a:lnTo>
                    <a:pt x="52622" y="114519"/>
                  </a:lnTo>
                  <a:lnTo>
                    <a:pt x="53360" y="117165"/>
                  </a:lnTo>
                  <a:lnTo>
                    <a:pt x="48442" y="118866"/>
                  </a:lnTo>
                  <a:lnTo>
                    <a:pt x="46475" y="118299"/>
                  </a:lnTo>
                  <a:lnTo>
                    <a:pt x="44262" y="120000"/>
                  </a:lnTo>
                  <a:lnTo>
                    <a:pt x="44262" y="119433"/>
                  </a:lnTo>
                  <a:lnTo>
                    <a:pt x="43524" y="119433"/>
                  </a:lnTo>
                  <a:lnTo>
                    <a:pt x="44262" y="118866"/>
                  </a:lnTo>
                  <a:lnTo>
                    <a:pt x="42786" y="118866"/>
                  </a:lnTo>
                  <a:lnTo>
                    <a:pt x="42786" y="117165"/>
                  </a:lnTo>
                  <a:lnTo>
                    <a:pt x="41557" y="116598"/>
                  </a:lnTo>
                  <a:lnTo>
                    <a:pt x="40819" y="116220"/>
                  </a:lnTo>
                  <a:lnTo>
                    <a:pt x="40819" y="115653"/>
                  </a:lnTo>
                  <a:lnTo>
                    <a:pt x="40081" y="115653"/>
                  </a:lnTo>
                  <a:lnTo>
                    <a:pt x="39344" y="115653"/>
                  </a:lnTo>
                  <a:lnTo>
                    <a:pt x="37868" y="113952"/>
                  </a:lnTo>
                  <a:lnTo>
                    <a:pt x="38606" y="113952"/>
                  </a:lnTo>
                  <a:lnTo>
                    <a:pt x="37868" y="112818"/>
                  </a:lnTo>
                  <a:lnTo>
                    <a:pt x="37868" y="112251"/>
                  </a:lnTo>
                  <a:lnTo>
                    <a:pt x="37868" y="111874"/>
                  </a:lnTo>
                  <a:lnTo>
                    <a:pt x="36639" y="111874"/>
                  </a:lnTo>
                  <a:lnTo>
                    <a:pt x="35163" y="112251"/>
                  </a:lnTo>
                  <a:lnTo>
                    <a:pt x="32459" y="112251"/>
                  </a:lnTo>
                  <a:lnTo>
                    <a:pt x="29508" y="111874"/>
                  </a:lnTo>
                  <a:lnTo>
                    <a:pt x="29508" y="111874"/>
                  </a:lnTo>
                  <a:lnTo>
                    <a:pt x="28278" y="110740"/>
                  </a:lnTo>
                  <a:lnTo>
                    <a:pt x="25327" y="109606"/>
                  </a:lnTo>
                  <a:lnTo>
                    <a:pt x="24590" y="109039"/>
                  </a:lnTo>
                  <a:lnTo>
                    <a:pt x="23852" y="109606"/>
                  </a:lnTo>
                  <a:lnTo>
                    <a:pt x="23360" y="109606"/>
                  </a:lnTo>
                  <a:lnTo>
                    <a:pt x="23360" y="108472"/>
                  </a:lnTo>
                  <a:lnTo>
                    <a:pt x="21885" y="108472"/>
                  </a:lnTo>
                  <a:lnTo>
                    <a:pt x="20409" y="107527"/>
                  </a:lnTo>
                  <a:lnTo>
                    <a:pt x="18934" y="108094"/>
                  </a:lnTo>
                  <a:lnTo>
                    <a:pt x="18934" y="108094"/>
                  </a:lnTo>
                  <a:lnTo>
                    <a:pt x="18442" y="107527"/>
                  </a:lnTo>
                  <a:lnTo>
                    <a:pt x="16967" y="106960"/>
                  </a:lnTo>
                  <a:lnTo>
                    <a:pt x="18442" y="105259"/>
                  </a:lnTo>
                  <a:lnTo>
                    <a:pt x="18442" y="105259"/>
                  </a:lnTo>
                  <a:lnTo>
                    <a:pt x="16229" y="105259"/>
                  </a:lnTo>
                  <a:lnTo>
                    <a:pt x="15491" y="108472"/>
                  </a:lnTo>
                  <a:lnTo>
                    <a:pt x="14754" y="108472"/>
                  </a:lnTo>
                  <a:lnTo>
                    <a:pt x="12049" y="107527"/>
                  </a:lnTo>
                  <a:lnTo>
                    <a:pt x="12049" y="106960"/>
                  </a:lnTo>
                  <a:lnTo>
                    <a:pt x="11311" y="105826"/>
                  </a:lnTo>
                  <a:lnTo>
                    <a:pt x="11311" y="105259"/>
                  </a:lnTo>
                  <a:lnTo>
                    <a:pt x="13524" y="104314"/>
                  </a:lnTo>
                  <a:lnTo>
                    <a:pt x="13524" y="103181"/>
                  </a:lnTo>
                  <a:lnTo>
                    <a:pt x="14754" y="99968"/>
                  </a:lnTo>
                  <a:lnTo>
                    <a:pt x="14016" y="99401"/>
                  </a:lnTo>
                  <a:lnTo>
                    <a:pt x="14016" y="98267"/>
                  </a:lnTo>
                  <a:lnTo>
                    <a:pt x="12786" y="98267"/>
                  </a:lnTo>
                  <a:lnTo>
                    <a:pt x="11311" y="97700"/>
                  </a:lnTo>
                  <a:lnTo>
                    <a:pt x="10573" y="97133"/>
                  </a:lnTo>
                  <a:lnTo>
                    <a:pt x="9098" y="97133"/>
                  </a:lnTo>
                  <a:lnTo>
                    <a:pt x="8606" y="97133"/>
                  </a:lnTo>
                  <a:lnTo>
                    <a:pt x="7868" y="98834"/>
                  </a:lnTo>
                  <a:lnTo>
                    <a:pt x="6393" y="98834"/>
                  </a:lnTo>
                  <a:lnTo>
                    <a:pt x="5655" y="97700"/>
                  </a:lnTo>
                  <a:lnTo>
                    <a:pt x="5655" y="96755"/>
                  </a:lnTo>
                  <a:lnTo>
                    <a:pt x="5655" y="96755"/>
                  </a:lnTo>
                  <a:lnTo>
                    <a:pt x="4426" y="96188"/>
                  </a:lnTo>
                  <a:lnTo>
                    <a:pt x="3688" y="96755"/>
                  </a:lnTo>
                  <a:lnTo>
                    <a:pt x="2213" y="96755"/>
                  </a:lnTo>
                  <a:lnTo>
                    <a:pt x="2213" y="96755"/>
                  </a:lnTo>
                  <a:lnTo>
                    <a:pt x="1475" y="94488"/>
                  </a:lnTo>
                  <a:lnTo>
                    <a:pt x="737" y="94488"/>
                  </a:lnTo>
                  <a:lnTo>
                    <a:pt x="737" y="94488"/>
                  </a:lnTo>
                  <a:lnTo>
                    <a:pt x="0" y="93354"/>
                  </a:lnTo>
                  <a:lnTo>
                    <a:pt x="1475" y="93354"/>
                  </a:lnTo>
                  <a:lnTo>
                    <a:pt x="2213" y="92976"/>
                  </a:lnTo>
                  <a:lnTo>
                    <a:pt x="2213" y="93354"/>
                  </a:lnTo>
                  <a:lnTo>
                    <a:pt x="4426" y="92976"/>
                  </a:lnTo>
                  <a:lnTo>
                    <a:pt x="4426" y="92976"/>
                  </a:lnTo>
                  <a:lnTo>
                    <a:pt x="4918" y="92976"/>
                  </a:lnTo>
                  <a:lnTo>
                    <a:pt x="4918" y="92409"/>
                  </a:lnTo>
                  <a:lnTo>
                    <a:pt x="6393" y="91842"/>
                  </a:lnTo>
                  <a:lnTo>
                    <a:pt x="7131" y="91842"/>
                  </a:lnTo>
                  <a:lnTo>
                    <a:pt x="7131" y="91275"/>
                  </a:lnTo>
                  <a:lnTo>
                    <a:pt x="7868" y="90708"/>
                  </a:lnTo>
                  <a:lnTo>
                    <a:pt x="8606" y="90141"/>
                  </a:lnTo>
                  <a:lnTo>
                    <a:pt x="8606" y="89574"/>
                  </a:lnTo>
                  <a:lnTo>
                    <a:pt x="9098" y="89196"/>
                  </a:lnTo>
                  <a:lnTo>
                    <a:pt x="9836" y="88062"/>
                  </a:lnTo>
                  <a:lnTo>
                    <a:pt x="10573" y="87496"/>
                  </a:lnTo>
                  <a:lnTo>
                    <a:pt x="12049" y="85795"/>
                  </a:lnTo>
                  <a:lnTo>
                    <a:pt x="12049" y="85417"/>
                  </a:lnTo>
                  <a:lnTo>
                    <a:pt x="12786" y="84283"/>
                  </a:lnTo>
                  <a:lnTo>
                    <a:pt x="13524" y="82015"/>
                  </a:lnTo>
                  <a:lnTo>
                    <a:pt x="13524" y="81070"/>
                  </a:lnTo>
                  <a:lnTo>
                    <a:pt x="14016" y="78803"/>
                  </a:lnTo>
                  <a:lnTo>
                    <a:pt x="14754" y="77291"/>
                  </a:lnTo>
                  <a:lnTo>
                    <a:pt x="14754" y="76157"/>
                  </a:lnTo>
                  <a:lnTo>
                    <a:pt x="15491" y="75023"/>
                  </a:lnTo>
                  <a:lnTo>
                    <a:pt x="16229" y="72944"/>
                  </a:lnTo>
                  <a:lnTo>
                    <a:pt x="17704" y="68031"/>
                  </a:lnTo>
                  <a:lnTo>
                    <a:pt x="18934" y="64818"/>
                  </a:lnTo>
                  <a:lnTo>
                    <a:pt x="18934" y="63118"/>
                  </a:lnTo>
                  <a:lnTo>
                    <a:pt x="20409" y="57259"/>
                  </a:lnTo>
                  <a:lnTo>
                    <a:pt x="20409" y="55559"/>
                  </a:lnTo>
                  <a:lnTo>
                    <a:pt x="21147" y="54614"/>
                  </a:lnTo>
                  <a:lnTo>
                    <a:pt x="22622" y="49133"/>
                  </a:lnTo>
                  <a:lnTo>
                    <a:pt x="21885" y="45354"/>
                  </a:lnTo>
                  <a:lnTo>
                    <a:pt x="23360" y="45354"/>
                  </a:lnTo>
                  <a:lnTo>
                    <a:pt x="24590" y="43086"/>
                  </a:lnTo>
                  <a:lnTo>
                    <a:pt x="24590" y="42141"/>
                  </a:lnTo>
                  <a:lnTo>
                    <a:pt x="24590" y="41574"/>
                  </a:lnTo>
                  <a:lnTo>
                    <a:pt x="26065" y="41574"/>
                  </a:lnTo>
                  <a:lnTo>
                    <a:pt x="26803" y="41007"/>
                  </a:lnTo>
                  <a:lnTo>
                    <a:pt x="26803" y="41574"/>
                  </a:lnTo>
                  <a:lnTo>
                    <a:pt x="27540" y="41574"/>
                  </a:lnTo>
                  <a:lnTo>
                    <a:pt x="28278" y="42141"/>
                  </a:lnTo>
                  <a:lnTo>
                    <a:pt x="28278" y="42141"/>
                  </a:lnTo>
                  <a:lnTo>
                    <a:pt x="30245" y="41574"/>
                  </a:lnTo>
                  <a:lnTo>
                    <a:pt x="30983" y="41007"/>
                  </a:lnTo>
                  <a:lnTo>
                    <a:pt x="29508" y="39874"/>
                  </a:lnTo>
                  <a:lnTo>
                    <a:pt x="30245" y="39874"/>
                  </a:lnTo>
                  <a:lnTo>
                    <a:pt x="30245" y="39874"/>
                  </a:lnTo>
                  <a:lnTo>
                    <a:pt x="30245" y="39874"/>
                  </a:lnTo>
                  <a:lnTo>
                    <a:pt x="29508" y="38929"/>
                  </a:lnTo>
                  <a:lnTo>
                    <a:pt x="28278" y="37795"/>
                  </a:lnTo>
                  <a:lnTo>
                    <a:pt x="26803" y="37228"/>
                  </a:lnTo>
                  <a:lnTo>
                    <a:pt x="23852" y="38929"/>
                  </a:lnTo>
                  <a:lnTo>
                    <a:pt x="23360" y="41574"/>
                  </a:lnTo>
                  <a:lnTo>
                    <a:pt x="23360" y="43086"/>
                  </a:lnTo>
                  <a:lnTo>
                    <a:pt x="22622" y="42708"/>
                  </a:lnTo>
                  <a:lnTo>
                    <a:pt x="23360" y="41007"/>
                  </a:lnTo>
                  <a:lnTo>
                    <a:pt x="23852" y="35149"/>
                  </a:lnTo>
                  <a:lnTo>
                    <a:pt x="24590" y="30803"/>
                  </a:lnTo>
                  <a:lnTo>
                    <a:pt x="26065" y="24755"/>
                  </a:lnTo>
                  <a:lnTo>
                    <a:pt x="26803" y="22110"/>
                  </a:lnTo>
                  <a:lnTo>
                    <a:pt x="26803" y="17196"/>
                  </a:lnTo>
                  <a:lnTo>
                    <a:pt x="27540" y="15685"/>
                  </a:lnTo>
                  <a:lnTo>
                    <a:pt x="28278" y="11338"/>
                  </a:lnTo>
                  <a:lnTo>
                    <a:pt x="28278" y="10771"/>
                  </a:lnTo>
                  <a:lnTo>
                    <a:pt x="28278" y="8503"/>
                  </a:lnTo>
                  <a:lnTo>
                    <a:pt x="28278" y="8125"/>
                  </a:lnTo>
                  <a:lnTo>
                    <a:pt x="28278" y="7559"/>
                  </a:lnTo>
                  <a:lnTo>
                    <a:pt x="29508" y="6425"/>
                  </a:lnTo>
                  <a:lnTo>
                    <a:pt x="29508" y="5858"/>
                  </a:lnTo>
                  <a:lnTo>
                    <a:pt x="30245" y="4346"/>
                  </a:lnTo>
                  <a:lnTo>
                    <a:pt x="31721" y="4346"/>
                  </a:lnTo>
                  <a:lnTo>
                    <a:pt x="32459" y="5291"/>
                  </a:lnTo>
                  <a:lnTo>
                    <a:pt x="31721" y="5291"/>
                  </a:lnTo>
                  <a:lnTo>
                    <a:pt x="30983" y="6425"/>
                  </a:lnTo>
                  <a:lnTo>
                    <a:pt x="31721" y="6992"/>
                  </a:lnTo>
                  <a:lnTo>
                    <a:pt x="32950" y="7559"/>
                  </a:lnTo>
                  <a:lnTo>
                    <a:pt x="32950" y="7559"/>
                  </a:lnTo>
                  <a:lnTo>
                    <a:pt x="32950" y="8125"/>
                  </a:lnTo>
                  <a:lnTo>
                    <a:pt x="34426" y="8503"/>
                  </a:lnTo>
                  <a:lnTo>
                    <a:pt x="35901" y="9070"/>
                  </a:lnTo>
                  <a:lnTo>
                    <a:pt x="36639" y="10771"/>
                  </a:lnTo>
                  <a:lnTo>
                    <a:pt x="37868" y="11905"/>
                  </a:lnTo>
                  <a:lnTo>
                    <a:pt x="39344" y="12283"/>
                  </a:lnTo>
                  <a:lnTo>
                    <a:pt x="39344" y="12283"/>
                  </a:lnTo>
                  <a:lnTo>
                    <a:pt x="40081" y="13417"/>
                  </a:lnTo>
                  <a:lnTo>
                    <a:pt x="40819" y="13984"/>
                  </a:lnTo>
                  <a:lnTo>
                    <a:pt x="40819" y="15118"/>
                  </a:lnTo>
                  <a:lnTo>
                    <a:pt x="41557" y="16062"/>
                  </a:lnTo>
                  <a:lnTo>
                    <a:pt x="42295" y="18330"/>
                  </a:lnTo>
                  <a:lnTo>
                    <a:pt x="42295" y="20031"/>
                  </a:lnTo>
                  <a:lnTo>
                    <a:pt x="42786" y="20409"/>
                  </a:lnTo>
                  <a:lnTo>
                    <a:pt x="42786" y="22110"/>
                  </a:lnTo>
                  <a:lnTo>
                    <a:pt x="43524" y="23811"/>
                  </a:lnTo>
                  <a:lnTo>
                    <a:pt x="44262" y="24188"/>
                  </a:lnTo>
                  <a:lnTo>
                    <a:pt x="44262" y="24755"/>
                  </a:lnTo>
                  <a:lnTo>
                    <a:pt x="44262" y="25322"/>
                  </a:lnTo>
                  <a:lnTo>
                    <a:pt x="45000" y="26456"/>
                  </a:lnTo>
                  <a:lnTo>
                    <a:pt x="45737" y="26456"/>
                  </a:lnTo>
                  <a:lnTo>
                    <a:pt x="45737" y="26456"/>
                  </a:lnTo>
                  <a:lnTo>
                    <a:pt x="45737" y="27023"/>
                  </a:lnTo>
                  <a:lnTo>
                    <a:pt x="47213" y="27590"/>
                  </a:lnTo>
                  <a:lnTo>
                    <a:pt x="47704" y="27590"/>
                  </a:lnTo>
                  <a:lnTo>
                    <a:pt x="47704" y="28535"/>
                  </a:lnTo>
                  <a:lnTo>
                    <a:pt x="49180" y="28535"/>
                  </a:lnTo>
                  <a:lnTo>
                    <a:pt x="49180" y="29102"/>
                  </a:lnTo>
                  <a:lnTo>
                    <a:pt x="49180" y="29102"/>
                  </a:lnTo>
                  <a:lnTo>
                    <a:pt x="49180" y="28535"/>
                  </a:lnTo>
                  <a:lnTo>
                    <a:pt x="47213" y="26456"/>
                  </a:lnTo>
                  <a:lnTo>
                    <a:pt x="47213" y="26456"/>
                  </a:lnTo>
                  <a:lnTo>
                    <a:pt x="47704" y="26456"/>
                  </a:lnTo>
                  <a:lnTo>
                    <a:pt x="49918" y="27590"/>
                  </a:lnTo>
                  <a:lnTo>
                    <a:pt x="50655" y="27968"/>
                  </a:lnTo>
                  <a:lnTo>
                    <a:pt x="50655" y="27968"/>
                  </a:lnTo>
                  <a:lnTo>
                    <a:pt x="50655" y="27590"/>
                  </a:lnTo>
                  <a:lnTo>
                    <a:pt x="49918" y="27590"/>
                  </a:lnTo>
                  <a:lnTo>
                    <a:pt x="49180" y="26456"/>
                  </a:lnTo>
                  <a:lnTo>
                    <a:pt x="47704" y="26456"/>
                  </a:lnTo>
                  <a:lnTo>
                    <a:pt x="47213" y="26456"/>
                  </a:lnTo>
                  <a:lnTo>
                    <a:pt x="47213" y="25889"/>
                  </a:lnTo>
                  <a:lnTo>
                    <a:pt x="46475" y="25322"/>
                  </a:lnTo>
                  <a:lnTo>
                    <a:pt x="45737" y="24755"/>
                  </a:lnTo>
                  <a:lnTo>
                    <a:pt x="45737" y="24188"/>
                  </a:lnTo>
                  <a:lnTo>
                    <a:pt x="45737" y="23244"/>
                  </a:lnTo>
                  <a:lnTo>
                    <a:pt x="45000" y="22110"/>
                  </a:lnTo>
                  <a:lnTo>
                    <a:pt x="45000" y="21543"/>
                  </a:lnTo>
                  <a:lnTo>
                    <a:pt x="45000" y="20976"/>
                  </a:lnTo>
                  <a:lnTo>
                    <a:pt x="45000" y="20409"/>
                  </a:lnTo>
                  <a:lnTo>
                    <a:pt x="44262" y="19464"/>
                  </a:lnTo>
                  <a:lnTo>
                    <a:pt x="44262" y="17763"/>
                  </a:lnTo>
                  <a:lnTo>
                    <a:pt x="44262" y="16062"/>
                  </a:lnTo>
                  <a:lnTo>
                    <a:pt x="43524" y="14551"/>
                  </a:lnTo>
                  <a:lnTo>
                    <a:pt x="45737" y="14551"/>
                  </a:lnTo>
                  <a:lnTo>
                    <a:pt x="45737" y="15118"/>
                  </a:lnTo>
                  <a:lnTo>
                    <a:pt x="46475" y="15118"/>
                  </a:lnTo>
                  <a:lnTo>
                    <a:pt x="47213" y="14551"/>
                  </a:lnTo>
                  <a:lnTo>
                    <a:pt x="47704" y="14551"/>
                  </a:lnTo>
                  <a:lnTo>
                    <a:pt x="47704" y="13984"/>
                  </a:lnTo>
                  <a:lnTo>
                    <a:pt x="47704" y="13984"/>
                  </a:lnTo>
                  <a:lnTo>
                    <a:pt x="48442" y="14551"/>
                  </a:lnTo>
                  <a:lnTo>
                    <a:pt x="48442" y="15118"/>
                  </a:lnTo>
                  <a:lnTo>
                    <a:pt x="48442" y="15685"/>
                  </a:lnTo>
                  <a:lnTo>
                    <a:pt x="49180" y="15685"/>
                  </a:lnTo>
                  <a:lnTo>
                    <a:pt x="50655" y="16062"/>
                  </a:lnTo>
                  <a:lnTo>
                    <a:pt x="51393" y="15685"/>
                  </a:lnTo>
                  <a:lnTo>
                    <a:pt x="52622" y="16062"/>
                  </a:lnTo>
                  <a:lnTo>
                    <a:pt x="53360" y="16629"/>
                  </a:lnTo>
                  <a:lnTo>
                    <a:pt x="54098" y="16629"/>
                  </a:lnTo>
                  <a:lnTo>
                    <a:pt x="54098" y="17196"/>
                  </a:lnTo>
                  <a:lnTo>
                    <a:pt x="53360" y="17763"/>
                  </a:lnTo>
                  <a:lnTo>
                    <a:pt x="54098" y="17763"/>
                  </a:lnTo>
                  <a:lnTo>
                    <a:pt x="54098" y="18897"/>
                  </a:lnTo>
                  <a:lnTo>
                    <a:pt x="54098" y="20031"/>
                  </a:lnTo>
                  <a:lnTo>
                    <a:pt x="54098" y="20409"/>
                  </a:lnTo>
                  <a:lnTo>
                    <a:pt x="54836" y="22110"/>
                  </a:lnTo>
                  <a:lnTo>
                    <a:pt x="55573" y="20976"/>
                  </a:lnTo>
                  <a:lnTo>
                    <a:pt x="56803" y="21543"/>
                  </a:lnTo>
                  <a:lnTo>
                    <a:pt x="57540" y="22677"/>
                  </a:lnTo>
                  <a:lnTo>
                    <a:pt x="57540" y="22110"/>
                  </a:lnTo>
                  <a:lnTo>
                    <a:pt x="59016" y="22677"/>
                  </a:lnTo>
                  <a:lnTo>
                    <a:pt x="59754" y="23811"/>
                  </a:lnTo>
                  <a:lnTo>
                    <a:pt x="60491" y="23811"/>
                  </a:lnTo>
                  <a:lnTo>
                    <a:pt x="61229" y="23811"/>
                  </a:lnTo>
                  <a:lnTo>
                    <a:pt x="61229" y="24188"/>
                  </a:lnTo>
                  <a:lnTo>
                    <a:pt x="62459" y="24755"/>
                  </a:lnTo>
                  <a:lnTo>
                    <a:pt x="63196" y="24755"/>
                  </a:lnTo>
                  <a:lnTo>
                    <a:pt x="63934" y="23811"/>
                  </a:lnTo>
                  <a:lnTo>
                    <a:pt x="64672" y="23811"/>
                  </a:lnTo>
                  <a:lnTo>
                    <a:pt x="65409" y="23811"/>
                  </a:lnTo>
                  <a:lnTo>
                    <a:pt x="66147" y="23811"/>
                  </a:lnTo>
                  <a:lnTo>
                    <a:pt x="66639" y="24188"/>
                  </a:lnTo>
                  <a:lnTo>
                    <a:pt x="67377" y="24188"/>
                  </a:lnTo>
                  <a:lnTo>
                    <a:pt x="67377" y="22677"/>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1" name="Google Shape;461;p9"/>
            <p:cNvSpPr/>
            <p:nvPr/>
          </p:nvSpPr>
          <p:spPr>
            <a:xfrm>
              <a:off x="4197234" y="4100334"/>
              <a:ext cx="406062" cy="363454"/>
            </a:xfrm>
            <a:custGeom>
              <a:avLst/>
              <a:gdLst/>
              <a:ahLst/>
              <a:cxnLst/>
              <a:rect l="l" t="t" r="r" b="b"/>
              <a:pathLst>
                <a:path w="120000" h="120000" extrusionOk="0">
                  <a:moveTo>
                    <a:pt x="73665" y="116263"/>
                  </a:moveTo>
                  <a:lnTo>
                    <a:pt x="74306" y="115604"/>
                  </a:lnTo>
                  <a:lnTo>
                    <a:pt x="74946" y="115604"/>
                  </a:lnTo>
                  <a:lnTo>
                    <a:pt x="76227" y="115604"/>
                  </a:lnTo>
                  <a:lnTo>
                    <a:pt x="78576" y="114945"/>
                  </a:lnTo>
                  <a:lnTo>
                    <a:pt x="79857" y="115604"/>
                  </a:lnTo>
                  <a:lnTo>
                    <a:pt x="79857" y="114285"/>
                  </a:lnTo>
                  <a:lnTo>
                    <a:pt x="79857" y="113626"/>
                  </a:lnTo>
                  <a:lnTo>
                    <a:pt x="79217" y="112967"/>
                  </a:lnTo>
                  <a:lnTo>
                    <a:pt x="77935" y="112527"/>
                  </a:lnTo>
                  <a:lnTo>
                    <a:pt x="77935" y="112527"/>
                  </a:lnTo>
                  <a:lnTo>
                    <a:pt x="77295" y="111868"/>
                  </a:lnTo>
                  <a:lnTo>
                    <a:pt x="76868" y="110549"/>
                  </a:lnTo>
                  <a:lnTo>
                    <a:pt x="76227" y="110549"/>
                  </a:lnTo>
                  <a:lnTo>
                    <a:pt x="75587" y="111208"/>
                  </a:lnTo>
                  <a:lnTo>
                    <a:pt x="75587" y="111868"/>
                  </a:lnTo>
                  <a:lnTo>
                    <a:pt x="74946" y="111868"/>
                  </a:lnTo>
                  <a:lnTo>
                    <a:pt x="74946" y="111868"/>
                  </a:lnTo>
                  <a:lnTo>
                    <a:pt x="74306" y="111868"/>
                  </a:lnTo>
                  <a:lnTo>
                    <a:pt x="73665" y="111868"/>
                  </a:lnTo>
                  <a:lnTo>
                    <a:pt x="72597" y="111868"/>
                  </a:lnTo>
                  <a:lnTo>
                    <a:pt x="72597" y="111208"/>
                  </a:lnTo>
                  <a:lnTo>
                    <a:pt x="71957" y="110549"/>
                  </a:lnTo>
                  <a:lnTo>
                    <a:pt x="71957" y="110549"/>
                  </a:lnTo>
                  <a:lnTo>
                    <a:pt x="71957" y="109890"/>
                  </a:lnTo>
                  <a:lnTo>
                    <a:pt x="71957" y="109890"/>
                  </a:lnTo>
                  <a:lnTo>
                    <a:pt x="71316" y="108571"/>
                  </a:lnTo>
                  <a:lnTo>
                    <a:pt x="70035" y="107472"/>
                  </a:lnTo>
                  <a:lnTo>
                    <a:pt x="70676" y="106153"/>
                  </a:lnTo>
                  <a:lnTo>
                    <a:pt x="70676" y="106153"/>
                  </a:lnTo>
                  <a:lnTo>
                    <a:pt x="72597" y="105494"/>
                  </a:lnTo>
                  <a:lnTo>
                    <a:pt x="73024" y="105494"/>
                  </a:lnTo>
                  <a:lnTo>
                    <a:pt x="73665" y="105494"/>
                  </a:lnTo>
                  <a:lnTo>
                    <a:pt x="73665" y="104835"/>
                  </a:lnTo>
                  <a:lnTo>
                    <a:pt x="73665" y="103736"/>
                  </a:lnTo>
                  <a:lnTo>
                    <a:pt x="73665" y="102417"/>
                  </a:lnTo>
                  <a:lnTo>
                    <a:pt x="73024" y="102417"/>
                  </a:lnTo>
                  <a:lnTo>
                    <a:pt x="72597" y="101758"/>
                  </a:lnTo>
                  <a:lnTo>
                    <a:pt x="72597" y="101098"/>
                  </a:lnTo>
                  <a:lnTo>
                    <a:pt x="72597" y="101098"/>
                  </a:lnTo>
                  <a:lnTo>
                    <a:pt x="73024" y="100439"/>
                  </a:lnTo>
                  <a:lnTo>
                    <a:pt x="73665" y="101098"/>
                  </a:lnTo>
                  <a:lnTo>
                    <a:pt x="74946" y="100439"/>
                  </a:lnTo>
                  <a:lnTo>
                    <a:pt x="74306" y="100439"/>
                  </a:lnTo>
                  <a:lnTo>
                    <a:pt x="73665" y="100439"/>
                  </a:lnTo>
                  <a:lnTo>
                    <a:pt x="73665" y="99120"/>
                  </a:lnTo>
                  <a:lnTo>
                    <a:pt x="73665" y="98681"/>
                  </a:lnTo>
                  <a:lnTo>
                    <a:pt x="73665" y="98681"/>
                  </a:lnTo>
                  <a:lnTo>
                    <a:pt x="73665" y="97362"/>
                  </a:lnTo>
                  <a:lnTo>
                    <a:pt x="73665" y="97362"/>
                  </a:lnTo>
                  <a:lnTo>
                    <a:pt x="73665" y="96703"/>
                  </a:lnTo>
                  <a:lnTo>
                    <a:pt x="72597" y="96703"/>
                  </a:lnTo>
                  <a:lnTo>
                    <a:pt x="72597" y="96043"/>
                  </a:lnTo>
                  <a:lnTo>
                    <a:pt x="73024" y="95384"/>
                  </a:lnTo>
                  <a:lnTo>
                    <a:pt x="73024" y="94725"/>
                  </a:lnTo>
                  <a:lnTo>
                    <a:pt x="72597" y="93626"/>
                  </a:lnTo>
                  <a:lnTo>
                    <a:pt x="72597" y="93626"/>
                  </a:lnTo>
                  <a:lnTo>
                    <a:pt x="72597" y="92967"/>
                  </a:lnTo>
                  <a:lnTo>
                    <a:pt x="71957" y="92967"/>
                  </a:lnTo>
                  <a:lnTo>
                    <a:pt x="71957" y="92967"/>
                  </a:lnTo>
                  <a:lnTo>
                    <a:pt x="71316" y="92967"/>
                  </a:lnTo>
                  <a:lnTo>
                    <a:pt x="71316" y="92967"/>
                  </a:lnTo>
                  <a:lnTo>
                    <a:pt x="70676" y="92967"/>
                  </a:lnTo>
                  <a:lnTo>
                    <a:pt x="70676" y="91648"/>
                  </a:lnTo>
                  <a:lnTo>
                    <a:pt x="70035" y="91648"/>
                  </a:lnTo>
                  <a:lnTo>
                    <a:pt x="69395" y="90989"/>
                  </a:lnTo>
                  <a:lnTo>
                    <a:pt x="69395" y="90989"/>
                  </a:lnTo>
                  <a:lnTo>
                    <a:pt x="69395" y="91648"/>
                  </a:lnTo>
                  <a:lnTo>
                    <a:pt x="68754" y="91648"/>
                  </a:lnTo>
                  <a:lnTo>
                    <a:pt x="68327" y="90989"/>
                  </a:lnTo>
                  <a:lnTo>
                    <a:pt x="67686" y="90989"/>
                  </a:lnTo>
                  <a:lnTo>
                    <a:pt x="67686" y="90989"/>
                  </a:lnTo>
                  <a:lnTo>
                    <a:pt x="67686" y="90989"/>
                  </a:lnTo>
                  <a:lnTo>
                    <a:pt x="65124" y="89890"/>
                  </a:lnTo>
                  <a:lnTo>
                    <a:pt x="65124" y="89230"/>
                  </a:lnTo>
                  <a:lnTo>
                    <a:pt x="65765" y="88571"/>
                  </a:lnTo>
                  <a:lnTo>
                    <a:pt x="65765" y="88571"/>
                  </a:lnTo>
                  <a:lnTo>
                    <a:pt x="64483" y="85934"/>
                  </a:lnTo>
                  <a:lnTo>
                    <a:pt x="65124" y="85494"/>
                  </a:lnTo>
                  <a:lnTo>
                    <a:pt x="65124" y="84835"/>
                  </a:lnTo>
                  <a:lnTo>
                    <a:pt x="65124" y="84175"/>
                  </a:lnTo>
                  <a:lnTo>
                    <a:pt x="65124" y="84175"/>
                  </a:lnTo>
                  <a:lnTo>
                    <a:pt x="65765" y="83516"/>
                  </a:lnTo>
                  <a:lnTo>
                    <a:pt x="65765" y="82857"/>
                  </a:lnTo>
                  <a:lnTo>
                    <a:pt x="66405" y="81538"/>
                  </a:lnTo>
                  <a:lnTo>
                    <a:pt x="67686" y="82197"/>
                  </a:lnTo>
                  <a:lnTo>
                    <a:pt x="67686" y="82197"/>
                  </a:lnTo>
                  <a:lnTo>
                    <a:pt x="68327" y="82197"/>
                  </a:lnTo>
                  <a:lnTo>
                    <a:pt x="68754" y="82197"/>
                  </a:lnTo>
                  <a:lnTo>
                    <a:pt x="68327" y="80439"/>
                  </a:lnTo>
                  <a:lnTo>
                    <a:pt x="68754" y="79780"/>
                  </a:lnTo>
                  <a:lnTo>
                    <a:pt x="68754" y="79120"/>
                  </a:lnTo>
                  <a:lnTo>
                    <a:pt x="69395" y="78461"/>
                  </a:lnTo>
                  <a:lnTo>
                    <a:pt x="69395" y="77802"/>
                  </a:lnTo>
                  <a:lnTo>
                    <a:pt x="70035" y="77142"/>
                  </a:lnTo>
                  <a:lnTo>
                    <a:pt x="70676" y="78461"/>
                  </a:lnTo>
                  <a:lnTo>
                    <a:pt x="71316" y="79120"/>
                  </a:lnTo>
                  <a:lnTo>
                    <a:pt x="71316" y="79780"/>
                  </a:lnTo>
                  <a:lnTo>
                    <a:pt x="71957" y="79780"/>
                  </a:lnTo>
                  <a:lnTo>
                    <a:pt x="71957" y="78461"/>
                  </a:lnTo>
                  <a:lnTo>
                    <a:pt x="72597" y="78461"/>
                  </a:lnTo>
                  <a:lnTo>
                    <a:pt x="73024" y="78461"/>
                  </a:lnTo>
                  <a:lnTo>
                    <a:pt x="73665" y="79120"/>
                  </a:lnTo>
                  <a:lnTo>
                    <a:pt x="73665" y="79120"/>
                  </a:lnTo>
                  <a:lnTo>
                    <a:pt x="74946" y="78461"/>
                  </a:lnTo>
                  <a:lnTo>
                    <a:pt x="75587" y="78461"/>
                  </a:lnTo>
                  <a:lnTo>
                    <a:pt x="75587" y="77802"/>
                  </a:lnTo>
                  <a:lnTo>
                    <a:pt x="76227" y="77802"/>
                  </a:lnTo>
                  <a:lnTo>
                    <a:pt x="76868" y="79780"/>
                  </a:lnTo>
                  <a:lnTo>
                    <a:pt x="77295" y="79780"/>
                  </a:lnTo>
                  <a:lnTo>
                    <a:pt x="77935" y="79780"/>
                  </a:lnTo>
                  <a:lnTo>
                    <a:pt x="78576" y="79120"/>
                  </a:lnTo>
                  <a:lnTo>
                    <a:pt x="79857" y="79120"/>
                  </a:lnTo>
                  <a:lnTo>
                    <a:pt x="80498" y="80439"/>
                  </a:lnTo>
                  <a:lnTo>
                    <a:pt x="81138" y="80439"/>
                  </a:lnTo>
                  <a:lnTo>
                    <a:pt x="81565" y="79120"/>
                  </a:lnTo>
                  <a:lnTo>
                    <a:pt x="81565" y="77802"/>
                  </a:lnTo>
                  <a:lnTo>
                    <a:pt x="82206" y="77142"/>
                  </a:lnTo>
                  <a:lnTo>
                    <a:pt x="82846" y="76703"/>
                  </a:lnTo>
                  <a:lnTo>
                    <a:pt x="82846" y="77142"/>
                  </a:lnTo>
                  <a:lnTo>
                    <a:pt x="83487" y="77142"/>
                  </a:lnTo>
                  <a:lnTo>
                    <a:pt x="84128" y="77142"/>
                  </a:lnTo>
                  <a:lnTo>
                    <a:pt x="85195" y="77802"/>
                  </a:lnTo>
                  <a:lnTo>
                    <a:pt x="85836" y="77802"/>
                  </a:lnTo>
                  <a:lnTo>
                    <a:pt x="85836" y="78461"/>
                  </a:lnTo>
                  <a:lnTo>
                    <a:pt x="86476" y="78461"/>
                  </a:lnTo>
                  <a:lnTo>
                    <a:pt x="87117" y="78461"/>
                  </a:lnTo>
                  <a:lnTo>
                    <a:pt x="87758" y="77802"/>
                  </a:lnTo>
                  <a:lnTo>
                    <a:pt x="89466" y="77802"/>
                  </a:lnTo>
                  <a:lnTo>
                    <a:pt x="90106" y="77142"/>
                  </a:lnTo>
                  <a:lnTo>
                    <a:pt x="90747" y="78461"/>
                  </a:lnTo>
                  <a:lnTo>
                    <a:pt x="92028" y="78461"/>
                  </a:lnTo>
                  <a:lnTo>
                    <a:pt x="92669" y="78461"/>
                  </a:lnTo>
                  <a:lnTo>
                    <a:pt x="93736" y="77802"/>
                  </a:lnTo>
                  <a:lnTo>
                    <a:pt x="93736" y="77142"/>
                  </a:lnTo>
                  <a:lnTo>
                    <a:pt x="95017" y="77142"/>
                  </a:lnTo>
                  <a:lnTo>
                    <a:pt x="95017" y="76043"/>
                  </a:lnTo>
                  <a:lnTo>
                    <a:pt x="95658" y="76703"/>
                  </a:lnTo>
                  <a:lnTo>
                    <a:pt x="95658" y="76043"/>
                  </a:lnTo>
                  <a:lnTo>
                    <a:pt x="95017" y="76043"/>
                  </a:lnTo>
                  <a:lnTo>
                    <a:pt x="95017" y="74065"/>
                  </a:lnTo>
                  <a:lnTo>
                    <a:pt x="95658" y="74065"/>
                  </a:lnTo>
                  <a:lnTo>
                    <a:pt x="95658" y="73406"/>
                  </a:lnTo>
                  <a:lnTo>
                    <a:pt x="95017" y="72747"/>
                  </a:lnTo>
                  <a:lnTo>
                    <a:pt x="93736" y="71648"/>
                  </a:lnTo>
                  <a:lnTo>
                    <a:pt x="94377" y="70329"/>
                  </a:lnTo>
                  <a:lnTo>
                    <a:pt x="93736" y="70329"/>
                  </a:lnTo>
                  <a:lnTo>
                    <a:pt x="95017" y="67252"/>
                  </a:lnTo>
                  <a:lnTo>
                    <a:pt x="95017" y="67252"/>
                  </a:lnTo>
                  <a:lnTo>
                    <a:pt x="95017" y="67912"/>
                  </a:lnTo>
                  <a:lnTo>
                    <a:pt x="96298" y="67252"/>
                  </a:lnTo>
                  <a:lnTo>
                    <a:pt x="97580" y="67912"/>
                  </a:lnTo>
                  <a:lnTo>
                    <a:pt x="98007" y="69010"/>
                  </a:lnTo>
                  <a:lnTo>
                    <a:pt x="99928" y="68351"/>
                  </a:lnTo>
                  <a:lnTo>
                    <a:pt x="100569" y="67912"/>
                  </a:lnTo>
                  <a:lnTo>
                    <a:pt x="100569" y="67912"/>
                  </a:lnTo>
                  <a:lnTo>
                    <a:pt x="101209" y="67912"/>
                  </a:lnTo>
                  <a:lnTo>
                    <a:pt x="102277" y="67912"/>
                  </a:lnTo>
                  <a:lnTo>
                    <a:pt x="102277" y="67252"/>
                  </a:lnTo>
                  <a:lnTo>
                    <a:pt x="103558" y="67252"/>
                  </a:lnTo>
                  <a:lnTo>
                    <a:pt x="103558" y="65274"/>
                  </a:lnTo>
                  <a:lnTo>
                    <a:pt x="104199" y="65274"/>
                  </a:lnTo>
                  <a:lnTo>
                    <a:pt x="104839" y="65274"/>
                  </a:lnTo>
                  <a:lnTo>
                    <a:pt x="105480" y="65274"/>
                  </a:lnTo>
                  <a:lnTo>
                    <a:pt x="105480" y="64615"/>
                  </a:lnTo>
                  <a:lnTo>
                    <a:pt x="105907" y="64615"/>
                  </a:lnTo>
                  <a:lnTo>
                    <a:pt x="106548" y="65274"/>
                  </a:lnTo>
                  <a:lnTo>
                    <a:pt x="107829" y="65274"/>
                  </a:lnTo>
                  <a:lnTo>
                    <a:pt x="107829" y="64615"/>
                  </a:lnTo>
                  <a:lnTo>
                    <a:pt x="107829" y="63956"/>
                  </a:lnTo>
                  <a:lnTo>
                    <a:pt x="107829" y="62857"/>
                  </a:lnTo>
                  <a:lnTo>
                    <a:pt x="108469" y="61538"/>
                  </a:lnTo>
                  <a:lnTo>
                    <a:pt x="107829" y="60879"/>
                  </a:lnTo>
                  <a:lnTo>
                    <a:pt x="107829" y="60219"/>
                  </a:lnTo>
                  <a:lnTo>
                    <a:pt x="107829" y="59560"/>
                  </a:lnTo>
                  <a:lnTo>
                    <a:pt x="107829" y="58461"/>
                  </a:lnTo>
                  <a:lnTo>
                    <a:pt x="109110" y="58461"/>
                  </a:lnTo>
                  <a:lnTo>
                    <a:pt x="109750" y="59560"/>
                  </a:lnTo>
                  <a:lnTo>
                    <a:pt x="110818" y="59560"/>
                  </a:lnTo>
                  <a:lnTo>
                    <a:pt x="113380" y="59560"/>
                  </a:lnTo>
                  <a:lnTo>
                    <a:pt x="113380" y="58901"/>
                  </a:lnTo>
                  <a:lnTo>
                    <a:pt x="114021" y="58461"/>
                  </a:lnTo>
                  <a:lnTo>
                    <a:pt x="114021" y="58461"/>
                  </a:lnTo>
                  <a:lnTo>
                    <a:pt x="113380" y="57142"/>
                  </a:lnTo>
                  <a:lnTo>
                    <a:pt x="114021" y="55824"/>
                  </a:lnTo>
                  <a:lnTo>
                    <a:pt x="115088" y="55824"/>
                  </a:lnTo>
                  <a:lnTo>
                    <a:pt x="116370" y="55824"/>
                  </a:lnTo>
                  <a:lnTo>
                    <a:pt x="117010" y="55164"/>
                  </a:lnTo>
                  <a:lnTo>
                    <a:pt x="117010" y="54505"/>
                  </a:lnTo>
                  <a:lnTo>
                    <a:pt x="117010" y="53406"/>
                  </a:lnTo>
                  <a:lnTo>
                    <a:pt x="117651" y="52087"/>
                  </a:lnTo>
                  <a:lnTo>
                    <a:pt x="118718" y="51428"/>
                  </a:lnTo>
                  <a:lnTo>
                    <a:pt x="118718" y="50769"/>
                  </a:lnTo>
                  <a:lnTo>
                    <a:pt x="119359" y="50109"/>
                  </a:lnTo>
                  <a:lnTo>
                    <a:pt x="120000" y="49670"/>
                  </a:lnTo>
                  <a:lnTo>
                    <a:pt x="119359" y="49010"/>
                  </a:lnTo>
                  <a:lnTo>
                    <a:pt x="118291" y="47692"/>
                  </a:lnTo>
                  <a:lnTo>
                    <a:pt x="117651" y="47692"/>
                  </a:lnTo>
                  <a:lnTo>
                    <a:pt x="117010" y="47692"/>
                  </a:lnTo>
                  <a:lnTo>
                    <a:pt x="116370" y="47692"/>
                  </a:lnTo>
                  <a:lnTo>
                    <a:pt x="116370" y="47032"/>
                  </a:lnTo>
                  <a:lnTo>
                    <a:pt x="116370" y="46373"/>
                  </a:lnTo>
                  <a:lnTo>
                    <a:pt x="115088" y="47032"/>
                  </a:lnTo>
                  <a:lnTo>
                    <a:pt x="114021" y="45714"/>
                  </a:lnTo>
                  <a:lnTo>
                    <a:pt x="114021" y="45714"/>
                  </a:lnTo>
                  <a:lnTo>
                    <a:pt x="116370" y="45274"/>
                  </a:lnTo>
                  <a:lnTo>
                    <a:pt x="115729" y="44615"/>
                  </a:lnTo>
                  <a:lnTo>
                    <a:pt x="116370" y="43296"/>
                  </a:lnTo>
                  <a:lnTo>
                    <a:pt x="116370" y="42637"/>
                  </a:lnTo>
                  <a:lnTo>
                    <a:pt x="117010" y="41978"/>
                  </a:lnTo>
                  <a:lnTo>
                    <a:pt x="117010" y="40219"/>
                  </a:lnTo>
                  <a:lnTo>
                    <a:pt x="115088" y="40219"/>
                  </a:lnTo>
                  <a:lnTo>
                    <a:pt x="113380" y="41318"/>
                  </a:lnTo>
                  <a:lnTo>
                    <a:pt x="113380" y="41318"/>
                  </a:lnTo>
                  <a:lnTo>
                    <a:pt x="112099" y="41318"/>
                  </a:lnTo>
                  <a:lnTo>
                    <a:pt x="112740" y="40219"/>
                  </a:lnTo>
                  <a:lnTo>
                    <a:pt x="112740" y="39560"/>
                  </a:lnTo>
                  <a:lnTo>
                    <a:pt x="111459" y="38901"/>
                  </a:lnTo>
                  <a:lnTo>
                    <a:pt x="110818" y="38901"/>
                  </a:lnTo>
                  <a:lnTo>
                    <a:pt x="110177" y="37582"/>
                  </a:lnTo>
                  <a:lnTo>
                    <a:pt x="110177" y="36923"/>
                  </a:lnTo>
                  <a:lnTo>
                    <a:pt x="109750" y="37582"/>
                  </a:lnTo>
                  <a:lnTo>
                    <a:pt x="109750" y="37582"/>
                  </a:lnTo>
                  <a:lnTo>
                    <a:pt x="109750" y="36483"/>
                  </a:lnTo>
                  <a:lnTo>
                    <a:pt x="110177" y="35824"/>
                  </a:lnTo>
                  <a:lnTo>
                    <a:pt x="110177" y="34505"/>
                  </a:lnTo>
                  <a:lnTo>
                    <a:pt x="109750" y="34505"/>
                  </a:lnTo>
                  <a:lnTo>
                    <a:pt x="109750" y="33186"/>
                  </a:lnTo>
                  <a:lnTo>
                    <a:pt x="109750" y="32527"/>
                  </a:lnTo>
                  <a:lnTo>
                    <a:pt x="109750" y="32087"/>
                  </a:lnTo>
                  <a:lnTo>
                    <a:pt x="109750" y="31428"/>
                  </a:lnTo>
                  <a:lnTo>
                    <a:pt x="109750" y="30769"/>
                  </a:lnTo>
                  <a:lnTo>
                    <a:pt x="109750" y="30769"/>
                  </a:lnTo>
                  <a:lnTo>
                    <a:pt x="109750" y="29450"/>
                  </a:lnTo>
                  <a:lnTo>
                    <a:pt x="109750" y="29450"/>
                  </a:lnTo>
                  <a:lnTo>
                    <a:pt x="109110" y="27692"/>
                  </a:lnTo>
                  <a:lnTo>
                    <a:pt x="108469" y="27032"/>
                  </a:lnTo>
                  <a:lnTo>
                    <a:pt x="107829" y="27032"/>
                  </a:lnTo>
                  <a:lnTo>
                    <a:pt x="107829" y="26373"/>
                  </a:lnTo>
                  <a:lnTo>
                    <a:pt x="107829" y="25714"/>
                  </a:lnTo>
                  <a:lnTo>
                    <a:pt x="107829" y="25054"/>
                  </a:lnTo>
                  <a:lnTo>
                    <a:pt x="107829" y="23076"/>
                  </a:lnTo>
                  <a:lnTo>
                    <a:pt x="107829" y="22637"/>
                  </a:lnTo>
                  <a:lnTo>
                    <a:pt x="107829" y="22637"/>
                  </a:lnTo>
                  <a:lnTo>
                    <a:pt x="106548" y="21978"/>
                  </a:lnTo>
                  <a:lnTo>
                    <a:pt x="106548" y="21318"/>
                  </a:lnTo>
                  <a:lnTo>
                    <a:pt x="106548" y="21318"/>
                  </a:lnTo>
                  <a:lnTo>
                    <a:pt x="105480" y="20000"/>
                  </a:lnTo>
                  <a:lnTo>
                    <a:pt x="104839" y="19340"/>
                  </a:lnTo>
                  <a:lnTo>
                    <a:pt x="104199" y="19340"/>
                  </a:lnTo>
                  <a:lnTo>
                    <a:pt x="104199" y="18681"/>
                  </a:lnTo>
                  <a:lnTo>
                    <a:pt x="103558" y="18241"/>
                  </a:lnTo>
                  <a:lnTo>
                    <a:pt x="103558" y="15604"/>
                  </a:lnTo>
                  <a:lnTo>
                    <a:pt x="102918" y="14945"/>
                  </a:lnTo>
                  <a:lnTo>
                    <a:pt x="103558" y="14285"/>
                  </a:lnTo>
                  <a:lnTo>
                    <a:pt x="102918" y="13846"/>
                  </a:lnTo>
                  <a:lnTo>
                    <a:pt x="102918" y="13186"/>
                  </a:lnTo>
                  <a:lnTo>
                    <a:pt x="103558" y="13846"/>
                  </a:lnTo>
                  <a:lnTo>
                    <a:pt x="103558" y="13186"/>
                  </a:lnTo>
                  <a:lnTo>
                    <a:pt x="102918" y="12527"/>
                  </a:lnTo>
                  <a:lnTo>
                    <a:pt x="102277" y="13186"/>
                  </a:lnTo>
                  <a:lnTo>
                    <a:pt x="102277" y="11868"/>
                  </a:lnTo>
                  <a:lnTo>
                    <a:pt x="101850" y="11868"/>
                  </a:lnTo>
                  <a:lnTo>
                    <a:pt x="101209" y="8791"/>
                  </a:lnTo>
                  <a:lnTo>
                    <a:pt x="101209" y="8131"/>
                  </a:lnTo>
                  <a:lnTo>
                    <a:pt x="99288" y="8791"/>
                  </a:lnTo>
                  <a:lnTo>
                    <a:pt x="98647" y="9450"/>
                  </a:lnTo>
                  <a:lnTo>
                    <a:pt x="98007" y="9450"/>
                  </a:lnTo>
                  <a:lnTo>
                    <a:pt x="98647" y="7472"/>
                  </a:lnTo>
                  <a:lnTo>
                    <a:pt x="98647" y="6153"/>
                  </a:lnTo>
                  <a:lnTo>
                    <a:pt x="97580" y="5054"/>
                  </a:lnTo>
                  <a:lnTo>
                    <a:pt x="96939" y="6153"/>
                  </a:lnTo>
                  <a:lnTo>
                    <a:pt x="96939" y="5494"/>
                  </a:lnTo>
                  <a:lnTo>
                    <a:pt x="96298" y="6813"/>
                  </a:lnTo>
                  <a:lnTo>
                    <a:pt x="96298" y="6813"/>
                  </a:lnTo>
                  <a:lnTo>
                    <a:pt x="95658" y="7472"/>
                  </a:lnTo>
                  <a:lnTo>
                    <a:pt x="95017" y="8791"/>
                  </a:lnTo>
                  <a:lnTo>
                    <a:pt x="94377" y="8791"/>
                  </a:lnTo>
                  <a:lnTo>
                    <a:pt x="93309" y="9890"/>
                  </a:lnTo>
                  <a:lnTo>
                    <a:pt x="93736" y="10549"/>
                  </a:lnTo>
                  <a:lnTo>
                    <a:pt x="93309" y="10549"/>
                  </a:lnTo>
                  <a:lnTo>
                    <a:pt x="93309" y="12527"/>
                  </a:lnTo>
                  <a:lnTo>
                    <a:pt x="92669" y="13186"/>
                  </a:lnTo>
                  <a:lnTo>
                    <a:pt x="92028" y="13186"/>
                  </a:lnTo>
                  <a:lnTo>
                    <a:pt x="92028" y="14285"/>
                  </a:lnTo>
                  <a:lnTo>
                    <a:pt x="92028" y="14945"/>
                  </a:lnTo>
                  <a:lnTo>
                    <a:pt x="92028" y="14945"/>
                  </a:lnTo>
                  <a:lnTo>
                    <a:pt x="92028" y="15604"/>
                  </a:lnTo>
                  <a:lnTo>
                    <a:pt x="91387" y="16263"/>
                  </a:lnTo>
                  <a:lnTo>
                    <a:pt x="90747" y="16923"/>
                  </a:lnTo>
                  <a:lnTo>
                    <a:pt x="90106" y="16923"/>
                  </a:lnTo>
                  <a:lnTo>
                    <a:pt x="89466" y="18681"/>
                  </a:lnTo>
                  <a:lnTo>
                    <a:pt x="89466" y="18681"/>
                  </a:lnTo>
                  <a:lnTo>
                    <a:pt x="89039" y="19340"/>
                  </a:lnTo>
                  <a:lnTo>
                    <a:pt x="88398" y="19340"/>
                  </a:lnTo>
                  <a:lnTo>
                    <a:pt x="88398" y="20000"/>
                  </a:lnTo>
                  <a:lnTo>
                    <a:pt x="87117" y="19340"/>
                  </a:lnTo>
                  <a:lnTo>
                    <a:pt x="86476" y="19340"/>
                  </a:lnTo>
                  <a:lnTo>
                    <a:pt x="85836" y="19340"/>
                  </a:lnTo>
                  <a:lnTo>
                    <a:pt x="85195" y="19340"/>
                  </a:lnTo>
                  <a:lnTo>
                    <a:pt x="85195" y="18681"/>
                  </a:lnTo>
                  <a:lnTo>
                    <a:pt x="84768" y="18681"/>
                  </a:lnTo>
                  <a:lnTo>
                    <a:pt x="83487" y="18681"/>
                  </a:lnTo>
                  <a:lnTo>
                    <a:pt x="82206" y="18681"/>
                  </a:lnTo>
                  <a:lnTo>
                    <a:pt x="82206" y="18681"/>
                  </a:lnTo>
                  <a:lnTo>
                    <a:pt x="81138" y="19340"/>
                  </a:lnTo>
                  <a:lnTo>
                    <a:pt x="81565" y="20659"/>
                  </a:lnTo>
                  <a:lnTo>
                    <a:pt x="81138" y="20659"/>
                  </a:lnTo>
                  <a:lnTo>
                    <a:pt x="80498" y="20000"/>
                  </a:lnTo>
                  <a:lnTo>
                    <a:pt x="80498" y="18681"/>
                  </a:lnTo>
                  <a:lnTo>
                    <a:pt x="80498" y="18241"/>
                  </a:lnTo>
                  <a:lnTo>
                    <a:pt x="79857" y="16923"/>
                  </a:lnTo>
                  <a:lnTo>
                    <a:pt x="79217" y="16923"/>
                  </a:lnTo>
                  <a:lnTo>
                    <a:pt x="78576" y="16923"/>
                  </a:lnTo>
                  <a:lnTo>
                    <a:pt x="79217" y="16263"/>
                  </a:lnTo>
                  <a:lnTo>
                    <a:pt x="79217" y="15604"/>
                  </a:lnTo>
                  <a:lnTo>
                    <a:pt x="79217" y="14285"/>
                  </a:lnTo>
                  <a:lnTo>
                    <a:pt x="79217" y="13186"/>
                  </a:lnTo>
                  <a:lnTo>
                    <a:pt x="80498" y="13186"/>
                  </a:lnTo>
                  <a:lnTo>
                    <a:pt x="80498" y="12527"/>
                  </a:lnTo>
                  <a:lnTo>
                    <a:pt x="80498" y="11868"/>
                  </a:lnTo>
                  <a:lnTo>
                    <a:pt x="79857" y="11868"/>
                  </a:lnTo>
                  <a:lnTo>
                    <a:pt x="79857" y="11208"/>
                  </a:lnTo>
                  <a:lnTo>
                    <a:pt x="79217" y="11208"/>
                  </a:lnTo>
                  <a:lnTo>
                    <a:pt x="79217" y="10549"/>
                  </a:lnTo>
                  <a:lnTo>
                    <a:pt x="79217" y="9890"/>
                  </a:lnTo>
                  <a:lnTo>
                    <a:pt x="77935" y="9450"/>
                  </a:lnTo>
                  <a:lnTo>
                    <a:pt x="77935" y="8131"/>
                  </a:lnTo>
                  <a:lnTo>
                    <a:pt x="77295" y="6813"/>
                  </a:lnTo>
                  <a:lnTo>
                    <a:pt x="77935" y="6153"/>
                  </a:lnTo>
                  <a:lnTo>
                    <a:pt x="77295" y="5054"/>
                  </a:lnTo>
                  <a:lnTo>
                    <a:pt x="76868" y="5054"/>
                  </a:lnTo>
                  <a:lnTo>
                    <a:pt x="76868" y="3736"/>
                  </a:lnTo>
                  <a:lnTo>
                    <a:pt x="76227" y="3076"/>
                  </a:lnTo>
                  <a:lnTo>
                    <a:pt x="75587" y="3736"/>
                  </a:lnTo>
                  <a:lnTo>
                    <a:pt x="74946" y="3736"/>
                  </a:lnTo>
                  <a:lnTo>
                    <a:pt x="73024" y="4395"/>
                  </a:lnTo>
                  <a:lnTo>
                    <a:pt x="72597" y="3736"/>
                  </a:lnTo>
                  <a:lnTo>
                    <a:pt x="72597" y="3736"/>
                  </a:lnTo>
                  <a:lnTo>
                    <a:pt x="71957" y="3736"/>
                  </a:lnTo>
                  <a:lnTo>
                    <a:pt x="71316" y="4395"/>
                  </a:lnTo>
                  <a:lnTo>
                    <a:pt x="70035" y="5054"/>
                  </a:lnTo>
                  <a:lnTo>
                    <a:pt x="70035" y="5054"/>
                  </a:lnTo>
                  <a:lnTo>
                    <a:pt x="69395" y="5054"/>
                  </a:lnTo>
                  <a:lnTo>
                    <a:pt x="69395" y="5494"/>
                  </a:lnTo>
                  <a:lnTo>
                    <a:pt x="68754" y="5494"/>
                  </a:lnTo>
                  <a:lnTo>
                    <a:pt x="68327" y="5054"/>
                  </a:lnTo>
                  <a:lnTo>
                    <a:pt x="67686" y="6153"/>
                  </a:lnTo>
                  <a:lnTo>
                    <a:pt x="67046" y="5054"/>
                  </a:lnTo>
                  <a:lnTo>
                    <a:pt x="67046" y="4395"/>
                  </a:lnTo>
                  <a:lnTo>
                    <a:pt x="66405" y="3736"/>
                  </a:lnTo>
                  <a:lnTo>
                    <a:pt x="65765" y="3736"/>
                  </a:lnTo>
                  <a:lnTo>
                    <a:pt x="65765" y="2417"/>
                  </a:lnTo>
                  <a:lnTo>
                    <a:pt x="65124" y="2417"/>
                  </a:lnTo>
                  <a:lnTo>
                    <a:pt x="65124" y="2417"/>
                  </a:lnTo>
                  <a:lnTo>
                    <a:pt x="64483" y="2417"/>
                  </a:lnTo>
                  <a:lnTo>
                    <a:pt x="64056" y="659"/>
                  </a:lnTo>
                  <a:lnTo>
                    <a:pt x="63416" y="659"/>
                  </a:lnTo>
                  <a:lnTo>
                    <a:pt x="62775" y="659"/>
                  </a:lnTo>
                  <a:lnTo>
                    <a:pt x="61494" y="0"/>
                  </a:lnTo>
                  <a:lnTo>
                    <a:pt x="60854" y="659"/>
                  </a:lnTo>
                  <a:lnTo>
                    <a:pt x="60854" y="659"/>
                  </a:lnTo>
                  <a:lnTo>
                    <a:pt x="60854" y="0"/>
                  </a:lnTo>
                  <a:lnTo>
                    <a:pt x="60427" y="0"/>
                  </a:lnTo>
                  <a:lnTo>
                    <a:pt x="59145" y="659"/>
                  </a:lnTo>
                  <a:lnTo>
                    <a:pt x="59145" y="659"/>
                  </a:lnTo>
                  <a:lnTo>
                    <a:pt x="57864" y="1098"/>
                  </a:lnTo>
                  <a:lnTo>
                    <a:pt x="57864" y="1098"/>
                  </a:lnTo>
                  <a:lnTo>
                    <a:pt x="56583" y="1758"/>
                  </a:lnTo>
                  <a:lnTo>
                    <a:pt x="56583" y="4395"/>
                  </a:lnTo>
                  <a:lnTo>
                    <a:pt x="57224" y="4395"/>
                  </a:lnTo>
                  <a:lnTo>
                    <a:pt x="57224" y="5054"/>
                  </a:lnTo>
                  <a:lnTo>
                    <a:pt x="57224" y="6153"/>
                  </a:lnTo>
                  <a:lnTo>
                    <a:pt x="56583" y="6153"/>
                  </a:lnTo>
                  <a:lnTo>
                    <a:pt x="56583" y="7472"/>
                  </a:lnTo>
                  <a:lnTo>
                    <a:pt x="57864" y="7472"/>
                  </a:lnTo>
                  <a:lnTo>
                    <a:pt x="57864" y="8131"/>
                  </a:lnTo>
                  <a:lnTo>
                    <a:pt x="56583" y="8131"/>
                  </a:lnTo>
                  <a:lnTo>
                    <a:pt x="56583" y="8791"/>
                  </a:lnTo>
                  <a:lnTo>
                    <a:pt x="56583" y="9450"/>
                  </a:lnTo>
                  <a:lnTo>
                    <a:pt x="55516" y="9450"/>
                  </a:lnTo>
                  <a:lnTo>
                    <a:pt x="54875" y="11208"/>
                  </a:lnTo>
                  <a:lnTo>
                    <a:pt x="54875" y="11208"/>
                  </a:lnTo>
                  <a:lnTo>
                    <a:pt x="53594" y="11208"/>
                  </a:lnTo>
                  <a:lnTo>
                    <a:pt x="53594" y="11868"/>
                  </a:lnTo>
                  <a:lnTo>
                    <a:pt x="52953" y="11868"/>
                  </a:lnTo>
                  <a:lnTo>
                    <a:pt x="53594" y="13186"/>
                  </a:lnTo>
                  <a:lnTo>
                    <a:pt x="53594" y="13186"/>
                  </a:lnTo>
                  <a:lnTo>
                    <a:pt x="53594" y="14285"/>
                  </a:lnTo>
                  <a:lnTo>
                    <a:pt x="52953" y="14285"/>
                  </a:lnTo>
                  <a:lnTo>
                    <a:pt x="52313" y="15604"/>
                  </a:lnTo>
                  <a:lnTo>
                    <a:pt x="52313" y="15604"/>
                  </a:lnTo>
                  <a:lnTo>
                    <a:pt x="51886" y="16263"/>
                  </a:lnTo>
                  <a:lnTo>
                    <a:pt x="50604" y="16923"/>
                  </a:lnTo>
                  <a:lnTo>
                    <a:pt x="48042" y="18241"/>
                  </a:lnTo>
                  <a:lnTo>
                    <a:pt x="48042" y="18681"/>
                  </a:lnTo>
                  <a:lnTo>
                    <a:pt x="48042" y="20000"/>
                  </a:lnTo>
                  <a:lnTo>
                    <a:pt x="48042" y="20000"/>
                  </a:lnTo>
                  <a:lnTo>
                    <a:pt x="47615" y="20000"/>
                  </a:lnTo>
                  <a:lnTo>
                    <a:pt x="46975" y="21318"/>
                  </a:lnTo>
                  <a:lnTo>
                    <a:pt x="46975" y="21978"/>
                  </a:lnTo>
                  <a:lnTo>
                    <a:pt x="46975" y="22637"/>
                  </a:lnTo>
                  <a:lnTo>
                    <a:pt x="46334" y="22637"/>
                  </a:lnTo>
                  <a:lnTo>
                    <a:pt x="45053" y="23076"/>
                  </a:lnTo>
                  <a:lnTo>
                    <a:pt x="43772" y="23736"/>
                  </a:lnTo>
                  <a:lnTo>
                    <a:pt x="43772" y="23736"/>
                  </a:lnTo>
                  <a:lnTo>
                    <a:pt x="43345" y="23736"/>
                  </a:lnTo>
                  <a:lnTo>
                    <a:pt x="43772" y="26373"/>
                  </a:lnTo>
                  <a:lnTo>
                    <a:pt x="43772" y="27032"/>
                  </a:lnTo>
                  <a:lnTo>
                    <a:pt x="44412" y="27032"/>
                  </a:lnTo>
                  <a:lnTo>
                    <a:pt x="43772" y="28131"/>
                  </a:lnTo>
                  <a:lnTo>
                    <a:pt x="45053" y="29450"/>
                  </a:lnTo>
                  <a:lnTo>
                    <a:pt x="45053" y="29450"/>
                  </a:lnTo>
                  <a:lnTo>
                    <a:pt x="45053" y="30769"/>
                  </a:lnTo>
                  <a:lnTo>
                    <a:pt x="45053" y="31428"/>
                  </a:lnTo>
                  <a:lnTo>
                    <a:pt x="45693" y="32087"/>
                  </a:lnTo>
                  <a:lnTo>
                    <a:pt x="45053" y="32527"/>
                  </a:lnTo>
                  <a:lnTo>
                    <a:pt x="43772" y="32527"/>
                  </a:lnTo>
                  <a:lnTo>
                    <a:pt x="43345" y="32527"/>
                  </a:lnTo>
                  <a:lnTo>
                    <a:pt x="43345" y="32527"/>
                  </a:lnTo>
                  <a:lnTo>
                    <a:pt x="42064" y="32527"/>
                  </a:lnTo>
                  <a:lnTo>
                    <a:pt x="42064" y="33846"/>
                  </a:lnTo>
                  <a:lnTo>
                    <a:pt x="40782" y="31428"/>
                  </a:lnTo>
                  <a:lnTo>
                    <a:pt x="40782" y="31428"/>
                  </a:lnTo>
                  <a:lnTo>
                    <a:pt x="40142" y="32087"/>
                  </a:lnTo>
                  <a:lnTo>
                    <a:pt x="39715" y="33186"/>
                  </a:lnTo>
                  <a:lnTo>
                    <a:pt x="40142" y="33846"/>
                  </a:lnTo>
                  <a:lnTo>
                    <a:pt x="39715" y="34505"/>
                  </a:lnTo>
                  <a:lnTo>
                    <a:pt x="39715" y="34505"/>
                  </a:lnTo>
                  <a:lnTo>
                    <a:pt x="39715" y="35164"/>
                  </a:lnTo>
                  <a:lnTo>
                    <a:pt x="40142" y="35824"/>
                  </a:lnTo>
                  <a:lnTo>
                    <a:pt x="40782" y="35824"/>
                  </a:lnTo>
                  <a:lnTo>
                    <a:pt x="40782" y="35824"/>
                  </a:lnTo>
                  <a:lnTo>
                    <a:pt x="42064" y="36923"/>
                  </a:lnTo>
                  <a:lnTo>
                    <a:pt x="42064" y="37582"/>
                  </a:lnTo>
                  <a:lnTo>
                    <a:pt x="41423" y="37582"/>
                  </a:lnTo>
                  <a:lnTo>
                    <a:pt x="40782" y="38901"/>
                  </a:lnTo>
                  <a:lnTo>
                    <a:pt x="40782" y="39560"/>
                  </a:lnTo>
                  <a:lnTo>
                    <a:pt x="40142" y="40879"/>
                  </a:lnTo>
                  <a:lnTo>
                    <a:pt x="39074" y="40879"/>
                  </a:lnTo>
                  <a:lnTo>
                    <a:pt x="39074" y="41318"/>
                  </a:lnTo>
                  <a:lnTo>
                    <a:pt x="39074" y="41978"/>
                  </a:lnTo>
                  <a:lnTo>
                    <a:pt x="39715" y="41978"/>
                  </a:lnTo>
                  <a:lnTo>
                    <a:pt x="39715" y="41978"/>
                  </a:lnTo>
                  <a:lnTo>
                    <a:pt x="39715" y="41978"/>
                  </a:lnTo>
                  <a:lnTo>
                    <a:pt x="39715" y="42637"/>
                  </a:lnTo>
                  <a:lnTo>
                    <a:pt x="39715" y="43296"/>
                  </a:lnTo>
                  <a:lnTo>
                    <a:pt x="39715" y="43956"/>
                  </a:lnTo>
                  <a:lnTo>
                    <a:pt x="39074" y="43956"/>
                  </a:lnTo>
                  <a:lnTo>
                    <a:pt x="37793" y="43296"/>
                  </a:lnTo>
                  <a:lnTo>
                    <a:pt x="36512" y="43296"/>
                  </a:lnTo>
                  <a:lnTo>
                    <a:pt x="37153" y="43956"/>
                  </a:lnTo>
                  <a:lnTo>
                    <a:pt x="36512" y="44615"/>
                  </a:lnTo>
                  <a:lnTo>
                    <a:pt x="36512" y="44615"/>
                  </a:lnTo>
                  <a:lnTo>
                    <a:pt x="35871" y="45274"/>
                  </a:lnTo>
                  <a:lnTo>
                    <a:pt x="35444" y="47032"/>
                  </a:lnTo>
                  <a:lnTo>
                    <a:pt x="34163" y="47032"/>
                  </a:lnTo>
                  <a:lnTo>
                    <a:pt x="33523" y="49010"/>
                  </a:lnTo>
                  <a:lnTo>
                    <a:pt x="32241" y="49010"/>
                  </a:lnTo>
                  <a:lnTo>
                    <a:pt x="32241" y="47692"/>
                  </a:lnTo>
                  <a:lnTo>
                    <a:pt x="31601" y="47032"/>
                  </a:lnTo>
                  <a:lnTo>
                    <a:pt x="31174" y="45714"/>
                  </a:lnTo>
                  <a:lnTo>
                    <a:pt x="30533" y="45714"/>
                  </a:lnTo>
                  <a:lnTo>
                    <a:pt x="29252" y="47032"/>
                  </a:lnTo>
                  <a:lnTo>
                    <a:pt x="29252" y="47032"/>
                  </a:lnTo>
                  <a:lnTo>
                    <a:pt x="28612" y="47032"/>
                  </a:lnTo>
                  <a:lnTo>
                    <a:pt x="27971" y="47032"/>
                  </a:lnTo>
                  <a:lnTo>
                    <a:pt x="27971" y="47032"/>
                  </a:lnTo>
                  <a:lnTo>
                    <a:pt x="26903" y="47032"/>
                  </a:lnTo>
                  <a:lnTo>
                    <a:pt x="26263" y="47032"/>
                  </a:lnTo>
                  <a:lnTo>
                    <a:pt x="26263" y="47032"/>
                  </a:lnTo>
                  <a:lnTo>
                    <a:pt x="25622" y="49010"/>
                  </a:lnTo>
                  <a:lnTo>
                    <a:pt x="21992" y="49010"/>
                  </a:lnTo>
                  <a:lnTo>
                    <a:pt x="21992" y="50109"/>
                  </a:lnTo>
                  <a:lnTo>
                    <a:pt x="21352" y="50109"/>
                  </a:lnTo>
                  <a:lnTo>
                    <a:pt x="20711" y="49670"/>
                  </a:lnTo>
                  <a:lnTo>
                    <a:pt x="19430" y="49010"/>
                  </a:lnTo>
                  <a:lnTo>
                    <a:pt x="19430" y="49010"/>
                  </a:lnTo>
                  <a:lnTo>
                    <a:pt x="19003" y="49010"/>
                  </a:lnTo>
                  <a:lnTo>
                    <a:pt x="18362" y="49010"/>
                  </a:lnTo>
                  <a:lnTo>
                    <a:pt x="17722" y="49010"/>
                  </a:lnTo>
                  <a:lnTo>
                    <a:pt x="17722" y="49670"/>
                  </a:lnTo>
                  <a:lnTo>
                    <a:pt x="17081" y="50769"/>
                  </a:lnTo>
                  <a:lnTo>
                    <a:pt x="16441" y="50109"/>
                  </a:lnTo>
                  <a:lnTo>
                    <a:pt x="16441" y="49670"/>
                  </a:lnTo>
                  <a:lnTo>
                    <a:pt x="15800" y="49670"/>
                  </a:lnTo>
                  <a:lnTo>
                    <a:pt x="15160" y="50109"/>
                  </a:lnTo>
                  <a:lnTo>
                    <a:pt x="14733" y="50109"/>
                  </a:lnTo>
                  <a:lnTo>
                    <a:pt x="14092" y="50109"/>
                  </a:lnTo>
                  <a:lnTo>
                    <a:pt x="14092" y="51428"/>
                  </a:lnTo>
                  <a:lnTo>
                    <a:pt x="13451" y="51428"/>
                  </a:lnTo>
                  <a:lnTo>
                    <a:pt x="14733" y="53406"/>
                  </a:lnTo>
                  <a:lnTo>
                    <a:pt x="14092" y="54065"/>
                  </a:lnTo>
                  <a:lnTo>
                    <a:pt x="12811" y="54065"/>
                  </a:lnTo>
                  <a:lnTo>
                    <a:pt x="12811" y="54065"/>
                  </a:lnTo>
                  <a:lnTo>
                    <a:pt x="11530" y="52747"/>
                  </a:lnTo>
                  <a:lnTo>
                    <a:pt x="12170" y="52087"/>
                  </a:lnTo>
                  <a:lnTo>
                    <a:pt x="12170" y="51428"/>
                  </a:lnTo>
                  <a:lnTo>
                    <a:pt x="10889" y="50109"/>
                  </a:lnTo>
                  <a:lnTo>
                    <a:pt x="10889" y="50769"/>
                  </a:lnTo>
                  <a:lnTo>
                    <a:pt x="9181" y="51428"/>
                  </a:lnTo>
                  <a:lnTo>
                    <a:pt x="9181" y="52747"/>
                  </a:lnTo>
                  <a:lnTo>
                    <a:pt x="7900" y="52087"/>
                  </a:lnTo>
                  <a:lnTo>
                    <a:pt x="7900" y="52087"/>
                  </a:lnTo>
                  <a:lnTo>
                    <a:pt x="7259" y="52087"/>
                  </a:lnTo>
                  <a:lnTo>
                    <a:pt x="6619" y="52747"/>
                  </a:lnTo>
                  <a:lnTo>
                    <a:pt x="6192" y="52087"/>
                  </a:lnTo>
                  <a:lnTo>
                    <a:pt x="5551" y="52747"/>
                  </a:lnTo>
                  <a:lnTo>
                    <a:pt x="4911" y="53406"/>
                  </a:lnTo>
                  <a:lnTo>
                    <a:pt x="4270" y="54065"/>
                  </a:lnTo>
                  <a:lnTo>
                    <a:pt x="4911" y="54065"/>
                  </a:lnTo>
                  <a:lnTo>
                    <a:pt x="4911" y="54505"/>
                  </a:lnTo>
                  <a:lnTo>
                    <a:pt x="6192" y="54505"/>
                  </a:lnTo>
                  <a:lnTo>
                    <a:pt x="6192" y="55824"/>
                  </a:lnTo>
                  <a:lnTo>
                    <a:pt x="5551" y="55824"/>
                  </a:lnTo>
                  <a:lnTo>
                    <a:pt x="6192" y="57142"/>
                  </a:lnTo>
                  <a:lnTo>
                    <a:pt x="6192" y="58461"/>
                  </a:lnTo>
                  <a:lnTo>
                    <a:pt x="4911" y="58461"/>
                  </a:lnTo>
                  <a:lnTo>
                    <a:pt x="4911" y="59560"/>
                  </a:lnTo>
                  <a:lnTo>
                    <a:pt x="4911" y="60879"/>
                  </a:lnTo>
                  <a:lnTo>
                    <a:pt x="4911" y="60879"/>
                  </a:lnTo>
                  <a:lnTo>
                    <a:pt x="5551" y="60879"/>
                  </a:lnTo>
                  <a:lnTo>
                    <a:pt x="5551" y="62197"/>
                  </a:lnTo>
                  <a:lnTo>
                    <a:pt x="4911" y="62197"/>
                  </a:lnTo>
                  <a:lnTo>
                    <a:pt x="4911" y="62857"/>
                  </a:lnTo>
                  <a:lnTo>
                    <a:pt x="3629" y="63516"/>
                  </a:lnTo>
                  <a:lnTo>
                    <a:pt x="3629" y="63516"/>
                  </a:lnTo>
                  <a:lnTo>
                    <a:pt x="3629" y="63956"/>
                  </a:lnTo>
                  <a:lnTo>
                    <a:pt x="3629" y="64615"/>
                  </a:lnTo>
                  <a:lnTo>
                    <a:pt x="3629" y="65274"/>
                  </a:lnTo>
                  <a:lnTo>
                    <a:pt x="3629" y="65274"/>
                  </a:lnTo>
                  <a:lnTo>
                    <a:pt x="3629" y="65934"/>
                  </a:lnTo>
                  <a:lnTo>
                    <a:pt x="2989" y="65934"/>
                  </a:lnTo>
                  <a:lnTo>
                    <a:pt x="2989" y="66593"/>
                  </a:lnTo>
                  <a:lnTo>
                    <a:pt x="2989" y="66593"/>
                  </a:lnTo>
                  <a:lnTo>
                    <a:pt x="2989" y="67252"/>
                  </a:lnTo>
                  <a:lnTo>
                    <a:pt x="3629" y="67912"/>
                  </a:lnTo>
                  <a:lnTo>
                    <a:pt x="3629" y="68351"/>
                  </a:lnTo>
                  <a:lnTo>
                    <a:pt x="3629" y="69010"/>
                  </a:lnTo>
                  <a:lnTo>
                    <a:pt x="4911" y="69010"/>
                  </a:lnTo>
                  <a:lnTo>
                    <a:pt x="4911" y="69010"/>
                  </a:lnTo>
                  <a:lnTo>
                    <a:pt x="6192" y="68351"/>
                  </a:lnTo>
                  <a:lnTo>
                    <a:pt x="6192" y="69010"/>
                  </a:lnTo>
                  <a:lnTo>
                    <a:pt x="6619" y="69010"/>
                  </a:lnTo>
                  <a:lnTo>
                    <a:pt x="7259" y="69010"/>
                  </a:lnTo>
                  <a:lnTo>
                    <a:pt x="8540" y="69010"/>
                  </a:lnTo>
                  <a:lnTo>
                    <a:pt x="8540" y="70329"/>
                  </a:lnTo>
                  <a:lnTo>
                    <a:pt x="8540" y="70989"/>
                  </a:lnTo>
                  <a:lnTo>
                    <a:pt x="9181" y="70989"/>
                  </a:lnTo>
                  <a:lnTo>
                    <a:pt x="9822" y="72307"/>
                  </a:lnTo>
                  <a:lnTo>
                    <a:pt x="10462" y="72307"/>
                  </a:lnTo>
                  <a:lnTo>
                    <a:pt x="10462" y="72307"/>
                  </a:lnTo>
                  <a:lnTo>
                    <a:pt x="10462" y="72747"/>
                  </a:lnTo>
                  <a:lnTo>
                    <a:pt x="10462" y="73406"/>
                  </a:lnTo>
                  <a:lnTo>
                    <a:pt x="9822" y="73406"/>
                  </a:lnTo>
                  <a:lnTo>
                    <a:pt x="10462" y="74725"/>
                  </a:lnTo>
                  <a:lnTo>
                    <a:pt x="10889" y="74725"/>
                  </a:lnTo>
                  <a:lnTo>
                    <a:pt x="10462" y="74725"/>
                  </a:lnTo>
                  <a:lnTo>
                    <a:pt x="9181" y="75384"/>
                  </a:lnTo>
                  <a:lnTo>
                    <a:pt x="9181" y="76043"/>
                  </a:lnTo>
                  <a:lnTo>
                    <a:pt x="9181" y="76703"/>
                  </a:lnTo>
                  <a:lnTo>
                    <a:pt x="9822" y="77142"/>
                  </a:lnTo>
                  <a:lnTo>
                    <a:pt x="9181" y="77142"/>
                  </a:lnTo>
                  <a:lnTo>
                    <a:pt x="9822" y="77802"/>
                  </a:lnTo>
                  <a:lnTo>
                    <a:pt x="10462" y="77142"/>
                  </a:lnTo>
                  <a:lnTo>
                    <a:pt x="10462" y="76703"/>
                  </a:lnTo>
                  <a:lnTo>
                    <a:pt x="10889" y="76043"/>
                  </a:lnTo>
                  <a:lnTo>
                    <a:pt x="11530" y="76043"/>
                  </a:lnTo>
                  <a:lnTo>
                    <a:pt x="11530" y="77142"/>
                  </a:lnTo>
                  <a:lnTo>
                    <a:pt x="11530" y="77142"/>
                  </a:lnTo>
                  <a:lnTo>
                    <a:pt x="11530" y="78461"/>
                  </a:lnTo>
                  <a:lnTo>
                    <a:pt x="11530" y="79120"/>
                  </a:lnTo>
                  <a:lnTo>
                    <a:pt x="11530" y="79780"/>
                  </a:lnTo>
                  <a:lnTo>
                    <a:pt x="11530" y="80439"/>
                  </a:lnTo>
                  <a:lnTo>
                    <a:pt x="12170" y="80439"/>
                  </a:lnTo>
                  <a:lnTo>
                    <a:pt x="12170" y="81098"/>
                  </a:lnTo>
                  <a:lnTo>
                    <a:pt x="12170" y="81538"/>
                  </a:lnTo>
                  <a:lnTo>
                    <a:pt x="11530" y="81538"/>
                  </a:lnTo>
                  <a:lnTo>
                    <a:pt x="10462" y="81538"/>
                  </a:lnTo>
                  <a:lnTo>
                    <a:pt x="10462" y="81538"/>
                  </a:lnTo>
                  <a:lnTo>
                    <a:pt x="10462" y="82857"/>
                  </a:lnTo>
                  <a:lnTo>
                    <a:pt x="9822" y="83516"/>
                  </a:lnTo>
                  <a:lnTo>
                    <a:pt x="10462" y="84175"/>
                  </a:lnTo>
                  <a:lnTo>
                    <a:pt x="10462" y="84175"/>
                  </a:lnTo>
                  <a:lnTo>
                    <a:pt x="9822" y="85934"/>
                  </a:lnTo>
                  <a:lnTo>
                    <a:pt x="9181" y="86593"/>
                  </a:lnTo>
                  <a:lnTo>
                    <a:pt x="9181" y="87252"/>
                  </a:lnTo>
                  <a:lnTo>
                    <a:pt x="8540" y="87252"/>
                  </a:lnTo>
                  <a:lnTo>
                    <a:pt x="8540" y="89230"/>
                  </a:lnTo>
                  <a:lnTo>
                    <a:pt x="7900" y="89230"/>
                  </a:lnTo>
                  <a:lnTo>
                    <a:pt x="7259" y="89230"/>
                  </a:lnTo>
                  <a:lnTo>
                    <a:pt x="7259" y="88571"/>
                  </a:lnTo>
                  <a:lnTo>
                    <a:pt x="7259" y="89230"/>
                  </a:lnTo>
                  <a:lnTo>
                    <a:pt x="6619" y="90329"/>
                  </a:lnTo>
                  <a:lnTo>
                    <a:pt x="6192" y="90329"/>
                  </a:lnTo>
                  <a:lnTo>
                    <a:pt x="6192" y="90989"/>
                  </a:lnTo>
                  <a:lnTo>
                    <a:pt x="5551" y="92307"/>
                  </a:lnTo>
                  <a:lnTo>
                    <a:pt x="4911" y="91648"/>
                  </a:lnTo>
                  <a:lnTo>
                    <a:pt x="4911" y="92307"/>
                  </a:lnTo>
                  <a:lnTo>
                    <a:pt x="4911" y="94285"/>
                  </a:lnTo>
                  <a:lnTo>
                    <a:pt x="4911" y="94725"/>
                  </a:lnTo>
                  <a:lnTo>
                    <a:pt x="4911" y="94725"/>
                  </a:lnTo>
                  <a:lnTo>
                    <a:pt x="3629" y="95384"/>
                  </a:lnTo>
                  <a:lnTo>
                    <a:pt x="2989" y="95384"/>
                  </a:lnTo>
                  <a:lnTo>
                    <a:pt x="2348" y="95384"/>
                  </a:lnTo>
                  <a:lnTo>
                    <a:pt x="2348" y="96703"/>
                  </a:lnTo>
                  <a:lnTo>
                    <a:pt x="1921" y="96703"/>
                  </a:lnTo>
                  <a:lnTo>
                    <a:pt x="1281" y="99120"/>
                  </a:lnTo>
                  <a:lnTo>
                    <a:pt x="1921" y="99780"/>
                  </a:lnTo>
                  <a:lnTo>
                    <a:pt x="1921" y="100439"/>
                  </a:lnTo>
                  <a:lnTo>
                    <a:pt x="640" y="100439"/>
                  </a:lnTo>
                  <a:lnTo>
                    <a:pt x="0" y="101098"/>
                  </a:lnTo>
                  <a:lnTo>
                    <a:pt x="640" y="104835"/>
                  </a:lnTo>
                  <a:lnTo>
                    <a:pt x="2348" y="106153"/>
                  </a:lnTo>
                  <a:lnTo>
                    <a:pt x="2989" y="106153"/>
                  </a:lnTo>
                  <a:lnTo>
                    <a:pt x="2989" y="106153"/>
                  </a:lnTo>
                  <a:lnTo>
                    <a:pt x="2989" y="106813"/>
                  </a:lnTo>
                  <a:lnTo>
                    <a:pt x="4911" y="107472"/>
                  </a:lnTo>
                  <a:lnTo>
                    <a:pt x="5551" y="107472"/>
                  </a:lnTo>
                  <a:lnTo>
                    <a:pt x="6192" y="108571"/>
                  </a:lnTo>
                  <a:lnTo>
                    <a:pt x="7259" y="111208"/>
                  </a:lnTo>
                  <a:lnTo>
                    <a:pt x="7900" y="111208"/>
                  </a:lnTo>
                  <a:lnTo>
                    <a:pt x="7900" y="112527"/>
                  </a:lnTo>
                  <a:lnTo>
                    <a:pt x="10462" y="112967"/>
                  </a:lnTo>
                  <a:lnTo>
                    <a:pt x="11530" y="111868"/>
                  </a:lnTo>
                  <a:lnTo>
                    <a:pt x="12170" y="112527"/>
                  </a:lnTo>
                  <a:lnTo>
                    <a:pt x="12811" y="111868"/>
                  </a:lnTo>
                  <a:lnTo>
                    <a:pt x="13451" y="111868"/>
                  </a:lnTo>
                  <a:lnTo>
                    <a:pt x="13451" y="111868"/>
                  </a:lnTo>
                  <a:lnTo>
                    <a:pt x="14733" y="111208"/>
                  </a:lnTo>
                  <a:lnTo>
                    <a:pt x="16441" y="110549"/>
                  </a:lnTo>
                  <a:lnTo>
                    <a:pt x="17081" y="111208"/>
                  </a:lnTo>
                  <a:lnTo>
                    <a:pt x="19003" y="111868"/>
                  </a:lnTo>
                  <a:lnTo>
                    <a:pt x="19003" y="112967"/>
                  </a:lnTo>
                  <a:lnTo>
                    <a:pt x="19430" y="113626"/>
                  </a:lnTo>
                  <a:lnTo>
                    <a:pt x="20711" y="112967"/>
                  </a:lnTo>
                  <a:lnTo>
                    <a:pt x="20711" y="112527"/>
                  </a:lnTo>
                  <a:lnTo>
                    <a:pt x="21992" y="111868"/>
                  </a:lnTo>
                  <a:lnTo>
                    <a:pt x="23060" y="111868"/>
                  </a:lnTo>
                  <a:lnTo>
                    <a:pt x="23060" y="112527"/>
                  </a:lnTo>
                  <a:lnTo>
                    <a:pt x="23701" y="112967"/>
                  </a:lnTo>
                  <a:lnTo>
                    <a:pt x="25622" y="112967"/>
                  </a:lnTo>
                  <a:lnTo>
                    <a:pt x="26903" y="112967"/>
                  </a:lnTo>
                  <a:lnTo>
                    <a:pt x="26903" y="112527"/>
                  </a:lnTo>
                  <a:lnTo>
                    <a:pt x="27330" y="112527"/>
                  </a:lnTo>
                  <a:lnTo>
                    <a:pt x="29252" y="112967"/>
                  </a:lnTo>
                  <a:lnTo>
                    <a:pt x="29252" y="112527"/>
                  </a:lnTo>
                  <a:lnTo>
                    <a:pt x="29893" y="112967"/>
                  </a:lnTo>
                  <a:lnTo>
                    <a:pt x="31601" y="112967"/>
                  </a:lnTo>
                  <a:lnTo>
                    <a:pt x="31601" y="112967"/>
                  </a:lnTo>
                  <a:lnTo>
                    <a:pt x="31601" y="110549"/>
                  </a:lnTo>
                  <a:lnTo>
                    <a:pt x="31174" y="109890"/>
                  </a:lnTo>
                  <a:lnTo>
                    <a:pt x="31601" y="109230"/>
                  </a:lnTo>
                  <a:lnTo>
                    <a:pt x="31174" y="108571"/>
                  </a:lnTo>
                  <a:lnTo>
                    <a:pt x="31174" y="108571"/>
                  </a:lnTo>
                  <a:lnTo>
                    <a:pt x="31174" y="108131"/>
                  </a:lnTo>
                  <a:lnTo>
                    <a:pt x="31601" y="107472"/>
                  </a:lnTo>
                  <a:lnTo>
                    <a:pt x="31601" y="107472"/>
                  </a:lnTo>
                  <a:lnTo>
                    <a:pt x="31601" y="106813"/>
                  </a:lnTo>
                  <a:lnTo>
                    <a:pt x="31174" y="106153"/>
                  </a:lnTo>
                  <a:lnTo>
                    <a:pt x="32241" y="104835"/>
                  </a:lnTo>
                  <a:lnTo>
                    <a:pt x="33523" y="104835"/>
                  </a:lnTo>
                  <a:lnTo>
                    <a:pt x="35871" y="106153"/>
                  </a:lnTo>
                  <a:lnTo>
                    <a:pt x="35871" y="106153"/>
                  </a:lnTo>
                  <a:lnTo>
                    <a:pt x="37793" y="106813"/>
                  </a:lnTo>
                  <a:lnTo>
                    <a:pt x="39715" y="108571"/>
                  </a:lnTo>
                  <a:lnTo>
                    <a:pt x="40782" y="108131"/>
                  </a:lnTo>
                  <a:lnTo>
                    <a:pt x="40782" y="108131"/>
                  </a:lnTo>
                  <a:lnTo>
                    <a:pt x="42064" y="108571"/>
                  </a:lnTo>
                  <a:lnTo>
                    <a:pt x="42704" y="108571"/>
                  </a:lnTo>
                  <a:lnTo>
                    <a:pt x="43772" y="109230"/>
                  </a:lnTo>
                  <a:lnTo>
                    <a:pt x="45053" y="109230"/>
                  </a:lnTo>
                  <a:lnTo>
                    <a:pt x="46334" y="110549"/>
                  </a:lnTo>
                  <a:lnTo>
                    <a:pt x="46975" y="111868"/>
                  </a:lnTo>
                  <a:lnTo>
                    <a:pt x="48042" y="112967"/>
                  </a:lnTo>
                  <a:lnTo>
                    <a:pt x="49323" y="111868"/>
                  </a:lnTo>
                  <a:lnTo>
                    <a:pt x="50604" y="112527"/>
                  </a:lnTo>
                  <a:lnTo>
                    <a:pt x="52953" y="111868"/>
                  </a:lnTo>
                  <a:lnTo>
                    <a:pt x="53594" y="112527"/>
                  </a:lnTo>
                  <a:lnTo>
                    <a:pt x="53594" y="112967"/>
                  </a:lnTo>
                  <a:lnTo>
                    <a:pt x="54875" y="113626"/>
                  </a:lnTo>
                  <a:lnTo>
                    <a:pt x="56583" y="118021"/>
                  </a:lnTo>
                  <a:lnTo>
                    <a:pt x="57864" y="117362"/>
                  </a:lnTo>
                  <a:lnTo>
                    <a:pt x="57864" y="115604"/>
                  </a:lnTo>
                  <a:lnTo>
                    <a:pt x="58505" y="115604"/>
                  </a:lnTo>
                  <a:lnTo>
                    <a:pt x="58505" y="115604"/>
                  </a:lnTo>
                  <a:lnTo>
                    <a:pt x="59145" y="116263"/>
                  </a:lnTo>
                  <a:lnTo>
                    <a:pt x="59145" y="115604"/>
                  </a:lnTo>
                  <a:lnTo>
                    <a:pt x="60427" y="115604"/>
                  </a:lnTo>
                  <a:lnTo>
                    <a:pt x="60854" y="115604"/>
                  </a:lnTo>
                  <a:lnTo>
                    <a:pt x="61494" y="116923"/>
                  </a:lnTo>
                  <a:lnTo>
                    <a:pt x="65765" y="117362"/>
                  </a:lnTo>
                  <a:lnTo>
                    <a:pt x="65765" y="118681"/>
                  </a:lnTo>
                  <a:lnTo>
                    <a:pt x="67686" y="118681"/>
                  </a:lnTo>
                  <a:lnTo>
                    <a:pt x="67686" y="119999"/>
                  </a:lnTo>
                  <a:lnTo>
                    <a:pt x="68754" y="119340"/>
                  </a:lnTo>
                  <a:lnTo>
                    <a:pt x="70035" y="119340"/>
                  </a:lnTo>
                  <a:lnTo>
                    <a:pt x="71316" y="117362"/>
                  </a:lnTo>
                  <a:lnTo>
                    <a:pt x="72597" y="118021"/>
                  </a:lnTo>
                  <a:lnTo>
                    <a:pt x="73665" y="116923"/>
                  </a:lnTo>
                  <a:lnTo>
                    <a:pt x="73665" y="116263"/>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2" name="Google Shape;462;p9"/>
            <p:cNvSpPr/>
            <p:nvPr/>
          </p:nvSpPr>
          <p:spPr>
            <a:xfrm>
              <a:off x="4197234" y="4100334"/>
              <a:ext cx="406062" cy="363454"/>
            </a:xfrm>
            <a:custGeom>
              <a:avLst/>
              <a:gdLst/>
              <a:ahLst/>
              <a:cxnLst/>
              <a:rect l="l" t="t" r="r" b="b"/>
              <a:pathLst>
                <a:path w="120000" h="120000" extrusionOk="0">
                  <a:moveTo>
                    <a:pt x="73665" y="116263"/>
                  </a:moveTo>
                  <a:lnTo>
                    <a:pt x="74306" y="115604"/>
                  </a:lnTo>
                  <a:lnTo>
                    <a:pt x="74946" y="115604"/>
                  </a:lnTo>
                  <a:lnTo>
                    <a:pt x="76227" y="115604"/>
                  </a:lnTo>
                  <a:lnTo>
                    <a:pt x="78576" y="114945"/>
                  </a:lnTo>
                  <a:lnTo>
                    <a:pt x="79857" y="115604"/>
                  </a:lnTo>
                  <a:lnTo>
                    <a:pt x="79857" y="114285"/>
                  </a:lnTo>
                  <a:lnTo>
                    <a:pt x="79857" y="113626"/>
                  </a:lnTo>
                  <a:lnTo>
                    <a:pt x="79217" y="112967"/>
                  </a:lnTo>
                  <a:lnTo>
                    <a:pt x="77935" y="112527"/>
                  </a:lnTo>
                  <a:lnTo>
                    <a:pt x="77935" y="112527"/>
                  </a:lnTo>
                  <a:lnTo>
                    <a:pt x="77295" y="111868"/>
                  </a:lnTo>
                  <a:lnTo>
                    <a:pt x="76868" y="110549"/>
                  </a:lnTo>
                  <a:lnTo>
                    <a:pt x="76227" y="110549"/>
                  </a:lnTo>
                  <a:lnTo>
                    <a:pt x="75587" y="111208"/>
                  </a:lnTo>
                  <a:lnTo>
                    <a:pt x="75587" y="111868"/>
                  </a:lnTo>
                  <a:lnTo>
                    <a:pt x="74946" y="111868"/>
                  </a:lnTo>
                  <a:lnTo>
                    <a:pt x="74946" y="111868"/>
                  </a:lnTo>
                  <a:lnTo>
                    <a:pt x="74306" y="111868"/>
                  </a:lnTo>
                  <a:lnTo>
                    <a:pt x="73665" y="111868"/>
                  </a:lnTo>
                  <a:lnTo>
                    <a:pt x="72597" y="111868"/>
                  </a:lnTo>
                  <a:lnTo>
                    <a:pt x="72597" y="111208"/>
                  </a:lnTo>
                  <a:lnTo>
                    <a:pt x="71957" y="110549"/>
                  </a:lnTo>
                  <a:lnTo>
                    <a:pt x="71957" y="110549"/>
                  </a:lnTo>
                  <a:lnTo>
                    <a:pt x="71957" y="109890"/>
                  </a:lnTo>
                  <a:lnTo>
                    <a:pt x="71957" y="109890"/>
                  </a:lnTo>
                  <a:lnTo>
                    <a:pt x="71316" y="108571"/>
                  </a:lnTo>
                  <a:lnTo>
                    <a:pt x="70035" y="107472"/>
                  </a:lnTo>
                  <a:lnTo>
                    <a:pt x="70676" y="106153"/>
                  </a:lnTo>
                  <a:lnTo>
                    <a:pt x="70676" y="106153"/>
                  </a:lnTo>
                  <a:lnTo>
                    <a:pt x="72597" y="105494"/>
                  </a:lnTo>
                  <a:lnTo>
                    <a:pt x="73024" y="105494"/>
                  </a:lnTo>
                  <a:lnTo>
                    <a:pt x="73665" y="105494"/>
                  </a:lnTo>
                  <a:lnTo>
                    <a:pt x="73665" y="104835"/>
                  </a:lnTo>
                  <a:lnTo>
                    <a:pt x="73665" y="103736"/>
                  </a:lnTo>
                  <a:lnTo>
                    <a:pt x="73665" y="102417"/>
                  </a:lnTo>
                  <a:lnTo>
                    <a:pt x="73024" y="102417"/>
                  </a:lnTo>
                  <a:lnTo>
                    <a:pt x="72597" y="101758"/>
                  </a:lnTo>
                  <a:lnTo>
                    <a:pt x="72597" y="101098"/>
                  </a:lnTo>
                  <a:lnTo>
                    <a:pt x="72597" y="101098"/>
                  </a:lnTo>
                  <a:lnTo>
                    <a:pt x="73024" y="100439"/>
                  </a:lnTo>
                  <a:lnTo>
                    <a:pt x="73665" y="101098"/>
                  </a:lnTo>
                  <a:lnTo>
                    <a:pt x="74946" y="100439"/>
                  </a:lnTo>
                  <a:lnTo>
                    <a:pt x="74306" y="100439"/>
                  </a:lnTo>
                  <a:lnTo>
                    <a:pt x="73665" y="100439"/>
                  </a:lnTo>
                  <a:lnTo>
                    <a:pt x="73665" y="99120"/>
                  </a:lnTo>
                  <a:lnTo>
                    <a:pt x="73665" y="98681"/>
                  </a:lnTo>
                  <a:lnTo>
                    <a:pt x="73665" y="98681"/>
                  </a:lnTo>
                  <a:lnTo>
                    <a:pt x="73665" y="97362"/>
                  </a:lnTo>
                  <a:lnTo>
                    <a:pt x="73665" y="97362"/>
                  </a:lnTo>
                  <a:lnTo>
                    <a:pt x="73665" y="96703"/>
                  </a:lnTo>
                  <a:lnTo>
                    <a:pt x="72597" y="96703"/>
                  </a:lnTo>
                  <a:lnTo>
                    <a:pt x="72597" y="96043"/>
                  </a:lnTo>
                  <a:lnTo>
                    <a:pt x="73024" y="95384"/>
                  </a:lnTo>
                  <a:lnTo>
                    <a:pt x="73024" y="94725"/>
                  </a:lnTo>
                  <a:lnTo>
                    <a:pt x="72597" y="93626"/>
                  </a:lnTo>
                  <a:lnTo>
                    <a:pt x="72597" y="93626"/>
                  </a:lnTo>
                  <a:lnTo>
                    <a:pt x="72597" y="92967"/>
                  </a:lnTo>
                  <a:lnTo>
                    <a:pt x="71957" y="92967"/>
                  </a:lnTo>
                  <a:lnTo>
                    <a:pt x="71957" y="92967"/>
                  </a:lnTo>
                  <a:lnTo>
                    <a:pt x="71316" y="92967"/>
                  </a:lnTo>
                  <a:lnTo>
                    <a:pt x="71316" y="92967"/>
                  </a:lnTo>
                  <a:lnTo>
                    <a:pt x="70676" y="92967"/>
                  </a:lnTo>
                  <a:lnTo>
                    <a:pt x="70676" y="91648"/>
                  </a:lnTo>
                  <a:lnTo>
                    <a:pt x="70035" y="91648"/>
                  </a:lnTo>
                  <a:lnTo>
                    <a:pt x="69395" y="90989"/>
                  </a:lnTo>
                  <a:lnTo>
                    <a:pt x="69395" y="90989"/>
                  </a:lnTo>
                  <a:lnTo>
                    <a:pt x="69395" y="91648"/>
                  </a:lnTo>
                  <a:lnTo>
                    <a:pt x="68754" y="91648"/>
                  </a:lnTo>
                  <a:lnTo>
                    <a:pt x="68327" y="90989"/>
                  </a:lnTo>
                  <a:lnTo>
                    <a:pt x="67686" y="90989"/>
                  </a:lnTo>
                  <a:lnTo>
                    <a:pt x="67686" y="90989"/>
                  </a:lnTo>
                  <a:lnTo>
                    <a:pt x="67686" y="90989"/>
                  </a:lnTo>
                  <a:lnTo>
                    <a:pt x="65124" y="89890"/>
                  </a:lnTo>
                  <a:lnTo>
                    <a:pt x="65124" y="89230"/>
                  </a:lnTo>
                  <a:lnTo>
                    <a:pt x="65765" y="88571"/>
                  </a:lnTo>
                  <a:lnTo>
                    <a:pt x="65765" y="88571"/>
                  </a:lnTo>
                  <a:lnTo>
                    <a:pt x="64483" y="85934"/>
                  </a:lnTo>
                  <a:lnTo>
                    <a:pt x="65124" y="85494"/>
                  </a:lnTo>
                  <a:lnTo>
                    <a:pt x="65124" y="84835"/>
                  </a:lnTo>
                  <a:lnTo>
                    <a:pt x="65124" y="84175"/>
                  </a:lnTo>
                  <a:lnTo>
                    <a:pt x="65124" y="84175"/>
                  </a:lnTo>
                  <a:lnTo>
                    <a:pt x="65765" y="83516"/>
                  </a:lnTo>
                  <a:lnTo>
                    <a:pt x="65765" y="82857"/>
                  </a:lnTo>
                  <a:lnTo>
                    <a:pt x="66405" y="81538"/>
                  </a:lnTo>
                  <a:lnTo>
                    <a:pt x="67686" y="82197"/>
                  </a:lnTo>
                  <a:lnTo>
                    <a:pt x="67686" y="82197"/>
                  </a:lnTo>
                  <a:lnTo>
                    <a:pt x="68327" y="82197"/>
                  </a:lnTo>
                  <a:lnTo>
                    <a:pt x="68754" y="82197"/>
                  </a:lnTo>
                  <a:lnTo>
                    <a:pt x="68327" y="80439"/>
                  </a:lnTo>
                  <a:lnTo>
                    <a:pt x="68754" y="79780"/>
                  </a:lnTo>
                  <a:lnTo>
                    <a:pt x="68754" y="79120"/>
                  </a:lnTo>
                  <a:lnTo>
                    <a:pt x="69395" y="78461"/>
                  </a:lnTo>
                  <a:lnTo>
                    <a:pt x="69395" y="77802"/>
                  </a:lnTo>
                  <a:lnTo>
                    <a:pt x="70035" y="77142"/>
                  </a:lnTo>
                  <a:lnTo>
                    <a:pt x="70676" y="78461"/>
                  </a:lnTo>
                  <a:lnTo>
                    <a:pt x="71316" y="79120"/>
                  </a:lnTo>
                  <a:lnTo>
                    <a:pt x="71316" y="79780"/>
                  </a:lnTo>
                  <a:lnTo>
                    <a:pt x="71957" y="79780"/>
                  </a:lnTo>
                  <a:lnTo>
                    <a:pt x="71957" y="78461"/>
                  </a:lnTo>
                  <a:lnTo>
                    <a:pt x="72597" y="78461"/>
                  </a:lnTo>
                  <a:lnTo>
                    <a:pt x="73024" y="78461"/>
                  </a:lnTo>
                  <a:lnTo>
                    <a:pt x="73665" y="79120"/>
                  </a:lnTo>
                  <a:lnTo>
                    <a:pt x="73665" y="79120"/>
                  </a:lnTo>
                  <a:lnTo>
                    <a:pt x="74946" y="78461"/>
                  </a:lnTo>
                  <a:lnTo>
                    <a:pt x="75587" y="78461"/>
                  </a:lnTo>
                  <a:lnTo>
                    <a:pt x="75587" y="77802"/>
                  </a:lnTo>
                  <a:lnTo>
                    <a:pt x="76227" y="77802"/>
                  </a:lnTo>
                  <a:lnTo>
                    <a:pt x="76868" y="79780"/>
                  </a:lnTo>
                  <a:lnTo>
                    <a:pt x="77295" y="79780"/>
                  </a:lnTo>
                  <a:lnTo>
                    <a:pt x="77935" y="79780"/>
                  </a:lnTo>
                  <a:lnTo>
                    <a:pt x="78576" y="79120"/>
                  </a:lnTo>
                  <a:lnTo>
                    <a:pt x="79857" y="79120"/>
                  </a:lnTo>
                  <a:lnTo>
                    <a:pt x="80498" y="80439"/>
                  </a:lnTo>
                  <a:lnTo>
                    <a:pt x="81138" y="80439"/>
                  </a:lnTo>
                  <a:lnTo>
                    <a:pt x="81565" y="79120"/>
                  </a:lnTo>
                  <a:lnTo>
                    <a:pt x="81565" y="77802"/>
                  </a:lnTo>
                  <a:lnTo>
                    <a:pt x="82206" y="77142"/>
                  </a:lnTo>
                  <a:lnTo>
                    <a:pt x="82846" y="76703"/>
                  </a:lnTo>
                  <a:lnTo>
                    <a:pt x="82846" y="77142"/>
                  </a:lnTo>
                  <a:lnTo>
                    <a:pt x="83487" y="77142"/>
                  </a:lnTo>
                  <a:lnTo>
                    <a:pt x="84128" y="77142"/>
                  </a:lnTo>
                  <a:lnTo>
                    <a:pt x="85195" y="77802"/>
                  </a:lnTo>
                  <a:lnTo>
                    <a:pt x="85836" y="77802"/>
                  </a:lnTo>
                  <a:lnTo>
                    <a:pt x="85836" y="78461"/>
                  </a:lnTo>
                  <a:lnTo>
                    <a:pt x="86476" y="78461"/>
                  </a:lnTo>
                  <a:lnTo>
                    <a:pt x="87117" y="78461"/>
                  </a:lnTo>
                  <a:lnTo>
                    <a:pt x="87758" y="77802"/>
                  </a:lnTo>
                  <a:lnTo>
                    <a:pt x="89466" y="77802"/>
                  </a:lnTo>
                  <a:lnTo>
                    <a:pt x="90106" y="77142"/>
                  </a:lnTo>
                  <a:lnTo>
                    <a:pt x="90747" y="78461"/>
                  </a:lnTo>
                  <a:lnTo>
                    <a:pt x="92028" y="78461"/>
                  </a:lnTo>
                  <a:lnTo>
                    <a:pt x="92669" y="78461"/>
                  </a:lnTo>
                  <a:lnTo>
                    <a:pt x="93736" y="77802"/>
                  </a:lnTo>
                  <a:lnTo>
                    <a:pt x="93736" y="77142"/>
                  </a:lnTo>
                  <a:lnTo>
                    <a:pt x="95017" y="77142"/>
                  </a:lnTo>
                  <a:lnTo>
                    <a:pt x="95017" y="76043"/>
                  </a:lnTo>
                  <a:lnTo>
                    <a:pt x="95658" y="76703"/>
                  </a:lnTo>
                  <a:lnTo>
                    <a:pt x="95658" y="76043"/>
                  </a:lnTo>
                  <a:lnTo>
                    <a:pt x="95017" y="76043"/>
                  </a:lnTo>
                  <a:lnTo>
                    <a:pt x="95017" y="74065"/>
                  </a:lnTo>
                  <a:lnTo>
                    <a:pt x="95658" y="74065"/>
                  </a:lnTo>
                  <a:lnTo>
                    <a:pt x="95658" y="73406"/>
                  </a:lnTo>
                  <a:lnTo>
                    <a:pt x="95017" y="72747"/>
                  </a:lnTo>
                  <a:lnTo>
                    <a:pt x="93736" y="71648"/>
                  </a:lnTo>
                  <a:lnTo>
                    <a:pt x="94377" y="70329"/>
                  </a:lnTo>
                  <a:lnTo>
                    <a:pt x="93736" y="70329"/>
                  </a:lnTo>
                  <a:lnTo>
                    <a:pt x="95017" y="67252"/>
                  </a:lnTo>
                  <a:lnTo>
                    <a:pt x="95017" y="67252"/>
                  </a:lnTo>
                  <a:lnTo>
                    <a:pt x="95017" y="67912"/>
                  </a:lnTo>
                  <a:lnTo>
                    <a:pt x="96298" y="67252"/>
                  </a:lnTo>
                  <a:lnTo>
                    <a:pt x="97580" y="67912"/>
                  </a:lnTo>
                  <a:lnTo>
                    <a:pt x="98007" y="69010"/>
                  </a:lnTo>
                  <a:lnTo>
                    <a:pt x="99928" y="68351"/>
                  </a:lnTo>
                  <a:lnTo>
                    <a:pt x="100569" y="67912"/>
                  </a:lnTo>
                  <a:lnTo>
                    <a:pt x="100569" y="67912"/>
                  </a:lnTo>
                  <a:lnTo>
                    <a:pt x="101209" y="67912"/>
                  </a:lnTo>
                  <a:lnTo>
                    <a:pt x="102277" y="67912"/>
                  </a:lnTo>
                  <a:lnTo>
                    <a:pt x="102277" y="67252"/>
                  </a:lnTo>
                  <a:lnTo>
                    <a:pt x="103558" y="67252"/>
                  </a:lnTo>
                  <a:lnTo>
                    <a:pt x="103558" y="65274"/>
                  </a:lnTo>
                  <a:lnTo>
                    <a:pt x="104199" y="65274"/>
                  </a:lnTo>
                  <a:lnTo>
                    <a:pt x="104839" y="65274"/>
                  </a:lnTo>
                  <a:lnTo>
                    <a:pt x="105480" y="65274"/>
                  </a:lnTo>
                  <a:lnTo>
                    <a:pt x="105480" y="64615"/>
                  </a:lnTo>
                  <a:lnTo>
                    <a:pt x="105907" y="64615"/>
                  </a:lnTo>
                  <a:lnTo>
                    <a:pt x="106548" y="65274"/>
                  </a:lnTo>
                  <a:lnTo>
                    <a:pt x="107829" y="65274"/>
                  </a:lnTo>
                  <a:lnTo>
                    <a:pt x="107829" y="64615"/>
                  </a:lnTo>
                  <a:lnTo>
                    <a:pt x="107829" y="63956"/>
                  </a:lnTo>
                  <a:lnTo>
                    <a:pt x="107829" y="62857"/>
                  </a:lnTo>
                  <a:lnTo>
                    <a:pt x="108469" y="61538"/>
                  </a:lnTo>
                  <a:lnTo>
                    <a:pt x="107829" y="60879"/>
                  </a:lnTo>
                  <a:lnTo>
                    <a:pt x="107829" y="60219"/>
                  </a:lnTo>
                  <a:lnTo>
                    <a:pt x="107829" y="59560"/>
                  </a:lnTo>
                  <a:lnTo>
                    <a:pt x="107829" y="58461"/>
                  </a:lnTo>
                  <a:lnTo>
                    <a:pt x="109110" y="58461"/>
                  </a:lnTo>
                  <a:lnTo>
                    <a:pt x="109750" y="59560"/>
                  </a:lnTo>
                  <a:lnTo>
                    <a:pt x="110818" y="59560"/>
                  </a:lnTo>
                  <a:lnTo>
                    <a:pt x="113380" y="59560"/>
                  </a:lnTo>
                  <a:lnTo>
                    <a:pt x="113380" y="58901"/>
                  </a:lnTo>
                  <a:lnTo>
                    <a:pt x="114021" y="58461"/>
                  </a:lnTo>
                  <a:lnTo>
                    <a:pt x="114021" y="58461"/>
                  </a:lnTo>
                  <a:lnTo>
                    <a:pt x="113380" y="57142"/>
                  </a:lnTo>
                  <a:lnTo>
                    <a:pt x="114021" y="55824"/>
                  </a:lnTo>
                  <a:lnTo>
                    <a:pt x="115088" y="55824"/>
                  </a:lnTo>
                  <a:lnTo>
                    <a:pt x="116370" y="55824"/>
                  </a:lnTo>
                  <a:lnTo>
                    <a:pt x="117010" y="55164"/>
                  </a:lnTo>
                  <a:lnTo>
                    <a:pt x="117010" y="54505"/>
                  </a:lnTo>
                  <a:lnTo>
                    <a:pt x="117010" y="53406"/>
                  </a:lnTo>
                  <a:lnTo>
                    <a:pt x="117651" y="52087"/>
                  </a:lnTo>
                  <a:lnTo>
                    <a:pt x="118718" y="51428"/>
                  </a:lnTo>
                  <a:lnTo>
                    <a:pt x="118718" y="50769"/>
                  </a:lnTo>
                  <a:lnTo>
                    <a:pt x="119359" y="50109"/>
                  </a:lnTo>
                  <a:lnTo>
                    <a:pt x="120000" y="49670"/>
                  </a:lnTo>
                  <a:lnTo>
                    <a:pt x="119359" y="49010"/>
                  </a:lnTo>
                  <a:lnTo>
                    <a:pt x="118291" y="47692"/>
                  </a:lnTo>
                  <a:lnTo>
                    <a:pt x="117651" y="47692"/>
                  </a:lnTo>
                  <a:lnTo>
                    <a:pt x="117010" y="47692"/>
                  </a:lnTo>
                  <a:lnTo>
                    <a:pt x="116370" y="47692"/>
                  </a:lnTo>
                  <a:lnTo>
                    <a:pt x="116370" y="47032"/>
                  </a:lnTo>
                  <a:lnTo>
                    <a:pt x="116370" y="46373"/>
                  </a:lnTo>
                  <a:lnTo>
                    <a:pt x="115088" y="47032"/>
                  </a:lnTo>
                  <a:lnTo>
                    <a:pt x="114021" y="45714"/>
                  </a:lnTo>
                  <a:lnTo>
                    <a:pt x="114021" y="45714"/>
                  </a:lnTo>
                  <a:lnTo>
                    <a:pt x="116370" y="45274"/>
                  </a:lnTo>
                  <a:lnTo>
                    <a:pt x="115729" y="44615"/>
                  </a:lnTo>
                  <a:lnTo>
                    <a:pt x="116370" y="43296"/>
                  </a:lnTo>
                  <a:lnTo>
                    <a:pt x="116370" y="42637"/>
                  </a:lnTo>
                  <a:lnTo>
                    <a:pt x="117010" y="41978"/>
                  </a:lnTo>
                  <a:lnTo>
                    <a:pt x="117010" y="40219"/>
                  </a:lnTo>
                  <a:lnTo>
                    <a:pt x="115088" y="40219"/>
                  </a:lnTo>
                  <a:lnTo>
                    <a:pt x="113380" y="41318"/>
                  </a:lnTo>
                  <a:lnTo>
                    <a:pt x="113380" y="41318"/>
                  </a:lnTo>
                  <a:lnTo>
                    <a:pt x="112099" y="41318"/>
                  </a:lnTo>
                  <a:lnTo>
                    <a:pt x="112740" y="40219"/>
                  </a:lnTo>
                  <a:lnTo>
                    <a:pt x="112740" y="39560"/>
                  </a:lnTo>
                  <a:lnTo>
                    <a:pt x="111459" y="38901"/>
                  </a:lnTo>
                  <a:lnTo>
                    <a:pt x="110818" y="38901"/>
                  </a:lnTo>
                  <a:lnTo>
                    <a:pt x="110177" y="37582"/>
                  </a:lnTo>
                  <a:lnTo>
                    <a:pt x="110177" y="36923"/>
                  </a:lnTo>
                  <a:lnTo>
                    <a:pt x="109750" y="37582"/>
                  </a:lnTo>
                  <a:lnTo>
                    <a:pt x="109750" y="37582"/>
                  </a:lnTo>
                  <a:lnTo>
                    <a:pt x="109750" y="36483"/>
                  </a:lnTo>
                  <a:lnTo>
                    <a:pt x="110177" y="35824"/>
                  </a:lnTo>
                  <a:lnTo>
                    <a:pt x="110177" y="34505"/>
                  </a:lnTo>
                  <a:lnTo>
                    <a:pt x="109750" y="34505"/>
                  </a:lnTo>
                  <a:lnTo>
                    <a:pt x="109750" y="33186"/>
                  </a:lnTo>
                  <a:lnTo>
                    <a:pt x="109750" y="32527"/>
                  </a:lnTo>
                  <a:lnTo>
                    <a:pt x="109750" y="32087"/>
                  </a:lnTo>
                  <a:lnTo>
                    <a:pt x="109750" y="31428"/>
                  </a:lnTo>
                  <a:lnTo>
                    <a:pt x="109750" y="30769"/>
                  </a:lnTo>
                  <a:lnTo>
                    <a:pt x="109750" y="30769"/>
                  </a:lnTo>
                  <a:lnTo>
                    <a:pt x="109750" y="29450"/>
                  </a:lnTo>
                  <a:lnTo>
                    <a:pt x="109750" y="29450"/>
                  </a:lnTo>
                  <a:lnTo>
                    <a:pt x="109110" y="27692"/>
                  </a:lnTo>
                  <a:lnTo>
                    <a:pt x="108469" y="27032"/>
                  </a:lnTo>
                  <a:lnTo>
                    <a:pt x="107829" y="27032"/>
                  </a:lnTo>
                  <a:lnTo>
                    <a:pt x="107829" y="26373"/>
                  </a:lnTo>
                  <a:lnTo>
                    <a:pt x="107829" y="25714"/>
                  </a:lnTo>
                  <a:lnTo>
                    <a:pt x="107829" y="25054"/>
                  </a:lnTo>
                  <a:lnTo>
                    <a:pt x="107829" y="23076"/>
                  </a:lnTo>
                  <a:lnTo>
                    <a:pt x="107829" y="22637"/>
                  </a:lnTo>
                  <a:lnTo>
                    <a:pt x="107829" y="22637"/>
                  </a:lnTo>
                  <a:lnTo>
                    <a:pt x="106548" y="21978"/>
                  </a:lnTo>
                  <a:lnTo>
                    <a:pt x="106548" y="21318"/>
                  </a:lnTo>
                  <a:lnTo>
                    <a:pt x="106548" y="21318"/>
                  </a:lnTo>
                  <a:lnTo>
                    <a:pt x="105480" y="20000"/>
                  </a:lnTo>
                  <a:lnTo>
                    <a:pt x="104839" y="19340"/>
                  </a:lnTo>
                  <a:lnTo>
                    <a:pt x="104199" y="19340"/>
                  </a:lnTo>
                  <a:lnTo>
                    <a:pt x="104199" y="18681"/>
                  </a:lnTo>
                  <a:lnTo>
                    <a:pt x="103558" y="18241"/>
                  </a:lnTo>
                  <a:lnTo>
                    <a:pt x="103558" y="15604"/>
                  </a:lnTo>
                  <a:lnTo>
                    <a:pt x="102918" y="14945"/>
                  </a:lnTo>
                  <a:lnTo>
                    <a:pt x="103558" y="14285"/>
                  </a:lnTo>
                  <a:lnTo>
                    <a:pt x="102918" y="13846"/>
                  </a:lnTo>
                  <a:lnTo>
                    <a:pt x="102918" y="13186"/>
                  </a:lnTo>
                  <a:lnTo>
                    <a:pt x="103558" y="13846"/>
                  </a:lnTo>
                  <a:lnTo>
                    <a:pt x="103558" y="13186"/>
                  </a:lnTo>
                  <a:lnTo>
                    <a:pt x="102918" y="12527"/>
                  </a:lnTo>
                  <a:lnTo>
                    <a:pt x="102277" y="13186"/>
                  </a:lnTo>
                  <a:lnTo>
                    <a:pt x="102277" y="11868"/>
                  </a:lnTo>
                  <a:lnTo>
                    <a:pt x="101850" y="11868"/>
                  </a:lnTo>
                  <a:lnTo>
                    <a:pt x="101209" y="8791"/>
                  </a:lnTo>
                  <a:lnTo>
                    <a:pt x="101209" y="8131"/>
                  </a:lnTo>
                  <a:lnTo>
                    <a:pt x="99288" y="8791"/>
                  </a:lnTo>
                  <a:lnTo>
                    <a:pt x="98647" y="9450"/>
                  </a:lnTo>
                  <a:lnTo>
                    <a:pt x="98007" y="9450"/>
                  </a:lnTo>
                  <a:lnTo>
                    <a:pt x="98647" y="7472"/>
                  </a:lnTo>
                  <a:lnTo>
                    <a:pt x="98647" y="6153"/>
                  </a:lnTo>
                  <a:lnTo>
                    <a:pt x="97580" y="5054"/>
                  </a:lnTo>
                  <a:lnTo>
                    <a:pt x="96939" y="6153"/>
                  </a:lnTo>
                  <a:lnTo>
                    <a:pt x="96939" y="5494"/>
                  </a:lnTo>
                  <a:lnTo>
                    <a:pt x="96298" y="6813"/>
                  </a:lnTo>
                  <a:lnTo>
                    <a:pt x="96298" y="6813"/>
                  </a:lnTo>
                  <a:lnTo>
                    <a:pt x="95658" y="7472"/>
                  </a:lnTo>
                  <a:lnTo>
                    <a:pt x="95017" y="8791"/>
                  </a:lnTo>
                  <a:lnTo>
                    <a:pt x="94377" y="8791"/>
                  </a:lnTo>
                  <a:lnTo>
                    <a:pt x="93309" y="9890"/>
                  </a:lnTo>
                  <a:lnTo>
                    <a:pt x="93736" y="10549"/>
                  </a:lnTo>
                  <a:lnTo>
                    <a:pt x="93309" y="10549"/>
                  </a:lnTo>
                  <a:lnTo>
                    <a:pt x="93309" y="12527"/>
                  </a:lnTo>
                  <a:lnTo>
                    <a:pt x="92669" y="13186"/>
                  </a:lnTo>
                  <a:lnTo>
                    <a:pt x="92028" y="13186"/>
                  </a:lnTo>
                  <a:lnTo>
                    <a:pt x="92028" y="14285"/>
                  </a:lnTo>
                  <a:lnTo>
                    <a:pt x="92028" y="14945"/>
                  </a:lnTo>
                  <a:lnTo>
                    <a:pt x="92028" y="14945"/>
                  </a:lnTo>
                  <a:lnTo>
                    <a:pt x="92028" y="15604"/>
                  </a:lnTo>
                  <a:lnTo>
                    <a:pt x="91387" y="16263"/>
                  </a:lnTo>
                  <a:lnTo>
                    <a:pt x="90747" y="16923"/>
                  </a:lnTo>
                  <a:lnTo>
                    <a:pt x="90106" y="16923"/>
                  </a:lnTo>
                  <a:lnTo>
                    <a:pt x="89466" y="18681"/>
                  </a:lnTo>
                  <a:lnTo>
                    <a:pt x="89466" y="18681"/>
                  </a:lnTo>
                  <a:lnTo>
                    <a:pt x="89039" y="19340"/>
                  </a:lnTo>
                  <a:lnTo>
                    <a:pt x="88398" y="19340"/>
                  </a:lnTo>
                  <a:lnTo>
                    <a:pt x="88398" y="20000"/>
                  </a:lnTo>
                  <a:lnTo>
                    <a:pt x="87117" y="19340"/>
                  </a:lnTo>
                  <a:lnTo>
                    <a:pt x="86476" y="19340"/>
                  </a:lnTo>
                  <a:lnTo>
                    <a:pt x="85836" y="19340"/>
                  </a:lnTo>
                  <a:lnTo>
                    <a:pt x="85195" y="19340"/>
                  </a:lnTo>
                  <a:lnTo>
                    <a:pt x="85195" y="18681"/>
                  </a:lnTo>
                  <a:lnTo>
                    <a:pt x="84768" y="18681"/>
                  </a:lnTo>
                  <a:lnTo>
                    <a:pt x="83487" y="18681"/>
                  </a:lnTo>
                  <a:lnTo>
                    <a:pt x="82206" y="18681"/>
                  </a:lnTo>
                  <a:lnTo>
                    <a:pt x="82206" y="18681"/>
                  </a:lnTo>
                  <a:lnTo>
                    <a:pt x="81138" y="19340"/>
                  </a:lnTo>
                  <a:lnTo>
                    <a:pt x="81565" y="20659"/>
                  </a:lnTo>
                  <a:lnTo>
                    <a:pt x="81138" y="20659"/>
                  </a:lnTo>
                  <a:lnTo>
                    <a:pt x="80498" y="20000"/>
                  </a:lnTo>
                  <a:lnTo>
                    <a:pt x="80498" y="18681"/>
                  </a:lnTo>
                  <a:lnTo>
                    <a:pt x="80498" y="18241"/>
                  </a:lnTo>
                  <a:lnTo>
                    <a:pt x="79857" y="16923"/>
                  </a:lnTo>
                  <a:lnTo>
                    <a:pt x="79217" y="16923"/>
                  </a:lnTo>
                  <a:lnTo>
                    <a:pt x="78576" y="16923"/>
                  </a:lnTo>
                  <a:lnTo>
                    <a:pt x="79217" y="16263"/>
                  </a:lnTo>
                  <a:lnTo>
                    <a:pt x="79217" y="15604"/>
                  </a:lnTo>
                  <a:lnTo>
                    <a:pt x="79217" y="14285"/>
                  </a:lnTo>
                  <a:lnTo>
                    <a:pt x="79217" y="13186"/>
                  </a:lnTo>
                  <a:lnTo>
                    <a:pt x="80498" y="13186"/>
                  </a:lnTo>
                  <a:lnTo>
                    <a:pt x="80498" y="12527"/>
                  </a:lnTo>
                  <a:lnTo>
                    <a:pt x="80498" y="11868"/>
                  </a:lnTo>
                  <a:lnTo>
                    <a:pt x="79857" y="11868"/>
                  </a:lnTo>
                  <a:lnTo>
                    <a:pt x="79857" y="11208"/>
                  </a:lnTo>
                  <a:lnTo>
                    <a:pt x="79217" y="11208"/>
                  </a:lnTo>
                  <a:lnTo>
                    <a:pt x="79217" y="10549"/>
                  </a:lnTo>
                  <a:lnTo>
                    <a:pt x="79217" y="9890"/>
                  </a:lnTo>
                  <a:lnTo>
                    <a:pt x="77935" y="9450"/>
                  </a:lnTo>
                  <a:lnTo>
                    <a:pt x="77935" y="8131"/>
                  </a:lnTo>
                  <a:lnTo>
                    <a:pt x="77295" y="6813"/>
                  </a:lnTo>
                  <a:lnTo>
                    <a:pt x="77935" y="6153"/>
                  </a:lnTo>
                  <a:lnTo>
                    <a:pt x="77295" y="5054"/>
                  </a:lnTo>
                  <a:lnTo>
                    <a:pt x="76868" y="5054"/>
                  </a:lnTo>
                  <a:lnTo>
                    <a:pt x="76868" y="3736"/>
                  </a:lnTo>
                  <a:lnTo>
                    <a:pt x="76227" y="3076"/>
                  </a:lnTo>
                  <a:lnTo>
                    <a:pt x="75587" y="3736"/>
                  </a:lnTo>
                  <a:lnTo>
                    <a:pt x="74946" y="3736"/>
                  </a:lnTo>
                  <a:lnTo>
                    <a:pt x="73024" y="4395"/>
                  </a:lnTo>
                  <a:lnTo>
                    <a:pt x="72597" y="3736"/>
                  </a:lnTo>
                  <a:lnTo>
                    <a:pt x="72597" y="3736"/>
                  </a:lnTo>
                  <a:lnTo>
                    <a:pt x="71957" y="3736"/>
                  </a:lnTo>
                  <a:lnTo>
                    <a:pt x="71316" y="4395"/>
                  </a:lnTo>
                  <a:lnTo>
                    <a:pt x="70035" y="5054"/>
                  </a:lnTo>
                  <a:lnTo>
                    <a:pt x="70035" y="5054"/>
                  </a:lnTo>
                  <a:lnTo>
                    <a:pt x="69395" y="5054"/>
                  </a:lnTo>
                  <a:lnTo>
                    <a:pt x="69395" y="5494"/>
                  </a:lnTo>
                  <a:lnTo>
                    <a:pt x="68754" y="5494"/>
                  </a:lnTo>
                  <a:lnTo>
                    <a:pt x="68327" y="5054"/>
                  </a:lnTo>
                  <a:lnTo>
                    <a:pt x="67686" y="6153"/>
                  </a:lnTo>
                  <a:lnTo>
                    <a:pt x="67046" y="5054"/>
                  </a:lnTo>
                  <a:lnTo>
                    <a:pt x="67046" y="4395"/>
                  </a:lnTo>
                  <a:lnTo>
                    <a:pt x="66405" y="3736"/>
                  </a:lnTo>
                  <a:lnTo>
                    <a:pt x="65765" y="3736"/>
                  </a:lnTo>
                  <a:lnTo>
                    <a:pt x="65765" y="2417"/>
                  </a:lnTo>
                  <a:lnTo>
                    <a:pt x="65124" y="2417"/>
                  </a:lnTo>
                  <a:lnTo>
                    <a:pt x="65124" y="2417"/>
                  </a:lnTo>
                  <a:lnTo>
                    <a:pt x="64483" y="2417"/>
                  </a:lnTo>
                  <a:lnTo>
                    <a:pt x="64056" y="659"/>
                  </a:lnTo>
                  <a:lnTo>
                    <a:pt x="63416" y="659"/>
                  </a:lnTo>
                  <a:lnTo>
                    <a:pt x="62775" y="659"/>
                  </a:lnTo>
                  <a:lnTo>
                    <a:pt x="61494" y="0"/>
                  </a:lnTo>
                  <a:lnTo>
                    <a:pt x="60854" y="659"/>
                  </a:lnTo>
                  <a:lnTo>
                    <a:pt x="60854" y="659"/>
                  </a:lnTo>
                  <a:lnTo>
                    <a:pt x="60854" y="0"/>
                  </a:lnTo>
                  <a:lnTo>
                    <a:pt x="60427" y="0"/>
                  </a:lnTo>
                  <a:lnTo>
                    <a:pt x="59145" y="659"/>
                  </a:lnTo>
                  <a:lnTo>
                    <a:pt x="59145" y="659"/>
                  </a:lnTo>
                  <a:lnTo>
                    <a:pt x="57864" y="1098"/>
                  </a:lnTo>
                  <a:lnTo>
                    <a:pt x="57864" y="1098"/>
                  </a:lnTo>
                  <a:lnTo>
                    <a:pt x="56583" y="1758"/>
                  </a:lnTo>
                  <a:lnTo>
                    <a:pt x="56583" y="4395"/>
                  </a:lnTo>
                  <a:lnTo>
                    <a:pt x="57224" y="4395"/>
                  </a:lnTo>
                  <a:lnTo>
                    <a:pt x="57224" y="5054"/>
                  </a:lnTo>
                  <a:lnTo>
                    <a:pt x="57224" y="6153"/>
                  </a:lnTo>
                  <a:lnTo>
                    <a:pt x="56583" y="6153"/>
                  </a:lnTo>
                  <a:lnTo>
                    <a:pt x="56583" y="7472"/>
                  </a:lnTo>
                  <a:lnTo>
                    <a:pt x="57864" y="7472"/>
                  </a:lnTo>
                  <a:lnTo>
                    <a:pt x="57864" y="8131"/>
                  </a:lnTo>
                  <a:lnTo>
                    <a:pt x="56583" y="8131"/>
                  </a:lnTo>
                  <a:lnTo>
                    <a:pt x="56583" y="8791"/>
                  </a:lnTo>
                  <a:lnTo>
                    <a:pt x="56583" y="9450"/>
                  </a:lnTo>
                  <a:lnTo>
                    <a:pt x="55516" y="9450"/>
                  </a:lnTo>
                  <a:lnTo>
                    <a:pt x="54875" y="11208"/>
                  </a:lnTo>
                  <a:lnTo>
                    <a:pt x="54875" y="11208"/>
                  </a:lnTo>
                  <a:lnTo>
                    <a:pt x="53594" y="11208"/>
                  </a:lnTo>
                  <a:lnTo>
                    <a:pt x="53594" y="11868"/>
                  </a:lnTo>
                  <a:lnTo>
                    <a:pt x="52953" y="11868"/>
                  </a:lnTo>
                  <a:lnTo>
                    <a:pt x="53594" y="13186"/>
                  </a:lnTo>
                  <a:lnTo>
                    <a:pt x="53594" y="13186"/>
                  </a:lnTo>
                  <a:lnTo>
                    <a:pt x="53594" y="14285"/>
                  </a:lnTo>
                  <a:lnTo>
                    <a:pt x="52953" y="14285"/>
                  </a:lnTo>
                  <a:lnTo>
                    <a:pt x="52313" y="15604"/>
                  </a:lnTo>
                  <a:lnTo>
                    <a:pt x="52313" y="15604"/>
                  </a:lnTo>
                  <a:lnTo>
                    <a:pt x="51886" y="16263"/>
                  </a:lnTo>
                  <a:lnTo>
                    <a:pt x="50604" y="16923"/>
                  </a:lnTo>
                  <a:lnTo>
                    <a:pt x="48042" y="18241"/>
                  </a:lnTo>
                  <a:lnTo>
                    <a:pt x="48042" y="18681"/>
                  </a:lnTo>
                  <a:lnTo>
                    <a:pt x="48042" y="20000"/>
                  </a:lnTo>
                  <a:lnTo>
                    <a:pt x="48042" y="20000"/>
                  </a:lnTo>
                  <a:lnTo>
                    <a:pt x="47615" y="20000"/>
                  </a:lnTo>
                  <a:lnTo>
                    <a:pt x="46975" y="21318"/>
                  </a:lnTo>
                  <a:lnTo>
                    <a:pt x="46975" y="21978"/>
                  </a:lnTo>
                  <a:lnTo>
                    <a:pt x="46975" y="22637"/>
                  </a:lnTo>
                  <a:lnTo>
                    <a:pt x="46334" y="22637"/>
                  </a:lnTo>
                  <a:lnTo>
                    <a:pt x="45053" y="23076"/>
                  </a:lnTo>
                  <a:lnTo>
                    <a:pt x="43772" y="23736"/>
                  </a:lnTo>
                  <a:lnTo>
                    <a:pt x="43772" y="23736"/>
                  </a:lnTo>
                  <a:lnTo>
                    <a:pt x="43345" y="23736"/>
                  </a:lnTo>
                  <a:lnTo>
                    <a:pt x="43772" y="26373"/>
                  </a:lnTo>
                  <a:lnTo>
                    <a:pt x="43772" y="27032"/>
                  </a:lnTo>
                  <a:lnTo>
                    <a:pt x="44412" y="27032"/>
                  </a:lnTo>
                  <a:lnTo>
                    <a:pt x="43772" y="28131"/>
                  </a:lnTo>
                  <a:lnTo>
                    <a:pt x="45053" y="29450"/>
                  </a:lnTo>
                  <a:lnTo>
                    <a:pt x="45053" y="29450"/>
                  </a:lnTo>
                  <a:lnTo>
                    <a:pt x="45053" y="30769"/>
                  </a:lnTo>
                  <a:lnTo>
                    <a:pt x="45053" y="31428"/>
                  </a:lnTo>
                  <a:lnTo>
                    <a:pt x="45693" y="32087"/>
                  </a:lnTo>
                  <a:lnTo>
                    <a:pt x="45053" y="32527"/>
                  </a:lnTo>
                  <a:lnTo>
                    <a:pt x="43772" y="32527"/>
                  </a:lnTo>
                  <a:lnTo>
                    <a:pt x="43345" y="32527"/>
                  </a:lnTo>
                  <a:lnTo>
                    <a:pt x="43345" y="32527"/>
                  </a:lnTo>
                  <a:lnTo>
                    <a:pt x="42064" y="32527"/>
                  </a:lnTo>
                  <a:lnTo>
                    <a:pt x="42064" y="33846"/>
                  </a:lnTo>
                  <a:lnTo>
                    <a:pt x="40782" y="31428"/>
                  </a:lnTo>
                  <a:lnTo>
                    <a:pt x="40782" y="31428"/>
                  </a:lnTo>
                  <a:lnTo>
                    <a:pt x="40142" y="32087"/>
                  </a:lnTo>
                  <a:lnTo>
                    <a:pt x="39715" y="33186"/>
                  </a:lnTo>
                  <a:lnTo>
                    <a:pt x="40142" y="33846"/>
                  </a:lnTo>
                  <a:lnTo>
                    <a:pt x="39715" y="34505"/>
                  </a:lnTo>
                  <a:lnTo>
                    <a:pt x="39715" y="34505"/>
                  </a:lnTo>
                  <a:lnTo>
                    <a:pt x="39715" y="35164"/>
                  </a:lnTo>
                  <a:lnTo>
                    <a:pt x="40142" y="35824"/>
                  </a:lnTo>
                  <a:lnTo>
                    <a:pt x="40782" y="35824"/>
                  </a:lnTo>
                  <a:lnTo>
                    <a:pt x="40782" y="35824"/>
                  </a:lnTo>
                  <a:lnTo>
                    <a:pt x="42064" y="36923"/>
                  </a:lnTo>
                  <a:lnTo>
                    <a:pt x="42064" y="37582"/>
                  </a:lnTo>
                  <a:lnTo>
                    <a:pt x="41423" y="37582"/>
                  </a:lnTo>
                  <a:lnTo>
                    <a:pt x="40782" y="38901"/>
                  </a:lnTo>
                  <a:lnTo>
                    <a:pt x="40782" y="39560"/>
                  </a:lnTo>
                  <a:lnTo>
                    <a:pt x="40142" y="40879"/>
                  </a:lnTo>
                  <a:lnTo>
                    <a:pt x="39074" y="40879"/>
                  </a:lnTo>
                  <a:lnTo>
                    <a:pt x="39074" y="41318"/>
                  </a:lnTo>
                  <a:lnTo>
                    <a:pt x="39074" y="41978"/>
                  </a:lnTo>
                  <a:lnTo>
                    <a:pt x="39715" y="41978"/>
                  </a:lnTo>
                  <a:lnTo>
                    <a:pt x="39715" y="41978"/>
                  </a:lnTo>
                  <a:lnTo>
                    <a:pt x="39715" y="41978"/>
                  </a:lnTo>
                  <a:lnTo>
                    <a:pt x="39715" y="42637"/>
                  </a:lnTo>
                  <a:lnTo>
                    <a:pt x="39715" y="43296"/>
                  </a:lnTo>
                  <a:lnTo>
                    <a:pt x="39715" y="43956"/>
                  </a:lnTo>
                  <a:lnTo>
                    <a:pt x="39074" y="43956"/>
                  </a:lnTo>
                  <a:lnTo>
                    <a:pt x="37793" y="43296"/>
                  </a:lnTo>
                  <a:lnTo>
                    <a:pt x="36512" y="43296"/>
                  </a:lnTo>
                  <a:lnTo>
                    <a:pt x="37153" y="43956"/>
                  </a:lnTo>
                  <a:lnTo>
                    <a:pt x="36512" y="44615"/>
                  </a:lnTo>
                  <a:lnTo>
                    <a:pt x="36512" y="44615"/>
                  </a:lnTo>
                  <a:lnTo>
                    <a:pt x="35871" y="45274"/>
                  </a:lnTo>
                  <a:lnTo>
                    <a:pt x="35444" y="47032"/>
                  </a:lnTo>
                  <a:lnTo>
                    <a:pt x="34163" y="47032"/>
                  </a:lnTo>
                  <a:lnTo>
                    <a:pt x="33523" y="49010"/>
                  </a:lnTo>
                  <a:lnTo>
                    <a:pt x="32241" y="49010"/>
                  </a:lnTo>
                  <a:lnTo>
                    <a:pt x="32241" y="47692"/>
                  </a:lnTo>
                  <a:lnTo>
                    <a:pt x="31601" y="47032"/>
                  </a:lnTo>
                  <a:lnTo>
                    <a:pt x="31174" y="45714"/>
                  </a:lnTo>
                  <a:lnTo>
                    <a:pt x="30533" y="45714"/>
                  </a:lnTo>
                  <a:lnTo>
                    <a:pt x="29252" y="47032"/>
                  </a:lnTo>
                  <a:lnTo>
                    <a:pt x="29252" y="47032"/>
                  </a:lnTo>
                  <a:lnTo>
                    <a:pt x="28612" y="47032"/>
                  </a:lnTo>
                  <a:lnTo>
                    <a:pt x="27971" y="47032"/>
                  </a:lnTo>
                  <a:lnTo>
                    <a:pt x="27971" y="47032"/>
                  </a:lnTo>
                  <a:lnTo>
                    <a:pt x="26903" y="47032"/>
                  </a:lnTo>
                  <a:lnTo>
                    <a:pt x="26263" y="47032"/>
                  </a:lnTo>
                  <a:lnTo>
                    <a:pt x="26263" y="47032"/>
                  </a:lnTo>
                  <a:lnTo>
                    <a:pt x="25622" y="49010"/>
                  </a:lnTo>
                  <a:lnTo>
                    <a:pt x="21992" y="49010"/>
                  </a:lnTo>
                  <a:lnTo>
                    <a:pt x="21992" y="50109"/>
                  </a:lnTo>
                  <a:lnTo>
                    <a:pt x="21352" y="50109"/>
                  </a:lnTo>
                  <a:lnTo>
                    <a:pt x="20711" y="49670"/>
                  </a:lnTo>
                  <a:lnTo>
                    <a:pt x="19430" y="49010"/>
                  </a:lnTo>
                  <a:lnTo>
                    <a:pt x="19430" y="49010"/>
                  </a:lnTo>
                  <a:lnTo>
                    <a:pt x="19003" y="49010"/>
                  </a:lnTo>
                  <a:lnTo>
                    <a:pt x="18362" y="49010"/>
                  </a:lnTo>
                  <a:lnTo>
                    <a:pt x="17722" y="49010"/>
                  </a:lnTo>
                  <a:lnTo>
                    <a:pt x="17722" y="49670"/>
                  </a:lnTo>
                  <a:lnTo>
                    <a:pt x="17081" y="50769"/>
                  </a:lnTo>
                  <a:lnTo>
                    <a:pt x="16441" y="50109"/>
                  </a:lnTo>
                  <a:lnTo>
                    <a:pt x="16441" y="49670"/>
                  </a:lnTo>
                  <a:lnTo>
                    <a:pt x="15800" y="49670"/>
                  </a:lnTo>
                  <a:lnTo>
                    <a:pt x="15160" y="50109"/>
                  </a:lnTo>
                  <a:lnTo>
                    <a:pt x="14733" y="50109"/>
                  </a:lnTo>
                  <a:lnTo>
                    <a:pt x="14092" y="50109"/>
                  </a:lnTo>
                  <a:lnTo>
                    <a:pt x="14092" y="51428"/>
                  </a:lnTo>
                  <a:lnTo>
                    <a:pt x="13451" y="51428"/>
                  </a:lnTo>
                  <a:lnTo>
                    <a:pt x="14733" y="53406"/>
                  </a:lnTo>
                  <a:lnTo>
                    <a:pt x="14092" y="54065"/>
                  </a:lnTo>
                  <a:lnTo>
                    <a:pt x="12811" y="54065"/>
                  </a:lnTo>
                  <a:lnTo>
                    <a:pt x="12811" y="54065"/>
                  </a:lnTo>
                  <a:lnTo>
                    <a:pt x="11530" y="52747"/>
                  </a:lnTo>
                  <a:lnTo>
                    <a:pt x="12170" y="52087"/>
                  </a:lnTo>
                  <a:lnTo>
                    <a:pt x="12170" y="51428"/>
                  </a:lnTo>
                  <a:lnTo>
                    <a:pt x="10889" y="50109"/>
                  </a:lnTo>
                  <a:lnTo>
                    <a:pt x="10889" y="50769"/>
                  </a:lnTo>
                  <a:lnTo>
                    <a:pt x="9181" y="51428"/>
                  </a:lnTo>
                  <a:lnTo>
                    <a:pt x="9181" y="52747"/>
                  </a:lnTo>
                  <a:lnTo>
                    <a:pt x="7900" y="52087"/>
                  </a:lnTo>
                  <a:lnTo>
                    <a:pt x="7900" y="52087"/>
                  </a:lnTo>
                  <a:lnTo>
                    <a:pt x="7259" y="52087"/>
                  </a:lnTo>
                  <a:lnTo>
                    <a:pt x="6619" y="52747"/>
                  </a:lnTo>
                  <a:lnTo>
                    <a:pt x="6192" y="52087"/>
                  </a:lnTo>
                  <a:lnTo>
                    <a:pt x="5551" y="52747"/>
                  </a:lnTo>
                  <a:lnTo>
                    <a:pt x="4911" y="53406"/>
                  </a:lnTo>
                  <a:lnTo>
                    <a:pt x="4270" y="54065"/>
                  </a:lnTo>
                  <a:lnTo>
                    <a:pt x="4911" y="54065"/>
                  </a:lnTo>
                  <a:lnTo>
                    <a:pt x="4911" y="54505"/>
                  </a:lnTo>
                  <a:lnTo>
                    <a:pt x="6192" y="54505"/>
                  </a:lnTo>
                  <a:lnTo>
                    <a:pt x="6192" y="55824"/>
                  </a:lnTo>
                  <a:lnTo>
                    <a:pt x="5551" y="55824"/>
                  </a:lnTo>
                  <a:lnTo>
                    <a:pt x="6192" y="57142"/>
                  </a:lnTo>
                  <a:lnTo>
                    <a:pt x="6192" y="58461"/>
                  </a:lnTo>
                  <a:lnTo>
                    <a:pt x="4911" y="58461"/>
                  </a:lnTo>
                  <a:lnTo>
                    <a:pt x="4911" y="59560"/>
                  </a:lnTo>
                  <a:lnTo>
                    <a:pt x="4911" y="60879"/>
                  </a:lnTo>
                  <a:lnTo>
                    <a:pt x="4911" y="60879"/>
                  </a:lnTo>
                  <a:lnTo>
                    <a:pt x="5551" y="60879"/>
                  </a:lnTo>
                  <a:lnTo>
                    <a:pt x="5551" y="62197"/>
                  </a:lnTo>
                  <a:lnTo>
                    <a:pt x="4911" y="62197"/>
                  </a:lnTo>
                  <a:lnTo>
                    <a:pt x="4911" y="62857"/>
                  </a:lnTo>
                  <a:lnTo>
                    <a:pt x="3629" y="63516"/>
                  </a:lnTo>
                  <a:lnTo>
                    <a:pt x="3629" y="63516"/>
                  </a:lnTo>
                  <a:lnTo>
                    <a:pt x="3629" y="63956"/>
                  </a:lnTo>
                  <a:lnTo>
                    <a:pt x="3629" y="64615"/>
                  </a:lnTo>
                  <a:lnTo>
                    <a:pt x="3629" y="65274"/>
                  </a:lnTo>
                  <a:lnTo>
                    <a:pt x="3629" y="65274"/>
                  </a:lnTo>
                  <a:lnTo>
                    <a:pt x="3629" y="65934"/>
                  </a:lnTo>
                  <a:lnTo>
                    <a:pt x="2989" y="65934"/>
                  </a:lnTo>
                  <a:lnTo>
                    <a:pt x="2989" y="66593"/>
                  </a:lnTo>
                  <a:lnTo>
                    <a:pt x="2989" y="66593"/>
                  </a:lnTo>
                  <a:lnTo>
                    <a:pt x="2989" y="67252"/>
                  </a:lnTo>
                  <a:lnTo>
                    <a:pt x="3629" y="67912"/>
                  </a:lnTo>
                  <a:lnTo>
                    <a:pt x="3629" y="68351"/>
                  </a:lnTo>
                  <a:lnTo>
                    <a:pt x="3629" y="69010"/>
                  </a:lnTo>
                  <a:lnTo>
                    <a:pt x="4911" y="69010"/>
                  </a:lnTo>
                  <a:lnTo>
                    <a:pt x="4911" y="69010"/>
                  </a:lnTo>
                  <a:lnTo>
                    <a:pt x="6192" y="68351"/>
                  </a:lnTo>
                  <a:lnTo>
                    <a:pt x="6192" y="69010"/>
                  </a:lnTo>
                  <a:lnTo>
                    <a:pt x="6619" y="69010"/>
                  </a:lnTo>
                  <a:lnTo>
                    <a:pt x="7259" y="69010"/>
                  </a:lnTo>
                  <a:lnTo>
                    <a:pt x="8540" y="69010"/>
                  </a:lnTo>
                  <a:lnTo>
                    <a:pt x="8540" y="70329"/>
                  </a:lnTo>
                  <a:lnTo>
                    <a:pt x="8540" y="70989"/>
                  </a:lnTo>
                  <a:lnTo>
                    <a:pt x="9181" y="70989"/>
                  </a:lnTo>
                  <a:lnTo>
                    <a:pt x="9822" y="72307"/>
                  </a:lnTo>
                  <a:lnTo>
                    <a:pt x="10462" y="72307"/>
                  </a:lnTo>
                  <a:lnTo>
                    <a:pt x="10462" y="72307"/>
                  </a:lnTo>
                  <a:lnTo>
                    <a:pt x="10462" y="72747"/>
                  </a:lnTo>
                  <a:lnTo>
                    <a:pt x="10462" y="73406"/>
                  </a:lnTo>
                  <a:lnTo>
                    <a:pt x="9822" y="73406"/>
                  </a:lnTo>
                  <a:lnTo>
                    <a:pt x="10462" y="74725"/>
                  </a:lnTo>
                  <a:lnTo>
                    <a:pt x="10889" y="74725"/>
                  </a:lnTo>
                  <a:lnTo>
                    <a:pt x="10462" y="74725"/>
                  </a:lnTo>
                  <a:lnTo>
                    <a:pt x="9181" y="75384"/>
                  </a:lnTo>
                  <a:lnTo>
                    <a:pt x="9181" y="76043"/>
                  </a:lnTo>
                  <a:lnTo>
                    <a:pt x="9181" y="76703"/>
                  </a:lnTo>
                  <a:lnTo>
                    <a:pt x="9822" y="77142"/>
                  </a:lnTo>
                  <a:lnTo>
                    <a:pt x="9181" y="77142"/>
                  </a:lnTo>
                  <a:lnTo>
                    <a:pt x="9822" y="77802"/>
                  </a:lnTo>
                  <a:lnTo>
                    <a:pt x="10462" y="77142"/>
                  </a:lnTo>
                  <a:lnTo>
                    <a:pt x="10462" y="76703"/>
                  </a:lnTo>
                  <a:lnTo>
                    <a:pt x="10889" y="76043"/>
                  </a:lnTo>
                  <a:lnTo>
                    <a:pt x="11530" y="76043"/>
                  </a:lnTo>
                  <a:lnTo>
                    <a:pt x="11530" y="77142"/>
                  </a:lnTo>
                  <a:lnTo>
                    <a:pt x="11530" y="77142"/>
                  </a:lnTo>
                  <a:lnTo>
                    <a:pt x="11530" y="78461"/>
                  </a:lnTo>
                  <a:lnTo>
                    <a:pt x="11530" y="79120"/>
                  </a:lnTo>
                  <a:lnTo>
                    <a:pt x="11530" y="79780"/>
                  </a:lnTo>
                  <a:lnTo>
                    <a:pt x="11530" y="80439"/>
                  </a:lnTo>
                  <a:lnTo>
                    <a:pt x="12170" y="80439"/>
                  </a:lnTo>
                  <a:lnTo>
                    <a:pt x="12170" y="81098"/>
                  </a:lnTo>
                  <a:lnTo>
                    <a:pt x="12170" y="81538"/>
                  </a:lnTo>
                  <a:lnTo>
                    <a:pt x="11530" y="81538"/>
                  </a:lnTo>
                  <a:lnTo>
                    <a:pt x="10462" y="81538"/>
                  </a:lnTo>
                  <a:lnTo>
                    <a:pt x="10462" y="81538"/>
                  </a:lnTo>
                  <a:lnTo>
                    <a:pt x="10462" y="82857"/>
                  </a:lnTo>
                  <a:lnTo>
                    <a:pt x="9822" y="83516"/>
                  </a:lnTo>
                  <a:lnTo>
                    <a:pt x="10462" y="84175"/>
                  </a:lnTo>
                  <a:lnTo>
                    <a:pt x="10462" y="84175"/>
                  </a:lnTo>
                  <a:lnTo>
                    <a:pt x="9822" y="85934"/>
                  </a:lnTo>
                  <a:lnTo>
                    <a:pt x="9181" y="86593"/>
                  </a:lnTo>
                  <a:lnTo>
                    <a:pt x="9181" y="87252"/>
                  </a:lnTo>
                  <a:lnTo>
                    <a:pt x="8540" y="87252"/>
                  </a:lnTo>
                  <a:lnTo>
                    <a:pt x="8540" y="89230"/>
                  </a:lnTo>
                  <a:lnTo>
                    <a:pt x="7900" y="89230"/>
                  </a:lnTo>
                  <a:lnTo>
                    <a:pt x="7259" y="89230"/>
                  </a:lnTo>
                  <a:lnTo>
                    <a:pt x="7259" y="88571"/>
                  </a:lnTo>
                  <a:lnTo>
                    <a:pt x="7259" y="89230"/>
                  </a:lnTo>
                  <a:lnTo>
                    <a:pt x="6619" y="90329"/>
                  </a:lnTo>
                  <a:lnTo>
                    <a:pt x="6192" y="90329"/>
                  </a:lnTo>
                  <a:lnTo>
                    <a:pt x="6192" y="90989"/>
                  </a:lnTo>
                  <a:lnTo>
                    <a:pt x="5551" y="92307"/>
                  </a:lnTo>
                  <a:lnTo>
                    <a:pt x="4911" y="91648"/>
                  </a:lnTo>
                  <a:lnTo>
                    <a:pt x="4911" y="92307"/>
                  </a:lnTo>
                  <a:lnTo>
                    <a:pt x="4911" y="94285"/>
                  </a:lnTo>
                  <a:lnTo>
                    <a:pt x="4911" y="94725"/>
                  </a:lnTo>
                  <a:lnTo>
                    <a:pt x="4911" y="94725"/>
                  </a:lnTo>
                  <a:lnTo>
                    <a:pt x="3629" y="95384"/>
                  </a:lnTo>
                  <a:lnTo>
                    <a:pt x="2989" y="95384"/>
                  </a:lnTo>
                  <a:lnTo>
                    <a:pt x="2348" y="95384"/>
                  </a:lnTo>
                  <a:lnTo>
                    <a:pt x="2348" y="96703"/>
                  </a:lnTo>
                  <a:lnTo>
                    <a:pt x="1921" y="96703"/>
                  </a:lnTo>
                  <a:lnTo>
                    <a:pt x="1281" y="99120"/>
                  </a:lnTo>
                  <a:lnTo>
                    <a:pt x="1921" y="99780"/>
                  </a:lnTo>
                  <a:lnTo>
                    <a:pt x="1921" y="100439"/>
                  </a:lnTo>
                  <a:lnTo>
                    <a:pt x="640" y="100439"/>
                  </a:lnTo>
                  <a:lnTo>
                    <a:pt x="0" y="101098"/>
                  </a:lnTo>
                  <a:lnTo>
                    <a:pt x="640" y="104835"/>
                  </a:lnTo>
                  <a:lnTo>
                    <a:pt x="2348" y="106153"/>
                  </a:lnTo>
                  <a:lnTo>
                    <a:pt x="2989" y="106153"/>
                  </a:lnTo>
                  <a:lnTo>
                    <a:pt x="2989" y="106153"/>
                  </a:lnTo>
                  <a:lnTo>
                    <a:pt x="2989" y="106813"/>
                  </a:lnTo>
                  <a:lnTo>
                    <a:pt x="4911" y="107472"/>
                  </a:lnTo>
                  <a:lnTo>
                    <a:pt x="5551" y="107472"/>
                  </a:lnTo>
                  <a:lnTo>
                    <a:pt x="6192" y="108571"/>
                  </a:lnTo>
                  <a:lnTo>
                    <a:pt x="7259" y="111208"/>
                  </a:lnTo>
                  <a:lnTo>
                    <a:pt x="7900" y="111208"/>
                  </a:lnTo>
                  <a:lnTo>
                    <a:pt x="7900" y="112527"/>
                  </a:lnTo>
                  <a:lnTo>
                    <a:pt x="10462" y="112967"/>
                  </a:lnTo>
                  <a:lnTo>
                    <a:pt x="11530" y="111868"/>
                  </a:lnTo>
                  <a:lnTo>
                    <a:pt x="12170" y="112527"/>
                  </a:lnTo>
                  <a:lnTo>
                    <a:pt x="12811" y="111868"/>
                  </a:lnTo>
                  <a:lnTo>
                    <a:pt x="13451" y="111868"/>
                  </a:lnTo>
                  <a:lnTo>
                    <a:pt x="13451" y="111868"/>
                  </a:lnTo>
                  <a:lnTo>
                    <a:pt x="14733" y="111208"/>
                  </a:lnTo>
                  <a:lnTo>
                    <a:pt x="16441" y="110549"/>
                  </a:lnTo>
                  <a:lnTo>
                    <a:pt x="17081" y="111208"/>
                  </a:lnTo>
                  <a:lnTo>
                    <a:pt x="19003" y="111868"/>
                  </a:lnTo>
                  <a:lnTo>
                    <a:pt x="19003" y="112967"/>
                  </a:lnTo>
                  <a:lnTo>
                    <a:pt x="19430" y="113626"/>
                  </a:lnTo>
                  <a:lnTo>
                    <a:pt x="20711" y="112967"/>
                  </a:lnTo>
                  <a:lnTo>
                    <a:pt x="20711" y="112527"/>
                  </a:lnTo>
                  <a:lnTo>
                    <a:pt x="21992" y="111868"/>
                  </a:lnTo>
                  <a:lnTo>
                    <a:pt x="23060" y="111868"/>
                  </a:lnTo>
                  <a:lnTo>
                    <a:pt x="23060" y="112527"/>
                  </a:lnTo>
                  <a:lnTo>
                    <a:pt x="23701" y="112967"/>
                  </a:lnTo>
                  <a:lnTo>
                    <a:pt x="25622" y="112967"/>
                  </a:lnTo>
                  <a:lnTo>
                    <a:pt x="26903" y="112967"/>
                  </a:lnTo>
                  <a:lnTo>
                    <a:pt x="26903" y="112527"/>
                  </a:lnTo>
                  <a:lnTo>
                    <a:pt x="27330" y="112527"/>
                  </a:lnTo>
                  <a:lnTo>
                    <a:pt x="29252" y="112967"/>
                  </a:lnTo>
                  <a:lnTo>
                    <a:pt x="29252" y="112527"/>
                  </a:lnTo>
                  <a:lnTo>
                    <a:pt x="29893" y="112967"/>
                  </a:lnTo>
                  <a:lnTo>
                    <a:pt x="31601" y="112967"/>
                  </a:lnTo>
                  <a:lnTo>
                    <a:pt x="31601" y="112967"/>
                  </a:lnTo>
                  <a:lnTo>
                    <a:pt x="31601" y="110549"/>
                  </a:lnTo>
                  <a:lnTo>
                    <a:pt x="31174" y="109890"/>
                  </a:lnTo>
                  <a:lnTo>
                    <a:pt x="31601" y="109230"/>
                  </a:lnTo>
                  <a:lnTo>
                    <a:pt x="31174" y="108571"/>
                  </a:lnTo>
                  <a:lnTo>
                    <a:pt x="31174" y="108571"/>
                  </a:lnTo>
                  <a:lnTo>
                    <a:pt x="31174" y="108131"/>
                  </a:lnTo>
                  <a:lnTo>
                    <a:pt x="31601" y="107472"/>
                  </a:lnTo>
                  <a:lnTo>
                    <a:pt x="31601" y="107472"/>
                  </a:lnTo>
                  <a:lnTo>
                    <a:pt x="31601" y="106813"/>
                  </a:lnTo>
                  <a:lnTo>
                    <a:pt x="31174" y="106153"/>
                  </a:lnTo>
                  <a:lnTo>
                    <a:pt x="32241" y="104835"/>
                  </a:lnTo>
                  <a:lnTo>
                    <a:pt x="33523" y="104835"/>
                  </a:lnTo>
                  <a:lnTo>
                    <a:pt x="35871" y="106153"/>
                  </a:lnTo>
                  <a:lnTo>
                    <a:pt x="35871" y="106153"/>
                  </a:lnTo>
                  <a:lnTo>
                    <a:pt x="37793" y="106813"/>
                  </a:lnTo>
                  <a:lnTo>
                    <a:pt x="39715" y="108571"/>
                  </a:lnTo>
                  <a:lnTo>
                    <a:pt x="40782" y="108131"/>
                  </a:lnTo>
                  <a:lnTo>
                    <a:pt x="40782" y="108131"/>
                  </a:lnTo>
                  <a:lnTo>
                    <a:pt x="42064" y="108571"/>
                  </a:lnTo>
                  <a:lnTo>
                    <a:pt x="42704" y="108571"/>
                  </a:lnTo>
                  <a:lnTo>
                    <a:pt x="43772" y="109230"/>
                  </a:lnTo>
                  <a:lnTo>
                    <a:pt x="45053" y="109230"/>
                  </a:lnTo>
                  <a:lnTo>
                    <a:pt x="46334" y="110549"/>
                  </a:lnTo>
                  <a:lnTo>
                    <a:pt x="46975" y="111868"/>
                  </a:lnTo>
                  <a:lnTo>
                    <a:pt x="48042" y="112967"/>
                  </a:lnTo>
                  <a:lnTo>
                    <a:pt x="49323" y="111868"/>
                  </a:lnTo>
                  <a:lnTo>
                    <a:pt x="50604" y="112527"/>
                  </a:lnTo>
                  <a:lnTo>
                    <a:pt x="52953" y="111868"/>
                  </a:lnTo>
                  <a:lnTo>
                    <a:pt x="53594" y="112527"/>
                  </a:lnTo>
                  <a:lnTo>
                    <a:pt x="53594" y="112967"/>
                  </a:lnTo>
                  <a:lnTo>
                    <a:pt x="54875" y="113626"/>
                  </a:lnTo>
                  <a:lnTo>
                    <a:pt x="56583" y="118021"/>
                  </a:lnTo>
                  <a:lnTo>
                    <a:pt x="57864" y="117362"/>
                  </a:lnTo>
                  <a:lnTo>
                    <a:pt x="57864" y="115604"/>
                  </a:lnTo>
                  <a:lnTo>
                    <a:pt x="58505" y="115604"/>
                  </a:lnTo>
                  <a:lnTo>
                    <a:pt x="58505" y="115604"/>
                  </a:lnTo>
                  <a:lnTo>
                    <a:pt x="59145" y="116263"/>
                  </a:lnTo>
                  <a:lnTo>
                    <a:pt x="59145" y="115604"/>
                  </a:lnTo>
                  <a:lnTo>
                    <a:pt x="60427" y="115604"/>
                  </a:lnTo>
                  <a:lnTo>
                    <a:pt x="60854" y="115604"/>
                  </a:lnTo>
                  <a:lnTo>
                    <a:pt x="61494" y="116923"/>
                  </a:lnTo>
                  <a:lnTo>
                    <a:pt x="65765" y="117362"/>
                  </a:lnTo>
                  <a:lnTo>
                    <a:pt x="65765" y="118681"/>
                  </a:lnTo>
                  <a:lnTo>
                    <a:pt x="67686" y="118681"/>
                  </a:lnTo>
                  <a:lnTo>
                    <a:pt x="67686" y="119999"/>
                  </a:lnTo>
                  <a:lnTo>
                    <a:pt x="68754" y="119340"/>
                  </a:lnTo>
                  <a:lnTo>
                    <a:pt x="70035" y="119340"/>
                  </a:lnTo>
                  <a:lnTo>
                    <a:pt x="71316" y="117362"/>
                  </a:lnTo>
                  <a:lnTo>
                    <a:pt x="72597" y="118021"/>
                  </a:lnTo>
                  <a:lnTo>
                    <a:pt x="73665" y="116923"/>
                  </a:lnTo>
                  <a:lnTo>
                    <a:pt x="73665" y="116263"/>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3" name="Google Shape;463;p9"/>
            <p:cNvSpPr/>
            <p:nvPr/>
          </p:nvSpPr>
          <p:spPr>
            <a:xfrm>
              <a:off x="4308592" y="3897719"/>
              <a:ext cx="204719" cy="221414"/>
            </a:xfrm>
            <a:custGeom>
              <a:avLst/>
              <a:gdLst/>
              <a:ahLst/>
              <a:cxnLst/>
              <a:rect l="l" t="t" r="r" b="b"/>
              <a:pathLst>
                <a:path w="120000" h="120000" extrusionOk="0">
                  <a:moveTo>
                    <a:pt x="38586" y="95568"/>
                  </a:moveTo>
                  <a:lnTo>
                    <a:pt x="38586" y="93413"/>
                  </a:lnTo>
                  <a:lnTo>
                    <a:pt x="36466" y="93413"/>
                  </a:lnTo>
                  <a:lnTo>
                    <a:pt x="37738" y="93413"/>
                  </a:lnTo>
                  <a:lnTo>
                    <a:pt x="36466" y="92335"/>
                  </a:lnTo>
                  <a:lnTo>
                    <a:pt x="36466" y="90179"/>
                  </a:lnTo>
                  <a:lnTo>
                    <a:pt x="36466" y="89101"/>
                  </a:lnTo>
                  <a:lnTo>
                    <a:pt x="38586" y="89101"/>
                  </a:lnTo>
                  <a:lnTo>
                    <a:pt x="39858" y="87305"/>
                  </a:lnTo>
                  <a:lnTo>
                    <a:pt x="41130" y="86227"/>
                  </a:lnTo>
                  <a:lnTo>
                    <a:pt x="42402" y="84071"/>
                  </a:lnTo>
                  <a:lnTo>
                    <a:pt x="39858" y="82994"/>
                  </a:lnTo>
                  <a:lnTo>
                    <a:pt x="39858" y="82994"/>
                  </a:lnTo>
                  <a:lnTo>
                    <a:pt x="38586" y="82994"/>
                  </a:lnTo>
                  <a:lnTo>
                    <a:pt x="38586" y="82994"/>
                  </a:lnTo>
                  <a:lnTo>
                    <a:pt x="38586" y="81916"/>
                  </a:lnTo>
                  <a:lnTo>
                    <a:pt x="38586" y="81197"/>
                  </a:lnTo>
                  <a:lnTo>
                    <a:pt x="39858" y="81197"/>
                  </a:lnTo>
                  <a:lnTo>
                    <a:pt x="39858" y="80119"/>
                  </a:lnTo>
                  <a:lnTo>
                    <a:pt x="38586" y="79041"/>
                  </a:lnTo>
                  <a:lnTo>
                    <a:pt x="37738" y="80119"/>
                  </a:lnTo>
                  <a:lnTo>
                    <a:pt x="36466" y="79041"/>
                  </a:lnTo>
                  <a:lnTo>
                    <a:pt x="36466" y="77964"/>
                  </a:lnTo>
                  <a:lnTo>
                    <a:pt x="35194" y="77964"/>
                  </a:lnTo>
                  <a:lnTo>
                    <a:pt x="33922" y="77964"/>
                  </a:lnTo>
                  <a:lnTo>
                    <a:pt x="31378" y="75808"/>
                  </a:lnTo>
                  <a:lnTo>
                    <a:pt x="31378" y="75808"/>
                  </a:lnTo>
                  <a:lnTo>
                    <a:pt x="29257" y="75808"/>
                  </a:lnTo>
                  <a:lnTo>
                    <a:pt x="32650" y="72934"/>
                  </a:lnTo>
                  <a:lnTo>
                    <a:pt x="32650" y="71856"/>
                  </a:lnTo>
                  <a:lnTo>
                    <a:pt x="31378" y="71856"/>
                  </a:lnTo>
                  <a:lnTo>
                    <a:pt x="29257" y="71856"/>
                  </a:lnTo>
                  <a:lnTo>
                    <a:pt x="27985" y="71856"/>
                  </a:lnTo>
                  <a:lnTo>
                    <a:pt x="26713" y="70778"/>
                  </a:lnTo>
                  <a:lnTo>
                    <a:pt x="26713" y="69700"/>
                  </a:lnTo>
                  <a:lnTo>
                    <a:pt x="25441" y="68622"/>
                  </a:lnTo>
                  <a:lnTo>
                    <a:pt x="24169" y="65748"/>
                  </a:lnTo>
                  <a:lnTo>
                    <a:pt x="21625" y="65748"/>
                  </a:lnTo>
                  <a:lnTo>
                    <a:pt x="21625" y="66826"/>
                  </a:lnTo>
                  <a:lnTo>
                    <a:pt x="20777" y="65748"/>
                  </a:lnTo>
                  <a:lnTo>
                    <a:pt x="19505" y="65748"/>
                  </a:lnTo>
                  <a:lnTo>
                    <a:pt x="16961" y="66826"/>
                  </a:lnTo>
                  <a:lnTo>
                    <a:pt x="15689" y="65748"/>
                  </a:lnTo>
                  <a:lnTo>
                    <a:pt x="14416" y="64670"/>
                  </a:lnTo>
                  <a:lnTo>
                    <a:pt x="14416" y="65748"/>
                  </a:lnTo>
                  <a:lnTo>
                    <a:pt x="13568" y="66826"/>
                  </a:lnTo>
                  <a:lnTo>
                    <a:pt x="13568" y="67544"/>
                  </a:lnTo>
                  <a:lnTo>
                    <a:pt x="11024" y="68622"/>
                  </a:lnTo>
                  <a:lnTo>
                    <a:pt x="11024" y="66826"/>
                  </a:lnTo>
                  <a:lnTo>
                    <a:pt x="8480" y="66826"/>
                  </a:lnTo>
                  <a:lnTo>
                    <a:pt x="7208" y="64670"/>
                  </a:lnTo>
                  <a:lnTo>
                    <a:pt x="8480" y="63592"/>
                  </a:lnTo>
                  <a:lnTo>
                    <a:pt x="8480" y="60359"/>
                  </a:lnTo>
                  <a:lnTo>
                    <a:pt x="7208" y="59640"/>
                  </a:lnTo>
                  <a:lnTo>
                    <a:pt x="5936" y="58562"/>
                  </a:lnTo>
                  <a:lnTo>
                    <a:pt x="3816" y="59640"/>
                  </a:lnTo>
                  <a:lnTo>
                    <a:pt x="2544" y="59640"/>
                  </a:lnTo>
                  <a:lnTo>
                    <a:pt x="0" y="58562"/>
                  </a:lnTo>
                  <a:lnTo>
                    <a:pt x="1272" y="57485"/>
                  </a:lnTo>
                  <a:lnTo>
                    <a:pt x="1272" y="56407"/>
                  </a:lnTo>
                  <a:lnTo>
                    <a:pt x="1272" y="55329"/>
                  </a:lnTo>
                  <a:lnTo>
                    <a:pt x="2544" y="55329"/>
                  </a:lnTo>
                  <a:lnTo>
                    <a:pt x="2544" y="54251"/>
                  </a:lnTo>
                  <a:lnTo>
                    <a:pt x="5088" y="53173"/>
                  </a:lnTo>
                  <a:lnTo>
                    <a:pt x="5936" y="53173"/>
                  </a:lnTo>
                  <a:lnTo>
                    <a:pt x="5936" y="50299"/>
                  </a:lnTo>
                  <a:lnTo>
                    <a:pt x="7208" y="50299"/>
                  </a:lnTo>
                  <a:lnTo>
                    <a:pt x="8480" y="51377"/>
                  </a:lnTo>
                  <a:lnTo>
                    <a:pt x="8480" y="51377"/>
                  </a:lnTo>
                  <a:lnTo>
                    <a:pt x="9752" y="51377"/>
                  </a:lnTo>
                  <a:lnTo>
                    <a:pt x="9752" y="49221"/>
                  </a:lnTo>
                  <a:lnTo>
                    <a:pt x="11024" y="48143"/>
                  </a:lnTo>
                  <a:lnTo>
                    <a:pt x="12296" y="45988"/>
                  </a:lnTo>
                  <a:lnTo>
                    <a:pt x="12296" y="45269"/>
                  </a:lnTo>
                  <a:lnTo>
                    <a:pt x="12296" y="45269"/>
                  </a:lnTo>
                  <a:lnTo>
                    <a:pt x="12296" y="44191"/>
                  </a:lnTo>
                  <a:lnTo>
                    <a:pt x="12296" y="43113"/>
                  </a:lnTo>
                  <a:lnTo>
                    <a:pt x="12296" y="40958"/>
                  </a:lnTo>
                  <a:lnTo>
                    <a:pt x="12296" y="39880"/>
                  </a:lnTo>
                  <a:lnTo>
                    <a:pt x="15689" y="40958"/>
                  </a:lnTo>
                  <a:lnTo>
                    <a:pt x="18233" y="39880"/>
                  </a:lnTo>
                  <a:lnTo>
                    <a:pt x="19505" y="38802"/>
                  </a:lnTo>
                  <a:lnTo>
                    <a:pt x="19505" y="38083"/>
                  </a:lnTo>
                  <a:lnTo>
                    <a:pt x="19505" y="37005"/>
                  </a:lnTo>
                  <a:lnTo>
                    <a:pt x="19505" y="35928"/>
                  </a:lnTo>
                  <a:lnTo>
                    <a:pt x="18233" y="34850"/>
                  </a:lnTo>
                  <a:lnTo>
                    <a:pt x="19505" y="33772"/>
                  </a:lnTo>
                  <a:lnTo>
                    <a:pt x="16961" y="33772"/>
                  </a:lnTo>
                  <a:lnTo>
                    <a:pt x="16961" y="32694"/>
                  </a:lnTo>
                  <a:lnTo>
                    <a:pt x="14416" y="33772"/>
                  </a:lnTo>
                  <a:lnTo>
                    <a:pt x="14416" y="31616"/>
                  </a:lnTo>
                  <a:lnTo>
                    <a:pt x="12296" y="31616"/>
                  </a:lnTo>
                  <a:lnTo>
                    <a:pt x="12296" y="31616"/>
                  </a:lnTo>
                  <a:lnTo>
                    <a:pt x="12296" y="27664"/>
                  </a:lnTo>
                  <a:lnTo>
                    <a:pt x="13568" y="26586"/>
                  </a:lnTo>
                  <a:lnTo>
                    <a:pt x="12296" y="24431"/>
                  </a:lnTo>
                  <a:lnTo>
                    <a:pt x="12296" y="24431"/>
                  </a:lnTo>
                  <a:lnTo>
                    <a:pt x="14416" y="24431"/>
                  </a:lnTo>
                  <a:lnTo>
                    <a:pt x="14416" y="23353"/>
                  </a:lnTo>
                  <a:lnTo>
                    <a:pt x="13568" y="22634"/>
                  </a:lnTo>
                  <a:lnTo>
                    <a:pt x="13568" y="22634"/>
                  </a:lnTo>
                  <a:lnTo>
                    <a:pt x="13568" y="21556"/>
                  </a:lnTo>
                  <a:lnTo>
                    <a:pt x="12296" y="19401"/>
                  </a:lnTo>
                  <a:lnTo>
                    <a:pt x="12296" y="19401"/>
                  </a:lnTo>
                  <a:lnTo>
                    <a:pt x="11024" y="18323"/>
                  </a:lnTo>
                  <a:lnTo>
                    <a:pt x="12296" y="16167"/>
                  </a:lnTo>
                  <a:lnTo>
                    <a:pt x="14416" y="16167"/>
                  </a:lnTo>
                  <a:lnTo>
                    <a:pt x="14416" y="14371"/>
                  </a:lnTo>
                  <a:lnTo>
                    <a:pt x="16961" y="14371"/>
                  </a:lnTo>
                  <a:lnTo>
                    <a:pt x="18233" y="12215"/>
                  </a:lnTo>
                  <a:lnTo>
                    <a:pt x="19505" y="13293"/>
                  </a:lnTo>
                  <a:lnTo>
                    <a:pt x="19505" y="12215"/>
                  </a:lnTo>
                  <a:lnTo>
                    <a:pt x="22897" y="13293"/>
                  </a:lnTo>
                  <a:lnTo>
                    <a:pt x="24169" y="11137"/>
                  </a:lnTo>
                  <a:lnTo>
                    <a:pt x="25441" y="10059"/>
                  </a:lnTo>
                  <a:lnTo>
                    <a:pt x="25441" y="8263"/>
                  </a:lnTo>
                  <a:lnTo>
                    <a:pt x="26713" y="7185"/>
                  </a:lnTo>
                  <a:lnTo>
                    <a:pt x="27985" y="7185"/>
                  </a:lnTo>
                  <a:lnTo>
                    <a:pt x="30106" y="7185"/>
                  </a:lnTo>
                  <a:lnTo>
                    <a:pt x="30106" y="7185"/>
                  </a:lnTo>
                  <a:lnTo>
                    <a:pt x="31378" y="7185"/>
                  </a:lnTo>
                  <a:lnTo>
                    <a:pt x="31378" y="7185"/>
                  </a:lnTo>
                  <a:lnTo>
                    <a:pt x="33922" y="3952"/>
                  </a:lnTo>
                  <a:lnTo>
                    <a:pt x="33922" y="5029"/>
                  </a:lnTo>
                  <a:lnTo>
                    <a:pt x="35194" y="5029"/>
                  </a:lnTo>
                  <a:lnTo>
                    <a:pt x="36466" y="3952"/>
                  </a:lnTo>
                  <a:lnTo>
                    <a:pt x="36466" y="6107"/>
                  </a:lnTo>
                  <a:lnTo>
                    <a:pt x="38586" y="6107"/>
                  </a:lnTo>
                  <a:lnTo>
                    <a:pt x="38586" y="5029"/>
                  </a:lnTo>
                  <a:lnTo>
                    <a:pt x="39858" y="5029"/>
                  </a:lnTo>
                  <a:lnTo>
                    <a:pt x="41130" y="6107"/>
                  </a:lnTo>
                  <a:lnTo>
                    <a:pt x="42402" y="6107"/>
                  </a:lnTo>
                  <a:lnTo>
                    <a:pt x="42402" y="3952"/>
                  </a:lnTo>
                  <a:lnTo>
                    <a:pt x="42402" y="3952"/>
                  </a:lnTo>
                  <a:lnTo>
                    <a:pt x="44946" y="2874"/>
                  </a:lnTo>
                  <a:lnTo>
                    <a:pt x="44946" y="3952"/>
                  </a:lnTo>
                  <a:lnTo>
                    <a:pt x="46219" y="3952"/>
                  </a:lnTo>
                  <a:lnTo>
                    <a:pt x="46219" y="3952"/>
                  </a:lnTo>
                  <a:lnTo>
                    <a:pt x="46219" y="5029"/>
                  </a:lnTo>
                  <a:lnTo>
                    <a:pt x="47067" y="6107"/>
                  </a:lnTo>
                  <a:lnTo>
                    <a:pt x="48339" y="7185"/>
                  </a:lnTo>
                  <a:lnTo>
                    <a:pt x="49611" y="7185"/>
                  </a:lnTo>
                  <a:lnTo>
                    <a:pt x="49611" y="7185"/>
                  </a:lnTo>
                  <a:lnTo>
                    <a:pt x="52155" y="5029"/>
                  </a:lnTo>
                  <a:lnTo>
                    <a:pt x="52155" y="3952"/>
                  </a:lnTo>
                  <a:lnTo>
                    <a:pt x="53427" y="3952"/>
                  </a:lnTo>
                  <a:lnTo>
                    <a:pt x="53427" y="2874"/>
                  </a:lnTo>
                  <a:lnTo>
                    <a:pt x="54699" y="2874"/>
                  </a:lnTo>
                  <a:lnTo>
                    <a:pt x="55547" y="1796"/>
                  </a:lnTo>
                  <a:lnTo>
                    <a:pt x="55547" y="2874"/>
                  </a:lnTo>
                  <a:lnTo>
                    <a:pt x="56819" y="3952"/>
                  </a:lnTo>
                  <a:lnTo>
                    <a:pt x="58091" y="3952"/>
                  </a:lnTo>
                  <a:lnTo>
                    <a:pt x="59363" y="2874"/>
                  </a:lnTo>
                  <a:lnTo>
                    <a:pt x="59363" y="2874"/>
                  </a:lnTo>
                  <a:lnTo>
                    <a:pt x="60636" y="2874"/>
                  </a:lnTo>
                  <a:lnTo>
                    <a:pt x="60636" y="3952"/>
                  </a:lnTo>
                  <a:lnTo>
                    <a:pt x="61908" y="3952"/>
                  </a:lnTo>
                  <a:lnTo>
                    <a:pt x="61908" y="5029"/>
                  </a:lnTo>
                  <a:lnTo>
                    <a:pt x="62756" y="3952"/>
                  </a:lnTo>
                  <a:lnTo>
                    <a:pt x="64028" y="2874"/>
                  </a:lnTo>
                  <a:lnTo>
                    <a:pt x="64028" y="2874"/>
                  </a:lnTo>
                  <a:lnTo>
                    <a:pt x="65300" y="2874"/>
                  </a:lnTo>
                  <a:lnTo>
                    <a:pt x="65300" y="3952"/>
                  </a:lnTo>
                  <a:lnTo>
                    <a:pt x="67844" y="3952"/>
                  </a:lnTo>
                  <a:lnTo>
                    <a:pt x="67844" y="3952"/>
                  </a:lnTo>
                  <a:lnTo>
                    <a:pt x="69116" y="1796"/>
                  </a:lnTo>
                  <a:lnTo>
                    <a:pt x="69116" y="0"/>
                  </a:lnTo>
                  <a:lnTo>
                    <a:pt x="67844" y="0"/>
                  </a:lnTo>
                  <a:lnTo>
                    <a:pt x="71236" y="0"/>
                  </a:lnTo>
                  <a:lnTo>
                    <a:pt x="72508" y="1796"/>
                  </a:lnTo>
                  <a:lnTo>
                    <a:pt x="73780" y="1796"/>
                  </a:lnTo>
                  <a:lnTo>
                    <a:pt x="76325" y="1796"/>
                  </a:lnTo>
                  <a:lnTo>
                    <a:pt x="76325" y="1077"/>
                  </a:lnTo>
                  <a:lnTo>
                    <a:pt x="77597" y="1077"/>
                  </a:lnTo>
                  <a:lnTo>
                    <a:pt x="78869" y="1796"/>
                  </a:lnTo>
                  <a:lnTo>
                    <a:pt x="80989" y="1077"/>
                  </a:lnTo>
                  <a:lnTo>
                    <a:pt x="82261" y="1077"/>
                  </a:lnTo>
                  <a:lnTo>
                    <a:pt x="82261" y="1077"/>
                  </a:lnTo>
                  <a:lnTo>
                    <a:pt x="82261" y="1796"/>
                  </a:lnTo>
                  <a:lnTo>
                    <a:pt x="84805" y="2874"/>
                  </a:lnTo>
                  <a:lnTo>
                    <a:pt x="87349" y="2874"/>
                  </a:lnTo>
                  <a:lnTo>
                    <a:pt x="89469" y="2874"/>
                  </a:lnTo>
                  <a:lnTo>
                    <a:pt x="89469" y="2874"/>
                  </a:lnTo>
                  <a:lnTo>
                    <a:pt x="89469" y="2874"/>
                  </a:lnTo>
                  <a:lnTo>
                    <a:pt x="92014" y="2874"/>
                  </a:lnTo>
                  <a:lnTo>
                    <a:pt x="93286" y="2874"/>
                  </a:lnTo>
                  <a:lnTo>
                    <a:pt x="94558" y="2874"/>
                  </a:lnTo>
                  <a:lnTo>
                    <a:pt x="95830" y="1796"/>
                  </a:lnTo>
                  <a:lnTo>
                    <a:pt x="96678" y="2874"/>
                  </a:lnTo>
                  <a:lnTo>
                    <a:pt x="97950" y="2874"/>
                  </a:lnTo>
                  <a:lnTo>
                    <a:pt x="100494" y="2874"/>
                  </a:lnTo>
                  <a:lnTo>
                    <a:pt x="100494" y="2874"/>
                  </a:lnTo>
                  <a:lnTo>
                    <a:pt x="100494" y="5029"/>
                  </a:lnTo>
                  <a:lnTo>
                    <a:pt x="101766" y="6107"/>
                  </a:lnTo>
                  <a:lnTo>
                    <a:pt x="101766" y="6107"/>
                  </a:lnTo>
                  <a:lnTo>
                    <a:pt x="103038" y="6107"/>
                  </a:lnTo>
                  <a:lnTo>
                    <a:pt x="103886" y="7185"/>
                  </a:lnTo>
                  <a:lnTo>
                    <a:pt x="101766" y="7185"/>
                  </a:lnTo>
                  <a:lnTo>
                    <a:pt x="101766" y="8982"/>
                  </a:lnTo>
                  <a:lnTo>
                    <a:pt x="103886" y="10059"/>
                  </a:lnTo>
                  <a:lnTo>
                    <a:pt x="103886" y="8982"/>
                  </a:lnTo>
                  <a:lnTo>
                    <a:pt x="105159" y="11137"/>
                  </a:lnTo>
                  <a:lnTo>
                    <a:pt x="106431" y="11137"/>
                  </a:lnTo>
                  <a:lnTo>
                    <a:pt x="106431" y="8982"/>
                  </a:lnTo>
                  <a:lnTo>
                    <a:pt x="108975" y="11137"/>
                  </a:lnTo>
                  <a:lnTo>
                    <a:pt x="108975" y="13293"/>
                  </a:lnTo>
                  <a:lnTo>
                    <a:pt x="108975" y="13293"/>
                  </a:lnTo>
                  <a:lnTo>
                    <a:pt x="108975" y="12215"/>
                  </a:lnTo>
                  <a:lnTo>
                    <a:pt x="110247" y="12215"/>
                  </a:lnTo>
                  <a:lnTo>
                    <a:pt x="112367" y="14371"/>
                  </a:lnTo>
                  <a:lnTo>
                    <a:pt x="112367" y="16167"/>
                  </a:lnTo>
                  <a:lnTo>
                    <a:pt x="114911" y="16167"/>
                  </a:lnTo>
                  <a:lnTo>
                    <a:pt x="114911" y="17245"/>
                  </a:lnTo>
                  <a:lnTo>
                    <a:pt x="114911" y="19401"/>
                  </a:lnTo>
                  <a:lnTo>
                    <a:pt x="114911" y="20479"/>
                  </a:lnTo>
                  <a:lnTo>
                    <a:pt x="117455" y="22634"/>
                  </a:lnTo>
                  <a:lnTo>
                    <a:pt x="117455" y="24431"/>
                  </a:lnTo>
                  <a:lnTo>
                    <a:pt x="117455" y="26586"/>
                  </a:lnTo>
                  <a:lnTo>
                    <a:pt x="117455" y="27664"/>
                  </a:lnTo>
                  <a:lnTo>
                    <a:pt x="117455" y="28742"/>
                  </a:lnTo>
                  <a:lnTo>
                    <a:pt x="118727" y="31616"/>
                  </a:lnTo>
                  <a:lnTo>
                    <a:pt x="120000" y="32694"/>
                  </a:lnTo>
                  <a:lnTo>
                    <a:pt x="120000" y="33772"/>
                  </a:lnTo>
                  <a:lnTo>
                    <a:pt x="118727" y="35928"/>
                  </a:lnTo>
                  <a:lnTo>
                    <a:pt x="120000" y="38083"/>
                  </a:lnTo>
                  <a:lnTo>
                    <a:pt x="120000" y="38083"/>
                  </a:lnTo>
                  <a:lnTo>
                    <a:pt x="117455" y="38802"/>
                  </a:lnTo>
                  <a:lnTo>
                    <a:pt x="117455" y="39880"/>
                  </a:lnTo>
                  <a:lnTo>
                    <a:pt x="117455" y="39880"/>
                  </a:lnTo>
                  <a:lnTo>
                    <a:pt x="116183" y="42035"/>
                  </a:lnTo>
                  <a:lnTo>
                    <a:pt x="117455" y="43113"/>
                  </a:lnTo>
                  <a:lnTo>
                    <a:pt x="113639" y="45269"/>
                  </a:lnTo>
                  <a:lnTo>
                    <a:pt x="112367" y="45988"/>
                  </a:lnTo>
                  <a:lnTo>
                    <a:pt x="111519" y="45988"/>
                  </a:lnTo>
                  <a:lnTo>
                    <a:pt x="110247" y="45988"/>
                  </a:lnTo>
                  <a:lnTo>
                    <a:pt x="110247" y="47065"/>
                  </a:lnTo>
                  <a:lnTo>
                    <a:pt x="110247" y="47065"/>
                  </a:lnTo>
                  <a:lnTo>
                    <a:pt x="110247" y="48143"/>
                  </a:lnTo>
                  <a:lnTo>
                    <a:pt x="108975" y="49221"/>
                  </a:lnTo>
                  <a:lnTo>
                    <a:pt x="107703" y="48143"/>
                  </a:lnTo>
                  <a:lnTo>
                    <a:pt x="106431" y="49221"/>
                  </a:lnTo>
                  <a:lnTo>
                    <a:pt x="108975" y="52455"/>
                  </a:lnTo>
                  <a:lnTo>
                    <a:pt x="108975" y="53173"/>
                  </a:lnTo>
                  <a:lnTo>
                    <a:pt x="111519" y="54251"/>
                  </a:lnTo>
                  <a:lnTo>
                    <a:pt x="112367" y="56407"/>
                  </a:lnTo>
                  <a:lnTo>
                    <a:pt x="114911" y="58562"/>
                  </a:lnTo>
                  <a:lnTo>
                    <a:pt x="114911" y="59640"/>
                  </a:lnTo>
                  <a:lnTo>
                    <a:pt x="114911" y="59640"/>
                  </a:lnTo>
                  <a:lnTo>
                    <a:pt x="114911" y="60359"/>
                  </a:lnTo>
                  <a:lnTo>
                    <a:pt x="114911" y="60359"/>
                  </a:lnTo>
                  <a:lnTo>
                    <a:pt x="114911" y="62514"/>
                  </a:lnTo>
                  <a:lnTo>
                    <a:pt x="114911" y="62514"/>
                  </a:lnTo>
                  <a:lnTo>
                    <a:pt x="114911" y="64670"/>
                  </a:lnTo>
                  <a:lnTo>
                    <a:pt x="112367" y="64670"/>
                  </a:lnTo>
                  <a:lnTo>
                    <a:pt x="112367" y="66826"/>
                  </a:lnTo>
                  <a:lnTo>
                    <a:pt x="111519" y="66826"/>
                  </a:lnTo>
                  <a:lnTo>
                    <a:pt x="112367" y="70778"/>
                  </a:lnTo>
                  <a:lnTo>
                    <a:pt x="114911" y="70778"/>
                  </a:lnTo>
                  <a:lnTo>
                    <a:pt x="114911" y="71856"/>
                  </a:lnTo>
                  <a:lnTo>
                    <a:pt x="113639" y="72934"/>
                  </a:lnTo>
                  <a:lnTo>
                    <a:pt x="114911" y="74011"/>
                  </a:lnTo>
                  <a:lnTo>
                    <a:pt x="113639" y="74730"/>
                  </a:lnTo>
                  <a:lnTo>
                    <a:pt x="114911" y="75808"/>
                  </a:lnTo>
                  <a:lnTo>
                    <a:pt x="113639" y="76886"/>
                  </a:lnTo>
                  <a:lnTo>
                    <a:pt x="113639" y="77964"/>
                  </a:lnTo>
                  <a:lnTo>
                    <a:pt x="112367" y="79041"/>
                  </a:lnTo>
                  <a:lnTo>
                    <a:pt x="112367" y="80119"/>
                  </a:lnTo>
                  <a:lnTo>
                    <a:pt x="112367" y="81916"/>
                  </a:lnTo>
                  <a:lnTo>
                    <a:pt x="114911" y="82994"/>
                  </a:lnTo>
                  <a:lnTo>
                    <a:pt x="114911" y="85149"/>
                  </a:lnTo>
                  <a:lnTo>
                    <a:pt x="112367" y="85149"/>
                  </a:lnTo>
                  <a:lnTo>
                    <a:pt x="112367" y="85149"/>
                  </a:lnTo>
                  <a:lnTo>
                    <a:pt x="111519" y="85149"/>
                  </a:lnTo>
                  <a:lnTo>
                    <a:pt x="111519" y="85149"/>
                  </a:lnTo>
                  <a:lnTo>
                    <a:pt x="110247" y="84071"/>
                  </a:lnTo>
                  <a:lnTo>
                    <a:pt x="110247" y="84071"/>
                  </a:lnTo>
                  <a:lnTo>
                    <a:pt x="108975" y="82994"/>
                  </a:lnTo>
                  <a:lnTo>
                    <a:pt x="106431" y="81916"/>
                  </a:lnTo>
                  <a:lnTo>
                    <a:pt x="105159" y="81916"/>
                  </a:lnTo>
                  <a:lnTo>
                    <a:pt x="103886" y="81916"/>
                  </a:lnTo>
                  <a:lnTo>
                    <a:pt x="105159" y="82994"/>
                  </a:lnTo>
                  <a:lnTo>
                    <a:pt x="105159" y="84071"/>
                  </a:lnTo>
                  <a:lnTo>
                    <a:pt x="105159" y="85149"/>
                  </a:lnTo>
                  <a:lnTo>
                    <a:pt x="105159" y="87305"/>
                  </a:lnTo>
                  <a:lnTo>
                    <a:pt x="103886" y="87305"/>
                  </a:lnTo>
                  <a:lnTo>
                    <a:pt x="103886" y="87305"/>
                  </a:lnTo>
                  <a:lnTo>
                    <a:pt x="103886" y="89101"/>
                  </a:lnTo>
                  <a:lnTo>
                    <a:pt x="103038" y="89101"/>
                  </a:lnTo>
                  <a:lnTo>
                    <a:pt x="101766" y="89101"/>
                  </a:lnTo>
                  <a:lnTo>
                    <a:pt x="100494" y="91257"/>
                  </a:lnTo>
                  <a:lnTo>
                    <a:pt x="100494" y="91257"/>
                  </a:lnTo>
                  <a:lnTo>
                    <a:pt x="99222" y="91257"/>
                  </a:lnTo>
                  <a:lnTo>
                    <a:pt x="99222" y="92335"/>
                  </a:lnTo>
                  <a:lnTo>
                    <a:pt x="99222" y="93413"/>
                  </a:lnTo>
                  <a:lnTo>
                    <a:pt x="97950" y="93413"/>
                  </a:lnTo>
                  <a:lnTo>
                    <a:pt x="96678" y="96646"/>
                  </a:lnTo>
                  <a:lnTo>
                    <a:pt x="95830" y="96646"/>
                  </a:lnTo>
                  <a:lnTo>
                    <a:pt x="95830" y="97365"/>
                  </a:lnTo>
                  <a:lnTo>
                    <a:pt x="95830" y="99520"/>
                  </a:lnTo>
                  <a:lnTo>
                    <a:pt x="95830" y="100598"/>
                  </a:lnTo>
                  <a:lnTo>
                    <a:pt x="96678" y="100598"/>
                  </a:lnTo>
                  <a:lnTo>
                    <a:pt x="96678" y="101676"/>
                  </a:lnTo>
                  <a:lnTo>
                    <a:pt x="95830" y="101676"/>
                  </a:lnTo>
                  <a:lnTo>
                    <a:pt x="95830" y="102754"/>
                  </a:lnTo>
                  <a:lnTo>
                    <a:pt x="94558" y="103832"/>
                  </a:lnTo>
                  <a:lnTo>
                    <a:pt x="93286" y="107784"/>
                  </a:lnTo>
                  <a:lnTo>
                    <a:pt x="92014" y="107784"/>
                  </a:lnTo>
                  <a:lnTo>
                    <a:pt x="89469" y="108862"/>
                  </a:lnTo>
                  <a:lnTo>
                    <a:pt x="89469" y="109940"/>
                  </a:lnTo>
                  <a:lnTo>
                    <a:pt x="89469" y="111736"/>
                  </a:lnTo>
                  <a:lnTo>
                    <a:pt x="90742" y="111736"/>
                  </a:lnTo>
                  <a:lnTo>
                    <a:pt x="92014" y="113892"/>
                  </a:lnTo>
                  <a:lnTo>
                    <a:pt x="92014" y="116047"/>
                  </a:lnTo>
                  <a:lnTo>
                    <a:pt x="89469" y="116047"/>
                  </a:lnTo>
                  <a:lnTo>
                    <a:pt x="87349" y="116047"/>
                  </a:lnTo>
                  <a:lnTo>
                    <a:pt x="86077" y="116047"/>
                  </a:lnTo>
                  <a:lnTo>
                    <a:pt x="84805" y="116047"/>
                  </a:lnTo>
                  <a:lnTo>
                    <a:pt x="82261" y="116047"/>
                  </a:lnTo>
                  <a:lnTo>
                    <a:pt x="79717" y="118203"/>
                  </a:lnTo>
                  <a:lnTo>
                    <a:pt x="78869" y="117125"/>
                  </a:lnTo>
                  <a:lnTo>
                    <a:pt x="78869" y="116047"/>
                  </a:lnTo>
                  <a:lnTo>
                    <a:pt x="77597" y="116047"/>
                  </a:lnTo>
                  <a:lnTo>
                    <a:pt x="76325" y="118203"/>
                  </a:lnTo>
                  <a:lnTo>
                    <a:pt x="73780" y="118203"/>
                  </a:lnTo>
                  <a:lnTo>
                    <a:pt x="73780" y="118922"/>
                  </a:lnTo>
                  <a:lnTo>
                    <a:pt x="72508" y="118922"/>
                  </a:lnTo>
                  <a:lnTo>
                    <a:pt x="72508" y="120000"/>
                  </a:lnTo>
                  <a:lnTo>
                    <a:pt x="70388" y="120000"/>
                  </a:lnTo>
                  <a:lnTo>
                    <a:pt x="70388" y="118922"/>
                  </a:lnTo>
                  <a:lnTo>
                    <a:pt x="69116" y="120000"/>
                  </a:lnTo>
                  <a:lnTo>
                    <a:pt x="67844" y="118922"/>
                  </a:lnTo>
                  <a:lnTo>
                    <a:pt x="67844" y="118203"/>
                  </a:lnTo>
                  <a:lnTo>
                    <a:pt x="65300" y="117125"/>
                  </a:lnTo>
                  <a:lnTo>
                    <a:pt x="65300" y="117125"/>
                  </a:lnTo>
                  <a:lnTo>
                    <a:pt x="65300" y="114970"/>
                  </a:lnTo>
                  <a:lnTo>
                    <a:pt x="64028" y="114970"/>
                  </a:lnTo>
                  <a:lnTo>
                    <a:pt x="64028" y="113892"/>
                  </a:lnTo>
                  <a:lnTo>
                    <a:pt x="62756" y="113892"/>
                  </a:lnTo>
                  <a:lnTo>
                    <a:pt x="61908" y="111736"/>
                  </a:lnTo>
                  <a:lnTo>
                    <a:pt x="60636" y="111736"/>
                  </a:lnTo>
                  <a:lnTo>
                    <a:pt x="59363" y="111736"/>
                  </a:lnTo>
                  <a:lnTo>
                    <a:pt x="56819" y="111017"/>
                  </a:lnTo>
                  <a:lnTo>
                    <a:pt x="55547" y="111736"/>
                  </a:lnTo>
                  <a:lnTo>
                    <a:pt x="55547" y="111736"/>
                  </a:lnTo>
                  <a:lnTo>
                    <a:pt x="55547" y="111017"/>
                  </a:lnTo>
                  <a:lnTo>
                    <a:pt x="53427" y="111017"/>
                  </a:lnTo>
                  <a:lnTo>
                    <a:pt x="50883" y="111736"/>
                  </a:lnTo>
                  <a:lnTo>
                    <a:pt x="50883" y="111736"/>
                  </a:lnTo>
                  <a:lnTo>
                    <a:pt x="49611" y="112814"/>
                  </a:lnTo>
                  <a:lnTo>
                    <a:pt x="48339" y="112814"/>
                  </a:lnTo>
                  <a:lnTo>
                    <a:pt x="48339" y="111736"/>
                  </a:lnTo>
                  <a:lnTo>
                    <a:pt x="46219" y="108862"/>
                  </a:lnTo>
                  <a:lnTo>
                    <a:pt x="46219" y="107784"/>
                  </a:lnTo>
                  <a:lnTo>
                    <a:pt x="46219" y="106706"/>
                  </a:lnTo>
                  <a:lnTo>
                    <a:pt x="44946" y="106706"/>
                  </a:lnTo>
                  <a:lnTo>
                    <a:pt x="44946" y="105628"/>
                  </a:lnTo>
                  <a:lnTo>
                    <a:pt x="46219" y="104550"/>
                  </a:lnTo>
                  <a:lnTo>
                    <a:pt x="47067" y="104550"/>
                  </a:lnTo>
                  <a:lnTo>
                    <a:pt x="46219" y="103832"/>
                  </a:lnTo>
                  <a:lnTo>
                    <a:pt x="46219" y="103832"/>
                  </a:lnTo>
                  <a:lnTo>
                    <a:pt x="43674" y="103832"/>
                  </a:lnTo>
                  <a:lnTo>
                    <a:pt x="43674" y="102754"/>
                  </a:lnTo>
                  <a:lnTo>
                    <a:pt x="41130" y="102754"/>
                  </a:lnTo>
                  <a:lnTo>
                    <a:pt x="38586" y="101676"/>
                  </a:lnTo>
                  <a:lnTo>
                    <a:pt x="38586" y="100598"/>
                  </a:lnTo>
                  <a:lnTo>
                    <a:pt x="39858" y="100598"/>
                  </a:lnTo>
                  <a:lnTo>
                    <a:pt x="39858" y="98443"/>
                  </a:lnTo>
                  <a:lnTo>
                    <a:pt x="38586" y="98443"/>
                  </a:lnTo>
                  <a:lnTo>
                    <a:pt x="38586" y="98443"/>
                  </a:lnTo>
                  <a:lnTo>
                    <a:pt x="36466" y="98443"/>
                  </a:lnTo>
                  <a:lnTo>
                    <a:pt x="36466" y="97365"/>
                  </a:lnTo>
                  <a:lnTo>
                    <a:pt x="36466" y="96646"/>
                  </a:lnTo>
                  <a:lnTo>
                    <a:pt x="38586" y="95568"/>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4" name="Google Shape;464;p9"/>
            <p:cNvSpPr/>
            <p:nvPr/>
          </p:nvSpPr>
          <p:spPr>
            <a:xfrm>
              <a:off x="4308592" y="3897719"/>
              <a:ext cx="204719" cy="221414"/>
            </a:xfrm>
            <a:custGeom>
              <a:avLst/>
              <a:gdLst/>
              <a:ahLst/>
              <a:cxnLst/>
              <a:rect l="l" t="t" r="r" b="b"/>
              <a:pathLst>
                <a:path w="120000" h="120000" extrusionOk="0">
                  <a:moveTo>
                    <a:pt x="38586" y="95568"/>
                  </a:moveTo>
                  <a:lnTo>
                    <a:pt x="38586" y="93413"/>
                  </a:lnTo>
                  <a:lnTo>
                    <a:pt x="36466" y="93413"/>
                  </a:lnTo>
                  <a:lnTo>
                    <a:pt x="37738" y="93413"/>
                  </a:lnTo>
                  <a:lnTo>
                    <a:pt x="36466" y="92335"/>
                  </a:lnTo>
                  <a:lnTo>
                    <a:pt x="36466" y="90179"/>
                  </a:lnTo>
                  <a:lnTo>
                    <a:pt x="36466" y="89101"/>
                  </a:lnTo>
                  <a:lnTo>
                    <a:pt x="38586" y="89101"/>
                  </a:lnTo>
                  <a:lnTo>
                    <a:pt x="39858" y="87305"/>
                  </a:lnTo>
                  <a:lnTo>
                    <a:pt x="41130" y="86227"/>
                  </a:lnTo>
                  <a:lnTo>
                    <a:pt x="42402" y="84071"/>
                  </a:lnTo>
                  <a:lnTo>
                    <a:pt x="39858" y="82994"/>
                  </a:lnTo>
                  <a:lnTo>
                    <a:pt x="39858" y="82994"/>
                  </a:lnTo>
                  <a:lnTo>
                    <a:pt x="38586" y="82994"/>
                  </a:lnTo>
                  <a:lnTo>
                    <a:pt x="38586" y="82994"/>
                  </a:lnTo>
                  <a:lnTo>
                    <a:pt x="38586" y="81916"/>
                  </a:lnTo>
                  <a:lnTo>
                    <a:pt x="38586" y="81197"/>
                  </a:lnTo>
                  <a:lnTo>
                    <a:pt x="39858" y="81197"/>
                  </a:lnTo>
                  <a:lnTo>
                    <a:pt x="39858" y="80119"/>
                  </a:lnTo>
                  <a:lnTo>
                    <a:pt x="38586" y="79041"/>
                  </a:lnTo>
                  <a:lnTo>
                    <a:pt x="37738" y="80119"/>
                  </a:lnTo>
                  <a:lnTo>
                    <a:pt x="36466" y="79041"/>
                  </a:lnTo>
                  <a:lnTo>
                    <a:pt x="36466" y="77964"/>
                  </a:lnTo>
                  <a:lnTo>
                    <a:pt x="35194" y="77964"/>
                  </a:lnTo>
                  <a:lnTo>
                    <a:pt x="33922" y="77964"/>
                  </a:lnTo>
                  <a:lnTo>
                    <a:pt x="31378" y="75808"/>
                  </a:lnTo>
                  <a:lnTo>
                    <a:pt x="31378" y="75808"/>
                  </a:lnTo>
                  <a:lnTo>
                    <a:pt x="29257" y="75808"/>
                  </a:lnTo>
                  <a:lnTo>
                    <a:pt x="32650" y="72934"/>
                  </a:lnTo>
                  <a:lnTo>
                    <a:pt x="32650" y="71856"/>
                  </a:lnTo>
                  <a:lnTo>
                    <a:pt x="31378" y="71856"/>
                  </a:lnTo>
                  <a:lnTo>
                    <a:pt x="29257" y="71856"/>
                  </a:lnTo>
                  <a:lnTo>
                    <a:pt x="27985" y="71856"/>
                  </a:lnTo>
                  <a:lnTo>
                    <a:pt x="26713" y="70778"/>
                  </a:lnTo>
                  <a:lnTo>
                    <a:pt x="26713" y="69700"/>
                  </a:lnTo>
                  <a:lnTo>
                    <a:pt x="25441" y="68622"/>
                  </a:lnTo>
                  <a:lnTo>
                    <a:pt x="24169" y="65748"/>
                  </a:lnTo>
                  <a:lnTo>
                    <a:pt x="21625" y="65748"/>
                  </a:lnTo>
                  <a:lnTo>
                    <a:pt x="21625" y="66826"/>
                  </a:lnTo>
                  <a:lnTo>
                    <a:pt x="20777" y="65748"/>
                  </a:lnTo>
                  <a:lnTo>
                    <a:pt x="19505" y="65748"/>
                  </a:lnTo>
                  <a:lnTo>
                    <a:pt x="16961" y="66826"/>
                  </a:lnTo>
                  <a:lnTo>
                    <a:pt x="15689" y="65748"/>
                  </a:lnTo>
                  <a:lnTo>
                    <a:pt x="14416" y="64670"/>
                  </a:lnTo>
                  <a:lnTo>
                    <a:pt x="14416" y="65748"/>
                  </a:lnTo>
                  <a:lnTo>
                    <a:pt x="13568" y="66826"/>
                  </a:lnTo>
                  <a:lnTo>
                    <a:pt x="13568" y="67544"/>
                  </a:lnTo>
                  <a:lnTo>
                    <a:pt x="11024" y="68622"/>
                  </a:lnTo>
                  <a:lnTo>
                    <a:pt x="11024" y="66826"/>
                  </a:lnTo>
                  <a:lnTo>
                    <a:pt x="8480" y="66826"/>
                  </a:lnTo>
                  <a:lnTo>
                    <a:pt x="7208" y="64670"/>
                  </a:lnTo>
                  <a:lnTo>
                    <a:pt x="8480" y="63592"/>
                  </a:lnTo>
                  <a:lnTo>
                    <a:pt x="8480" y="60359"/>
                  </a:lnTo>
                  <a:lnTo>
                    <a:pt x="7208" y="59640"/>
                  </a:lnTo>
                  <a:lnTo>
                    <a:pt x="5936" y="58562"/>
                  </a:lnTo>
                  <a:lnTo>
                    <a:pt x="3816" y="59640"/>
                  </a:lnTo>
                  <a:lnTo>
                    <a:pt x="2544" y="59640"/>
                  </a:lnTo>
                  <a:lnTo>
                    <a:pt x="0" y="58562"/>
                  </a:lnTo>
                  <a:lnTo>
                    <a:pt x="1272" y="57485"/>
                  </a:lnTo>
                  <a:lnTo>
                    <a:pt x="1272" y="56407"/>
                  </a:lnTo>
                  <a:lnTo>
                    <a:pt x="1272" y="55329"/>
                  </a:lnTo>
                  <a:lnTo>
                    <a:pt x="2544" y="55329"/>
                  </a:lnTo>
                  <a:lnTo>
                    <a:pt x="2544" y="54251"/>
                  </a:lnTo>
                  <a:lnTo>
                    <a:pt x="5088" y="53173"/>
                  </a:lnTo>
                  <a:lnTo>
                    <a:pt x="5936" y="53173"/>
                  </a:lnTo>
                  <a:lnTo>
                    <a:pt x="5936" y="50299"/>
                  </a:lnTo>
                  <a:lnTo>
                    <a:pt x="7208" y="50299"/>
                  </a:lnTo>
                  <a:lnTo>
                    <a:pt x="8480" y="51377"/>
                  </a:lnTo>
                  <a:lnTo>
                    <a:pt x="8480" y="51377"/>
                  </a:lnTo>
                  <a:lnTo>
                    <a:pt x="9752" y="51377"/>
                  </a:lnTo>
                  <a:lnTo>
                    <a:pt x="9752" y="49221"/>
                  </a:lnTo>
                  <a:lnTo>
                    <a:pt x="11024" y="48143"/>
                  </a:lnTo>
                  <a:lnTo>
                    <a:pt x="12296" y="45988"/>
                  </a:lnTo>
                  <a:lnTo>
                    <a:pt x="12296" y="45269"/>
                  </a:lnTo>
                  <a:lnTo>
                    <a:pt x="12296" y="45269"/>
                  </a:lnTo>
                  <a:lnTo>
                    <a:pt x="12296" y="44191"/>
                  </a:lnTo>
                  <a:lnTo>
                    <a:pt x="12296" y="43113"/>
                  </a:lnTo>
                  <a:lnTo>
                    <a:pt x="12296" y="40958"/>
                  </a:lnTo>
                  <a:lnTo>
                    <a:pt x="12296" y="39880"/>
                  </a:lnTo>
                  <a:lnTo>
                    <a:pt x="15689" y="40958"/>
                  </a:lnTo>
                  <a:lnTo>
                    <a:pt x="18233" y="39880"/>
                  </a:lnTo>
                  <a:lnTo>
                    <a:pt x="19505" y="38802"/>
                  </a:lnTo>
                  <a:lnTo>
                    <a:pt x="19505" y="38083"/>
                  </a:lnTo>
                  <a:lnTo>
                    <a:pt x="19505" y="37005"/>
                  </a:lnTo>
                  <a:lnTo>
                    <a:pt x="19505" y="35928"/>
                  </a:lnTo>
                  <a:lnTo>
                    <a:pt x="18233" y="34850"/>
                  </a:lnTo>
                  <a:lnTo>
                    <a:pt x="19505" y="33772"/>
                  </a:lnTo>
                  <a:lnTo>
                    <a:pt x="16961" y="33772"/>
                  </a:lnTo>
                  <a:lnTo>
                    <a:pt x="16961" y="32694"/>
                  </a:lnTo>
                  <a:lnTo>
                    <a:pt x="14416" y="33772"/>
                  </a:lnTo>
                  <a:lnTo>
                    <a:pt x="14416" y="31616"/>
                  </a:lnTo>
                  <a:lnTo>
                    <a:pt x="12296" y="31616"/>
                  </a:lnTo>
                  <a:lnTo>
                    <a:pt x="12296" y="31616"/>
                  </a:lnTo>
                  <a:lnTo>
                    <a:pt x="12296" y="27664"/>
                  </a:lnTo>
                  <a:lnTo>
                    <a:pt x="13568" y="26586"/>
                  </a:lnTo>
                  <a:lnTo>
                    <a:pt x="12296" y="24431"/>
                  </a:lnTo>
                  <a:lnTo>
                    <a:pt x="12296" y="24431"/>
                  </a:lnTo>
                  <a:lnTo>
                    <a:pt x="14416" y="24431"/>
                  </a:lnTo>
                  <a:lnTo>
                    <a:pt x="14416" y="23353"/>
                  </a:lnTo>
                  <a:lnTo>
                    <a:pt x="13568" y="22634"/>
                  </a:lnTo>
                  <a:lnTo>
                    <a:pt x="13568" y="22634"/>
                  </a:lnTo>
                  <a:lnTo>
                    <a:pt x="13568" y="21556"/>
                  </a:lnTo>
                  <a:lnTo>
                    <a:pt x="12296" y="19401"/>
                  </a:lnTo>
                  <a:lnTo>
                    <a:pt x="12296" y="19401"/>
                  </a:lnTo>
                  <a:lnTo>
                    <a:pt x="11024" y="18323"/>
                  </a:lnTo>
                  <a:lnTo>
                    <a:pt x="12296" y="16167"/>
                  </a:lnTo>
                  <a:lnTo>
                    <a:pt x="14416" y="16167"/>
                  </a:lnTo>
                  <a:lnTo>
                    <a:pt x="14416" y="14371"/>
                  </a:lnTo>
                  <a:lnTo>
                    <a:pt x="16961" y="14371"/>
                  </a:lnTo>
                  <a:lnTo>
                    <a:pt x="18233" y="12215"/>
                  </a:lnTo>
                  <a:lnTo>
                    <a:pt x="19505" y="13293"/>
                  </a:lnTo>
                  <a:lnTo>
                    <a:pt x="19505" y="12215"/>
                  </a:lnTo>
                  <a:lnTo>
                    <a:pt x="22897" y="13293"/>
                  </a:lnTo>
                  <a:lnTo>
                    <a:pt x="24169" y="11137"/>
                  </a:lnTo>
                  <a:lnTo>
                    <a:pt x="25441" y="10059"/>
                  </a:lnTo>
                  <a:lnTo>
                    <a:pt x="25441" y="8263"/>
                  </a:lnTo>
                  <a:lnTo>
                    <a:pt x="26713" y="7185"/>
                  </a:lnTo>
                  <a:lnTo>
                    <a:pt x="27985" y="7185"/>
                  </a:lnTo>
                  <a:lnTo>
                    <a:pt x="30106" y="7185"/>
                  </a:lnTo>
                  <a:lnTo>
                    <a:pt x="30106" y="7185"/>
                  </a:lnTo>
                  <a:lnTo>
                    <a:pt x="31378" y="7185"/>
                  </a:lnTo>
                  <a:lnTo>
                    <a:pt x="31378" y="7185"/>
                  </a:lnTo>
                  <a:lnTo>
                    <a:pt x="33922" y="3952"/>
                  </a:lnTo>
                  <a:lnTo>
                    <a:pt x="33922" y="5029"/>
                  </a:lnTo>
                  <a:lnTo>
                    <a:pt x="35194" y="5029"/>
                  </a:lnTo>
                  <a:lnTo>
                    <a:pt x="36466" y="3952"/>
                  </a:lnTo>
                  <a:lnTo>
                    <a:pt x="36466" y="6107"/>
                  </a:lnTo>
                  <a:lnTo>
                    <a:pt x="38586" y="6107"/>
                  </a:lnTo>
                  <a:lnTo>
                    <a:pt x="38586" y="5029"/>
                  </a:lnTo>
                  <a:lnTo>
                    <a:pt x="39858" y="5029"/>
                  </a:lnTo>
                  <a:lnTo>
                    <a:pt x="41130" y="6107"/>
                  </a:lnTo>
                  <a:lnTo>
                    <a:pt x="42402" y="6107"/>
                  </a:lnTo>
                  <a:lnTo>
                    <a:pt x="42402" y="3952"/>
                  </a:lnTo>
                  <a:lnTo>
                    <a:pt x="42402" y="3952"/>
                  </a:lnTo>
                  <a:lnTo>
                    <a:pt x="44946" y="2874"/>
                  </a:lnTo>
                  <a:lnTo>
                    <a:pt x="44946" y="3952"/>
                  </a:lnTo>
                  <a:lnTo>
                    <a:pt x="46219" y="3952"/>
                  </a:lnTo>
                  <a:lnTo>
                    <a:pt x="46219" y="3952"/>
                  </a:lnTo>
                  <a:lnTo>
                    <a:pt x="46219" y="5029"/>
                  </a:lnTo>
                  <a:lnTo>
                    <a:pt x="47067" y="6107"/>
                  </a:lnTo>
                  <a:lnTo>
                    <a:pt x="48339" y="7185"/>
                  </a:lnTo>
                  <a:lnTo>
                    <a:pt x="49611" y="7185"/>
                  </a:lnTo>
                  <a:lnTo>
                    <a:pt x="49611" y="7185"/>
                  </a:lnTo>
                  <a:lnTo>
                    <a:pt x="52155" y="5029"/>
                  </a:lnTo>
                  <a:lnTo>
                    <a:pt x="52155" y="3952"/>
                  </a:lnTo>
                  <a:lnTo>
                    <a:pt x="53427" y="3952"/>
                  </a:lnTo>
                  <a:lnTo>
                    <a:pt x="53427" y="2874"/>
                  </a:lnTo>
                  <a:lnTo>
                    <a:pt x="54699" y="2874"/>
                  </a:lnTo>
                  <a:lnTo>
                    <a:pt x="55547" y="1796"/>
                  </a:lnTo>
                  <a:lnTo>
                    <a:pt x="55547" y="2874"/>
                  </a:lnTo>
                  <a:lnTo>
                    <a:pt x="56819" y="3952"/>
                  </a:lnTo>
                  <a:lnTo>
                    <a:pt x="58091" y="3952"/>
                  </a:lnTo>
                  <a:lnTo>
                    <a:pt x="59363" y="2874"/>
                  </a:lnTo>
                  <a:lnTo>
                    <a:pt x="59363" y="2874"/>
                  </a:lnTo>
                  <a:lnTo>
                    <a:pt x="60636" y="2874"/>
                  </a:lnTo>
                  <a:lnTo>
                    <a:pt x="60636" y="3952"/>
                  </a:lnTo>
                  <a:lnTo>
                    <a:pt x="61908" y="3952"/>
                  </a:lnTo>
                  <a:lnTo>
                    <a:pt x="61908" y="5029"/>
                  </a:lnTo>
                  <a:lnTo>
                    <a:pt x="62756" y="3952"/>
                  </a:lnTo>
                  <a:lnTo>
                    <a:pt x="64028" y="2874"/>
                  </a:lnTo>
                  <a:lnTo>
                    <a:pt x="64028" y="2874"/>
                  </a:lnTo>
                  <a:lnTo>
                    <a:pt x="65300" y="2874"/>
                  </a:lnTo>
                  <a:lnTo>
                    <a:pt x="65300" y="3952"/>
                  </a:lnTo>
                  <a:lnTo>
                    <a:pt x="67844" y="3952"/>
                  </a:lnTo>
                  <a:lnTo>
                    <a:pt x="67844" y="3952"/>
                  </a:lnTo>
                  <a:lnTo>
                    <a:pt x="69116" y="1796"/>
                  </a:lnTo>
                  <a:lnTo>
                    <a:pt x="69116" y="0"/>
                  </a:lnTo>
                  <a:lnTo>
                    <a:pt x="67844" y="0"/>
                  </a:lnTo>
                  <a:lnTo>
                    <a:pt x="71236" y="0"/>
                  </a:lnTo>
                  <a:lnTo>
                    <a:pt x="72508" y="1796"/>
                  </a:lnTo>
                  <a:lnTo>
                    <a:pt x="73780" y="1796"/>
                  </a:lnTo>
                  <a:lnTo>
                    <a:pt x="76325" y="1796"/>
                  </a:lnTo>
                  <a:lnTo>
                    <a:pt x="76325" y="1077"/>
                  </a:lnTo>
                  <a:lnTo>
                    <a:pt x="77597" y="1077"/>
                  </a:lnTo>
                  <a:lnTo>
                    <a:pt x="78869" y="1796"/>
                  </a:lnTo>
                  <a:lnTo>
                    <a:pt x="80989" y="1077"/>
                  </a:lnTo>
                  <a:lnTo>
                    <a:pt x="82261" y="1077"/>
                  </a:lnTo>
                  <a:lnTo>
                    <a:pt x="82261" y="1077"/>
                  </a:lnTo>
                  <a:lnTo>
                    <a:pt x="82261" y="1796"/>
                  </a:lnTo>
                  <a:lnTo>
                    <a:pt x="84805" y="2874"/>
                  </a:lnTo>
                  <a:lnTo>
                    <a:pt x="87349" y="2874"/>
                  </a:lnTo>
                  <a:lnTo>
                    <a:pt x="89469" y="2874"/>
                  </a:lnTo>
                  <a:lnTo>
                    <a:pt x="89469" y="2874"/>
                  </a:lnTo>
                  <a:lnTo>
                    <a:pt x="89469" y="2874"/>
                  </a:lnTo>
                  <a:lnTo>
                    <a:pt x="92014" y="2874"/>
                  </a:lnTo>
                  <a:lnTo>
                    <a:pt x="93286" y="2874"/>
                  </a:lnTo>
                  <a:lnTo>
                    <a:pt x="94558" y="2874"/>
                  </a:lnTo>
                  <a:lnTo>
                    <a:pt x="95830" y="1796"/>
                  </a:lnTo>
                  <a:lnTo>
                    <a:pt x="96678" y="2874"/>
                  </a:lnTo>
                  <a:lnTo>
                    <a:pt x="97950" y="2874"/>
                  </a:lnTo>
                  <a:lnTo>
                    <a:pt x="100494" y="2874"/>
                  </a:lnTo>
                  <a:lnTo>
                    <a:pt x="100494" y="2874"/>
                  </a:lnTo>
                  <a:lnTo>
                    <a:pt x="100494" y="5029"/>
                  </a:lnTo>
                  <a:lnTo>
                    <a:pt x="101766" y="6107"/>
                  </a:lnTo>
                  <a:lnTo>
                    <a:pt x="101766" y="6107"/>
                  </a:lnTo>
                  <a:lnTo>
                    <a:pt x="103038" y="6107"/>
                  </a:lnTo>
                  <a:lnTo>
                    <a:pt x="103886" y="7185"/>
                  </a:lnTo>
                  <a:lnTo>
                    <a:pt x="101766" y="7185"/>
                  </a:lnTo>
                  <a:lnTo>
                    <a:pt x="101766" y="8982"/>
                  </a:lnTo>
                  <a:lnTo>
                    <a:pt x="103886" y="10059"/>
                  </a:lnTo>
                  <a:lnTo>
                    <a:pt x="103886" y="8982"/>
                  </a:lnTo>
                  <a:lnTo>
                    <a:pt x="105159" y="11137"/>
                  </a:lnTo>
                  <a:lnTo>
                    <a:pt x="106431" y="11137"/>
                  </a:lnTo>
                  <a:lnTo>
                    <a:pt x="106431" y="8982"/>
                  </a:lnTo>
                  <a:lnTo>
                    <a:pt x="108975" y="11137"/>
                  </a:lnTo>
                  <a:lnTo>
                    <a:pt x="108975" y="13293"/>
                  </a:lnTo>
                  <a:lnTo>
                    <a:pt x="108975" y="13293"/>
                  </a:lnTo>
                  <a:lnTo>
                    <a:pt x="108975" y="12215"/>
                  </a:lnTo>
                  <a:lnTo>
                    <a:pt x="110247" y="12215"/>
                  </a:lnTo>
                  <a:lnTo>
                    <a:pt x="112367" y="14371"/>
                  </a:lnTo>
                  <a:lnTo>
                    <a:pt x="112367" y="16167"/>
                  </a:lnTo>
                  <a:lnTo>
                    <a:pt x="114911" y="16167"/>
                  </a:lnTo>
                  <a:lnTo>
                    <a:pt x="114911" y="17245"/>
                  </a:lnTo>
                  <a:lnTo>
                    <a:pt x="114911" y="19401"/>
                  </a:lnTo>
                  <a:lnTo>
                    <a:pt x="114911" y="20479"/>
                  </a:lnTo>
                  <a:lnTo>
                    <a:pt x="117455" y="22634"/>
                  </a:lnTo>
                  <a:lnTo>
                    <a:pt x="117455" y="24431"/>
                  </a:lnTo>
                  <a:lnTo>
                    <a:pt x="117455" y="26586"/>
                  </a:lnTo>
                  <a:lnTo>
                    <a:pt x="117455" y="27664"/>
                  </a:lnTo>
                  <a:lnTo>
                    <a:pt x="117455" y="28742"/>
                  </a:lnTo>
                  <a:lnTo>
                    <a:pt x="118727" y="31616"/>
                  </a:lnTo>
                  <a:lnTo>
                    <a:pt x="120000" y="32694"/>
                  </a:lnTo>
                  <a:lnTo>
                    <a:pt x="120000" y="33772"/>
                  </a:lnTo>
                  <a:lnTo>
                    <a:pt x="118727" y="35928"/>
                  </a:lnTo>
                  <a:lnTo>
                    <a:pt x="120000" y="38083"/>
                  </a:lnTo>
                  <a:lnTo>
                    <a:pt x="120000" y="38083"/>
                  </a:lnTo>
                  <a:lnTo>
                    <a:pt x="117455" y="38802"/>
                  </a:lnTo>
                  <a:lnTo>
                    <a:pt x="117455" y="39880"/>
                  </a:lnTo>
                  <a:lnTo>
                    <a:pt x="117455" y="39880"/>
                  </a:lnTo>
                  <a:lnTo>
                    <a:pt x="116183" y="42035"/>
                  </a:lnTo>
                  <a:lnTo>
                    <a:pt x="117455" y="43113"/>
                  </a:lnTo>
                  <a:lnTo>
                    <a:pt x="113639" y="45269"/>
                  </a:lnTo>
                  <a:lnTo>
                    <a:pt x="112367" y="45988"/>
                  </a:lnTo>
                  <a:lnTo>
                    <a:pt x="111519" y="45988"/>
                  </a:lnTo>
                  <a:lnTo>
                    <a:pt x="110247" y="45988"/>
                  </a:lnTo>
                  <a:lnTo>
                    <a:pt x="110247" y="47065"/>
                  </a:lnTo>
                  <a:lnTo>
                    <a:pt x="110247" y="47065"/>
                  </a:lnTo>
                  <a:lnTo>
                    <a:pt x="110247" y="48143"/>
                  </a:lnTo>
                  <a:lnTo>
                    <a:pt x="108975" y="49221"/>
                  </a:lnTo>
                  <a:lnTo>
                    <a:pt x="107703" y="48143"/>
                  </a:lnTo>
                  <a:lnTo>
                    <a:pt x="106431" y="49221"/>
                  </a:lnTo>
                  <a:lnTo>
                    <a:pt x="108975" y="52455"/>
                  </a:lnTo>
                  <a:lnTo>
                    <a:pt x="108975" y="53173"/>
                  </a:lnTo>
                  <a:lnTo>
                    <a:pt x="111519" y="54251"/>
                  </a:lnTo>
                  <a:lnTo>
                    <a:pt x="112367" y="56407"/>
                  </a:lnTo>
                  <a:lnTo>
                    <a:pt x="114911" y="58562"/>
                  </a:lnTo>
                  <a:lnTo>
                    <a:pt x="114911" y="59640"/>
                  </a:lnTo>
                  <a:lnTo>
                    <a:pt x="114911" y="59640"/>
                  </a:lnTo>
                  <a:lnTo>
                    <a:pt x="114911" y="60359"/>
                  </a:lnTo>
                  <a:lnTo>
                    <a:pt x="114911" y="60359"/>
                  </a:lnTo>
                  <a:lnTo>
                    <a:pt x="114911" y="62514"/>
                  </a:lnTo>
                  <a:lnTo>
                    <a:pt x="114911" y="62514"/>
                  </a:lnTo>
                  <a:lnTo>
                    <a:pt x="114911" y="64670"/>
                  </a:lnTo>
                  <a:lnTo>
                    <a:pt x="112367" y="64670"/>
                  </a:lnTo>
                  <a:lnTo>
                    <a:pt x="112367" y="66826"/>
                  </a:lnTo>
                  <a:lnTo>
                    <a:pt x="111519" y="66826"/>
                  </a:lnTo>
                  <a:lnTo>
                    <a:pt x="112367" y="70778"/>
                  </a:lnTo>
                  <a:lnTo>
                    <a:pt x="114911" y="70778"/>
                  </a:lnTo>
                  <a:lnTo>
                    <a:pt x="114911" y="71856"/>
                  </a:lnTo>
                  <a:lnTo>
                    <a:pt x="113639" y="72934"/>
                  </a:lnTo>
                  <a:lnTo>
                    <a:pt x="114911" y="74011"/>
                  </a:lnTo>
                  <a:lnTo>
                    <a:pt x="113639" y="74730"/>
                  </a:lnTo>
                  <a:lnTo>
                    <a:pt x="114911" y="75808"/>
                  </a:lnTo>
                  <a:lnTo>
                    <a:pt x="113639" y="76886"/>
                  </a:lnTo>
                  <a:lnTo>
                    <a:pt x="113639" y="77964"/>
                  </a:lnTo>
                  <a:lnTo>
                    <a:pt x="112367" y="79041"/>
                  </a:lnTo>
                  <a:lnTo>
                    <a:pt x="112367" y="80119"/>
                  </a:lnTo>
                  <a:lnTo>
                    <a:pt x="112367" y="81916"/>
                  </a:lnTo>
                  <a:lnTo>
                    <a:pt x="114911" y="82994"/>
                  </a:lnTo>
                  <a:lnTo>
                    <a:pt x="114911" y="85149"/>
                  </a:lnTo>
                  <a:lnTo>
                    <a:pt x="112367" y="85149"/>
                  </a:lnTo>
                  <a:lnTo>
                    <a:pt x="112367" y="85149"/>
                  </a:lnTo>
                  <a:lnTo>
                    <a:pt x="111519" y="85149"/>
                  </a:lnTo>
                  <a:lnTo>
                    <a:pt x="111519" y="85149"/>
                  </a:lnTo>
                  <a:lnTo>
                    <a:pt x="110247" y="84071"/>
                  </a:lnTo>
                  <a:lnTo>
                    <a:pt x="110247" y="84071"/>
                  </a:lnTo>
                  <a:lnTo>
                    <a:pt x="108975" y="82994"/>
                  </a:lnTo>
                  <a:lnTo>
                    <a:pt x="106431" y="81916"/>
                  </a:lnTo>
                  <a:lnTo>
                    <a:pt x="105159" y="81916"/>
                  </a:lnTo>
                  <a:lnTo>
                    <a:pt x="103886" y="81916"/>
                  </a:lnTo>
                  <a:lnTo>
                    <a:pt x="105159" y="82994"/>
                  </a:lnTo>
                  <a:lnTo>
                    <a:pt x="105159" y="84071"/>
                  </a:lnTo>
                  <a:lnTo>
                    <a:pt x="105159" y="85149"/>
                  </a:lnTo>
                  <a:lnTo>
                    <a:pt x="105159" y="87305"/>
                  </a:lnTo>
                  <a:lnTo>
                    <a:pt x="103886" y="87305"/>
                  </a:lnTo>
                  <a:lnTo>
                    <a:pt x="103886" y="87305"/>
                  </a:lnTo>
                  <a:lnTo>
                    <a:pt x="103886" y="89101"/>
                  </a:lnTo>
                  <a:lnTo>
                    <a:pt x="103038" y="89101"/>
                  </a:lnTo>
                  <a:lnTo>
                    <a:pt x="101766" y="89101"/>
                  </a:lnTo>
                  <a:lnTo>
                    <a:pt x="100494" y="91257"/>
                  </a:lnTo>
                  <a:lnTo>
                    <a:pt x="100494" y="91257"/>
                  </a:lnTo>
                  <a:lnTo>
                    <a:pt x="99222" y="91257"/>
                  </a:lnTo>
                  <a:lnTo>
                    <a:pt x="99222" y="92335"/>
                  </a:lnTo>
                  <a:lnTo>
                    <a:pt x="99222" y="93413"/>
                  </a:lnTo>
                  <a:lnTo>
                    <a:pt x="97950" y="93413"/>
                  </a:lnTo>
                  <a:lnTo>
                    <a:pt x="96678" y="96646"/>
                  </a:lnTo>
                  <a:lnTo>
                    <a:pt x="95830" y="96646"/>
                  </a:lnTo>
                  <a:lnTo>
                    <a:pt x="95830" y="97365"/>
                  </a:lnTo>
                  <a:lnTo>
                    <a:pt x="95830" y="99520"/>
                  </a:lnTo>
                  <a:lnTo>
                    <a:pt x="95830" y="100598"/>
                  </a:lnTo>
                  <a:lnTo>
                    <a:pt x="96678" y="100598"/>
                  </a:lnTo>
                  <a:lnTo>
                    <a:pt x="96678" y="101676"/>
                  </a:lnTo>
                  <a:lnTo>
                    <a:pt x="95830" y="101676"/>
                  </a:lnTo>
                  <a:lnTo>
                    <a:pt x="95830" y="102754"/>
                  </a:lnTo>
                  <a:lnTo>
                    <a:pt x="94558" y="103832"/>
                  </a:lnTo>
                  <a:lnTo>
                    <a:pt x="93286" y="107784"/>
                  </a:lnTo>
                  <a:lnTo>
                    <a:pt x="92014" y="107784"/>
                  </a:lnTo>
                  <a:lnTo>
                    <a:pt x="89469" y="108862"/>
                  </a:lnTo>
                  <a:lnTo>
                    <a:pt x="89469" y="109940"/>
                  </a:lnTo>
                  <a:lnTo>
                    <a:pt x="89469" y="111736"/>
                  </a:lnTo>
                  <a:lnTo>
                    <a:pt x="90742" y="111736"/>
                  </a:lnTo>
                  <a:lnTo>
                    <a:pt x="92014" y="113892"/>
                  </a:lnTo>
                  <a:lnTo>
                    <a:pt x="92014" y="116047"/>
                  </a:lnTo>
                  <a:lnTo>
                    <a:pt x="89469" y="116047"/>
                  </a:lnTo>
                  <a:lnTo>
                    <a:pt x="87349" y="116047"/>
                  </a:lnTo>
                  <a:lnTo>
                    <a:pt x="86077" y="116047"/>
                  </a:lnTo>
                  <a:lnTo>
                    <a:pt x="84805" y="116047"/>
                  </a:lnTo>
                  <a:lnTo>
                    <a:pt x="82261" y="116047"/>
                  </a:lnTo>
                  <a:lnTo>
                    <a:pt x="79717" y="118203"/>
                  </a:lnTo>
                  <a:lnTo>
                    <a:pt x="78869" y="117125"/>
                  </a:lnTo>
                  <a:lnTo>
                    <a:pt x="78869" y="116047"/>
                  </a:lnTo>
                  <a:lnTo>
                    <a:pt x="77597" y="116047"/>
                  </a:lnTo>
                  <a:lnTo>
                    <a:pt x="76325" y="118203"/>
                  </a:lnTo>
                  <a:lnTo>
                    <a:pt x="73780" y="118203"/>
                  </a:lnTo>
                  <a:lnTo>
                    <a:pt x="73780" y="118922"/>
                  </a:lnTo>
                  <a:lnTo>
                    <a:pt x="72508" y="118922"/>
                  </a:lnTo>
                  <a:lnTo>
                    <a:pt x="72508" y="120000"/>
                  </a:lnTo>
                  <a:lnTo>
                    <a:pt x="70388" y="120000"/>
                  </a:lnTo>
                  <a:lnTo>
                    <a:pt x="70388" y="118922"/>
                  </a:lnTo>
                  <a:lnTo>
                    <a:pt x="69116" y="120000"/>
                  </a:lnTo>
                  <a:lnTo>
                    <a:pt x="67844" y="118922"/>
                  </a:lnTo>
                  <a:lnTo>
                    <a:pt x="67844" y="118203"/>
                  </a:lnTo>
                  <a:lnTo>
                    <a:pt x="65300" y="117125"/>
                  </a:lnTo>
                  <a:lnTo>
                    <a:pt x="65300" y="117125"/>
                  </a:lnTo>
                  <a:lnTo>
                    <a:pt x="65300" y="114970"/>
                  </a:lnTo>
                  <a:lnTo>
                    <a:pt x="64028" y="114970"/>
                  </a:lnTo>
                  <a:lnTo>
                    <a:pt x="64028" y="113892"/>
                  </a:lnTo>
                  <a:lnTo>
                    <a:pt x="62756" y="113892"/>
                  </a:lnTo>
                  <a:lnTo>
                    <a:pt x="61908" y="111736"/>
                  </a:lnTo>
                  <a:lnTo>
                    <a:pt x="60636" y="111736"/>
                  </a:lnTo>
                  <a:lnTo>
                    <a:pt x="59363" y="111736"/>
                  </a:lnTo>
                  <a:lnTo>
                    <a:pt x="56819" y="111017"/>
                  </a:lnTo>
                  <a:lnTo>
                    <a:pt x="55547" y="111736"/>
                  </a:lnTo>
                  <a:lnTo>
                    <a:pt x="55547" y="111736"/>
                  </a:lnTo>
                  <a:lnTo>
                    <a:pt x="55547" y="111017"/>
                  </a:lnTo>
                  <a:lnTo>
                    <a:pt x="53427" y="111017"/>
                  </a:lnTo>
                  <a:lnTo>
                    <a:pt x="50883" y="111736"/>
                  </a:lnTo>
                  <a:lnTo>
                    <a:pt x="50883" y="111736"/>
                  </a:lnTo>
                  <a:lnTo>
                    <a:pt x="49611" y="112814"/>
                  </a:lnTo>
                  <a:lnTo>
                    <a:pt x="48339" y="112814"/>
                  </a:lnTo>
                  <a:lnTo>
                    <a:pt x="48339" y="111736"/>
                  </a:lnTo>
                  <a:lnTo>
                    <a:pt x="46219" y="108862"/>
                  </a:lnTo>
                  <a:lnTo>
                    <a:pt x="46219" y="107784"/>
                  </a:lnTo>
                  <a:lnTo>
                    <a:pt x="46219" y="106706"/>
                  </a:lnTo>
                  <a:lnTo>
                    <a:pt x="44946" y="106706"/>
                  </a:lnTo>
                  <a:lnTo>
                    <a:pt x="44946" y="105628"/>
                  </a:lnTo>
                  <a:lnTo>
                    <a:pt x="46219" y="104550"/>
                  </a:lnTo>
                  <a:lnTo>
                    <a:pt x="47067" y="104550"/>
                  </a:lnTo>
                  <a:lnTo>
                    <a:pt x="46219" y="103832"/>
                  </a:lnTo>
                  <a:lnTo>
                    <a:pt x="46219" y="103832"/>
                  </a:lnTo>
                  <a:lnTo>
                    <a:pt x="43674" y="103832"/>
                  </a:lnTo>
                  <a:lnTo>
                    <a:pt x="43674" y="102754"/>
                  </a:lnTo>
                  <a:lnTo>
                    <a:pt x="41130" y="102754"/>
                  </a:lnTo>
                  <a:lnTo>
                    <a:pt x="38586" y="101676"/>
                  </a:lnTo>
                  <a:lnTo>
                    <a:pt x="38586" y="100598"/>
                  </a:lnTo>
                  <a:lnTo>
                    <a:pt x="39858" y="100598"/>
                  </a:lnTo>
                  <a:lnTo>
                    <a:pt x="39858" y="98443"/>
                  </a:lnTo>
                  <a:lnTo>
                    <a:pt x="38586" y="98443"/>
                  </a:lnTo>
                  <a:lnTo>
                    <a:pt x="38586" y="98443"/>
                  </a:lnTo>
                  <a:lnTo>
                    <a:pt x="36466" y="98443"/>
                  </a:lnTo>
                  <a:lnTo>
                    <a:pt x="36466" y="97365"/>
                  </a:lnTo>
                  <a:lnTo>
                    <a:pt x="36466" y="96646"/>
                  </a:lnTo>
                  <a:lnTo>
                    <a:pt x="38586" y="95568"/>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5" name="Google Shape;465;p9"/>
            <p:cNvSpPr/>
            <p:nvPr/>
          </p:nvSpPr>
          <p:spPr>
            <a:xfrm>
              <a:off x="4625793" y="3882053"/>
              <a:ext cx="364444" cy="349876"/>
            </a:xfrm>
            <a:custGeom>
              <a:avLst/>
              <a:gdLst/>
              <a:ahLst/>
              <a:cxnLst/>
              <a:rect l="l" t="t" r="r" b="b"/>
              <a:pathLst>
                <a:path w="120000" h="120000" extrusionOk="0">
                  <a:moveTo>
                    <a:pt x="37455" y="16197"/>
                  </a:moveTo>
                  <a:lnTo>
                    <a:pt x="37455" y="15513"/>
                  </a:lnTo>
                  <a:lnTo>
                    <a:pt x="37455" y="15513"/>
                  </a:lnTo>
                  <a:lnTo>
                    <a:pt x="38170" y="14372"/>
                  </a:lnTo>
                  <a:lnTo>
                    <a:pt x="38170" y="13688"/>
                  </a:lnTo>
                  <a:lnTo>
                    <a:pt x="38170" y="13003"/>
                  </a:lnTo>
                  <a:lnTo>
                    <a:pt x="38170" y="11634"/>
                  </a:lnTo>
                  <a:lnTo>
                    <a:pt x="38886" y="10950"/>
                  </a:lnTo>
                  <a:lnTo>
                    <a:pt x="38886" y="10494"/>
                  </a:lnTo>
                  <a:lnTo>
                    <a:pt x="39602" y="10494"/>
                  </a:lnTo>
                  <a:lnTo>
                    <a:pt x="39602" y="9809"/>
                  </a:lnTo>
                  <a:lnTo>
                    <a:pt x="38886" y="9125"/>
                  </a:lnTo>
                  <a:lnTo>
                    <a:pt x="39602" y="8441"/>
                  </a:lnTo>
                  <a:lnTo>
                    <a:pt x="39602" y="7756"/>
                  </a:lnTo>
                  <a:lnTo>
                    <a:pt x="39602" y="7072"/>
                  </a:lnTo>
                  <a:lnTo>
                    <a:pt x="40318" y="6387"/>
                  </a:lnTo>
                  <a:lnTo>
                    <a:pt x="40318" y="5931"/>
                  </a:lnTo>
                  <a:lnTo>
                    <a:pt x="40318" y="5247"/>
                  </a:lnTo>
                  <a:lnTo>
                    <a:pt x="40318" y="4562"/>
                  </a:lnTo>
                  <a:lnTo>
                    <a:pt x="41033" y="4562"/>
                  </a:lnTo>
                  <a:lnTo>
                    <a:pt x="41033" y="3193"/>
                  </a:lnTo>
                  <a:lnTo>
                    <a:pt x="41033" y="2509"/>
                  </a:lnTo>
                  <a:lnTo>
                    <a:pt x="41033" y="1825"/>
                  </a:lnTo>
                  <a:lnTo>
                    <a:pt x="41749" y="1825"/>
                  </a:lnTo>
                  <a:lnTo>
                    <a:pt x="41749" y="1368"/>
                  </a:lnTo>
                  <a:lnTo>
                    <a:pt x="41749" y="684"/>
                  </a:lnTo>
                  <a:lnTo>
                    <a:pt x="41749" y="684"/>
                  </a:lnTo>
                  <a:lnTo>
                    <a:pt x="41749" y="1368"/>
                  </a:lnTo>
                  <a:lnTo>
                    <a:pt x="42226" y="1368"/>
                  </a:lnTo>
                  <a:lnTo>
                    <a:pt x="42942" y="684"/>
                  </a:lnTo>
                  <a:lnTo>
                    <a:pt x="44373" y="1368"/>
                  </a:lnTo>
                  <a:lnTo>
                    <a:pt x="44373" y="1825"/>
                  </a:lnTo>
                  <a:lnTo>
                    <a:pt x="45805" y="1825"/>
                  </a:lnTo>
                  <a:lnTo>
                    <a:pt x="46282" y="1825"/>
                  </a:lnTo>
                  <a:lnTo>
                    <a:pt x="46998" y="1825"/>
                  </a:lnTo>
                  <a:lnTo>
                    <a:pt x="47713" y="1825"/>
                  </a:lnTo>
                  <a:lnTo>
                    <a:pt x="48429" y="1368"/>
                  </a:lnTo>
                  <a:lnTo>
                    <a:pt x="48429" y="684"/>
                  </a:lnTo>
                  <a:lnTo>
                    <a:pt x="49145" y="684"/>
                  </a:lnTo>
                  <a:lnTo>
                    <a:pt x="49145" y="0"/>
                  </a:lnTo>
                  <a:lnTo>
                    <a:pt x="50576" y="684"/>
                  </a:lnTo>
                  <a:lnTo>
                    <a:pt x="50576" y="1825"/>
                  </a:lnTo>
                  <a:lnTo>
                    <a:pt x="51053" y="3193"/>
                  </a:lnTo>
                  <a:lnTo>
                    <a:pt x="51053" y="3193"/>
                  </a:lnTo>
                  <a:lnTo>
                    <a:pt x="51769" y="3193"/>
                  </a:lnTo>
                  <a:lnTo>
                    <a:pt x="52485" y="3193"/>
                  </a:lnTo>
                  <a:lnTo>
                    <a:pt x="53200" y="3878"/>
                  </a:lnTo>
                  <a:lnTo>
                    <a:pt x="53916" y="3193"/>
                  </a:lnTo>
                  <a:lnTo>
                    <a:pt x="54632" y="3878"/>
                  </a:lnTo>
                  <a:lnTo>
                    <a:pt x="54632" y="4562"/>
                  </a:lnTo>
                  <a:lnTo>
                    <a:pt x="54632" y="4562"/>
                  </a:lnTo>
                  <a:lnTo>
                    <a:pt x="54632" y="5247"/>
                  </a:lnTo>
                  <a:lnTo>
                    <a:pt x="53916" y="5247"/>
                  </a:lnTo>
                  <a:lnTo>
                    <a:pt x="53916" y="5931"/>
                  </a:lnTo>
                  <a:lnTo>
                    <a:pt x="54632" y="5931"/>
                  </a:lnTo>
                  <a:lnTo>
                    <a:pt x="55825" y="5931"/>
                  </a:lnTo>
                  <a:lnTo>
                    <a:pt x="55825" y="6387"/>
                  </a:lnTo>
                  <a:lnTo>
                    <a:pt x="56540" y="7072"/>
                  </a:lnTo>
                  <a:lnTo>
                    <a:pt x="55825" y="7072"/>
                  </a:lnTo>
                  <a:lnTo>
                    <a:pt x="56540" y="7756"/>
                  </a:lnTo>
                  <a:lnTo>
                    <a:pt x="56540" y="8441"/>
                  </a:lnTo>
                  <a:lnTo>
                    <a:pt x="57256" y="9125"/>
                  </a:lnTo>
                  <a:lnTo>
                    <a:pt x="57256" y="10494"/>
                  </a:lnTo>
                  <a:lnTo>
                    <a:pt x="57256" y="10494"/>
                  </a:lnTo>
                  <a:lnTo>
                    <a:pt x="57972" y="10494"/>
                  </a:lnTo>
                  <a:lnTo>
                    <a:pt x="57972" y="8441"/>
                  </a:lnTo>
                  <a:lnTo>
                    <a:pt x="58687" y="8441"/>
                  </a:lnTo>
                  <a:lnTo>
                    <a:pt x="58687" y="10494"/>
                  </a:lnTo>
                  <a:lnTo>
                    <a:pt x="59403" y="9809"/>
                  </a:lnTo>
                  <a:lnTo>
                    <a:pt x="60119" y="10494"/>
                  </a:lnTo>
                  <a:lnTo>
                    <a:pt x="59403" y="11634"/>
                  </a:lnTo>
                  <a:lnTo>
                    <a:pt x="59403" y="11634"/>
                  </a:lnTo>
                  <a:lnTo>
                    <a:pt x="60119" y="13003"/>
                  </a:lnTo>
                  <a:lnTo>
                    <a:pt x="60596" y="12319"/>
                  </a:lnTo>
                  <a:lnTo>
                    <a:pt x="61312" y="13003"/>
                  </a:lnTo>
                  <a:lnTo>
                    <a:pt x="62027" y="12319"/>
                  </a:lnTo>
                  <a:lnTo>
                    <a:pt x="62743" y="11634"/>
                  </a:lnTo>
                  <a:lnTo>
                    <a:pt x="62743" y="11634"/>
                  </a:lnTo>
                  <a:lnTo>
                    <a:pt x="62743" y="10950"/>
                  </a:lnTo>
                  <a:lnTo>
                    <a:pt x="64174" y="10950"/>
                  </a:lnTo>
                  <a:lnTo>
                    <a:pt x="64174" y="10494"/>
                  </a:lnTo>
                  <a:lnTo>
                    <a:pt x="64174" y="10494"/>
                  </a:lnTo>
                  <a:lnTo>
                    <a:pt x="64890" y="9125"/>
                  </a:lnTo>
                  <a:lnTo>
                    <a:pt x="65367" y="9125"/>
                  </a:lnTo>
                  <a:lnTo>
                    <a:pt x="65367" y="8441"/>
                  </a:lnTo>
                  <a:lnTo>
                    <a:pt x="65367" y="8441"/>
                  </a:lnTo>
                  <a:lnTo>
                    <a:pt x="65367" y="9125"/>
                  </a:lnTo>
                  <a:lnTo>
                    <a:pt x="65367" y="9809"/>
                  </a:lnTo>
                  <a:lnTo>
                    <a:pt x="66799" y="9809"/>
                  </a:lnTo>
                  <a:lnTo>
                    <a:pt x="66799" y="9809"/>
                  </a:lnTo>
                  <a:lnTo>
                    <a:pt x="66799" y="10494"/>
                  </a:lnTo>
                  <a:lnTo>
                    <a:pt x="68230" y="10494"/>
                  </a:lnTo>
                  <a:lnTo>
                    <a:pt x="68230" y="11634"/>
                  </a:lnTo>
                  <a:lnTo>
                    <a:pt x="68946" y="12319"/>
                  </a:lnTo>
                  <a:lnTo>
                    <a:pt x="68946" y="12319"/>
                  </a:lnTo>
                  <a:lnTo>
                    <a:pt x="70139" y="12319"/>
                  </a:lnTo>
                  <a:lnTo>
                    <a:pt x="71570" y="12319"/>
                  </a:lnTo>
                  <a:lnTo>
                    <a:pt x="73001" y="12319"/>
                  </a:lnTo>
                  <a:lnTo>
                    <a:pt x="73001" y="11634"/>
                  </a:lnTo>
                  <a:lnTo>
                    <a:pt x="73717" y="11634"/>
                  </a:lnTo>
                  <a:lnTo>
                    <a:pt x="74194" y="10950"/>
                  </a:lnTo>
                  <a:lnTo>
                    <a:pt x="74910" y="9809"/>
                  </a:lnTo>
                  <a:lnTo>
                    <a:pt x="75626" y="9809"/>
                  </a:lnTo>
                  <a:lnTo>
                    <a:pt x="77057" y="7756"/>
                  </a:lnTo>
                  <a:lnTo>
                    <a:pt x="77057" y="6387"/>
                  </a:lnTo>
                  <a:lnTo>
                    <a:pt x="77773" y="6387"/>
                  </a:lnTo>
                  <a:lnTo>
                    <a:pt x="78489" y="5247"/>
                  </a:lnTo>
                  <a:lnTo>
                    <a:pt x="78966" y="4562"/>
                  </a:lnTo>
                  <a:lnTo>
                    <a:pt x="79681" y="4562"/>
                  </a:lnTo>
                  <a:lnTo>
                    <a:pt x="81113" y="4562"/>
                  </a:lnTo>
                  <a:lnTo>
                    <a:pt x="82544" y="5931"/>
                  </a:lnTo>
                  <a:lnTo>
                    <a:pt x="83260" y="5931"/>
                  </a:lnTo>
                  <a:lnTo>
                    <a:pt x="83260" y="6387"/>
                  </a:lnTo>
                  <a:lnTo>
                    <a:pt x="82544" y="7756"/>
                  </a:lnTo>
                  <a:lnTo>
                    <a:pt x="81829" y="8441"/>
                  </a:lnTo>
                  <a:lnTo>
                    <a:pt x="81829" y="8441"/>
                  </a:lnTo>
                  <a:lnTo>
                    <a:pt x="81829" y="9809"/>
                  </a:lnTo>
                  <a:lnTo>
                    <a:pt x="81829" y="10494"/>
                  </a:lnTo>
                  <a:lnTo>
                    <a:pt x="81113" y="10494"/>
                  </a:lnTo>
                  <a:lnTo>
                    <a:pt x="81829" y="11634"/>
                  </a:lnTo>
                  <a:lnTo>
                    <a:pt x="81829" y="12319"/>
                  </a:lnTo>
                  <a:lnTo>
                    <a:pt x="81113" y="13003"/>
                  </a:lnTo>
                  <a:lnTo>
                    <a:pt x="81113" y="13003"/>
                  </a:lnTo>
                  <a:lnTo>
                    <a:pt x="79681" y="13003"/>
                  </a:lnTo>
                  <a:lnTo>
                    <a:pt x="79681" y="13688"/>
                  </a:lnTo>
                  <a:lnTo>
                    <a:pt x="78966" y="13003"/>
                  </a:lnTo>
                  <a:lnTo>
                    <a:pt x="78489" y="13003"/>
                  </a:lnTo>
                  <a:lnTo>
                    <a:pt x="77773" y="14372"/>
                  </a:lnTo>
                  <a:lnTo>
                    <a:pt x="77057" y="14372"/>
                  </a:lnTo>
                  <a:lnTo>
                    <a:pt x="76341" y="15513"/>
                  </a:lnTo>
                  <a:lnTo>
                    <a:pt x="77773" y="15513"/>
                  </a:lnTo>
                  <a:lnTo>
                    <a:pt x="77773" y="16197"/>
                  </a:lnTo>
                  <a:lnTo>
                    <a:pt x="77057" y="16882"/>
                  </a:lnTo>
                  <a:lnTo>
                    <a:pt x="77057" y="17566"/>
                  </a:lnTo>
                  <a:lnTo>
                    <a:pt x="77057" y="18250"/>
                  </a:lnTo>
                  <a:lnTo>
                    <a:pt x="76341" y="18935"/>
                  </a:lnTo>
                  <a:lnTo>
                    <a:pt x="76341" y="18935"/>
                  </a:lnTo>
                  <a:lnTo>
                    <a:pt x="77057" y="18935"/>
                  </a:lnTo>
                  <a:lnTo>
                    <a:pt x="77773" y="18250"/>
                  </a:lnTo>
                  <a:lnTo>
                    <a:pt x="79681" y="18250"/>
                  </a:lnTo>
                  <a:lnTo>
                    <a:pt x="79681" y="17566"/>
                  </a:lnTo>
                  <a:lnTo>
                    <a:pt x="81113" y="17566"/>
                  </a:lnTo>
                  <a:lnTo>
                    <a:pt x="81113" y="17566"/>
                  </a:lnTo>
                  <a:lnTo>
                    <a:pt x="81829" y="17566"/>
                  </a:lnTo>
                  <a:lnTo>
                    <a:pt x="82544" y="17566"/>
                  </a:lnTo>
                  <a:lnTo>
                    <a:pt x="83260" y="17566"/>
                  </a:lnTo>
                  <a:lnTo>
                    <a:pt x="83260" y="17566"/>
                  </a:lnTo>
                  <a:lnTo>
                    <a:pt x="83737" y="16882"/>
                  </a:lnTo>
                  <a:lnTo>
                    <a:pt x="84453" y="16197"/>
                  </a:lnTo>
                  <a:lnTo>
                    <a:pt x="84453" y="15513"/>
                  </a:lnTo>
                  <a:lnTo>
                    <a:pt x="84453" y="15513"/>
                  </a:lnTo>
                  <a:lnTo>
                    <a:pt x="85168" y="15057"/>
                  </a:lnTo>
                  <a:lnTo>
                    <a:pt x="85884" y="14372"/>
                  </a:lnTo>
                  <a:lnTo>
                    <a:pt x="87316" y="14372"/>
                  </a:lnTo>
                  <a:lnTo>
                    <a:pt x="87316" y="13688"/>
                  </a:lnTo>
                  <a:lnTo>
                    <a:pt x="88031" y="13003"/>
                  </a:lnTo>
                  <a:lnTo>
                    <a:pt x="88031" y="13003"/>
                  </a:lnTo>
                  <a:lnTo>
                    <a:pt x="88031" y="11634"/>
                  </a:lnTo>
                  <a:lnTo>
                    <a:pt x="88031" y="11634"/>
                  </a:lnTo>
                  <a:lnTo>
                    <a:pt x="86600" y="12319"/>
                  </a:lnTo>
                  <a:lnTo>
                    <a:pt x="85884" y="10950"/>
                  </a:lnTo>
                  <a:lnTo>
                    <a:pt x="85884" y="10494"/>
                  </a:lnTo>
                  <a:lnTo>
                    <a:pt x="85884" y="9125"/>
                  </a:lnTo>
                  <a:lnTo>
                    <a:pt x="86600" y="7756"/>
                  </a:lnTo>
                  <a:lnTo>
                    <a:pt x="86600" y="7072"/>
                  </a:lnTo>
                  <a:lnTo>
                    <a:pt x="87316" y="7072"/>
                  </a:lnTo>
                  <a:lnTo>
                    <a:pt x="88031" y="6387"/>
                  </a:lnTo>
                  <a:lnTo>
                    <a:pt x="88031" y="5931"/>
                  </a:lnTo>
                  <a:lnTo>
                    <a:pt x="89224" y="5931"/>
                  </a:lnTo>
                  <a:lnTo>
                    <a:pt x="89224" y="6387"/>
                  </a:lnTo>
                  <a:lnTo>
                    <a:pt x="89224" y="7072"/>
                  </a:lnTo>
                  <a:lnTo>
                    <a:pt x="90656" y="7072"/>
                  </a:lnTo>
                  <a:lnTo>
                    <a:pt x="91371" y="7072"/>
                  </a:lnTo>
                  <a:lnTo>
                    <a:pt x="91371" y="6387"/>
                  </a:lnTo>
                  <a:lnTo>
                    <a:pt x="92564" y="6387"/>
                  </a:lnTo>
                  <a:lnTo>
                    <a:pt x="93280" y="5931"/>
                  </a:lnTo>
                  <a:lnTo>
                    <a:pt x="93996" y="4562"/>
                  </a:lnTo>
                  <a:lnTo>
                    <a:pt x="94711" y="4562"/>
                  </a:lnTo>
                  <a:lnTo>
                    <a:pt x="96143" y="4562"/>
                  </a:lnTo>
                  <a:lnTo>
                    <a:pt x="96143" y="4562"/>
                  </a:lnTo>
                  <a:lnTo>
                    <a:pt x="97335" y="3878"/>
                  </a:lnTo>
                  <a:lnTo>
                    <a:pt x="97335" y="3878"/>
                  </a:lnTo>
                  <a:lnTo>
                    <a:pt x="98051" y="3878"/>
                  </a:lnTo>
                  <a:lnTo>
                    <a:pt x="98767" y="3878"/>
                  </a:lnTo>
                  <a:lnTo>
                    <a:pt x="100914" y="3878"/>
                  </a:lnTo>
                  <a:lnTo>
                    <a:pt x="102107" y="3878"/>
                  </a:lnTo>
                  <a:lnTo>
                    <a:pt x="102823" y="3878"/>
                  </a:lnTo>
                  <a:lnTo>
                    <a:pt x="104254" y="4562"/>
                  </a:lnTo>
                  <a:lnTo>
                    <a:pt x="104970" y="4562"/>
                  </a:lnTo>
                  <a:lnTo>
                    <a:pt x="104254" y="4562"/>
                  </a:lnTo>
                  <a:lnTo>
                    <a:pt x="103538" y="5931"/>
                  </a:lnTo>
                  <a:lnTo>
                    <a:pt x="103538" y="5931"/>
                  </a:lnTo>
                  <a:lnTo>
                    <a:pt x="103538" y="5931"/>
                  </a:lnTo>
                  <a:lnTo>
                    <a:pt x="103538" y="6387"/>
                  </a:lnTo>
                  <a:lnTo>
                    <a:pt x="104254" y="7072"/>
                  </a:lnTo>
                  <a:lnTo>
                    <a:pt x="104254" y="7756"/>
                  </a:lnTo>
                  <a:lnTo>
                    <a:pt x="105685" y="8441"/>
                  </a:lnTo>
                  <a:lnTo>
                    <a:pt x="105685" y="9125"/>
                  </a:lnTo>
                  <a:lnTo>
                    <a:pt x="106401" y="9125"/>
                  </a:lnTo>
                  <a:lnTo>
                    <a:pt x="106878" y="9809"/>
                  </a:lnTo>
                  <a:lnTo>
                    <a:pt x="106401" y="10950"/>
                  </a:lnTo>
                  <a:lnTo>
                    <a:pt x="105685" y="11634"/>
                  </a:lnTo>
                  <a:lnTo>
                    <a:pt x="105685" y="12319"/>
                  </a:lnTo>
                  <a:lnTo>
                    <a:pt x="104970" y="13688"/>
                  </a:lnTo>
                  <a:lnTo>
                    <a:pt x="104970" y="14372"/>
                  </a:lnTo>
                  <a:lnTo>
                    <a:pt x="104970" y="15513"/>
                  </a:lnTo>
                  <a:lnTo>
                    <a:pt x="104970" y="16882"/>
                  </a:lnTo>
                  <a:lnTo>
                    <a:pt x="105685" y="17566"/>
                  </a:lnTo>
                  <a:lnTo>
                    <a:pt x="106401" y="17566"/>
                  </a:lnTo>
                  <a:lnTo>
                    <a:pt x="106878" y="17566"/>
                  </a:lnTo>
                  <a:lnTo>
                    <a:pt x="108310" y="17566"/>
                  </a:lnTo>
                  <a:lnTo>
                    <a:pt x="108310" y="18935"/>
                  </a:lnTo>
                  <a:lnTo>
                    <a:pt x="108310" y="19619"/>
                  </a:lnTo>
                  <a:lnTo>
                    <a:pt x="107594" y="21444"/>
                  </a:lnTo>
                  <a:lnTo>
                    <a:pt x="108310" y="21444"/>
                  </a:lnTo>
                  <a:lnTo>
                    <a:pt x="109025" y="20760"/>
                  </a:lnTo>
                  <a:lnTo>
                    <a:pt x="109025" y="20076"/>
                  </a:lnTo>
                  <a:lnTo>
                    <a:pt x="109741" y="20076"/>
                  </a:lnTo>
                  <a:lnTo>
                    <a:pt x="110457" y="21444"/>
                  </a:lnTo>
                  <a:lnTo>
                    <a:pt x="111650" y="22813"/>
                  </a:lnTo>
                  <a:lnTo>
                    <a:pt x="111650" y="22813"/>
                  </a:lnTo>
                  <a:lnTo>
                    <a:pt x="112365" y="23498"/>
                  </a:lnTo>
                  <a:lnTo>
                    <a:pt x="113081" y="24182"/>
                  </a:lnTo>
                  <a:lnTo>
                    <a:pt x="112365" y="24866"/>
                  </a:lnTo>
                  <a:lnTo>
                    <a:pt x="113081" y="25323"/>
                  </a:lnTo>
                  <a:lnTo>
                    <a:pt x="113081" y="26007"/>
                  </a:lnTo>
                  <a:lnTo>
                    <a:pt x="113797" y="27376"/>
                  </a:lnTo>
                  <a:lnTo>
                    <a:pt x="112365" y="28745"/>
                  </a:lnTo>
                  <a:lnTo>
                    <a:pt x="112365" y="29885"/>
                  </a:lnTo>
                  <a:lnTo>
                    <a:pt x="110457" y="30570"/>
                  </a:lnTo>
                  <a:lnTo>
                    <a:pt x="110457" y="31254"/>
                  </a:lnTo>
                  <a:lnTo>
                    <a:pt x="109025" y="31254"/>
                  </a:lnTo>
                  <a:lnTo>
                    <a:pt x="108310" y="31254"/>
                  </a:lnTo>
                  <a:lnTo>
                    <a:pt x="108310" y="31939"/>
                  </a:lnTo>
                  <a:lnTo>
                    <a:pt x="106878" y="31254"/>
                  </a:lnTo>
                  <a:lnTo>
                    <a:pt x="106401" y="31939"/>
                  </a:lnTo>
                  <a:lnTo>
                    <a:pt x="105685" y="32623"/>
                  </a:lnTo>
                  <a:lnTo>
                    <a:pt x="106401" y="33307"/>
                  </a:lnTo>
                  <a:lnTo>
                    <a:pt x="105685" y="34448"/>
                  </a:lnTo>
                  <a:lnTo>
                    <a:pt x="106401" y="36501"/>
                  </a:lnTo>
                  <a:lnTo>
                    <a:pt x="106878" y="36501"/>
                  </a:lnTo>
                  <a:lnTo>
                    <a:pt x="106401" y="37186"/>
                  </a:lnTo>
                  <a:lnTo>
                    <a:pt x="106878" y="38555"/>
                  </a:lnTo>
                  <a:lnTo>
                    <a:pt x="107594" y="39011"/>
                  </a:lnTo>
                  <a:lnTo>
                    <a:pt x="109025" y="39695"/>
                  </a:lnTo>
                  <a:lnTo>
                    <a:pt x="109025" y="39695"/>
                  </a:lnTo>
                  <a:lnTo>
                    <a:pt x="109741" y="39695"/>
                  </a:lnTo>
                  <a:lnTo>
                    <a:pt x="109741" y="40380"/>
                  </a:lnTo>
                  <a:lnTo>
                    <a:pt x="110457" y="41064"/>
                  </a:lnTo>
                  <a:lnTo>
                    <a:pt x="111172" y="41064"/>
                  </a:lnTo>
                  <a:lnTo>
                    <a:pt x="111650" y="40380"/>
                  </a:lnTo>
                  <a:lnTo>
                    <a:pt x="113081" y="41064"/>
                  </a:lnTo>
                  <a:lnTo>
                    <a:pt x="113081" y="42433"/>
                  </a:lnTo>
                  <a:lnTo>
                    <a:pt x="113081" y="44258"/>
                  </a:lnTo>
                  <a:lnTo>
                    <a:pt x="113081" y="44258"/>
                  </a:lnTo>
                  <a:lnTo>
                    <a:pt x="113081" y="46996"/>
                  </a:lnTo>
                  <a:lnTo>
                    <a:pt x="113797" y="46996"/>
                  </a:lnTo>
                  <a:lnTo>
                    <a:pt x="113797" y="48136"/>
                  </a:lnTo>
                  <a:lnTo>
                    <a:pt x="113797" y="48136"/>
                  </a:lnTo>
                  <a:lnTo>
                    <a:pt x="115228" y="48136"/>
                  </a:lnTo>
                  <a:lnTo>
                    <a:pt x="115228" y="48821"/>
                  </a:lnTo>
                  <a:lnTo>
                    <a:pt x="115228" y="49505"/>
                  </a:lnTo>
                  <a:lnTo>
                    <a:pt x="117137" y="49505"/>
                  </a:lnTo>
                  <a:lnTo>
                    <a:pt x="117137" y="50190"/>
                  </a:lnTo>
                  <a:lnTo>
                    <a:pt x="117852" y="50874"/>
                  </a:lnTo>
                  <a:lnTo>
                    <a:pt x="119284" y="51558"/>
                  </a:lnTo>
                  <a:lnTo>
                    <a:pt x="120000" y="52699"/>
                  </a:lnTo>
                  <a:lnTo>
                    <a:pt x="120000" y="53384"/>
                  </a:lnTo>
                  <a:lnTo>
                    <a:pt x="119284" y="54752"/>
                  </a:lnTo>
                  <a:lnTo>
                    <a:pt x="118568" y="55437"/>
                  </a:lnTo>
                  <a:lnTo>
                    <a:pt x="118568" y="56806"/>
                  </a:lnTo>
                  <a:lnTo>
                    <a:pt x="117852" y="56806"/>
                  </a:lnTo>
                  <a:lnTo>
                    <a:pt x="117852" y="57262"/>
                  </a:lnTo>
                  <a:lnTo>
                    <a:pt x="118568" y="58631"/>
                  </a:lnTo>
                  <a:lnTo>
                    <a:pt x="118568" y="60000"/>
                  </a:lnTo>
                  <a:lnTo>
                    <a:pt x="118568" y="60684"/>
                  </a:lnTo>
                  <a:lnTo>
                    <a:pt x="117852" y="60684"/>
                  </a:lnTo>
                  <a:lnTo>
                    <a:pt x="116421" y="61825"/>
                  </a:lnTo>
                  <a:lnTo>
                    <a:pt x="115705" y="61825"/>
                  </a:lnTo>
                  <a:lnTo>
                    <a:pt x="115228" y="61825"/>
                  </a:lnTo>
                  <a:lnTo>
                    <a:pt x="113797" y="61825"/>
                  </a:lnTo>
                  <a:lnTo>
                    <a:pt x="113081" y="63193"/>
                  </a:lnTo>
                  <a:lnTo>
                    <a:pt x="113081" y="63193"/>
                  </a:lnTo>
                  <a:lnTo>
                    <a:pt x="113081" y="64562"/>
                  </a:lnTo>
                  <a:lnTo>
                    <a:pt x="112365" y="64562"/>
                  </a:lnTo>
                  <a:lnTo>
                    <a:pt x="110457" y="65247"/>
                  </a:lnTo>
                  <a:lnTo>
                    <a:pt x="110457" y="65931"/>
                  </a:lnTo>
                  <a:lnTo>
                    <a:pt x="111172" y="66615"/>
                  </a:lnTo>
                  <a:lnTo>
                    <a:pt x="109741" y="66615"/>
                  </a:lnTo>
                  <a:lnTo>
                    <a:pt x="107594" y="65931"/>
                  </a:lnTo>
                  <a:lnTo>
                    <a:pt x="106878" y="65247"/>
                  </a:lnTo>
                  <a:lnTo>
                    <a:pt x="105685" y="66615"/>
                  </a:lnTo>
                  <a:lnTo>
                    <a:pt x="104970" y="66615"/>
                  </a:lnTo>
                  <a:lnTo>
                    <a:pt x="103538" y="66615"/>
                  </a:lnTo>
                  <a:lnTo>
                    <a:pt x="103538" y="67756"/>
                  </a:lnTo>
                  <a:lnTo>
                    <a:pt x="102107" y="68441"/>
                  </a:lnTo>
                  <a:lnTo>
                    <a:pt x="101630" y="67756"/>
                  </a:lnTo>
                  <a:lnTo>
                    <a:pt x="100198" y="67756"/>
                  </a:lnTo>
                  <a:lnTo>
                    <a:pt x="99483" y="68441"/>
                  </a:lnTo>
                  <a:lnTo>
                    <a:pt x="98767" y="69125"/>
                  </a:lnTo>
                  <a:lnTo>
                    <a:pt x="97335" y="69125"/>
                  </a:lnTo>
                  <a:lnTo>
                    <a:pt x="96858" y="69125"/>
                  </a:lnTo>
                  <a:lnTo>
                    <a:pt x="97335" y="71178"/>
                  </a:lnTo>
                  <a:lnTo>
                    <a:pt x="96143" y="71634"/>
                  </a:lnTo>
                  <a:lnTo>
                    <a:pt x="95427" y="71178"/>
                  </a:lnTo>
                  <a:lnTo>
                    <a:pt x="95427" y="71178"/>
                  </a:lnTo>
                  <a:lnTo>
                    <a:pt x="93996" y="71178"/>
                  </a:lnTo>
                  <a:lnTo>
                    <a:pt x="92564" y="71178"/>
                  </a:lnTo>
                  <a:lnTo>
                    <a:pt x="93280" y="70494"/>
                  </a:lnTo>
                  <a:lnTo>
                    <a:pt x="92564" y="69125"/>
                  </a:lnTo>
                  <a:lnTo>
                    <a:pt x="91371" y="68441"/>
                  </a:lnTo>
                  <a:lnTo>
                    <a:pt x="90656" y="69125"/>
                  </a:lnTo>
                  <a:lnTo>
                    <a:pt x="89940" y="69125"/>
                  </a:lnTo>
                  <a:lnTo>
                    <a:pt x="89224" y="67756"/>
                  </a:lnTo>
                  <a:lnTo>
                    <a:pt x="89224" y="68441"/>
                  </a:lnTo>
                  <a:lnTo>
                    <a:pt x="88031" y="69125"/>
                  </a:lnTo>
                  <a:lnTo>
                    <a:pt x="88508" y="71178"/>
                  </a:lnTo>
                  <a:lnTo>
                    <a:pt x="88031" y="71178"/>
                  </a:lnTo>
                  <a:lnTo>
                    <a:pt x="88031" y="71178"/>
                  </a:lnTo>
                  <a:lnTo>
                    <a:pt x="88031" y="73688"/>
                  </a:lnTo>
                  <a:lnTo>
                    <a:pt x="89224" y="75057"/>
                  </a:lnTo>
                  <a:lnTo>
                    <a:pt x="91371" y="74372"/>
                  </a:lnTo>
                  <a:lnTo>
                    <a:pt x="91371" y="75741"/>
                  </a:lnTo>
                  <a:lnTo>
                    <a:pt x="92087" y="76197"/>
                  </a:lnTo>
                  <a:lnTo>
                    <a:pt x="92087" y="76882"/>
                  </a:lnTo>
                  <a:lnTo>
                    <a:pt x="92564" y="77566"/>
                  </a:lnTo>
                  <a:lnTo>
                    <a:pt x="93280" y="78935"/>
                  </a:lnTo>
                  <a:lnTo>
                    <a:pt x="92564" y="80304"/>
                  </a:lnTo>
                  <a:lnTo>
                    <a:pt x="93280" y="81444"/>
                  </a:lnTo>
                  <a:lnTo>
                    <a:pt x="92564" y="82129"/>
                  </a:lnTo>
                  <a:lnTo>
                    <a:pt x="91371" y="80760"/>
                  </a:lnTo>
                  <a:lnTo>
                    <a:pt x="90656" y="80760"/>
                  </a:lnTo>
                  <a:lnTo>
                    <a:pt x="89224" y="82129"/>
                  </a:lnTo>
                  <a:lnTo>
                    <a:pt x="88508" y="82129"/>
                  </a:lnTo>
                  <a:lnTo>
                    <a:pt x="88031" y="81444"/>
                  </a:lnTo>
                  <a:lnTo>
                    <a:pt x="86600" y="82129"/>
                  </a:lnTo>
                  <a:lnTo>
                    <a:pt x="85884" y="81444"/>
                  </a:lnTo>
                  <a:lnTo>
                    <a:pt x="84453" y="82129"/>
                  </a:lnTo>
                  <a:lnTo>
                    <a:pt x="84453" y="82813"/>
                  </a:lnTo>
                  <a:lnTo>
                    <a:pt x="83260" y="84182"/>
                  </a:lnTo>
                  <a:lnTo>
                    <a:pt x="82544" y="83498"/>
                  </a:lnTo>
                  <a:lnTo>
                    <a:pt x="81829" y="83498"/>
                  </a:lnTo>
                  <a:lnTo>
                    <a:pt x="81113" y="83498"/>
                  </a:lnTo>
                  <a:lnTo>
                    <a:pt x="81113" y="84182"/>
                  </a:lnTo>
                  <a:lnTo>
                    <a:pt x="80397" y="84182"/>
                  </a:lnTo>
                  <a:lnTo>
                    <a:pt x="78966" y="84866"/>
                  </a:lnTo>
                  <a:lnTo>
                    <a:pt x="80397" y="85323"/>
                  </a:lnTo>
                  <a:lnTo>
                    <a:pt x="80397" y="86007"/>
                  </a:lnTo>
                  <a:lnTo>
                    <a:pt x="79681" y="86007"/>
                  </a:lnTo>
                  <a:lnTo>
                    <a:pt x="79681" y="87376"/>
                  </a:lnTo>
                  <a:lnTo>
                    <a:pt x="78489" y="88060"/>
                  </a:lnTo>
                  <a:lnTo>
                    <a:pt x="77773" y="87376"/>
                  </a:lnTo>
                  <a:lnTo>
                    <a:pt x="77057" y="88060"/>
                  </a:lnTo>
                  <a:lnTo>
                    <a:pt x="77057" y="88060"/>
                  </a:lnTo>
                  <a:lnTo>
                    <a:pt x="74910" y="87376"/>
                  </a:lnTo>
                  <a:lnTo>
                    <a:pt x="74910" y="88060"/>
                  </a:lnTo>
                  <a:lnTo>
                    <a:pt x="74194" y="89885"/>
                  </a:lnTo>
                  <a:lnTo>
                    <a:pt x="74910" y="89885"/>
                  </a:lnTo>
                  <a:lnTo>
                    <a:pt x="74910" y="90570"/>
                  </a:lnTo>
                  <a:lnTo>
                    <a:pt x="74910" y="90570"/>
                  </a:lnTo>
                  <a:lnTo>
                    <a:pt x="74910" y="91254"/>
                  </a:lnTo>
                  <a:lnTo>
                    <a:pt x="74194" y="91939"/>
                  </a:lnTo>
                  <a:lnTo>
                    <a:pt x="73717" y="92623"/>
                  </a:lnTo>
                  <a:lnTo>
                    <a:pt x="73717" y="92623"/>
                  </a:lnTo>
                  <a:lnTo>
                    <a:pt x="73001" y="91939"/>
                  </a:lnTo>
                  <a:lnTo>
                    <a:pt x="72286" y="93307"/>
                  </a:lnTo>
                  <a:lnTo>
                    <a:pt x="70854" y="93307"/>
                  </a:lnTo>
                  <a:lnTo>
                    <a:pt x="68946" y="92623"/>
                  </a:lnTo>
                  <a:lnTo>
                    <a:pt x="68946" y="93307"/>
                  </a:lnTo>
                  <a:lnTo>
                    <a:pt x="69423" y="94448"/>
                  </a:lnTo>
                  <a:lnTo>
                    <a:pt x="68946" y="95133"/>
                  </a:lnTo>
                  <a:lnTo>
                    <a:pt x="68946" y="95817"/>
                  </a:lnTo>
                  <a:lnTo>
                    <a:pt x="68946" y="96501"/>
                  </a:lnTo>
                  <a:lnTo>
                    <a:pt x="67514" y="97870"/>
                  </a:lnTo>
                  <a:lnTo>
                    <a:pt x="67514" y="98555"/>
                  </a:lnTo>
                  <a:lnTo>
                    <a:pt x="68230" y="99011"/>
                  </a:lnTo>
                  <a:lnTo>
                    <a:pt x="68946" y="99011"/>
                  </a:lnTo>
                  <a:lnTo>
                    <a:pt x="69423" y="99011"/>
                  </a:lnTo>
                  <a:lnTo>
                    <a:pt x="70139" y="100380"/>
                  </a:lnTo>
                  <a:lnTo>
                    <a:pt x="69423" y="100380"/>
                  </a:lnTo>
                  <a:lnTo>
                    <a:pt x="68946" y="100380"/>
                  </a:lnTo>
                  <a:lnTo>
                    <a:pt x="68946" y="100380"/>
                  </a:lnTo>
                  <a:lnTo>
                    <a:pt x="68946" y="101064"/>
                  </a:lnTo>
                  <a:lnTo>
                    <a:pt x="68230" y="102433"/>
                  </a:lnTo>
                  <a:lnTo>
                    <a:pt x="67514" y="101749"/>
                  </a:lnTo>
                  <a:lnTo>
                    <a:pt x="66799" y="101749"/>
                  </a:lnTo>
                  <a:lnTo>
                    <a:pt x="66799" y="101749"/>
                  </a:lnTo>
                  <a:lnTo>
                    <a:pt x="66083" y="101749"/>
                  </a:lnTo>
                  <a:lnTo>
                    <a:pt x="64890" y="101064"/>
                  </a:lnTo>
                  <a:lnTo>
                    <a:pt x="64174" y="101064"/>
                  </a:lnTo>
                  <a:lnTo>
                    <a:pt x="63459" y="100380"/>
                  </a:lnTo>
                  <a:lnTo>
                    <a:pt x="62743" y="101064"/>
                  </a:lnTo>
                  <a:lnTo>
                    <a:pt x="62743" y="101749"/>
                  </a:lnTo>
                  <a:lnTo>
                    <a:pt x="62743" y="101749"/>
                  </a:lnTo>
                  <a:lnTo>
                    <a:pt x="62743" y="102433"/>
                  </a:lnTo>
                  <a:lnTo>
                    <a:pt x="62743" y="103117"/>
                  </a:lnTo>
                  <a:lnTo>
                    <a:pt x="64174" y="103117"/>
                  </a:lnTo>
                  <a:lnTo>
                    <a:pt x="64174" y="103802"/>
                  </a:lnTo>
                  <a:lnTo>
                    <a:pt x="64174" y="104258"/>
                  </a:lnTo>
                  <a:lnTo>
                    <a:pt x="64174" y="104942"/>
                  </a:lnTo>
                  <a:lnTo>
                    <a:pt x="63459" y="104942"/>
                  </a:lnTo>
                  <a:lnTo>
                    <a:pt x="62027" y="104258"/>
                  </a:lnTo>
                  <a:lnTo>
                    <a:pt x="62027" y="104942"/>
                  </a:lnTo>
                  <a:lnTo>
                    <a:pt x="62027" y="104942"/>
                  </a:lnTo>
                  <a:lnTo>
                    <a:pt x="62027" y="104942"/>
                  </a:lnTo>
                  <a:lnTo>
                    <a:pt x="62743" y="106996"/>
                  </a:lnTo>
                  <a:lnTo>
                    <a:pt x="62027" y="106996"/>
                  </a:lnTo>
                  <a:lnTo>
                    <a:pt x="62027" y="107680"/>
                  </a:lnTo>
                  <a:lnTo>
                    <a:pt x="62743" y="107680"/>
                  </a:lnTo>
                  <a:lnTo>
                    <a:pt x="63459" y="107680"/>
                  </a:lnTo>
                  <a:lnTo>
                    <a:pt x="63459" y="108365"/>
                  </a:lnTo>
                  <a:lnTo>
                    <a:pt x="64174" y="108365"/>
                  </a:lnTo>
                  <a:lnTo>
                    <a:pt x="64174" y="108821"/>
                  </a:lnTo>
                  <a:lnTo>
                    <a:pt x="65367" y="108365"/>
                  </a:lnTo>
                  <a:lnTo>
                    <a:pt x="66083" y="108821"/>
                  </a:lnTo>
                  <a:lnTo>
                    <a:pt x="66083" y="108821"/>
                  </a:lnTo>
                  <a:lnTo>
                    <a:pt x="66799" y="108821"/>
                  </a:lnTo>
                  <a:lnTo>
                    <a:pt x="67514" y="108821"/>
                  </a:lnTo>
                  <a:lnTo>
                    <a:pt x="68946" y="108821"/>
                  </a:lnTo>
                  <a:lnTo>
                    <a:pt x="68946" y="108821"/>
                  </a:lnTo>
                  <a:lnTo>
                    <a:pt x="68946" y="110190"/>
                  </a:lnTo>
                  <a:lnTo>
                    <a:pt x="69423" y="110190"/>
                  </a:lnTo>
                  <a:lnTo>
                    <a:pt x="69423" y="110874"/>
                  </a:lnTo>
                  <a:lnTo>
                    <a:pt x="69423" y="111558"/>
                  </a:lnTo>
                  <a:lnTo>
                    <a:pt x="70139" y="112243"/>
                  </a:lnTo>
                  <a:lnTo>
                    <a:pt x="71570" y="111558"/>
                  </a:lnTo>
                  <a:lnTo>
                    <a:pt x="71570" y="112243"/>
                  </a:lnTo>
                  <a:lnTo>
                    <a:pt x="70854" y="112927"/>
                  </a:lnTo>
                  <a:lnTo>
                    <a:pt x="71570" y="113384"/>
                  </a:lnTo>
                  <a:lnTo>
                    <a:pt x="71570" y="114068"/>
                  </a:lnTo>
                  <a:lnTo>
                    <a:pt x="71570" y="114752"/>
                  </a:lnTo>
                  <a:lnTo>
                    <a:pt x="71570" y="116121"/>
                  </a:lnTo>
                  <a:lnTo>
                    <a:pt x="70139" y="116121"/>
                  </a:lnTo>
                  <a:lnTo>
                    <a:pt x="70139" y="116806"/>
                  </a:lnTo>
                  <a:lnTo>
                    <a:pt x="71570" y="117490"/>
                  </a:lnTo>
                  <a:lnTo>
                    <a:pt x="71570" y="117946"/>
                  </a:lnTo>
                  <a:lnTo>
                    <a:pt x="70139" y="117946"/>
                  </a:lnTo>
                  <a:lnTo>
                    <a:pt x="70139" y="117946"/>
                  </a:lnTo>
                  <a:lnTo>
                    <a:pt x="70139" y="117490"/>
                  </a:lnTo>
                  <a:lnTo>
                    <a:pt x="68946" y="116806"/>
                  </a:lnTo>
                  <a:lnTo>
                    <a:pt x="68946" y="116121"/>
                  </a:lnTo>
                  <a:lnTo>
                    <a:pt x="68946" y="116121"/>
                  </a:lnTo>
                  <a:lnTo>
                    <a:pt x="67514" y="116121"/>
                  </a:lnTo>
                  <a:lnTo>
                    <a:pt x="67514" y="117490"/>
                  </a:lnTo>
                  <a:lnTo>
                    <a:pt x="67514" y="117490"/>
                  </a:lnTo>
                  <a:lnTo>
                    <a:pt x="67514" y="117946"/>
                  </a:lnTo>
                  <a:lnTo>
                    <a:pt x="66799" y="117946"/>
                  </a:lnTo>
                  <a:lnTo>
                    <a:pt x="66799" y="118631"/>
                  </a:lnTo>
                  <a:lnTo>
                    <a:pt x="65367" y="119315"/>
                  </a:lnTo>
                  <a:lnTo>
                    <a:pt x="65367" y="120000"/>
                  </a:lnTo>
                  <a:lnTo>
                    <a:pt x="63459" y="120000"/>
                  </a:lnTo>
                  <a:lnTo>
                    <a:pt x="63459" y="118631"/>
                  </a:lnTo>
                  <a:lnTo>
                    <a:pt x="62743" y="118631"/>
                  </a:lnTo>
                  <a:lnTo>
                    <a:pt x="62743" y="117946"/>
                  </a:lnTo>
                  <a:lnTo>
                    <a:pt x="62027" y="118631"/>
                  </a:lnTo>
                  <a:lnTo>
                    <a:pt x="60596" y="117946"/>
                  </a:lnTo>
                  <a:lnTo>
                    <a:pt x="60596" y="116121"/>
                  </a:lnTo>
                  <a:lnTo>
                    <a:pt x="60596" y="116121"/>
                  </a:lnTo>
                  <a:lnTo>
                    <a:pt x="60596" y="115437"/>
                  </a:lnTo>
                  <a:lnTo>
                    <a:pt x="59403" y="115437"/>
                  </a:lnTo>
                  <a:lnTo>
                    <a:pt x="59403" y="116121"/>
                  </a:lnTo>
                  <a:lnTo>
                    <a:pt x="58687" y="115437"/>
                  </a:lnTo>
                  <a:lnTo>
                    <a:pt x="57972" y="116121"/>
                  </a:lnTo>
                  <a:lnTo>
                    <a:pt x="57256" y="114752"/>
                  </a:lnTo>
                  <a:lnTo>
                    <a:pt x="56540" y="114752"/>
                  </a:lnTo>
                  <a:lnTo>
                    <a:pt x="55825" y="114752"/>
                  </a:lnTo>
                  <a:lnTo>
                    <a:pt x="55825" y="115437"/>
                  </a:lnTo>
                  <a:lnTo>
                    <a:pt x="53200" y="114752"/>
                  </a:lnTo>
                  <a:lnTo>
                    <a:pt x="52485" y="114752"/>
                  </a:lnTo>
                  <a:lnTo>
                    <a:pt x="53200" y="114068"/>
                  </a:lnTo>
                  <a:lnTo>
                    <a:pt x="53200" y="112927"/>
                  </a:lnTo>
                  <a:lnTo>
                    <a:pt x="52485" y="112927"/>
                  </a:lnTo>
                  <a:lnTo>
                    <a:pt x="52485" y="112243"/>
                  </a:lnTo>
                  <a:lnTo>
                    <a:pt x="53200" y="111558"/>
                  </a:lnTo>
                  <a:lnTo>
                    <a:pt x="53200" y="110190"/>
                  </a:lnTo>
                  <a:lnTo>
                    <a:pt x="51053" y="112243"/>
                  </a:lnTo>
                  <a:lnTo>
                    <a:pt x="50576" y="112243"/>
                  </a:lnTo>
                  <a:lnTo>
                    <a:pt x="49860" y="112243"/>
                  </a:lnTo>
                  <a:lnTo>
                    <a:pt x="49145" y="110874"/>
                  </a:lnTo>
                  <a:lnTo>
                    <a:pt x="48429" y="111558"/>
                  </a:lnTo>
                  <a:lnTo>
                    <a:pt x="48429" y="111558"/>
                  </a:lnTo>
                  <a:lnTo>
                    <a:pt x="47713" y="111558"/>
                  </a:lnTo>
                  <a:lnTo>
                    <a:pt x="46998" y="112243"/>
                  </a:lnTo>
                  <a:lnTo>
                    <a:pt x="46282" y="112243"/>
                  </a:lnTo>
                  <a:lnTo>
                    <a:pt x="45089" y="113384"/>
                  </a:lnTo>
                  <a:lnTo>
                    <a:pt x="44373" y="113384"/>
                  </a:lnTo>
                  <a:lnTo>
                    <a:pt x="42942" y="113384"/>
                  </a:lnTo>
                  <a:lnTo>
                    <a:pt x="42942" y="114068"/>
                  </a:lnTo>
                  <a:lnTo>
                    <a:pt x="42226" y="114752"/>
                  </a:lnTo>
                  <a:lnTo>
                    <a:pt x="41749" y="115437"/>
                  </a:lnTo>
                  <a:lnTo>
                    <a:pt x="41033" y="115437"/>
                  </a:lnTo>
                  <a:lnTo>
                    <a:pt x="41033" y="114752"/>
                  </a:lnTo>
                  <a:lnTo>
                    <a:pt x="41033" y="112927"/>
                  </a:lnTo>
                  <a:lnTo>
                    <a:pt x="41033" y="112927"/>
                  </a:lnTo>
                  <a:lnTo>
                    <a:pt x="41033" y="111558"/>
                  </a:lnTo>
                  <a:lnTo>
                    <a:pt x="39602" y="110190"/>
                  </a:lnTo>
                  <a:lnTo>
                    <a:pt x="37455" y="110190"/>
                  </a:lnTo>
                  <a:lnTo>
                    <a:pt x="37455" y="110874"/>
                  </a:lnTo>
                  <a:lnTo>
                    <a:pt x="36262" y="110874"/>
                  </a:lnTo>
                  <a:lnTo>
                    <a:pt x="34831" y="110190"/>
                  </a:lnTo>
                  <a:lnTo>
                    <a:pt x="35546" y="112243"/>
                  </a:lnTo>
                  <a:lnTo>
                    <a:pt x="35546" y="112927"/>
                  </a:lnTo>
                  <a:lnTo>
                    <a:pt x="34831" y="112927"/>
                  </a:lnTo>
                  <a:lnTo>
                    <a:pt x="34115" y="112927"/>
                  </a:lnTo>
                  <a:lnTo>
                    <a:pt x="33399" y="112243"/>
                  </a:lnTo>
                  <a:lnTo>
                    <a:pt x="33399" y="112243"/>
                  </a:lnTo>
                  <a:lnTo>
                    <a:pt x="32683" y="111558"/>
                  </a:lnTo>
                  <a:lnTo>
                    <a:pt x="32206" y="112243"/>
                  </a:lnTo>
                  <a:lnTo>
                    <a:pt x="31491" y="110874"/>
                  </a:lnTo>
                  <a:lnTo>
                    <a:pt x="30059" y="110190"/>
                  </a:lnTo>
                  <a:lnTo>
                    <a:pt x="30059" y="110190"/>
                  </a:lnTo>
                  <a:lnTo>
                    <a:pt x="28628" y="110190"/>
                  </a:lnTo>
                  <a:lnTo>
                    <a:pt x="28628" y="110190"/>
                  </a:lnTo>
                  <a:lnTo>
                    <a:pt x="27912" y="110190"/>
                  </a:lnTo>
                  <a:lnTo>
                    <a:pt x="27912" y="112243"/>
                  </a:lnTo>
                  <a:lnTo>
                    <a:pt x="27912" y="112927"/>
                  </a:lnTo>
                  <a:lnTo>
                    <a:pt x="26719" y="112927"/>
                  </a:lnTo>
                  <a:lnTo>
                    <a:pt x="26719" y="112243"/>
                  </a:lnTo>
                  <a:lnTo>
                    <a:pt x="26719" y="110874"/>
                  </a:lnTo>
                  <a:lnTo>
                    <a:pt x="26719" y="110190"/>
                  </a:lnTo>
                  <a:lnTo>
                    <a:pt x="26003" y="110190"/>
                  </a:lnTo>
                  <a:lnTo>
                    <a:pt x="25288" y="110190"/>
                  </a:lnTo>
                  <a:lnTo>
                    <a:pt x="23856" y="110190"/>
                  </a:lnTo>
                  <a:lnTo>
                    <a:pt x="23141" y="111558"/>
                  </a:lnTo>
                  <a:lnTo>
                    <a:pt x="22664" y="111558"/>
                  </a:lnTo>
                  <a:lnTo>
                    <a:pt x="22664" y="112927"/>
                  </a:lnTo>
                  <a:lnTo>
                    <a:pt x="21948" y="114068"/>
                  </a:lnTo>
                  <a:lnTo>
                    <a:pt x="20516" y="113384"/>
                  </a:lnTo>
                  <a:lnTo>
                    <a:pt x="20516" y="112927"/>
                  </a:lnTo>
                  <a:lnTo>
                    <a:pt x="19085" y="112243"/>
                  </a:lnTo>
                  <a:lnTo>
                    <a:pt x="18608" y="111558"/>
                  </a:lnTo>
                  <a:lnTo>
                    <a:pt x="17176" y="111558"/>
                  </a:lnTo>
                  <a:lnTo>
                    <a:pt x="17176" y="110874"/>
                  </a:lnTo>
                  <a:lnTo>
                    <a:pt x="17176" y="110190"/>
                  </a:lnTo>
                  <a:lnTo>
                    <a:pt x="16461" y="110874"/>
                  </a:lnTo>
                  <a:lnTo>
                    <a:pt x="15745" y="110874"/>
                  </a:lnTo>
                  <a:lnTo>
                    <a:pt x="15029" y="110874"/>
                  </a:lnTo>
                  <a:lnTo>
                    <a:pt x="14314" y="111558"/>
                  </a:lnTo>
                  <a:lnTo>
                    <a:pt x="14314" y="111558"/>
                  </a:lnTo>
                  <a:lnTo>
                    <a:pt x="14314" y="111558"/>
                  </a:lnTo>
                  <a:lnTo>
                    <a:pt x="13836" y="110874"/>
                  </a:lnTo>
                  <a:lnTo>
                    <a:pt x="14314" y="110190"/>
                  </a:lnTo>
                  <a:lnTo>
                    <a:pt x="14314" y="109505"/>
                  </a:lnTo>
                  <a:lnTo>
                    <a:pt x="14314" y="108821"/>
                  </a:lnTo>
                  <a:lnTo>
                    <a:pt x="13836" y="108365"/>
                  </a:lnTo>
                  <a:lnTo>
                    <a:pt x="13836" y="107680"/>
                  </a:lnTo>
                  <a:lnTo>
                    <a:pt x="14314" y="107680"/>
                  </a:lnTo>
                  <a:lnTo>
                    <a:pt x="14314" y="107680"/>
                  </a:lnTo>
                  <a:lnTo>
                    <a:pt x="13836" y="106311"/>
                  </a:lnTo>
                  <a:lnTo>
                    <a:pt x="13121" y="104942"/>
                  </a:lnTo>
                  <a:lnTo>
                    <a:pt x="13121" y="104942"/>
                  </a:lnTo>
                  <a:lnTo>
                    <a:pt x="12405" y="104942"/>
                  </a:lnTo>
                  <a:lnTo>
                    <a:pt x="11689" y="103117"/>
                  </a:lnTo>
                  <a:lnTo>
                    <a:pt x="11689" y="101749"/>
                  </a:lnTo>
                  <a:lnTo>
                    <a:pt x="11689" y="101749"/>
                  </a:lnTo>
                  <a:lnTo>
                    <a:pt x="10974" y="100380"/>
                  </a:lnTo>
                  <a:lnTo>
                    <a:pt x="10974" y="99695"/>
                  </a:lnTo>
                  <a:lnTo>
                    <a:pt x="10258" y="99011"/>
                  </a:lnTo>
                  <a:lnTo>
                    <a:pt x="9542" y="99011"/>
                  </a:lnTo>
                  <a:lnTo>
                    <a:pt x="9065" y="97870"/>
                  </a:lnTo>
                  <a:lnTo>
                    <a:pt x="9065" y="97186"/>
                  </a:lnTo>
                  <a:lnTo>
                    <a:pt x="8349" y="97186"/>
                  </a:lnTo>
                  <a:lnTo>
                    <a:pt x="8349" y="96501"/>
                  </a:lnTo>
                  <a:lnTo>
                    <a:pt x="8349" y="95133"/>
                  </a:lnTo>
                  <a:lnTo>
                    <a:pt x="8349" y="94448"/>
                  </a:lnTo>
                  <a:lnTo>
                    <a:pt x="7634" y="93307"/>
                  </a:lnTo>
                  <a:lnTo>
                    <a:pt x="8349" y="92623"/>
                  </a:lnTo>
                  <a:lnTo>
                    <a:pt x="7634" y="92623"/>
                  </a:lnTo>
                  <a:lnTo>
                    <a:pt x="7634" y="91939"/>
                  </a:lnTo>
                  <a:lnTo>
                    <a:pt x="7634" y="90570"/>
                  </a:lnTo>
                  <a:lnTo>
                    <a:pt x="7634" y="90570"/>
                  </a:lnTo>
                  <a:lnTo>
                    <a:pt x="7634" y="89885"/>
                  </a:lnTo>
                  <a:lnTo>
                    <a:pt x="8349" y="89885"/>
                  </a:lnTo>
                  <a:lnTo>
                    <a:pt x="9065" y="89429"/>
                  </a:lnTo>
                  <a:lnTo>
                    <a:pt x="9542" y="89429"/>
                  </a:lnTo>
                  <a:lnTo>
                    <a:pt x="9065" y="88745"/>
                  </a:lnTo>
                  <a:lnTo>
                    <a:pt x="9542" y="88060"/>
                  </a:lnTo>
                  <a:lnTo>
                    <a:pt x="9542" y="86007"/>
                  </a:lnTo>
                  <a:lnTo>
                    <a:pt x="10974" y="86007"/>
                  </a:lnTo>
                  <a:lnTo>
                    <a:pt x="10974" y="86692"/>
                  </a:lnTo>
                  <a:lnTo>
                    <a:pt x="11689" y="86007"/>
                  </a:lnTo>
                  <a:lnTo>
                    <a:pt x="11689" y="86007"/>
                  </a:lnTo>
                  <a:lnTo>
                    <a:pt x="12405" y="86007"/>
                  </a:lnTo>
                  <a:lnTo>
                    <a:pt x="13121" y="86007"/>
                  </a:lnTo>
                  <a:lnTo>
                    <a:pt x="12405" y="84866"/>
                  </a:lnTo>
                  <a:lnTo>
                    <a:pt x="13121" y="84182"/>
                  </a:lnTo>
                  <a:lnTo>
                    <a:pt x="13121" y="83498"/>
                  </a:lnTo>
                  <a:lnTo>
                    <a:pt x="14314" y="84182"/>
                  </a:lnTo>
                  <a:lnTo>
                    <a:pt x="15029" y="84182"/>
                  </a:lnTo>
                  <a:lnTo>
                    <a:pt x="15745" y="83498"/>
                  </a:lnTo>
                  <a:lnTo>
                    <a:pt x="17176" y="83498"/>
                  </a:lnTo>
                  <a:lnTo>
                    <a:pt x="17892" y="83498"/>
                  </a:lnTo>
                  <a:lnTo>
                    <a:pt x="18608" y="81444"/>
                  </a:lnTo>
                  <a:lnTo>
                    <a:pt x="19085" y="80760"/>
                  </a:lnTo>
                  <a:lnTo>
                    <a:pt x="19085" y="78935"/>
                  </a:lnTo>
                  <a:lnTo>
                    <a:pt x="19801" y="78935"/>
                  </a:lnTo>
                  <a:lnTo>
                    <a:pt x="20516" y="78935"/>
                  </a:lnTo>
                  <a:lnTo>
                    <a:pt x="21948" y="78935"/>
                  </a:lnTo>
                  <a:lnTo>
                    <a:pt x="22664" y="78250"/>
                  </a:lnTo>
                  <a:lnTo>
                    <a:pt x="22664" y="78250"/>
                  </a:lnTo>
                  <a:lnTo>
                    <a:pt x="21948" y="77566"/>
                  </a:lnTo>
                  <a:lnTo>
                    <a:pt x="21948" y="76197"/>
                  </a:lnTo>
                  <a:lnTo>
                    <a:pt x="22664" y="75741"/>
                  </a:lnTo>
                  <a:lnTo>
                    <a:pt x="23856" y="75741"/>
                  </a:lnTo>
                  <a:lnTo>
                    <a:pt x="24572" y="75057"/>
                  </a:lnTo>
                  <a:lnTo>
                    <a:pt x="24572" y="74372"/>
                  </a:lnTo>
                  <a:lnTo>
                    <a:pt x="23856" y="74372"/>
                  </a:lnTo>
                  <a:lnTo>
                    <a:pt x="23856" y="73688"/>
                  </a:lnTo>
                  <a:lnTo>
                    <a:pt x="23856" y="72319"/>
                  </a:lnTo>
                  <a:lnTo>
                    <a:pt x="25288" y="72319"/>
                  </a:lnTo>
                  <a:lnTo>
                    <a:pt x="25288" y="71634"/>
                  </a:lnTo>
                  <a:lnTo>
                    <a:pt x="25288" y="71178"/>
                  </a:lnTo>
                  <a:lnTo>
                    <a:pt x="24572" y="71178"/>
                  </a:lnTo>
                  <a:lnTo>
                    <a:pt x="24572" y="69809"/>
                  </a:lnTo>
                  <a:lnTo>
                    <a:pt x="26003" y="70494"/>
                  </a:lnTo>
                  <a:lnTo>
                    <a:pt x="26719" y="71634"/>
                  </a:lnTo>
                  <a:lnTo>
                    <a:pt x="27435" y="71178"/>
                  </a:lnTo>
                  <a:lnTo>
                    <a:pt x="26719" y="69809"/>
                  </a:lnTo>
                  <a:lnTo>
                    <a:pt x="27435" y="69125"/>
                  </a:lnTo>
                  <a:lnTo>
                    <a:pt x="27435" y="68441"/>
                  </a:lnTo>
                  <a:lnTo>
                    <a:pt x="27912" y="67756"/>
                  </a:lnTo>
                  <a:lnTo>
                    <a:pt x="27912" y="67072"/>
                  </a:lnTo>
                  <a:lnTo>
                    <a:pt x="27912" y="66615"/>
                  </a:lnTo>
                  <a:lnTo>
                    <a:pt x="27912" y="65247"/>
                  </a:lnTo>
                  <a:lnTo>
                    <a:pt x="27912" y="65247"/>
                  </a:lnTo>
                  <a:lnTo>
                    <a:pt x="27435" y="64562"/>
                  </a:lnTo>
                  <a:lnTo>
                    <a:pt x="27435" y="63878"/>
                  </a:lnTo>
                  <a:lnTo>
                    <a:pt x="26719" y="63878"/>
                  </a:lnTo>
                  <a:lnTo>
                    <a:pt x="26719" y="63193"/>
                  </a:lnTo>
                  <a:lnTo>
                    <a:pt x="26003" y="63193"/>
                  </a:lnTo>
                  <a:lnTo>
                    <a:pt x="23856" y="63878"/>
                  </a:lnTo>
                  <a:lnTo>
                    <a:pt x="23141" y="63193"/>
                  </a:lnTo>
                  <a:lnTo>
                    <a:pt x="23856" y="61825"/>
                  </a:lnTo>
                  <a:lnTo>
                    <a:pt x="23856" y="61825"/>
                  </a:lnTo>
                  <a:lnTo>
                    <a:pt x="22664" y="61368"/>
                  </a:lnTo>
                  <a:lnTo>
                    <a:pt x="23856" y="60000"/>
                  </a:lnTo>
                  <a:lnTo>
                    <a:pt x="22664" y="58631"/>
                  </a:lnTo>
                  <a:lnTo>
                    <a:pt x="21948" y="58631"/>
                  </a:lnTo>
                  <a:lnTo>
                    <a:pt x="20516" y="59315"/>
                  </a:lnTo>
                  <a:lnTo>
                    <a:pt x="20516" y="58631"/>
                  </a:lnTo>
                  <a:lnTo>
                    <a:pt x="20516" y="58631"/>
                  </a:lnTo>
                  <a:lnTo>
                    <a:pt x="19801" y="57946"/>
                  </a:lnTo>
                  <a:lnTo>
                    <a:pt x="19085" y="57946"/>
                  </a:lnTo>
                  <a:lnTo>
                    <a:pt x="17892" y="57946"/>
                  </a:lnTo>
                  <a:lnTo>
                    <a:pt x="17892" y="57946"/>
                  </a:lnTo>
                  <a:lnTo>
                    <a:pt x="17176" y="57946"/>
                  </a:lnTo>
                  <a:lnTo>
                    <a:pt x="16461" y="57946"/>
                  </a:lnTo>
                  <a:lnTo>
                    <a:pt x="17176" y="58631"/>
                  </a:lnTo>
                  <a:lnTo>
                    <a:pt x="17176" y="59315"/>
                  </a:lnTo>
                  <a:lnTo>
                    <a:pt x="15745" y="59315"/>
                  </a:lnTo>
                  <a:lnTo>
                    <a:pt x="15029" y="59315"/>
                  </a:lnTo>
                  <a:lnTo>
                    <a:pt x="14314" y="59315"/>
                  </a:lnTo>
                  <a:lnTo>
                    <a:pt x="14314" y="59315"/>
                  </a:lnTo>
                  <a:lnTo>
                    <a:pt x="14314" y="60000"/>
                  </a:lnTo>
                  <a:lnTo>
                    <a:pt x="13836" y="60684"/>
                  </a:lnTo>
                  <a:lnTo>
                    <a:pt x="13121" y="60000"/>
                  </a:lnTo>
                  <a:lnTo>
                    <a:pt x="13121" y="59315"/>
                  </a:lnTo>
                  <a:lnTo>
                    <a:pt x="12405" y="60000"/>
                  </a:lnTo>
                  <a:lnTo>
                    <a:pt x="12405" y="60684"/>
                  </a:lnTo>
                  <a:lnTo>
                    <a:pt x="12405" y="60684"/>
                  </a:lnTo>
                  <a:lnTo>
                    <a:pt x="11689" y="59315"/>
                  </a:lnTo>
                  <a:lnTo>
                    <a:pt x="10974" y="59315"/>
                  </a:lnTo>
                  <a:lnTo>
                    <a:pt x="10974" y="59315"/>
                  </a:lnTo>
                  <a:lnTo>
                    <a:pt x="10974" y="58631"/>
                  </a:lnTo>
                  <a:lnTo>
                    <a:pt x="9542" y="59315"/>
                  </a:lnTo>
                  <a:lnTo>
                    <a:pt x="9542" y="58631"/>
                  </a:lnTo>
                  <a:lnTo>
                    <a:pt x="9542" y="58631"/>
                  </a:lnTo>
                  <a:lnTo>
                    <a:pt x="9542" y="59315"/>
                  </a:lnTo>
                  <a:lnTo>
                    <a:pt x="8349" y="59315"/>
                  </a:lnTo>
                  <a:lnTo>
                    <a:pt x="8349" y="60000"/>
                  </a:lnTo>
                  <a:lnTo>
                    <a:pt x="8349" y="60684"/>
                  </a:lnTo>
                  <a:lnTo>
                    <a:pt x="8349" y="61368"/>
                  </a:lnTo>
                  <a:lnTo>
                    <a:pt x="8349" y="60684"/>
                  </a:lnTo>
                  <a:lnTo>
                    <a:pt x="7634" y="59315"/>
                  </a:lnTo>
                  <a:lnTo>
                    <a:pt x="7634" y="57946"/>
                  </a:lnTo>
                  <a:lnTo>
                    <a:pt x="7634" y="56806"/>
                  </a:lnTo>
                  <a:lnTo>
                    <a:pt x="8349" y="56806"/>
                  </a:lnTo>
                  <a:lnTo>
                    <a:pt x="9542" y="56121"/>
                  </a:lnTo>
                  <a:lnTo>
                    <a:pt x="9542" y="55437"/>
                  </a:lnTo>
                  <a:lnTo>
                    <a:pt x="9542" y="55437"/>
                  </a:lnTo>
                  <a:lnTo>
                    <a:pt x="10258" y="55437"/>
                  </a:lnTo>
                  <a:lnTo>
                    <a:pt x="10258" y="54068"/>
                  </a:lnTo>
                  <a:lnTo>
                    <a:pt x="10974" y="53384"/>
                  </a:lnTo>
                  <a:lnTo>
                    <a:pt x="10974" y="52699"/>
                  </a:lnTo>
                  <a:lnTo>
                    <a:pt x="10258" y="52699"/>
                  </a:lnTo>
                  <a:lnTo>
                    <a:pt x="9542" y="51558"/>
                  </a:lnTo>
                  <a:lnTo>
                    <a:pt x="9542" y="50190"/>
                  </a:lnTo>
                  <a:lnTo>
                    <a:pt x="9542" y="49505"/>
                  </a:lnTo>
                  <a:lnTo>
                    <a:pt x="9065" y="48136"/>
                  </a:lnTo>
                  <a:lnTo>
                    <a:pt x="8349" y="48136"/>
                  </a:lnTo>
                  <a:lnTo>
                    <a:pt x="8349" y="47680"/>
                  </a:lnTo>
                  <a:lnTo>
                    <a:pt x="7634" y="47680"/>
                  </a:lnTo>
                  <a:lnTo>
                    <a:pt x="6918" y="46996"/>
                  </a:lnTo>
                  <a:lnTo>
                    <a:pt x="6202" y="46996"/>
                  </a:lnTo>
                  <a:lnTo>
                    <a:pt x="6202" y="46311"/>
                  </a:lnTo>
                  <a:lnTo>
                    <a:pt x="6202" y="46311"/>
                  </a:lnTo>
                  <a:lnTo>
                    <a:pt x="4771" y="45627"/>
                  </a:lnTo>
                  <a:lnTo>
                    <a:pt x="4771" y="44258"/>
                  </a:lnTo>
                  <a:lnTo>
                    <a:pt x="4294" y="44258"/>
                  </a:lnTo>
                  <a:lnTo>
                    <a:pt x="3578" y="43117"/>
                  </a:lnTo>
                  <a:lnTo>
                    <a:pt x="3578" y="43117"/>
                  </a:lnTo>
                  <a:lnTo>
                    <a:pt x="3578" y="42433"/>
                  </a:lnTo>
                  <a:lnTo>
                    <a:pt x="3578" y="42433"/>
                  </a:lnTo>
                  <a:lnTo>
                    <a:pt x="3578" y="41749"/>
                  </a:lnTo>
                  <a:lnTo>
                    <a:pt x="3578" y="41064"/>
                  </a:lnTo>
                  <a:lnTo>
                    <a:pt x="2862" y="41064"/>
                  </a:lnTo>
                  <a:lnTo>
                    <a:pt x="2862" y="41064"/>
                  </a:lnTo>
                  <a:lnTo>
                    <a:pt x="2862" y="40380"/>
                  </a:lnTo>
                  <a:lnTo>
                    <a:pt x="2147" y="40380"/>
                  </a:lnTo>
                  <a:lnTo>
                    <a:pt x="1431" y="39695"/>
                  </a:lnTo>
                  <a:lnTo>
                    <a:pt x="2147" y="39695"/>
                  </a:lnTo>
                  <a:lnTo>
                    <a:pt x="2147" y="39011"/>
                  </a:lnTo>
                  <a:lnTo>
                    <a:pt x="1431" y="38555"/>
                  </a:lnTo>
                  <a:lnTo>
                    <a:pt x="715" y="38555"/>
                  </a:lnTo>
                  <a:lnTo>
                    <a:pt x="715" y="38555"/>
                  </a:lnTo>
                  <a:lnTo>
                    <a:pt x="1431" y="37870"/>
                  </a:lnTo>
                  <a:lnTo>
                    <a:pt x="1431" y="37186"/>
                  </a:lnTo>
                  <a:lnTo>
                    <a:pt x="1431" y="35817"/>
                  </a:lnTo>
                  <a:lnTo>
                    <a:pt x="1431" y="35817"/>
                  </a:lnTo>
                  <a:lnTo>
                    <a:pt x="1431" y="35133"/>
                  </a:lnTo>
                  <a:lnTo>
                    <a:pt x="1431" y="34448"/>
                  </a:lnTo>
                  <a:lnTo>
                    <a:pt x="1431" y="33992"/>
                  </a:lnTo>
                  <a:lnTo>
                    <a:pt x="2147" y="33992"/>
                  </a:lnTo>
                  <a:lnTo>
                    <a:pt x="2862" y="33307"/>
                  </a:lnTo>
                  <a:lnTo>
                    <a:pt x="2147" y="32623"/>
                  </a:lnTo>
                  <a:lnTo>
                    <a:pt x="1431" y="31939"/>
                  </a:lnTo>
                  <a:lnTo>
                    <a:pt x="1431" y="31254"/>
                  </a:lnTo>
                  <a:lnTo>
                    <a:pt x="715" y="31254"/>
                  </a:lnTo>
                  <a:lnTo>
                    <a:pt x="0" y="31254"/>
                  </a:lnTo>
                  <a:lnTo>
                    <a:pt x="0" y="29885"/>
                  </a:lnTo>
                  <a:lnTo>
                    <a:pt x="715" y="29885"/>
                  </a:lnTo>
                  <a:lnTo>
                    <a:pt x="715" y="29429"/>
                  </a:lnTo>
                  <a:lnTo>
                    <a:pt x="1431" y="28745"/>
                  </a:lnTo>
                  <a:lnTo>
                    <a:pt x="2147" y="29429"/>
                  </a:lnTo>
                  <a:lnTo>
                    <a:pt x="2862" y="28745"/>
                  </a:lnTo>
                  <a:lnTo>
                    <a:pt x="2862" y="28745"/>
                  </a:lnTo>
                  <a:lnTo>
                    <a:pt x="2862" y="28745"/>
                  </a:lnTo>
                  <a:lnTo>
                    <a:pt x="3578" y="28745"/>
                  </a:lnTo>
                  <a:lnTo>
                    <a:pt x="4294" y="28745"/>
                  </a:lnTo>
                  <a:lnTo>
                    <a:pt x="4771" y="28745"/>
                  </a:lnTo>
                  <a:lnTo>
                    <a:pt x="4771" y="27376"/>
                  </a:lnTo>
                  <a:lnTo>
                    <a:pt x="4771" y="27376"/>
                  </a:lnTo>
                  <a:lnTo>
                    <a:pt x="4771" y="26007"/>
                  </a:lnTo>
                  <a:lnTo>
                    <a:pt x="4771" y="26007"/>
                  </a:lnTo>
                  <a:lnTo>
                    <a:pt x="4294" y="25323"/>
                  </a:lnTo>
                  <a:lnTo>
                    <a:pt x="4294" y="24866"/>
                  </a:lnTo>
                  <a:lnTo>
                    <a:pt x="4771" y="22813"/>
                  </a:lnTo>
                  <a:lnTo>
                    <a:pt x="3578" y="21444"/>
                  </a:lnTo>
                  <a:lnTo>
                    <a:pt x="3578" y="20076"/>
                  </a:lnTo>
                  <a:lnTo>
                    <a:pt x="4294" y="19619"/>
                  </a:lnTo>
                  <a:lnTo>
                    <a:pt x="3578" y="18935"/>
                  </a:lnTo>
                  <a:lnTo>
                    <a:pt x="3578" y="17566"/>
                  </a:lnTo>
                  <a:lnTo>
                    <a:pt x="2862" y="16197"/>
                  </a:lnTo>
                  <a:lnTo>
                    <a:pt x="3578" y="15513"/>
                  </a:lnTo>
                  <a:lnTo>
                    <a:pt x="3578" y="15513"/>
                  </a:lnTo>
                  <a:lnTo>
                    <a:pt x="4294" y="14372"/>
                  </a:lnTo>
                  <a:lnTo>
                    <a:pt x="5487" y="14372"/>
                  </a:lnTo>
                  <a:lnTo>
                    <a:pt x="6202" y="14372"/>
                  </a:lnTo>
                  <a:lnTo>
                    <a:pt x="6202" y="13688"/>
                  </a:lnTo>
                  <a:lnTo>
                    <a:pt x="7634" y="13688"/>
                  </a:lnTo>
                  <a:lnTo>
                    <a:pt x="7634" y="14372"/>
                  </a:lnTo>
                  <a:lnTo>
                    <a:pt x="7634" y="15513"/>
                  </a:lnTo>
                  <a:lnTo>
                    <a:pt x="7634" y="15513"/>
                  </a:lnTo>
                  <a:lnTo>
                    <a:pt x="6918" y="16882"/>
                  </a:lnTo>
                  <a:lnTo>
                    <a:pt x="7634" y="17566"/>
                  </a:lnTo>
                  <a:lnTo>
                    <a:pt x="8349" y="17566"/>
                  </a:lnTo>
                  <a:lnTo>
                    <a:pt x="9542" y="17566"/>
                  </a:lnTo>
                  <a:lnTo>
                    <a:pt x="9542" y="17566"/>
                  </a:lnTo>
                  <a:lnTo>
                    <a:pt x="9542" y="18935"/>
                  </a:lnTo>
                  <a:lnTo>
                    <a:pt x="11689" y="18935"/>
                  </a:lnTo>
                  <a:lnTo>
                    <a:pt x="12405" y="18935"/>
                  </a:lnTo>
                  <a:lnTo>
                    <a:pt x="12405" y="18250"/>
                  </a:lnTo>
                  <a:lnTo>
                    <a:pt x="13121" y="18250"/>
                  </a:lnTo>
                  <a:lnTo>
                    <a:pt x="14314" y="17566"/>
                  </a:lnTo>
                  <a:lnTo>
                    <a:pt x="15029" y="18935"/>
                  </a:lnTo>
                  <a:lnTo>
                    <a:pt x="15745" y="18935"/>
                  </a:lnTo>
                  <a:lnTo>
                    <a:pt x="17176" y="18935"/>
                  </a:lnTo>
                  <a:lnTo>
                    <a:pt x="17176" y="18250"/>
                  </a:lnTo>
                  <a:lnTo>
                    <a:pt x="17176" y="17566"/>
                  </a:lnTo>
                  <a:lnTo>
                    <a:pt x="17892" y="17566"/>
                  </a:lnTo>
                  <a:lnTo>
                    <a:pt x="17892" y="18250"/>
                  </a:lnTo>
                  <a:lnTo>
                    <a:pt x="17892" y="18935"/>
                  </a:lnTo>
                  <a:lnTo>
                    <a:pt x="18608" y="18250"/>
                  </a:lnTo>
                  <a:lnTo>
                    <a:pt x="19085" y="17566"/>
                  </a:lnTo>
                  <a:lnTo>
                    <a:pt x="19085" y="18250"/>
                  </a:lnTo>
                  <a:lnTo>
                    <a:pt x="19085" y="18935"/>
                  </a:lnTo>
                  <a:lnTo>
                    <a:pt x="19085" y="19619"/>
                  </a:lnTo>
                  <a:lnTo>
                    <a:pt x="20516" y="19619"/>
                  </a:lnTo>
                  <a:lnTo>
                    <a:pt x="20516" y="18935"/>
                  </a:lnTo>
                  <a:lnTo>
                    <a:pt x="21232" y="18935"/>
                  </a:lnTo>
                  <a:lnTo>
                    <a:pt x="21948" y="17566"/>
                  </a:lnTo>
                  <a:lnTo>
                    <a:pt x="22664" y="17566"/>
                  </a:lnTo>
                  <a:lnTo>
                    <a:pt x="22664" y="18250"/>
                  </a:lnTo>
                  <a:lnTo>
                    <a:pt x="23141" y="17566"/>
                  </a:lnTo>
                  <a:lnTo>
                    <a:pt x="22664" y="17566"/>
                  </a:lnTo>
                  <a:lnTo>
                    <a:pt x="23141" y="16197"/>
                  </a:lnTo>
                  <a:lnTo>
                    <a:pt x="23141" y="15513"/>
                  </a:lnTo>
                  <a:lnTo>
                    <a:pt x="23856" y="15513"/>
                  </a:lnTo>
                  <a:lnTo>
                    <a:pt x="23856" y="14372"/>
                  </a:lnTo>
                  <a:lnTo>
                    <a:pt x="23856" y="13688"/>
                  </a:lnTo>
                  <a:lnTo>
                    <a:pt x="23856" y="13003"/>
                  </a:lnTo>
                  <a:lnTo>
                    <a:pt x="23856" y="12319"/>
                  </a:lnTo>
                  <a:lnTo>
                    <a:pt x="25288" y="11634"/>
                  </a:lnTo>
                  <a:lnTo>
                    <a:pt x="25288" y="12319"/>
                  </a:lnTo>
                  <a:lnTo>
                    <a:pt x="26003" y="12319"/>
                  </a:lnTo>
                  <a:lnTo>
                    <a:pt x="27435" y="13003"/>
                  </a:lnTo>
                  <a:lnTo>
                    <a:pt x="27435" y="13688"/>
                  </a:lnTo>
                  <a:lnTo>
                    <a:pt x="28628" y="13003"/>
                  </a:lnTo>
                  <a:lnTo>
                    <a:pt x="29343" y="12319"/>
                  </a:lnTo>
                  <a:lnTo>
                    <a:pt x="30059" y="12319"/>
                  </a:lnTo>
                  <a:lnTo>
                    <a:pt x="30059" y="13003"/>
                  </a:lnTo>
                  <a:lnTo>
                    <a:pt x="30059" y="13688"/>
                  </a:lnTo>
                  <a:lnTo>
                    <a:pt x="31491" y="13688"/>
                  </a:lnTo>
                  <a:lnTo>
                    <a:pt x="31491" y="13003"/>
                  </a:lnTo>
                  <a:lnTo>
                    <a:pt x="32206" y="12319"/>
                  </a:lnTo>
                  <a:lnTo>
                    <a:pt x="32206" y="11634"/>
                  </a:lnTo>
                  <a:lnTo>
                    <a:pt x="33399" y="11634"/>
                  </a:lnTo>
                  <a:lnTo>
                    <a:pt x="33399" y="11634"/>
                  </a:lnTo>
                  <a:lnTo>
                    <a:pt x="33399" y="11634"/>
                  </a:lnTo>
                  <a:lnTo>
                    <a:pt x="34115" y="11634"/>
                  </a:lnTo>
                  <a:lnTo>
                    <a:pt x="34115" y="13003"/>
                  </a:lnTo>
                  <a:lnTo>
                    <a:pt x="34831" y="13003"/>
                  </a:lnTo>
                  <a:lnTo>
                    <a:pt x="34115" y="13003"/>
                  </a:lnTo>
                  <a:lnTo>
                    <a:pt x="33399" y="13688"/>
                  </a:lnTo>
                  <a:lnTo>
                    <a:pt x="33399" y="14372"/>
                  </a:lnTo>
                  <a:lnTo>
                    <a:pt x="34831" y="14372"/>
                  </a:lnTo>
                  <a:lnTo>
                    <a:pt x="35546" y="15057"/>
                  </a:lnTo>
                  <a:lnTo>
                    <a:pt x="35546" y="15513"/>
                  </a:lnTo>
                  <a:lnTo>
                    <a:pt x="34831" y="15513"/>
                  </a:lnTo>
                  <a:lnTo>
                    <a:pt x="35546" y="16197"/>
                  </a:lnTo>
                  <a:lnTo>
                    <a:pt x="34831" y="16882"/>
                  </a:lnTo>
                  <a:lnTo>
                    <a:pt x="34831" y="17566"/>
                  </a:lnTo>
                  <a:lnTo>
                    <a:pt x="36262" y="18250"/>
                  </a:lnTo>
                  <a:lnTo>
                    <a:pt x="36978" y="18250"/>
                  </a:lnTo>
                  <a:lnTo>
                    <a:pt x="36978" y="17566"/>
                  </a:lnTo>
                  <a:lnTo>
                    <a:pt x="37455" y="16197"/>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6" name="Google Shape;466;p9"/>
            <p:cNvSpPr/>
            <p:nvPr/>
          </p:nvSpPr>
          <p:spPr>
            <a:xfrm>
              <a:off x="4625793" y="3882053"/>
              <a:ext cx="364444" cy="349876"/>
            </a:xfrm>
            <a:custGeom>
              <a:avLst/>
              <a:gdLst/>
              <a:ahLst/>
              <a:cxnLst/>
              <a:rect l="l" t="t" r="r" b="b"/>
              <a:pathLst>
                <a:path w="120000" h="120000" extrusionOk="0">
                  <a:moveTo>
                    <a:pt x="37455" y="16197"/>
                  </a:moveTo>
                  <a:lnTo>
                    <a:pt x="37455" y="15513"/>
                  </a:lnTo>
                  <a:lnTo>
                    <a:pt x="37455" y="15513"/>
                  </a:lnTo>
                  <a:lnTo>
                    <a:pt x="38170" y="14372"/>
                  </a:lnTo>
                  <a:lnTo>
                    <a:pt x="38170" y="13688"/>
                  </a:lnTo>
                  <a:lnTo>
                    <a:pt x="38170" y="13003"/>
                  </a:lnTo>
                  <a:lnTo>
                    <a:pt x="38170" y="11634"/>
                  </a:lnTo>
                  <a:lnTo>
                    <a:pt x="38886" y="10950"/>
                  </a:lnTo>
                  <a:lnTo>
                    <a:pt x="38886" y="10494"/>
                  </a:lnTo>
                  <a:lnTo>
                    <a:pt x="39602" y="10494"/>
                  </a:lnTo>
                  <a:lnTo>
                    <a:pt x="39602" y="9809"/>
                  </a:lnTo>
                  <a:lnTo>
                    <a:pt x="38886" y="9125"/>
                  </a:lnTo>
                  <a:lnTo>
                    <a:pt x="39602" y="8441"/>
                  </a:lnTo>
                  <a:lnTo>
                    <a:pt x="39602" y="7756"/>
                  </a:lnTo>
                  <a:lnTo>
                    <a:pt x="39602" y="7072"/>
                  </a:lnTo>
                  <a:lnTo>
                    <a:pt x="40318" y="6387"/>
                  </a:lnTo>
                  <a:lnTo>
                    <a:pt x="40318" y="5931"/>
                  </a:lnTo>
                  <a:lnTo>
                    <a:pt x="40318" y="5247"/>
                  </a:lnTo>
                  <a:lnTo>
                    <a:pt x="40318" y="4562"/>
                  </a:lnTo>
                  <a:lnTo>
                    <a:pt x="41033" y="4562"/>
                  </a:lnTo>
                  <a:lnTo>
                    <a:pt x="41033" y="3193"/>
                  </a:lnTo>
                  <a:lnTo>
                    <a:pt x="41033" y="2509"/>
                  </a:lnTo>
                  <a:lnTo>
                    <a:pt x="41033" y="1825"/>
                  </a:lnTo>
                  <a:lnTo>
                    <a:pt x="41749" y="1825"/>
                  </a:lnTo>
                  <a:lnTo>
                    <a:pt x="41749" y="1368"/>
                  </a:lnTo>
                  <a:lnTo>
                    <a:pt x="41749" y="684"/>
                  </a:lnTo>
                  <a:lnTo>
                    <a:pt x="41749" y="684"/>
                  </a:lnTo>
                  <a:lnTo>
                    <a:pt x="41749" y="1368"/>
                  </a:lnTo>
                  <a:lnTo>
                    <a:pt x="42226" y="1368"/>
                  </a:lnTo>
                  <a:lnTo>
                    <a:pt x="42942" y="684"/>
                  </a:lnTo>
                  <a:lnTo>
                    <a:pt x="44373" y="1368"/>
                  </a:lnTo>
                  <a:lnTo>
                    <a:pt x="44373" y="1825"/>
                  </a:lnTo>
                  <a:lnTo>
                    <a:pt x="45805" y="1825"/>
                  </a:lnTo>
                  <a:lnTo>
                    <a:pt x="46282" y="1825"/>
                  </a:lnTo>
                  <a:lnTo>
                    <a:pt x="46998" y="1825"/>
                  </a:lnTo>
                  <a:lnTo>
                    <a:pt x="47713" y="1825"/>
                  </a:lnTo>
                  <a:lnTo>
                    <a:pt x="48429" y="1368"/>
                  </a:lnTo>
                  <a:lnTo>
                    <a:pt x="48429" y="684"/>
                  </a:lnTo>
                  <a:lnTo>
                    <a:pt x="49145" y="684"/>
                  </a:lnTo>
                  <a:lnTo>
                    <a:pt x="49145" y="0"/>
                  </a:lnTo>
                  <a:lnTo>
                    <a:pt x="50576" y="684"/>
                  </a:lnTo>
                  <a:lnTo>
                    <a:pt x="50576" y="1825"/>
                  </a:lnTo>
                  <a:lnTo>
                    <a:pt x="51053" y="3193"/>
                  </a:lnTo>
                  <a:lnTo>
                    <a:pt x="51053" y="3193"/>
                  </a:lnTo>
                  <a:lnTo>
                    <a:pt x="51769" y="3193"/>
                  </a:lnTo>
                  <a:lnTo>
                    <a:pt x="52485" y="3193"/>
                  </a:lnTo>
                  <a:lnTo>
                    <a:pt x="53200" y="3878"/>
                  </a:lnTo>
                  <a:lnTo>
                    <a:pt x="53916" y="3193"/>
                  </a:lnTo>
                  <a:lnTo>
                    <a:pt x="54632" y="3878"/>
                  </a:lnTo>
                  <a:lnTo>
                    <a:pt x="54632" y="4562"/>
                  </a:lnTo>
                  <a:lnTo>
                    <a:pt x="54632" y="4562"/>
                  </a:lnTo>
                  <a:lnTo>
                    <a:pt x="54632" y="5247"/>
                  </a:lnTo>
                  <a:lnTo>
                    <a:pt x="53916" y="5247"/>
                  </a:lnTo>
                  <a:lnTo>
                    <a:pt x="53916" y="5931"/>
                  </a:lnTo>
                  <a:lnTo>
                    <a:pt x="54632" y="5931"/>
                  </a:lnTo>
                  <a:lnTo>
                    <a:pt x="55825" y="5931"/>
                  </a:lnTo>
                  <a:lnTo>
                    <a:pt x="55825" y="6387"/>
                  </a:lnTo>
                  <a:lnTo>
                    <a:pt x="56540" y="7072"/>
                  </a:lnTo>
                  <a:lnTo>
                    <a:pt x="55825" y="7072"/>
                  </a:lnTo>
                  <a:lnTo>
                    <a:pt x="56540" y="7756"/>
                  </a:lnTo>
                  <a:lnTo>
                    <a:pt x="56540" y="8441"/>
                  </a:lnTo>
                  <a:lnTo>
                    <a:pt x="57256" y="9125"/>
                  </a:lnTo>
                  <a:lnTo>
                    <a:pt x="57256" y="10494"/>
                  </a:lnTo>
                  <a:lnTo>
                    <a:pt x="57256" y="10494"/>
                  </a:lnTo>
                  <a:lnTo>
                    <a:pt x="57972" y="10494"/>
                  </a:lnTo>
                  <a:lnTo>
                    <a:pt x="57972" y="8441"/>
                  </a:lnTo>
                  <a:lnTo>
                    <a:pt x="58687" y="8441"/>
                  </a:lnTo>
                  <a:lnTo>
                    <a:pt x="58687" y="10494"/>
                  </a:lnTo>
                  <a:lnTo>
                    <a:pt x="59403" y="9809"/>
                  </a:lnTo>
                  <a:lnTo>
                    <a:pt x="60119" y="10494"/>
                  </a:lnTo>
                  <a:lnTo>
                    <a:pt x="59403" y="11634"/>
                  </a:lnTo>
                  <a:lnTo>
                    <a:pt x="59403" y="11634"/>
                  </a:lnTo>
                  <a:lnTo>
                    <a:pt x="60119" y="13003"/>
                  </a:lnTo>
                  <a:lnTo>
                    <a:pt x="60596" y="12319"/>
                  </a:lnTo>
                  <a:lnTo>
                    <a:pt x="61312" y="13003"/>
                  </a:lnTo>
                  <a:lnTo>
                    <a:pt x="62027" y="12319"/>
                  </a:lnTo>
                  <a:lnTo>
                    <a:pt x="62743" y="11634"/>
                  </a:lnTo>
                  <a:lnTo>
                    <a:pt x="62743" y="11634"/>
                  </a:lnTo>
                  <a:lnTo>
                    <a:pt x="62743" y="10950"/>
                  </a:lnTo>
                  <a:lnTo>
                    <a:pt x="64174" y="10950"/>
                  </a:lnTo>
                  <a:lnTo>
                    <a:pt x="64174" y="10494"/>
                  </a:lnTo>
                  <a:lnTo>
                    <a:pt x="64174" y="10494"/>
                  </a:lnTo>
                  <a:lnTo>
                    <a:pt x="64890" y="9125"/>
                  </a:lnTo>
                  <a:lnTo>
                    <a:pt x="65367" y="9125"/>
                  </a:lnTo>
                  <a:lnTo>
                    <a:pt x="65367" y="8441"/>
                  </a:lnTo>
                  <a:lnTo>
                    <a:pt x="65367" y="8441"/>
                  </a:lnTo>
                  <a:lnTo>
                    <a:pt x="65367" y="9125"/>
                  </a:lnTo>
                  <a:lnTo>
                    <a:pt x="65367" y="9809"/>
                  </a:lnTo>
                  <a:lnTo>
                    <a:pt x="66799" y="9809"/>
                  </a:lnTo>
                  <a:lnTo>
                    <a:pt x="66799" y="9809"/>
                  </a:lnTo>
                  <a:lnTo>
                    <a:pt x="66799" y="10494"/>
                  </a:lnTo>
                  <a:lnTo>
                    <a:pt x="68230" y="10494"/>
                  </a:lnTo>
                  <a:lnTo>
                    <a:pt x="68230" y="11634"/>
                  </a:lnTo>
                  <a:lnTo>
                    <a:pt x="68946" y="12319"/>
                  </a:lnTo>
                  <a:lnTo>
                    <a:pt x="68946" y="12319"/>
                  </a:lnTo>
                  <a:lnTo>
                    <a:pt x="70139" y="12319"/>
                  </a:lnTo>
                  <a:lnTo>
                    <a:pt x="71570" y="12319"/>
                  </a:lnTo>
                  <a:lnTo>
                    <a:pt x="73001" y="12319"/>
                  </a:lnTo>
                  <a:lnTo>
                    <a:pt x="73001" y="11634"/>
                  </a:lnTo>
                  <a:lnTo>
                    <a:pt x="73717" y="11634"/>
                  </a:lnTo>
                  <a:lnTo>
                    <a:pt x="74194" y="10950"/>
                  </a:lnTo>
                  <a:lnTo>
                    <a:pt x="74910" y="9809"/>
                  </a:lnTo>
                  <a:lnTo>
                    <a:pt x="75626" y="9809"/>
                  </a:lnTo>
                  <a:lnTo>
                    <a:pt x="77057" y="7756"/>
                  </a:lnTo>
                  <a:lnTo>
                    <a:pt x="77057" y="6387"/>
                  </a:lnTo>
                  <a:lnTo>
                    <a:pt x="77773" y="6387"/>
                  </a:lnTo>
                  <a:lnTo>
                    <a:pt x="78489" y="5247"/>
                  </a:lnTo>
                  <a:lnTo>
                    <a:pt x="78966" y="4562"/>
                  </a:lnTo>
                  <a:lnTo>
                    <a:pt x="79681" y="4562"/>
                  </a:lnTo>
                  <a:lnTo>
                    <a:pt x="81113" y="4562"/>
                  </a:lnTo>
                  <a:lnTo>
                    <a:pt x="82544" y="5931"/>
                  </a:lnTo>
                  <a:lnTo>
                    <a:pt x="83260" y="5931"/>
                  </a:lnTo>
                  <a:lnTo>
                    <a:pt x="83260" y="6387"/>
                  </a:lnTo>
                  <a:lnTo>
                    <a:pt x="82544" y="7756"/>
                  </a:lnTo>
                  <a:lnTo>
                    <a:pt x="81829" y="8441"/>
                  </a:lnTo>
                  <a:lnTo>
                    <a:pt x="81829" y="8441"/>
                  </a:lnTo>
                  <a:lnTo>
                    <a:pt x="81829" y="9809"/>
                  </a:lnTo>
                  <a:lnTo>
                    <a:pt x="81829" y="10494"/>
                  </a:lnTo>
                  <a:lnTo>
                    <a:pt x="81113" y="10494"/>
                  </a:lnTo>
                  <a:lnTo>
                    <a:pt x="81829" y="11634"/>
                  </a:lnTo>
                  <a:lnTo>
                    <a:pt x="81829" y="12319"/>
                  </a:lnTo>
                  <a:lnTo>
                    <a:pt x="81113" y="13003"/>
                  </a:lnTo>
                  <a:lnTo>
                    <a:pt x="81113" y="13003"/>
                  </a:lnTo>
                  <a:lnTo>
                    <a:pt x="79681" y="13003"/>
                  </a:lnTo>
                  <a:lnTo>
                    <a:pt x="79681" y="13688"/>
                  </a:lnTo>
                  <a:lnTo>
                    <a:pt x="78966" y="13003"/>
                  </a:lnTo>
                  <a:lnTo>
                    <a:pt x="78489" y="13003"/>
                  </a:lnTo>
                  <a:lnTo>
                    <a:pt x="77773" y="14372"/>
                  </a:lnTo>
                  <a:lnTo>
                    <a:pt x="77057" y="14372"/>
                  </a:lnTo>
                  <a:lnTo>
                    <a:pt x="76341" y="15513"/>
                  </a:lnTo>
                  <a:lnTo>
                    <a:pt x="77773" y="15513"/>
                  </a:lnTo>
                  <a:lnTo>
                    <a:pt x="77773" y="16197"/>
                  </a:lnTo>
                  <a:lnTo>
                    <a:pt x="77057" y="16882"/>
                  </a:lnTo>
                  <a:lnTo>
                    <a:pt x="77057" y="17566"/>
                  </a:lnTo>
                  <a:lnTo>
                    <a:pt x="77057" y="18250"/>
                  </a:lnTo>
                  <a:lnTo>
                    <a:pt x="76341" y="18935"/>
                  </a:lnTo>
                  <a:lnTo>
                    <a:pt x="76341" y="18935"/>
                  </a:lnTo>
                  <a:lnTo>
                    <a:pt x="77057" y="18935"/>
                  </a:lnTo>
                  <a:lnTo>
                    <a:pt x="77773" y="18250"/>
                  </a:lnTo>
                  <a:lnTo>
                    <a:pt x="79681" y="18250"/>
                  </a:lnTo>
                  <a:lnTo>
                    <a:pt x="79681" y="17566"/>
                  </a:lnTo>
                  <a:lnTo>
                    <a:pt x="81113" y="17566"/>
                  </a:lnTo>
                  <a:lnTo>
                    <a:pt x="81113" y="17566"/>
                  </a:lnTo>
                  <a:lnTo>
                    <a:pt x="81829" y="17566"/>
                  </a:lnTo>
                  <a:lnTo>
                    <a:pt x="82544" y="17566"/>
                  </a:lnTo>
                  <a:lnTo>
                    <a:pt x="83260" y="17566"/>
                  </a:lnTo>
                  <a:lnTo>
                    <a:pt x="83260" y="17566"/>
                  </a:lnTo>
                  <a:lnTo>
                    <a:pt x="83737" y="16882"/>
                  </a:lnTo>
                  <a:lnTo>
                    <a:pt x="84453" y="16197"/>
                  </a:lnTo>
                  <a:lnTo>
                    <a:pt x="84453" y="15513"/>
                  </a:lnTo>
                  <a:lnTo>
                    <a:pt x="84453" y="15513"/>
                  </a:lnTo>
                  <a:lnTo>
                    <a:pt x="85168" y="15057"/>
                  </a:lnTo>
                  <a:lnTo>
                    <a:pt x="85884" y="14372"/>
                  </a:lnTo>
                  <a:lnTo>
                    <a:pt x="87316" y="14372"/>
                  </a:lnTo>
                  <a:lnTo>
                    <a:pt x="87316" y="13688"/>
                  </a:lnTo>
                  <a:lnTo>
                    <a:pt x="88031" y="13003"/>
                  </a:lnTo>
                  <a:lnTo>
                    <a:pt x="88031" y="13003"/>
                  </a:lnTo>
                  <a:lnTo>
                    <a:pt x="88031" y="11634"/>
                  </a:lnTo>
                  <a:lnTo>
                    <a:pt x="88031" y="11634"/>
                  </a:lnTo>
                  <a:lnTo>
                    <a:pt x="86600" y="12319"/>
                  </a:lnTo>
                  <a:lnTo>
                    <a:pt x="85884" y="10950"/>
                  </a:lnTo>
                  <a:lnTo>
                    <a:pt x="85884" y="10494"/>
                  </a:lnTo>
                  <a:lnTo>
                    <a:pt x="85884" y="9125"/>
                  </a:lnTo>
                  <a:lnTo>
                    <a:pt x="86600" y="7756"/>
                  </a:lnTo>
                  <a:lnTo>
                    <a:pt x="86600" y="7072"/>
                  </a:lnTo>
                  <a:lnTo>
                    <a:pt x="87316" y="7072"/>
                  </a:lnTo>
                  <a:lnTo>
                    <a:pt x="88031" y="6387"/>
                  </a:lnTo>
                  <a:lnTo>
                    <a:pt x="88031" y="5931"/>
                  </a:lnTo>
                  <a:lnTo>
                    <a:pt x="89224" y="5931"/>
                  </a:lnTo>
                  <a:lnTo>
                    <a:pt x="89224" y="6387"/>
                  </a:lnTo>
                  <a:lnTo>
                    <a:pt x="89224" y="7072"/>
                  </a:lnTo>
                  <a:lnTo>
                    <a:pt x="90656" y="7072"/>
                  </a:lnTo>
                  <a:lnTo>
                    <a:pt x="91371" y="7072"/>
                  </a:lnTo>
                  <a:lnTo>
                    <a:pt x="91371" y="6387"/>
                  </a:lnTo>
                  <a:lnTo>
                    <a:pt x="92564" y="6387"/>
                  </a:lnTo>
                  <a:lnTo>
                    <a:pt x="93280" y="5931"/>
                  </a:lnTo>
                  <a:lnTo>
                    <a:pt x="93996" y="4562"/>
                  </a:lnTo>
                  <a:lnTo>
                    <a:pt x="94711" y="4562"/>
                  </a:lnTo>
                  <a:lnTo>
                    <a:pt x="96143" y="4562"/>
                  </a:lnTo>
                  <a:lnTo>
                    <a:pt x="96143" y="4562"/>
                  </a:lnTo>
                  <a:lnTo>
                    <a:pt x="97335" y="3878"/>
                  </a:lnTo>
                  <a:lnTo>
                    <a:pt x="97335" y="3878"/>
                  </a:lnTo>
                  <a:lnTo>
                    <a:pt x="98051" y="3878"/>
                  </a:lnTo>
                  <a:lnTo>
                    <a:pt x="98767" y="3878"/>
                  </a:lnTo>
                  <a:lnTo>
                    <a:pt x="100914" y="3878"/>
                  </a:lnTo>
                  <a:lnTo>
                    <a:pt x="102107" y="3878"/>
                  </a:lnTo>
                  <a:lnTo>
                    <a:pt x="102823" y="3878"/>
                  </a:lnTo>
                  <a:lnTo>
                    <a:pt x="104254" y="4562"/>
                  </a:lnTo>
                  <a:lnTo>
                    <a:pt x="104970" y="4562"/>
                  </a:lnTo>
                  <a:lnTo>
                    <a:pt x="104254" y="4562"/>
                  </a:lnTo>
                  <a:lnTo>
                    <a:pt x="103538" y="5931"/>
                  </a:lnTo>
                  <a:lnTo>
                    <a:pt x="103538" y="5931"/>
                  </a:lnTo>
                  <a:lnTo>
                    <a:pt x="103538" y="5931"/>
                  </a:lnTo>
                  <a:lnTo>
                    <a:pt x="103538" y="6387"/>
                  </a:lnTo>
                  <a:lnTo>
                    <a:pt x="104254" y="7072"/>
                  </a:lnTo>
                  <a:lnTo>
                    <a:pt x="104254" y="7756"/>
                  </a:lnTo>
                  <a:lnTo>
                    <a:pt x="105685" y="8441"/>
                  </a:lnTo>
                  <a:lnTo>
                    <a:pt x="105685" y="9125"/>
                  </a:lnTo>
                  <a:lnTo>
                    <a:pt x="106401" y="9125"/>
                  </a:lnTo>
                  <a:lnTo>
                    <a:pt x="106878" y="9809"/>
                  </a:lnTo>
                  <a:lnTo>
                    <a:pt x="106401" y="10950"/>
                  </a:lnTo>
                  <a:lnTo>
                    <a:pt x="105685" y="11634"/>
                  </a:lnTo>
                  <a:lnTo>
                    <a:pt x="105685" y="12319"/>
                  </a:lnTo>
                  <a:lnTo>
                    <a:pt x="104970" y="13688"/>
                  </a:lnTo>
                  <a:lnTo>
                    <a:pt x="104970" y="14372"/>
                  </a:lnTo>
                  <a:lnTo>
                    <a:pt x="104970" y="15513"/>
                  </a:lnTo>
                  <a:lnTo>
                    <a:pt x="104970" y="16882"/>
                  </a:lnTo>
                  <a:lnTo>
                    <a:pt x="105685" y="17566"/>
                  </a:lnTo>
                  <a:lnTo>
                    <a:pt x="106401" y="17566"/>
                  </a:lnTo>
                  <a:lnTo>
                    <a:pt x="106878" y="17566"/>
                  </a:lnTo>
                  <a:lnTo>
                    <a:pt x="108310" y="17566"/>
                  </a:lnTo>
                  <a:lnTo>
                    <a:pt x="108310" y="18935"/>
                  </a:lnTo>
                  <a:lnTo>
                    <a:pt x="108310" y="19619"/>
                  </a:lnTo>
                  <a:lnTo>
                    <a:pt x="107594" y="21444"/>
                  </a:lnTo>
                  <a:lnTo>
                    <a:pt x="108310" y="21444"/>
                  </a:lnTo>
                  <a:lnTo>
                    <a:pt x="109025" y="20760"/>
                  </a:lnTo>
                  <a:lnTo>
                    <a:pt x="109025" y="20076"/>
                  </a:lnTo>
                  <a:lnTo>
                    <a:pt x="109741" y="20076"/>
                  </a:lnTo>
                  <a:lnTo>
                    <a:pt x="110457" y="21444"/>
                  </a:lnTo>
                  <a:lnTo>
                    <a:pt x="111650" y="22813"/>
                  </a:lnTo>
                  <a:lnTo>
                    <a:pt x="111650" y="22813"/>
                  </a:lnTo>
                  <a:lnTo>
                    <a:pt x="112365" y="23498"/>
                  </a:lnTo>
                  <a:lnTo>
                    <a:pt x="113081" y="24182"/>
                  </a:lnTo>
                  <a:lnTo>
                    <a:pt x="112365" y="24866"/>
                  </a:lnTo>
                  <a:lnTo>
                    <a:pt x="113081" y="25323"/>
                  </a:lnTo>
                  <a:lnTo>
                    <a:pt x="113081" y="26007"/>
                  </a:lnTo>
                  <a:lnTo>
                    <a:pt x="113797" y="27376"/>
                  </a:lnTo>
                  <a:lnTo>
                    <a:pt x="112365" y="28745"/>
                  </a:lnTo>
                  <a:lnTo>
                    <a:pt x="112365" y="29885"/>
                  </a:lnTo>
                  <a:lnTo>
                    <a:pt x="110457" y="30570"/>
                  </a:lnTo>
                  <a:lnTo>
                    <a:pt x="110457" y="31254"/>
                  </a:lnTo>
                  <a:lnTo>
                    <a:pt x="109025" y="31254"/>
                  </a:lnTo>
                  <a:lnTo>
                    <a:pt x="108310" y="31254"/>
                  </a:lnTo>
                  <a:lnTo>
                    <a:pt x="108310" y="31939"/>
                  </a:lnTo>
                  <a:lnTo>
                    <a:pt x="106878" y="31254"/>
                  </a:lnTo>
                  <a:lnTo>
                    <a:pt x="106401" y="31939"/>
                  </a:lnTo>
                  <a:lnTo>
                    <a:pt x="105685" y="32623"/>
                  </a:lnTo>
                  <a:lnTo>
                    <a:pt x="106401" y="33307"/>
                  </a:lnTo>
                  <a:lnTo>
                    <a:pt x="105685" y="34448"/>
                  </a:lnTo>
                  <a:lnTo>
                    <a:pt x="106401" y="36501"/>
                  </a:lnTo>
                  <a:lnTo>
                    <a:pt x="106878" y="36501"/>
                  </a:lnTo>
                  <a:lnTo>
                    <a:pt x="106401" y="37186"/>
                  </a:lnTo>
                  <a:lnTo>
                    <a:pt x="106878" y="38555"/>
                  </a:lnTo>
                  <a:lnTo>
                    <a:pt x="107594" y="39011"/>
                  </a:lnTo>
                  <a:lnTo>
                    <a:pt x="109025" y="39695"/>
                  </a:lnTo>
                  <a:lnTo>
                    <a:pt x="109025" y="39695"/>
                  </a:lnTo>
                  <a:lnTo>
                    <a:pt x="109741" y="39695"/>
                  </a:lnTo>
                  <a:lnTo>
                    <a:pt x="109741" y="40380"/>
                  </a:lnTo>
                  <a:lnTo>
                    <a:pt x="110457" y="41064"/>
                  </a:lnTo>
                  <a:lnTo>
                    <a:pt x="111172" y="41064"/>
                  </a:lnTo>
                  <a:lnTo>
                    <a:pt x="111650" y="40380"/>
                  </a:lnTo>
                  <a:lnTo>
                    <a:pt x="113081" y="41064"/>
                  </a:lnTo>
                  <a:lnTo>
                    <a:pt x="113081" y="42433"/>
                  </a:lnTo>
                  <a:lnTo>
                    <a:pt x="113081" y="44258"/>
                  </a:lnTo>
                  <a:lnTo>
                    <a:pt x="113081" y="44258"/>
                  </a:lnTo>
                  <a:lnTo>
                    <a:pt x="113081" y="46996"/>
                  </a:lnTo>
                  <a:lnTo>
                    <a:pt x="113797" y="46996"/>
                  </a:lnTo>
                  <a:lnTo>
                    <a:pt x="113797" y="48136"/>
                  </a:lnTo>
                  <a:lnTo>
                    <a:pt x="113797" y="48136"/>
                  </a:lnTo>
                  <a:lnTo>
                    <a:pt x="115228" y="48136"/>
                  </a:lnTo>
                  <a:lnTo>
                    <a:pt x="115228" y="48821"/>
                  </a:lnTo>
                  <a:lnTo>
                    <a:pt x="115228" y="49505"/>
                  </a:lnTo>
                  <a:lnTo>
                    <a:pt x="117137" y="49505"/>
                  </a:lnTo>
                  <a:lnTo>
                    <a:pt x="117137" y="50190"/>
                  </a:lnTo>
                  <a:lnTo>
                    <a:pt x="117852" y="50874"/>
                  </a:lnTo>
                  <a:lnTo>
                    <a:pt x="119284" y="51558"/>
                  </a:lnTo>
                  <a:lnTo>
                    <a:pt x="120000" y="52699"/>
                  </a:lnTo>
                  <a:lnTo>
                    <a:pt x="120000" y="53384"/>
                  </a:lnTo>
                  <a:lnTo>
                    <a:pt x="119284" y="54752"/>
                  </a:lnTo>
                  <a:lnTo>
                    <a:pt x="118568" y="55437"/>
                  </a:lnTo>
                  <a:lnTo>
                    <a:pt x="118568" y="56806"/>
                  </a:lnTo>
                  <a:lnTo>
                    <a:pt x="117852" y="56806"/>
                  </a:lnTo>
                  <a:lnTo>
                    <a:pt x="117852" y="57262"/>
                  </a:lnTo>
                  <a:lnTo>
                    <a:pt x="118568" y="58631"/>
                  </a:lnTo>
                  <a:lnTo>
                    <a:pt x="118568" y="60000"/>
                  </a:lnTo>
                  <a:lnTo>
                    <a:pt x="118568" y="60684"/>
                  </a:lnTo>
                  <a:lnTo>
                    <a:pt x="117852" y="60684"/>
                  </a:lnTo>
                  <a:lnTo>
                    <a:pt x="116421" y="61825"/>
                  </a:lnTo>
                  <a:lnTo>
                    <a:pt x="115705" y="61825"/>
                  </a:lnTo>
                  <a:lnTo>
                    <a:pt x="115228" y="61825"/>
                  </a:lnTo>
                  <a:lnTo>
                    <a:pt x="113797" y="61825"/>
                  </a:lnTo>
                  <a:lnTo>
                    <a:pt x="113081" y="63193"/>
                  </a:lnTo>
                  <a:lnTo>
                    <a:pt x="113081" y="63193"/>
                  </a:lnTo>
                  <a:lnTo>
                    <a:pt x="113081" y="64562"/>
                  </a:lnTo>
                  <a:lnTo>
                    <a:pt x="112365" y="64562"/>
                  </a:lnTo>
                  <a:lnTo>
                    <a:pt x="110457" y="65247"/>
                  </a:lnTo>
                  <a:lnTo>
                    <a:pt x="110457" y="65931"/>
                  </a:lnTo>
                  <a:lnTo>
                    <a:pt x="111172" y="66615"/>
                  </a:lnTo>
                  <a:lnTo>
                    <a:pt x="109741" y="66615"/>
                  </a:lnTo>
                  <a:lnTo>
                    <a:pt x="107594" y="65931"/>
                  </a:lnTo>
                  <a:lnTo>
                    <a:pt x="106878" y="65247"/>
                  </a:lnTo>
                  <a:lnTo>
                    <a:pt x="105685" y="66615"/>
                  </a:lnTo>
                  <a:lnTo>
                    <a:pt x="104970" y="66615"/>
                  </a:lnTo>
                  <a:lnTo>
                    <a:pt x="103538" y="66615"/>
                  </a:lnTo>
                  <a:lnTo>
                    <a:pt x="103538" y="67756"/>
                  </a:lnTo>
                  <a:lnTo>
                    <a:pt x="102107" y="68441"/>
                  </a:lnTo>
                  <a:lnTo>
                    <a:pt x="101630" y="67756"/>
                  </a:lnTo>
                  <a:lnTo>
                    <a:pt x="100198" y="67756"/>
                  </a:lnTo>
                  <a:lnTo>
                    <a:pt x="99483" y="68441"/>
                  </a:lnTo>
                  <a:lnTo>
                    <a:pt x="98767" y="69125"/>
                  </a:lnTo>
                  <a:lnTo>
                    <a:pt x="97335" y="69125"/>
                  </a:lnTo>
                  <a:lnTo>
                    <a:pt x="96858" y="69125"/>
                  </a:lnTo>
                  <a:lnTo>
                    <a:pt x="97335" y="71178"/>
                  </a:lnTo>
                  <a:lnTo>
                    <a:pt x="96143" y="71634"/>
                  </a:lnTo>
                  <a:lnTo>
                    <a:pt x="95427" y="71178"/>
                  </a:lnTo>
                  <a:lnTo>
                    <a:pt x="95427" y="71178"/>
                  </a:lnTo>
                  <a:lnTo>
                    <a:pt x="93996" y="71178"/>
                  </a:lnTo>
                  <a:lnTo>
                    <a:pt x="92564" y="71178"/>
                  </a:lnTo>
                  <a:lnTo>
                    <a:pt x="93280" y="70494"/>
                  </a:lnTo>
                  <a:lnTo>
                    <a:pt x="92564" y="69125"/>
                  </a:lnTo>
                  <a:lnTo>
                    <a:pt x="91371" y="68441"/>
                  </a:lnTo>
                  <a:lnTo>
                    <a:pt x="90656" y="69125"/>
                  </a:lnTo>
                  <a:lnTo>
                    <a:pt x="89940" y="69125"/>
                  </a:lnTo>
                  <a:lnTo>
                    <a:pt x="89224" y="67756"/>
                  </a:lnTo>
                  <a:lnTo>
                    <a:pt x="89224" y="68441"/>
                  </a:lnTo>
                  <a:lnTo>
                    <a:pt x="88031" y="69125"/>
                  </a:lnTo>
                  <a:lnTo>
                    <a:pt x="88508" y="71178"/>
                  </a:lnTo>
                  <a:lnTo>
                    <a:pt x="88031" y="71178"/>
                  </a:lnTo>
                  <a:lnTo>
                    <a:pt x="88031" y="71178"/>
                  </a:lnTo>
                  <a:lnTo>
                    <a:pt x="88031" y="73688"/>
                  </a:lnTo>
                  <a:lnTo>
                    <a:pt x="89224" y="75057"/>
                  </a:lnTo>
                  <a:lnTo>
                    <a:pt x="91371" y="74372"/>
                  </a:lnTo>
                  <a:lnTo>
                    <a:pt x="91371" y="75741"/>
                  </a:lnTo>
                  <a:lnTo>
                    <a:pt x="92087" y="76197"/>
                  </a:lnTo>
                  <a:lnTo>
                    <a:pt x="92087" y="76882"/>
                  </a:lnTo>
                  <a:lnTo>
                    <a:pt x="92564" y="77566"/>
                  </a:lnTo>
                  <a:lnTo>
                    <a:pt x="93280" y="78935"/>
                  </a:lnTo>
                  <a:lnTo>
                    <a:pt x="92564" y="80304"/>
                  </a:lnTo>
                  <a:lnTo>
                    <a:pt x="93280" y="81444"/>
                  </a:lnTo>
                  <a:lnTo>
                    <a:pt x="92564" y="82129"/>
                  </a:lnTo>
                  <a:lnTo>
                    <a:pt x="91371" y="80760"/>
                  </a:lnTo>
                  <a:lnTo>
                    <a:pt x="90656" y="80760"/>
                  </a:lnTo>
                  <a:lnTo>
                    <a:pt x="89224" y="82129"/>
                  </a:lnTo>
                  <a:lnTo>
                    <a:pt x="88508" y="82129"/>
                  </a:lnTo>
                  <a:lnTo>
                    <a:pt x="88031" y="81444"/>
                  </a:lnTo>
                  <a:lnTo>
                    <a:pt x="86600" y="82129"/>
                  </a:lnTo>
                  <a:lnTo>
                    <a:pt x="85884" y="81444"/>
                  </a:lnTo>
                  <a:lnTo>
                    <a:pt x="84453" y="82129"/>
                  </a:lnTo>
                  <a:lnTo>
                    <a:pt x="84453" y="82813"/>
                  </a:lnTo>
                  <a:lnTo>
                    <a:pt x="83260" y="84182"/>
                  </a:lnTo>
                  <a:lnTo>
                    <a:pt x="82544" y="83498"/>
                  </a:lnTo>
                  <a:lnTo>
                    <a:pt x="81829" y="83498"/>
                  </a:lnTo>
                  <a:lnTo>
                    <a:pt x="81113" y="83498"/>
                  </a:lnTo>
                  <a:lnTo>
                    <a:pt x="81113" y="84182"/>
                  </a:lnTo>
                  <a:lnTo>
                    <a:pt x="80397" y="84182"/>
                  </a:lnTo>
                  <a:lnTo>
                    <a:pt x="78966" y="84866"/>
                  </a:lnTo>
                  <a:lnTo>
                    <a:pt x="80397" y="85323"/>
                  </a:lnTo>
                  <a:lnTo>
                    <a:pt x="80397" y="86007"/>
                  </a:lnTo>
                  <a:lnTo>
                    <a:pt x="79681" y="86007"/>
                  </a:lnTo>
                  <a:lnTo>
                    <a:pt x="79681" y="87376"/>
                  </a:lnTo>
                  <a:lnTo>
                    <a:pt x="78489" y="88060"/>
                  </a:lnTo>
                  <a:lnTo>
                    <a:pt x="77773" y="87376"/>
                  </a:lnTo>
                  <a:lnTo>
                    <a:pt x="77057" y="88060"/>
                  </a:lnTo>
                  <a:lnTo>
                    <a:pt x="77057" y="88060"/>
                  </a:lnTo>
                  <a:lnTo>
                    <a:pt x="74910" y="87376"/>
                  </a:lnTo>
                  <a:lnTo>
                    <a:pt x="74910" y="88060"/>
                  </a:lnTo>
                  <a:lnTo>
                    <a:pt x="74194" y="89885"/>
                  </a:lnTo>
                  <a:lnTo>
                    <a:pt x="74910" y="89885"/>
                  </a:lnTo>
                  <a:lnTo>
                    <a:pt x="74910" y="90570"/>
                  </a:lnTo>
                  <a:lnTo>
                    <a:pt x="74910" y="90570"/>
                  </a:lnTo>
                  <a:lnTo>
                    <a:pt x="74910" y="91254"/>
                  </a:lnTo>
                  <a:lnTo>
                    <a:pt x="74194" y="91939"/>
                  </a:lnTo>
                  <a:lnTo>
                    <a:pt x="73717" y="92623"/>
                  </a:lnTo>
                  <a:lnTo>
                    <a:pt x="73717" y="92623"/>
                  </a:lnTo>
                  <a:lnTo>
                    <a:pt x="73001" y="91939"/>
                  </a:lnTo>
                  <a:lnTo>
                    <a:pt x="72286" y="93307"/>
                  </a:lnTo>
                  <a:lnTo>
                    <a:pt x="70854" y="93307"/>
                  </a:lnTo>
                  <a:lnTo>
                    <a:pt x="68946" y="92623"/>
                  </a:lnTo>
                  <a:lnTo>
                    <a:pt x="68946" y="93307"/>
                  </a:lnTo>
                  <a:lnTo>
                    <a:pt x="69423" y="94448"/>
                  </a:lnTo>
                  <a:lnTo>
                    <a:pt x="68946" y="95133"/>
                  </a:lnTo>
                  <a:lnTo>
                    <a:pt x="68946" y="95817"/>
                  </a:lnTo>
                  <a:lnTo>
                    <a:pt x="68946" y="96501"/>
                  </a:lnTo>
                  <a:lnTo>
                    <a:pt x="67514" y="97870"/>
                  </a:lnTo>
                  <a:lnTo>
                    <a:pt x="67514" y="98555"/>
                  </a:lnTo>
                  <a:lnTo>
                    <a:pt x="68230" y="99011"/>
                  </a:lnTo>
                  <a:lnTo>
                    <a:pt x="68946" y="99011"/>
                  </a:lnTo>
                  <a:lnTo>
                    <a:pt x="69423" y="99011"/>
                  </a:lnTo>
                  <a:lnTo>
                    <a:pt x="70139" y="100380"/>
                  </a:lnTo>
                  <a:lnTo>
                    <a:pt x="69423" y="100380"/>
                  </a:lnTo>
                  <a:lnTo>
                    <a:pt x="68946" y="100380"/>
                  </a:lnTo>
                  <a:lnTo>
                    <a:pt x="68946" y="100380"/>
                  </a:lnTo>
                  <a:lnTo>
                    <a:pt x="68946" y="101064"/>
                  </a:lnTo>
                  <a:lnTo>
                    <a:pt x="68230" y="102433"/>
                  </a:lnTo>
                  <a:lnTo>
                    <a:pt x="67514" y="101749"/>
                  </a:lnTo>
                  <a:lnTo>
                    <a:pt x="66799" y="101749"/>
                  </a:lnTo>
                  <a:lnTo>
                    <a:pt x="66799" y="101749"/>
                  </a:lnTo>
                  <a:lnTo>
                    <a:pt x="66083" y="101749"/>
                  </a:lnTo>
                  <a:lnTo>
                    <a:pt x="64890" y="101064"/>
                  </a:lnTo>
                  <a:lnTo>
                    <a:pt x="64174" y="101064"/>
                  </a:lnTo>
                  <a:lnTo>
                    <a:pt x="63459" y="100380"/>
                  </a:lnTo>
                  <a:lnTo>
                    <a:pt x="62743" y="101064"/>
                  </a:lnTo>
                  <a:lnTo>
                    <a:pt x="62743" y="101749"/>
                  </a:lnTo>
                  <a:lnTo>
                    <a:pt x="62743" y="101749"/>
                  </a:lnTo>
                  <a:lnTo>
                    <a:pt x="62743" y="102433"/>
                  </a:lnTo>
                  <a:lnTo>
                    <a:pt x="62743" y="103117"/>
                  </a:lnTo>
                  <a:lnTo>
                    <a:pt x="64174" y="103117"/>
                  </a:lnTo>
                  <a:lnTo>
                    <a:pt x="64174" y="103802"/>
                  </a:lnTo>
                  <a:lnTo>
                    <a:pt x="64174" y="104258"/>
                  </a:lnTo>
                  <a:lnTo>
                    <a:pt x="64174" y="104942"/>
                  </a:lnTo>
                  <a:lnTo>
                    <a:pt x="63459" y="104942"/>
                  </a:lnTo>
                  <a:lnTo>
                    <a:pt x="62027" y="104258"/>
                  </a:lnTo>
                  <a:lnTo>
                    <a:pt x="62027" y="104942"/>
                  </a:lnTo>
                  <a:lnTo>
                    <a:pt x="62027" y="104942"/>
                  </a:lnTo>
                  <a:lnTo>
                    <a:pt x="62027" y="104942"/>
                  </a:lnTo>
                  <a:lnTo>
                    <a:pt x="62743" y="106996"/>
                  </a:lnTo>
                  <a:lnTo>
                    <a:pt x="62027" y="106996"/>
                  </a:lnTo>
                  <a:lnTo>
                    <a:pt x="62027" y="107680"/>
                  </a:lnTo>
                  <a:lnTo>
                    <a:pt x="62743" y="107680"/>
                  </a:lnTo>
                  <a:lnTo>
                    <a:pt x="63459" y="107680"/>
                  </a:lnTo>
                  <a:lnTo>
                    <a:pt x="63459" y="108365"/>
                  </a:lnTo>
                  <a:lnTo>
                    <a:pt x="64174" y="108365"/>
                  </a:lnTo>
                  <a:lnTo>
                    <a:pt x="64174" y="108821"/>
                  </a:lnTo>
                  <a:lnTo>
                    <a:pt x="65367" y="108365"/>
                  </a:lnTo>
                  <a:lnTo>
                    <a:pt x="66083" y="108821"/>
                  </a:lnTo>
                  <a:lnTo>
                    <a:pt x="66083" y="108821"/>
                  </a:lnTo>
                  <a:lnTo>
                    <a:pt x="66799" y="108821"/>
                  </a:lnTo>
                  <a:lnTo>
                    <a:pt x="67514" y="108821"/>
                  </a:lnTo>
                  <a:lnTo>
                    <a:pt x="68946" y="108821"/>
                  </a:lnTo>
                  <a:lnTo>
                    <a:pt x="68946" y="108821"/>
                  </a:lnTo>
                  <a:lnTo>
                    <a:pt x="68946" y="110190"/>
                  </a:lnTo>
                  <a:lnTo>
                    <a:pt x="69423" y="110190"/>
                  </a:lnTo>
                  <a:lnTo>
                    <a:pt x="69423" y="110874"/>
                  </a:lnTo>
                  <a:lnTo>
                    <a:pt x="69423" y="111558"/>
                  </a:lnTo>
                  <a:lnTo>
                    <a:pt x="70139" y="112243"/>
                  </a:lnTo>
                  <a:lnTo>
                    <a:pt x="71570" y="111558"/>
                  </a:lnTo>
                  <a:lnTo>
                    <a:pt x="71570" y="112243"/>
                  </a:lnTo>
                  <a:lnTo>
                    <a:pt x="70854" y="112927"/>
                  </a:lnTo>
                  <a:lnTo>
                    <a:pt x="71570" y="113384"/>
                  </a:lnTo>
                  <a:lnTo>
                    <a:pt x="71570" y="114068"/>
                  </a:lnTo>
                  <a:lnTo>
                    <a:pt x="71570" y="114752"/>
                  </a:lnTo>
                  <a:lnTo>
                    <a:pt x="71570" y="116121"/>
                  </a:lnTo>
                  <a:lnTo>
                    <a:pt x="70139" y="116121"/>
                  </a:lnTo>
                  <a:lnTo>
                    <a:pt x="70139" y="116806"/>
                  </a:lnTo>
                  <a:lnTo>
                    <a:pt x="71570" y="117490"/>
                  </a:lnTo>
                  <a:lnTo>
                    <a:pt x="71570" y="117946"/>
                  </a:lnTo>
                  <a:lnTo>
                    <a:pt x="70139" y="117946"/>
                  </a:lnTo>
                  <a:lnTo>
                    <a:pt x="70139" y="117946"/>
                  </a:lnTo>
                  <a:lnTo>
                    <a:pt x="70139" y="117490"/>
                  </a:lnTo>
                  <a:lnTo>
                    <a:pt x="68946" y="116806"/>
                  </a:lnTo>
                  <a:lnTo>
                    <a:pt x="68946" y="116121"/>
                  </a:lnTo>
                  <a:lnTo>
                    <a:pt x="68946" y="116121"/>
                  </a:lnTo>
                  <a:lnTo>
                    <a:pt x="67514" y="116121"/>
                  </a:lnTo>
                  <a:lnTo>
                    <a:pt x="67514" y="117490"/>
                  </a:lnTo>
                  <a:lnTo>
                    <a:pt x="67514" y="117490"/>
                  </a:lnTo>
                  <a:lnTo>
                    <a:pt x="67514" y="117946"/>
                  </a:lnTo>
                  <a:lnTo>
                    <a:pt x="66799" y="117946"/>
                  </a:lnTo>
                  <a:lnTo>
                    <a:pt x="66799" y="118631"/>
                  </a:lnTo>
                  <a:lnTo>
                    <a:pt x="65367" y="119315"/>
                  </a:lnTo>
                  <a:lnTo>
                    <a:pt x="65367" y="120000"/>
                  </a:lnTo>
                  <a:lnTo>
                    <a:pt x="63459" y="120000"/>
                  </a:lnTo>
                  <a:lnTo>
                    <a:pt x="63459" y="118631"/>
                  </a:lnTo>
                  <a:lnTo>
                    <a:pt x="62743" y="118631"/>
                  </a:lnTo>
                  <a:lnTo>
                    <a:pt x="62743" y="117946"/>
                  </a:lnTo>
                  <a:lnTo>
                    <a:pt x="62027" y="118631"/>
                  </a:lnTo>
                  <a:lnTo>
                    <a:pt x="60596" y="117946"/>
                  </a:lnTo>
                  <a:lnTo>
                    <a:pt x="60596" y="116121"/>
                  </a:lnTo>
                  <a:lnTo>
                    <a:pt x="60596" y="116121"/>
                  </a:lnTo>
                  <a:lnTo>
                    <a:pt x="60596" y="115437"/>
                  </a:lnTo>
                  <a:lnTo>
                    <a:pt x="59403" y="115437"/>
                  </a:lnTo>
                  <a:lnTo>
                    <a:pt x="59403" y="116121"/>
                  </a:lnTo>
                  <a:lnTo>
                    <a:pt x="58687" y="115437"/>
                  </a:lnTo>
                  <a:lnTo>
                    <a:pt x="57972" y="116121"/>
                  </a:lnTo>
                  <a:lnTo>
                    <a:pt x="57256" y="114752"/>
                  </a:lnTo>
                  <a:lnTo>
                    <a:pt x="56540" y="114752"/>
                  </a:lnTo>
                  <a:lnTo>
                    <a:pt x="55825" y="114752"/>
                  </a:lnTo>
                  <a:lnTo>
                    <a:pt x="55825" y="115437"/>
                  </a:lnTo>
                  <a:lnTo>
                    <a:pt x="53200" y="114752"/>
                  </a:lnTo>
                  <a:lnTo>
                    <a:pt x="52485" y="114752"/>
                  </a:lnTo>
                  <a:lnTo>
                    <a:pt x="53200" y="114068"/>
                  </a:lnTo>
                  <a:lnTo>
                    <a:pt x="53200" y="112927"/>
                  </a:lnTo>
                  <a:lnTo>
                    <a:pt x="52485" y="112927"/>
                  </a:lnTo>
                  <a:lnTo>
                    <a:pt x="52485" y="112243"/>
                  </a:lnTo>
                  <a:lnTo>
                    <a:pt x="53200" y="111558"/>
                  </a:lnTo>
                  <a:lnTo>
                    <a:pt x="53200" y="110190"/>
                  </a:lnTo>
                  <a:lnTo>
                    <a:pt x="51053" y="112243"/>
                  </a:lnTo>
                  <a:lnTo>
                    <a:pt x="50576" y="112243"/>
                  </a:lnTo>
                  <a:lnTo>
                    <a:pt x="49860" y="112243"/>
                  </a:lnTo>
                  <a:lnTo>
                    <a:pt x="49145" y="110874"/>
                  </a:lnTo>
                  <a:lnTo>
                    <a:pt x="48429" y="111558"/>
                  </a:lnTo>
                  <a:lnTo>
                    <a:pt x="48429" y="111558"/>
                  </a:lnTo>
                  <a:lnTo>
                    <a:pt x="47713" y="111558"/>
                  </a:lnTo>
                  <a:lnTo>
                    <a:pt x="46998" y="112243"/>
                  </a:lnTo>
                  <a:lnTo>
                    <a:pt x="46282" y="112243"/>
                  </a:lnTo>
                  <a:lnTo>
                    <a:pt x="45089" y="113384"/>
                  </a:lnTo>
                  <a:lnTo>
                    <a:pt x="44373" y="113384"/>
                  </a:lnTo>
                  <a:lnTo>
                    <a:pt x="42942" y="113384"/>
                  </a:lnTo>
                  <a:lnTo>
                    <a:pt x="42942" y="114068"/>
                  </a:lnTo>
                  <a:lnTo>
                    <a:pt x="42226" y="114752"/>
                  </a:lnTo>
                  <a:lnTo>
                    <a:pt x="41749" y="115437"/>
                  </a:lnTo>
                  <a:lnTo>
                    <a:pt x="41033" y="115437"/>
                  </a:lnTo>
                  <a:lnTo>
                    <a:pt x="41033" y="114752"/>
                  </a:lnTo>
                  <a:lnTo>
                    <a:pt x="41033" y="112927"/>
                  </a:lnTo>
                  <a:lnTo>
                    <a:pt x="41033" y="112927"/>
                  </a:lnTo>
                  <a:lnTo>
                    <a:pt x="41033" y="111558"/>
                  </a:lnTo>
                  <a:lnTo>
                    <a:pt x="39602" y="110190"/>
                  </a:lnTo>
                  <a:lnTo>
                    <a:pt x="37455" y="110190"/>
                  </a:lnTo>
                  <a:lnTo>
                    <a:pt x="37455" y="110874"/>
                  </a:lnTo>
                  <a:lnTo>
                    <a:pt x="36262" y="110874"/>
                  </a:lnTo>
                  <a:lnTo>
                    <a:pt x="34831" y="110190"/>
                  </a:lnTo>
                  <a:lnTo>
                    <a:pt x="35546" y="112243"/>
                  </a:lnTo>
                  <a:lnTo>
                    <a:pt x="35546" y="112927"/>
                  </a:lnTo>
                  <a:lnTo>
                    <a:pt x="34831" y="112927"/>
                  </a:lnTo>
                  <a:lnTo>
                    <a:pt x="34115" y="112927"/>
                  </a:lnTo>
                  <a:lnTo>
                    <a:pt x="33399" y="112243"/>
                  </a:lnTo>
                  <a:lnTo>
                    <a:pt x="33399" y="112243"/>
                  </a:lnTo>
                  <a:lnTo>
                    <a:pt x="32683" y="111558"/>
                  </a:lnTo>
                  <a:lnTo>
                    <a:pt x="32206" y="112243"/>
                  </a:lnTo>
                  <a:lnTo>
                    <a:pt x="31491" y="110874"/>
                  </a:lnTo>
                  <a:lnTo>
                    <a:pt x="30059" y="110190"/>
                  </a:lnTo>
                  <a:lnTo>
                    <a:pt x="30059" y="110190"/>
                  </a:lnTo>
                  <a:lnTo>
                    <a:pt x="28628" y="110190"/>
                  </a:lnTo>
                  <a:lnTo>
                    <a:pt x="28628" y="110190"/>
                  </a:lnTo>
                  <a:lnTo>
                    <a:pt x="27912" y="110190"/>
                  </a:lnTo>
                  <a:lnTo>
                    <a:pt x="27912" y="112243"/>
                  </a:lnTo>
                  <a:lnTo>
                    <a:pt x="27912" y="112927"/>
                  </a:lnTo>
                  <a:lnTo>
                    <a:pt x="26719" y="112927"/>
                  </a:lnTo>
                  <a:lnTo>
                    <a:pt x="26719" y="112243"/>
                  </a:lnTo>
                  <a:lnTo>
                    <a:pt x="26719" y="110874"/>
                  </a:lnTo>
                  <a:lnTo>
                    <a:pt x="26719" y="110190"/>
                  </a:lnTo>
                  <a:lnTo>
                    <a:pt x="26003" y="110190"/>
                  </a:lnTo>
                  <a:lnTo>
                    <a:pt x="25288" y="110190"/>
                  </a:lnTo>
                  <a:lnTo>
                    <a:pt x="23856" y="110190"/>
                  </a:lnTo>
                  <a:lnTo>
                    <a:pt x="23141" y="111558"/>
                  </a:lnTo>
                  <a:lnTo>
                    <a:pt x="22664" y="111558"/>
                  </a:lnTo>
                  <a:lnTo>
                    <a:pt x="22664" y="112927"/>
                  </a:lnTo>
                  <a:lnTo>
                    <a:pt x="21948" y="114068"/>
                  </a:lnTo>
                  <a:lnTo>
                    <a:pt x="20516" y="113384"/>
                  </a:lnTo>
                  <a:lnTo>
                    <a:pt x="20516" y="112927"/>
                  </a:lnTo>
                  <a:lnTo>
                    <a:pt x="19085" y="112243"/>
                  </a:lnTo>
                  <a:lnTo>
                    <a:pt x="18608" y="111558"/>
                  </a:lnTo>
                  <a:lnTo>
                    <a:pt x="17176" y="111558"/>
                  </a:lnTo>
                  <a:lnTo>
                    <a:pt x="17176" y="110874"/>
                  </a:lnTo>
                  <a:lnTo>
                    <a:pt x="17176" y="110190"/>
                  </a:lnTo>
                  <a:lnTo>
                    <a:pt x="16461" y="110874"/>
                  </a:lnTo>
                  <a:lnTo>
                    <a:pt x="15745" y="110874"/>
                  </a:lnTo>
                  <a:lnTo>
                    <a:pt x="15029" y="110874"/>
                  </a:lnTo>
                  <a:lnTo>
                    <a:pt x="14314" y="111558"/>
                  </a:lnTo>
                  <a:lnTo>
                    <a:pt x="14314" y="111558"/>
                  </a:lnTo>
                  <a:lnTo>
                    <a:pt x="14314" y="111558"/>
                  </a:lnTo>
                  <a:lnTo>
                    <a:pt x="13836" y="110874"/>
                  </a:lnTo>
                  <a:lnTo>
                    <a:pt x="14314" y="110190"/>
                  </a:lnTo>
                  <a:lnTo>
                    <a:pt x="14314" y="109505"/>
                  </a:lnTo>
                  <a:lnTo>
                    <a:pt x="14314" y="108821"/>
                  </a:lnTo>
                  <a:lnTo>
                    <a:pt x="13836" y="108365"/>
                  </a:lnTo>
                  <a:lnTo>
                    <a:pt x="13836" y="107680"/>
                  </a:lnTo>
                  <a:lnTo>
                    <a:pt x="14314" y="107680"/>
                  </a:lnTo>
                  <a:lnTo>
                    <a:pt x="14314" y="107680"/>
                  </a:lnTo>
                  <a:lnTo>
                    <a:pt x="13836" y="106311"/>
                  </a:lnTo>
                  <a:lnTo>
                    <a:pt x="13121" y="104942"/>
                  </a:lnTo>
                  <a:lnTo>
                    <a:pt x="13121" y="104942"/>
                  </a:lnTo>
                  <a:lnTo>
                    <a:pt x="12405" y="104942"/>
                  </a:lnTo>
                  <a:lnTo>
                    <a:pt x="11689" y="103117"/>
                  </a:lnTo>
                  <a:lnTo>
                    <a:pt x="11689" y="101749"/>
                  </a:lnTo>
                  <a:lnTo>
                    <a:pt x="11689" y="101749"/>
                  </a:lnTo>
                  <a:lnTo>
                    <a:pt x="10974" y="100380"/>
                  </a:lnTo>
                  <a:lnTo>
                    <a:pt x="10974" y="99695"/>
                  </a:lnTo>
                  <a:lnTo>
                    <a:pt x="10258" y="99011"/>
                  </a:lnTo>
                  <a:lnTo>
                    <a:pt x="9542" y="99011"/>
                  </a:lnTo>
                  <a:lnTo>
                    <a:pt x="9065" y="97870"/>
                  </a:lnTo>
                  <a:lnTo>
                    <a:pt x="9065" y="97186"/>
                  </a:lnTo>
                  <a:lnTo>
                    <a:pt x="8349" y="97186"/>
                  </a:lnTo>
                  <a:lnTo>
                    <a:pt x="8349" y="96501"/>
                  </a:lnTo>
                  <a:lnTo>
                    <a:pt x="8349" y="95133"/>
                  </a:lnTo>
                  <a:lnTo>
                    <a:pt x="8349" y="94448"/>
                  </a:lnTo>
                  <a:lnTo>
                    <a:pt x="7634" y="93307"/>
                  </a:lnTo>
                  <a:lnTo>
                    <a:pt x="8349" y="92623"/>
                  </a:lnTo>
                  <a:lnTo>
                    <a:pt x="7634" y="92623"/>
                  </a:lnTo>
                  <a:lnTo>
                    <a:pt x="7634" y="91939"/>
                  </a:lnTo>
                  <a:lnTo>
                    <a:pt x="7634" y="90570"/>
                  </a:lnTo>
                  <a:lnTo>
                    <a:pt x="7634" y="90570"/>
                  </a:lnTo>
                  <a:lnTo>
                    <a:pt x="7634" y="89885"/>
                  </a:lnTo>
                  <a:lnTo>
                    <a:pt x="8349" y="89885"/>
                  </a:lnTo>
                  <a:lnTo>
                    <a:pt x="9065" y="89429"/>
                  </a:lnTo>
                  <a:lnTo>
                    <a:pt x="9542" y="89429"/>
                  </a:lnTo>
                  <a:lnTo>
                    <a:pt x="9065" y="88745"/>
                  </a:lnTo>
                  <a:lnTo>
                    <a:pt x="9542" y="88060"/>
                  </a:lnTo>
                  <a:lnTo>
                    <a:pt x="9542" y="86007"/>
                  </a:lnTo>
                  <a:lnTo>
                    <a:pt x="10974" y="86007"/>
                  </a:lnTo>
                  <a:lnTo>
                    <a:pt x="10974" y="86692"/>
                  </a:lnTo>
                  <a:lnTo>
                    <a:pt x="11689" y="86007"/>
                  </a:lnTo>
                  <a:lnTo>
                    <a:pt x="11689" y="86007"/>
                  </a:lnTo>
                  <a:lnTo>
                    <a:pt x="12405" y="86007"/>
                  </a:lnTo>
                  <a:lnTo>
                    <a:pt x="13121" y="86007"/>
                  </a:lnTo>
                  <a:lnTo>
                    <a:pt x="12405" y="84866"/>
                  </a:lnTo>
                  <a:lnTo>
                    <a:pt x="13121" y="84182"/>
                  </a:lnTo>
                  <a:lnTo>
                    <a:pt x="13121" y="83498"/>
                  </a:lnTo>
                  <a:lnTo>
                    <a:pt x="14314" y="84182"/>
                  </a:lnTo>
                  <a:lnTo>
                    <a:pt x="15029" y="84182"/>
                  </a:lnTo>
                  <a:lnTo>
                    <a:pt x="15745" y="83498"/>
                  </a:lnTo>
                  <a:lnTo>
                    <a:pt x="17176" y="83498"/>
                  </a:lnTo>
                  <a:lnTo>
                    <a:pt x="17892" y="83498"/>
                  </a:lnTo>
                  <a:lnTo>
                    <a:pt x="18608" y="81444"/>
                  </a:lnTo>
                  <a:lnTo>
                    <a:pt x="19085" y="80760"/>
                  </a:lnTo>
                  <a:lnTo>
                    <a:pt x="19085" y="78935"/>
                  </a:lnTo>
                  <a:lnTo>
                    <a:pt x="19801" y="78935"/>
                  </a:lnTo>
                  <a:lnTo>
                    <a:pt x="20516" y="78935"/>
                  </a:lnTo>
                  <a:lnTo>
                    <a:pt x="21948" y="78935"/>
                  </a:lnTo>
                  <a:lnTo>
                    <a:pt x="22664" y="78250"/>
                  </a:lnTo>
                  <a:lnTo>
                    <a:pt x="22664" y="78250"/>
                  </a:lnTo>
                  <a:lnTo>
                    <a:pt x="21948" y="77566"/>
                  </a:lnTo>
                  <a:lnTo>
                    <a:pt x="21948" y="76197"/>
                  </a:lnTo>
                  <a:lnTo>
                    <a:pt x="22664" y="75741"/>
                  </a:lnTo>
                  <a:lnTo>
                    <a:pt x="23856" y="75741"/>
                  </a:lnTo>
                  <a:lnTo>
                    <a:pt x="24572" y="75057"/>
                  </a:lnTo>
                  <a:lnTo>
                    <a:pt x="24572" y="74372"/>
                  </a:lnTo>
                  <a:lnTo>
                    <a:pt x="23856" y="74372"/>
                  </a:lnTo>
                  <a:lnTo>
                    <a:pt x="23856" y="73688"/>
                  </a:lnTo>
                  <a:lnTo>
                    <a:pt x="23856" y="72319"/>
                  </a:lnTo>
                  <a:lnTo>
                    <a:pt x="25288" y="72319"/>
                  </a:lnTo>
                  <a:lnTo>
                    <a:pt x="25288" y="71634"/>
                  </a:lnTo>
                  <a:lnTo>
                    <a:pt x="25288" y="71178"/>
                  </a:lnTo>
                  <a:lnTo>
                    <a:pt x="24572" y="71178"/>
                  </a:lnTo>
                  <a:lnTo>
                    <a:pt x="24572" y="69809"/>
                  </a:lnTo>
                  <a:lnTo>
                    <a:pt x="26003" y="70494"/>
                  </a:lnTo>
                  <a:lnTo>
                    <a:pt x="26719" y="71634"/>
                  </a:lnTo>
                  <a:lnTo>
                    <a:pt x="27435" y="71178"/>
                  </a:lnTo>
                  <a:lnTo>
                    <a:pt x="26719" y="69809"/>
                  </a:lnTo>
                  <a:lnTo>
                    <a:pt x="27435" y="69125"/>
                  </a:lnTo>
                  <a:lnTo>
                    <a:pt x="27435" y="68441"/>
                  </a:lnTo>
                  <a:lnTo>
                    <a:pt x="27912" y="67756"/>
                  </a:lnTo>
                  <a:lnTo>
                    <a:pt x="27912" y="67072"/>
                  </a:lnTo>
                  <a:lnTo>
                    <a:pt x="27912" y="66615"/>
                  </a:lnTo>
                  <a:lnTo>
                    <a:pt x="27912" y="65247"/>
                  </a:lnTo>
                  <a:lnTo>
                    <a:pt x="27912" y="65247"/>
                  </a:lnTo>
                  <a:lnTo>
                    <a:pt x="27435" y="64562"/>
                  </a:lnTo>
                  <a:lnTo>
                    <a:pt x="27435" y="63878"/>
                  </a:lnTo>
                  <a:lnTo>
                    <a:pt x="26719" y="63878"/>
                  </a:lnTo>
                  <a:lnTo>
                    <a:pt x="26719" y="63193"/>
                  </a:lnTo>
                  <a:lnTo>
                    <a:pt x="26003" y="63193"/>
                  </a:lnTo>
                  <a:lnTo>
                    <a:pt x="23856" y="63878"/>
                  </a:lnTo>
                  <a:lnTo>
                    <a:pt x="23141" y="63193"/>
                  </a:lnTo>
                  <a:lnTo>
                    <a:pt x="23856" y="61825"/>
                  </a:lnTo>
                  <a:lnTo>
                    <a:pt x="23856" y="61825"/>
                  </a:lnTo>
                  <a:lnTo>
                    <a:pt x="22664" y="61368"/>
                  </a:lnTo>
                  <a:lnTo>
                    <a:pt x="23856" y="60000"/>
                  </a:lnTo>
                  <a:lnTo>
                    <a:pt x="22664" y="58631"/>
                  </a:lnTo>
                  <a:lnTo>
                    <a:pt x="21948" y="58631"/>
                  </a:lnTo>
                  <a:lnTo>
                    <a:pt x="20516" y="59315"/>
                  </a:lnTo>
                  <a:lnTo>
                    <a:pt x="20516" y="58631"/>
                  </a:lnTo>
                  <a:lnTo>
                    <a:pt x="20516" y="58631"/>
                  </a:lnTo>
                  <a:lnTo>
                    <a:pt x="19801" y="57946"/>
                  </a:lnTo>
                  <a:lnTo>
                    <a:pt x="19085" y="57946"/>
                  </a:lnTo>
                  <a:lnTo>
                    <a:pt x="17892" y="57946"/>
                  </a:lnTo>
                  <a:lnTo>
                    <a:pt x="17892" y="57946"/>
                  </a:lnTo>
                  <a:lnTo>
                    <a:pt x="17176" y="57946"/>
                  </a:lnTo>
                  <a:lnTo>
                    <a:pt x="16461" y="57946"/>
                  </a:lnTo>
                  <a:lnTo>
                    <a:pt x="17176" y="58631"/>
                  </a:lnTo>
                  <a:lnTo>
                    <a:pt x="17176" y="59315"/>
                  </a:lnTo>
                  <a:lnTo>
                    <a:pt x="15745" y="59315"/>
                  </a:lnTo>
                  <a:lnTo>
                    <a:pt x="15029" y="59315"/>
                  </a:lnTo>
                  <a:lnTo>
                    <a:pt x="14314" y="59315"/>
                  </a:lnTo>
                  <a:lnTo>
                    <a:pt x="14314" y="59315"/>
                  </a:lnTo>
                  <a:lnTo>
                    <a:pt x="14314" y="60000"/>
                  </a:lnTo>
                  <a:lnTo>
                    <a:pt x="13836" y="60684"/>
                  </a:lnTo>
                  <a:lnTo>
                    <a:pt x="13121" y="60000"/>
                  </a:lnTo>
                  <a:lnTo>
                    <a:pt x="13121" y="59315"/>
                  </a:lnTo>
                  <a:lnTo>
                    <a:pt x="12405" y="60000"/>
                  </a:lnTo>
                  <a:lnTo>
                    <a:pt x="12405" y="60684"/>
                  </a:lnTo>
                  <a:lnTo>
                    <a:pt x="12405" y="60684"/>
                  </a:lnTo>
                  <a:lnTo>
                    <a:pt x="11689" y="59315"/>
                  </a:lnTo>
                  <a:lnTo>
                    <a:pt x="10974" y="59315"/>
                  </a:lnTo>
                  <a:lnTo>
                    <a:pt x="10974" y="59315"/>
                  </a:lnTo>
                  <a:lnTo>
                    <a:pt x="10974" y="58631"/>
                  </a:lnTo>
                  <a:lnTo>
                    <a:pt x="9542" y="59315"/>
                  </a:lnTo>
                  <a:lnTo>
                    <a:pt x="9542" y="58631"/>
                  </a:lnTo>
                  <a:lnTo>
                    <a:pt x="9542" y="58631"/>
                  </a:lnTo>
                  <a:lnTo>
                    <a:pt x="9542" y="59315"/>
                  </a:lnTo>
                  <a:lnTo>
                    <a:pt x="8349" y="59315"/>
                  </a:lnTo>
                  <a:lnTo>
                    <a:pt x="8349" y="60000"/>
                  </a:lnTo>
                  <a:lnTo>
                    <a:pt x="8349" y="60684"/>
                  </a:lnTo>
                  <a:lnTo>
                    <a:pt x="8349" y="61368"/>
                  </a:lnTo>
                  <a:lnTo>
                    <a:pt x="8349" y="60684"/>
                  </a:lnTo>
                  <a:lnTo>
                    <a:pt x="7634" y="59315"/>
                  </a:lnTo>
                  <a:lnTo>
                    <a:pt x="7634" y="57946"/>
                  </a:lnTo>
                  <a:lnTo>
                    <a:pt x="7634" y="56806"/>
                  </a:lnTo>
                  <a:lnTo>
                    <a:pt x="8349" y="56806"/>
                  </a:lnTo>
                  <a:lnTo>
                    <a:pt x="9542" y="56121"/>
                  </a:lnTo>
                  <a:lnTo>
                    <a:pt x="9542" y="55437"/>
                  </a:lnTo>
                  <a:lnTo>
                    <a:pt x="9542" y="55437"/>
                  </a:lnTo>
                  <a:lnTo>
                    <a:pt x="10258" y="55437"/>
                  </a:lnTo>
                  <a:lnTo>
                    <a:pt x="10258" y="54068"/>
                  </a:lnTo>
                  <a:lnTo>
                    <a:pt x="10974" y="53384"/>
                  </a:lnTo>
                  <a:lnTo>
                    <a:pt x="10974" y="52699"/>
                  </a:lnTo>
                  <a:lnTo>
                    <a:pt x="10258" y="52699"/>
                  </a:lnTo>
                  <a:lnTo>
                    <a:pt x="9542" y="51558"/>
                  </a:lnTo>
                  <a:lnTo>
                    <a:pt x="9542" y="50190"/>
                  </a:lnTo>
                  <a:lnTo>
                    <a:pt x="9542" y="49505"/>
                  </a:lnTo>
                  <a:lnTo>
                    <a:pt x="9065" y="48136"/>
                  </a:lnTo>
                  <a:lnTo>
                    <a:pt x="8349" y="48136"/>
                  </a:lnTo>
                  <a:lnTo>
                    <a:pt x="8349" y="47680"/>
                  </a:lnTo>
                  <a:lnTo>
                    <a:pt x="7634" y="47680"/>
                  </a:lnTo>
                  <a:lnTo>
                    <a:pt x="6918" y="46996"/>
                  </a:lnTo>
                  <a:lnTo>
                    <a:pt x="6202" y="46996"/>
                  </a:lnTo>
                  <a:lnTo>
                    <a:pt x="6202" y="46311"/>
                  </a:lnTo>
                  <a:lnTo>
                    <a:pt x="6202" y="46311"/>
                  </a:lnTo>
                  <a:lnTo>
                    <a:pt x="4771" y="45627"/>
                  </a:lnTo>
                  <a:lnTo>
                    <a:pt x="4771" y="44258"/>
                  </a:lnTo>
                  <a:lnTo>
                    <a:pt x="4294" y="44258"/>
                  </a:lnTo>
                  <a:lnTo>
                    <a:pt x="3578" y="43117"/>
                  </a:lnTo>
                  <a:lnTo>
                    <a:pt x="3578" y="43117"/>
                  </a:lnTo>
                  <a:lnTo>
                    <a:pt x="3578" y="42433"/>
                  </a:lnTo>
                  <a:lnTo>
                    <a:pt x="3578" y="42433"/>
                  </a:lnTo>
                  <a:lnTo>
                    <a:pt x="3578" y="41749"/>
                  </a:lnTo>
                  <a:lnTo>
                    <a:pt x="3578" y="41064"/>
                  </a:lnTo>
                  <a:lnTo>
                    <a:pt x="2862" y="41064"/>
                  </a:lnTo>
                  <a:lnTo>
                    <a:pt x="2862" y="41064"/>
                  </a:lnTo>
                  <a:lnTo>
                    <a:pt x="2862" y="40380"/>
                  </a:lnTo>
                  <a:lnTo>
                    <a:pt x="2147" y="40380"/>
                  </a:lnTo>
                  <a:lnTo>
                    <a:pt x="1431" y="39695"/>
                  </a:lnTo>
                  <a:lnTo>
                    <a:pt x="2147" y="39695"/>
                  </a:lnTo>
                  <a:lnTo>
                    <a:pt x="2147" y="39011"/>
                  </a:lnTo>
                  <a:lnTo>
                    <a:pt x="1431" y="38555"/>
                  </a:lnTo>
                  <a:lnTo>
                    <a:pt x="715" y="38555"/>
                  </a:lnTo>
                  <a:lnTo>
                    <a:pt x="715" y="38555"/>
                  </a:lnTo>
                  <a:lnTo>
                    <a:pt x="1431" y="37870"/>
                  </a:lnTo>
                  <a:lnTo>
                    <a:pt x="1431" y="37186"/>
                  </a:lnTo>
                  <a:lnTo>
                    <a:pt x="1431" y="35817"/>
                  </a:lnTo>
                  <a:lnTo>
                    <a:pt x="1431" y="35817"/>
                  </a:lnTo>
                  <a:lnTo>
                    <a:pt x="1431" y="35133"/>
                  </a:lnTo>
                  <a:lnTo>
                    <a:pt x="1431" y="34448"/>
                  </a:lnTo>
                  <a:lnTo>
                    <a:pt x="1431" y="33992"/>
                  </a:lnTo>
                  <a:lnTo>
                    <a:pt x="2147" y="33992"/>
                  </a:lnTo>
                  <a:lnTo>
                    <a:pt x="2862" y="33307"/>
                  </a:lnTo>
                  <a:lnTo>
                    <a:pt x="2147" y="32623"/>
                  </a:lnTo>
                  <a:lnTo>
                    <a:pt x="1431" y="31939"/>
                  </a:lnTo>
                  <a:lnTo>
                    <a:pt x="1431" y="31254"/>
                  </a:lnTo>
                  <a:lnTo>
                    <a:pt x="715" y="31254"/>
                  </a:lnTo>
                  <a:lnTo>
                    <a:pt x="0" y="31254"/>
                  </a:lnTo>
                  <a:lnTo>
                    <a:pt x="0" y="29885"/>
                  </a:lnTo>
                  <a:lnTo>
                    <a:pt x="715" y="29885"/>
                  </a:lnTo>
                  <a:lnTo>
                    <a:pt x="715" y="29429"/>
                  </a:lnTo>
                  <a:lnTo>
                    <a:pt x="1431" y="28745"/>
                  </a:lnTo>
                  <a:lnTo>
                    <a:pt x="2147" y="29429"/>
                  </a:lnTo>
                  <a:lnTo>
                    <a:pt x="2862" y="28745"/>
                  </a:lnTo>
                  <a:lnTo>
                    <a:pt x="2862" y="28745"/>
                  </a:lnTo>
                  <a:lnTo>
                    <a:pt x="2862" y="28745"/>
                  </a:lnTo>
                  <a:lnTo>
                    <a:pt x="3578" y="28745"/>
                  </a:lnTo>
                  <a:lnTo>
                    <a:pt x="4294" y="28745"/>
                  </a:lnTo>
                  <a:lnTo>
                    <a:pt x="4771" y="28745"/>
                  </a:lnTo>
                  <a:lnTo>
                    <a:pt x="4771" y="27376"/>
                  </a:lnTo>
                  <a:lnTo>
                    <a:pt x="4771" y="27376"/>
                  </a:lnTo>
                  <a:lnTo>
                    <a:pt x="4771" y="26007"/>
                  </a:lnTo>
                  <a:lnTo>
                    <a:pt x="4771" y="26007"/>
                  </a:lnTo>
                  <a:lnTo>
                    <a:pt x="4294" y="25323"/>
                  </a:lnTo>
                  <a:lnTo>
                    <a:pt x="4294" y="24866"/>
                  </a:lnTo>
                  <a:lnTo>
                    <a:pt x="4771" y="22813"/>
                  </a:lnTo>
                  <a:lnTo>
                    <a:pt x="3578" y="21444"/>
                  </a:lnTo>
                  <a:lnTo>
                    <a:pt x="3578" y="20076"/>
                  </a:lnTo>
                  <a:lnTo>
                    <a:pt x="4294" y="19619"/>
                  </a:lnTo>
                  <a:lnTo>
                    <a:pt x="3578" y="18935"/>
                  </a:lnTo>
                  <a:lnTo>
                    <a:pt x="3578" y="17566"/>
                  </a:lnTo>
                  <a:lnTo>
                    <a:pt x="2862" y="16197"/>
                  </a:lnTo>
                  <a:lnTo>
                    <a:pt x="3578" y="15513"/>
                  </a:lnTo>
                  <a:lnTo>
                    <a:pt x="3578" y="15513"/>
                  </a:lnTo>
                  <a:lnTo>
                    <a:pt x="4294" y="14372"/>
                  </a:lnTo>
                  <a:lnTo>
                    <a:pt x="5487" y="14372"/>
                  </a:lnTo>
                  <a:lnTo>
                    <a:pt x="6202" y="14372"/>
                  </a:lnTo>
                  <a:lnTo>
                    <a:pt x="6202" y="13688"/>
                  </a:lnTo>
                  <a:lnTo>
                    <a:pt x="7634" y="13688"/>
                  </a:lnTo>
                  <a:lnTo>
                    <a:pt x="7634" y="14372"/>
                  </a:lnTo>
                  <a:lnTo>
                    <a:pt x="7634" y="15513"/>
                  </a:lnTo>
                  <a:lnTo>
                    <a:pt x="7634" y="15513"/>
                  </a:lnTo>
                  <a:lnTo>
                    <a:pt x="6918" y="16882"/>
                  </a:lnTo>
                  <a:lnTo>
                    <a:pt x="7634" y="17566"/>
                  </a:lnTo>
                  <a:lnTo>
                    <a:pt x="8349" y="17566"/>
                  </a:lnTo>
                  <a:lnTo>
                    <a:pt x="9542" y="17566"/>
                  </a:lnTo>
                  <a:lnTo>
                    <a:pt x="9542" y="17566"/>
                  </a:lnTo>
                  <a:lnTo>
                    <a:pt x="9542" y="18935"/>
                  </a:lnTo>
                  <a:lnTo>
                    <a:pt x="11689" y="18935"/>
                  </a:lnTo>
                  <a:lnTo>
                    <a:pt x="12405" y="18935"/>
                  </a:lnTo>
                  <a:lnTo>
                    <a:pt x="12405" y="18250"/>
                  </a:lnTo>
                  <a:lnTo>
                    <a:pt x="13121" y="18250"/>
                  </a:lnTo>
                  <a:lnTo>
                    <a:pt x="14314" y="17566"/>
                  </a:lnTo>
                  <a:lnTo>
                    <a:pt x="15029" y="18935"/>
                  </a:lnTo>
                  <a:lnTo>
                    <a:pt x="15745" y="18935"/>
                  </a:lnTo>
                  <a:lnTo>
                    <a:pt x="17176" y="18935"/>
                  </a:lnTo>
                  <a:lnTo>
                    <a:pt x="17176" y="18250"/>
                  </a:lnTo>
                  <a:lnTo>
                    <a:pt x="17176" y="17566"/>
                  </a:lnTo>
                  <a:lnTo>
                    <a:pt x="17892" y="17566"/>
                  </a:lnTo>
                  <a:lnTo>
                    <a:pt x="17892" y="18250"/>
                  </a:lnTo>
                  <a:lnTo>
                    <a:pt x="17892" y="18935"/>
                  </a:lnTo>
                  <a:lnTo>
                    <a:pt x="18608" y="18250"/>
                  </a:lnTo>
                  <a:lnTo>
                    <a:pt x="19085" y="17566"/>
                  </a:lnTo>
                  <a:lnTo>
                    <a:pt x="19085" y="18250"/>
                  </a:lnTo>
                  <a:lnTo>
                    <a:pt x="19085" y="18935"/>
                  </a:lnTo>
                  <a:lnTo>
                    <a:pt x="19085" y="19619"/>
                  </a:lnTo>
                  <a:lnTo>
                    <a:pt x="20516" y="19619"/>
                  </a:lnTo>
                  <a:lnTo>
                    <a:pt x="20516" y="18935"/>
                  </a:lnTo>
                  <a:lnTo>
                    <a:pt x="21232" y="18935"/>
                  </a:lnTo>
                  <a:lnTo>
                    <a:pt x="21948" y="17566"/>
                  </a:lnTo>
                  <a:lnTo>
                    <a:pt x="22664" y="17566"/>
                  </a:lnTo>
                  <a:lnTo>
                    <a:pt x="22664" y="18250"/>
                  </a:lnTo>
                  <a:lnTo>
                    <a:pt x="23141" y="17566"/>
                  </a:lnTo>
                  <a:lnTo>
                    <a:pt x="22664" y="17566"/>
                  </a:lnTo>
                  <a:lnTo>
                    <a:pt x="23141" y="16197"/>
                  </a:lnTo>
                  <a:lnTo>
                    <a:pt x="23141" y="15513"/>
                  </a:lnTo>
                  <a:lnTo>
                    <a:pt x="23856" y="15513"/>
                  </a:lnTo>
                  <a:lnTo>
                    <a:pt x="23856" y="14372"/>
                  </a:lnTo>
                  <a:lnTo>
                    <a:pt x="23856" y="13688"/>
                  </a:lnTo>
                  <a:lnTo>
                    <a:pt x="23856" y="13003"/>
                  </a:lnTo>
                  <a:lnTo>
                    <a:pt x="23856" y="12319"/>
                  </a:lnTo>
                  <a:lnTo>
                    <a:pt x="25288" y="11634"/>
                  </a:lnTo>
                  <a:lnTo>
                    <a:pt x="25288" y="12319"/>
                  </a:lnTo>
                  <a:lnTo>
                    <a:pt x="26003" y="12319"/>
                  </a:lnTo>
                  <a:lnTo>
                    <a:pt x="27435" y="13003"/>
                  </a:lnTo>
                  <a:lnTo>
                    <a:pt x="27435" y="13688"/>
                  </a:lnTo>
                  <a:lnTo>
                    <a:pt x="28628" y="13003"/>
                  </a:lnTo>
                  <a:lnTo>
                    <a:pt x="29343" y="12319"/>
                  </a:lnTo>
                  <a:lnTo>
                    <a:pt x="30059" y="12319"/>
                  </a:lnTo>
                  <a:lnTo>
                    <a:pt x="30059" y="13003"/>
                  </a:lnTo>
                  <a:lnTo>
                    <a:pt x="30059" y="13688"/>
                  </a:lnTo>
                  <a:lnTo>
                    <a:pt x="31491" y="13688"/>
                  </a:lnTo>
                  <a:lnTo>
                    <a:pt x="31491" y="13003"/>
                  </a:lnTo>
                  <a:lnTo>
                    <a:pt x="32206" y="12319"/>
                  </a:lnTo>
                  <a:lnTo>
                    <a:pt x="32206" y="11634"/>
                  </a:lnTo>
                  <a:lnTo>
                    <a:pt x="33399" y="11634"/>
                  </a:lnTo>
                  <a:lnTo>
                    <a:pt x="33399" y="11634"/>
                  </a:lnTo>
                  <a:lnTo>
                    <a:pt x="33399" y="11634"/>
                  </a:lnTo>
                  <a:lnTo>
                    <a:pt x="34115" y="11634"/>
                  </a:lnTo>
                  <a:lnTo>
                    <a:pt x="34115" y="13003"/>
                  </a:lnTo>
                  <a:lnTo>
                    <a:pt x="34831" y="13003"/>
                  </a:lnTo>
                  <a:lnTo>
                    <a:pt x="34115" y="13003"/>
                  </a:lnTo>
                  <a:lnTo>
                    <a:pt x="33399" y="13688"/>
                  </a:lnTo>
                  <a:lnTo>
                    <a:pt x="33399" y="14372"/>
                  </a:lnTo>
                  <a:lnTo>
                    <a:pt x="34831" y="14372"/>
                  </a:lnTo>
                  <a:lnTo>
                    <a:pt x="35546" y="15057"/>
                  </a:lnTo>
                  <a:lnTo>
                    <a:pt x="35546" y="15513"/>
                  </a:lnTo>
                  <a:lnTo>
                    <a:pt x="34831" y="15513"/>
                  </a:lnTo>
                  <a:lnTo>
                    <a:pt x="35546" y="16197"/>
                  </a:lnTo>
                  <a:lnTo>
                    <a:pt x="34831" y="16882"/>
                  </a:lnTo>
                  <a:lnTo>
                    <a:pt x="34831" y="17566"/>
                  </a:lnTo>
                  <a:lnTo>
                    <a:pt x="36262" y="18250"/>
                  </a:lnTo>
                  <a:lnTo>
                    <a:pt x="36978" y="18250"/>
                  </a:lnTo>
                  <a:lnTo>
                    <a:pt x="36978" y="17566"/>
                  </a:lnTo>
                  <a:lnTo>
                    <a:pt x="37455" y="16197"/>
                  </a:lnTo>
                  <a:close/>
                </a:path>
              </a:pathLst>
            </a:custGeom>
            <a:solidFill>
              <a:srgbClr val="00B0F0"/>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7" name="Google Shape;467;p9"/>
            <p:cNvSpPr/>
            <p:nvPr/>
          </p:nvSpPr>
          <p:spPr>
            <a:xfrm>
              <a:off x="4457069" y="3847588"/>
              <a:ext cx="253087" cy="315411"/>
            </a:xfrm>
            <a:custGeom>
              <a:avLst/>
              <a:gdLst/>
              <a:ahLst/>
              <a:cxnLst/>
              <a:rect l="l" t="t" r="r" b="b"/>
              <a:pathLst>
                <a:path w="120000" h="120000" extrusionOk="0">
                  <a:moveTo>
                    <a:pt x="38057" y="3031"/>
                  </a:moveTo>
                  <a:lnTo>
                    <a:pt x="40114" y="2273"/>
                  </a:lnTo>
                  <a:lnTo>
                    <a:pt x="40114" y="1515"/>
                  </a:lnTo>
                  <a:lnTo>
                    <a:pt x="40114" y="1515"/>
                  </a:lnTo>
                  <a:lnTo>
                    <a:pt x="40800" y="1515"/>
                  </a:lnTo>
                  <a:lnTo>
                    <a:pt x="40800" y="0"/>
                  </a:lnTo>
                  <a:lnTo>
                    <a:pt x="41828" y="0"/>
                  </a:lnTo>
                  <a:lnTo>
                    <a:pt x="42857" y="0"/>
                  </a:lnTo>
                  <a:lnTo>
                    <a:pt x="42857" y="0"/>
                  </a:lnTo>
                  <a:lnTo>
                    <a:pt x="46628" y="0"/>
                  </a:lnTo>
                  <a:lnTo>
                    <a:pt x="46628" y="1515"/>
                  </a:lnTo>
                  <a:lnTo>
                    <a:pt x="49714" y="3789"/>
                  </a:lnTo>
                  <a:lnTo>
                    <a:pt x="50742" y="3789"/>
                  </a:lnTo>
                  <a:lnTo>
                    <a:pt x="51771" y="3789"/>
                  </a:lnTo>
                  <a:lnTo>
                    <a:pt x="52799" y="5052"/>
                  </a:lnTo>
                  <a:lnTo>
                    <a:pt x="52799" y="5052"/>
                  </a:lnTo>
                  <a:lnTo>
                    <a:pt x="53485" y="6568"/>
                  </a:lnTo>
                  <a:lnTo>
                    <a:pt x="55542" y="6568"/>
                  </a:lnTo>
                  <a:lnTo>
                    <a:pt x="55542" y="6568"/>
                  </a:lnTo>
                  <a:lnTo>
                    <a:pt x="56571" y="5810"/>
                  </a:lnTo>
                  <a:lnTo>
                    <a:pt x="57599" y="5052"/>
                  </a:lnTo>
                  <a:lnTo>
                    <a:pt x="58628" y="4547"/>
                  </a:lnTo>
                  <a:lnTo>
                    <a:pt x="58628" y="5052"/>
                  </a:lnTo>
                  <a:lnTo>
                    <a:pt x="59657" y="5052"/>
                  </a:lnTo>
                  <a:lnTo>
                    <a:pt x="59657" y="5052"/>
                  </a:lnTo>
                  <a:lnTo>
                    <a:pt x="60342" y="6568"/>
                  </a:lnTo>
                  <a:lnTo>
                    <a:pt x="62399" y="6568"/>
                  </a:lnTo>
                  <a:lnTo>
                    <a:pt x="64457" y="4547"/>
                  </a:lnTo>
                  <a:lnTo>
                    <a:pt x="66514" y="5052"/>
                  </a:lnTo>
                  <a:lnTo>
                    <a:pt x="66514" y="5810"/>
                  </a:lnTo>
                  <a:lnTo>
                    <a:pt x="67200" y="5810"/>
                  </a:lnTo>
                  <a:lnTo>
                    <a:pt x="66514" y="8084"/>
                  </a:lnTo>
                  <a:lnTo>
                    <a:pt x="68228" y="8084"/>
                  </a:lnTo>
                  <a:lnTo>
                    <a:pt x="69257" y="8084"/>
                  </a:lnTo>
                  <a:lnTo>
                    <a:pt x="69257" y="7326"/>
                  </a:lnTo>
                  <a:lnTo>
                    <a:pt x="71314" y="5810"/>
                  </a:lnTo>
                  <a:lnTo>
                    <a:pt x="71314" y="6568"/>
                  </a:lnTo>
                  <a:lnTo>
                    <a:pt x="72342" y="6568"/>
                  </a:lnTo>
                  <a:lnTo>
                    <a:pt x="71314" y="4547"/>
                  </a:lnTo>
                  <a:lnTo>
                    <a:pt x="73371" y="4547"/>
                  </a:lnTo>
                  <a:lnTo>
                    <a:pt x="74057" y="3789"/>
                  </a:lnTo>
                  <a:lnTo>
                    <a:pt x="73371" y="2273"/>
                  </a:lnTo>
                  <a:lnTo>
                    <a:pt x="73371" y="1515"/>
                  </a:lnTo>
                  <a:lnTo>
                    <a:pt x="75085" y="2273"/>
                  </a:lnTo>
                  <a:lnTo>
                    <a:pt x="75085" y="2273"/>
                  </a:lnTo>
                  <a:lnTo>
                    <a:pt x="76114" y="2273"/>
                  </a:lnTo>
                  <a:lnTo>
                    <a:pt x="75085" y="3031"/>
                  </a:lnTo>
                  <a:lnTo>
                    <a:pt x="76114" y="3789"/>
                  </a:lnTo>
                  <a:lnTo>
                    <a:pt x="76114" y="5052"/>
                  </a:lnTo>
                  <a:lnTo>
                    <a:pt x="77142" y="5052"/>
                  </a:lnTo>
                  <a:lnTo>
                    <a:pt x="77142" y="5810"/>
                  </a:lnTo>
                  <a:lnTo>
                    <a:pt x="78171" y="6568"/>
                  </a:lnTo>
                  <a:lnTo>
                    <a:pt x="78171" y="6568"/>
                  </a:lnTo>
                  <a:lnTo>
                    <a:pt x="79200" y="7326"/>
                  </a:lnTo>
                  <a:lnTo>
                    <a:pt x="79200" y="8084"/>
                  </a:lnTo>
                  <a:lnTo>
                    <a:pt x="79885" y="8084"/>
                  </a:lnTo>
                  <a:lnTo>
                    <a:pt x="79885" y="8842"/>
                  </a:lnTo>
                  <a:lnTo>
                    <a:pt x="79885" y="9600"/>
                  </a:lnTo>
                  <a:lnTo>
                    <a:pt x="79885" y="9600"/>
                  </a:lnTo>
                  <a:lnTo>
                    <a:pt x="79885" y="10105"/>
                  </a:lnTo>
                  <a:lnTo>
                    <a:pt x="79885" y="10863"/>
                  </a:lnTo>
                  <a:lnTo>
                    <a:pt x="80914" y="10863"/>
                  </a:lnTo>
                  <a:lnTo>
                    <a:pt x="80914" y="11621"/>
                  </a:lnTo>
                  <a:lnTo>
                    <a:pt x="80914" y="12378"/>
                  </a:lnTo>
                  <a:lnTo>
                    <a:pt x="80914" y="13136"/>
                  </a:lnTo>
                  <a:lnTo>
                    <a:pt x="80914" y="13894"/>
                  </a:lnTo>
                  <a:lnTo>
                    <a:pt x="82971" y="14652"/>
                  </a:lnTo>
                  <a:lnTo>
                    <a:pt x="84000" y="14652"/>
                  </a:lnTo>
                  <a:lnTo>
                    <a:pt x="84000" y="15157"/>
                  </a:lnTo>
                  <a:lnTo>
                    <a:pt x="85028" y="15157"/>
                  </a:lnTo>
                  <a:lnTo>
                    <a:pt x="86057" y="14652"/>
                  </a:lnTo>
                  <a:lnTo>
                    <a:pt x="86742" y="15157"/>
                  </a:lnTo>
                  <a:lnTo>
                    <a:pt x="86742" y="15157"/>
                  </a:lnTo>
                  <a:lnTo>
                    <a:pt x="86742" y="16673"/>
                  </a:lnTo>
                  <a:lnTo>
                    <a:pt x="88800" y="17431"/>
                  </a:lnTo>
                  <a:lnTo>
                    <a:pt x="89828" y="15915"/>
                  </a:lnTo>
                  <a:lnTo>
                    <a:pt x="92914" y="16673"/>
                  </a:lnTo>
                  <a:lnTo>
                    <a:pt x="91885" y="17431"/>
                  </a:lnTo>
                  <a:lnTo>
                    <a:pt x="92914" y="17431"/>
                  </a:lnTo>
                  <a:lnTo>
                    <a:pt x="93600" y="17431"/>
                  </a:lnTo>
                  <a:lnTo>
                    <a:pt x="93600" y="18947"/>
                  </a:lnTo>
                  <a:lnTo>
                    <a:pt x="94628" y="18947"/>
                  </a:lnTo>
                  <a:lnTo>
                    <a:pt x="93600" y="19705"/>
                  </a:lnTo>
                  <a:lnTo>
                    <a:pt x="93600" y="20210"/>
                  </a:lnTo>
                  <a:lnTo>
                    <a:pt x="93600" y="20210"/>
                  </a:lnTo>
                  <a:lnTo>
                    <a:pt x="92914" y="21726"/>
                  </a:lnTo>
                  <a:lnTo>
                    <a:pt x="93600" y="22484"/>
                  </a:lnTo>
                  <a:lnTo>
                    <a:pt x="93600" y="23242"/>
                  </a:lnTo>
                  <a:lnTo>
                    <a:pt x="94628" y="23242"/>
                  </a:lnTo>
                  <a:lnTo>
                    <a:pt x="93600" y="24757"/>
                  </a:lnTo>
                  <a:lnTo>
                    <a:pt x="93600" y="25263"/>
                  </a:lnTo>
                  <a:lnTo>
                    <a:pt x="94628" y="25263"/>
                  </a:lnTo>
                  <a:lnTo>
                    <a:pt x="94628" y="26021"/>
                  </a:lnTo>
                  <a:lnTo>
                    <a:pt x="93600" y="26021"/>
                  </a:lnTo>
                  <a:lnTo>
                    <a:pt x="91885" y="26021"/>
                  </a:lnTo>
                  <a:lnTo>
                    <a:pt x="92914" y="26778"/>
                  </a:lnTo>
                  <a:lnTo>
                    <a:pt x="91885" y="26778"/>
                  </a:lnTo>
                  <a:lnTo>
                    <a:pt x="88800" y="28294"/>
                  </a:lnTo>
                  <a:lnTo>
                    <a:pt x="89828" y="28294"/>
                  </a:lnTo>
                  <a:lnTo>
                    <a:pt x="88800" y="28294"/>
                  </a:lnTo>
                  <a:lnTo>
                    <a:pt x="88800" y="29052"/>
                  </a:lnTo>
                  <a:lnTo>
                    <a:pt x="86742" y="29810"/>
                  </a:lnTo>
                  <a:lnTo>
                    <a:pt x="86057" y="29810"/>
                  </a:lnTo>
                  <a:lnTo>
                    <a:pt x="85028" y="30315"/>
                  </a:lnTo>
                  <a:lnTo>
                    <a:pt x="84000" y="30315"/>
                  </a:lnTo>
                  <a:lnTo>
                    <a:pt x="84000" y="31073"/>
                  </a:lnTo>
                  <a:lnTo>
                    <a:pt x="84000" y="32589"/>
                  </a:lnTo>
                  <a:lnTo>
                    <a:pt x="84000" y="34105"/>
                  </a:lnTo>
                  <a:lnTo>
                    <a:pt x="86057" y="34863"/>
                  </a:lnTo>
                  <a:lnTo>
                    <a:pt x="85028" y="35368"/>
                  </a:lnTo>
                  <a:lnTo>
                    <a:pt x="85028" y="37642"/>
                  </a:lnTo>
                  <a:lnTo>
                    <a:pt x="86057" y="38400"/>
                  </a:lnTo>
                  <a:lnTo>
                    <a:pt x="86057" y="40673"/>
                  </a:lnTo>
                  <a:lnTo>
                    <a:pt x="86057" y="41178"/>
                  </a:lnTo>
                  <a:lnTo>
                    <a:pt x="86057" y="41936"/>
                  </a:lnTo>
                  <a:lnTo>
                    <a:pt x="86057" y="41936"/>
                  </a:lnTo>
                  <a:lnTo>
                    <a:pt x="86057" y="43452"/>
                  </a:lnTo>
                  <a:lnTo>
                    <a:pt x="86742" y="43452"/>
                  </a:lnTo>
                  <a:lnTo>
                    <a:pt x="86057" y="44968"/>
                  </a:lnTo>
                  <a:lnTo>
                    <a:pt x="86057" y="44968"/>
                  </a:lnTo>
                  <a:lnTo>
                    <a:pt x="84000" y="44968"/>
                  </a:lnTo>
                  <a:lnTo>
                    <a:pt x="84000" y="44968"/>
                  </a:lnTo>
                  <a:lnTo>
                    <a:pt x="82971" y="44968"/>
                  </a:lnTo>
                  <a:lnTo>
                    <a:pt x="82971" y="44968"/>
                  </a:lnTo>
                  <a:lnTo>
                    <a:pt x="81942" y="45726"/>
                  </a:lnTo>
                  <a:lnTo>
                    <a:pt x="80914" y="44968"/>
                  </a:lnTo>
                  <a:lnTo>
                    <a:pt x="79885" y="45726"/>
                  </a:lnTo>
                  <a:lnTo>
                    <a:pt x="79885" y="46231"/>
                  </a:lnTo>
                  <a:lnTo>
                    <a:pt x="79885" y="46231"/>
                  </a:lnTo>
                  <a:lnTo>
                    <a:pt x="79885" y="47747"/>
                  </a:lnTo>
                  <a:lnTo>
                    <a:pt x="79885" y="47747"/>
                  </a:lnTo>
                  <a:lnTo>
                    <a:pt x="80914" y="47747"/>
                  </a:lnTo>
                  <a:lnTo>
                    <a:pt x="81942" y="48505"/>
                  </a:lnTo>
                  <a:lnTo>
                    <a:pt x="81942" y="49263"/>
                  </a:lnTo>
                  <a:lnTo>
                    <a:pt x="82971" y="50021"/>
                  </a:lnTo>
                  <a:lnTo>
                    <a:pt x="81942" y="50778"/>
                  </a:lnTo>
                  <a:lnTo>
                    <a:pt x="80914" y="51284"/>
                  </a:lnTo>
                  <a:lnTo>
                    <a:pt x="81942" y="51284"/>
                  </a:lnTo>
                  <a:lnTo>
                    <a:pt x="81942" y="52042"/>
                  </a:lnTo>
                  <a:lnTo>
                    <a:pt x="80914" y="52042"/>
                  </a:lnTo>
                  <a:lnTo>
                    <a:pt x="81942" y="52800"/>
                  </a:lnTo>
                  <a:lnTo>
                    <a:pt x="80914" y="54315"/>
                  </a:lnTo>
                  <a:lnTo>
                    <a:pt x="80914" y="55073"/>
                  </a:lnTo>
                  <a:lnTo>
                    <a:pt x="79885" y="55831"/>
                  </a:lnTo>
                  <a:lnTo>
                    <a:pt x="79885" y="55831"/>
                  </a:lnTo>
                  <a:lnTo>
                    <a:pt x="80914" y="55831"/>
                  </a:lnTo>
                  <a:lnTo>
                    <a:pt x="81942" y="56336"/>
                  </a:lnTo>
                  <a:lnTo>
                    <a:pt x="81942" y="57094"/>
                  </a:lnTo>
                  <a:lnTo>
                    <a:pt x="81942" y="57094"/>
                  </a:lnTo>
                  <a:lnTo>
                    <a:pt x="81942" y="57852"/>
                  </a:lnTo>
                  <a:lnTo>
                    <a:pt x="82971" y="57852"/>
                  </a:lnTo>
                  <a:lnTo>
                    <a:pt x="84000" y="58610"/>
                  </a:lnTo>
                  <a:lnTo>
                    <a:pt x="84000" y="58610"/>
                  </a:lnTo>
                  <a:lnTo>
                    <a:pt x="84000" y="58610"/>
                  </a:lnTo>
                  <a:lnTo>
                    <a:pt x="85028" y="59368"/>
                  </a:lnTo>
                  <a:lnTo>
                    <a:pt x="85028" y="60126"/>
                  </a:lnTo>
                  <a:lnTo>
                    <a:pt x="84000" y="60126"/>
                  </a:lnTo>
                  <a:lnTo>
                    <a:pt x="84000" y="60884"/>
                  </a:lnTo>
                  <a:lnTo>
                    <a:pt x="85028" y="60884"/>
                  </a:lnTo>
                  <a:lnTo>
                    <a:pt x="86057" y="61389"/>
                  </a:lnTo>
                  <a:lnTo>
                    <a:pt x="86057" y="62147"/>
                  </a:lnTo>
                  <a:lnTo>
                    <a:pt x="86742" y="63663"/>
                  </a:lnTo>
                  <a:lnTo>
                    <a:pt x="87771" y="64421"/>
                  </a:lnTo>
                  <a:lnTo>
                    <a:pt x="88800" y="64421"/>
                  </a:lnTo>
                  <a:lnTo>
                    <a:pt x="88800" y="65178"/>
                  </a:lnTo>
                  <a:lnTo>
                    <a:pt x="88800" y="65178"/>
                  </a:lnTo>
                  <a:lnTo>
                    <a:pt x="89828" y="65936"/>
                  </a:lnTo>
                  <a:lnTo>
                    <a:pt x="90857" y="65936"/>
                  </a:lnTo>
                  <a:lnTo>
                    <a:pt x="90857" y="66442"/>
                  </a:lnTo>
                  <a:lnTo>
                    <a:pt x="92914" y="66442"/>
                  </a:lnTo>
                  <a:lnTo>
                    <a:pt x="93600" y="67957"/>
                  </a:lnTo>
                  <a:lnTo>
                    <a:pt x="92914" y="68715"/>
                  </a:lnTo>
                  <a:lnTo>
                    <a:pt x="93600" y="70231"/>
                  </a:lnTo>
                  <a:lnTo>
                    <a:pt x="94628" y="70989"/>
                  </a:lnTo>
                  <a:lnTo>
                    <a:pt x="94628" y="71494"/>
                  </a:lnTo>
                  <a:lnTo>
                    <a:pt x="94628" y="72252"/>
                  </a:lnTo>
                  <a:lnTo>
                    <a:pt x="94628" y="72252"/>
                  </a:lnTo>
                  <a:lnTo>
                    <a:pt x="94628" y="73768"/>
                  </a:lnTo>
                  <a:lnTo>
                    <a:pt x="93600" y="73768"/>
                  </a:lnTo>
                  <a:lnTo>
                    <a:pt x="93600" y="74526"/>
                  </a:lnTo>
                  <a:lnTo>
                    <a:pt x="93600" y="75284"/>
                  </a:lnTo>
                  <a:lnTo>
                    <a:pt x="91885" y="75284"/>
                  </a:lnTo>
                  <a:lnTo>
                    <a:pt x="90857" y="76042"/>
                  </a:lnTo>
                  <a:lnTo>
                    <a:pt x="90857" y="77305"/>
                  </a:lnTo>
                  <a:lnTo>
                    <a:pt x="90857" y="78821"/>
                  </a:lnTo>
                  <a:lnTo>
                    <a:pt x="90857" y="80336"/>
                  </a:lnTo>
                  <a:lnTo>
                    <a:pt x="90857" y="80336"/>
                  </a:lnTo>
                  <a:lnTo>
                    <a:pt x="91885" y="80336"/>
                  </a:lnTo>
                  <a:lnTo>
                    <a:pt x="91885" y="79578"/>
                  </a:lnTo>
                  <a:lnTo>
                    <a:pt x="91885" y="78821"/>
                  </a:lnTo>
                  <a:lnTo>
                    <a:pt x="92914" y="78821"/>
                  </a:lnTo>
                  <a:lnTo>
                    <a:pt x="92914" y="78063"/>
                  </a:lnTo>
                  <a:lnTo>
                    <a:pt x="93600" y="78063"/>
                  </a:lnTo>
                  <a:lnTo>
                    <a:pt x="93600" y="78821"/>
                  </a:lnTo>
                  <a:lnTo>
                    <a:pt x="94628" y="78063"/>
                  </a:lnTo>
                  <a:lnTo>
                    <a:pt x="94628" y="78821"/>
                  </a:lnTo>
                  <a:lnTo>
                    <a:pt x="95657" y="78821"/>
                  </a:lnTo>
                  <a:lnTo>
                    <a:pt x="96685" y="78821"/>
                  </a:lnTo>
                  <a:lnTo>
                    <a:pt x="96685" y="80336"/>
                  </a:lnTo>
                  <a:lnTo>
                    <a:pt x="97714" y="80336"/>
                  </a:lnTo>
                  <a:lnTo>
                    <a:pt x="96685" y="79578"/>
                  </a:lnTo>
                  <a:lnTo>
                    <a:pt x="97714" y="78821"/>
                  </a:lnTo>
                  <a:lnTo>
                    <a:pt x="98742" y="79578"/>
                  </a:lnTo>
                  <a:lnTo>
                    <a:pt x="99771" y="80336"/>
                  </a:lnTo>
                  <a:lnTo>
                    <a:pt x="99771" y="79578"/>
                  </a:lnTo>
                  <a:lnTo>
                    <a:pt x="99771" y="78821"/>
                  </a:lnTo>
                  <a:lnTo>
                    <a:pt x="100457" y="78821"/>
                  </a:lnTo>
                  <a:lnTo>
                    <a:pt x="101485" y="78821"/>
                  </a:lnTo>
                  <a:lnTo>
                    <a:pt x="101485" y="78821"/>
                  </a:lnTo>
                  <a:lnTo>
                    <a:pt x="103542" y="78821"/>
                  </a:lnTo>
                  <a:lnTo>
                    <a:pt x="103542" y="78063"/>
                  </a:lnTo>
                  <a:lnTo>
                    <a:pt x="103542" y="77305"/>
                  </a:lnTo>
                  <a:lnTo>
                    <a:pt x="103542" y="77305"/>
                  </a:lnTo>
                  <a:lnTo>
                    <a:pt x="105599" y="77305"/>
                  </a:lnTo>
                  <a:lnTo>
                    <a:pt x="105599" y="77305"/>
                  </a:lnTo>
                  <a:lnTo>
                    <a:pt x="106628" y="77305"/>
                  </a:lnTo>
                  <a:lnTo>
                    <a:pt x="108342" y="77305"/>
                  </a:lnTo>
                  <a:lnTo>
                    <a:pt x="108342" y="78063"/>
                  </a:lnTo>
                  <a:lnTo>
                    <a:pt x="109371" y="78063"/>
                  </a:lnTo>
                  <a:lnTo>
                    <a:pt x="109371" y="78821"/>
                  </a:lnTo>
                  <a:lnTo>
                    <a:pt x="111428" y="78063"/>
                  </a:lnTo>
                  <a:lnTo>
                    <a:pt x="112457" y="78063"/>
                  </a:lnTo>
                  <a:lnTo>
                    <a:pt x="114171" y="79578"/>
                  </a:lnTo>
                  <a:lnTo>
                    <a:pt x="112457" y="81094"/>
                  </a:lnTo>
                  <a:lnTo>
                    <a:pt x="114171" y="81600"/>
                  </a:lnTo>
                  <a:lnTo>
                    <a:pt x="114171" y="81600"/>
                  </a:lnTo>
                  <a:lnTo>
                    <a:pt x="113142" y="83115"/>
                  </a:lnTo>
                  <a:lnTo>
                    <a:pt x="114171" y="83873"/>
                  </a:lnTo>
                  <a:lnTo>
                    <a:pt x="117257" y="83115"/>
                  </a:lnTo>
                  <a:lnTo>
                    <a:pt x="117257" y="83115"/>
                  </a:lnTo>
                  <a:lnTo>
                    <a:pt x="118285" y="83873"/>
                  </a:lnTo>
                  <a:lnTo>
                    <a:pt x="119314" y="83873"/>
                  </a:lnTo>
                  <a:lnTo>
                    <a:pt x="119314" y="84631"/>
                  </a:lnTo>
                  <a:lnTo>
                    <a:pt x="119999" y="84631"/>
                  </a:lnTo>
                  <a:lnTo>
                    <a:pt x="119999" y="85389"/>
                  </a:lnTo>
                  <a:lnTo>
                    <a:pt x="119999" y="86147"/>
                  </a:lnTo>
                  <a:lnTo>
                    <a:pt x="119999" y="87410"/>
                  </a:lnTo>
                  <a:lnTo>
                    <a:pt x="119999" y="87410"/>
                  </a:lnTo>
                  <a:lnTo>
                    <a:pt x="119314" y="88926"/>
                  </a:lnTo>
                  <a:lnTo>
                    <a:pt x="119314" y="89684"/>
                  </a:lnTo>
                  <a:lnTo>
                    <a:pt x="118285" y="90442"/>
                  </a:lnTo>
                  <a:lnTo>
                    <a:pt x="119314" y="91957"/>
                  </a:lnTo>
                  <a:lnTo>
                    <a:pt x="118285" y="92463"/>
                  </a:lnTo>
                  <a:lnTo>
                    <a:pt x="117257" y="91200"/>
                  </a:lnTo>
                  <a:lnTo>
                    <a:pt x="115199" y="90442"/>
                  </a:lnTo>
                  <a:lnTo>
                    <a:pt x="115199" y="91957"/>
                  </a:lnTo>
                  <a:lnTo>
                    <a:pt x="116228" y="91957"/>
                  </a:lnTo>
                  <a:lnTo>
                    <a:pt x="116228" y="92463"/>
                  </a:lnTo>
                  <a:lnTo>
                    <a:pt x="115199" y="92463"/>
                  </a:lnTo>
                  <a:lnTo>
                    <a:pt x="114171" y="92463"/>
                  </a:lnTo>
                  <a:lnTo>
                    <a:pt x="114171" y="93978"/>
                  </a:lnTo>
                  <a:lnTo>
                    <a:pt x="114171" y="95494"/>
                  </a:lnTo>
                  <a:lnTo>
                    <a:pt x="115199" y="95494"/>
                  </a:lnTo>
                  <a:lnTo>
                    <a:pt x="115199" y="96252"/>
                  </a:lnTo>
                  <a:lnTo>
                    <a:pt x="114171" y="97010"/>
                  </a:lnTo>
                  <a:lnTo>
                    <a:pt x="112457" y="97010"/>
                  </a:lnTo>
                  <a:lnTo>
                    <a:pt x="111428" y="97010"/>
                  </a:lnTo>
                  <a:lnTo>
                    <a:pt x="111428" y="98273"/>
                  </a:lnTo>
                  <a:lnTo>
                    <a:pt x="112457" y="99031"/>
                  </a:lnTo>
                  <a:lnTo>
                    <a:pt x="112457" y="99789"/>
                  </a:lnTo>
                  <a:lnTo>
                    <a:pt x="111428" y="100547"/>
                  </a:lnTo>
                  <a:lnTo>
                    <a:pt x="109371" y="100547"/>
                  </a:lnTo>
                  <a:lnTo>
                    <a:pt x="108342" y="100547"/>
                  </a:lnTo>
                  <a:lnTo>
                    <a:pt x="107314" y="100547"/>
                  </a:lnTo>
                  <a:lnTo>
                    <a:pt x="107314" y="102063"/>
                  </a:lnTo>
                  <a:lnTo>
                    <a:pt x="106628" y="103326"/>
                  </a:lnTo>
                  <a:lnTo>
                    <a:pt x="105599" y="104842"/>
                  </a:lnTo>
                  <a:lnTo>
                    <a:pt x="104571" y="105600"/>
                  </a:lnTo>
                  <a:lnTo>
                    <a:pt x="102514" y="105600"/>
                  </a:lnTo>
                  <a:lnTo>
                    <a:pt x="101485" y="106357"/>
                  </a:lnTo>
                  <a:lnTo>
                    <a:pt x="100457" y="106357"/>
                  </a:lnTo>
                  <a:lnTo>
                    <a:pt x="98742" y="105600"/>
                  </a:lnTo>
                  <a:lnTo>
                    <a:pt x="97714" y="106357"/>
                  </a:lnTo>
                  <a:lnTo>
                    <a:pt x="97714" y="107115"/>
                  </a:lnTo>
                  <a:lnTo>
                    <a:pt x="97714" y="107621"/>
                  </a:lnTo>
                  <a:lnTo>
                    <a:pt x="96685" y="107621"/>
                  </a:lnTo>
                  <a:lnTo>
                    <a:pt x="96685" y="107621"/>
                  </a:lnTo>
                  <a:lnTo>
                    <a:pt x="96685" y="108378"/>
                  </a:lnTo>
                  <a:lnTo>
                    <a:pt x="95657" y="109136"/>
                  </a:lnTo>
                  <a:lnTo>
                    <a:pt x="94628" y="107621"/>
                  </a:lnTo>
                  <a:lnTo>
                    <a:pt x="93600" y="108378"/>
                  </a:lnTo>
                  <a:lnTo>
                    <a:pt x="93600" y="109894"/>
                  </a:lnTo>
                  <a:lnTo>
                    <a:pt x="92914" y="110652"/>
                  </a:lnTo>
                  <a:lnTo>
                    <a:pt x="92914" y="111410"/>
                  </a:lnTo>
                  <a:lnTo>
                    <a:pt x="92914" y="111410"/>
                  </a:lnTo>
                  <a:lnTo>
                    <a:pt x="90857" y="112168"/>
                  </a:lnTo>
                  <a:lnTo>
                    <a:pt x="90857" y="112168"/>
                  </a:lnTo>
                  <a:lnTo>
                    <a:pt x="89828" y="112673"/>
                  </a:lnTo>
                  <a:lnTo>
                    <a:pt x="88800" y="112673"/>
                  </a:lnTo>
                  <a:lnTo>
                    <a:pt x="88800" y="112168"/>
                  </a:lnTo>
                  <a:lnTo>
                    <a:pt x="87771" y="112168"/>
                  </a:lnTo>
                  <a:lnTo>
                    <a:pt x="88800" y="111410"/>
                  </a:lnTo>
                  <a:lnTo>
                    <a:pt x="86742" y="111410"/>
                  </a:lnTo>
                  <a:lnTo>
                    <a:pt x="86742" y="111410"/>
                  </a:lnTo>
                  <a:lnTo>
                    <a:pt x="86057" y="110652"/>
                  </a:lnTo>
                  <a:lnTo>
                    <a:pt x="85028" y="109894"/>
                  </a:lnTo>
                  <a:lnTo>
                    <a:pt x="84000" y="109136"/>
                  </a:lnTo>
                  <a:lnTo>
                    <a:pt x="84000" y="107621"/>
                  </a:lnTo>
                  <a:lnTo>
                    <a:pt x="79885" y="108378"/>
                  </a:lnTo>
                  <a:lnTo>
                    <a:pt x="79200" y="107621"/>
                  </a:lnTo>
                  <a:lnTo>
                    <a:pt x="79885" y="107621"/>
                  </a:lnTo>
                  <a:lnTo>
                    <a:pt x="79885" y="107115"/>
                  </a:lnTo>
                  <a:lnTo>
                    <a:pt x="79200" y="105600"/>
                  </a:lnTo>
                  <a:lnTo>
                    <a:pt x="78171" y="105600"/>
                  </a:lnTo>
                  <a:lnTo>
                    <a:pt x="77142" y="105600"/>
                  </a:lnTo>
                  <a:lnTo>
                    <a:pt x="76114" y="105600"/>
                  </a:lnTo>
                  <a:lnTo>
                    <a:pt x="76114" y="108378"/>
                  </a:lnTo>
                  <a:lnTo>
                    <a:pt x="75085" y="108378"/>
                  </a:lnTo>
                  <a:lnTo>
                    <a:pt x="75085" y="107621"/>
                  </a:lnTo>
                  <a:lnTo>
                    <a:pt x="75085" y="107621"/>
                  </a:lnTo>
                  <a:lnTo>
                    <a:pt x="75085" y="108378"/>
                  </a:lnTo>
                  <a:lnTo>
                    <a:pt x="72342" y="109136"/>
                  </a:lnTo>
                  <a:lnTo>
                    <a:pt x="71314" y="109894"/>
                  </a:lnTo>
                  <a:lnTo>
                    <a:pt x="70285" y="109136"/>
                  </a:lnTo>
                  <a:lnTo>
                    <a:pt x="68228" y="107115"/>
                  </a:lnTo>
                  <a:lnTo>
                    <a:pt x="68228" y="105600"/>
                  </a:lnTo>
                  <a:lnTo>
                    <a:pt x="67200" y="103326"/>
                  </a:lnTo>
                  <a:lnTo>
                    <a:pt x="67200" y="102063"/>
                  </a:lnTo>
                  <a:lnTo>
                    <a:pt x="66514" y="102063"/>
                  </a:lnTo>
                  <a:lnTo>
                    <a:pt x="66514" y="101305"/>
                  </a:lnTo>
                  <a:lnTo>
                    <a:pt x="66514" y="101305"/>
                  </a:lnTo>
                  <a:lnTo>
                    <a:pt x="64457" y="100547"/>
                  </a:lnTo>
                  <a:lnTo>
                    <a:pt x="64457" y="100547"/>
                  </a:lnTo>
                  <a:lnTo>
                    <a:pt x="64457" y="101305"/>
                  </a:lnTo>
                  <a:lnTo>
                    <a:pt x="63428" y="101305"/>
                  </a:lnTo>
                  <a:lnTo>
                    <a:pt x="61371" y="103326"/>
                  </a:lnTo>
                  <a:lnTo>
                    <a:pt x="59657" y="103326"/>
                  </a:lnTo>
                  <a:lnTo>
                    <a:pt x="59657" y="102568"/>
                  </a:lnTo>
                  <a:lnTo>
                    <a:pt x="59657" y="102063"/>
                  </a:lnTo>
                  <a:lnTo>
                    <a:pt x="58628" y="102568"/>
                  </a:lnTo>
                  <a:lnTo>
                    <a:pt x="58628" y="103326"/>
                  </a:lnTo>
                  <a:lnTo>
                    <a:pt x="57599" y="104084"/>
                  </a:lnTo>
                  <a:lnTo>
                    <a:pt x="58628" y="105600"/>
                  </a:lnTo>
                  <a:lnTo>
                    <a:pt x="57599" y="105600"/>
                  </a:lnTo>
                  <a:lnTo>
                    <a:pt x="55542" y="106357"/>
                  </a:lnTo>
                  <a:lnTo>
                    <a:pt x="54514" y="105600"/>
                  </a:lnTo>
                  <a:lnTo>
                    <a:pt x="53485" y="104842"/>
                  </a:lnTo>
                  <a:lnTo>
                    <a:pt x="53485" y="104842"/>
                  </a:lnTo>
                  <a:lnTo>
                    <a:pt x="52799" y="104842"/>
                  </a:lnTo>
                  <a:lnTo>
                    <a:pt x="51771" y="105600"/>
                  </a:lnTo>
                  <a:lnTo>
                    <a:pt x="51771" y="106357"/>
                  </a:lnTo>
                  <a:lnTo>
                    <a:pt x="51771" y="107115"/>
                  </a:lnTo>
                  <a:lnTo>
                    <a:pt x="51771" y="107621"/>
                  </a:lnTo>
                  <a:lnTo>
                    <a:pt x="51771" y="108378"/>
                  </a:lnTo>
                  <a:lnTo>
                    <a:pt x="50742" y="108378"/>
                  </a:lnTo>
                  <a:lnTo>
                    <a:pt x="49714" y="108378"/>
                  </a:lnTo>
                  <a:lnTo>
                    <a:pt x="50742" y="109136"/>
                  </a:lnTo>
                  <a:lnTo>
                    <a:pt x="49714" y="109136"/>
                  </a:lnTo>
                  <a:lnTo>
                    <a:pt x="48685" y="110652"/>
                  </a:lnTo>
                  <a:lnTo>
                    <a:pt x="48685" y="111410"/>
                  </a:lnTo>
                  <a:lnTo>
                    <a:pt x="48685" y="112168"/>
                  </a:lnTo>
                  <a:lnTo>
                    <a:pt x="48685" y="112168"/>
                  </a:lnTo>
                  <a:lnTo>
                    <a:pt x="47657" y="114189"/>
                  </a:lnTo>
                  <a:lnTo>
                    <a:pt x="48685" y="114947"/>
                  </a:lnTo>
                  <a:lnTo>
                    <a:pt x="46628" y="114947"/>
                  </a:lnTo>
                  <a:lnTo>
                    <a:pt x="45942" y="117726"/>
                  </a:lnTo>
                  <a:lnTo>
                    <a:pt x="44914" y="118484"/>
                  </a:lnTo>
                  <a:lnTo>
                    <a:pt x="44914" y="118484"/>
                  </a:lnTo>
                  <a:lnTo>
                    <a:pt x="44914" y="118484"/>
                  </a:lnTo>
                  <a:lnTo>
                    <a:pt x="42857" y="117221"/>
                  </a:lnTo>
                  <a:lnTo>
                    <a:pt x="42857" y="114947"/>
                  </a:lnTo>
                  <a:lnTo>
                    <a:pt x="41828" y="114189"/>
                  </a:lnTo>
                  <a:lnTo>
                    <a:pt x="42857" y="113431"/>
                  </a:lnTo>
                  <a:lnTo>
                    <a:pt x="41828" y="112168"/>
                  </a:lnTo>
                  <a:lnTo>
                    <a:pt x="41828" y="112168"/>
                  </a:lnTo>
                  <a:lnTo>
                    <a:pt x="42857" y="112168"/>
                  </a:lnTo>
                  <a:lnTo>
                    <a:pt x="42857" y="111410"/>
                  </a:lnTo>
                  <a:lnTo>
                    <a:pt x="41828" y="110652"/>
                  </a:lnTo>
                  <a:lnTo>
                    <a:pt x="41828" y="111410"/>
                  </a:lnTo>
                  <a:lnTo>
                    <a:pt x="40800" y="110652"/>
                  </a:lnTo>
                  <a:lnTo>
                    <a:pt x="40114" y="110652"/>
                  </a:lnTo>
                  <a:lnTo>
                    <a:pt x="40114" y="106357"/>
                  </a:lnTo>
                  <a:lnTo>
                    <a:pt x="39085" y="106357"/>
                  </a:lnTo>
                  <a:lnTo>
                    <a:pt x="36000" y="106357"/>
                  </a:lnTo>
                  <a:lnTo>
                    <a:pt x="34971" y="107621"/>
                  </a:lnTo>
                  <a:lnTo>
                    <a:pt x="34971" y="107115"/>
                  </a:lnTo>
                  <a:lnTo>
                    <a:pt x="34971" y="105600"/>
                  </a:lnTo>
                  <a:lnTo>
                    <a:pt x="34971" y="104084"/>
                  </a:lnTo>
                  <a:lnTo>
                    <a:pt x="33257" y="102568"/>
                  </a:lnTo>
                  <a:lnTo>
                    <a:pt x="33257" y="103326"/>
                  </a:lnTo>
                  <a:lnTo>
                    <a:pt x="32228" y="103326"/>
                  </a:lnTo>
                  <a:lnTo>
                    <a:pt x="31199" y="104842"/>
                  </a:lnTo>
                  <a:lnTo>
                    <a:pt x="31199" y="104842"/>
                  </a:lnTo>
                  <a:lnTo>
                    <a:pt x="30171" y="104842"/>
                  </a:lnTo>
                  <a:lnTo>
                    <a:pt x="29142" y="106357"/>
                  </a:lnTo>
                  <a:lnTo>
                    <a:pt x="28114" y="106357"/>
                  </a:lnTo>
                  <a:lnTo>
                    <a:pt x="26399" y="107621"/>
                  </a:lnTo>
                  <a:lnTo>
                    <a:pt x="27085" y="108378"/>
                  </a:lnTo>
                  <a:lnTo>
                    <a:pt x="26399" y="109136"/>
                  </a:lnTo>
                  <a:lnTo>
                    <a:pt x="26399" y="110652"/>
                  </a:lnTo>
                  <a:lnTo>
                    <a:pt x="26399" y="111410"/>
                  </a:lnTo>
                  <a:lnTo>
                    <a:pt x="24342" y="111410"/>
                  </a:lnTo>
                  <a:lnTo>
                    <a:pt x="24342" y="112673"/>
                  </a:lnTo>
                  <a:lnTo>
                    <a:pt x="24342" y="114189"/>
                  </a:lnTo>
                  <a:lnTo>
                    <a:pt x="24342" y="114189"/>
                  </a:lnTo>
                  <a:lnTo>
                    <a:pt x="24342" y="114189"/>
                  </a:lnTo>
                  <a:lnTo>
                    <a:pt x="23314" y="114947"/>
                  </a:lnTo>
                  <a:lnTo>
                    <a:pt x="22285" y="115705"/>
                  </a:lnTo>
                  <a:lnTo>
                    <a:pt x="21257" y="116463"/>
                  </a:lnTo>
                  <a:lnTo>
                    <a:pt x="20228" y="118484"/>
                  </a:lnTo>
                  <a:lnTo>
                    <a:pt x="20228" y="118484"/>
                  </a:lnTo>
                  <a:lnTo>
                    <a:pt x="19542" y="118484"/>
                  </a:lnTo>
                  <a:lnTo>
                    <a:pt x="18514" y="118484"/>
                  </a:lnTo>
                  <a:lnTo>
                    <a:pt x="18514" y="119242"/>
                  </a:lnTo>
                  <a:lnTo>
                    <a:pt x="16457" y="118484"/>
                  </a:lnTo>
                  <a:lnTo>
                    <a:pt x="15428" y="118484"/>
                  </a:lnTo>
                  <a:lnTo>
                    <a:pt x="14399" y="118484"/>
                  </a:lnTo>
                  <a:lnTo>
                    <a:pt x="13371" y="118484"/>
                  </a:lnTo>
                  <a:lnTo>
                    <a:pt x="13371" y="117726"/>
                  </a:lnTo>
                  <a:lnTo>
                    <a:pt x="12685" y="117726"/>
                  </a:lnTo>
                  <a:lnTo>
                    <a:pt x="9600" y="117726"/>
                  </a:lnTo>
                  <a:lnTo>
                    <a:pt x="8571" y="118484"/>
                  </a:lnTo>
                  <a:lnTo>
                    <a:pt x="7542" y="118484"/>
                  </a:lnTo>
                  <a:lnTo>
                    <a:pt x="6857" y="118484"/>
                  </a:lnTo>
                  <a:lnTo>
                    <a:pt x="7542" y="120000"/>
                  </a:lnTo>
                  <a:lnTo>
                    <a:pt x="6857" y="120000"/>
                  </a:lnTo>
                  <a:lnTo>
                    <a:pt x="4800" y="119242"/>
                  </a:lnTo>
                  <a:lnTo>
                    <a:pt x="4800" y="118484"/>
                  </a:lnTo>
                  <a:lnTo>
                    <a:pt x="4800" y="117221"/>
                  </a:lnTo>
                  <a:lnTo>
                    <a:pt x="4800" y="115705"/>
                  </a:lnTo>
                  <a:lnTo>
                    <a:pt x="2742" y="116463"/>
                  </a:lnTo>
                  <a:lnTo>
                    <a:pt x="2742" y="115705"/>
                  </a:lnTo>
                  <a:lnTo>
                    <a:pt x="2742" y="114947"/>
                  </a:lnTo>
                  <a:lnTo>
                    <a:pt x="3771" y="114947"/>
                  </a:lnTo>
                  <a:lnTo>
                    <a:pt x="3771" y="112673"/>
                  </a:lnTo>
                  <a:lnTo>
                    <a:pt x="3771" y="112168"/>
                  </a:lnTo>
                  <a:lnTo>
                    <a:pt x="4800" y="111410"/>
                  </a:lnTo>
                  <a:lnTo>
                    <a:pt x="4800" y="110652"/>
                  </a:lnTo>
                  <a:lnTo>
                    <a:pt x="4800" y="110652"/>
                  </a:lnTo>
                  <a:lnTo>
                    <a:pt x="4800" y="110652"/>
                  </a:lnTo>
                  <a:lnTo>
                    <a:pt x="4800" y="109136"/>
                  </a:lnTo>
                  <a:lnTo>
                    <a:pt x="3771" y="109136"/>
                  </a:lnTo>
                  <a:lnTo>
                    <a:pt x="2742" y="109136"/>
                  </a:lnTo>
                  <a:lnTo>
                    <a:pt x="2742" y="107621"/>
                  </a:lnTo>
                  <a:lnTo>
                    <a:pt x="1714" y="107621"/>
                  </a:lnTo>
                  <a:lnTo>
                    <a:pt x="685" y="106357"/>
                  </a:lnTo>
                  <a:lnTo>
                    <a:pt x="685" y="104842"/>
                  </a:lnTo>
                  <a:lnTo>
                    <a:pt x="1714" y="104084"/>
                  </a:lnTo>
                  <a:lnTo>
                    <a:pt x="685" y="102568"/>
                  </a:lnTo>
                  <a:lnTo>
                    <a:pt x="0" y="102063"/>
                  </a:lnTo>
                  <a:lnTo>
                    <a:pt x="0" y="100547"/>
                  </a:lnTo>
                  <a:lnTo>
                    <a:pt x="685" y="100547"/>
                  </a:lnTo>
                  <a:lnTo>
                    <a:pt x="2742" y="100547"/>
                  </a:lnTo>
                  <a:lnTo>
                    <a:pt x="3771" y="99031"/>
                  </a:lnTo>
                  <a:lnTo>
                    <a:pt x="2742" y="97515"/>
                  </a:lnTo>
                  <a:lnTo>
                    <a:pt x="1714" y="97010"/>
                  </a:lnTo>
                  <a:lnTo>
                    <a:pt x="685" y="96252"/>
                  </a:lnTo>
                  <a:lnTo>
                    <a:pt x="685" y="95494"/>
                  </a:lnTo>
                  <a:lnTo>
                    <a:pt x="2742" y="94736"/>
                  </a:lnTo>
                  <a:lnTo>
                    <a:pt x="4800" y="94736"/>
                  </a:lnTo>
                  <a:lnTo>
                    <a:pt x="5828" y="91957"/>
                  </a:lnTo>
                  <a:lnTo>
                    <a:pt x="6857" y="91200"/>
                  </a:lnTo>
                  <a:lnTo>
                    <a:pt x="6857" y="90442"/>
                  </a:lnTo>
                  <a:lnTo>
                    <a:pt x="7542" y="90442"/>
                  </a:lnTo>
                  <a:lnTo>
                    <a:pt x="7542" y="89684"/>
                  </a:lnTo>
                  <a:lnTo>
                    <a:pt x="6857" y="89684"/>
                  </a:lnTo>
                  <a:lnTo>
                    <a:pt x="6857" y="88926"/>
                  </a:lnTo>
                  <a:lnTo>
                    <a:pt x="6857" y="87410"/>
                  </a:lnTo>
                  <a:lnTo>
                    <a:pt x="6857" y="86905"/>
                  </a:lnTo>
                  <a:lnTo>
                    <a:pt x="7542" y="86147"/>
                  </a:lnTo>
                  <a:lnTo>
                    <a:pt x="7542" y="84631"/>
                  </a:lnTo>
                  <a:lnTo>
                    <a:pt x="9600" y="84631"/>
                  </a:lnTo>
                  <a:lnTo>
                    <a:pt x="9600" y="83873"/>
                  </a:lnTo>
                  <a:lnTo>
                    <a:pt x="9600" y="83115"/>
                  </a:lnTo>
                  <a:lnTo>
                    <a:pt x="9600" y="83115"/>
                  </a:lnTo>
                  <a:lnTo>
                    <a:pt x="10628" y="83115"/>
                  </a:lnTo>
                  <a:lnTo>
                    <a:pt x="11657" y="81600"/>
                  </a:lnTo>
                  <a:lnTo>
                    <a:pt x="12685" y="81600"/>
                  </a:lnTo>
                  <a:lnTo>
                    <a:pt x="13371" y="81600"/>
                  </a:lnTo>
                  <a:lnTo>
                    <a:pt x="13371" y="80336"/>
                  </a:lnTo>
                  <a:lnTo>
                    <a:pt x="13371" y="80336"/>
                  </a:lnTo>
                  <a:lnTo>
                    <a:pt x="14399" y="80336"/>
                  </a:lnTo>
                  <a:lnTo>
                    <a:pt x="14399" y="78821"/>
                  </a:lnTo>
                  <a:lnTo>
                    <a:pt x="14399" y="78063"/>
                  </a:lnTo>
                  <a:lnTo>
                    <a:pt x="14399" y="77305"/>
                  </a:lnTo>
                  <a:lnTo>
                    <a:pt x="13371" y="76547"/>
                  </a:lnTo>
                  <a:lnTo>
                    <a:pt x="14399" y="76547"/>
                  </a:lnTo>
                  <a:lnTo>
                    <a:pt x="15428" y="76547"/>
                  </a:lnTo>
                  <a:lnTo>
                    <a:pt x="17485" y="77305"/>
                  </a:lnTo>
                  <a:lnTo>
                    <a:pt x="18514" y="78063"/>
                  </a:lnTo>
                  <a:lnTo>
                    <a:pt x="18514" y="78063"/>
                  </a:lnTo>
                  <a:lnTo>
                    <a:pt x="19542" y="78821"/>
                  </a:lnTo>
                  <a:lnTo>
                    <a:pt x="19542" y="78821"/>
                  </a:lnTo>
                  <a:lnTo>
                    <a:pt x="20228" y="78821"/>
                  </a:lnTo>
                  <a:lnTo>
                    <a:pt x="20228" y="78821"/>
                  </a:lnTo>
                  <a:lnTo>
                    <a:pt x="22285" y="78821"/>
                  </a:lnTo>
                  <a:lnTo>
                    <a:pt x="22285" y="77305"/>
                  </a:lnTo>
                  <a:lnTo>
                    <a:pt x="20228" y="76547"/>
                  </a:lnTo>
                  <a:lnTo>
                    <a:pt x="20228" y="75284"/>
                  </a:lnTo>
                  <a:lnTo>
                    <a:pt x="20228" y="74526"/>
                  </a:lnTo>
                  <a:lnTo>
                    <a:pt x="21257" y="73768"/>
                  </a:lnTo>
                  <a:lnTo>
                    <a:pt x="21257" y="73010"/>
                  </a:lnTo>
                  <a:lnTo>
                    <a:pt x="22285" y="72252"/>
                  </a:lnTo>
                  <a:lnTo>
                    <a:pt x="21257" y="71494"/>
                  </a:lnTo>
                  <a:lnTo>
                    <a:pt x="22285" y="70989"/>
                  </a:lnTo>
                  <a:lnTo>
                    <a:pt x="21257" y="70231"/>
                  </a:lnTo>
                  <a:lnTo>
                    <a:pt x="22285" y="69473"/>
                  </a:lnTo>
                  <a:lnTo>
                    <a:pt x="22285" y="68715"/>
                  </a:lnTo>
                  <a:lnTo>
                    <a:pt x="20228" y="68715"/>
                  </a:lnTo>
                  <a:lnTo>
                    <a:pt x="19542" y="66442"/>
                  </a:lnTo>
                  <a:lnTo>
                    <a:pt x="20228" y="65936"/>
                  </a:lnTo>
                  <a:lnTo>
                    <a:pt x="20228" y="64421"/>
                  </a:lnTo>
                  <a:lnTo>
                    <a:pt x="22285" y="64421"/>
                  </a:lnTo>
                  <a:lnTo>
                    <a:pt x="22285" y="62905"/>
                  </a:lnTo>
                  <a:lnTo>
                    <a:pt x="22285" y="62905"/>
                  </a:lnTo>
                  <a:lnTo>
                    <a:pt x="22285" y="61389"/>
                  </a:lnTo>
                  <a:lnTo>
                    <a:pt x="22285" y="61389"/>
                  </a:lnTo>
                  <a:lnTo>
                    <a:pt x="22285" y="60884"/>
                  </a:lnTo>
                  <a:lnTo>
                    <a:pt x="22285" y="60884"/>
                  </a:lnTo>
                  <a:lnTo>
                    <a:pt x="22285" y="60126"/>
                  </a:lnTo>
                  <a:lnTo>
                    <a:pt x="20228" y="58610"/>
                  </a:lnTo>
                  <a:lnTo>
                    <a:pt x="19542" y="57094"/>
                  </a:lnTo>
                  <a:lnTo>
                    <a:pt x="17485" y="57094"/>
                  </a:lnTo>
                  <a:lnTo>
                    <a:pt x="17485" y="55831"/>
                  </a:lnTo>
                  <a:lnTo>
                    <a:pt x="15428" y="53557"/>
                  </a:lnTo>
                  <a:lnTo>
                    <a:pt x="16457" y="52800"/>
                  </a:lnTo>
                  <a:lnTo>
                    <a:pt x="17485" y="53557"/>
                  </a:lnTo>
                  <a:lnTo>
                    <a:pt x="18514" y="52800"/>
                  </a:lnTo>
                  <a:lnTo>
                    <a:pt x="18514" y="52042"/>
                  </a:lnTo>
                  <a:lnTo>
                    <a:pt x="18514" y="52042"/>
                  </a:lnTo>
                  <a:lnTo>
                    <a:pt x="18514" y="51284"/>
                  </a:lnTo>
                  <a:lnTo>
                    <a:pt x="19542" y="51284"/>
                  </a:lnTo>
                  <a:lnTo>
                    <a:pt x="20228" y="51284"/>
                  </a:lnTo>
                  <a:lnTo>
                    <a:pt x="21257" y="51284"/>
                  </a:lnTo>
                  <a:lnTo>
                    <a:pt x="24342" y="49263"/>
                  </a:lnTo>
                  <a:lnTo>
                    <a:pt x="23314" y="48505"/>
                  </a:lnTo>
                  <a:lnTo>
                    <a:pt x="24342" y="47747"/>
                  </a:lnTo>
                  <a:lnTo>
                    <a:pt x="24342" y="46989"/>
                  </a:lnTo>
                  <a:lnTo>
                    <a:pt x="24342" y="46231"/>
                  </a:lnTo>
                  <a:lnTo>
                    <a:pt x="26399" y="46231"/>
                  </a:lnTo>
                  <a:lnTo>
                    <a:pt x="26399" y="45726"/>
                  </a:lnTo>
                  <a:lnTo>
                    <a:pt x="26399" y="44968"/>
                  </a:lnTo>
                  <a:lnTo>
                    <a:pt x="26399" y="43452"/>
                  </a:lnTo>
                  <a:lnTo>
                    <a:pt x="26399" y="41936"/>
                  </a:lnTo>
                  <a:lnTo>
                    <a:pt x="25371" y="41936"/>
                  </a:lnTo>
                  <a:lnTo>
                    <a:pt x="24342" y="39157"/>
                  </a:lnTo>
                  <a:lnTo>
                    <a:pt x="24342" y="38400"/>
                  </a:lnTo>
                  <a:lnTo>
                    <a:pt x="24342" y="37642"/>
                  </a:lnTo>
                  <a:lnTo>
                    <a:pt x="24342" y="36126"/>
                  </a:lnTo>
                  <a:lnTo>
                    <a:pt x="24342" y="34863"/>
                  </a:lnTo>
                  <a:lnTo>
                    <a:pt x="22285" y="34105"/>
                  </a:lnTo>
                  <a:lnTo>
                    <a:pt x="22285" y="32589"/>
                  </a:lnTo>
                  <a:lnTo>
                    <a:pt x="22285" y="31073"/>
                  </a:lnTo>
                  <a:lnTo>
                    <a:pt x="22285" y="31073"/>
                  </a:lnTo>
                  <a:lnTo>
                    <a:pt x="20228" y="30315"/>
                  </a:lnTo>
                  <a:lnTo>
                    <a:pt x="20228" y="29052"/>
                  </a:lnTo>
                  <a:lnTo>
                    <a:pt x="18514" y="28294"/>
                  </a:lnTo>
                  <a:lnTo>
                    <a:pt x="17485" y="28294"/>
                  </a:lnTo>
                  <a:lnTo>
                    <a:pt x="17485" y="28294"/>
                  </a:lnTo>
                  <a:lnTo>
                    <a:pt x="17485" y="28294"/>
                  </a:lnTo>
                  <a:lnTo>
                    <a:pt x="17485" y="27536"/>
                  </a:lnTo>
                  <a:lnTo>
                    <a:pt x="15428" y="26021"/>
                  </a:lnTo>
                  <a:lnTo>
                    <a:pt x="15428" y="26778"/>
                  </a:lnTo>
                  <a:lnTo>
                    <a:pt x="14399" y="26778"/>
                  </a:lnTo>
                  <a:lnTo>
                    <a:pt x="13371" y="26021"/>
                  </a:lnTo>
                  <a:lnTo>
                    <a:pt x="13371" y="26021"/>
                  </a:lnTo>
                  <a:lnTo>
                    <a:pt x="11657" y="25263"/>
                  </a:lnTo>
                  <a:lnTo>
                    <a:pt x="11657" y="24757"/>
                  </a:lnTo>
                  <a:lnTo>
                    <a:pt x="13371" y="24000"/>
                  </a:lnTo>
                  <a:lnTo>
                    <a:pt x="12685" y="23242"/>
                  </a:lnTo>
                  <a:lnTo>
                    <a:pt x="11657" y="23242"/>
                  </a:lnTo>
                  <a:lnTo>
                    <a:pt x="11657" y="23242"/>
                  </a:lnTo>
                  <a:lnTo>
                    <a:pt x="10628" y="23242"/>
                  </a:lnTo>
                  <a:lnTo>
                    <a:pt x="10628" y="21726"/>
                  </a:lnTo>
                  <a:lnTo>
                    <a:pt x="9600" y="20968"/>
                  </a:lnTo>
                  <a:lnTo>
                    <a:pt x="11657" y="18189"/>
                  </a:lnTo>
                  <a:lnTo>
                    <a:pt x="12685" y="18947"/>
                  </a:lnTo>
                  <a:lnTo>
                    <a:pt x="12685" y="17431"/>
                  </a:lnTo>
                  <a:lnTo>
                    <a:pt x="12685" y="17431"/>
                  </a:lnTo>
                  <a:lnTo>
                    <a:pt x="14399" y="15157"/>
                  </a:lnTo>
                  <a:lnTo>
                    <a:pt x="15428" y="15157"/>
                  </a:lnTo>
                  <a:lnTo>
                    <a:pt x="18514" y="15157"/>
                  </a:lnTo>
                  <a:lnTo>
                    <a:pt x="20228" y="14652"/>
                  </a:lnTo>
                  <a:lnTo>
                    <a:pt x="20228" y="15157"/>
                  </a:lnTo>
                  <a:lnTo>
                    <a:pt x="22285" y="15157"/>
                  </a:lnTo>
                  <a:lnTo>
                    <a:pt x="22285" y="15157"/>
                  </a:lnTo>
                  <a:lnTo>
                    <a:pt x="22285" y="15157"/>
                  </a:lnTo>
                  <a:lnTo>
                    <a:pt x="22285" y="15157"/>
                  </a:lnTo>
                  <a:lnTo>
                    <a:pt x="23314" y="15157"/>
                  </a:lnTo>
                  <a:lnTo>
                    <a:pt x="24342" y="14652"/>
                  </a:lnTo>
                  <a:lnTo>
                    <a:pt x="27085" y="13894"/>
                  </a:lnTo>
                  <a:lnTo>
                    <a:pt x="26399" y="12378"/>
                  </a:lnTo>
                  <a:lnTo>
                    <a:pt x="26399" y="10863"/>
                  </a:lnTo>
                  <a:lnTo>
                    <a:pt x="25371" y="11621"/>
                  </a:lnTo>
                  <a:lnTo>
                    <a:pt x="24342" y="10863"/>
                  </a:lnTo>
                  <a:lnTo>
                    <a:pt x="26399" y="10105"/>
                  </a:lnTo>
                  <a:lnTo>
                    <a:pt x="26399" y="8842"/>
                  </a:lnTo>
                  <a:lnTo>
                    <a:pt x="24342" y="8084"/>
                  </a:lnTo>
                  <a:lnTo>
                    <a:pt x="24342" y="8084"/>
                  </a:lnTo>
                  <a:lnTo>
                    <a:pt x="26399" y="7326"/>
                  </a:lnTo>
                  <a:lnTo>
                    <a:pt x="26399" y="8084"/>
                  </a:lnTo>
                  <a:lnTo>
                    <a:pt x="27085" y="8084"/>
                  </a:lnTo>
                  <a:lnTo>
                    <a:pt x="27085" y="7326"/>
                  </a:lnTo>
                  <a:lnTo>
                    <a:pt x="27085" y="6568"/>
                  </a:lnTo>
                  <a:lnTo>
                    <a:pt x="27085" y="5810"/>
                  </a:lnTo>
                  <a:lnTo>
                    <a:pt x="28114" y="6568"/>
                  </a:lnTo>
                  <a:lnTo>
                    <a:pt x="29142" y="5052"/>
                  </a:lnTo>
                  <a:lnTo>
                    <a:pt x="30171" y="5052"/>
                  </a:lnTo>
                  <a:lnTo>
                    <a:pt x="30171" y="4547"/>
                  </a:lnTo>
                  <a:lnTo>
                    <a:pt x="31199" y="4547"/>
                  </a:lnTo>
                  <a:lnTo>
                    <a:pt x="31199" y="3789"/>
                  </a:lnTo>
                  <a:lnTo>
                    <a:pt x="33257" y="3031"/>
                  </a:lnTo>
                  <a:lnTo>
                    <a:pt x="33942" y="5052"/>
                  </a:lnTo>
                  <a:lnTo>
                    <a:pt x="34971" y="4547"/>
                  </a:lnTo>
                  <a:lnTo>
                    <a:pt x="34971" y="3789"/>
                  </a:lnTo>
                  <a:lnTo>
                    <a:pt x="37028" y="3789"/>
                  </a:lnTo>
                  <a:lnTo>
                    <a:pt x="38057" y="4547"/>
                  </a:lnTo>
                  <a:lnTo>
                    <a:pt x="38057" y="4547"/>
                  </a:lnTo>
                  <a:lnTo>
                    <a:pt x="38057" y="3031"/>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8" name="Google Shape;468;p9"/>
            <p:cNvSpPr/>
            <p:nvPr/>
          </p:nvSpPr>
          <p:spPr>
            <a:xfrm>
              <a:off x="4457069" y="3847588"/>
              <a:ext cx="253087" cy="315411"/>
            </a:xfrm>
            <a:custGeom>
              <a:avLst/>
              <a:gdLst/>
              <a:ahLst/>
              <a:cxnLst/>
              <a:rect l="l" t="t" r="r" b="b"/>
              <a:pathLst>
                <a:path w="120000" h="120000" extrusionOk="0">
                  <a:moveTo>
                    <a:pt x="38057" y="3031"/>
                  </a:moveTo>
                  <a:lnTo>
                    <a:pt x="40114" y="2273"/>
                  </a:lnTo>
                  <a:lnTo>
                    <a:pt x="40114" y="1515"/>
                  </a:lnTo>
                  <a:lnTo>
                    <a:pt x="40114" y="1515"/>
                  </a:lnTo>
                  <a:lnTo>
                    <a:pt x="40800" y="1515"/>
                  </a:lnTo>
                  <a:lnTo>
                    <a:pt x="40800" y="0"/>
                  </a:lnTo>
                  <a:lnTo>
                    <a:pt x="41828" y="0"/>
                  </a:lnTo>
                  <a:lnTo>
                    <a:pt x="42857" y="0"/>
                  </a:lnTo>
                  <a:lnTo>
                    <a:pt x="42857" y="0"/>
                  </a:lnTo>
                  <a:lnTo>
                    <a:pt x="46628" y="0"/>
                  </a:lnTo>
                  <a:lnTo>
                    <a:pt x="46628" y="1515"/>
                  </a:lnTo>
                  <a:lnTo>
                    <a:pt x="49714" y="3789"/>
                  </a:lnTo>
                  <a:lnTo>
                    <a:pt x="50742" y="3789"/>
                  </a:lnTo>
                  <a:lnTo>
                    <a:pt x="51771" y="3789"/>
                  </a:lnTo>
                  <a:lnTo>
                    <a:pt x="52799" y="5052"/>
                  </a:lnTo>
                  <a:lnTo>
                    <a:pt x="52799" y="5052"/>
                  </a:lnTo>
                  <a:lnTo>
                    <a:pt x="53485" y="6568"/>
                  </a:lnTo>
                  <a:lnTo>
                    <a:pt x="55542" y="6568"/>
                  </a:lnTo>
                  <a:lnTo>
                    <a:pt x="55542" y="6568"/>
                  </a:lnTo>
                  <a:lnTo>
                    <a:pt x="56571" y="5810"/>
                  </a:lnTo>
                  <a:lnTo>
                    <a:pt x="57599" y="5052"/>
                  </a:lnTo>
                  <a:lnTo>
                    <a:pt x="58628" y="4547"/>
                  </a:lnTo>
                  <a:lnTo>
                    <a:pt x="58628" y="5052"/>
                  </a:lnTo>
                  <a:lnTo>
                    <a:pt x="59657" y="5052"/>
                  </a:lnTo>
                  <a:lnTo>
                    <a:pt x="59657" y="5052"/>
                  </a:lnTo>
                  <a:lnTo>
                    <a:pt x="60342" y="6568"/>
                  </a:lnTo>
                  <a:lnTo>
                    <a:pt x="62399" y="6568"/>
                  </a:lnTo>
                  <a:lnTo>
                    <a:pt x="64457" y="4547"/>
                  </a:lnTo>
                  <a:lnTo>
                    <a:pt x="66514" y="5052"/>
                  </a:lnTo>
                  <a:lnTo>
                    <a:pt x="66514" y="5810"/>
                  </a:lnTo>
                  <a:lnTo>
                    <a:pt x="67200" y="5810"/>
                  </a:lnTo>
                  <a:lnTo>
                    <a:pt x="66514" y="8084"/>
                  </a:lnTo>
                  <a:lnTo>
                    <a:pt x="68228" y="8084"/>
                  </a:lnTo>
                  <a:lnTo>
                    <a:pt x="69257" y="8084"/>
                  </a:lnTo>
                  <a:lnTo>
                    <a:pt x="69257" y="7326"/>
                  </a:lnTo>
                  <a:lnTo>
                    <a:pt x="71314" y="5810"/>
                  </a:lnTo>
                  <a:lnTo>
                    <a:pt x="71314" y="6568"/>
                  </a:lnTo>
                  <a:lnTo>
                    <a:pt x="72342" y="6568"/>
                  </a:lnTo>
                  <a:lnTo>
                    <a:pt x="71314" y="4547"/>
                  </a:lnTo>
                  <a:lnTo>
                    <a:pt x="73371" y="4547"/>
                  </a:lnTo>
                  <a:lnTo>
                    <a:pt x="74057" y="3789"/>
                  </a:lnTo>
                  <a:lnTo>
                    <a:pt x="73371" y="2273"/>
                  </a:lnTo>
                  <a:lnTo>
                    <a:pt x="73371" y="1515"/>
                  </a:lnTo>
                  <a:lnTo>
                    <a:pt x="75085" y="2273"/>
                  </a:lnTo>
                  <a:lnTo>
                    <a:pt x="75085" y="2273"/>
                  </a:lnTo>
                  <a:lnTo>
                    <a:pt x="76114" y="2273"/>
                  </a:lnTo>
                  <a:lnTo>
                    <a:pt x="75085" y="3031"/>
                  </a:lnTo>
                  <a:lnTo>
                    <a:pt x="76114" y="3789"/>
                  </a:lnTo>
                  <a:lnTo>
                    <a:pt x="76114" y="5052"/>
                  </a:lnTo>
                  <a:lnTo>
                    <a:pt x="77142" y="5052"/>
                  </a:lnTo>
                  <a:lnTo>
                    <a:pt x="77142" y="5810"/>
                  </a:lnTo>
                  <a:lnTo>
                    <a:pt x="78171" y="6568"/>
                  </a:lnTo>
                  <a:lnTo>
                    <a:pt x="78171" y="6568"/>
                  </a:lnTo>
                  <a:lnTo>
                    <a:pt x="79200" y="7326"/>
                  </a:lnTo>
                  <a:lnTo>
                    <a:pt x="79200" y="8084"/>
                  </a:lnTo>
                  <a:lnTo>
                    <a:pt x="79885" y="8084"/>
                  </a:lnTo>
                  <a:lnTo>
                    <a:pt x="79885" y="8842"/>
                  </a:lnTo>
                  <a:lnTo>
                    <a:pt x="79885" y="9600"/>
                  </a:lnTo>
                  <a:lnTo>
                    <a:pt x="79885" y="9600"/>
                  </a:lnTo>
                  <a:lnTo>
                    <a:pt x="79885" y="10105"/>
                  </a:lnTo>
                  <a:lnTo>
                    <a:pt x="79885" y="10863"/>
                  </a:lnTo>
                  <a:lnTo>
                    <a:pt x="80914" y="10863"/>
                  </a:lnTo>
                  <a:lnTo>
                    <a:pt x="80914" y="11621"/>
                  </a:lnTo>
                  <a:lnTo>
                    <a:pt x="80914" y="12378"/>
                  </a:lnTo>
                  <a:lnTo>
                    <a:pt x="80914" y="13136"/>
                  </a:lnTo>
                  <a:lnTo>
                    <a:pt x="80914" y="13894"/>
                  </a:lnTo>
                  <a:lnTo>
                    <a:pt x="82971" y="14652"/>
                  </a:lnTo>
                  <a:lnTo>
                    <a:pt x="84000" y="14652"/>
                  </a:lnTo>
                  <a:lnTo>
                    <a:pt x="84000" y="15157"/>
                  </a:lnTo>
                  <a:lnTo>
                    <a:pt x="85028" y="15157"/>
                  </a:lnTo>
                  <a:lnTo>
                    <a:pt x="86057" y="14652"/>
                  </a:lnTo>
                  <a:lnTo>
                    <a:pt x="86742" y="15157"/>
                  </a:lnTo>
                  <a:lnTo>
                    <a:pt x="86742" y="15157"/>
                  </a:lnTo>
                  <a:lnTo>
                    <a:pt x="86742" y="16673"/>
                  </a:lnTo>
                  <a:lnTo>
                    <a:pt x="88800" y="17431"/>
                  </a:lnTo>
                  <a:lnTo>
                    <a:pt x="89828" y="15915"/>
                  </a:lnTo>
                  <a:lnTo>
                    <a:pt x="92914" y="16673"/>
                  </a:lnTo>
                  <a:lnTo>
                    <a:pt x="91885" y="17431"/>
                  </a:lnTo>
                  <a:lnTo>
                    <a:pt x="92914" y="17431"/>
                  </a:lnTo>
                  <a:lnTo>
                    <a:pt x="93600" y="17431"/>
                  </a:lnTo>
                  <a:lnTo>
                    <a:pt x="93600" y="18947"/>
                  </a:lnTo>
                  <a:lnTo>
                    <a:pt x="94628" y="18947"/>
                  </a:lnTo>
                  <a:lnTo>
                    <a:pt x="93600" y="19705"/>
                  </a:lnTo>
                  <a:lnTo>
                    <a:pt x="93600" y="20210"/>
                  </a:lnTo>
                  <a:lnTo>
                    <a:pt x="93600" y="20210"/>
                  </a:lnTo>
                  <a:lnTo>
                    <a:pt x="92914" y="21726"/>
                  </a:lnTo>
                  <a:lnTo>
                    <a:pt x="93600" y="22484"/>
                  </a:lnTo>
                  <a:lnTo>
                    <a:pt x="93600" y="23242"/>
                  </a:lnTo>
                  <a:lnTo>
                    <a:pt x="94628" y="23242"/>
                  </a:lnTo>
                  <a:lnTo>
                    <a:pt x="93600" y="24757"/>
                  </a:lnTo>
                  <a:lnTo>
                    <a:pt x="93600" y="25263"/>
                  </a:lnTo>
                  <a:lnTo>
                    <a:pt x="94628" y="25263"/>
                  </a:lnTo>
                  <a:lnTo>
                    <a:pt x="94628" y="26021"/>
                  </a:lnTo>
                  <a:lnTo>
                    <a:pt x="93600" y="26021"/>
                  </a:lnTo>
                  <a:lnTo>
                    <a:pt x="91885" y="26021"/>
                  </a:lnTo>
                  <a:lnTo>
                    <a:pt x="92914" y="26778"/>
                  </a:lnTo>
                  <a:lnTo>
                    <a:pt x="91885" y="26778"/>
                  </a:lnTo>
                  <a:lnTo>
                    <a:pt x="88800" y="28294"/>
                  </a:lnTo>
                  <a:lnTo>
                    <a:pt x="89828" y="28294"/>
                  </a:lnTo>
                  <a:lnTo>
                    <a:pt x="88800" y="28294"/>
                  </a:lnTo>
                  <a:lnTo>
                    <a:pt x="88800" y="29052"/>
                  </a:lnTo>
                  <a:lnTo>
                    <a:pt x="86742" y="29810"/>
                  </a:lnTo>
                  <a:lnTo>
                    <a:pt x="86057" y="29810"/>
                  </a:lnTo>
                  <a:lnTo>
                    <a:pt x="85028" y="30315"/>
                  </a:lnTo>
                  <a:lnTo>
                    <a:pt x="84000" y="30315"/>
                  </a:lnTo>
                  <a:lnTo>
                    <a:pt x="84000" y="31073"/>
                  </a:lnTo>
                  <a:lnTo>
                    <a:pt x="84000" y="32589"/>
                  </a:lnTo>
                  <a:lnTo>
                    <a:pt x="84000" y="34105"/>
                  </a:lnTo>
                  <a:lnTo>
                    <a:pt x="86057" y="34863"/>
                  </a:lnTo>
                  <a:lnTo>
                    <a:pt x="85028" y="35368"/>
                  </a:lnTo>
                  <a:lnTo>
                    <a:pt x="85028" y="37642"/>
                  </a:lnTo>
                  <a:lnTo>
                    <a:pt x="86057" y="38400"/>
                  </a:lnTo>
                  <a:lnTo>
                    <a:pt x="86057" y="40673"/>
                  </a:lnTo>
                  <a:lnTo>
                    <a:pt x="86057" y="41178"/>
                  </a:lnTo>
                  <a:lnTo>
                    <a:pt x="86057" y="41936"/>
                  </a:lnTo>
                  <a:lnTo>
                    <a:pt x="86057" y="41936"/>
                  </a:lnTo>
                  <a:lnTo>
                    <a:pt x="86057" y="43452"/>
                  </a:lnTo>
                  <a:lnTo>
                    <a:pt x="86742" y="43452"/>
                  </a:lnTo>
                  <a:lnTo>
                    <a:pt x="86057" y="44968"/>
                  </a:lnTo>
                  <a:lnTo>
                    <a:pt x="86057" y="44968"/>
                  </a:lnTo>
                  <a:lnTo>
                    <a:pt x="84000" y="44968"/>
                  </a:lnTo>
                  <a:lnTo>
                    <a:pt x="84000" y="44968"/>
                  </a:lnTo>
                  <a:lnTo>
                    <a:pt x="82971" y="44968"/>
                  </a:lnTo>
                  <a:lnTo>
                    <a:pt x="82971" y="44968"/>
                  </a:lnTo>
                  <a:lnTo>
                    <a:pt x="81942" y="45726"/>
                  </a:lnTo>
                  <a:lnTo>
                    <a:pt x="80914" y="44968"/>
                  </a:lnTo>
                  <a:lnTo>
                    <a:pt x="79885" y="45726"/>
                  </a:lnTo>
                  <a:lnTo>
                    <a:pt x="79885" y="46231"/>
                  </a:lnTo>
                  <a:lnTo>
                    <a:pt x="79885" y="46231"/>
                  </a:lnTo>
                  <a:lnTo>
                    <a:pt x="79885" y="47747"/>
                  </a:lnTo>
                  <a:lnTo>
                    <a:pt x="79885" y="47747"/>
                  </a:lnTo>
                  <a:lnTo>
                    <a:pt x="80914" y="47747"/>
                  </a:lnTo>
                  <a:lnTo>
                    <a:pt x="81942" y="48505"/>
                  </a:lnTo>
                  <a:lnTo>
                    <a:pt x="81942" y="49263"/>
                  </a:lnTo>
                  <a:lnTo>
                    <a:pt x="82971" y="50021"/>
                  </a:lnTo>
                  <a:lnTo>
                    <a:pt x="81942" y="50778"/>
                  </a:lnTo>
                  <a:lnTo>
                    <a:pt x="80914" y="51284"/>
                  </a:lnTo>
                  <a:lnTo>
                    <a:pt x="81942" y="51284"/>
                  </a:lnTo>
                  <a:lnTo>
                    <a:pt x="81942" y="52042"/>
                  </a:lnTo>
                  <a:lnTo>
                    <a:pt x="80914" y="52042"/>
                  </a:lnTo>
                  <a:lnTo>
                    <a:pt x="81942" y="52800"/>
                  </a:lnTo>
                  <a:lnTo>
                    <a:pt x="80914" y="54315"/>
                  </a:lnTo>
                  <a:lnTo>
                    <a:pt x="80914" y="55073"/>
                  </a:lnTo>
                  <a:lnTo>
                    <a:pt x="79885" y="55831"/>
                  </a:lnTo>
                  <a:lnTo>
                    <a:pt x="79885" y="55831"/>
                  </a:lnTo>
                  <a:lnTo>
                    <a:pt x="80914" y="55831"/>
                  </a:lnTo>
                  <a:lnTo>
                    <a:pt x="81942" y="56336"/>
                  </a:lnTo>
                  <a:lnTo>
                    <a:pt x="81942" y="57094"/>
                  </a:lnTo>
                  <a:lnTo>
                    <a:pt x="81942" y="57094"/>
                  </a:lnTo>
                  <a:lnTo>
                    <a:pt x="81942" y="57852"/>
                  </a:lnTo>
                  <a:lnTo>
                    <a:pt x="82971" y="57852"/>
                  </a:lnTo>
                  <a:lnTo>
                    <a:pt x="84000" y="58610"/>
                  </a:lnTo>
                  <a:lnTo>
                    <a:pt x="84000" y="58610"/>
                  </a:lnTo>
                  <a:lnTo>
                    <a:pt x="84000" y="58610"/>
                  </a:lnTo>
                  <a:lnTo>
                    <a:pt x="85028" y="59368"/>
                  </a:lnTo>
                  <a:lnTo>
                    <a:pt x="85028" y="60126"/>
                  </a:lnTo>
                  <a:lnTo>
                    <a:pt x="84000" y="60126"/>
                  </a:lnTo>
                  <a:lnTo>
                    <a:pt x="84000" y="60884"/>
                  </a:lnTo>
                  <a:lnTo>
                    <a:pt x="85028" y="60884"/>
                  </a:lnTo>
                  <a:lnTo>
                    <a:pt x="86057" y="61389"/>
                  </a:lnTo>
                  <a:lnTo>
                    <a:pt x="86057" y="62147"/>
                  </a:lnTo>
                  <a:lnTo>
                    <a:pt x="86742" y="63663"/>
                  </a:lnTo>
                  <a:lnTo>
                    <a:pt x="87771" y="64421"/>
                  </a:lnTo>
                  <a:lnTo>
                    <a:pt x="88800" y="64421"/>
                  </a:lnTo>
                  <a:lnTo>
                    <a:pt x="88800" y="65178"/>
                  </a:lnTo>
                  <a:lnTo>
                    <a:pt x="88800" y="65178"/>
                  </a:lnTo>
                  <a:lnTo>
                    <a:pt x="89828" y="65936"/>
                  </a:lnTo>
                  <a:lnTo>
                    <a:pt x="90857" y="65936"/>
                  </a:lnTo>
                  <a:lnTo>
                    <a:pt x="90857" y="66442"/>
                  </a:lnTo>
                  <a:lnTo>
                    <a:pt x="92914" y="66442"/>
                  </a:lnTo>
                  <a:lnTo>
                    <a:pt x="93600" y="67957"/>
                  </a:lnTo>
                  <a:lnTo>
                    <a:pt x="92914" y="68715"/>
                  </a:lnTo>
                  <a:lnTo>
                    <a:pt x="93600" y="70231"/>
                  </a:lnTo>
                  <a:lnTo>
                    <a:pt x="94628" y="70989"/>
                  </a:lnTo>
                  <a:lnTo>
                    <a:pt x="94628" y="71494"/>
                  </a:lnTo>
                  <a:lnTo>
                    <a:pt x="94628" y="72252"/>
                  </a:lnTo>
                  <a:lnTo>
                    <a:pt x="94628" y="72252"/>
                  </a:lnTo>
                  <a:lnTo>
                    <a:pt x="94628" y="73768"/>
                  </a:lnTo>
                  <a:lnTo>
                    <a:pt x="93600" y="73768"/>
                  </a:lnTo>
                  <a:lnTo>
                    <a:pt x="93600" y="74526"/>
                  </a:lnTo>
                  <a:lnTo>
                    <a:pt x="93600" y="75284"/>
                  </a:lnTo>
                  <a:lnTo>
                    <a:pt x="91885" y="75284"/>
                  </a:lnTo>
                  <a:lnTo>
                    <a:pt x="90857" y="76042"/>
                  </a:lnTo>
                  <a:lnTo>
                    <a:pt x="90857" y="77305"/>
                  </a:lnTo>
                  <a:lnTo>
                    <a:pt x="90857" y="78821"/>
                  </a:lnTo>
                  <a:lnTo>
                    <a:pt x="90857" y="80336"/>
                  </a:lnTo>
                  <a:lnTo>
                    <a:pt x="90857" y="80336"/>
                  </a:lnTo>
                  <a:lnTo>
                    <a:pt x="91885" y="80336"/>
                  </a:lnTo>
                  <a:lnTo>
                    <a:pt x="91885" y="79578"/>
                  </a:lnTo>
                  <a:lnTo>
                    <a:pt x="91885" y="78821"/>
                  </a:lnTo>
                  <a:lnTo>
                    <a:pt x="92914" y="78821"/>
                  </a:lnTo>
                  <a:lnTo>
                    <a:pt x="92914" y="78063"/>
                  </a:lnTo>
                  <a:lnTo>
                    <a:pt x="93600" y="78063"/>
                  </a:lnTo>
                  <a:lnTo>
                    <a:pt x="93600" y="78821"/>
                  </a:lnTo>
                  <a:lnTo>
                    <a:pt x="94628" y="78063"/>
                  </a:lnTo>
                  <a:lnTo>
                    <a:pt x="94628" y="78821"/>
                  </a:lnTo>
                  <a:lnTo>
                    <a:pt x="95657" y="78821"/>
                  </a:lnTo>
                  <a:lnTo>
                    <a:pt x="96685" y="78821"/>
                  </a:lnTo>
                  <a:lnTo>
                    <a:pt x="96685" y="80336"/>
                  </a:lnTo>
                  <a:lnTo>
                    <a:pt x="97714" y="80336"/>
                  </a:lnTo>
                  <a:lnTo>
                    <a:pt x="96685" y="79578"/>
                  </a:lnTo>
                  <a:lnTo>
                    <a:pt x="97714" y="78821"/>
                  </a:lnTo>
                  <a:lnTo>
                    <a:pt x="98742" y="79578"/>
                  </a:lnTo>
                  <a:lnTo>
                    <a:pt x="99771" y="80336"/>
                  </a:lnTo>
                  <a:lnTo>
                    <a:pt x="99771" y="79578"/>
                  </a:lnTo>
                  <a:lnTo>
                    <a:pt x="99771" y="78821"/>
                  </a:lnTo>
                  <a:lnTo>
                    <a:pt x="100457" y="78821"/>
                  </a:lnTo>
                  <a:lnTo>
                    <a:pt x="101485" y="78821"/>
                  </a:lnTo>
                  <a:lnTo>
                    <a:pt x="101485" y="78821"/>
                  </a:lnTo>
                  <a:lnTo>
                    <a:pt x="103542" y="78821"/>
                  </a:lnTo>
                  <a:lnTo>
                    <a:pt x="103542" y="78063"/>
                  </a:lnTo>
                  <a:lnTo>
                    <a:pt x="103542" y="77305"/>
                  </a:lnTo>
                  <a:lnTo>
                    <a:pt x="103542" y="77305"/>
                  </a:lnTo>
                  <a:lnTo>
                    <a:pt x="105599" y="77305"/>
                  </a:lnTo>
                  <a:lnTo>
                    <a:pt x="105599" y="77305"/>
                  </a:lnTo>
                  <a:lnTo>
                    <a:pt x="106628" y="77305"/>
                  </a:lnTo>
                  <a:lnTo>
                    <a:pt x="108342" y="77305"/>
                  </a:lnTo>
                  <a:lnTo>
                    <a:pt x="108342" y="78063"/>
                  </a:lnTo>
                  <a:lnTo>
                    <a:pt x="109371" y="78063"/>
                  </a:lnTo>
                  <a:lnTo>
                    <a:pt x="109371" y="78821"/>
                  </a:lnTo>
                  <a:lnTo>
                    <a:pt x="111428" y="78063"/>
                  </a:lnTo>
                  <a:lnTo>
                    <a:pt x="112457" y="78063"/>
                  </a:lnTo>
                  <a:lnTo>
                    <a:pt x="114171" y="79578"/>
                  </a:lnTo>
                  <a:lnTo>
                    <a:pt x="112457" y="81094"/>
                  </a:lnTo>
                  <a:lnTo>
                    <a:pt x="114171" y="81600"/>
                  </a:lnTo>
                  <a:lnTo>
                    <a:pt x="114171" y="81600"/>
                  </a:lnTo>
                  <a:lnTo>
                    <a:pt x="113142" y="83115"/>
                  </a:lnTo>
                  <a:lnTo>
                    <a:pt x="114171" y="83873"/>
                  </a:lnTo>
                  <a:lnTo>
                    <a:pt x="117257" y="83115"/>
                  </a:lnTo>
                  <a:lnTo>
                    <a:pt x="117257" y="83115"/>
                  </a:lnTo>
                  <a:lnTo>
                    <a:pt x="118285" y="83873"/>
                  </a:lnTo>
                  <a:lnTo>
                    <a:pt x="119314" y="83873"/>
                  </a:lnTo>
                  <a:lnTo>
                    <a:pt x="119314" y="84631"/>
                  </a:lnTo>
                  <a:lnTo>
                    <a:pt x="119999" y="84631"/>
                  </a:lnTo>
                  <a:lnTo>
                    <a:pt x="119999" y="85389"/>
                  </a:lnTo>
                  <a:lnTo>
                    <a:pt x="119999" y="86147"/>
                  </a:lnTo>
                  <a:lnTo>
                    <a:pt x="119999" y="87410"/>
                  </a:lnTo>
                  <a:lnTo>
                    <a:pt x="119999" y="87410"/>
                  </a:lnTo>
                  <a:lnTo>
                    <a:pt x="119314" y="88926"/>
                  </a:lnTo>
                  <a:lnTo>
                    <a:pt x="119314" y="89684"/>
                  </a:lnTo>
                  <a:lnTo>
                    <a:pt x="118285" y="90442"/>
                  </a:lnTo>
                  <a:lnTo>
                    <a:pt x="119314" y="91957"/>
                  </a:lnTo>
                  <a:lnTo>
                    <a:pt x="118285" y="92463"/>
                  </a:lnTo>
                  <a:lnTo>
                    <a:pt x="117257" y="91200"/>
                  </a:lnTo>
                  <a:lnTo>
                    <a:pt x="115199" y="90442"/>
                  </a:lnTo>
                  <a:lnTo>
                    <a:pt x="115199" y="91957"/>
                  </a:lnTo>
                  <a:lnTo>
                    <a:pt x="116228" y="91957"/>
                  </a:lnTo>
                  <a:lnTo>
                    <a:pt x="116228" y="92463"/>
                  </a:lnTo>
                  <a:lnTo>
                    <a:pt x="115199" y="92463"/>
                  </a:lnTo>
                  <a:lnTo>
                    <a:pt x="114171" y="92463"/>
                  </a:lnTo>
                  <a:lnTo>
                    <a:pt x="114171" y="93978"/>
                  </a:lnTo>
                  <a:lnTo>
                    <a:pt x="114171" y="95494"/>
                  </a:lnTo>
                  <a:lnTo>
                    <a:pt x="115199" y="95494"/>
                  </a:lnTo>
                  <a:lnTo>
                    <a:pt x="115199" y="96252"/>
                  </a:lnTo>
                  <a:lnTo>
                    <a:pt x="114171" y="97010"/>
                  </a:lnTo>
                  <a:lnTo>
                    <a:pt x="112457" y="97010"/>
                  </a:lnTo>
                  <a:lnTo>
                    <a:pt x="111428" y="97010"/>
                  </a:lnTo>
                  <a:lnTo>
                    <a:pt x="111428" y="98273"/>
                  </a:lnTo>
                  <a:lnTo>
                    <a:pt x="112457" y="99031"/>
                  </a:lnTo>
                  <a:lnTo>
                    <a:pt x="112457" y="99789"/>
                  </a:lnTo>
                  <a:lnTo>
                    <a:pt x="111428" y="100547"/>
                  </a:lnTo>
                  <a:lnTo>
                    <a:pt x="109371" y="100547"/>
                  </a:lnTo>
                  <a:lnTo>
                    <a:pt x="108342" y="100547"/>
                  </a:lnTo>
                  <a:lnTo>
                    <a:pt x="107314" y="100547"/>
                  </a:lnTo>
                  <a:lnTo>
                    <a:pt x="107314" y="102063"/>
                  </a:lnTo>
                  <a:lnTo>
                    <a:pt x="106628" y="103326"/>
                  </a:lnTo>
                  <a:lnTo>
                    <a:pt x="105599" y="104842"/>
                  </a:lnTo>
                  <a:lnTo>
                    <a:pt x="104571" y="105600"/>
                  </a:lnTo>
                  <a:lnTo>
                    <a:pt x="102514" y="105600"/>
                  </a:lnTo>
                  <a:lnTo>
                    <a:pt x="101485" y="106357"/>
                  </a:lnTo>
                  <a:lnTo>
                    <a:pt x="100457" y="106357"/>
                  </a:lnTo>
                  <a:lnTo>
                    <a:pt x="98742" y="105600"/>
                  </a:lnTo>
                  <a:lnTo>
                    <a:pt x="97714" y="106357"/>
                  </a:lnTo>
                  <a:lnTo>
                    <a:pt x="97714" y="107115"/>
                  </a:lnTo>
                  <a:lnTo>
                    <a:pt x="97714" y="107621"/>
                  </a:lnTo>
                  <a:lnTo>
                    <a:pt x="96685" y="107621"/>
                  </a:lnTo>
                  <a:lnTo>
                    <a:pt x="96685" y="107621"/>
                  </a:lnTo>
                  <a:lnTo>
                    <a:pt x="96685" y="108378"/>
                  </a:lnTo>
                  <a:lnTo>
                    <a:pt x="95657" y="109136"/>
                  </a:lnTo>
                  <a:lnTo>
                    <a:pt x="94628" y="107621"/>
                  </a:lnTo>
                  <a:lnTo>
                    <a:pt x="93600" y="108378"/>
                  </a:lnTo>
                  <a:lnTo>
                    <a:pt x="93600" y="109894"/>
                  </a:lnTo>
                  <a:lnTo>
                    <a:pt x="92914" y="110652"/>
                  </a:lnTo>
                  <a:lnTo>
                    <a:pt x="92914" y="111410"/>
                  </a:lnTo>
                  <a:lnTo>
                    <a:pt x="92914" y="111410"/>
                  </a:lnTo>
                  <a:lnTo>
                    <a:pt x="90857" y="112168"/>
                  </a:lnTo>
                  <a:lnTo>
                    <a:pt x="90857" y="112168"/>
                  </a:lnTo>
                  <a:lnTo>
                    <a:pt x="89828" y="112673"/>
                  </a:lnTo>
                  <a:lnTo>
                    <a:pt x="88800" y="112673"/>
                  </a:lnTo>
                  <a:lnTo>
                    <a:pt x="88800" y="112168"/>
                  </a:lnTo>
                  <a:lnTo>
                    <a:pt x="87771" y="112168"/>
                  </a:lnTo>
                  <a:lnTo>
                    <a:pt x="88800" y="111410"/>
                  </a:lnTo>
                  <a:lnTo>
                    <a:pt x="86742" y="111410"/>
                  </a:lnTo>
                  <a:lnTo>
                    <a:pt x="86742" y="111410"/>
                  </a:lnTo>
                  <a:lnTo>
                    <a:pt x="86057" y="110652"/>
                  </a:lnTo>
                  <a:lnTo>
                    <a:pt x="85028" y="109894"/>
                  </a:lnTo>
                  <a:lnTo>
                    <a:pt x="84000" y="109136"/>
                  </a:lnTo>
                  <a:lnTo>
                    <a:pt x="84000" y="107621"/>
                  </a:lnTo>
                  <a:lnTo>
                    <a:pt x="79885" y="108378"/>
                  </a:lnTo>
                  <a:lnTo>
                    <a:pt x="79200" y="107621"/>
                  </a:lnTo>
                  <a:lnTo>
                    <a:pt x="79885" y="107621"/>
                  </a:lnTo>
                  <a:lnTo>
                    <a:pt x="79885" y="107115"/>
                  </a:lnTo>
                  <a:lnTo>
                    <a:pt x="79200" y="105600"/>
                  </a:lnTo>
                  <a:lnTo>
                    <a:pt x="78171" y="105600"/>
                  </a:lnTo>
                  <a:lnTo>
                    <a:pt x="77142" y="105600"/>
                  </a:lnTo>
                  <a:lnTo>
                    <a:pt x="76114" y="105600"/>
                  </a:lnTo>
                  <a:lnTo>
                    <a:pt x="76114" y="108378"/>
                  </a:lnTo>
                  <a:lnTo>
                    <a:pt x="75085" y="108378"/>
                  </a:lnTo>
                  <a:lnTo>
                    <a:pt x="75085" y="107621"/>
                  </a:lnTo>
                  <a:lnTo>
                    <a:pt x="75085" y="107621"/>
                  </a:lnTo>
                  <a:lnTo>
                    <a:pt x="75085" y="108378"/>
                  </a:lnTo>
                  <a:lnTo>
                    <a:pt x="72342" y="109136"/>
                  </a:lnTo>
                  <a:lnTo>
                    <a:pt x="71314" y="109894"/>
                  </a:lnTo>
                  <a:lnTo>
                    <a:pt x="70285" y="109136"/>
                  </a:lnTo>
                  <a:lnTo>
                    <a:pt x="68228" y="107115"/>
                  </a:lnTo>
                  <a:lnTo>
                    <a:pt x="68228" y="105600"/>
                  </a:lnTo>
                  <a:lnTo>
                    <a:pt x="67200" y="103326"/>
                  </a:lnTo>
                  <a:lnTo>
                    <a:pt x="67200" y="102063"/>
                  </a:lnTo>
                  <a:lnTo>
                    <a:pt x="66514" y="102063"/>
                  </a:lnTo>
                  <a:lnTo>
                    <a:pt x="66514" y="101305"/>
                  </a:lnTo>
                  <a:lnTo>
                    <a:pt x="66514" y="101305"/>
                  </a:lnTo>
                  <a:lnTo>
                    <a:pt x="64457" y="100547"/>
                  </a:lnTo>
                  <a:lnTo>
                    <a:pt x="64457" y="100547"/>
                  </a:lnTo>
                  <a:lnTo>
                    <a:pt x="64457" y="101305"/>
                  </a:lnTo>
                  <a:lnTo>
                    <a:pt x="63428" y="101305"/>
                  </a:lnTo>
                  <a:lnTo>
                    <a:pt x="61371" y="103326"/>
                  </a:lnTo>
                  <a:lnTo>
                    <a:pt x="59657" y="103326"/>
                  </a:lnTo>
                  <a:lnTo>
                    <a:pt x="59657" y="102568"/>
                  </a:lnTo>
                  <a:lnTo>
                    <a:pt x="59657" y="102063"/>
                  </a:lnTo>
                  <a:lnTo>
                    <a:pt x="58628" y="102568"/>
                  </a:lnTo>
                  <a:lnTo>
                    <a:pt x="58628" y="103326"/>
                  </a:lnTo>
                  <a:lnTo>
                    <a:pt x="57599" y="104084"/>
                  </a:lnTo>
                  <a:lnTo>
                    <a:pt x="58628" y="105600"/>
                  </a:lnTo>
                  <a:lnTo>
                    <a:pt x="57599" y="105600"/>
                  </a:lnTo>
                  <a:lnTo>
                    <a:pt x="55542" y="106357"/>
                  </a:lnTo>
                  <a:lnTo>
                    <a:pt x="54514" y="105600"/>
                  </a:lnTo>
                  <a:lnTo>
                    <a:pt x="53485" y="104842"/>
                  </a:lnTo>
                  <a:lnTo>
                    <a:pt x="53485" y="104842"/>
                  </a:lnTo>
                  <a:lnTo>
                    <a:pt x="52799" y="104842"/>
                  </a:lnTo>
                  <a:lnTo>
                    <a:pt x="51771" y="105600"/>
                  </a:lnTo>
                  <a:lnTo>
                    <a:pt x="51771" y="106357"/>
                  </a:lnTo>
                  <a:lnTo>
                    <a:pt x="51771" y="107115"/>
                  </a:lnTo>
                  <a:lnTo>
                    <a:pt x="51771" y="107621"/>
                  </a:lnTo>
                  <a:lnTo>
                    <a:pt x="51771" y="108378"/>
                  </a:lnTo>
                  <a:lnTo>
                    <a:pt x="50742" y="108378"/>
                  </a:lnTo>
                  <a:lnTo>
                    <a:pt x="49714" y="108378"/>
                  </a:lnTo>
                  <a:lnTo>
                    <a:pt x="50742" y="109136"/>
                  </a:lnTo>
                  <a:lnTo>
                    <a:pt x="49714" y="109136"/>
                  </a:lnTo>
                  <a:lnTo>
                    <a:pt x="48685" y="110652"/>
                  </a:lnTo>
                  <a:lnTo>
                    <a:pt x="48685" y="111410"/>
                  </a:lnTo>
                  <a:lnTo>
                    <a:pt x="48685" y="112168"/>
                  </a:lnTo>
                  <a:lnTo>
                    <a:pt x="48685" y="112168"/>
                  </a:lnTo>
                  <a:lnTo>
                    <a:pt x="47657" y="114189"/>
                  </a:lnTo>
                  <a:lnTo>
                    <a:pt x="48685" y="114947"/>
                  </a:lnTo>
                  <a:lnTo>
                    <a:pt x="46628" y="114947"/>
                  </a:lnTo>
                  <a:lnTo>
                    <a:pt x="45942" y="117726"/>
                  </a:lnTo>
                  <a:lnTo>
                    <a:pt x="44914" y="118484"/>
                  </a:lnTo>
                  <a:lnTo>
                    <a:pt x="44914" y="118484"/>
                  </a:lnTo>
                  <a:lnTo>
                    <a:pt x="44914" y="118484"/>
                  </a:lnTo>
                  <a:lnTo>
                    <a:pt x="42857" y="117221"/>
                  </a:lnTo>
                  <a:lnTo>
                    <a:pt x="42857" y="114947"/>
                  </a:lnTo>
                  <a:lnTo>
                    <a:pt x="41828" y="114189"/>
                  </a:lnTo>
                  <a:lnTo>
                    <a:pt x="42857" y="113431"/>
                  </a:lnTo>
                  <a:lnTo>
                    <a:pt x="41828" y="112168"/>
                  </a:lnTo>
                  <a:lnTo>
                    <a:pt x="41828" y="112168"/>
                  </a:lnTo>
                  <a:lnTo>
                    <a:pt x="42857" y="112168"/>
                  </a:lnTo>
                  <a:lnTo>
                    <a:pt x="42857" y="111410"/>
                  </a:lnTo>
                  <a:lnTo>
                    <a:pt x="41828" y="110652"/>
                  </a:lnTo>
                  <a:lnTo>
                    <a:pt x="41828" y="111410"/>
                  </a:lnTo>
                  <a:lnTo>
                    <a:pt x="40800" y="110652"/>
                  </a:lnTo>
                  <a:lnTo>
                    <a:pt x="40114" y="110652"/>
                  </a:lnTo>
                  <a:lnTo>
                    <a:pt x="40114" y="106357"/>
                  </a:lnTo>
                  <a:lnTo>
                    <a:pt x="39085" y="106357"/>
                  </a:lnTo>
                  <a:lnTo>
                    <a:pt x="36000" y="106357"/>
                  </a:lnTo>
                  <a:lnTo>
                    <a:pt x="34971" y="107621"/>
                  </a:lnTo>
                  <a:lnTo>
                    <a:pt x="34971" y="107115"/>
                  </a:lnTo>
                  <a:lnTo>
                    <a:pt x="34971" y="105600"/>
                  </a:lnTo>
                  <a:lnTo>
                    <a:pt x="34971" y="104084"/>
                  </a:lnTo>
                  <a:lnTo>
                    <a:pt x="33257" y="102568"/>
                  </a:lnTo>
                  <a:lnTo>
                    <a:pt x="33257" y="103326"/>
                  </a:lnTo>
                  <a:lnTo>
                    <a:pt x="32228" y="103326"/>
                  </a:lnTo>
                  <a:lnTo>
                    <a:pt x="31199" y="104842"/>
                  </a:lnTo>
                  <a:lnTo>
                    <a:pt x="31199" y="104842"/>
                  </a:lnTo>
                  <a:lnTo>
                    <a:pt x="30171" y="104842"/>
                  </a:lnTo>
                  <a:lnTo>
                    <a:pt x="29142" y="106357"/>
                  </a:lnTo>
                  <a:lnTo>
                    <a:pt x="28114" y="106357"/>
                  </a:lnTo>
                  <a:lnTo>
                    <a:pt x="26399" y="107621"/>
                  </a:lnTo>
                  <a:lnTo>
                    <a:pt x="27085" y="108378"/>
                  </a:lnTo>
                  <a:lnTo>
                    <a:pt x="26399" y="109136"/>
                  </a:lnTo>
                  <a:lnTo>
                    <a:pt x="26399" y="110652"/>
                  </a:lnTo>
                  <a:lnTo>
                    <a:pt x="26399" y="111410"/>
                  </a:lnTo>
                  <a:lnTo>
                    <a:pt x="24342" y="111410"/>
                  </a:lnTo>
                  <a:lnTo>
                    <a:pt x="24342" y="112673"/>
                  </a:lnTo>
                  <a:lnTo>
                    <a:pt x="24342" y="114189"/>
                  </a:lnTo>
                  <a:lnTo>
                    <a:pt x="24342" y="114189"/>
                  </a:lnTo>
                  <a:lnTo>
                    <a:pt x="24342" y="114189"/>
                  </a:lnTo>
                  <a:lnTo>
                    <a:pt x="23314" y="114947"/>
                  </a:lnTo>
                  <a:lnTo>
                    <a:pt x="22285" y="115705"/>
                  </a:lnTo>
                  <a:lnTo>
                    <a:pt x="21257" y="116463"/>
                  </a:lnTo>
                  <a:lnTo>
                    <a:pt x="20228" y="118484"/>
                  </a:lnTo>
                  <a:lnTo>
                    <a:pt x="20228" y="118484"/>
                  </a:lnTo>
                  <a:lnTo>
                    <a:pt x="19542" y="118484"/>
                  </a:lnTo>
                  <a:lnTo>
                    <a:pt x="18514" y="118484"/>
                  </a:lnTo>
                  <a:lnTo>
                    <a:pt x="18514" y="119242"/>
                  </a:lnTo>
                  <a:lnTo>
                    <a:pt x="16457" y="118484"/>
                  </a:lnTo>
                  <a:lnTo>
                    <a:pt x="15428" y="118484"/>
                  </a:lnTo>
                  <a:lnTo>
                    <a:pt x="14399" y="118484"/>
                  </a:lnTo>
                  <a:lnTo>
                    <a:pt x="13371" y="118484"/>
                  </a:lnTo>
                  <a:lnTo>
                    <a:pt x="13371" y="117726"/>
                  </a:lnTo>
                  <a:lnTo>
                    <a:pt x="12685" y="117726"/>
                  </a:lnTo>
                  <a:lnTo>
                    <a:pt x="9600" y="117726"/>
                  </a:lnTo>
                  <a:lnTo>
                    <a:pt x="8571" y="118484"/>
                  </a:lnTo>
                  <a:lnTo>
                    <a:pt x="7542" y="118484"/>
                  </a:lnTo>
                  <a:lnTo>
                    <a:pt x="6857" y="118484"/>
                  </a:lnTo>
                  <a:lnTo>
                    <a:pt x="7542" y="120000"/>
                  </a:lnTo>
                  <a:lnTo>
                    <a:pt x="6857" y="120000"/>
                  </a:lnTo>
                  <a:lnTo>
                    <a:pt x="4800" y="119242"/>
                  </a:lnTo>
                  <a:lnTo>
                    <a:pt x="4800" y="118484"/>
                  </a:lnTo>
                  <a:lnTo>
                    <a:pt x="4800" y="117221"/>
                  </a:lnTo>
                  <a:lnTo>
                    <a:pt x="4800" y="115705"/>
                  </a:lnTo>
                  <a:lnTo>
                    <a:pt x="2742" y="116463"/>
                  </a:lnTo>
                  <a:lnTo>
                    <a:pt x="2742" y="115705"/>
                  </a:lnTo>
                  <a:lnTo>
                    <a:pt x="2742" y="114947"/>
                  </a:lnTo>
                  <a:lnTo>
                    <a:pt x="3771" y="114947"/>
                  </a:lnTo>
                  <a:lnTo>
                    <a:pt x="3771" y="112673"/>
                  </a:lnTo>
                  <a:lnTo>
                    <a:pt x="3771" y="112168"/>
                  </a:lnTo>
                  <a:lnTo>
                    <a:pt x="4800" y="111410"/>
                  </a:lnTo>
                  <a:lnTo>
                    <a:pt x="4800" y="110652"/>
                  </a:lnTo>
                  <a:lnTo>
                    <a:pt x="4800" y="110652"/>
                  </a:lnTo>
                  <a:lnTo>
                    <a:pt x="4800" y="110652"/>
                  </a:lnTo>
                  <a:lnTo>
                    <a:pt x="4800" y="109136"/>
                  </a:lnTo>
                  <a:lnTo>
                    <a:pt x="3771" y="109136"/>
                  </a:lnTo>
                  <a:lnTo>
                    <a:pt x="2742" y="109136"/>
                  </a:lnTo>
                  <a:lnTo>
                    <a:pt x="2742" y="107621"/>
                  </a:lnTo>
                  <a:lnTo>
                    <a:pt x="1714" y="107621"/>
                  </a:lnTo>
                  <a:lnTo>
                    <a:pt x="685" y="106357"/>
                  </a:lnTo>
                  <a:lnTo>
                    <a:pt x="685" y="104842"/>
                  </a:lnTo>
                  <a:lnTo>
                    <a:pt x="1714" y="104084"/>
                  </a:lnTo>
                  <a:lnTo>
                    <a:pt x="685" y="102568"/>
                  </a:lnTo>
                  <a:lnTo>
                    <a:pt x="0" y="102063"/>
                  </a:lnTo>
                  <a:lnTo>
                    <a:pt x="0" y="100547"/>
                  </a:lnTo>
                  <a:lnTo>
                    <a:pt x="685" y="100547"/>
                  </a:lnTo>
                  <a:lnTo>
                    <a:pt x="2742" y="100547"/>
                  </a:lnTo>
                  <a:lnTo>
                    <a:pt x="3771" y="99031"/>
                  </a:lnTo>
                  <a:lnTo>
                    <a:pt x="2742" y="97515"/>
                  </a:lnTo>
                  <a:lnTo>
                    <a:pt x="1714" y="97010"/>
                  </a:lnTo>
                  <a:lnTo>
                    <a:pt x="685" y="96252"/>
                  </a:lnTo>
                  <a:lnTo>
                    <a:pt x="685" y="95494"/>
                  </a:lnTo>
                  <a:lnTo>
                    <a:pt x="2742" y="94736"/>
                  </a:lnTo>
                  <a:lnTo>
                    <a:pt x="4800" y="94736"/>
                  </a:lnTo>
                  <a:lnTo>
                    <a:pt x="5828" y="91957"/>
                  </a:lnTo>
                  <a:lnTo>
                    <a:pt x="6857" y="91200"/>
                  </a:lnTo>
                  <a:lnTo>
                    <a:pt x="6857" y="90442"/>
                  </a:lnTo>
                  <a:lnTo>
                    <a:pt x="7542" y="90442"/>
                  </a:lnTo>
                  <a:lnTo>
                    <a:pt x="7542" y="89684"/>
                  </a:lnTo>
                  <a:lnTo>
                    <a:pt x="6857" y="89684"/>
                  </a:lnTo>
                  <a:lnTo>
                    <a:pt x="6857" y="88926"/>
                  </a:lnTo>
                  <a:lnTo>
                    <a:pt x="6857" y="87410"/>
                  </a:lnTo>
                  <a:lnTo>
                    <a:pt x="6857" y="86905"/>
                  </a:lnTo>
                  <a:lnTo>
                    <a:pt x="7542" y="86147"/>
                  </a:lnTo>
                  <a:lnTo>
                    <a:pt x="7542" y="84631"/>
                  </a:lnTo>
                  <a:lnTo>
                    <a:pt x="9600" y="84631"/>
                  </a:lnTo>
                  <a:lnTo>
                    <a:pt x="9600" y="83873"/>
                  </a:lnTo>
                  <a:lnTo>
                    <a:pt x="9600" y="83115"/>
                  </a:lnTo>
                  <a:lnTo>
                    <a:pt x="9600" y="83115"/>
                  </a:lnTo>
                  <a:lnTo>
                    <a:pt x="10628" y="83115"/>
                  </a:lnTo>
                  <a:lnTo>
                    <a:pt x="11657" y="81600"/>
                  </a:lnTo>
                  <a:lnTo>
                    <a:pt x="12685" y="81600"/>
                  </a:lnTo>
                  <a:lnTo>
                    <a:pt x="13371" y="81600"/>
                  </a:lnTo>
                  <a:lnTo>
                    <a:pt x="13371" y="80336"/>
                  </a:lnTo>
                  <a:lnTo>
                    <a:pt x="13371" y="80336"/>
                  </a:lnTo>
                  <a:lnTo>
                    <a:pt x="14399" y="80336"/>
                  </a:lnTo>
                  <a:lnTo>
                    <a:pt x="14399" y="78821"/>
                  </a:lnTo>
                  <a:lnTo>
                    <a:pt x="14399" y="78063"/>
                  </a:lnTo>
                  <a:lnTo>
                    <a:pt x="14399" y="77305"/>
                  </a:lnTo>
                  <a:lnTo>
                    <a:pt x="13371" y="76547"/>
                  </a:lnTo>
                  <a:lnTo>
                    <a:pt x="14399" y="76547"/>
                  </a:lnTo>
                  <a:lnTo>
                    <a:pt x="15428" y="76547"/>
                  </a:lnTo>
                  <a:lnTo>
                    <a:pt x="17485" y="77305"/>
                  </a:lnTo>
                  <a:lnTo>
                    <a:pt x="18514" y="78063"/>
                  </a:lnTo>
                  <a:lnTo>
                    <a:pt x="18514" y="78063"/>
                  </a:lnTo>
                  <a:lnTo>
                    <a:pt x="19542" y="78821"/>
                  </a:lnTo>
                  <a:lnTo>
                    <a:pt x="19542" y="78821"/>
                  </a:lnTo>
                  <a:lnTo>
                    <a:pt x="20228" y="78821"/>
                  </a:lnTo>
                  <a:lnTo>
                    <a:pt x="20228" y="78821"/>
                  </a:lnTo>
                  <a:lnTo>
                    <a:pt x="22285" y="78821"/>
                  </a:lnTo>
                  <a:lnTo>
                    <a:pt x="22285" y="77305"/>
                  </a:lnTo>
                  <a:lnTo>
                    <a:pt x="20228" y="76547"/>
                  </a:lnTo>
                  <a:lnTo>
                    <a:pt x="20228" y="75284"/>
                  </a:lnTo>
                  <a:lnTo>
                    <a:pt x="20228" y="74526"/>
                  </a:lnTo>
                  <a:lnTo>
                    <a:pt x="21257" y="73768"/>
                  </a:lnTo>
                  <a:lnTo>
                    <a:pt x="21257" y="73010"/>
                  </a:lnTo>
                  <a:lnTo>
                    <a:pt x="22285" y="72252"/>
                  </a:lnTo>
                  <a:lnTo>
                    <a:pt x="21257" y="71494"/>
                  </a:lnTo>
                  <a:lnTo>
                    <a:pt x="22285" y="70989"/>
                  </a:lnTo>
                  <a:lnTo>
                    <a:pt x="21257" y="70231"/>
                  </a:lnTo>
                  <a:lnTo>
                    <a:pt x="22285" y="69473"/>
                  </a:lnTo>
                  <a:lnTo>
                    <a:pt x="22285" y="68715"/>
                  </a:lnTo>
                  <a:lnTo>
                    <a:pt x="20228" y="68715"/>
                  </a:lnTo>
                  <a:lnTo>
                    <a:pt x="19542" y="66442"/>
                  </a:lnTo>
                  <a:lnTo>
                    <a:pt x="20228" y="65936"/>
                  </a:lnTo>
                  <a:lnTo>
                    <a:pt x="20228" y="64421"/>
                  </a:lnTo>
                  <a:lnTo>
                    <a:pt x="22285" y="64421"/>
                  </a:lnTo>
                  <a:lnTo>
                    <a:pt x="22285" y="62905"/>
                  </a:lnTo>
                  <a:lnTo>
                    <a:pt x="22285" y="62905"/>
                  </a:lnTo>
                  <a:lnTo>
                    <a:pt x="22285" y="61389"/>
                  </a:lnTo>
                  <a:lnTo>
                    <a:pt x="22285" y="61389"/>
                  </a:lnTo>
                  <a:lnTo>
                    <a:pt x="22285" y="60884"/>
                  </a:lnTo>
                  <a:lnTo>
                    <a:pt x="22285" y="60884"/>
                  </a:lnTo>
                  <a:lnTo>
                    <a:pt x="22285" y="60126"/>
                  </a:lnTo>
                  <a:lnTo>
                    <a:pt x="20228" y="58610"/>
                  </a:lnTo>
                  <a:lnTo>
                    <a:pt x="19542" y="57094"/>
                  </a:lnTo>
                  <a:lnTo>
                    <a:pt x="17485" y="57094"/>
                  </a:lnTo>
                  <a:lnTo>
                    <a:pt x="17485" y="55831"/>
                  </a:lnTo>
                  <a:lnTo>
                    <a:pt x="15428" y="53557"/>
                  </a:lnTo>
                  <a:lnTo>
                    <a:pt x="16457" y="52800"/>
                  </a:lnTo>
                  <a:lnTo>
                    <a:pt x="17485" y="53557"/>
                  </a:lnTo>
                  <a:lnTo>
                    <a:pt x="18514" y="52800"/>
                  </a:lnTo>
                  <a:lnTo>
                    <a:pt x="18514" y="52042"/>
                  </a:lnTo>
                  <a:lnTo>
                    <a:pt x="18514" y="52042"/>
                  </a:lnTo>
                  <a:lnTo>
                    <a:pt x="18514" y="51284"/>
                  </a:lnTo>
                  <a:lnTo>
                    <a:pt x="19542" y="51284"/>
                  </a:lnTo>
                  <a:lnTo>
                    <a:pt x="20228" y="51284"/>
                  </a:lnTo>
                  <a:lnTo>
                    <a:pt x="21257" y="51284"/>
                  </a:lnTo>
                  <a:lnTo>
                    <a:pt x="24342" y="49263"/>
                  </a:lnTo>
                  <a:lnTo>
                    <a:pt x="23314" y="48505"/>
                  </a:lnTo>
                  <a:lnTo>
                    <a:pt x="24342" y="47747"/>
                  </a:lnTo>
                  <a:lnTo>
                    <a:pt x="24342" y="46989"/>
                  </a:lnTo>
                  <a:lnTo>
                    <a:pt x="24342" y="46231"/>
                  </a:lnTo>
                  <a:lnTo>
                    <a:pt x="26399" y="46231"/>
                  </a:lnTo>
                  <a:lnTo>
                    <a:pt x="26399" y="45726"/>
                  </a:lnTo>
                  <a:lnTo>
                    <a:pt x="26399" y="44968"/>
                  </a:lnTo>
                  <a:lnTo>
                    <a:pt x="26399" y="43452"/>
                  </a:lnTo>
                  <a:lnTo>
                    <a:pt x="26399" y="41936"/>
                  </a:lnTo>
                  <a:lnTo>
                    <a:pt x="25371" y="41936"/>
                  </a:lnTo>
                  <a:lnTo>
                    <a:pt x="24342" y="39157"/>
                  </a:lnTo>
                  <a:lnTo>
                    <a:pt x="24342" y="38400"/>
                  </a:lnTo>
                  <a:lnTo>
                    <a:pt x="24342" y="37642"/>
                  </a:lnTo>
                  <a:lnTo>
                    <a:pt x="24342" y="36126"/>
                  </a:lnTo>
                  <a:lnTo>
                    <a:pt x="24342" y="34863"/>
                  </a:lnTo>
                  <a:lnTo>
                    <a:pt x="22285" y="34105"/>
                  </a:lnTo>
                  <a:lnTo>
                    <a:pt x="22285" y="32589"/>
                  </a:lnTo>
                  <a:lnTo>
                    <a:pt x="22285" y="31073"/>
                  </a:lnTo>
                  <a:lnTo>
                    <a:pt x="22285" y="31073"/>
                  </a:lnTo>
                  <a:lnTo>
                    <a:pt x="20228" y="30315"/>
                  </a:lnTo>
                  <a:lnTo>
                    <a:pt x="20228" y="29052"/>
                  </a:lnTo>
                  <a:lnTo>
                    <a:pt x="18514" y="28294"/>
                  </a:lnTo>
                  <a:lnTo>
                    <a:pt x="17485" y="28294"/>
                  </a:lnTo>
                  <a:lnTo>
                    <a:pt x="17485" y="28294"/>
                  </a:lnTo>
                  <a:lnTo>
                    <a:pt x="17485" y="28294"/>
                  </a:lnTo>
                  <a:lnTo>
                    <a:pt x="17485" y="27536"/>
                  </a:lnTo>
                  <a:lnTo>
                    <a:pt x="15428" y="26021"/>
                  </a:lnTo>
                  <a:lnTo>
                    <a:pt x="15428" y="26778"/>
                  </a:lnTo>
                  <a:lnTo>
                    <a:pt x="14399" y="26778"/>
                  </a:lnTo>
                  <a:lnTo>
                    <a:pt x="13371" y="26021"/>
                  </a:lnTo>
                  <a:lnTo>
                    <a:pt x="13371" y="26021"/>
                  </a:lnTo>
                  <a:lnTo>
                    <a:pt x="11657" y="25263"/>
                  </a:lnTo>
                  <a:lnTo>
                    <a:pt x="11657" y="24757"/>
                  </a:lnTo>
                  <a:lnTo>
                    <a:pt x="13371" y="24000"/>
                  </a:lnTo>
                  <a:lnTo>
                    <a:pt x="12685" y="23242"/>
                  </a:lnTo>
                  <a:lnTo>
                    <a:pt x="11657" y="23242"/>
                  </a:lnTo>
                  <a:lnTo>
                    <a:pt x="11657" y="23242"/>
                  </a:lnTo>
                  <a:lnTo>
                    <a:pt x="10628" y="23242"/>
                  </a:lnTo>
                  <a:lnTo>
                    <a:pt x="10628" y="21726"/>
                  </a:lnTo>
                  <a:lnTo>
                    <a:pt x="9600" y="20968"/>
                  </a:lnTo>
                  <a:lnTo>
                    <a:pt x="11657" y="18189"/>
                  </a:lnTo>
                  <a:lnTo>
                    <a:pt x="12685" y="18947"/>
                  </a:lnTo>
                  <a:lnTo>
                    <a:pt x="12685" y="17431"/>
                  </a:lnTo>
                  <a:lnTo>
                    <a:pt x="12685" y="17431"/>
                  </a:lnTo>
                  <a:lnTo>
                    <a:pt x="14399" y="15157"/>
                  </a:lnTo>
                  <a:lnTo>
                    <a:pt x="15428" y="15157"/>
                  </a:lnTo>
                  <a:lnTo>
                    <a:pt x="18514" y="15157"/>
                  </a:lnTo>
                  <a:lnTo>
                    <a:pt x="20228" y="14652"/>
                  </a:lnTo>
                  <a:lnTo>
                    <a:pt x="20228" y="15157"/>
                  </a:lnTo>
                  <a:lnTo>
                    <a:pt x="22285" y="15157"/>
                  </a:lnTo>
                  <a:lnTo>
                    <a:pt x="22285" y="15157"/>
                  </a:lnTo>
                  <a:lnTo>
                    <a:pt x="22285" y="15157"/>
                  </a:lnTo>
                  <a:lnTo>
                    <a:pt x="22285" y="15157"/>
                  </a:lnTo>
                  <a:lnTo>
                    <a:pt x="23314" y="15157"/>
                  </a:lnTo>
                  <a:lnTo>
                    <a:pt x="24342" y="14652"/>
                  </a:lnTo>
                  <a:lnTo>
                    <a:pt x="27085" y="13894"/>
                  </a:lnTo>
                  <a:lnTo>
                    <a:pt x="26399" y="12378"/>
                  </a:lnTo>
                  <a:lnTo>
                    <a:pt x="26399" y="10863"/>
                  </a:lnTo>
                  <a:lnTo>
                    <a:pt x="25371" y="11621"/>
                  </a:lnTo>
                  <a:lnTo>
                    <a:pt x="24342" y="10863"/>
                  </a:lnTo>
                  <a:lnTo>
                    <a:pt x="26399" y="10105"/>
                  </a:lnTo>
                  <a:lnTo>
                    <a:pt x="26399" y="8842"/>
                  </a:lnTo>
                  <a:lnTo>
                    <a:pt x="24342" y="8084"/>
                  </a:lnTo>
                  <a:lnTo>
                    <a:pt x="24342" y="8084"/>
                  </a:lnTo>
                  <a:lnTo>
                    <a:pt x="26399" y="7326"/>
                  </a:lnTo>
                  <a:lnTo>
                    <a:pt x="26399" y="8084"/>
                  </a:lnTo>
                  <a:lnTo>
                    <a:pt x="27085" y="8084"/>
                  </a:lnTo>
                  <a:lnTo>
                    <a:pt x="27085" y="7326"/>
                  </a:lnTo>
                  <a:lnTo>
                    <a:pt x="27085" y="6568"/>
                  </a:lnTo>
                  <a:lnTo>
                    <a:pt x="27085" y="5810"/>
                  </a:lnTo>
                  <a:lnTo>
                    <a:pt x="28114" y="6568"/>
                  </a:lnTo>
                  <a:lnTo>
                    <a:pt x="29142" y="5052"/>
                  </a:lnTo>
                  <a:lnTo>
                    <a:pt x="30171" y="5052"/>
                  </a:lnTo>
                  <a:lnTo>
                    <a:pt x="30171" y="4547"/>
                  </a:lnTo>
                  <a:lnTo>
                    <a:pt x="31199" y="4547"/>
                  </a:lnTo>
                  <a:lnTo>
                    <a:pt x="31199" y="3789"/>
                  </a:lnTo>
                  <a:lnTo>
                    <a:pt x="33257" y="3031"/>
                  </a:lnTo>
                  <a:lnTo>
                    <a:pt x="33942" y="5052"/>
                  </a:lnTo>
                  <a:lnTo>
                    <a:pt x="34971" y="4547"/>
                  </a:lnTo>
                  <a:lnTo>
                    <a:pt x="34971" y="3789"/>
                  </a:lnTo>
                  <a:lnTo>
                    <a:pt x="37028" y="3789"/>
                  </a:lnTo>
                  <a:lnTo>
                    <a:pt x="38057" y="4547"/>
                  </a:lnTo>
                  <a:lnTo>
                    <a:pt x="38057" y="4547"/>
                  </a:lnTo>
                  <a:lnTo>
                    <a:pt x="38057" y="3031"/>
                  </a:lnTo>
                  <a:close/>
                </a:path>
              </a:pathLst>
            </a:custGeom>
            <a:solidFill>
              <a:srgbClr val="00B0F0"/>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69" name="Google Shape;469;p9"/>
            <p:cNvSpPr/>
            <p:nvPr/>
          </p:nvSpPr>
          <p:spPr>
            <a:xfrm>
              <a:off x="4414326" y="4111823"/>
              <a:ext cx="339698" cy="383297"/>
            </a:xfrm>
            <a:custGeom>
              <a:avLst/>
              <a:gdLst/>
              <a:ahLst/>
              <a:cxnLst/>
              <a:rect l="l" t="t" r="r" b="b"/>
              <a:pathLst>
                <a:path w="120000" h="120000" extrusionOk="0">
                  <a:moveTo>
                    <a:pt x="3574" y="82564"/>
                  </a:moveTo>
                  <a:lnTo>
                    <a:pt x="3574" y="83188"/>
                  </a:lnTo>
                  <a:lnTo>
                    <a:pt x="3574" y="83188"/>
                  </a:lnTo>
                  <a:lnTo>
                    <a:pt x="4340" y="83188"/>
                  </a:lnTo>
                  <a:lnTo>
                    <a:pt x="5106" y="83188"/>
                  </a:lnTo>
                  <a:lnTo>
                    <a:pt x="6382" y="83188"/>
                  </a:lnTo>
                  <a:lnTo>
                    <a:pt x="5617" y="83188"/>
                  </a:lnTo>
                  <a:lnTo>
                    <a:pt x="6382" y="83188"/>
                  </a:lnTo>
                  <a:lnTo>
                    <a:pt x="6382" y="83188"/>
                  </a:lnTo>
                  <a:lnTo>
                    <a:pt x="7914" y="83188"/>
                  </a:lnTo>
                  <a:lnTo>
                    <a:pt x="7914" y="84436"/>
                  </a:lnTo>
                  <a:lnTo>
                    <a:pt x="7914" y="84436"/>
                  </a:lnTo>
                  <a:lnTo>
                    <a:pt x="7914" y="84436"/>
                  </a:lnTo>
                  <a:lnTo>
                    <a:pt x="8680" y="84436"/>
                  </a:lnTo>
                  <a:lnTo>
                    <a:pt x="8680" y="84436"/>
                  </a:lnTo>
                  <a:lnTo>
                    <a:pt x="10212" y="84436"/>
                  </a:lnTo>
                  <a:lnTo>
                    <a:pt x="10212" y="85060"/>
                  </a:lnTo>
                  <a:lnTo>
                    <a:pt x="10212" y="85684"/>
                  </a:lnTo>
                  <a:lnTo>
                    <a:pt x="10212" y="86100"/>
                  </a:lnTo>
                  <a:lnTo>
                    <a:pt x="10212" y="86724"/>
                  </a:lnTo>
                  <a:lnTo>
                    <a:pt x="9446" y="87348"/>
                  </a:lnTo>
                  <a:lnTo>
                    <a:pt x="10212" y="87972"/>
                  </a:lnTo>
                  <a:lnTo>
                    <a:pt x="10723" y="87972"/>
                  </a:lnTo>
                  <a:lnTo>
                    <a:pt x="10723" y="88596"/>
                  </a:lnTo>
                  <a:lnTo>
                    <a:pt x="11489" y="88596"/>
                  </a:lnTo>
                  <a:lnTo>
                    <a:pt x="10723" y="89844"/>
                  </a:lnTo>
                  <a:lnTo>
                    <a:pt x="11489" y="89844"/>
                  </a:lnTo>
                  <a:lnTo>
                    <a:pt x="11489" y="90259"/>
                  </a:lnTo>
                  <a:lnTo>
                    <a:pt x="11489" y="91507"/>
                  </a:lnTo>
                  <a:lnTo>
                    <a:pt x="11489" y="92131"/>
                  </a:lnTo>
                  <a:lnTo>
                    <a:pt x="12255" y="92131"/>
                  </a:lnTo>
                  <a:lnTo>
                    <a:pt x="11489" y="92131"/>
                  </a:lnTo>
                  <a:lnTo>
                    <a:pt x="10212" y="92131"/>
                  </a:lnTo>
                  <a:lnTo>
                    <a:pt x="10212" y="92131"/>
                  </a:lnTo>
                  <a:lnTo>
                    <a:pt x="9446" y="92131"/>
                  </a:lnTo>
                  <a:lnTo>
                    <a:pt x="9446" y="92755"/>
                  </a:lnTo>
                  <a:lnTo>
                    <a:pt x="10212" y="93379"/>
                  </a:lnTo>
                  <a:lnTo>
                    <a:pt x="10723" y="93379"/>
                  </a:lnTo>
                  <a:lnTo>
                    <a:pt x="11489" y="94627"/>
                  </a:lnTo>
                  <a:lnTo>
                    <a:pt x="11489" y="95667"/>
                  </a:lnTo>
                  <a:lnTo>
                    <a:pt x="10723" y="96291"/>
                  </a:lnTo>
                  <a:lnTo>
                    <a:pt x="10212" y="96291"/>
                  </a:lnTo>
                  <a:lnTo>
                    <a:pt x="10212" y="96291"/>
                  </a:lnTo>
                  <a:lnTo>
                    <a:pt x="7914" y="96915"/>
                  </a:lnTo>
                  <a:lnTo>
                    <a:pt x="7148" y="96915"/>
                  </a:lnTo>
                  <a:lnTo>
                    <a:pt x="6382" y="98786"/>
                  </a:lnTo>
                  <a:lnTo>
                    <a:pt x="7914" y="99202"/>
                  </a:lnTo>
                  <a:lnTo>
                    <a:pt x="8680" y="100450"/>
                  </a:lnTo>
                  <a:lnTo>
                    <a:pt x="8680" y="100450"/>
                  </a:lnTo>
                  <a:lnTo>
                    <a:pt x="8680" y="101074"/>
                  </a:lnTo>
                  <a:lnTo>
                    <a:pt x="8680" y="101074"/>
                  </a:lnTo>
                  <a:lnTo>
                    <a:pt x="9446" y="101698"/>
                  </a:lnTo>
                  <a:lnTo>
                    <a:pt x="10212" y="102322"/>
                  </a:lnTo>
                  <a:lnTo>
                    <a:pt x="11489" y="102322"/>
                  </a:lnTo>
                  <a:lnTo>
                    <a:pt x="11489" y="102322"/>
                  </a:lnTo>
                  <a:lnTo>
                    <a:pt x="12255" y="102322"/>
                  </a:lnTo>
                  <a:lnTo>
                    <a:pt x="13021" y="102322"/>
                  </a:lnTo>
                  <a:lnTo>
                    <a:pt x="13021" y="102322"/>
                  </a:lnTo>
                  <a:lnTo>
                    <a:pt x="13021" y="101698"/>
                  </a:lnTo>
                  <a:lnTo>
                    <a:pt x="14553" y="101074"/>
                  </a:lnTo>
                  <a:lnTo>
                    <a:pt x="15319" y="101074"/>
                  </a:lnTo>
                  <a:lnTo>
                    <a:pt x="15829" y="102322"/>
                  </a:lnTo>
                  <a:lnTo>
                    <a:pt x="15829" y="102946"/>
                  </a:lnTo>
                  <a:lnTo>
                    <a:pt x="16595" y="102946"/>
                  </a:lnTo>
                  <a:lnTo>
                    <a:pt x="17361" y="103362"/>
                  </a:lnTo>
                  <a:lnTo>
                    <a:pt x="18127" y="103986"/>
                  </a:lnTo>
                  <a:lnTo>
                    <a:pt x="18127" y="104610"/>
                  </a:lnTo>
                  <a:lnTo>
                    <a:pt x="18127" y="105857"/>
                  </a:lnTo>
                  <a:lnTo>
                    <a:pt x="16595" y="105233"/>
                  </a:lnTo>
                  <a:lnTo>
                    <a:pt x="13787" y="105857"/>
                  </a:lnTo>
                  <a:lnTo>
                    <a:pt x="13021" y="105857"/>
                  </a:lnTo>
                  <a:lnTo>
                    <a:pt x="11489" y="105857"/>
                  </a:lnTo>
                  <a:lnTo>
                    <a:pt x="11489" y="106481"/>
                  </a:lnTo>
                  <a:lnTo>
                    <a:pt x="10723" y="107105"/>
                  </a:lnTo>
                  <a:lnTo>
                    <a:pt x="9446" y="108145"/>
                  </a:lnTo>
                  <a:lnTo>
                    <a:pt x="7914" y="107521"/>
                  </a:lnTo>
                  <a:lnTo>
                    <a:pt x="6382" y="109393"/>
                  </a:lnTo>
                  <a:lnTo>
                    <a:pt x="5106" y="109393"/>
                  </a:lnTo>
                  <a:lnTo>
                    <a:pt x="3574" y="110017"/>
                  </a:lnTo>
                  <a:lnTo>
                    <a:pt x="2808" y="110017"/>
                  </a:lnTo>
                  <a:lnTo>
                    <a:pt x="2042" y="110017"/>
                  </a:lnTo>
                  <a:lnTo>
                    <a:pt x="1276" y="111681"/>
                  </a:lnTo>
                  <a:lnTo>
                    <a:pt x="1276" y="112928"/>
                  </a:lnTo>
                  <a:lnTo>
                    <a:pt x="5617" y="113552"/>
                  </a:lnTo>
                  <a:lnTo>
                    <a:pt x="7914" y="115424"/>
                  </a:lnTo>
                  <a:lnTo>
                    <a:pt x="7914" y="115424"/>
                  </a:lnTo>
                  <a:lnTo>
                    <a:pt x="8680" y="115424"/>
                  </a:lnTo>
                  <a:lnTo>
                    <a:pt x="8680" y="115424"/>
                  </a:lnTo>
                  <a:lnTo>
                    <a:pt x="9446" y="115424"/>
                  </a:lnTo>
                  <a:lnTo>
                    <a:pt x="9446" y="115840"/>
                  </a:lnTo>
                  <a:lnTo>
                    <a:pt x="10212" y="116464"/>
                  </a:lnTo>
                  <a:lnTo>
                    <a:pt x="10212" y="118336"/>
                  </a:lnTo>
                  <a:lnTo>
                    <a:pt x="11489" y="118960"/>
                  </a:lnTo>
                  <a:lnTo>
                    <a:pt x="12255" y="120000"/>
                  </a:lnTo>
                  <a:lnTo>
                    <a:pt x="13021" y="119584"/>
                  </a:lnTo>
                  <a:lnTo>
                    <a:pt x="15319" y="118960"/>
                  </a:lnTo>
                  <a:lnTo>
                    <a:pt x="15829" y="118960"/>
                  </a:lnTo>
                  <a:lnTo>
                    <a:pt x="16595" y="118336"/>
                  </a:lnTo>
                  <a:lnTo>
                    <a:pt x="16595" y="117712"/>
                  </a:lnTo>
                  <a:lnTo>
                    <a:pt x="16595" y="117088"/>
                  </a:lnTo>
                  <a:lnTo>
                    <a:pt x="18127" y="116464"/>
                  </a:lnTo>
                  <a:lnTo>
                    <a:pt x="19659" y="116464"/>
                  </a:lnTo>
                  <a:lnTo>
                    <a:pt x="21702" y="115840"/>
                  </a:lnTo>
                  <a:lnTo>
                    <a:pt x="24765" y="115840"/>
                  </a:lnTo>
                  <a:lnTo>
                    <a:pt x="29106" y="117712"/>
                  </a:lnTo>
                  <a:lnTo>
                    <a:pt x="30382" y="119584"/>
                  </a:lnTo>
                  <a:lnTo>
                    <a:pt x="30382" y="120000"/>
                  </a:lnTo>
                  <a:lnTo>
                    <a:pt x="31148" y="120000"/>
                  </a:lnTo>
                  <a:lnTo>
                    <a:pt x="31914" y="120000"/>
                  </a:lnTo>
                  <a:lnTo>
                    <a:pt x="32680" y="120000"/>
                  </a:lnTo>
                  <a:lnTo>
                    <a:pt x="34212" y="119584"/>
                  </a:lnTo>
                  <a:lnTo>
                    <a:pt x="34978" y="119584"/>
                  </a:lnTo>
                  <a:lnTo>
                    <a:pt x="36255" y="120000"/>
                  </a:lnTo>
                  <a:lnTo>
                    <a:pt x="37787" y="120000"/>
                  </a:lnTo>
                  <a:lnTo>
                    <a:pt x="37787" y="118960"/>
                  </a:lnTo>
                  <a:lnTo>
                    <a:pt x="37787" y="118960"/>
                  </a:lnTo>
                  <a:lnTo>
                    <a:pt x="37787" y="118336"/>
                  </a:lnTo>
                  <a:lnTo>
                    <a:pt x="37787" y="117712"/>
                  </a:lnTo>
                  <a:lnTo>
                    <a:pt x="37787" y="117088"/>
                  </a:lnTo>
                  <a:lnTo>
                    <a:pt x="40085" y="115840"/>
                  </a:lnTo>
                  <a:lnTo>
                    <a:pt x="40595" y="115840"/>
                  </a:lnTo>
                  <a:lnTo>
                    <a:pt x="41361" y="115840"/>
                  </a:lnTo>
                  <a:lnTo>
                    <a:pt x="41361" y="117088"/>
                  </a:lnTo>
                  <a:lnTo>
                    <a:pt x="44425" y="115424"/>
                  </a:lnTo>
                  <a:lnTo>
                    <a:pt x="45702" y="115424"/>
                  </a:lnTo>
                  <a:lnTo>
                    <a:pt x="45702" y="114800"/>
                  </a:lnTo>
                  <a:lnTo>
                    <a:pt x="48000" y="114800"/>
                  </a:lnTo>
                  <a:lnTo>
                    <a:pt x="48000" y="114176"/>
                  </a:lnTo>
                  <a:lnTo>
                    <a:pt x="48765" y="113552"/>
                  </a:lnTo>
                  <a:lnTo>
                    <a:pt x="49531" y="114176"/>
                  </a:lnTo>
                  <a:lnTo>
                    <a:pt x="50808" y="114176"/>
                  </a:lnTo>
                  <a:lnTo>
                    <a:pt x="52340" y="114176"/>
                  </a:lnTo>
                  <a:lnTo>
                    <a:pt x="53872" y="115840"/>
                  </a:lnTo>
                  <a:lnTo>
                    <a:pt x="55148" y="115840"/>
                  </a:lnTo>
                  <a:lnTo>
                    <a:pt x="57446" y="115424"/>
                  </a:lnTo>
                  <a:lnTo>
                    <a:pt x="57446" y="115424"/>
                  </a:lnTo>
                  <a:lnTo>
                    <a:pt x="56680" y="113552"/>
                  </a:lnTo>
                  <a:lnTo>
                    <a:pt x="55914" y="113552"/>
                  </a:lnTo>
                  <a:lnTo>
                    <a:pt x="55914" y="112305"/>
                  </a:lnTo>
                  <a:lnTo>
                    <a:pt x="55914" y="112305"/>
                  </a:lnTo>
                  <a:lnTo>
                    <a:pt x="55914" y="111681"/>
                  </a:lnTo>
                  <a:lnTo>
                    <a:pt x="54638" y="111681"/>
                  </a:lnTo>
                  <a:lnTo>
                    <a:pt x="53872" y="111265"/>
                  </a:lnTo>
                  <a:lnTo>
                    <a:pt x="53872" y="111265"/>
                  </a:lnTo>
                  <a:lnTo>
                    <a:pt x="52340" y="111265"/>
                  </a:lnTo>
                  <a:lnTo>
                    <a:pt x="52340" y="108769"/>
                  </a:lnTo>
                  <a:lnTo>
                    <a:pt x="52340" y="108769"/>
                  </a:lnTo>
                  <a:lnTo>
                    <a:pt x="52340" y="106481"/>
                  </a:lnTo>
                  <a:lnTo>
                    <a:pt x="52340" y="104610"/>
                  </a:lnTo>
                  <a:lnTo>
                    <a:pt x="52340" y="102946"/>
                  </a:lnTo>
                  <a:lnTo>
                    <a:pt x="52340" y="102322"/>
                  </a:lnTo>
                  <a:lnTo>
                    <a:pt x="52340" y="100450"/>
                  </a:lnTo>
                  <a:lnTo>
                    <a:pt x="52340" y="97538"/>
                  </a:lnTo>
                  <a:lnTo>
                    <a:pt x="53106" y="93379"/>
                  </a:lnTo>
                  <a:lnTo>
                    <a:pt x="52340" y="93379"/>
                  </a:lnTo>
                  <a:lnTo>
                    <a:pt x="52340" y="93379"/>
                  </a:lnTo>
                  <a:lnTo>
                    <a:pt x="50808" y="92755"/>
                  </a:lnTo>
                  <a:lnTo>
                    <a:pt x="50042" y="92131"/>
                  </a:lnTo>
                  <a:lnTo>
                    <a:pt x="50808" y="90883"/>
                  </a:lnTo>
                  <a:lnTo>
                    <a:pt x="51574" y="90883"/>
                  </a:lnTo>
                  <a:lnTo>
                    <a:pt x="50808" y="92131"/>
                  </a:lnTo>
                  <a:lnTo>
                    <a:pt x="52340" y="92755"/>
                  </a:lnTo>
                  <a:lnTo>
                    <a:pt x="52340" y="91507"/>
                  </a:lnTo>
                  <a:lnTo>
                    <a:pt x="53872" y="87348"/>
                  </a:lnTo>
                  <a:lnTo>
                    <a:pt x="53106" y="87348"/>
                  </a:lnTo>
                  <a:lnTo>
                    <a:pt x="53106" y="87972"/>
                  </a:lnTo>
                  <a:lnTo>
                    <a:pt x="51574" y="86724"/>
                  </a:lnTo>
                  <a:lnTo>
                    <a:pt x="51574" y="86724"/>
                  </a:lnTo>
                  <a:lnTo>
                    <a:pt x="51574" y="85060"/>
                  </a:lnTo>
                  <a:lnTo>
                    <a:pt x="52340" y="85684"/>
                  </a:lnTo>
                  <a:lnTo>
                    <a:pt x="52340" y="85684"/>
                  </a:lnTo>
                  <a:lnTo>
                    <a:pt x="53872" y="86100"/>
                  </a:lnTo>
                  <a:lnTo>
                    <a:pt x="53872" y="86724"/>
                  </a:lnTo>
                  <a:lnTo>
                    <a:pt x="53872" y="86724"/>
                  </a:lnTo>
                  <a:lnTo>
                    <a:pt x="55914" y="83812"/>
                  </a:lnTo>
                  <a:lnTo>
                    <a:pt x="57446" y="81941"/>
                  </a:lnTo>
                  <a:lnTo>
                    <a:pt x="59744" y="80277"/>
                  </a:lnTo>
                  <a:lnTo>
                    <a:pt x="61021" y="79029"/>
                  </a:lnTo>
                  <a:lnTo>
                    <a:pt x="61787" y="78405"/>
                  </a:lnTo>
                  <a:lnTo>
                    <a:pt x="62553" y="78405"/>
                  </a:lnTo>
                  <a:lnTo>
                    <a:pt x="63319" y="77781"/>
                  </a:lnTo>
                  <a:lnTo>
                    <a:pt x="64085" y="77365"/>
                  </a:lnTo>
                  <a:lnTo>
                    <a:pt x="66893" y="76741"/>
                  </a:lnTo>
                  <a:lnTo>
                    <a:pt x="69957" y="77781"/>
                  </a:lnTo>
                  <a:lnTo>
                    <a:pt x="70468" y="77365"/>
                  </a:lnTo>
                  <a:lnTo>
                    <a:pt x="70468" y="76117"/>
                  </a:lnTo>
                  <a:lnTo>
                    <a:pt x="72000" y="75493"/>
                  </a:lnTo>
                  <a:lnTo>
                    <a:pt x="72000" y="74870"/>
                  </a:lnTo>
                  <a:lnTo>
                    <a:pt x="74297" y="72582"/>
                  </a:lnTo>
                  <a:lnTo>
                    <a:pt x="75574" y="71958"/>
                  </a:lnTo>
                  <a:lnTo>
                    <a:pt x="77106" y="71958"/>
                  </a:lnTo>
                  <a:lnTo>
                    <a:pt x="78638" y="70710"/>
                  </a:lnTo>
                  <a:lnTo>
                    <a:pt x="80680" y="69462"/>
                  </a:lnTo>
                  <a:lnTo>
                    <a:pt x="82212" y="68422"/>
                  </a:lnTo>
                  <a:lnTo>
                    <a:pt x="85021" y="65927"/>
                  </a:lnTo>
                  <a:lnTo>
                    <a:pt x="87319" y="64887"/>
                  </a:lnTo>
                  <a:lnTo>
                    <a:pt x="89617" y="64263"/>
                  </a:lnTo>
                  <a:lnTo>
                    <a:pt x="92425" y="64263"/>
                  </a:lnTo>
                  <a:lnTo>
                    <a:pt x="93957" y="65303"/>
                  </a:lnTo>
                  <a:lnTo>
                    <a:pt x="93191" y="66551"/>
                  </a:lnTo>
                  <a:lnTo>
                    <a:pt x="93191" y="67175"/>
                  </a:lnTo>
                  <a:lnTo>
                    <a:pt x="95234" y="68422"/>
                  </a:lnTo>
                  <a:lnTo>
                    <a:pt x="97531" y="68422"/>
                  </a:lnTo>
                  <a:lnTo>
                    <a:pt x="97531" y="66551"/>
                  </a:lnTo>
                  <a:lnTo>
                    <a:pt x="98297" y="66551"/>
                  </a:lnTo>
                  <a:lnTo>
                    <a:pt x="100340" y="65303"/>
                  </a:lnTo>
                  <a:lnTo>
                    <a:pt x="100340" y="64263"/>
                  </a:lnTo>
                  <a:lnTo>
                    <a:pt x="100340" y="64263"/>
                  </a:lnTo>
                  <a:lnTo>
                    <a:pt x="100340" y="64263"/>
                  </a:lnTo>
                  <a:lnTo>
                    <a:pt x="100340" y="64887"/>
                  </a:lnTo>
                  <a:lnTo>
                    <a:pt x="101106" y="65303"/>
                  </a:lnTo>
                  <a:lnTo>
                    <a:pt x="101872" y="64263"/>
                  </a:lnTo>
                  <a:lnTo>
                    <a:pt x="102638" y="64887"/>
                  </a:lnTo>
                  <a:lnTo>
                    <a:pt x="104680" y="63639"/>
                  </a:lnTo>
                  <a:lnTo>
                    <a:pt x="104170" y="63015"/>
                  </a:lnTo>
                  <a:lnTo>
                    <a:pt x="104680" y="62391"/>
                  </a:lnTo>
                  <a:lnTo>
                    <a:pt x="106212" y="62391"/>
                  </a:lnTo>
                  <a:lnTo>
                    <a:pt x="106978" y="61143"/>
                  </a:lnTo>
                  <a:lnTo>
                    <a:pt x="106212" y="61143"/>
                  </a:lnTo>
                  <a:lnTo>
                    <a:pt x="106212" y="61143"/>
                  </a:lnTo>
                  <a:lnTo>
                    <a:pt x="105446" y="61143"/>
                  </a:lnTo>
                  <a:lnTo>
                    <a:pt x="104680" y="60727"/>
                  </a:lnTo>
                  <a:lnTo>
                    <a:pt x="106212" y="58856"/>
                  </a:lnTo>
                  <a:lnTo>
                    <a:pt x="106978" y="58856"/>
                  </a:lnTo>
                  <a:lnTo>
                    <a:pt x="106978" y="57608"/>
                  </a:lnTo>
                  <a:lnTo>
                    <a:pt x="109276" y="56984"/>
                  </a:lnTo>
                  <a:lnTo>
                    <a:pt x="111319" y="57608"/>
                  </a:lnTo>
                  <a:lnTo>
                    <a:pt x="112085" y="57608"/>
                  </a:lnTo>
                  <a:lnTo>
                    <a:pt x="111319" y="55944"/>
                  </a:lnTo>
                  <a:lnTo>
                    <a:pt x="112085" y="54696"/>
                  </a:lnTo>
                  <a:lnTo>
                    <a:pt x="113617" y="52824"/>
                  </a:lnTo>
                  <a:lnTo>
                    <a:pt x="112085" y="51161"/>
                  </a:lnTo>
                  <a:lnTo>
                    <a:pt x="113617" y="50537"/>
                  </a:lnTo>
                  <a:lnTo>
                    <a:pt x="113617" y="49913"/>
                  </a:lnTo>
                  <a:lnTo>
                    <a:pt x="112085" y="49913"/>
                  </a:lnTo>
                  <a:lnTo>
                    <a:pt x="112085" y="49913"/>
                  </a:lnTo>
                  <a:lnTo>
                    <a:pt x="113617" y="49289"/>
                  </a:lnTo>
                  <a:lnTo>
                    <a:pt x="114893" y="48041"/>
                  </a:lnTo>
                  <a:lnTo>
                    <a:pt x="116425" y="47001"/>
                  </a:lnTo>
                  <a:lnTo>
                    <a:pt x="116425" y="46377"/>
                  </a:lnTo>
                  <a:lnTo>
                    <a:pt x="117957" y="46377"/>
                  </a:lnTo>
                  <a:lnTo>
                    <a:pt x="117957" y="45753"/>
                  </a:lnTo>
                  <a:lnTo>
                    <a:pt x="118723" y="44506"/>
                  </a:lnTo>
                  <a:lnTo>
                    <a:pt x="118723" y="43882"/>
                  </a:lnTo>
                  <a:lnTo>
                    <a:pt x="120000" y="43882"/>
                  </a:lnTo>
                  <a:lnTo>
                    <a:pt x="120000" y="43466"/>
                  </a:lnTo>
                  <a:lnTo>
                    <a:pt x="120000" y="43466"/>
                  </a:lnTo>
                  <a:lnTo>
                    <a:pt x="120000" y="42842"/>
                  </a:lnTo>
                  <a:lnTo>
                    <a:pt x="118723" y="42218"/>
                  </a:lnTo>
                  <a:lnTo>
                    <a:pt x="118723" y="42218"/>
                  </a:lnTo>
                  <a:lnTo>
                    <a:pt x="118723" y="41594"/>
                  </a:lnTo>
                  <a:lnTo>
                    <a:pt x="117957" y="40970"/>
                  </a:lnTo>
                  <a:lnTo>
                    <a:pt x="117957" y="40346"/>
                  </a:lnTo>
                  <a:lnTo>
                    <a:pt x="116425" y="39722"/>
                  </a:lnTo>
                  <a:lnTo>
                    <a:pt x="116425" y="39722"/>
                  </a:lnTo>
                  <a:lnTo>
                    <a:pt x="116425" y="39722"/>
                  </a:lnTo>
                  <a:lnTo>
                    <a:pt x="115659" y="39722"/>
                  </a:lnTo>
                  <a:lnTo>
                    <a:pt x="114893" y="39722"/>
                  </a:lnTo>
                  <a:lnTo>
                    <a:pt x="114893" y="38682"/>
                  </a:lnTo>
                  <a:lnTo>
                    <a:pt x="114893" y="36811"/>
                  </a:lnTo>
                  <a:lnTo>
                    <a:pt x="114893" y="35563"/>
                  </a:lnTo>
                  <a:lnTo>
                    <a:pt x="114893" y="35563"/>
                  </a:lnTo>
                  <a:lnTo>
                    <a:pt x="114893" y="34523"/>
                  </a:lnTo>
                  <a:lnTo>
                    <a:pt x="114382" y="34523"/>
                  </a:lnTo>
                  <a:lnTo>
                    <a:pt x="114893" y="33899"/>
                  </a:lnTo>
                  <a:lnTo>
                    <a:pt x="113617" y="33899"/>
                  </a:lnTo>
                  <a:lnTo>
                    <a:pt x="113617" y="33275"/>
                  </a:lnTo>
                  <a:lnTo>
                    <a:pt x="113617" y="32651"/>
                  </a:lnTo>
                  <a:lnTo>
                    <a:pt x="112085" y="32027"/>
                  </a:lnTo>
                  <a:lnTo>
                    <a:pt x="112085" y="30987"/>
                  </a:lnTo>
                  <a:lnTo>
                    <a:pt x="111319" y="30987"/>
                  </a:lnTo>
                  <a:lnTo>
                    <a:pt x="111319" y="30987"/>
                  </a:lnTo>
                  <a:lnTo>
                    <a:pt x="110553" y="30363"/>
                  </a:lnTo>
                  <a:lnTo>
                    <a:pt x="109787" y="30363"/>
                  </a:lnTo>
                  <a:lnTo>
                    <a:pt x="109787" y="29740"/>
                  </a:lnTo>
                  <a:lnTo>
                    <a:pt x="108510" y="30363"/>
                  </a:lnTo>
                  <a:lnTo>
                    <a:pt x="108510" y="29116"/>
                  </a:lnTo>
                  <a:lnTo>
                    <a:pt x="106978" y="28492"/>
                  </a:lnTo>
                  <a:lnTo>
                    <a:pt x="106978" y="27868"/>
                  </a:lnTo>
                  <a:lnTo>
                    <a:pt x="104680" y="27868"/>
                  </a:lnTo>
                  <a:lnTo>
                    <a:pt x="104680" y="28492"/>
                  </a:lnTo>
                  <a:lnTo>
                    <a:pt x="104680" y="28492"/>
                  </a:lnTo>
                  <a:lnTo>
                    <a:pt x="104680" y="30363"/>
                  </a:lnTo>
                  <a:lnTo>
                    <a:pt x="104680" y="30987"/>
                  </a:lnTo>
                  <a:lnTo>
                    <a:pt x="103404" y="30987"/>
                  </a:lnTo>
                  <a:lnTo>
                    <a:pt x="102638" y="30363"/>
                  </a:lnTo>
                  <a:lnTo>
                    <a:pt x="102638" y="29116"/>
                  </a:lnTo>
                  <a:lnTo>
                    <a:pt x="102638" y="27868"/>
                  </a:lnTo>
                  <a:lnTo>
                    <a:pt x="101872" y="27868"/>
                  </a:lnTo>
                  <a:lnTo>
                    <a:pt x="101872" y="28492"/>
                  </a:lnTo>
                  <a:lnTo>
                    <a:pt x="99574" y="28492"/>
                  </a:lnTo>
                  <a:lnTo>
                    <a:pt x="99063" y="29116"/>
                  </a:lnTo>
                  <a:lnTo>
                    <a:pt x="98297" y="29116"/>
                  </a:lnTo>
                  <a:lnTo>
                    <a:pt x="98297" y="30987"/>
                  </a:lnTo>
                  <a:lnTo>
                    <a:pt x="97531" y="32027"/>
                  </a:lnTo>
                  <a:lnTo>
                    <a:pt x="96765" y="31403"/>
                  </a:lnTo>
                  <a:lnTo>
                    <a:pt x="96000" y="30987"/>
                  </a:lnTo>
                  <a:lnTo>
                    <a:pt x="94723" y="30363"/>
                  </a:lnTo>
                  <a:lnTo>
                    <a:pt x="93957" y="29116"/>
                  </a:lnTo>
                  <a:lnTo>
                    <a:pt x="93191" y="29740"/>
                  </a:lnTo>
                  <a:lnTo>
                    <a:pt x="93191" y="29116"/>
                  </a:lnTo>
                  <a:lnTo>
                    <a:pt x="92425" y="28492"/>
                  </a:lnTo>
                  <a:lnTo>
                    <a:pt x="91659" y="29116"/>
                  </a:lnTo>
                  <a:lnTo>
                    <a:pt x="91659" y="29116"/>
                  </a:lnTo>
                  <a:lnTo>
                    <a:pt x="90127" y="29116"/>
                  </a:lnTo>
                  <a:lnTo>
                    <a:pt x="90127" y="29740"/>
                  </a:lnTo>
                  <a:lnTo>
                    <a:pt x="89617" y="29740"/>
                  </a:lnTo>
                  <a:lnTo>
                    <a:pt x="89617" y="29116"/>
                  </a:lnTo>
                  <a:lnTo>
                    <a:pt x="88851" y="29116"/>
                  </a:lnTo>
                  <a:lnTo>
                    <a:pt x="89617" y="28492"/>
                  </a:lnTo>
                  <a:lnTo>
                    <a:pt x="89617" y="27868"/>
                  </a:lnTo>
                  <a:lnTo>
                    <a:pt x="89617" y="26828"/>
                  </a:lnTo>
                  <a:lnTo>
                    <a:pt x="88851" y="26828"/>
                  </a:lnTo>
                  <a:lnTo>
                    <a:pt x="88851" y="26204"/>
                  </a:lnTo>
                  <a:lnTo>
                    <a:pt x="90127" y="26204"/>
                  </a:lnTo>
                  <a:lnTo>
                    <a:pt x="90127" y="25580"/>
                  </a:lnTo>
                  <a:lnTo>
                    <a:pt x="88851" y="24332"/>
                  </a:lnTo>
                  <a:lnTo>
                    <a:pt x="88851" y="23708"/>
                  </a:lnTo>
                  <a:lnTo>
                    <a:pt x="88085" y="23084"/>
                  </a:lnTo>
                  <a:lnTo>
                    <a:pt x="87319" y="23084"/>
                  </a:lnTo>
                  <a:lnTo>
                    <a:pt x="86553" y="22045"/>
                  </a:lnTo>
                  <a:lnTo>
                    <a:pt x="86553" y="20797"/>
                  </a:lnTo>
                  <a:lnTo>
                    <a:pt x="86553" y="20173"/>
                  </a:lnTo>
                  <a:lnTo>
                    <a:pt x="85787" y="19549"/>
                  </a:lnTo>
                  <a:lnTo>
                    <a:pt x="85787" y="18925"/>
                  </a:lnTo>
                  <a:lnTo>
                    <a:pt x="85021" y="17885"/>
                  </a:lnTo>
                  <a:lnTo>
                    <a:pt x="84510" y="17885"/>
                  </a:lnTo>
                  <a:lnTo>
                    <a:pt x="83744" y="17261"/>
                  </a:lnTo>
                  <a:lnTo>
                    <a:pt x="83744" y="16637"/>
                  </a:lnTo>
                  <a:lnTo>
                    <a:pt x="83744" y="16637"/>
                  </a:lnTo>
                  <a:lnTo>
                    <a:pt x="82978" y="16013"/>
                  </a:lnTo>
                  <a:lnTo>
                    <a:pt x="83744" y="14766"/>
                  </a:lnTo>
                  <a:lnTo>
                    <a:pt x="82978" y="14142"/>
                  </a:lnTo>
                  <a:lnTo>
                    <a:pt x="82212" y="13102"/>
                  </a:lnTo>
                  <a:lnTo>
                    <a:pt x="82978" y="12478"/>
                  </a:lnTo>
                  <a:lnTo>
                    <a:pt x="82212" y="12478"/>
                  </a:lnTo>
                  <a:lnTo>
                    <a:pt x="82212" y="11854"/>
                  </a:lnTo>
                  <a:lnTo>
                    <a:pt x="82212" y="9982"/>
                  </a:lnTo>
                  <a:lnTo>
                    <a:pt x="82212" y="9982"/>
                  </a:lnTo>
                  <a:lnTo>
                    <a:pt x="80680" y="9982"/>
                  </a:lnTo>
                  <a:lnTo>
                    <a:pt x="80680" y="9982"/>
                  </a:lnTo>
                  <a:lnTo>
                    <a:pt x="80680" y="9982"/>
                  </a:lnTo>
                  <a:lnTo>
                    <a:pt x="80680" y="8942"/>
                  </a:lnTo>
                  <a:lnTo>
                    <a:pt x="79914" y="8942"/>
                  </a:lnTo>
                  <a:lnTo>
                    <a:pt x="79914" y="8942"/>
                  </a:lnTo>
                  <a:lnTo>
                    <a:pt x="79404" y="8318"/>
                  </a:lnTo>
                  <a:lnTo>
                    <a:pt x="78638" y="7694"/>
                  </a:lnTo>
                  <a:lnTo>
                    <a:pt x="77872" y="7071"/>
                  </a:lnTo>
                  <a:lnTo>
                    <a:pt x="77106" y="6447"/>
                  </a:lnTo>
                  <a:lnTo>
                    <a:pt x="74297" y="6447"/>
                  </a:lnTo>
                  <a:lnTo>
                    <a:pt x="74297" y="6447"/>
                  </a:lnTo>
                  <a:lnTo>
                    <a:pt x="74297" y="5823"/>
                  </a:lnTo>
                  <a:lnTo>
                    <a:pt x="74297" y="5407"/>
                  </a:lnTo>
                  <a:lnTo>
                    <a:pt x="74297" y="4159"/>
                  </a:lnTo>
                  <a:lnTo>
                    <a:pt x="72765" y="4159"/>
                  </a:lnTo>
                  <a:lnTo>
                    <a:pt x="72000" y="4159"/>
                  </a:lnTo>
                  <a:lnTo>
                    <a:pt x="72000" y="4159"/>
                  </a:lnTo>
                  <a:lnTo>
                    <a:pt x="72000" y="6447"/>
                  </a:lnTo>
                  <a:lnTo>
                    <a:pt x="71234" y="6447"/>
                  </a:lnTo>
                  <a:lnTo>
                    <a:pt x="71234" y="6447"/>
                  </a:lnTo>
                  <a:lnTo>
                    <a:pt x="70468" y="6447"/>
                  </a:lnTo>
                  <a:lnTo>
                    <a:pt x="70468" y="6447"/>
                  </a:lnTo>
                  <a:lnTo>
                    <a:pt x="69191" y="7071"/>
                  </a:lnTo>
                  <a:lnTo>
                    <a:pt x="68425" y="7694"/>
                  </a:lnTo>
                  <a:lnTo>
                    <a:pt x="67659" y="7694"/>
                  </a:lnTo>
                  <a:lnTo>
                    <a:pt x="66127" y="5407"/>
                  </a:lnTo>
                  <a:lnTo>
                    <a:pt x="65361" y="4159"/>
                  </a:lnTo>
                  <a:lnTo>
                    <a:pt x="65361" y="2287"/>
                  </a:lnTo>
                  <a:lnTo>
                    <a:pt x="65361" y="1247"/>
                  </a:lnTo>
                  <a:lnTo>
                    <a:pt x="64851" y="1247"/>
                  </a:lnTo>
                  <a:lnTo>
                    <a:pt x="64851" y="1247"/>
                  </a:lnTo>
                  <a:lnTo>
                    <a:pt x="64085" y="1247"/>
                  </a:lnTo>
                  <a:lnTo>
                    <a:pt x="63319" y="0"/>
                  </a:lnTo>
                  <a:lnTo>
                    <a:pt x="62553" y="0"/>
                  </a:lnTo>
                  <a:lnTo>
                    <a:pt x="62553" y="1247"/>
                  </a:lnTo>
                  <a:lnTo>
                    <a:pt x="62553" y="1247"/>
                  </a:lnTo>
                  <a:lnTo>
                    <a:pt x="60255" y="2287"/>
                  </a:lnTo>
                  <a:lnTo>
                    <a:pt x="59744" y="2287"/>
                  </a:lnTo>
                  <a:lnTo>
                    <a:pt x="59744" y="1663"/>
                  </a:lnTo>
                  <a:lnTo>
                    <a:pt x="58978" y="1247"/>
                  </a:lnTo>
                  <a:lnTo>
                    <a:pt x="58978" y="1663"/>
                  </a:lnTo>
                  <a:lnTo>
                    <a:pt x="58978" y="2287"/>
                  </a:lnTo>
                  <a:lnTo>
                    <a:pt x="58212" y="2911"/>
                  </a:lnTo>
                  <a:lnTo>
                    <a:pt x="58978" y="4159"/>
                  </a:lnTo>
                  <a:lnTo>
                    <a:pt x="58212" y="4159"/>
                  </a:lnTo>
                  <a:lnTo>
                    <a:pt x="55914" y="5407"/>
                  </a:lnTo>
                  <a:lnTo>
                    <a:pt x="55914" y="4159"/>
                  </a:lnTo>
                  <a:lnTo>
                    <a:pt x="55148" y="4159"/>
                  </a:lnTo>
                  <a:lnTo>
                    <a:pt x="55148" y="3535"/>
                  </a:lnTo>
                  <a:lnTo>
                    <a:pt x="54638" y="3535"/>
                  </a:lnTo>
                  <a:lnTo>
                    <a:pt x="53872" y="4159"/>
                  </a:lnTo>
                  <a:lnTo>
                    <a:pt x="53872" y="5407"/>
                  </a:lnTo>
                  <a:lnTo>
                    <a:pt x="53872" y="5407"/>
                  </a:lnTo>
                  <a:lnTo>
                    <a:pt x="53872" y="6447"/>
                  </a:lnTo>
                  <a:lnTo>
                    <a:pt x="53872" y="6447"/>
                  </a:lnTo>
                  <a:lnTo>
                    <a:pt x="53106" y="6447"/>
                  </a:lnTo>
                  <a:lnTo>
                    <a:pt x="52340" y="6447"/>
                  </a:lnTo>
                  <a:lnTo>
                    <a:pt x="52340" y="7071"/>
                  </a:lnTo>
                  <a:lnTo>
                    <a:pt x="52340" y="7071"/>
                  </a:lnTo>
                  <a:lnTo>
                    <a:pt x="50808" y="8318"/>
                  </a:lnTo>
                  <a:lnTo>
                    <a:pt x="51574" y="8942"/>
                  </a:lnTo>
                  <a:lnTo>
                    <a:pt x="51574" y="9566"/>
                  </a:lnTo>
                  <a:lnTo>
                    <a:pt x="50808" y="9982"/>
                  </a:lnTo>
                  <a:lnTo>
                    <a:pt x="50808" y="11230"/>
                  </a:lnTo>
                  <a:lnTo>
                    <a:pt x="50808" y="11854"/>
                  </a:lnTo>
                  <a:lnTo>
                    <a:pt x="50042" y="11854"/>
                  </a:lnTo>
                  <a:lnTo>
                    <a:pt x="49531" y="14142"/>
                  </a:lnTo>
                  <a:lnTo>
                    <a:pt x="48765" y="15389"/>
                  </a:lnTo>
                  <a:lnTo>
                    <a:pt x="49531" y="15389"/>
                  </a:lnTo>
                  <a:lnTo>
                    <a:pt x="50808" y="17261"/>
                  </a:lnTo>
                  <a:lnTo>
                    <a:pt x="50808" y="17261"/>
                  </a:lnTo>
                  <a:lnTo>
                    <a:pt x="50808" y="17885"/>
                  </a:lnTo>
                  <a:lnTo>
                    <a:pt x="52340" y="17885"/>
                  </a:lnTo>
                  <a:lnTo>
                    <a:pt x="52340" y="18301"/>
                  </a:lnTo>
                  <a:lnTo>
                    <a:pt x="52340" y="18925"/>
                  </a:lnTo>
                  <a:lnTo>
                    <a:pt x="52340" y="20173"/>
                  </a:lnTo>
                  <a:lnTo>
                    <a:pt x="52340" y="20797"/>
                  </a:lnTo>
                  <a:lnTo>
                    <a:pt x="52340" y="22045"/>
                  </a:lnTo>
                  <a:lnTo>
                    <a:pt x="52340" y="22045"/>
                  </a:lnTo>
                  <a:lnTo>
                    <a:pt x="53872" y="22668"/>
                  </a:lnTo>
                  <a:lnTo>
                    <a:pt x="53872" y="23084"/>
                  </a:lnTo>
                  <a:lnTo>
                    <a:pt x="55148" y="24332"/>
                  </a:lnTo>
                  <a:lnTo>
                    <a:pt x="55148" y="24956"/>
                  </a:lnTo>
                  <a:lnTo>
                    <a:pt x="54638" y="25580"/>
                  </a:lnTo>
                  <a:lnTo>
                    <a:pt x="55148" y="26204"/>
                  </a:lnTo>
                  <a:lnTo>
                    <a:pt x="55148" y="26828"/>
                  </a:lnTo>
                  <a:lnTo>
                    <a:pt x="54638" y="26828"/>
                  </a:lnTo>
                  <a:lnTo>
                    <a:pt x="54638" y="27868"/>
                  </a:lnTo>
                  <a:lnTo>
                    <a:pt x="54638" y="27868"/>
                  </a:lnTo>
                  <a:lnTo>
                    <a:pt x="55148" y="29116"/>
                  </a:lnTo>
                  <a:lnTo>
                    <a:pt x="55148" y="29116"/>
                  </a:lnTo>
                  <a:lnTo>
                    <a:pt x="55148" y="30987"/>
                  </a:lnTo>
                  <a:lnTo>
                    <a:pt x="54638" y="31403"/>
                  </a:lnTo>
                  <a:lnTo>
                    <a:pt x="54638" y="32651"/>
                  </a:lnTo>
                  <a:lnTo>
                    <a:pt x="55148" y="32651"/>
                  </a:lnTo>
                  <a:lnTo>
                    <a:pt x="55148" y="32027"/>
                  </a:lnTo>
                  <a:lnTo>
                    <a:pt x="55148" y="32027"/>
                  </a:lnTo>
                  <a:lnTo>
                    <a:pt x="55914" y="33275"/>
                  </a:lnTo>
                  <a:lnTo>
                    <a:pt x="56680" y="33275"/>
                  </a:lnTo>
                  <a:lnTo>
                    <a:pt x="58212" y="33899"/>
                  </a:lnTo>
                  <a:lnTo>
                    <a:pt x="58212" y="35147"/>
                  </a:lnTo>
                  <a:lnTo>
                    <a:pt x="57446" y="35563"/>
                  </a:lnTo>
                  <a:lnTo>
                    <a:pt x="58978" y="35563"/>
                  </a:lnTo>
                  <a:lnTo>
                    <a:pt x="58978" y="35563"/>
                  </a:lnTo>
                  <a:lnTo>
                    <a:pt x="61021" y="35147"/>
                  </a:lnTo>
                  <a:lnTo>
                    <a:pt x="63319" y="35147"/>
                  </a:lnTo>
                  <a:lnTo>
                    <a:pt x="64085" y="36811"/>
                  </a:lnTo>
                  <a:lnTo>
                    <a:pt x="62553" y="37435"/>
                  </a:lnTo>
                  <a:lnTo>
                    <a:pt x="62553" y="38058"/>
                  </a:lnTo>
                  <a:lnTo>
                    <a:pt x="61787" y="38682"/>
                  </a:lnTo>
                  <a:lnTo>
                    <a:pt x="62553" y="39722"/>
                  </a:lnTo>
                  <a:lnTo>
                    <a:pt x="59744" y="39722"/>
                  </a:lnTo>
                  <a:lnTo>
                    <a:pt x="59744" y="40346"/>
                  </a:lnTo>
                  <a:lnTo>
                    <a:pt x="61021" y="41594"/>
                  </a:lnTo>
                  <a:lnTo>
                    <a:pt x="62553" y="40970"/>
                  </a:lnTo>
                  <a:lnTo>
                    <a:pt x="62553" y="40970"/>
                  </a:lnTo>
                  <a:lnTo>
                    <a:pt x="62553" y="42218"/>
                  </a:lnTo>
                  <a:lnTo>
                    <a:pt x="64085" y="42218"/>
                  </a:lnTo>
                  <a:lnTo>
                    <a:pt x="64085" y="42218"/>
                  </a:lnTo>
                  <a:lnTo>
                    <a:pt x="64851" y="42218"/>
                  </a:lnTo>
                  <a:lnTo>
                    <a:pt x="66893" y="43466"/>
                  </a:lnTo>
                  <a:lnTo>
                    <a:pt x="66893" y="43466"/>
                  </a:lnTo>
                  <a:lnTo>
                    <a:pt x="66893" y="44506"/>
                  </a:lnTo>
                  <a:lnTo>
                    <a:pt x="65361" y="44506"/>
                  </a:lnTo>
                  <a:lnTo>
                    <a:pt x="65361" y="45753"/>
                  </a:lnTo>
                  <a:lnTo>
                    <a:pt x="64085" y="46377"/>
                  </a:lnTo>
                  <a:lnTo>
                    <a:pt x="63319" y="47001"/>
                  </a:lnTo>
                  <a:lnTo>
                    <a:pt x="64085" y="48665"/>
                  </a:lnTo>
                  <a:lnTo>
                    <a:pt x="63319" y="48665"/>
                  </a:lnTo>
                  <a:lnTo>
                    <a:pt x="62553" y="49289"/>
                  </a:lnTo>
                  <a:lnTo>
                    <a:pt x="61021" y="49289"/>
                  </a:lnTo>
                  <a:lnTo>
                    <a:pt x="59744" y="49289"/>
                  </a:lnTo>
                  <a:lnTo>
                    <a:pt x="58978" y="51161"/>
                  </a:lnTo>
                  <a:lnTo>
                    <a:pt x="59744" y="51785"/>
                  </a:lnTo>
                  <a:lnTo>
                    <a:pt x="59744" y="52201"/>
                  </a:lnTo>
                  <a:lnTo>
                    <a:pt x="58978" y="52201"/>
                  </a:lnTo>
                  <a:lnTo>
                    <a:pt x="58978" y="52824"/>
                  </a:lnTo>
                  <a:lnTo>
                    <a:pt x="55914" y="52824"/>
                  </a:lnTo>
                  <a:lnTo>
                    <a:pt x="55148" y="52824"/>
                  </a:lnTo>
                  <a:lnTo>
                    <a:pt x="53872" y="52201"/>
                  </a:lnTo>
                  <a:lnTo>
                    <a:pt x="52340" y="52201"/>
                  </a:lnTo>
                  <a:lnTo>
                    <a:pt x="52340" y="52824"/>
                  </a:lnTo>
                  <a:lnTo>
                    <a:pt x="52340" y="53448"/>
                  </a:lnTo>
                  <a:lnTo>
                    <a:pt x="52340" y="54696"/>
                  </a:lnTo>
                  <a:lnTo>
                    <a:pt x="53106" y="55320"/>
                  </a:lnTo>
                  <a:lnTo>
                    <a:pt x="52340" y="55944"/>
                  </a:lnTo>
                  <a:lnTo>
                    <a:pt x="52340" y="57608"/>
                  </a:lnTo>
                  <a:lnTo>
                    <a:pt x="52340" y="57608"/>
                  </a:lnTo>
                  <a:lnTo>
                    <a:pt x="52340" y="58856"/>
                  </a:lnTo>
                  <a:lnTo>
                    <a:pt x="50808" y="58856"/>
                  </a:lnTo>
                  <a:lnTo>
                    <a:pt x="50042" y="57608"/>
                  </a:lnTo>
                  <a:lnTo>
                    <a:pt x="49531" y="57608"/>
                  </a:lnTo>
                  <a:lnTo>
                    <a:pt x="49531" y="58232"/>
                  </a:lnTo>
                  <a:lnTo>
                    <a:pt x="48765" y="58232"/>
                  </a:lnTo>
                  <a:lnTo>
                    <a:pt x="48000" y="58856"/>
                  </a:lnTo>
                  <a:lnTo>
                    <a:pt x="47234" y="58856"/>
                  </a:lnTo>
                  <a:lnTo>
                    <a:pt x="47234" y="60103"/>
                  </a:lnTo>
                  <a:lnTo>
                    <a:pt x="45702" y="60103"/>
                  </a:lnTo>
                  <a:lnTo>
                    <a:pt x="45702" y="60727"/>
                  </a:lnTo>
                  <a:lnTo>
                    <a:pt x="44425" y="60727"/>
                  </a:lnTo>
                  <a:lnTo>
                    <a:pt x="43659" y="61143"/>
                  </a:lnTo>
                  <a:lnTo>
                    <a:pt x="42893" y="61143"/>
                  </a:lnTo>
                  <a:lnTo>
                    <a:pt x="42893" y="61143"/>
                  </a:lnTo>
                  <a:lnTo>
                    <a:pt x="40595" y="62391"/>
                  </a:lnTo>
                  <a:lnTo>
                    <a:pt x="40085" y="61143"/>
                  </a:lnTo>
                  <a:lnTo>
                    <a:pt x="37787" y="60103"/>
                  </a:lnTo>
                  <a:lnTo>
                    <a:pt x="37021" y="60727"/>
                  </a:lnTo>
                  <a:lnTo>
                    <a:pt x="37021" y="60103"/>
                  </a:lnTo>
                  <a:lnTo>
                    <a:pt x="36255" y="60103"/>
                  </a:lnTo>
                  <a:lnTo>
                    <a:pt x="35489" y="63015"/>
                  </a:lnTo>
                  <a:lnTo>
                    <a:pt x="36255" y="63639"/>
                  </a:lnTo>
                  <a:lnTo>
                    <a:pt x="35489" y="64263"/>
                  </a:lnTo>
                  <a:lnTo>
                    <a:pt x="36255" y="65303"/>
                  </a:lnTo>
                  <a:lnTo>
                    <a:pt x="37787" y="66551"/>
                  </a:lnTo>
                  <a:lnTo>
                    <a:pt x="37787" y="66551"/>
                  </a:lnTo>
                  <a:lnTo>
                    <a:pt x="37021" y="66551"/>
                  </a:lnTo>
                  <a:lnTo>
                    <a:pt x="37021" y="68422"/>
                  </a:lnTo>
                  <a:lnTo>
                    <a:pt x="37787" y="69046"/>
                  </a:lnTo>
                  <a:lnTo>
                    <a:pt x="37787" y="69046"/>
                  </a:lnTo>
                  <a:lnTo>
                    <a:pt x="36255" y="69046"/>
                  </a:lnTo>
                  <a:lnTo>
                    <a:pt x="36255" y="69462"/>
                  </a:lnTo>
                  <a:lnTo>
                    <a:pt x="35489" y="70086"/>
                  </a:lnTo>
                  <a:lnTo>
                    <a:pt x="34978" y="70086"/>
                  </a:lnTo>
                  <a:lnTo>
                    <a:pt x="34212" y="70710"/>
                  </a:lnTo>
                  <a:lnTo>
                    <a:pt x="33446" y="70710"/>
                  </a:lnTo>
                  <a:lnTo>
                    <a:pt x="31914" y="70710"/>
                  </a:lnTo>
                  <a:lnTo>
                    <a:pt x="31148" y="70086"/>
                  </a:lnTo>
                  <a:lnTo>
                    <a:pt x="29872" y="70086"/>
                  </a:lnTo>
                  <a:lnTo>
                    <a:pt x="28340" y="70086"/>
                  </a:lnTo>
                  <a:lnTo>
                    <a:pt x="27574" y="70710"/>
                  </a:lnTo>
                  <a:lnTo>
                    <a:pt x="26042" y="70710"/>
                  </a:lnTo>
                  <a:lnTo>
                    <a:pt x="26042" y="70710"/>
                  </a:lnTo>
                  <a:lnTo>
                    <a:pt x="26042" y="70086"/>
                  </a:lnTo>
                  <a:lnTo>
                    <a:pt x="25276" y="70086"/>
                  </a:lnTo>
                  <a:lnTo>
                    <a:pt x="23234" y="70086"/>
                  </a:lnTo>
                  <a:lnTo>
                    <a:pt x="23234" y="70086"/>
                  </a:lnTo>
                  <a:lnTo>
                    <a:pt x="21702" y="69462"/>
                  </a:lnTo>
                  <a:lnTo>
                    <a:pt x="21702" y="69046"/>
                  </a:lnTo>
                  <a:lnTo>
                    <a:pt x="20936" y="70086"/>
                  </a:lnTo>
                  <a:lnTo>
                    <a:pt x="20936" y="70086"/>
                  </a:lnTo>
                  <a:lnTo>
                    <a:pt x="20936" y="71334"/>
                  </a:lnTo>
                  <a:lnTo>
                    <a:pt x="20425" y="72582"/>
                  </a:lnTo>
                  <a:lnTo>
                    <a:pt x="19659" y="72582"/>
                  </a:lnTo>
                  <a:lnTo>
                    <a:pt x="18127" y="71334"/>
                  </a:lnTo>
                  <a:lnTo>
                    <a:pt x="16595" y="71334"/>
                  </a:lnTo>
                  <a:lnTo>
                    <a:pt x="15829" y="71958"/>
                  </a:lnTo>
                  <a:lnTo>
                    <a:pt x="15829" y="71958"/>
                  </a:lnTo>
                  <a:lnTo>
                    <a:pt x="14553" y="71958"/>
                  </a:lnTo>
                  <a:lnTo>
                    <a:pt x="14553" y="70086"/>
                  </a:lnTo>
                  <a:lnTo>
                    <a:pt x="13021" y="70086"/>
                  </a:lnTo>
                  <a:lnTo>
                    <a:pt x="13021" y="70710"/>
                  </a:lnTo>
                  <a:lnTo>
                    <a:pt x="13021" y="70710"/>
                  </a:lnTo>
                  <a:lnTo>
                    <a:pt x="11489" y="71334"/>
                  </a:lnTo>
                  <a:lnTo>
                    <a:pt x="10723" y="71334"/>
                  </a:lnTo>
                  <a:lnTo>
                    <a:pt x="10212" y="70710"/>
                  </a:lnTo>
                  <a:lnTo>
                    <a:pt x="10212" y="70710"/>
                  </a:lnTo>
                  <a:lnTo>
                    <a:pt x="8680" y="70710"/>
                  </a:lnTo>
                  <a:lnTo>
                    <a:pt x="8680" y="71958"/>
                  </a:lnTo>
                  <a:lnTo>
                    <a:pt x="7914" y="71958"/>
                  </a:lnTo>
                  <a:lnTo>
                    <a:pt x="7914" y="71334"/>
                  </a:lnTo>
                  <a:lnTo>
                    <a:pt x="7914" y="70710"/>
                  </a:lnTo>
                  <a:lnTo>
                    <a:pt x="6382" y="70086"/>
                  </a:lnTo>
                  <a:lnTo>
                    <a:pt x="6382" y="70086"/>
                  </a:lnTo>
                  <a:lnTo>
                    <a:pt x="6382" y="70710"/>
                  </a:lnTo>
                  <a:lnTo>
                    <a:pt x="5106" y="71334"/>
                  </a:lnTo>
                  <a:lnTo>
                    <a:pt x="5106" y="71958"/>
                  </a:lnTo>
                  <a:lnTo>
                    <a:pt x="4340" y="72582"/>
                  </a:lnTo>
                  <a:lnTo>
                    <a:pt x="5106" y="74246"/>
                  </a:lnTo>
                  <a:lnTo>
                    <a:pt x="4340" y="74246"/>
                  </a:lnTo>
                  <a:lnTo>
                    <a:pt x="3574" y="74246"/>
                  </a:lnTo>
                  <a:lnTo>
                    <a:pt x="3574" y="74246"/>
                  </a:lnTo>
                  <a:lnTo>
                    <a:pt x="2808" y="74246"/>
                  </a:lnTo>
                  <a:lnTo>
                    <a:pt x="1276" y="74870"/>
                  </a:lnTo>
                  <a:lnTo>
                    <a:pt x="1276" y="75493"/>
                  </a:lnTo>
                  <a:lnTo>
                    <a:pt x="510" y="76117"/>
                  </a:lnTo>
                  <a:lnTo>
                    <a:pt x="1276" y="76741"/>
                  </a:lnTo>
                  <a:lnTo>
                    <a:pt x="510" y="76741"/>
                  </a:lnTo>
                  <a:lnTo>
                    <a:pt x="510" y="77365"/>
                  </a:lnTo>
                  <a:lnTo>
                    <a:pt x="0" y="77781"/>
                  </a:lnTo>
                  <a:lnTo>
                    <a:pt x="1276" y="80277"/>
                  </a:lnTo>
                  <a:lnTo>
                    <a:pt x="1276" y="80277"/>
                  </a:lnTo>
                  <a:lnTo>
                    <a:pt x="510" y="80901"/>
                  </a:lnTo>
                  <a:lnTo>
                    <a:pt x="1276" y="81525"/>
                  </a:lnTo>
                  <a:lnTo>
                    <a:pt x="3574" y="82564"/>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0" name="Google Shape;470;p9"/>
            <p:cNvSpPr/>
            <p:nvPr/>
          </p:nvSpPr>
          <p:spPr>
            <a:xfrm>
              <a:off x="4414326" y="4111823"/>
              <a:ext cx="339698" cy="383297"/>
            </a:xfrm>
            <a:custGeom>
              <a:avLst/>
              <a:gdLst/>
              <a:ahLst/>
              <a:cxnLst/>
              <a:rect l="l" t="t" r="r" b="b"/>
              <a:pathLst>
                <a:path w="120000" h="120000" extrusionOk="0">
                  <a:moveTo>
                    <a:pt x="3574" y="82564"/>
                  </a:moveTo>
                  <a:lnTo>
                    <a:pt x="3574" y="83188"/>
                  </a:lnTo>
                  <a:lnTo>
                    <a:pt x="3574" y="83188"/>
                  </a:lnTo>
                  <a:lnTo>
                    <a:pt x="4340" y="83188"/>
                  </a:lnTo>
                  <a:lnTo>
                    <a:pt x="5106" y="83188"/>
                  </a:lnTo>
                  <a:lnTo>
                    <a:pt x="6382" y="83188"/>
                  </a:lnTo>
                  <a:lnTo>
                    <a:pt x="5617" y="83188"/>
                  </a:lnTo>
                  <a:lnTo>
                    <a:pt x="6382" y="83188"/>
                  </a:lnTo>
                  <a:lnTo>
                    <a:pt x="6382" y="83188"/>
                  </a:lnTo>
                  <a:lnTo>
                    <a:pt x="7914" y="83188"/>
                  </a:lnTo>
                  <a:lnTo>
                    <a:pt x="7914" y="84436"/>
                  </a:lnTo>
                  <a:lnTo>
                    <a:pt x="7914" y="84436"/>
                  </a:lnTo>
                  <a:lnTo>
                    <a:pt x="7914" y="84436"/>
                  </a:lnTo>
                  <a:lnTo>
                    <a:pt x="8680" y="84436"/>
                  </a:lnTo>
                  <a:lnTo>
                    <a:pt x="8680" y="84436"/>
                  </a:lnTo>
                  <a:lnTo>
                    <a:pt x="10212" y="84436"/>
                  </a:lnTo>
                  <a:lnTo>
                    <a:pt x="10212" y="85060"/>
                  </a:lnTo>
                  <a:lnTo>
                    <a:pt x="10212" y="85684"/>
                  </a:lnTo>
                  <a:lnTo>
                    <a:pt x="10212" y="86100"/>
                  </a:lnTo>
                  <a:lnTo>
                    <a:pt x="10212" y="86724"/>
                  </a:lnTo>
                  <a:lnTo>
                    <a:pt x="9446" y="87348"/>
                  </a:lnTo>
                  <a:lnTo>
                    <a:pt x="10212" y="87972"/>
                  </a:lnTo>
                  <a:lnTo>
                    <a:pt x="10723" y="87972"/>
                  </a:lnTo>
                  <a:lnTo>
                    <a:pt x="10723" y="88596"/>
                  </a:lnTo>
                  <a:lnTo>
                    <a:pt x="11489" y="88596"/>
                  </a:lnTo>
                  <a:lnTo>
                    <a:pt x="10723" y="89844"/>
                  </a:lnTo>
                  <a:lnTo>
                    <a:pt x="11489" y="89844"/>
                  </a:lnTo>
                  <a:lnTo>
                    <a:pt x="11489" y="90259"/>
                  </a:lnTo>
                  <a:lnTo>
                    <a:pt x="11489" y="91507"/>
                  </a:lnTo>
                  <a:lnTo>
                    <a:pt x="11489" y="92131"/>
                  </a:lnTo>
                  <a:lnTo>
                    <a:pt x="12255" y="92131"/>
                  </a:lnTo>
                  <a:lnTo>
                    <a:pt x="11489" y="92131"/>
                  </a:lnTo>
                  <a:lnTo>
                    <a:pt x="10212" y="92131"/>
                  </a:lnTo>
                  <a:lnTo>
                    <a:pt x="10212" y="92131"/>
                  </a:lnTo>
                  <a:lnTo>
                    <a:pt x="9446" y="92131"/>
                  </a:lnTo>
                  <a:lnTo>
                    <a:pt x="9446" y="92755"/>
                  </a:lnTo>
                  <a:lnTo>
                    <a:pt x="10212" y="93379"/>
                  </a:lnTo>
                  <a:lnTo>
                    <a:pt x="10723" y="93379"/>
                  </a:lnTo>
                  <a:lnTo>
                    <a:pt x="11489" y="94627"/>
                  </a:lnTo>
                  <a:lnTo>
                    <a:pt x="11489" y="95667"/>
                  </a:lnTo>
                  <a:lnTo>
                    <a:pt x="10723" y="96291"/>
                  </a:lnTo>
                  <a:lnTo>
                    <a:pt x="10212" y="96291"/>
                  </a:lnTo>
                  <a:lnTo>
                    <a:pt x="10212" y="96291"/>
                  </a:lnTo>
                  <a:lnTo>
                    <a:pt x="7914" y="96915"/>
                  </a:lnTo>
                  <a:lnTo>
                    <a:pt x="7148" y="96915"/>
                  </a:lnTo>
                  <a:lnTo>
                    <a:pt x="6382" y="98786"/>
                  </a:lnTo>
                  <a:lnTo>
                    <a:pt x="7914" y="99202"/>
                  </a:lnTo>
                  <a:lnTo>
                    <a:pt x="8680" y="100450"/>
                  </a:lnTo>
                  <a:lnTo>
                    <a:pt x="8680" y="100450"/>
                  </a:lnTo>
                  <a:lnTo>
                    <a:pt x="8680" y="101074"/>
                  </a:lnTo>
                  <a:lnTo>
                    <a:pt x="8680" y="101074"/>
                  </a:lnTo>
                  <a:lnTo>
                    <a:pt x="9446" y="101698"/>
                  </a:lnTo>
                  <a:lnTo>
                    <a:pt x="10212" y="102322"/>
                  </a:lnTo>
                  <a:lnTo>
                    <a:pt x="11489" y="102322"/>
                  </a:lnTo>
                  <a:lnTo>
                    <a:pt x="11489" y="102322"/>
                  </a:lnTo>
                  <a:lnTo>
                    <a:pt x="12255" y="102322"/>
                  </a:lnTo>
                  <a:lnTo>
                    <a:pt x="13021" y="102322"/>
                  </a:lnTo>
                  <a:lnTo>
                    <a:pt x="13021" y="102322"/>
                  </a:lnTo>
                  <a:lnTo>
                    <a:pt x="13021" y="101698"/>
                  </a:lnTo>
                  <a:lnTo>
                    <a:pt x="14553" y="101074"/>
                  </a:lnTo>
                  <a:lnTo>
                    <a:pt x="15319" y="101074"/>
                  </a:lnTo>
                  <a:lnTo>
                    <a:pt x="15829" y="102322"/>
                  </a:lnTo>
                  <a:lnTo>
                    <a:pt x="15829" y="102946"/>
                  </a:lnTo>
                  <a:lnTo>
                    <a:pt x="16595" y="102946"/>
                  </a:lnTo>
                  <a:lnTo>
                    <a:pt x="17361" y="103362"/>
                  </a:lnTo>
                  <a:lnTo>
                    <a:pt x="18127" y="103986"/>
                  </a:lnTo>
                  <a:lnTo>
                    <a:pt x="18127" y="104610"/>
                  </a:lnTo>
                  <a:lnTo>
                    <a:pt x="18127" y="105857"/>
                  </a:lnTo>
                  <a:lnTo>
                    <a:pt x="16595" y="105233"/>
                  </a:lnTo>
                  <a:lnTo>
                    <a:pt x="13787" y="105857"/>
                  </a:lnTo>
                  <a:lnTo>
                    <a:pt x="13021" y="105857"/>
                  </a:lnTo>
                  <a:lnTo>
                    <a:pt x="11489" y="105857"/>
                  </a:lnTo>
                  <a:lnTo>
                    <a:pt x="11489" y="106481"/>
                  </a:lnTo>
                  <a:lnTo>
                    <a:pt x="10723" y="107105"/>
                  </a:lnTo>
                  <a:lnTo>
                    <a:pt x="9446" y="108145"/>
                  </a:lnTo>
                  <a:lnTo>
                    <a:pt x="7914" y="107521"/>
                  </a:lnTo>
                  <a:lnTo>
                    <a:pt x="6382" y="109393"/>
                  </a:lnTo>
                  <a:lnTo>
                    <a:pt x="5106" y="109393"/>
                  </a:lnTo>
                  <a:lnTo>
                    <a:pt x="3574" y="110017"/>
                  </a:lnTo>
                  <a:lnTo>
                    <a:pt x="2808" y="110017"/>
                  </a:lnTo>
                  <a:lnTo>
                    <a:pt x="2042" y="110017"/>
                  </a:lnTo>
                  <a:lnTo>
                    <a:pt x="1276" y="111681"/>
                  </a:lnTo>
                  <a:lnTo>
                    <a:pt x="1276" y="112928"/>
                  </a:lnTo>
                  <a:lnTo>
                    <a:pt x="5617" y="113552"/>
                  </a:lnTo>
                  <a:lnTo>
                    <a:pt x="7914" y="115424"/>
                  </a:lnTo>
                  <a:lnTo>
                    <a:pt x="7914" y="115424"/>
                  </a:lnTo>
                  <a:lnTo>
                    <a:pt x="8680" y="115424"/>
                  </a:lnTo>
                  <a:lnTo>
                    <a:pt x="8680" y="115424"/>
                  </a:lnTo>
                  <a:lnTo>
                    <a:pt x="9446" y="115424"/>
                  </a:lnTo>
                  <a:lnTo>
                    <a:pt x="9446" y="115840"/>
                  </a:lnTo>
                  <a:lnTo>
                    <a:pt x="10212" y="116464"/>
                  </a:lnTo>
                  <a:lnTo>
                    <a:pt x="10212" y="118336"/>
                  </a:lnTo>
                  <a:lnTo>
                    <a:pt x="11489" y="118960"/>
                  </a:lnTo>
                  <a:lnTo>
                    <a:pt x="12255" y="120000"/>
                  </a:lnTo>
                  <a:lnTo>
                    <a:pt x="13021" y="119584"/>
                  </a:lnTo>
                  <a:lnTo>
                    <a:pt x="15319" y="118960"/>
                  </a:lnTo>
                  <a:lnTo>
                    <a:pt x="15829" y="118960"/>
                  </a:lnTo>
                  <a:lnTo>
                    <a:pt x="16595" y="118336"/>
                  </a:lnTo>
                  <a:lnTo>
                    <a:pt x="16595" y="117712"/>
                  </a:lnTo>
                  <a:lnTo>
                    <a:pt x="16595" y="117088"/>
                  </a:lnTo>
                  <a:lnTo>
                    <a:pt x="18127" y="116464"/>
                  </a:lnTo>
                  <a:lnTo>
                    <a:pt x="19659" y="116464"/>
                  </a:lnTo>
                  <a:lnTo>
                    <a:pt x="21702" y="115840"/>
                  </a:lnTo>
                  <a:lnTo>
                    <a:pt x="24765" y="115840"/>
                  </a:lnTo>
                  <a:lnTo>
                    <a:pt x="29106" y="117712"/>
                  </a:lnTo>
                  <a:lnTo>
                    <a:pt x="30382" y="119584"/>
                  </a:lnTo>
                  <a:lnTo>
                    <a:pt x="30382" y="120000"/>
                  </a:lnTo>
                  <a:lnTo>
                    <a:pt x="31148" y="120000"/>
                  </a:lnTo>
                  <a:lnTo>
                    <a:pt x="31914" y="120000"/>
                  </a:lnTo>
                  <a:lnTo>
                    <a:pt x="32680" y="120000"/>
                  </a:lnTo>
                  <a:lnTo>
                    <a:pt x="34212" y="119584"/>
                  </a:lnTo>
                  <a:lnTo>
                    <a:pt x="34978" y="119584"/>
                  </a:lnTo>
                  <a:lnTo>
                    <a:pt x="36255" y="120000"/>
                  </a:lnTo>
                  <a:lnTo>
                    <a:pt x="37787" y="120000"/>
                  </a:lnTo>
                  <a:lnTo>
                    <a:pt x="37787" y="118960"/>
                  </a:lnTo>
                  <a:lnTo>
                    <a:pt x="37787" y="118960"/>
                  </a:lnTo>
                  <a:lnTo>
                    <a:pt x="37787" y="118336"/>
                  </a:lnTo>
                  <a:lnTo>
                    <a:pt x="37787" y="117712"/>
                  </a:lnTo>
                  <a:lnTo>
                    <a:pt x="37787" y="117088"/>
                  </a:lnTo>
                  <a:lnTo>
                    <a:pt x="40085" y="115840"/>
                  </a:lnTo>
                  <a:lnTo>
                    <a:pt x="40595" y="115840"/>
                  </a:lnTo>
                  <a:lnTo>
                    <a:pt x="41361" y="115840"/>
                  </a:lnTo>
                  <a:lnTo>
                    <a:pt x="41361" y="117088"/>
                  </a:lnTo>
                  <a:lnTo>
                    <a:pt x="44425" y="115424"/>
                  </a:lnTo>
                  <a:lnTo>
                    <a:pt x="45702" y="115424"/>
                  </a:lnTo>
                  <a:lnTo>
                    <a:pt x="45702" y="114800"/>
                  </a:lnTo>
                  <a:lnTo>
                    <a:pt x="48000" y="114800"/>
                  </a:lnTo>
                  <a:lnTo>
                    <a:pt x="48000" y="114176"/>
                  </a:lnTo>
                  <a:lnTo>
                    <a:pt x="48765" y="113552"/>
                  </a:lnTo>
                  <a:lnTo>
                    <a:pt x="49531" y="114176"/>
                  </a:lnTo>
                  <a:lnTo>
                    <a:pt x="50808" y="114176"/>
                  </a:lnTo>
                  <a:lnTo>
                    <a:pt x="52340" y="114176"/>
                  </a:lnTo>
                  <a:lnTo>
                    <a:pt x="53872" y="115840"/>
                  </a:lnTo>
                  <a:lnTo>
                    <a:pt x="55148" y="115840"/>
                  </a:lnTo>
                  <a:lnTo>
                    <a:pt x="57446" y="115424"/>
                  </a:lnTo>
                  <a:lnTo>
                    <a:pt x="57446" y="115424"/>
                  </a:lnTo>
                  <a:lnTo>
                    <a:pt x="56680" y="113552"/>
                  </a:lnTo>
                  <a:lnTo>
                    <a:pt x="55914" y="113552"/>
                  </a:lnTo>
                  <a:lnTo>
                    <a:pt x="55914" y="112305"/>
                  </a:lnTo>
                  <a:lnTo>
                    <a:pt x="55914" y="112305"/>
                  </a:lnTo>
                  <a:lnTo>
                    <a:pt x="55914" y="111681"/>
                  </a:lnTo>
                  <a:lnTo>
                    <a:pt x="54638" y="111681"/>
                  </a:lnTo>
                  <a:lnTo>
                    <a:pt x="53872" y="111265"/>
                  </a:lnTo>
                  <a:lnTo>
                    <a:pt x="53872" y="111265"/>
                  </a:lnTo>
                  <a:lnTo>
                    <a:pt x="52340" y="111265"/>
                  </a:lnTo>
                  <a:lnTo>
                    <a:pt x="52340" y="108769"/>
                  </a:lnTo>
                  <a:lnTo>
                    <a:pt x="52340" y="108769"/>
                  </a:lnTo>
                  <a:lnTo>
                    <a:pt x="52340" y="106481"/>
                  </a:lnTo>
                  <a:lnTo>
                    <a:pt x="52340" y="104610"/>
                  </a:lnTo>
                  <a:lnTo>
                    <a:pt x="52340" y="102946"/>
                  </a:lnTo>
                  <a:lnTo>
                    <a:pt x="52340" y="102322"/>
                  </a:lnTo>
                  <a:lnTo>
                    <a:pt x="52340" y="100450"/>
                  </a:lnTo>
                  <a:lnTo>
                    <a:pt x="52340" y="97538"/>
                  </a:lnTo>
                  <a:lnTo>
                    <a:pt x="53106" y="93379"/>
                  </a:lnTo>
                  <a:lnTo>
                    <a:pt x="52340" y="93379"/>
                  </a:lnTo>
                  <a:lnTo>
                    <a:pt x="52340" y="93379"/>
                  </a:lnTo>
                  <a:lnTo>
                    <a:pt x="50808" y="92755"/>
                  </a:lnTo>
                  <a:lnTo>
                    <a:pt x="50042" y="92131"/>
                  </a:lnTo>
                  <a:lnTo>
                    <a:pt x="50808" y="90883"/>
                  </a:lnTo>
                  <a:lnTo>
                    <a:pt x="51574" y="90883"/>
                  </a:lnTo>
                  <a:lnTo>
                    <a:pt x="50808" y="92131"/>
                  </a:lnTo>
                  <a:lnTo>
                    <a:pt x="52340" y="92755"/>
                  </a:lnTo>
                  <a:lnTo>
                    <a:pt x="52340" y="91507"/>
                  </a:lnTo>
                  <a:lnTo>
                    <a:pt x="53872" y="87348"/>
                  </a:lnTo>
                  <a:lnTo>
                    <a:pt x="53106" y="87348"/>
                  </a:lnTo>
                  <a:lnTo>
                    <a:pt x="53106" y="87972"/>
                  </a:lnTo>
                  <a:lnTo>
                    <a:pt x="51574" y="86724"/>
                  </a:lnTo>
                  <a:lnTo>
                    <a:pt x="51574" y="86724"/>
                  </a:lnTo>
                  <a:lnTo>
                    <a:pt x="51574" y="85060"/>
                  </a:lnTo>
                  <a:lnTo>
                    <a:pt x="52340" y="85684"/>
                  </a:lnTo>
                  <a:lnTo>
                    <a:pt x="52340" y="85684"/>
                  </a:lnTo>
                  <a:lnTo>
                    <a:pt x="53872" y="86100"/>
                  </a:lnTo>
                  <a:lnTo>
                    <a:pt x="53872" y="86724"/>
                  </a:lnTo>
                  <a:lnTo>
                    <a:pt x="53872" y="86724"/>
                  </a:lnTo>
                  <a:lnTo>
                    <a:pt x="55914" y="83812"/>
                  </a:lnTo>
                  <a:lnTo>
                    <a:pt x="57446" y="81941"/>
                  </a:lnTo>
                  <a:lnTo>
                    <a:pt x="59744" y="80277"/>
                  </a:lnTo>
                  <a:lnTo>
                    <a:pt x="61021" y="79029"/>
                  </a:lnTo>
                  <a:lnTo>
                    <a:pt x="61787" y="78405"/>
                  </a:lnTo>
                  <a:lnTo>
                    <a:pt x="62553" y="78405"/>
                  </a:lnTo>
                  <a:lnTo>
                    <a:pt x="63319" y="77781"/>
                  </a:lnTo>
                  <a:lnTo>
                    <a:pt x="64085" y="77365"/>
                  </a:lnTo>
                  <a:lnTo>
                    <a:pt x="66893" y="76741"/>
                  </a:lnTo>
                  <a:lnTo>
                    <a:pt x="69957" y="77781"/>
                  </a:lnTo>
                  <a:lnTo>
                    <a:pt x="70468" y="77365"/>
                  </a:lnTo>
                  <a:lnTo>
                    <a:pt x="70468" y="76117"/>
                  </a:lnTo>
                  <a:lnTo>
                    <a:pt x="72000" y="75493"/>
                  </a:lnTo>
                  <a:lnTo>
                    <a:pt x="72000" y="74870"/>
                  </a:lnTo>
                  <a:lnTo>
                    <a:pt x="74297" y="72582"/>
                  </a:lnTo>
                  <a:lnTo>
                    <a:pt x="75574" y="71958"/>
                  </a:lnTo>
                  <a:lnTo>
                    <a:pt x="77106" y="71958"/>
                  </a:lnTo>
                  <a:lnTo>
                    <a:pt x="78638" y="70710"/>
                  </a:lnTo>
                  <a:lnTo>
                    <a:pt x="80680" y="69462"/>
                  </a:lnTo>
                  <a:lnTo>
                    <a:pt x="82212" y="68422"/>
                  </a:lnTo>
                  <a:lnTo>
                    <a:pt x="85021" y="65927"/>
                  </a:lnTo>
                  <a:lnTo>
                    <a:pt x="87319" y="64887"/>
                  </a:lnTo>
                  <a:lnTo>
                    <a:pt x="89617" y="64263"/>
                  </a:lnTo>
                  <a:lnTo>
                    <a:pt x="92425" y="64263"/>
                  </a:lnTo>
                  <a:lnTo>
                    <a:pt x="93957" y="65303"/>
                  </a:lnTo>
                  <a:lnTo>
                    <a:pt x="93191" y="66551"/>
                  </a:lnTo>
                  <a:lnTo>
                    <a:pt x="93191" y="67175"/>
                  </a:lnTo>
                  <a:lnTo>
                    <a:pt x="95234" y="68422"/>
                  </a:lnTo>
                  <a:lnTo>
                    <a:pt x="97531" y="68422"/>
                  </a:lnTo>
                  <a:lnTo>
                    <a:pt x="97531" y="66551"/>
                  </a:lnTo>
                  <a:lnTo>
                    <a:pt x="98297" y="66551"/>
                  </a:lnTo>
                  <a:lnTo>
                    <a:pt x="100340" y="65303"/>
                  </a:lnTo>
                  <a:lnTo>
                    <a:pt x="100340" y="64263"/>
                  </a:lnTo>
                  <a:lnTo>
                    <a:pt x="100340" y="64263"/>
                  </a:lnTo>
                  <a:lnTo>
                    <a:pt x="100340" y="64263"/>
                  </a:lnTo>
                  <a:lnTo>
                    <a:pt x="100340" y="64887"/>
                  </a:lnTo>
                  <a:lnTo>
                    <a:pt x="101106" y="65303"/>
                  </a:lnTo>
                  <a:lnTo>
                    <a:pt x="101872" y="64263"/>
                  </a:lnTo>
                  <a:lnTo>
                    <a:pt x="102638" y="64887"/>
                  </a:lnTo>
                  <a:lnTo>
                    <a:pt x="104680" y="63639"/>
                  </a:lnTo>
                  <a:lnTo>
                    <a:pt x="104170" y="63015"/>
                  </a:lnTo>
                  <a:lnTo>
                    <a:pt x="104680" y="62391"/>
                  </a:lnTo>
                  <a:lnTo>
                    <a:pt x="106212" y="62391"/>
                  </a:lnTo>
                  <a:lnTo>
                    <a:pt x="106978" y="61143"/>
                  </a:lnTo>
                  <a:lnTo>
                    <a:pt x="106212" y="61143"/>
                  </a:lnTo>
                  <a:lnTo>
                    <a:pt x="106212" y="61143"/>
                  </a:lnTo>
                  <a:lnTo>
                    <a:pt x="105446" y="61143"/>
                  </a:lnTo>
                  <a:lnTo>
                    <a:pt x="104680" y="60727"/>
                  </a:lnTo>
                  <a:lnTo>
                    <a:pt x="106212" y="58856"/>
                  </a:lnTo>
                  <a:lnTo>
                    <a:pt x="106978" y="58856"/>
                  </a:lnTo>
                  <a:lnTo>
                    <a:pt x="106978" y="57608"/>
                  </a:lnTo>
                  <a:lnTo>
                    <a:pt x="109276" y="56984"/>
                  </a:lnTo>
                  <a:lnTo>
                    <a:pt x="111319" y="57608"/>
                  </a:lnTo>
                  <a:lnTo>
                    <a:pt x="112085" y="57608"/>
                  </a:lnTo>
                  <a:lnTo>
                    <a:pt x="111319" y="55944"/>
                  </a:lnTo>
                  <a:lnTo>
                    <a:pt x="112085" y="54696"/>
                  </a:lnTo>
                  <a:lnTo>
                    <a:pt x="113617" y="52824"/>
                  </a:lnTo>
                  <a:lnTo>
                    <a:pt x="112085" y="51161"/>
                  </a:lnTo>
                  <a:lnTo>
                    <a:pt x="113617" y="50537"/>
                  </a:lnTo>
                  <a:lnTo>
                    <a:pt x="113617" y="49913"/>
                  </a:lnTo>
                  <a:lnTo>
                    <a:pt x="112085" y="49913"/>
                  </a:lnTo>
                  <a:lnTo>
                    <a:pt x="112085" y="49913"/>
                  </a:lnTo>
                  <a:lnTo>
                    <a:pt x="113617" y="49289"/>
                  </a:lnTo>
                  <a:lnTo>
                    <a:pt x="114893" y="48041"/>
                  </a:lnTo>
                  <a:lnTo>
                    <a:pt x="116425" y="47001"/>
                  </a:lnTo>
                  <a:lnTo>
                    <a:pt x="116425" y="46377"/>
                  </a:lnTo>
                  <a:lnTo>
                    <a:pt x="117957" y="46377"/>
                  </a:lnTo>
                  <a:lnTo>
                    <a:pt x="117957" y="45753"/>
                  </a:lnTo>
                  <a:lnTo>
                    <a:pt x="118723" y="44506"/>
                  </a:lnTo>
                  <a:lnTo>
                    <a:pt x="118723" y="43882"/>
                  </a:lnTo>
                  <a:lnTo>
                    <a:pt x="120000" y="43882"/>
                  </a:lnTo>
                  <a:lnTo>
                    <a:pt x="120000" y="43466"/>
                  </a:lnTo>
                  <a:lnTo>
                    <a:pt x="120000" y="43466"/>
                  </a:lnTo>
                  <a:lnTo>
                    <a:pt x="120000" y="42842"/>
                  </a:lnTo>
                  <a:lnTo>
                    <a:pt x="118723" y="42218"/>
                  </a:lnTo>
                  <a:lnTo>
                    <a:pt x="118723" y="42218"/>
                  </a:lnTo>
                  <a:lnTo>
                    <a:pt x="118723" y="41594"/>
                  </a:lnTo>
                  <a:lnTo>
                    <a:pt x="117957" y="40970"/>
                  </a:lnTo>
                  <a:lnTo>
                    <a:pt x="117957" y="40346"/>
                  </a:lnTo>
                  <a:lnTo>
                    <a:pt x="116425" y="39722"/>
                  </a:lnTo>
                  <a:lnTo>
                    <a:pt x="116425" y="39722"/>
                  </a:lnTo>
                  <a:lnTo>
                    <a:pt x="116425" y="39722"/>
                  </a:lnTo>
                  <a:lnTo>
                    <a:pt x="115659" y="39722"/>
                  </a:lnTo>
                  <a:lnTo>
                    <a:pt x="114893" y="39722"/>
                  </a:lnTo>
                  <a:lnTo>
                    <a:pt x="114893" y="38682"/>
                  </a:lnTo>
                  <a:lnTo>
                    <a:pt x="114893" y="36811"/>
                  </a:lnTo>
                  <a:lnTo>
                    <a:pt x="114893" y="35563"/>
                  </a:lnTo>
                  <a:lnTo>
                    <a:pt x="114893" y="35563"/>
                  </a:lnTo>
                  <a:lnTo>
                    <a:pt x="114893" y="34523"/>
                  </a:lnTo>
                  <a:lnTo>
                    <a:pt x="114382" y="34523"/>
                  </a:lnTo>
                  <a:lnTo>
                    <a:pt x="114893" y="33899"/>
                  </a:lnTo>
                  <a:lnTo>
                    <a:pt x="113617" y="33899"/>
                  </a:lnTo>
                  <a:lnTo>
                    <a:pt x="113617" y="33275"/>
                  </a:lnTo>
                  <a:lnTo>
                    <a:pt x="113617" y="32651"/>
                  </a:lnTo>
                  <a:lnTo>
                    <a:pt x="112085" y="32027"/>
                  </a:lnTo>
                  <a:lnTo>
                    <a:pt x="112085" y="30987"/>
                  </a:lnTo>
                  <a:lnTo>
                    <a:pt x="111319" y="30987"/>
                  </a:lnTo>
                  <a:lnTo>
                    <a:pt x="111319" y="30987"/>
                  </a:lnTo>
                  <a:lnTo>
                    <a:pt x="110553" y="30363"/>
                  </a:lnTo>
                  <a:lnTo>
                    <a:pt x="109787" y="30363"/>
                  </a:lnTo>
                  <a:lnTo>
                    <a:pt x="109787" y="29740"/>
                  </a:lnTo>
                  <a:lnTo>
                    <a:pt x="108510" y="30363"/>
                  </a:lnTo>
                  <a:lnTo>
                    <a:pt x="108510" y="29116"/>
                  </a:lnTo>
                  <a:lnTo>
                    <a:pt x="106978" y="28492"/>
                  </a:lnTo>
                  <a:lnTo>
                    <a:pt x="106978" y="27868"/>
                  </a:lnTo>
                  <a:lnTo>
                    <a:pt x="104680" y="27868"/>
                  </a:lnTo>
                  <a:lnTo>
                    <a:pt x="104680" y="28492"/>
                  </a:lnTo>
                  <a:lnTo>
                    <a:pt x="104680" y="28492"/>
                  </a:lnTo>
                  <a:lnTo>
                    <a:pt x="104680" y="30363"/>
                  </a:lnTo>
                  <a:lnTo>
                    <a:pt x="104680" y="30987"/>
                  </a:lnTo>
                  <a:lnTo>
                    <a:pt x="103404" y="30987"/>
                  </a:lnTo>
                  <a:lnTo>
                    <a:pt x="102638" y="30363"/>
                  </a:lnTo>
                  <a:lnTo>
                    <a:pt x="102638" y="29116"/>
                  </a:lnTo>
                  <a:lnTo>
                    <a:pt x="102638" y="27868"/>
                  </a:lnTo>
                  <a:lnTo>
                    <a:pt x="101872" y="27868"/>
                  </a:lnTo>
                  <a:lnTo>
                    <a:pt x="101872" y="28492"/>
                  </a:lnTo>
                  <a:lnTo>
                    <a:pt x="99574" y="28492"/>
                  </a:lnTo>
                  <a:lnTo>
                    <a:pt x="99063" y="29116"/>
                  </a:lnTo>
                  <a:lnTo>
                    <a:pt x="98297" y="29116"/>
                  </a:lnTo>
                  <a:lnTo>
                    <a:pt x="98297" y="30987"/>
                  </a:lnTo>
                  <a:lnTo>
                    <a:pt x="97531" y="32027"/>
                  </a:lnTo>
                  <a:lnTo>
                    <a:pt x="96765" y="31403"/>
                  </a:lnTo>
                  <a:lnTo>
                    <a:pt x="96000" y="30987"/>
                  </a:lnTo>
                  <a:lnTo>
                    <a:pt x="94723" y="30363"/>
                  </a:lnTo>
                  <a:lnTo>
                    <a:pt x="93957" y="29116"/>
                  </a:lnTo>
                  <a:lnTo>
                    <a:pt x="93191" y="29740"/>
                  </a:lnTo>
                  <a:lnTo>
                    <a:pt x="93191" y="29116"/>
                  </a:lnTo>
                  <a:lnTo>
                    <a:pt x="92425" y="28492"/>
                  </a:lnTo>
                  <a:lnTo>
                    <a:pt x="91659" y="29116"/>
                  </a:lnTo>
                  <a:lnTo>
                    <a:pt x="91659" y="29116"/>
                  </a:lnTo>
                  <a:lnTo>
                    <a:pt x="90127" y="29116"/>
                  </a:lnTo>
                  <a:lnTo>
                    <a:pt x="90127" y="29740"/>
                  </a:lnTo>
                  <a:lnTo>
                    <a:pt x="89617" y="29740"/>
                  </a:lnTo>
                  <a:lnTo>
                    <a:pt x="89617" y="29116"/>
                  </a:lnTo>
                  <a:lnTo>
                    <a:pt x="88851" y="29116"/>
                  </a:lnTo>
                  <a:lnTo>
                    <a:pt x="89617" y="28492"/>
                  </a:lnTo>
                  <a:lnTo>
                    <a:pt x="89617" y="27868"/>
                  </a:lnTo>
                  <a:lnTo>
                    <a:pt x="89617" y="26828"/>
                  </a:lnTo>
                  <a:lnTo>
                    <a:pt x="88851" y="26828"/>
                  </a:lnTo>
                  <a:lnTo>
                    <a:pt x="88851" y="26204"/>
                  </a:lnTo>
                  <a:lnTo>
                    <a:pt x="90127" y="26204"/>
                  </a:lnTo>
                  <a:lnTo>
                    <a:pt x="90127" y="25580"/>
                  </a:lnTo>
                  <a:lnTo>
                    <a:pt x="88851" y="24332"/>
                  </a:lnTo>
                  <a:lnTo>
                    <a:pt x="88851" y="23708"/>
                  </a:lnTo>
                  <a:lnTo>
                    <a:pt x="88085" y="23084"/>
                  </a:lnTo>
                  <a:lnTo>
                    <a:pt x="87319" y="23084"/>
                  </a:lnTo>
                  <a:lnTo>
                    <a:pt x="86553" y="22045"/>
                  </a:lnTo>
                  <a:lnTo>
                    <a:pt x="86553" y="20797"/>
                  </a:lnTo>
                  <a:lnTo>
                    <a:pt x="86553" y="20173"/>
                  </a:lnTo>
                  <a:lnTo>
                    <a:pt x="85787" y="19549"/>
                  </a:lnTo>
                  <a:lnTo>
                    <a:pt x="85787" y="18925"/>
                  </a:lnTo>
                  <a:lnTo>
                    <a:pt x="85021" y="17885"/>
                  </a:lnTo>
                  <a:lnTo>
                    <a:pt x="84510" y="17885"/>
                  </a:lnTo>
                  <a:lnTo>
                    <a:pt x="83744" y="17261"/>
                  </a:lnTo>
                  <a:lnTo>
                    <a:pt x="83744" y="16637"/>
                  </a:lnTo>
                  <a:lnTo>
                    <a:pt x="83744" y="16637"/>
                  </a:lnTo>
                  <a:lnTo>
                    <a:pt x="82978" y="16013"/>
                  </a:lnTo>
                  <a:lnTo>
                    <a:pt x="83744" y="14766"/>
                  </a:lnTo>
                  <a:lnTo>
                    <a:pt x="82978" y="14142"/>
                  </a:lnTo>
                  <a:lnTo>
                    <a:pt x="82212" y="13102"/>
                  </a:lnTo>
                  <a:lnTo>
                    <a:pt x="82978" y="12478"/>
                  </a:lnTo>
                  <a:lnTo>
                    <a:pt x="82212" y="12478"/>
                  </a:lnTo>
                  <a:lnTo>
                    <a:pt x="82212" y="11854"/>
                  </a:lnTo>
                  <a:lnTo>
                    <a:pt x="82212" y="9982"/>
                  </a:lnTo>
                  <a:lnTo>
                    <a:pt x="82212" y="9982"/>
                  </a:lnTo>
                  <a:lnTo>
                    <a:pt x="80680" y="9982"/>
                  </a:lnTo>
                  <a:lnTo>
                    <a:pt x="80680" y="9982"/>
                  </a:lnTo>
                  <a:lnTo>
                    <a:pt x="80680" y="9982"/>
                  </a:lnTo>
                  <a:lnTo>
                    <a:pt x="80680" y="8942"/>
                  </a:lnTo>
                  <a:lnTo>
                    <a:pt x="79914" y="8942"/>
                  </a:lnTo>
                  <a:lnTo>
                    <a:pt x="79914" y="8942"/>
                  </a:lnTo>
                  <a:lnTo>
                    <a:pt x="79404" y="8318"/>
                  </a:lnTo>
                  <a:lnTo>
                    <a:pt x="78638" y="7694"/>
                  </a:lnTo>
                  <a:lnTo>
                    <a:pt x="77872" y="7071"/>
                  </a:lnTo>
                  <a:lnTo>
                    <a:pt x="77106" y="6447"/>
                  </a:lnTo>
                  <a:lnTo>
                    <a:pt x="74297" y="6447"/>
                  </a:lnTo>
                  <a:lnTo>
                    <a:pt x="74297" y="6447"/>
                  </a:lnTo>
                  <a:lnTo>
                    <a:pt x="74297" y="5823"/>
                  </a:lnTo>
                  <a:lnTo>
                    <a:pt x="74297" y="5407"/>
                  </a:lnTo>
                  <a:lnTo>
                    <a:pt x="74297" y="4159"/>
                  </a:lnTo>
                  <a:lnTo>
                    <a:pt x="72765" y="4159"/>
                  </a:lnTo>
                  <a:lnTo>
                    <a:pt x="72000" y="4159"/>
                  </a:lnTo>
                  <a:lnTo>
                    <a:pt x="72000" y="4159"/>
                  </a:lnTo>
                  <a:lnTo>
                    <a:pt x="72000" y="6447"/>
                  </a:lnTo>
                  <a:lnTo>
                    <a:pt x="71234" y="6447"/>
                  </a:lnTo>
                  <a:lnTo>
                    <a:pt x="71234" y="6447"/>
                  </a:lnTo>
                  <a:lnTo>
                    <a:pt x="70468" y="6447"/>
                  </a:lnTo>
                  <a:lnTo>
                    <a:pt x="70468" y="6447"/>
                  </a:lnTo>
                  <a:lnTo>
                    <a:pt x="69191" y="7071"/>
                  </a:lnTo>
                  <a:lnTo>
                    <a:pt x="68425" y="7694"/>
                  </a:lnTo>
                  <a:lnTo>
                    <a:pt x="67659" y="7694"/>
                  </a:lnTo>
                  <a:lnTo>
                    <a:pt x="66127" y="5407"/>
                  </a:lnTo>
                  <a:lnTo>
                    <a:pt x="65361" y="4159"/>
                  </a:lnTo>
                  <a:lnTo>
                    <a:pt x="65361" y="2287"/>
                  </a:lnTo>
                  <a:lnTo>
                    <a:pt x="65361" y="1247"/>
                  </a:lnTo>
                  <a:lnTo>
                    <a:pt x="64851" y="1247"/>
                  </a:lnTo>
                  <a:lnTo>
                    <a:pt x="64851" y="1247"/>
                  </a:lnTo>
                  <a:lnTo>
                    <a:pt x="64085" y="1247"/>
                  </a:lnTo>
                  <a:lnTo>
                    <a:pt x="63319" y="0"/>
                  </a:lnTo>
                  <a:lnTo>
                    <a:pt x="62553" y="0"/>
                  </a:lnTo>
                  <a:lnTo>
                    <a:pt x="62553" y="1247"/>
                  </a:lnTo>
                  <a:lnTo>
                    <a:pt x="62553" y="1247"/>
                  </a:lnTo>
                  <a:lnTo>
                    <a:pt x="60255" y="2287"/>
                  </a:lnTo>
                  <a:lnTo>
                    <a:pt x="59744" y="2287"/>
                  </a:lnTo>
                  <a:lnTo>
                    <a:pt x="59744" y="1663"/>
                  </a:lnTo>
                  <a:lnTo>
                    <a:pt x="58978" y="1247"/>
                  </a:lnTo>
                  <a:lnTo>
                    <a:pt x="58978" y="1663"/>
                  </a:lnTo>
                  <a:lnTo>
                    <a:pt x="58978" y="2287"/>
                  </a:lnTo>
                  <a:lnTo>
                    <a:pt x="58212" y="2911"/>
                  </a:lnTo>
                  <a:lnTo>
                    <a:pt x="58978" y="4159"/>
                  </a:lnTo>
                  <a:lnTo>
                    <a:pt x="58212" y="4159"/>
                  </a:lnTo>
                  <a:lnTo>
                    <a:pt x="55914" y="5407"/>
                  </a:lnTo>
                  <a:lnTo>
                    <a:pt x="55914" y="4159"/>
                  </a:lnTo>
                  <a:lnTo>
                    <a:pt x="55148" y="4159"/>
                  </a:lnTo>
                  <a:lnTo>
                    <a:pt x="55148" y="3535"/>
                  </a:lnTo>
                  <a:lnTo>
                    <a:pt x="54638" y="3535"/>
                  </a:lnTo>
                  <a:lnTo>
                    <a:pt x="53872" y="4159"/>
                  </a:lnTo>
                  <a:lnTo>
                    <a:pt x="53872" y="5407"/>
                  </a:lnTo>
                  <a:lnTo>
                    <a:pt x="53872" y="5407"/>
                  </a:lnTo>
                  <a:lnTo>
                    <a:pt x="53872" y="6447"/>
                  </a:lnTo>
                  <a:lnTo>
                    <a:pt x="53872" y="6447"/>
                  </a:lnTo>
                  <a:lnTo>
                    <a:pt x="53106" y="6447"/>
                  </a:lnTo>
                  <a:lnTo>
                    <a:pt x="52340" y="6447"/>
                  </a:lnTo>
                  <a:lnTo>
                    <a:pt x="52340" y="7071"/>
                  </a:lnTo>
                  <a:lnTo>
                    <a:pt x="52340" y="7071"/>
                  </a:lnTo>
                  <a:lnTo>
                    <a:pt x="50808" y="8318"/>
                  </a:lnTo>
                  <a:lnTo>
                    <a:pt x="51574" y="8942"/>
                  </a:lnTo>
                  <a:lnTo>
                    <a:pt x="51574" y="9566"/>
                  </a:lnTo>
                  <a:lnTo>
                    <a:pt x="50808" y="9982"/>
                  </a:lnTo>
                  <a:lnTo>
                    <a:pt x="50808" y="11230"/>
                  </a:lnTo>
                  <a:lnTo>
                    <a:pt x="50808" y="11854"/>
                  </a:lnTo>
                  <a:lnTo>
                    <a:pt x="50042" y="11854"/>
                  </a:lnTo>
                  <a:lnTo>
                    <a:pt x="49531" y="14142"/>
                  </a:lnTo>
                  <a:lnTo>
                    <a:pt x="48765" y="15389"/>
                  </a:lnTo>
                  <a:lnTo>
                    <a:pt x="49531" y="15389"/>
                  </a:lnTo>
                  <a:lnTo>
                    <a:pt x="50808" y="17261"/>
                  </a:lnTo>
                  <a:lnTo>
                    <a:pt x="50808" y="17261"/>
                  </a:lnTo>
                  <a:lnTo>
                    <a:pt x="50808" y="17885"/>
                  </a:lnTo>
                  <a:lnTo>
                    <a:pt x="52340" y="17885"/>
                  </a:lnTo>
                  <a:lnTo>
                    <a:pt x="52340" y="18301"/>
                  </a:lnTo>
                  <a:lnTo>
                    <a:pt x="52340" y="18925"/>
                  </a:lnTo>
                  <a:lnTo>
                    <a:pt x="52340" y="20173"/>
                  </a:lnTo>
                  <a:lnTo>
                    <a:pt x="52340" y="20797"/>
                  </a:lnTo>
                  <a:lnTo>
                    <a:pt x="52340" y="22045"/>
                  </a:lnTo>
                  <a:lnTo>
                    <a:pt x="52340" y="22045"/>
                  </a:lnTo>
                  <a:lnTo>
                    <a:pt x="53872" y="22668"/>
                  </a:lnTo>
                  <a:lnTo>
                    <a:pt x="53872" y="23084"/>
                  </a:lnTo>
                  <a:lnTo>
                    <a:pt x="55148" y="24332"/>
                  </a:lnTo>
                  <a:lnTo>
                    <a:pt x="55148" y="24956"/>
                  </a:lnTo>
                  <a:lnTo>
                    <a:pt x="54638" y="25580"/>
                  </a:lnTo>
                  <a:lnTo>
                    <a:pt x="55148" y="26204"/>
                  </a:lnTo>
                  <a:lnTo>
                    <a:pt x="55148" y="26828"/>
                  </a:lnTo>
                  <a:lnTo>
                    <a:pt x="54638" y="26828"/>
                  </a:lnTo>
                  <a:lnTo>
                    <a:pt x="54638" y="27868"/>
                  </a:lnTo>
                  <a:lnTo>
                    <a:pt x="54638" y="27868"/>
                  </a:lnTo>
                  <a:lnTo>
                    <a:pt x="55148" y="29116"/>
                  </a:lnTo>
                  <a:lnTo>
                    <a:pt x="55148" y="29116"/>
                  </a:lnTo>
                  <a:lnTo>
                    <a:pt x="55148" y="30987"/>
                  </a:lnTo>
                  <a:lnTo>
                    <a:pt x="54638" y="31403"/>
                  </a:lnTo>
                  <a:lnTo>
                    <a:pt x="54638" y="32651"/>
                  </a:lnTo>
                  <a:lnTo>
                    <a:pt x="55148" y="32651"/>
                  </a:lnTo>
                  <a:lnTo>
                    <a:pt x="55148" y="32027"/>
                  </a:lnTo>
                  <a:lnTo>
                    <a:pt x="55148" y="32027"/>
                  </a:lnTo>
                  <a:lnTo>
                    <a:pt x="55914" y="33275"/>
                  </a:lnTo>
                  <a:lnTo>
                    <a:pt x="56680" y="33275"/>
                  </a:lnTo>
                  <a:lnTo>
                    <a:pt x="58212" y="33899"/>
                  </a:lnTo>
                  <a:lnTo>
                    <a:pt x="58212" y="35147"/>
                  </a:lnTo>
                  <a:lnTo>
                    <a:pt x="57446" y="35563"/>
                  </a:lnTo>
                  <a:lnTo>
                    <a:pt x="58978" y="35563"/>
                  </a:lnTo>
                  <a:lnTo>
                    <a:pt x="58978" y="35563"/>
                  </a:lnTo>
                  <a:lnTo>
                    <a:pt x="61021" y="35147"/>
                  </a:lnTo>
                  <a:lnTo>
                    <a:pt x="63319" y="35147"/>
                  </a:lnTo>
                  <a:lnTo>
                    <a:pt x="64085" y="36811"/>
                  </a:lnTo>
                  <a:lnTo>
                    <a:pt x="62553" y="37435"/>
                  </a:lnTo>
                  <a:lnTo>
                    <a:pt x="62553" y="38058"/>
                  </a:lnTo>
                  <a:lnTo>
                    <a:pt x="61787" y="38682"/>
                  </a:lnTo>
                  <a:lnTo>
                    <a:pt x="62553" y="39722"/>
                  </a:lnTo>
                  <a:lnTo>
                    <a:pt x="59744" y="39722"/>
                  </a:lnTo>
                  <a:lnTo>
                    <a:pt x="59744" y="40346"/>
                  </a:lnTo>
                  <a:lnTo>
                    <a:pt x="61021" y="41594"/>
                  </a:lnTo>
                  <a:lnTo>
                    <a:pt x="62553" y="40970"/>
                  </a:lnTo>
                  <a:lnTo>
                    <a:pt x="62553" y="40970"/>
                  </a:lnTo>
                  <a:lnTo>
                    <a:pt x="62553" y="42218"/>
                  </a:lnTo>
                  <a:lnTo>
                    <a:pt x="64085" y="42218"/>
                  </a:lnTo>
                  <a:lnTo>
                    <a:pt x="64085" y="42218"/>
                  </a:lnTo>
                  <a:lnTo>
                    <a:pt x="64851" y="42218"/>
                  </a:lnTo>
                  <a:lnTo>
                    <a:pt x="66893" y="43466"/>
                  </a:lnTo>
                  <a:lnTo>
                    <a:pt x="66893" y="43466"/>
                  </a:lnTo>
                  <a:lnTo>
                    <a:pt x="66893" y="44506"/>
                  </a:lnTo>
                  <a:lnTo>
                    <a:pt x="65361" y="44506"/>
                  </a:lnTo>
                  <a:lnTo>
                    <a:pt x="65361" y="45753"/>
                  </a:lnTo>
                  <a:lnTo>
                    <a:pt x="64085" y="46377"/>
                  </a:lnTo>
                  <a:lnTo>
                    <a:pt x="63319" y="47001"/>
                  </a:lnTo>
                  <a:lnTo>
                    <a:pt x="64085" y="48665"/>
                  </a:lnTo>
                  <a:lnTo>
                    <a:pt x="63319" y="48665"/>
                  </a:lnTo>
                  <a:lnTo>
                    <a:pt x="62553" y="49289"/>
                  </a:lnTo>
                  <a:lnTo>
                    <a:pt x="61021" y="49289"/>
                  </a:lnTo>
                  <a:lnTo>
                    <a:pt x="59744" y="49289"/>
                  </a:lnTo>
                  <a:lnTo>
                    <a:pt x="58978" y="51161"/>
                  </a:lnTo>
                  <a:lnTo>
                    <a:pt x="59744" y="51785"/>
                  </a:lnTo>
                  <a:lnTo>
                    <a:pt x="59744" y="52201"/>
                  </a:lnTo>
                  <a:lnTo>
                    <a:pt x="58978" y="52201"/>
                  </a:lnTo>
                  <a:lnTo>
                    <a:pt x="58978" y="52824"/>
                  </a:lnTo>
                  <a:lnTo>
                    <a:pt x="55914" y="52824"/>
                  </a:lnTo>
                  <a:lnTo>
                    <a:pt x="55148" y="52824"/>
                  </a:lnTo>
                  <a:lnTo>
                    <a:pt x="53872" y="52201"/>
                  </a:lnTo>
                  <a:lnTo>
                    <a:pt x="52340" y="52201"/>
                  </a:lnTo>
                  <a:lnTo>
                    <a:pt x="52340" y="52824"/>
                  </a:lnTo>
                  <a:lnTo>
                    <a:pt x="52340" y="53448"/>
                  </a:lnTo>
                  <a:lnTo>
                    <a:pt x="52340" y="54696"/>
                  </a:lnTo>
                  <a:lnTo>
                    <a:pt x="53106" y="55320"/>
                  </a:lnTo>
                  <a:lnTo>
                    <a:pt x="52340" y="55944"/>
                  </a:lnTo>
                  <a:lnTo>
                    <a:pt x="52340" y="57608"/>
                  </a:lnTo>
                  <a:lnTo>
                    <a:pt x="52340" y="57608"/>
                  </a:lnTo>
                  <a:lnTo>
                    <a:pt x="52340" y="58856"/>
                  </a:lnTo>
                  <a:lnTo>
                    <a:pt x="50808" y="58856"/>
                  </a:lnTo>
                  <a:lnTo>
                    <a:pt x="50042" y="57608"/>
                  </a:lnTo>
                  <a:lnTo>
                    <a:pt x="49531" y="57608"/>
                  </a:lnTo>
                  <a:lnTo>
                    <a:pt x="49531" y="58232"/>
                  </a:lnTo>
                  <a:lnTo>
                    <a:pt x="48765" y="58232"/>
                  </a:lnTo>
                  <a:lnTo>
                    <a:pt x="48000" y="58856"/>
                  </a:lnTo>
                  <a:lnTo>
                    <a:pt x="47234" y="58856"/>
                  </a:lnTo>
                  <a:lnTo>
                    <a:pt x="47234" y="60103"/>
                  </a:lnTo>
                  <a:lnTo>
                    <a:pt x="45702" y="60103"/>
                  </a:lnTo>
                  <a:lnTo>
                    <a:pt x="45702" y="60727"/>
                  </a:lnTo>
                  <a:lnTo>
                    <a:pt x="44425" y="60727"/>
                  </a:lnTo>
                  <a:lnTo>
                    <a:pt x="43659" y="61143"/>
                  </a:lnTo>
                  <a:lnTo>
                    <a:pt x="42893" y="61143"/>
                  </a:lnTo>
                  <a:lnTo>
                    <a:pt x="42893" y="61143"/>
                  </a:lnTo>
                  <a:lnTo>
                    <a:pt x="40595" y="62391"/>
                  </a:lnTo>
                  <a:lnTo>
                    <a:pt x="40085" y="61143"/>
                  </a:lnTo>
                  <a:lnTo>
                    <a:pt x="37787" y="60103"/>
                  </a:lnTo>
                  <a:lnTo>
                    <a:pt x="37021" y="60727"/>
                  </a:lnTo>
                  <a:lnTo>
                    <a:pt x="37021" y="60103"/>
                  </a:lnTo>
                  <a:lnTo>
                    <a:pt x="36255" y="60103"/>
                  </a:lnTo>
                  <a:lnTo>
                    <a:pt x="35489" y="63015"/>
                  </a:lnTo>
                  <a:lnTo>
                    <a:pt x="36255" y="63639"/>
                  </a:lnTo>
                  <a:lnTo>
                    <a:pt x="35489" y="64263"/>
                  </a:lnTo>
                  <a:lnTo>
                    <a:pt x="36255" y="65303"/>
                  </a:lnTo>
                  <a:lnTo>
                    <a:pt x="37787" y="66551"/>
                  </a:lnTo>
                  <a:lnTo>
                    <a:pt x="37787" y="66551"/>
                  </a:lnTo>
                  <a:lnTo>
                    <a:pt x="37021" y="66551"/>
                  </a:lnTo>
                  <a:lnTo>
                    <a:pt x="37021" y="68422"/>
                  </a:lnTo>
                  <a:lnTo>
                    <a:pt x="37787" y="69046"/>
                  </a:lnTo>
                  <a:lnTo>
                    <a:pt x="37787" y="69046"/>
                  </a:lnTo>
                  <a:lnTo>
                    <a:pt x="36255" y="69046"/>
                  </a:lnTo>
                  <a:lnTo>
                    <a:pt x="36255" y="69462"/>
                  </a:lnTo>
                  <a:lnTo>
                    <a:pt x="35489" y="70086"/>
                  </a:lnTo>
                  <a:lnTo>
                    <a:pt x="34978" y="70086"/>
                  </a:lnTo>
                  <a:lnTo>
                    <a:pt x="34212" y="70710"/>
                  </a:lnTo>
                  <a:lnTo>
                    <a:pt x="33446" y="70710"/>
                  </a:lnTo>
                  <a:lnTo>
                    <a:pt x="31914" y="70710"/>
                  </a:lnTo>
                  <a:lnTo>
                    <a:pt x="31148" y="70086"/>
                  </a:lnTo>
                  <a:lnTo>
                    <a:pt x="29872" y="70086"/>
                  </a:lnTo>
                  <a:lnTo>
                    <a:pt x="28340" y="70086"/>
                  </a:lnTo>
                  <a:lnTo>
                    <a:pt x="27574" y="70710"/>
                  </a:lnTo>
                  <a:lnTo>
                    <a:pt x="26042" y="70710"/>
                  </a:lnTo>
                  <a:lnTo>
                    <a:pt x="26042" y="70710"/>
                  </a:lnTo>
                  <a:lnTo>
                    <a:pt x="26042" y="70086"/>
                  </a:lnTo>
                  <a:lnTo>
                    <a:pt x="25276" y="70086"/>
                  </a:lnTo>
                  <a:lnTo>
                    <a:pt x="23234" y="70086"/>
                  </a:lnTo>
                  <a:lnTo>
                    <a:pt x="23234" y="70086"/>
                  </a:lnTo>
                  <a:lnTo>
                    <a:pt x="21702" y="69462"/>
                  </a:lnTo>
                  <a:lnTo>
                    <a:pt x="21702" y="69046"/>
                  </a:lnTo>
                  <a:lnTo>
                    <a:pt x="20936" y="70086"/>
                  </a:lnTo>
                  <a:lnTo>
                    <a:pt x="20936" y="70086"/>
                  </a:lnTo>
                  <a:lnTo>
                    <a:pt x="20936" y="71334"/>
                  </a:lnTo>
                  <a:lnTo>
                    <a:pt x="20425" y="72582"/>
                  </a:lnTo>
                  <a:lnTo>
                    <a:pt x="19659" y="72582"/>
                  </a:lnTo>
                  <a:lnTo>
                    <a:pt x="18127" y="71334"/>
                  </a:lnTo>
                  <a:lnTo>
                    <a:pt x="16595" y="71334"/>
                  </a:lnTo>
                  <a:lnTo>
                    <a:pt x="15829" y="71958"/>
                  </a:lnTo>
                  <a:lnTo>
                    <a:pt x="15829" y="71958"/>
                  </a:lnTo>
                  <a:lnTo>
                    <a:pt x="14553" y="71958"/>
                  </a:lnTo>
                  <a:lnTo>
                    <a:pt x="14553" y="70086"/>
                  </a:lnTo>
                  <a:lnTo>
                    <a:pt x="13021" y="70086"/>
                  </a:lnTo>
                  <a:lnTo>
                    <a:pt x="13021" y="70710"/>
                  </a:lnTo>
                  <a:lnTo>
                    <a:pt x="13021" y="70710"/>
                  </a:lnTo>
                  <a:lnTo>
                    <a:pt x="11489" y="71334"/>
                  </a:lnTo>
                  <a:lnTo>
                    <a:pt x="10723" y="71334"/>
                  </a:lnTo>
                  <a:lnTo>
                    <a:pt x="10212" y="70710"/>
                  </a:lnTo>
                  <a:lnTo>
                    <a:pt x="10212" y="70710"/>
                  </a:lnTo>
                  <a:lnTo>
                    <a:pt x="8680" y="70710"/>
                  </a:lnTo>
                  <a:lnTo>
                    <a:pt x="8680" y="71958"/>
                  </a:lnTo>
                  <a:lnTo>
                    <a:pt x="7914" y="71958"/>
                  </a:lnTo>
                  <a:lnTo>
                    <a:pt x="7914" y="71334"/>
                  </a:lnTo>
                  <a:lnTo>
                    <a:pt x="7914" y="70710"/>
                  </a:lnTo>
                  <a:lnTo>
                    <a:pt x="6382" y="70086"/>
                  </a:lnTo>
                  <a:lnTo>
                    <a:pt x="6382" y="70086"/>
                  </a:lnTo>
                  <a:lnTo>
                    <a:pt x="6382" y="70710"/>
                  </a:lnTo>
                  <a:lnTo>
                    <a:pt x="5106" y="71334"/>
                  </a:lnTo>
                  <a:lnTo>
                    <a:pt x="5106" y="71958"/>
                  </a:lnTo>
                  <a:lnTo>
                    <a:pt x="4340" y="72582"/>
                  </a:lnTo>
                  <a:lnTo>
                    <a:pt x="5106" y="74246"/>
                  </a:lnTo>
                  <a:lnTo>
                    <a:pt x="4340" y="74246"/>
                  </a:lnTo>
                  <a:lnTo>
                    <a:pt x="3574" y="74246"/>
                  </a:lnTo>
                  <a:lnTo>
                    <a:pt x="3574" y="74246"/>
                  </a:lnTo>
                  <a:lnTo>
                    <a:pt x="2808" y="74246"/>
                  </a:lnTo>
                  <a:lnTo>
                    <a:pt x="1276" y="74870"/>
                  </a:lnTo>
                  <a:lnTo>
                    <a:pt x="1276" y="75493"/>
                  </a:lnTo>
                  <a:lnTo>
                    <a:pt x="510" y="76117"/>
                  </a:lnTo>
                  <a:lnTo>
                    <a:pt x="1276" y="76741"/>
                  </a:lnTo>
                  <a:lnTo>
                    <a:pt x="510" y="76741"/>
                  </a:lnTo>
                  <a:lnTo>
                    <a:pt x="510" y="77365"/>
                  </a:lnTo>
                  <a:lnTo>
                    <a:pt x="0" y="77781"/>
                  </a:lnTo>
                  <a:lnTo>
                    <a:pt x="1276" y="80277"/>
                  </a:lnTo>
                  <a:lnTo>
                    <a:pt x="1276" y="80277"/>
                  </a:lnTo>
                  <a:lnTo>
                    <a:pt x="510" y="80901"/>
                  </a:lnTo>
                  <a:lnTo>
                    <a:pt x="1276" y="81525"/>
                  </a:lnTo>
                  <a:lnTo>
                    <a:pt x="3574" y="82564"/>
                  </a:lnTo>
                  <a:close/>
                </a:path>
              </a:pathLst>
            </a:custGeom>
            <a:solidFill>
              <a:srgbClr val="B7B7B7"/>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1" name="Google Shape;471;p9"/>
            <p:cNvSpPr/>
            <p:nvPr/>
          </p:nvSpPr>
          <p:spPr>
            <a:xfrm>
              <a:off x="4687659" y="4081535"/>
              <a:ext cx="372318" cy="306012"/>
            </a:xfrm>
            <a:custGeom>
              <a:avLst/>
              <a:gdLst/>
              <a:ahLst/>
              <a:cxnLst/>
              <a:rect l="l" t="t" r="r" b="b"/>
              <a:pathLst>
                <a:path w="120000" h="120000" extrusionOk="0">
                  <a:moveTo>
                    <a:pt x="91984" y="38869"/>
                  </a:moveTo>
                  <a:lnTo>
                    <a:pt x="91984" y="37304"/>
                  </a:lnTo>
                  <a:lnTo>
                    <a:pt x="91284" y="37304"/>
                  </a:lnTo>
                  <a:lnTo>
                    <a:pt x="90583" y="35739"/>
                  </a:lnTo>
                  <a:lnTo>
                    <a:pt x="89182" y="34956"/>
                  </a:lnTo>
                  <a:lnTo>
                    <a:pt x="88715" y="33652"/>
                  </a:lnTo>
                  <a:lnTo>
                    <a:pt x="88715" y="32869"/>
                  </a:lnTo>
                  <a:lnTo>
                    <a:pt x="91284" y="29739"/>
                  </a:lnTo>
                  <a:lnTo>
                    <a:pt x="91284" y="28434"/>
                  </a:lnTo>
                  <a:lnTo>
                    <a:pt x="91984" y="27652"/>
                  </a:lnTo>
                  <a:lnTo>
                    <a:pt x="91284" y="25304"/>
                  </a:lnTo>
                  <a:lnTo>
                    <a:pt x="91984" y="24000"/>
                  </a:lnTo>
                  <a:lnTo>
                    <a:pt x="92684" y="23217"/>
                  </a:lnTo>
                  <a:lnTo>
                    <a:pt x="93151" y="23217"/>
                  </a:lnTo>
                  <a:lnTo>
                    <a:pt x="93151" y="23217"/>
                  </a:lnTo>
                  <a:lnTo>
                    <a:pt x="94552" y="23217"/>
                  </a:lnTo>
                  <a:lnTo>
                    <a:pt x="95953" y="24000"/>
                  </a:lnTo>
                  <a:lnTo>
                    <a:pt x="95953" y="24000"/>
                  </a:lnTo>
                  <a:lnTo>
                    <a:pt x="95252" y="21652"/>
                  </a:lnTo>
                  <a:lnTo>
                    <a:pt x="93852" y="20869"/>
                  </a:lnTo>
                  <a:lnTo>
                    <a:pt x="93151" y="18782"/>
                  </a:lnTo>
                  <a:lnTo>
                    <a:pt x="92684" y="18000"/>
                  </a:lnTo>
                  <a:lnTo>
                    <a:pt x="93151" y="15652"/>
                  </a:lnTo>
                  <a:lnTo>
                    <a:pt x="92684" y="14086"/>
                  </a:lnTo>
                  <a:lnTo>
                    <a:pt x="91984" y="14086"/>
                  </a:lnTo>
                  <a:lnTo>
                    <a:pt x="90583" y="13565"/>
                  </a:lnTo>
                  <a:lnTo>
                    <a:pt x="89883" y="14086"/>
                  </a:lnTo>
                  <a:lnTo>
                    <a:pt x="88715" y="14086"/>
                  </a:lnTo>
                  <a:lnTo>
                    <a:pt x="87315" y="14086"/>
                  </a:lnTo>
                  <a:lnTo>
                    <a:pt x="85214" y="11217"/>
                  </a:lnTo>
                  <a:lnTo>
                    <a:pt x="84046" y="11217"/>
                  </a:lnTo>
                  <a:lnTo>
                    <a:pt x="84046" y="9652"/>
                  </a:lnTo>
                  <a:lnTo>
                    <a:pt x="84513" y="8347"/>
                  </a:lnTo>
                  <a:lnTo>
                    <a:pt x="84046" y="6782"/>
                  </a:lnTo>
                  <a:lnTo>
                    <a:pt x="83346" y="6782"/>
                  </a:lnTo>
                  <a:lnTo>
                    <a:pt x="83346" y="6782"/>
                  </a:lnTo>
                  <a:lnTo>
                    <a:pt x="84046" y="6782"/>
                  </a:lnTo>
                  <a:lnTo>
                    <a:pt x="84046" y="5217"/>
                  </a:lnTo>
                  <a:lnTo>
                    <a:pt x="81245" y="4434"/>
                  </a:lnTo>
                  <a:lnTo>
                    <a:pt x="79377" y="0"/>
                  </a:lnTo>
                  <a:lnTo>
                    <a:pt x="79377" y="0"/>
                  </a:lnTo>
                  <a:lnTo>
                    <a:pt x="77276" y="0"/>
                  </a:lnTo>
                  <a:lnTo>
                    <a:pt x="76575" y="0"/>
                  </a:lnTo>
                  <a:lnTo>
                    <a:pt x="75875" y="782"/>
                  </a:lnTo>
                  <a:lnTo>
                    <a:pt x="75175" y="782"/>
                  </a:lnTo>
                  <a:lnTo>
                    <a:pt x="74708" y="1565"/>
                  </a:lnTo>
                  <a:lnTo>
                    <a:pt x="74708" y="3130"/>
                  </a:lnTo>
                  <a:lnTo>
                    <a:pt x="73307" y="3652"/>
                  </a:lnTo>
                  <a:lnTo>
                    <a:pt x="73307" y="3130"/>
                  </a:lnTo>
                  <a:lnTo>
                    <a:pt x="72607" y="3130"/>
                  </a:lnTo>
                  <a:lnTo>
                    <a:pt x="71206" y="3130"/>
                  </a:lnTo>
                  <a:lnTo>
                    <a:pt x="70505" y="3130"/>
                  </a:lnTo>
                  <a:lnTo>
                    <a:pt x="70505" y="2347"/>
                  </a:lnTo>
                  <a:lnTo>
                    <a:pt x="70505" y="782"/>
                  </a:lnTo>
                  <a:lnTo>
                    <a:pt x="69338" y="0"/>
                  </a:lnTo>
                  <a:lnTo>
                    <a:pt x="67937" y="782"/>
                  </a:lnTo>
                  <a:lnTo>
                    <a:pt x="67237" y="782"/>
                  </a:lnTo>
                  <a:lnTo>
                    <a:pt x="66536" y="0"/>
                  </a:lnTo>
                  <a:lnTo>
                    <a:pt x="66536" y="0"/>
                  </a:lnTo>
                  <a:lnTo>
                    <a:pt x="66070" y="1565"/>
                  </a:lnTo>
                  <a:lnTo>
                    <a:pt x="66070" y="3130"/>
                  </a:lnTo>
                  <a:lnTo>
                    <a:pt x="66070" y="3130"/>
                  </a:lnTo>
                  <a:lnTo>
                    <a:pt x="65369" y="3130"/>
                  </a:lnTo>
                  <a:lnTo>
                    <a:pt x="65369" y="6782"/>
                  </a:lnTo>
                  <a:lnTo>
                    <a:pt x="67237" y="7565"/>
                  </a:lnTo>
                  <a:lnTo>
                    <a:pt x="69338" y="6782"/>
                  </a:lnTo>
                  <a:lnTo>
                    <a:pt x="69338" y="8347"/>
                  </a:lnTo>
                  <a:lnTo>
                    <a:pt x="69338" y="8869"/>
                  </a:lnTo>
                  <a:lnTo>
                    <a:pt x="69338" y="9652"/>
                  </a:lnTo>
                  <a:lnTo>
                    <a:pt x="70505" y="10434"/>
                  </a:lnTo>
                  <a:lnTo>
                    <a:pt x="70505" y="12000"/>
                  </a:lnTo>
                  <a:lnTo>
                    <a:pt x="70505" y="13565"/>
                  </a:lnTo>
                  <a:lnTo>
                    <a:pt x="70505" y="14869"/>
                  </a:lnTo>
                  <a:lnTo>
                    <a:pt x="70038" y="15652"/>
                  </a:lnTo>
                  <a:lnTo>
                    <a:pt x="69338" y="14086"/>
                  </a:lnTo>
                  <a:lnTo>
                    <a:pt x="67937" y="14086"/>
                  </a:lnTo>
                  <a:lnTo>
                    <a:pt x="67237" y="15652"/>
                  </a:lnTo>
                  <a:lnTo>
                    <a:pt x="66070" y="15652"/>
                  </a:lnTo>
                  <a:lnTo>
                    <a:pt x="65369" y="14869"/>
                  </a:lnTo>
                  <a:lnTo>
                    <a:pt x="64669" y="15652"/>
                  </a:lnTo>
                  <a:lnTo>
                    <a:pt x="63268" y="14869"/>
                  </a:lnTo>
                  <a:lnTo>
                    <a:pt x="61867" y="16434"/>
                  </a:lnTo>
                  <a:lnTo>
                    <a:pt x="61867" y="16434"/>
                  </a:lnTo>
                  <a:lnTo>
                    <a:pt x="60700" y="18000"/>
                  </a:lnTo>
                  <a:lnTo>
                    <a:pt x="60000" y="18000"/>
                  </a:lnTo>
                  <a:lnTo>
                    <a:pt x="60000" y="17217"/>
                  </a:lnTo>
                  <a:lnTo>
                    <a:pt x="58599" y="17217"/>
                  </a:lnTo>
                  <a:lnTo>
                    <a:pt x="58599" y="18000"/>
                  </a:lnTo>
                  <a:lnTo>
                    <a:pt x="57898" y="18000"/>
                  </a:lnTo>
                  <a:lnTo>
                    <a:pt x="56731" y="19304"/>
                  </a:lnTo>
                  <a:lnTo>
                    <a:pt x="57898" y="19304"/>
                  </a:lnTo>
                  <a:lnTo>
                    <a:pt x="57898" y="20086"/>
                  </a:lnTo>
                  <a:lnTo>
                    <a:pt x="57198" y="20869"/>
                  </a:lnTo>
                  <a:lnTo>
                    <a:pt x="57198" y="21652"/>
                  </a:lnTo>
                  <a:lnTo>
                    <a:pt x="56731" y="22434"/>
                  </a:lnTo>
                  <a:lnTo>
                    <a:pt x="55330" y="21652"/>
                  </a:lnTo>
                  <a:lnTo>
                    <a:pt x="55330" y="22434"/>
                  </a:lnTo>
                  <a:lnTo>
                    <a:pt x="54630" y="22434"/>
                  </a:lnTo>
                  <a:lnTo>
                    <a:pt x="52529" y="21652"/>
                  </a:lnTo>
                  <a:lnTo>
                    <a:pt x="52529" y="22434"/>
                  </a:lnTo>
                  <a:lnTo>
                    <a:pt x="52062" y="24521"/>
                  </a:lnTo>
                  <a:lnTo>
                    <a:pt x="52529" y="24521"/>
                  </a:lnTo>
                  <a:lnTo>
                    <a:pt x="52529" y="25304"/>
                  </a:lnTo>
                  <a:lnTo>
                    <a:pt x="52529" y="25304"/>
                  </a:lnTo>
                  <a:lnTo>
                    <a:pt x="52529" y="26086"/>
                  </a:lnTo>
                  <a:lnTo>
                    <a:pt x="52062" y="26869"/>
                  </a:lnTo>
                  <a:lnTo>
                    <a:pt x="51361" y="27652"/>
                  </a:lnTo>
                  <a:lnTo>
                    <a:pt x="51361" y="27652"/>
                  </a:lnTo>
                  <a:lnTo>
                    <a:pt x="50661" y="27652"/>
                  </a:lnTo>
                  <a:lnTo>
                    <a:pt x="49961" y="29217"/>
                  </a:lnTo>
                  <a:lnTo>
                    <a:pt x="48560" y="28434"/>
                  </a:lnTo>
                  <a:lnTo>
                    <a:pt x="46692" y="27652"/>
                  </a:lnTo>
                  <a:lnTo>
                    <a:pt x="46692" y="28434"/>
                  </a:lnTo>
                  <a:lnTo>
                    <a:pt x="47392" y="29739"/>
                  </a:lnTo>
                  <a:lnTo>
                    <a:pt x="46692" y="30521"/>
                  </a:lnTo>
                  <a:lnTo>
                    <a:pt x="46692" y="31304"/>
                  </a:lnTo>
                  <a:lnTo>
                    <a:pt x="46692" y="32086"/>
                  </a:lnTo>
                  <a:lnTo>
                    <a:pt x="45291" y="33652"/>
                  </a:lnTo>
                  <a:lnTo>
                    <a:pt x="45291" y="34434"/>
                  </a:lnTo>
                  <a:lnTo>
                    <a:pt x="45992" y="34956"/>
                  </a:lnTo>
                  <a:lnTo>
                    <a:pt x="46692" y="34956"/>
                  </a:lnTo>
                  <a:lnTo>
                    <a:pt x="47392" y="35739"/>
                  </a:lnTo>
                  <a:lnTo>
                    <a:pt x="47859" y="36521"/>
                  </a:lnTo>
                  <a:lnTo>
                    <a:pt x="47392" y="36521"/>
                  </a:lnTo>
                  <a:lnTo>
                    <a:pt x="46692" y="36521"/>
                  </a:lnTo>
                  <a:lnTo>
                    <a:pt x="46692" y="36521"/>
                  </a:lnTo>
                  <a:lnTo>
                    <a:pt x="46692" y="37304"/>
                  </a:lnTo>
                  <a:lnTo>
                    <a:pt x="45992" y="38869"/>
                  </a:lnTo>
                  <a:lnTo>
                    <a:pt x="45291" y="38869"/>
                  </a:lnTo>
                  <a:lnTo>
                    <a:pt x="44591" y="38086"/>
                  </a:lnTo>
                  <a:lnTo>
                    <a:pt x="43891" y="38869"/>
                  </a:lnTo>
                  <a:lnTo>
                    <a:pt x="43891" y="38086"/>
                  </a:lnTo>
                  <a:lnTo>
                    <a:pt x="42723" y="37304"/>
                  </a:lnTo>
                  <a:lnTo>
                    <a:pt x="42023" y="37304"/>
                  </a:lnTo>
                  <a:lnTo>
                    <a:pt x="41322" y="36521"/>
                  </a:lnTo>
                  <a:lnTo>
                    <a:pt x="40622" y="37304"/>
                  </a:lnTo>
                  <a:lnTo>
                    <a:pt x="40622" y="38086"/>
                  </a:lnTo>
                  <a:lnTo>
                    <a:pt x="40622" y="38869"/>
                  </a:lnTo>
                  <a:lnTo>
                    <a:pt x="40622" y="38869"/>
                  </a:lnTo>
                  <a:lnTo>
                    <a:pt x="40622" y="40434"/>
                  </a:lnTo>
                  <a:lnTo>
                    <a:pt x="42023" y="40434"/>
                  </a:lnTo>
                  <a:lnTo>
                    <a:pt x="42023" y="40434"/>
                  </a:lnTo>
                  <a:lnTo>
                    <a:pt x="42023" y="40956"/>
                  </a:lnTo>
                  <a:lnTo>
                    <a:pt x="42023" y="41739"/>
                  </a:lnTo>
                  <a:lnTo>
                    <a:pt x="41322" y="41739"/>
                  </a:lnTo>
                  <a:lnTo>
                    <a:pt x="39922" y="40956"/>
                  </a:lnTo>
                  <a:lnTo>
                    <a:pt x="39221" y="41739"/>
                  </a:lnTo>
                  <a:lnTo>
                    <a:pt x="39221" y="41739"/>
                  </a:lnTo>
                  <a:lnTo>
                    <a:pt x="39922" y="41739"/>
                  </a:lnTo>
                  <a:lnTo>
                    <a:pt x="40622" y="44086"/>
                  </a:lnTo>
                  <a:lnTo>
                    <a:pt x="39922" y="44086"/>
                  </a:lnTo>
                  <a:lnTo>
                    <a:pt x="39922" y="44869"/>
                  </a:lnTo>
                  <a:lnTo>
                    <a:pt x="40622" y="44869"/>
                  </a:lnTo>
                  <a:lnTo>
                    <a:pt x="41322" y="44869"/>
                  </a:lnTo>
                  <a:lnTo>
                    <a:pt x="41322" y="45652"/>
                  </a:lnTo>
                  <a:lnTo>
                    <a:pt x="42023" y="45652"/>
                  </a:lnTo>
                  <a:lnTo>
                    <a:pt x="42023" y="46173"/>
                  </a:lnTo>
                  <a:lnTo>
                    <a:pt x="43424" y="45652"/>
                  </a:lnTo>
                  <a:lnTo>
                    <a:pt x="43891" y="46173"/>
                  </a:lnTo>
                  <a:lnTo>
                    <a:pt x="43891" y="46956"/>
                  </a:lnTo>
                  <a:lnTo>
                    <a:pt x="44591" y="46956"/>
                  </a:lnTo>
                  <a:lnTo>
                    <a:pt x="45291" y="46956"/>
                  </a:lnTo>
                  <a:lnTo>
                    <a:pt x="46692" y="46173"/>
                  </a:lnTo>
                  <a:lnTo>
                    <a:pt x="46692" y="46956"/>
                  </a:lnTo>
                  <a:lnTo>
                    <a:pt x="46692" y="47739"/>
                  </a:lnTo>
                  <a:lnTo>
                    <a:pt x="47392" y="48521"/>
                  </a:lnTo>
                  <a:lnTo>
                    <a:pt x="47392" y="48521"/>
                  </a:lnTo>
                  <a:lnTo>
                    <a:pt x="47392" y="49304"/>
                  </a:lnTo>
                  <a:lnTo>
                    <a:pt x="47859" y="50086"/>
                  </a:lnTo>
                  <a:lnTo>
                    <a:pt x="49260" y="50086"/>
                  </a:lnTo>
                  <a:lnTo>
                    <a:pt x="49260" y="50086"/>
                  </a:lnTo>
                  <a:lnTo>
                    <a:pt x="48560" y="51391"/>
                  </a:lnTo>
                  <a:lnTo>
                    <a:pt x="49260" y="51391"/>
                  </a:lnTo>
                  <a:lnTo>
                    <a:pt x="49260" y="52173"/>
                  </a:lnTo>
                  <a:lnTo>
                    <a:pt x="49260" y="52956"/>
                  </a:lnTo>
                  <a:lnTo>
                    <a:pt x="49260" y="54521"/>
                  </a:lnTo>
                  <a:lnTo>
                    <a:pt x="47859" y="55304"/>
                  </a:lnTo>
                  <a:lnTo>
                    <a:pt x="47859" y="55304"/>
                  </a:lnTo>
                  <a:lnTo>
                    <a:pt x="49260" y="56086"/>
                  </a:lnTo>
                  <a:lnTo>
                    <a:pt x="49260" y="56608"/>
                  </a:lnTo>
                  <a:lnTo>
                    <a:pt x="47859" y="56608"/>
                  </a:lnTo>
                  <a:lnTo>
                    <a:pt x="47859" y="56608"/>
                  </a:lnTo>
                  <a:lnTo>
                    <a:pt x="47859" y="56086"/>
                  </a:lnTo>
                  <a:lnTo>
                    <a:pt x="46692" y="55304"/>
                  </a:lnTo>
                  <a:lnTo>
                    <a:pt x="46692" y="55304"/>
                  </a:lnTo>
                  <a:lnTo>
                    <a:pt x="46692" y="54521"/>
                  </a:lnTo>
                  <a:lnTo>
                    <a:pt x="45291" y="55304"/>
                  </a:lnTo>
                  <a:lnTo>
                    <a:pt x="45291" y="56086"/>
                  </a:lnTo>
                  <a:lnTo>
                    <a:pt x="45291" y="56608"/>
                  </a:lnTo>
                  <a:lnTo>
                    <a:pt x="45291" y="56608"/>
                  </a:lnTo>
                  <a:lnTo>
                    <a:pt x="44591" y="56608"/>
                  </a:lnTo>
                  <a:lnTo>
                    <a:pt x="44591" y="58173"/>
                  </a:lnTo>
                  <a:lnTo>
                    <a:pt x="43424" y="58173"/>
                  </a:lnTo>
                  <a:lnTo>
                    <a:pt x="43424" y="58956"/>
                  </a:lnTo>
                  <a:lnTo>
                    <a:pt x="41322" y="58956"/>
                  </a:lnTo>
                  <a:lnTo>
                    <a:pt x="41322" y="58173"/>
                  </a:lnTo>
                  <a:lnTo>
                    <a:pt x="40622" y="58173"/>
                  </a:lnTo>
                  <a:lnTo>
                    <a:pt x="40622" y="56608"/>
                  </a:lnTo>
                  <a:lnTo>
                    <a:pt x="39922" y="57391"/>
                  </a:lnTo>
                  <a:lnTo>
                    <a:pt x="38754" y="56608"/>
                  </a:lnTo>
                  <a:lnTo>
                    <a:pt x="38754" y="55304"/>
                  </a:lnTo>
                  <a:lnTo>
                    <a:pt x="38754" y="54521"/>
                  </a:lnTo>
                  <a:lnTo>
                    <a:pt x="38054" y="53739"/>
                  </a:lnTo>
                  <a:lnTo>
                    <a:pt x="37354" y="53739"/>
                  </a:lnTo>
                  <a:lnTo>
                    <a:pt x="37354" y="54521"/>
                  </a:lnTo>
                  <a:lnTo>
                    <a:pt x="36653" y="53739"/>
                  </a:lnTo>
                  <a:lnTo>
                    <a:pt x="35953" y="54521"/>
                  </a:lnTo>
                  <a:lnTo>
                    <a:pt x="35252" y="52956"/>
                  </a:lnTo>
                  <a:lnTo>
                    <a:pt x="34552" y="52956"/>
                  </a:lnTo>
                  <a:lnTo>
                    <a:pt x="34085" y="52956"/>
                  </a:lnTo>
                  <a:lnTo>
                    <a:pt x="33385" y="53739"/>
                  </a:lnTo>
                  <a:lnTo>
                    <a:pt x="31284" y="52956"/>
                  </a:lnTo>
                  <a:lnTo>
                    <a:pt x="30583" y="52956"/>
                  </a:lnTo>
                  <a:lnTo>
                    <a:pt x="31284" y="52173"/>
                  </a:lnTo>
                  <a:lnTo>
                    <a:pt x="31284" y="51391"/>
                  </a:lnTo>
                  <a:lnTo>
                    <a:pt x="30583" y="50869"/>
                  </a:lnTo>
                  <a:lnTo>
                    <a:pt x="30583" y="50086"/>
                  </a:lnTo>
                  <a:lnTo>
                    <a:pt x="31284" y="49304"/>
                  </a:lnTo>
                  <a:lnTo>
                    <a:pt x="31284" y="48521"/>
                  </a:lnTo>
                  <a:lnTo>
                    <a:pt x="29416" y="50086"/>
                  </a:lnTo>
                  <a:lnTo>
                    <a:pt x="28715" y="50086"/>
                  </a:lnTo>
                  <a:lnTo>
                    <a:pt x="28015" y="50086"/>
                  </a:lnTo>
                  <a:lnTo>
                    <a:pt x="27315" y="48521"/>
                  </a:lnTo>
                  <a:lnTo>
                    <a:pt x="25914" y="49304"/>
                  </a:lnTo>
                  <a:lnTo>
                    <a:pt x="25914" y="50086"/>
                  </a:lnTo>
                  <a:lnTo>
                    <a:pt x="25914" y="50086"/>
                  </a:lnTo>
                  <a:lnTo>
                    <a:pt x="25214" y="50086"/>
                  </a:lnTo>
                  <a:lnTo>
                    <a:pt x="24747" y="50086"/>
                  </a:lnTo>
                  <a:lnTo>
                    <a:pt x="22645" y="51391"/>
                  </a:lnTo>
                  <a:lnTo>
                    <a:pt x="21945" y="51391"/>
                  </a:lnTo>
                  <a:lnTo>
                    <a:pt x="21245" y="51391"/>
                  </a:lnTo>
                  <a:lnTo>
                    <a:pt x="20778" y="52173"/>
                  </a:lnTo>
                  <a:lnTo>
                    <a:pt x="20077" y="52956"/>
                  </a:lnTo>
                  <a:lnTo>
                    <a:pt x="19377" y="53739"/>
                  </a:lnTo>
                  <a:lnTo>
                    <a:pt x="19377" y="53739"/>
                  </a:lnTo>
                  <a:lnTo>
                    <a:pt x="19377" y="52956"/>
                  </a:lnTo>
                  <a:lnTo>
                    <a:pt x="18677" y="51391"/>
                  </a:lnTo>
                  <a:lnTo>
                    <a:pt x="18677" y="50869"/>
                  </a:lnTo>
                  <a:lnTo>
                    <a:pt x="18677" y="50086"/>
                  </a:lnTo>
                  <a:lnTo>
                    <a:pt x="17276" y="48521"/>
                  </a:lnTo>
                  <a:lnTo>
                    <a:pt x="15408" y="48521"/>
                  </a:lnTo>
                  <a:lnTo>
                    <a:pt x="15408" y="48521"/>
                  </a:lnTo>
                  <a:lnTo>
                    <a:pt x="14007" y="48521"/>
                  </a:lnTo>
                  <a:lnTo>
                    <a:pt x="13307" y="48521"/>
                  </a:lnTo>
                  <a:lnTo>
                    <a:pt x="13307" y="50086"/>
                  </a:lnTo>
                  <a:lnTo>
                    <a:pt x="13307" y="51391"/>
                  </a:lnTo>
                  <a:lnTo>
                    <a:pt x="13307" y="52173"/>
                  </a:lnTo>
                  <a:lnTo>
                    <a:pt x="14007" y="52956"/>
                  </a:lnTo>
                  <a:lnTo>
                    <a:pt x="14007" y="54521"/>
                  </a:lnTo>
                  <a:lnTo>
                    <a:pt x="14007" y="55304"/>
                  </a:lnTo>
                  <a:lnTo>
                    <a:pt x="15408" y="55304"/>
                  </a:lnTo>
                  <a:lnTo>
                    <a:pt x="15408" y="55304"/>
                  </a:lnTo>
                  <a:lnTo>
                    <a:pt x="16108" y="56086"/>
                  </a:lnTo>
                  <a:lnTo>
                    <a:pt x="16108" y="57391"/>
                  </a:lnTo>
                  <a:lnTo>
                    <a:pt x="15408" y="57391"/>
                  </a:lnTo>
                  <a:lnTo>
                    <a:pt x="15408" y="58173"/>
                  </a:lnTo>
                  <a:lnTo>
                    <a:pt x="15408" y="61304"/>
                  </a:lnTo>
                  <a:lnTo>
                    <a:pt x="16108" y="61826"/>
                  </a:lnTo>
                  <a:lnTo>
                    <a:pt x="16575" y="62608"/>
                  </a:lnTo>
                  <a:lnTo>
                    <a:pt x="16575" y="61826"/>
                  </a:lnTo>
                  <a:lnTo>
                    <a:pt x="17276" y="61826"/>
                  </a:lnTo>
                  <a:lnTo>
                    <a:pt x="17276" y="62608"/>
                  </a:lnTo>
                  <a:lnTo>
                    <a:pt x="17976" y="62608"/>
                  </a:lnTo>
                  <a:lnTo>
                    <a:pt x="18677" y="64173"/>
                  </a:lnTo>
                  <a:lnTo>
                    <a:pt x="19377" y="64173"/>
                  </a:lnTo>
                  <a:lnTo>
                    <a:pt x="19377" y="64956"/>
                  </a:lnTo>
                  <a:lnTo>
                    <a:pt x="19377" y="65739"/>
                  </a:lnTo>
                  <a:lnTo>
                    <a:pt x="20077" y="66521"/>
                  </a:lnTo>
                  <a:lnTo>
                    <a:pt x="20077" y="66521"/>
                  </a:lnTo>
                  <a:lnTo>
                    <a:pt x="20077" y="67043"/>
                  </a:lnTo>
                  <a:lnTo>
                    <a:pt x="20077" y="67826"/>
                  </a:lnTo>
                  <a:lnTo>
                    <a:pt x="19377" y="67826"/>
                  </a:lnTo>
                  <a:lnTo>
                    <a:pt x="19377" y="68608"/>
                  </a:lnTo>
                  <a:lnTo>
                    <a:pt x="18677" y="69391"/>
                  </a:lnTo>
                  <a:lnTo>
                    <a:pt x="17976" y="70173"/>
                  </a:lnTo>
                  <a:lnTo>
                    <a:pt x="16575" y="70956"/>
                  </a:lnTo>
                  <a:lnTo>
                    <a:pt x="16575" y="70956"/>
                  </a:lnTo>
                  <a:lnTo>
                    <a:pt x="15408" y="72260"/>
                  </a:lnTo>
                  <a:lnTo>
                    <a:pt x="14007" y="73826"/>
                  </a:lnTo>
                  <a:lnTo>
                    <a:pt x="13307" y="74608"/>
                  </a:lnTo>
                  <a:lnTo>
                    <a:pt x="13307" y="75391"/>
                  </a:lnTo>
                  <a:lnTo>
                    <a:pt x="14007" y="75391"/>
                  </a:lnTo>
                  <a:lnTo>
                    <a:pt x="14007" y="76173"/>
                  </a:lnTo>
                  <a:lnTo>
                    <a:pt x="13307" y="76956"/>
                  </a:lnTo>
                  <a:lnTo>
                    <a:pt x="14007" y="79043"/>
                  </a:lnTo>
                  <a:lnTo>
                    <a:pt x="13307" y="80608"/>
                  </a:lnTo>
                  <a:lnTo>
                    <a:pt x="12607" y="82956"/>
                  </a:lnTo>
                  <a:lnTo>
                    <a:pt x="13307" y="85043"/>
                  </a:lnTo>
                  <a:lnTo>
                    <a:pt x="11906" y="85043"/>
                  </a:lnTo>
                  <a:lnTo>
                    <a:pt x="10739" y="83478"/>
                  </a:lnTo>
                  <a:lnTo>
                    <a:pt x="7937" y="84260"/>
                  </a:lnTo>
                  <a:lnTo>
                    <a:pt x="7937" y="85826"/>
                  </a:lnTo>
                  <a:lnTo>
                    <a:pt x="7237" y="85826"/>
                  </a:lnTo>
                  <a:lnTo>
                    <a:pt x="6770" y="88695"/>
                  </a:lnTo>
                  <a:lnTo>
                    <a:pt x="7237" y="89478"/>
                  </a:lnTo>
                  <a:lnTo>
                    <a:pt x="7237" y="89478"/>
                  </a:lnTo>
                  <a:lnTo>
                    <a:pt x="7937" y="88695"/>
                  </a:lnTo>
                  <a:lnTo>
                    <a:pt x="7937" y="89478"/>
                  </a:lnTo>
                  <a:lnTo>
                    <a:pt x="7237" y="91043"/>
                  </a:lnTo>
                  <a:lnTo>
                    <a:pt x="6070" y="91043"/>
                  </a:lnTo>
                  <a:lnTo>
                    <a:pt x="6070" y="91826"/>
                  </a:lnTo>
                  <a:lnTo>
                    <a:pt x="6070" y="91826"/>
                  </a:lnTo>
                  <a:lnTo>
                    <a:pt x="4669" y="93391"/>
                  </a:lnTo>
                  <a:lnTo>
                    <a:pt x="3968" y="93391"/>
                  </a:lnTo>
                  <a:lnTo>
                    <a:pt x="3268" y="93913"/>
                  </a:lnTo>
                  <a:lnTo>
                    <a:pt x="2568" y="93391"/>
                  </a:lnTo>
                  <a:lnTo>
                    <a:pt x="2568" y="93391"/>
                  </a:lnTo>
                  <a:lnTo>
                    <a:pt x="2568" y="92608"/>
                  </a:lnTo>
                  <a:lnTo>
                    <a:pt x="2101" y="93391"/>
                  </a:lnTo>
                  <a:lnTo>
                    <a:pt x="2568" y="93913"/>
                  </a:lnTo>
                  <a:lnTo>
                    <a:pt x="0" y="96260"/>
                  </a:lnTo>
                  <a:lnTo>
                    <a:pt x="0" y="96260"/>
                  </a:lnTo>
                  <a:lnTo>
                    <a:pt x="0" y="98608"/>
                  </a:lnTo>
                  <a:lnTo>
                    <a:pt x="6070" y="98608"/>
                  </a:lnTo>
                  <a:lnTo>
                    <a:pt x="7937" y="98608"/>
                  </a:lnTo>
                  <a:lnTo>
                    <a:pt x="10739" y="98608"/>
                  </a:lnTo>
                  <a:lnTo>
                    <a:pt x="11906" y="99130"/>
                  </a:lnTo>
                  <a:lnTo>
                    <a:pt x="12607" y="100695"/>
                  </a:lnTo>
                  <a:lnTo>
                    <a:pt x="11439" y="102260"/>
                  </a:lnTo>
                  <a:lnTo>
                    <a:pt x="11906" y="103043"/>
                  </a:lnTo>
                  <a:lnTo>
                    <a:pt x="12607" y="103826"/>
                  </a:lnTo>
                  <a:lnTo>
                    <a:pt x="13307" y="104347"/>
                  </a:lnTo>
                  <a:lnTo>
                    <a:pt x="13307" y="103043"/>
                  </a:lnTo>
                  <a:lnTo>
                    <a:pt x="13307" y="102260"/>
                  </a:lnTo>
                  <a:lnTo>
                    <a:pt x="13307" y="101478"/>
                  </a:lnTo>
                  <a:lnTo>
                    <a:pt x="13307" y="100695"/>
                  </a:lnTo>
                  <a:lnTo>
                    <a:pt x="14708" y="101478"/>
                  </a:lnTo>
                  <a:lnTo>
                    <a:pt x="14708" y="103043"/>
                  </a:lnTo>
                  <a:lnTo>
                    <a:pt x="15408" y="104347"/>
                  </a:lnTo>
                  <a:lnTo>
                    <a:pt x="19377" y="104347"/>
                  </a:lnTo>
                  <a:lnTo>
                    <a:pt x="21245" y="105130"/>
                  </a:lnTo>
                  <a:lnTo>
                    <a:pt x="21945" y="104347"/>
                  </a:lnTo>
                  <a:lnTo>
                    <a:pt x="22645" y="103826"/>
                  </a:lnTo>
                  <a:lnTo>
                    <a:pt x="22645" y="103043"/>
                  </a:lnTo>
                  <a:lnTo>
                    <a:pt x="21245" y="102260"/>
                  </a:lnTo>
                  <a:lnTo>
                    <a:pt x="21245" y="101478"/>
                  </a:lnTo>
                  <a:lnTo>
                    <a:pt x="22645" y="99913"/>
                  </a:lnTo>
                  <a:lnTo>
                    <a:pt x="24046" y="99130"/>
                  </a:lnTo>
                  <a:lnTo>
                    <a:pt x="25914" y="99913"/>
                  </a:lnTo>
                  <a:lnTo>
                    <a:pt x="25914" y="101478"/>
                  </a:lnTo>
                  <a:lnTo>
                    <a:pt x="26614" y="100695"/>
                  </a:lnTo>
                  <a:lnTo>
                    <a:pt x="28015" y="100695"/>
                  </a:lnTo>
                  <a:lnTo>
                    <a:pt x="28715" y="99913"/>
                  </a:lnTo>
                  <a:lnTo>
                    <a:pt x="28715" y="98608"/>
                  </a:lnTo>
                  <a:lnTo>
                    <a:pt x="28715" y="97043"/>
                  </a:lnTo>
                  <a:lnTo>
                    <a:pt x="26614" y="97043"/>
                  </a:lnTo>
                  <a:lnTo>
                    <a:pt x="25914" y="94695"/>
                  </a:lnTo>
                  <a:lnTo>
                    <a:pt x="27315" y="93391"/>
                  </a:lnTo>
                  <a:lnTo>
                    <a:pt x="26614" y="91826"/>
                  </a:lnTo>
                  <a:lnTo>
                    <a:pt x="27315" y="91826"/>
                  </a:lnTo>
                  <a:lnTo>
                    <a:pt x="28015" y="93391"/>
                  </a:lnTo>
                  <a:lnTo>
                    <a:pt x="29883" y="93391"/>
                  </a:lnTo>
                  <a:lnTo>
                    <a:pt x="30583" y="93913"/>
                  </a:lnTo>
                  <a:lnTo>
                    <a:pt x="31284" y="97043"/>
                  </a:lnTo>
                  <a:lnTo>
                    <a:pt x="31984" y="97826"/>
                  </a:lnTo>
                  <a:lnTo>
                    <a:pt x="31984" y="97043"/>
                  </a:lnTo>
                  <a:lnTo>
                    <a:pt x="33385" y="94695"/>
                  </a:lnTo>
                  <a:lnTo>
                    <a:pt x="34552" y="96260"/>
                  </a:lnTo>
                  <a:lnTo>
                    <a:pt x="34552" y="97826"/>
                  </a:lnTo>
                  <a:lnTo>
                    <a:pt x="32684" y="99130"/>
                  </a:lnTo>
                  <a:lnTo>
                    <a:pt x="32684" y="99913"/>
                  </a:lnTo>
                  <a:lnTo>
                    <a:pt x="31284" y="100695"/>
                  </a:lnTo>
                  <a:lnTo>
                    <a:pt x="30583" y="99913"/>
                  </a:lnTo>
                  <a:lnTo>
                    <a:pt x="29883" y="100695"/>
                  </a:lnTo>
                  <a:lnTo>
                    <a:pt x="29416" y="100695"/>
                  </a:lnTo>
                  <a:lnTo>
                    <a:pt x="28715" y="101478"/>
                  </a:lnTo>
                  <a:lnTo>
                    <a:pt x="26614" y="101478"/>
                  </a:lnTo>
                  <a:lnTo>
                    <a:pt x="27315" y="103043"/>
                  </a:lnTo>
                  <a:lnTo>
                    <a:pt x="27315" y="103826"/>
                  </a:lnTo>
                  <a:lnTo>
                    <a:pt x="28715" y="105130"/>
                  </a:lnTo>
                  <a:lnTo>
                    <a:pt x="29883" y="105130"/>
                  </a:lnTo>
                  <a:lnTo>
                    <a:pt x="31284" y="105130"/>
                  </a:lnTo>
                  <a:lnTo>
                    <a:pt x="33385" y="104347"/>
                  </a:lnTo>
                  <a:lnTo>
                    <a:pt x="34552" y="104347"/>
                  </a:lnTo>
                  <a:lnTo>
                    <a:pt x="36653" y="103043"/>
                  </a:lnTo>
                  <a:lnTo>
                    <a:pt x="37354" y="103043"/>
                  </a:lnTo>
                  <a:lnTo>
                    <a:pt x="38754" y="103043"/>
                  </a:lnTo>
                  <a:lnTo>
                    <a:pt x="39221" y="105130"/>
                  </a:lnTo>
                  <a:lnTo>
                    <a:pt x="39221" y="106695"/>
                  </a:lnTo>
                  <a:lnTo>
                    <a:pt x="39922" y="108260"/>
                  </a:lnTo>
                  <a:lnTo>
                    <a:pt x="39922" y="108260"/>
                  </a:lnTo>
                  <a:lnTo>
                    <a:pt x="38754" y="111130"/>
                  </a:lnTo>
                  <a:lnTo>
                    <a:pt x="42023" y="111130"/>
                  </a:lnTo>
                  <a:lnTo>
                    <a:pt x="44591" y="111130"/>
                  </a:lnTo>
                  <a:lnTo>
                    <a:pt x="45291" y="111130"/>
                  </a:lnTo>
                  <a:lnTo>
                    <a:pt x="45992" y="111130"/>
                  </a:lnTo>
                  <a:lnTo>
                    <a:pt x="46692" y="111913"/>
                  </a:lnTo>
                  <a:lnTo>
                    <a:pt x="47859" y="113478"/>
                  </a:lnTo>
                  <a:lnTo>
                    <a:pt x="49260" y="111913"/>
                  </a:lnTo>
                  <a:lnTo>
                    <a:pt x="50661" y="112695"/>
                  </a:lnTo>
                  <a:lnTo>
                    <a:pt x="51361" y="112695"/>
                  </a:lnTo>
                  <a:lnTo>
                    <a:pt x="51361" y="112695"/>
                  </a:lnTo>
                  <a:lnTo>
                    <a:pt x="51361" y="113478"/>
                  </a:lnTo>
                  <a:lnTo>
                    <a:pt x="51361" y="114260"/>
                  </a:lnTo>
                  <a:lnTo>
                    <a:pt x="52529" y="114260"/>
                  </a:lnTo>
                  <a:lnTo>
                    <a:pt x="53929" y="114260"/>
                  </a:lnTo>
                  <a:lnTo>
                    <a:pt x="54630" y="114260"/>
                  </a:lnTo>
                  <a:lnTo>
                    <a:pt x="53929" y="115565"/>
                  </a:lnTo>
                  <a:lnTo>
                    <a:pt x="55330" y="116347"/>
                  </a:lnTo>
                  <a:lnTo>
                    <a:pt x="56031" y="117130"/>
                  </a:lnTo>
                  <a:lnTo>
                    <a:pt x="55330" y="117913"/>
                  </a:lnTo>
                  <a:lnTo>
                    <a:pt x="56731" y="119478"/>
                  </a:lnTo>
                  <a:lnTo>
                    <a:pt x="57198" y="119478"/>
                  </a:lnTo>
                  <a:lnTo>
                    <a:pt x="57198" y="119478"/>
                  </a:lnTo>
                  <a:lnTo>
                    <a:pt x="58599" y="117913"/>
                  </a:lnTo>
                  <a:lnTo>
                    <a:pt x="58599" y="117913"/>
                  </a:lnTo>
                  <a:lnTo>
                    <a:pt x="59299" y="118695"/>
                  </a:lnTo>
                  <a:lnTo>
                    <a:pt x="60700" y="117913"/>
                  </a:lnTo>
                  <a:lnTo>
                    <a:pt x="60700" y="117130"/>
                  </a:lnTo>
                  <a:lnTo>
                    <a:pt x="59299" y="117130"/>
                  </a:lnTo>
                  <a:lnTo>
                    <a:pt x="59299" y="117913"/>
                  </a:lnTo>
                  <a:lnTo>
                    <a:pt x="58599" y="117913"/>
                  </a:lnTo>
                  <a:lnTo>
                    <a:pt x="58599" y="117130"/>
                  </a:lnTo>
                  <a:lnTo>
                    <a:pt x="59299" y="116347"/>
                  </a:lnTo>
                  <a:lnTo>
                    <a:pt x="58599" y="116347"/>
                  </a:lnTo>
                  <a:lnTo>
                    <a:pt x="58599" y="115565"/>
                  </a:lnTo>
                  <a:lnTo>
                    <a:pt x="60000" y="115565"/>
                  </a:lnTo>
                  <a:lnTo>
                    <a:pt x="60000" y="116347"/>
                  </a:lnTo>
                  <a:lnTo>
                    <a:pt x="61867" y="116347"/>
                  </a:lnTo>
                  <a:lnTo>
                    <a:pt x="61867" y="116347"/>
                  </a:lnTo>
                  <a:lnTo>
                    <a:pt x="63268" y="116347"/>
                  </a:lnTo>
                  <a:lnTo>
                    <a:pt x="63268" y="117130"/>
                  </a:lnTo>
                  <a:lnTo>
                    <a:pt x="63968" y="117913"/>
                  </a:lnTo>
                  <a:lnTo>
                    <a:pt x="66070" y="117130"/>
                  </a:lnTo>
                  <a:lnTo>
                    <a:pt x="67237" y="117130"/>
                  </a:lnTo>
                  <a:lnTo>
                    <a:pt x="67237" y="117913"/>
                  </a:lnTo>
                  <a:lnTo>
                    <a:pt x="67237" y="119478"/>
                  </a:lnTo>
                  <a:lnTo>
                    <a:pt x="66070" y="119478"/>
                  </a:lnTo>
                  <a:lnTo>
                    <a:pt x="66070" y="120000"/>
                  </a:lnTo>
                  <a:lnTo>
                    <a:pt x="67237" y="119478"/>
                  </a:lnTo>
                  <a:lnTo>
                    <a:pt x="67237" y="120000"/>
                  </a:lnTo>
                  <a:lnTo>
                    <a:pt x="67937" y="120000"/>
                  </a:lnTo>
                  <a:lnTo>
                    <a:pt x="68638" y="119478"/>
                  </a:lnTo>
                  <a:lnTo>
                    <a:pt x="67937" y="119478"/>
                  </a:lnTo>
                  <a:lnTo>
                    <a:pt x="67937" y="117130"/>
                  </a:lnTo>
                  <a:lnTo>
                    <a:pt x="69338" y="114782"/>
                  </a:lnTo>
                  <a:lnTo>
                    <a:pt x="70505" y="114782"/>
                  </a:lnTo>
                  <a:lnTo>
                    <a:pt x="71906" y="114260"/>
                  </a:lnTo>
                  <a:lnTo>
                    <a:pt x="75175" y="116347"/>
                  </a:lnTo>
                  <a:lnTo>
                    <a:pt x="75175" y="115565"/>
                  </a:lnTo>
                  <a:lnTo>
                    <a:pt x="75175" y="114260"/>
                  </a:lnTo>
                  <a:lnTo>
                    <a:pt x="75175" y="113478"/>
                  </a:lnTo>
                  <a:lnTo>
                    <a:pt x="76575" y="112695"/>
                  </a:lnTo>
                  <a:lnTo>
                    <a:pt x="77976" y="112695"/>
                  </a:lnTo>
                  <a:lnTo>
                    <a:pt x="77976" y="111913"/>
                  </a:lnTo>
                  <a:lnTo>
                    <a:pt x="79377" y="111913"/>
                  </a:lnTo>
                  <a:lnTo>
                    <a:pt x="80544" y="111130"/>
                  </a:lnTo>
                  <a:lnTo>
                    <a:pt x="81245" y="111130"/>
                  </a:lnTo>
                  <a:lnTo>
                    <a:pt x="81245" y="109565"/>
                  </a:lnTo>
                  <a:lnTo>
                    <a:pt x="83346" y="109565"/>
                  </a:lnTo>
                  <a:lnTo>
                    <a:pt x="83346" y="110347"/>
                  </a:lnTo>
                  <a:lnTo>
                    <a:pt x="84046" y="111130"/>
                  </a:lnTo>
                  <a:lnTo>
                    <a:pt x="84513" y="111130"/>
                  </a:lnTo>
                  <a:lnTo>
                    <a:pt x="85214" y="110347"/>
                  </a:lnTo>
                  <a:lnTo>
                    <a:pt x="85214" y="109565"/>
                  </a:lnTo>
                  <a:lnTo>
                    <a:pt x="85214" y="109565"/>
                  </a:lnTo>
                  <a:lnTo>
                    <a:pt x="85914" y="109565"/>
                  </a:lnTo>
                  <a:lnTo>
                    <a:pt x="85914" y="109043"/>
                  </a:lnTo>
                  <a:lnTo>
                    <a:pt x="85214" y="108260"/>
                  </a:lnTo>
                  <a:lnTo>
                    <a:pt x="85214" y="106695"/>
                  </a:lnTo>
                  <a:lnTo>
                    <a:pt x="85914" y="105913"/>
                  </a:lnTo>
                  <a:lnTo>
                    <a:pt x="85914" y="105913"/>
                  </a:lnTo>
                  <a:lnTo>
                    <a:pt x="85914" y="105130"/>
                  </a:lnTo>
                  <a:lnTo>
                    <a:pt x="85914" y="104347"/>
                  </a:lnTo>
                  <a:lnTo>
                    <a:pt x="85214" y="105130"/>
                  </a:lnTo>
                  <a:lnTo>
                    <a:pt x="85214" y="105130"/>
                  </a:lnTo>
                  <a:lnTo>
                    <a:pt x="85214" y="105130"/>
                  </a:lnTo>
                  <a:lnTo>
                    <a:pt x="84513" y="105130"/>
                  </a:lnTo>
                  <a:lnTo>
                    <a:pt x="84046" y="105130"/>
                  </a:lnTo>
                  <a:lnTo>
                    <a:pt x="82645" y="105913"/>
                  </a:lnTo>
                  <a:lnTo>
                    <a:pt x="82645" y="105130"/>
                  </a:lnTo>
                  <a:lnTo>
                    <a:pt x="82645" y="105130"/>
                  </a:lnTo>
                  <a:lnTo>
                    <a:pt x="83346" y="104347"/>
                  </a:lnTo>
                  <a:lnTo>
                    <a:pt x="84046" y="103826"/>
                  </a:lnTo>
                  <a:lnTo>
                    <a:pt x="85214" y="103043"/>
                  </a:lnTo>
                  <a:lnTo>
                    <a:pt x="85214" y="100695"/>
                  </a:lnTo>
                  <a:lnTo>
                    <a:pt x="86614" y="99913"/>
                  </a:lnTo>
                  <a:lnTo>
                    <a:pt x="86614" y="99130"/>
                  </a:lnTo>
                  <a:lnTo>
                    <a:pt x="87315" y="97043"/>
                  </a:lnTo>
                  <a:lnTo>
                    <a:pt x="88715" y="96260"/>
                  </a:lnTo>
                  <a:lnTo>
                    <a:pt x="89182" y="97043"/>
                  </a:lnTo>
                  <a:lnTo>
                    <a:pt x="91984" y="96260"/>
                  </a:lnTo>
                  <a:lnTo>
                    <a:pt x="91984" y="95478"/>
                  </a:lnTo>
                  <a:lnTo>
                    <a:pt x="91984" y="94695"/>
                  </a:lnTo>
                  <a:lnTo>
                    <a:pt x="91984" y="95478"/>
                  </a:lnTo>
                  <a:lnTo>
                    <a:pt x="92684" y="95478"/>
                  </a:lnTo>
                  <a:lnTo>
                    <a:pt x="93151" y="93913"/>
                  </a:lnTo>
                  <a:lnTo>
                    <a:pt x="93852" y="92608"/>
                  </a:lnTo>
                  <a:lnTo>
                    <a:pt x="94552" y="91826"/>
                  </a:lnTo>
                  <a:lnTo>
                    <a:pt x="94552" y="91043"/>
                  </a:lnTo>
                  <a:lnTo>
                    <a:pt x="94552" y="90260"/>
                  </a:lnTo>
                  <a:lnTo>
                    <a:pt x="94552" y="88695"/>
                  </a:lnTo>
                  <a:lnTo>
                    <a:pt x="97354" y="88695"/>
                  </a:lnTo>
                  <a:lnTo>
                    <a:pt x="97821" y="88695"/>
                  </a:lnTo>
                  <a:lnTo>
                    <a:pt x="98521" y="88173"/>
                  </a:lnTo>
                  <a:lnTo>
                    <a:pt x="99221" y="87391"/>
                  </a:lnTo>
                  <a:lnTo>
                    <a:pt x="99922" y="87391"/>
                  </a:lnTo>
                  <a:lnTo>
                    <a:pt x="100622" y="88173"/>
                  </a:lnTo>
                  <a:lnTo>
                    <a:pt x="100622" y="88695"/>
                  </a:lnTo>
                  <a:lnTo>
                    <a:pt x="100622" y="88173"/>
                  </a:lnTo>
                  <a:lnTo>
                    <a:pt x="101322" y="88173"/>
                  </a:lnTo>
                  <a:lnTo>
                    <a:pt x="100622" y="86608"/>
                  </a:lnTo>
                  <a:lnTo>
                    <a:pt x="100622" y="83478"/>
                  </a:lnTo>
                  <a:lnTo>
                    <a:pt x="100622" y="82173"/>
                  </a:lnTo>
                  <a:lnTo>
                    <a:pt x="101322" y="82173"/>
                  </a:lnTo>
                  <a:lnTo>
                    <a:pt x="102023" y="82173"/>
                  </a:lnTo>
                  <a:lnTo>
                    <a:pt x="103190" y="82173"/>
                  </a:lnTo>
                  <a:lnTo>
                    <a:pt x="103891" y="80608"/>
                  </a:lnTo>
                  <a:lnTo>
                    <a:pt x="103891" y="79826"/>
                  </a:lnTo>
                  <a:lnTo>
                    <a:pt x="105992" y="79043"/>
                  </a:lnTo>
                  <a:lnTo>
                    <a:pt x="105992" y="79826"/>
                  </a:lnTo>
                  <a:lnTo>
                    <a:pt x="106692" y="79043"/>
                  </a:lnTo>
                  <a:lnTo>
                    <a:pt x="106692" y="79043"/>
                  </a:lnTo>
                  <a:lnTo>
                    <a:pt x="107159" y="79043"/>
                  </a:lnTo>
                  <a:lnTo>
                    <a:pt x="107159" y="80608"/>
                  </a:lnTo>
                  <a:lnTo>
                    <a:pt x="107859" y="79826"/>
                  </a:lnTo>
                  <a:lnTo>
                    <a:pt x="107859" y="79043"/>
                  </a:lnTo>
                  <a:lnTo>
                    <a:pt x="107859" y="78260"/>
                  </a:lnTo>
                  <a:lnTo>
                    <a:pt x="108560" y="77478"/>
                  </a:lnTo>
                  <a:lnTo>
                    <a:pt x="109260" y="77478"/>
                  </a:lnTo>
                  <a:lnTo>
                    <a:pt x="109961" y="77478"/>
                  </a:lnTo>
                  <a:lnTo>
                    <a:pt x="109961" y="77478"/>
                  </a:lnTo>
                  <a:lnTo>
                    <a:pt x="111361" y="76173"/>
                  </a:lnTo>
                  <a:lnTo>
                    <a:pt x="111361" y="75391"/>
                  </a:lnTo>
                  <a:lnTo>
                    <a:pt x="112529" y="76173"/>
                  </a:lnTo>
                  <a:lnTo>
                    <a:pt x="112529" y="74608"/>
                  </a:lnTo>
                  <a:lnTo>
                    <a:pt x="113929" y="73826"/>
                  </a:lnTo>
                  <a:lnTo>
                    <a:pt x="113929" y="73043"/>
                  </a:lnTo>
                  <a:lnTo>
                    <a:pt x="113929" y="72260"/>
                  </a:lnTo>
                  <a:lnTo>
                    <a:pt x="113229" y="72260"/>
                  </a:lnTo>
                  <a:lnTo>
                    <a:pt x="112529" y="70173"/>
                  </a:lnTo>
                  <a:lnTo>
                    <a:pt x="112529" y="67826"/>
                  </a:lnTo>
                  <a:lnTo>
                    <a:pt x="115330" y="67043"/>
                  </a:lnTo>
                  <a:lnTo>
                    <a:pt x="115330" y="64173"/>
                  </a:lnTo>
                  <a:lnTo>
                    <a:pt x="115330" y="64173"/>
                  </a:lnTo>
                  <a:lnTo>
                    <a:pt x="117198" y="62608"/>
                  </a:lnTo>
                  <a:lnTo>
                    <a:pt x="118599" y="61304"/>
                  </a:lnTo>
                  <a:lnTo>
                    <a:pt x="117898" y="60521"/>
                  </a:lnTo>
                  <a:lnTo>
                    <a:pt x="117898" y="59739"/>
                  </a:lnTo>
                  <a:lnTo>
                    <a:pt x="119299" y="58173"/>
                  </a:lnTo>
                  <a:lnTo>
                    <a:pt x="120000" y="56608"/>
                  </a:lnTo>
                  <a:lnTo>
                    <a:pt x="118599" y="54521"/>
                  </a:lnTo>
                  <a:lnTo>
                    <a:pt x="117898" y="54521"/>
                  </a:lnTo>
                  <a:lnTo>
                    <a:pt x="117898" y="52956"/>
                  </a:lnTo>
                  <a:lnTo>
                    <a:pt x="117898" y="50869"/>
                  </a:lnTo>
                  <a:lnTo>
                    <a:pt x="116498" y="50869"/>
                  </a:lnTo>
                  <a:lnTo>
                    <a:pt x="116498" y="51391"/>
                  </a:lnTo>
                  <a:lnTo>
                    <a:pt x="115797" y="52956"/>
                  </a:lnTo>
                  <a:lnTo>
                    <a:pt x="113929" y="52173"/>
                  </a:lnTo>
                  <a:lnTo>
                    <a:pt x="109961" y="54521"/>
                  </a:lnTo>
                  <a:lnTo>
                    <a:pt x="109260" y="55304"/>
                  </a:lnTo>
                  <a:lnTo>
                    <a:pt x="107859" y="55304"/>
                  </a:lnTo>
                  <a:lnTo>
                    <a:pt x="107159" y="55304"/>
                  </a:lnTo>
                  <a:lnTo>
                    <a:pt x="106692" y="52956"/>
                  </a:lnTo>
                  <a:lnTo>
                    <a:pt x="103891" y="52956"/>
                  </a:lnTo>
                  <a:lnTo>
                    <a:pt x="103190" y="52173"/>
                  </a:lnTo>
                  <a:lnTo>
                    <a:pt x="102023" y="52173"/>
                  </a:lnTo>
                  <a:lnTo>
                    <a:pt x="102023" y="51391"/>
                  </a:lnTo>
                  <a:lnTo>
                    <a:pt x="101322" y="51391"/>
                  </a:lnTo>
                  <a:lnTo>
                    <a:pt x="101322" y="50869"/>
                  </a:lnTo>
                  <a:lnTo>
                    <a:pt x="99221" y="50869"/>
                  </a:lnTo>
                  <a:lnTo>
                    <a:pt x="97354" y="49304"/>
                  </a:lnTo>
                  <a:lnTo>
                    <a:pt x="95953" y="50086"/>
                  </a:lnTo>
                  <a:lnTo>
                    <a:pt x="95953" y="49304"/>
                  </a:lnTo>
                  <a:lnTo>
                    <a:pt x="95252" y="49304"/>
                  </a:lnTo>
                  <a:lnTo>
                    <a:pt x="94552" y="48521"/>
                  </a:lnTo>
                  <a:lnTo>
                    <a:pt x="94552" y="46956"/>
                  </a:lnTo>
                  <a:lnTo>
                    <a:pt x="92684" y="46173"/>
                  </a:lnTo>
                  <a:lnTo>
                    <a:pt x="92684" y="44869"/>
                  </a:lnTo>
                  <a:lnTo>
                    <a:pt x="91284" y="43304"/>
                  </a:lnTo>
                  <a:lnTo>
                    <a:pt x="89883" y="41739"/>
                  </a:lnTo>
                  <a:lnTo>
                    <a:pt x="90583" y="38869"/>
                  </a:lnTo>
                  <a:lnTo>
                    <a:pt x="91984" y="38869"/>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2" name="Google Shape;472;p9"/>
            <p:cNvSpPr/>
            <p:nvPr/>
          </p:nvSpPr>
          <p:spPr>
            <a:xfrm>
              <a:off x="4687659" y="4081535"/>
              <a:ext cx="372318" cy="306012"/>
            </a:xfrm>
            <a:custGeom>
              <a:avLst/>
              <a:gdLst/>
              <a:ahLst/>
              <a:cxnLst/>
              <a:rect l="l" t="t" r="r" b="b"/>
              <a:pathLst>
                <a:path w="120000" h="120000" extrusionOk="0">
                  <a:moveTo>
                    <a:pt x="91984" y="38869"/>
                  </a:moveTo>
                  <a:lnTo>
                    <a:pt x="91984" y="37304"/>
                  </a:lnTo>
                  <a:lnTo>
                    <a:pt x="91284" y="37304"/>
                  </a:lnTo>
                  <a:lnTo>
                    <a:pt x="90583" y="35739"/>
                  </a:lnTo>
                  <a:lnTo>
                    <a:pt x="89182" y="34956"/>
                  </a:lnTo>
                  <a:lnTo>
                    <a:pt x="88715" y="33652"/>
                  </a:lnTo>
                  <a:lnTo>
                    <a:pt x="88715" y="32869"/>
                  </a:lnTo>
                  <a:lnTo>
                    <a:pt x="91284" y="29739"/>
                  </a:lnTo>
                  <a:lnTo>
                    <a:pt x="91284" y="28434"/>
                  </a:lnTo>
                  <a:lnTo>
                    <a:pt x="91984" y="27652"/>
                  </a:lnTo>
                  <a:lnTo>
                    <a:pt x="91284" y="25304"/>
                  </a:lnTo>
                  <a:lnTo>
                    <a:pt x="91984" y="24000"/>
                  </a:lnTo>
                  <a:lnTo>
                    <a:pt x="92684" y="23217"/>
                  </a:lnTo>
                  <a:lnTo>
                    <a:pt x="93151" y="23217"/>
                  </a:lnTo>
                  <a:lnTo>
                    <a:pt x="93151" y="23217"/>
                  </a:lnTo>
                  <a:lnTo>
                    <a:pt x="94552" y="23217"/>
                  </a:lnTo>
                  <a:lnTo>
                    <a:pt x="95953" y="24000"/>
                  </a:lnTo>
                  <a:lnTo>
                    <a:pt x="95953" y="24000"/>
                  </a:lnTo>
                  <a:lnTo>
                    <a:pt x="95252" y="21652"/>
                  </a:lnTo>
                  <a:lnTo>
                    <a:pt x="93852" y="20869"/>
                  </a:lnTo>
                  <a:lnTo>
                    <a:pt x="93151" y="18782"/>
                  </a:lnTo>
                  <a:lnTo>
                    <a:pt x="92684" y="18000"/>
                  </a:lnTo>
                  <a:lnTo>
                    <a:pt x="93151" y="15652"/>
                  </a:lnTo>
                  <a:lnTo>
                    <a:pt x="92684" y="14086"/>
                  </a:lnTo>
                  <a:lnTo>
                    <a:pt x="91984" y="14086"/>
                  </a:lnTo>
                  <a:lnTo>
                    <a:pt x="90583" y="13565"/>
                  </a:lnTo>
                  <a:lnTo>
                    <a:pt x="89883" y="14086"/>
                  </a:lnTo>
                  <a:lnTo>
                    <a:pt x="88715" y="14086"/>
                  </a:lnTo>
                  <a:lnTo>
                    <a:pt x="87315" y="14086"/>
                  </a:lnTo>
                  <a:lnTo>
                    <a:pt x="85214" y="11217"/>
                  </a:lnTo>
                  <a:lnTo>
                    <a:pt x="84046" y="11217"/>
                  </a:lnTo>
                  <a:lnTo>
                    <a:pt x="84046" y="9652"/>
                  </a:lnTo>
                  <a:lnTo>
                    <a:pt x="84513" y="8347"/>
                  </a:lnTo>
                  <a:lnTo>
                    <a:pt x="84046" y="6782"/>
                  </a:lnTo>
                  <a:lnTo>
                    <a:pt x="83346" y="6782"/>
                  </a:lnTo>
                  <a:lnTo>
                    <a:pt x="83346" y="6782"/>
                  </a:lnTo>
                  <a:lnTo>
                    <a:pt x="84046" y="6782"/>
                  </a:lnTo>
                  <a:lnTo>
                    <a:pt x="84046" y="5217"/>
                  </a:lnTo>
                  <a:lnTo>
                    <a:pt x="81245" y="4434"/>
                  </a:lnTo>
                  <a:lnTo>
                    <a:pt x="79377" y="0"/>
                  </a:lnTo>
                  <a:lnTo>
                    <a:pt x="79377" y="0"/>
                  </a:lnTo>
                  <a:lnTo>
                    <a:pt x="77276" y="0"/>
                  </a:lnTo>
                  <a:lnTo>
                    <a:pt x="76575" y="0"/>
                  </a:lnTo>
                  <a:lnTo>
                    <a:pt x="75875" y="782"/>
                  </a:lnTo>
                  <a:lnTo>
                    <a:pt x="75175" y="782"/>
                  </a:lnTo>
                  <a:lnTo>
                    <a:pt x="74708" y="1565"/>
                  </a:lnTo>
                  <a:lnTo>
                    <a:pt x="74708" y="3130"/>
                  </a:lnTo>
                  <a:lnTo>
                    <a:pt x="73307" y="3652"/>
                  </a:lnTo>
                  <a:lnTo>
                    <a:pt x="73307" y="3130"/>
                  </a:lnTo>
                  <a:lnTo>
                    <a:pt x="72607" y="3130"/>
                  </a:lnTo>
                  <a:lnTo>
                    <a:pt x="71206" y="3130"/>
                  </a:lnTo>
                  <a:lnTo>
                    <a:pt x="70505" y="3130"/>
                  </a:lnTo>
                  <a:lnTo>
                    <a:pt x="70505" y="2347"/>
                  </a:lnTo>
                  <a:lnTo>
                    <a:pt x="70505" y="782"/>
                  </a:lnTo>
                  <a:lnTo>
                    <a:pt x="69338" y="0"/>
                  </a:lnTo>
                  <a:lnTo>
                    <a:pt x="67937" y="782"/>
                  </a:lnTo>
                  <a:lnTo>
                    <a:pt x="67237" y="782"/>
                  </a:lnTo>
                  <a:lnTo>
                    <a:pt x="66536" y="0"/>
                  </a:lnTo>
                  <a:lnTo>
                    <a:pt x="66536" y="0"/>
                  </a:lnTo>
                  <a:lnTo>
                    <a:pt x="66070" y="1565"/>
                  </a:lnTo>
                  <a:lnTo>
                    <a:pt x="66070" y="3130"/>
                  </a:lnTo>
                  <a:lnTo>
                    <a:pt x="66070" y="3130"/>
                  </a:lnTo>
                  <a:lnTo>
                    <a:pt x="65369" y="3130"/>
                  </a:lnTo>
                  <a:lnTo>
                    <a:pt x="65369" y="6782"/>
                  </a:lnTo>
                  <a:lnTo>
                    <a:pt x="67237" y="7565"/>
                  </a:lnTo>
                  <a:lnTo>
                    <a:pt x="69338" y="6782"/>
                  </a:lnTo>
                  <a:lnTo>
                    <a:pt x="69338" y="8347"/>
                  </a:lnTo>
                  <a:lnTo>
                    <a:pt x="69338" y="8869"/>
                  </a:lnTo>
                  <a:lnTo>
                    <a:pt x="69338" y="9652"/>
                  </a:lnTo>
                  <a:lnTo>
                    <a:pt x="70505" y="10434"/>
                  </a:lnTo>
                  <a:lnTo>
                    <a:pt x="70505" y="12000"/>
                  </a:lnTo>
                  <a:lnTo>
                    <a:pt x="70505" y="13565"/>
                  </a:lnTo>
                  <a:lnTo>
                    <a:pt x="70505" y="14869"/>
                  </a:lnTo>
                  <a:lnTo>
                    <a:pt x="70038" y="15652"/>
                  </a:lnTo>
                  <a:lnTo>
                    <a:pt x="69338" y="14086"/>
                  </a:lnTo>
                  <a:lnTo>
                    <a:pt x="67937" y="14086"/>
                  </a:lnTo>
                  <a:lnTo>
                    <a:pt x="67237" y="15652"/>
                  </a:lnTo>
                  <a:lnTo>
                    <a:pt x="66070" y="15652"/>
                  </a:lnTo>
                  <a:lnTo>
                    <a:pt x="65369" y="14869"/>
                  </a:lnTo>
                  <a:lnTo>
                    <a:pt x="64669" y="15652"/>
                  </a:lnTo>
                  <a:lnTo>
                    <a:pt x="63268" y="14869"/>
                  </a:lnTo>
                  <a:lnTo>
                    <a:pt x="61867" y="16434"/>
                  </a:lnTo>
                  <a:lnTo>
                    <a:pt x="61867" y="16434"/>
                  </a:lnTo>
                  <a:lnTo>
                    <a:pt x="60700" y="18000"/>
                  </a:lnTo>
                  <a:lnTo>
                    <a:pt x="60000" y="18000"/>
                  </a:lnTo>
                  <a:lnTo>
                    <a:pt x="60000" y="17217"/>
                  </a:lnTo>
                  <a:lnTo>
                    <a:pt x="58599" y="17217"/>
                  </a:lnTo>
                  <a:lnTo>
                    <a:pt x="58599" y="18000"/>
                  </a:lnTo>
                  <a:lnTo>
                    <a:pt x="57898" y="18000"/>
                  </a:lnTo>
                  <a:lnTo>
                    <a:pt x="56731" y="19304"/>
                  </a:lnTo>
                  <a:lnTo>
                    <a:pt x="57898" y="19304"/>
                  </a:lnTo>
                  <a:lnTo>
                    <a:pt x="57898" y="20086"/>
                  </a:lnTo>
                  <a:lnTo>
                    <a:pt x="57198" y="20869"/>
                  </a:lnTo>
                  <a:lnTo>
                    <a:pt x="57198" y="21652"/>
                  </a:lnTo>
                  <a:lnTo>
                    <a:pt x="56731" y="22434"/>
                  </a:lnTo>
                  <a:lnTo>
                    <a:pt x="55330" y="21652"/>
                  </a:lnTo>
                  <a:lnTo>
                    <a:pt x="55330" y="22434"/>
                  </a:lnTo>
                  <a:lnTo>
                    <a:pt x="54630" y="22434"/>
                  </a:lnTo>
                  <a:lnTo>
                    <a:pt x="52529" y="21652"/>
                  </a:lnTo>
                  <a:lnTo>
                    <a:pt x="52529" y="22434"/>
                  </a:lnTo>
                  <a:lnTo>
                    <a:pt x="52062" y="24521"/>
                  </a:lnTo>
                  <a:lnTo>
                    <a:pt x="52529" y="24521"/>
                  </a:lnTo>
                  <a:lnTo>
                    <a:pt x="52529" y="25304"/>
                  </a:lnTo>
                  <a:lnTo>
                    <a:pt x="52529" y="25304"/>
                  </a:lnTo>
                  <a:lnTo>
                    <a:pt x="52529" y="26086"/>
                  </a:lnTo>
                  <a:lnTo>
                    <a:pt x="52062" y="26869"/>
                  </a:lnTo>
                  <a:lnTo>
                    <a:pt x="51361" y="27652"/>
                  </a:lnTo>
                  <a:lnTo>
                    <a:pt x="51361" y="27652"/>
                  </a:lnTo>
                  <a:lnTo>
                    <a:pt x="50661" y="27652"/>
                  </a:lnTo>
                  <a:lnTo>
                    <a:pt x="49961" y="29217"/>
                  </a:lnTo>
                  <a:lnTo>
                    <a:pt x="48560" y="28434"/>
                  </a:lnTo>
                  <a:lnTo>
                    <a:pt x="46692" y="27652"/>
                  </a:lnTo>
                  <a:lnTo>
                    <a:pt x="46692" y="28434"/>
                  </a:lnTo>
                  <a:lnTo>
                    <a:pt x="47392" y="29739"/>
                  </a:lnTo>
                  <a:lnTo>
                    <a:pt x="46692" y="30521"/>
                  </a:lnTo>
                  <a:lnTo>
                    <a:pt x="46692" y="31304"/>
                  </a:lnTo>
                  <a:lnTo>
                    <a:pt x="46692" y="32086"/>
                  </a:lnTo>
                  <a:lnTo>
                    <a:pt x="45291" y="33652"/>
                  </a:lnTo>
                  <a:lnTo>
                    <a:pt x="45291" y="34434"/>
                  </a:lnTo>
                  <a:lnTo>
                    <a:pt x="45992" y="34956"/>
                  </a:lnTo>
                  <a:lnTo>
                    <a:pt x="46692" y="34956"/>
                  </a:lnTo>
                  <a:lnTo>
                    <a:pt x="47392" y="35739"/>
                  </a:lnTo>
                  <a:lnTo>
                    <a:pt x="47859" y="36521"/>
                  </a:lnTo>
                  <a:lnTo>
                    <a:pt x="47392" y="36521"/>
                  </a:lnTo>
                  <a:lnTo>
                    <a:pt x="46692" y="36521"/>
                  </a:lnTo>
                  <a:lnTo>
                    <a:pt x="46692" y="36521"/>
                  </a:lnTo>
                  <a:lnTo>
                    <a:pt x="46692" y="37304"/>
                  </a:lnTo>
                  <a:lnTo>
                    <a:pt x="45992" y="38869"/>
                  </a:lnTo>
                  <a:lnTo>
                    <a:pt x="45291" y="38869"/>
                  </a:lnTo>
                  <a:lnTo>
                    <a:pt x="44591" y="38086"/>
                  </a:lnTo>
                  <a:lnTo>
                    <a:pt x="43891" y="38869"/>
                  </a:lnTo>
                  <a:lnTo>
                    <a:pt x="43891" y="38086"/>
                  </a:lnTo>
                  <a:lnTo>
                    <a:pt x="42723" y="37304"/>
                  </a:lnTo>
                  <a:lnTo>
                    <a:pt x="42023" y="37304"/>
                  </a:lnTo>
                  <a:lnTo>
                    <a:pt x="41322" y="36521"/>
                  </a:lnTo>
                  <a:lnTo>
                    <a:pt x="40622" y="37304"/>
                  </a:lnTo>
                  <a:lnTo>
                    <a:pt x="40622" y="38086"/>
                  </a:lnTo>
                  <a:lnTo>
                    <a:pt x="40622" y="38869"/>
                  </a:lnTo>
                  <a:lnTo>
                    <a:pt x="40622" y="38869"/>
                  </a:lnTo>
                  <a:lnTo>
                    <a:pt x="40622" y="40434"/>
                  </a:lnTo>
                  <a:lnTo>
                    <a:pt x="42023" y="40434"/>
                  </a:lnTo>
                  <a:lnTo>
                    <a:pt x="42023" y="40434"/>
                  </a:lnTo>
                  <a:lnTo>
                    <a:pt x="42023" y="40956"/>
                  </a:lnTo>
                  <a:lnTo>
                    <a:pt x="42023" y="41739"/>
                  </a:lnTo>
                  <a:lnTo>
                    <a:pt x="41322" y="41739"/>
                  </a:lnTo>
                  <a:lnTo>
                    <a:pt x="39922" y="40956"/>
                  </a:lnTo>
                  <a:lnTo>
                    <a:pt x="39221" y="41739"/>
                  </a:lnTo>
                  <a:lnTo>
                    <a:pt x="39221" y="41739"/>
                  </a:lnTo>
                  <a:lnTo>
                    <a:pt x="39922" y="41739"/>
                  </a:lnTo>
                  <a:lnTo>
                    <a:pt x="40622" y="44086"/>
                  </a:lnTo>
                  <a:lnTo>
                    <a:pt x="39922" y="44086"/>
                  </a:lnTo>
                  <a:lnTo>
                    <a:pt x="39922" y="44869"/>
                  </a:lnTo>
                  <a:lnTo>
                    <a:pt x="40622" y="44869"/>
                  </a:lnTo>
                  <a:lnTo>
                    <a:pt x="41322" y="44869"/>
                  </a:lnTo>
                  <a:lnTo>
                    <a:pt x="41322" y="45652"/>
                  </a:lnTo>
                  <a:lnTo>
                    <a:pt x="42023" y="45652"/>
                  </a:lnTo>
                  <a:lnTo>
                    <a:pt x="42023" y="46173"/>
                  </a:lnTo>
                  <a:lnTo>
                    <a:pt x="43424" y="45652"/>
                  </a:lnTo>
                  <a:lnTo>
                    <a:pt x="43891" y="46173"/>
                  </a:lnTo>
                  <a:lnTo>
                    <a:pt x="43891" y="46956"/>
                  </a:lnTo>
                  <a:lnTo>
                    <a:pt x="44591" y="46956"/>
                  </a:lnTo>
                  <a:lnTo>
                    <a:pt x="45291" y="46956"/>
                  </a:lnTo>
                  <a:lnTo>
                    <a:pt x="46692" y="46173"/>
                  </a:lnTo>
                  <a:lnTo>
                    <a:pt x="46692" y="46956"/>
                  </a:lnTo>
                  <a:lnTo>
                    <a:pt x="46692" y="47739"/>
                  </a:lnTo>
                  <a:lnTo>
                    <a:pt x="47392" y="48521"/>
                  </a:lnTo>
                  <a:lnTo>
                    <a:pt x="47392" y="48521"/>
                  </a:lnTo>
                  <a:lnTo>
                    <a:pt x="47392" y="49304"/>
                  </a:lnTo>
                  <a:lnTo>
                    <a:pt x="47859" y="50086"/>
                  </a:lnTo>
                  <a:lnTo>
                    <a:pt x="49260" y="50086"/>
                  </a:lnTo>
                  <a:lnTo>
                    <a:pt x="49260" y="50086"/>
                  </a:lnTo>
                  <a:lnTo>
                    <a:pt x="48560" y="51391"/>
                  </a:lnTo>
                  <a:lnTo>
                    <a:pt x="49260" y="51391"/>
                  </a:lnTo>
                  <a:lnTo>
                    <a:pt x="49260" y="52173"/>
                  </a:lnTo>
                  <a:lnTo>
                    <a:pt x="49260" y="52956"/>
                  </a:lnTo>
                  <a:lnTo>
                    <a:pt x="49260" y="54521"/>
                  </a:lnTo>
                  <a:lnTo>
                    <a:pt x="47859" y="55304"/>
                  </a:lnTo>
                  <a:lnTo>
                    <a:pt x="47859" y="55304"/>
                  </a:lnTo>
                  <a:lnTo>
                    <a:pt x="49260" y="56086"/>
                  </a:lnTo>
                  <a:lnTo>
                    <a:pt x="49260" y="56608"/>
                  </a:lnTo>
                  <a:lnTo>
                    <a:pt x="47859" y="56608"/>
                  </a:lnTo>
                  <a:lnTo>
                    <a:pt x="47859" y="56608"/>
                  </a:lnTo>
                  <a:lnTo>
                    <a:pt x="47859" y="56086"/>
                  </a:lnTo>
                  <a:lnTo>
                    <a:pt x="46692" y="55304"/>
                  </a:lnTo>
                  <a:lnTo>
                    <a:pt x="46692" y="55304"/>
                  </a:lnTo>
                  <a:lnTo>
                    <a:pt x="46692" y="54521"/>
                  </a:lnTo>
                  <a:lnTo>
                    <a:pt x="45291" y="55304"/>
                  </a:lnTo>
                  <a:lnTo>
                    <a:pt x="45291" y="56086"/>
                  </a:lnTo>
                  <a:lnTo>
                    <a:pt x="45291" y="56608"/>
                  </a:lnTo>
                  <a:lnTo>
                    <a:pt x="45291" y="56608"/>
                  </a:lnTo>
                  <a:lnTo>
                    <a:pt x="44591" y="56608"/>
                  </a:lnTo>
                  <a:lnTo>
                    <a:pt x="44591" y="58173"/>
                  </a:lnTo>
                  <a:lnTo>
                    <a:pt x="43424" y="58173"/>
                  </a:lnTo>
                  <a:lnTo>
                    <a:pt x="43424" y="58956"/>
                  </a:lnTo>
                  <a:lnTo>
                    <a:pt x="41322" y="58956"/>
                  </a:lnTo>
                  <a:lnTo>
                    <a:pt x="41322" y="58173"/>
                  </a:lnTo>
                  <a:lnTo>
                    <a:pt x="40622" y="58173"/>
                  </a:lnTo>
                  <a:lnTo>
                    <a:pt x="40622" y="56608"/>
                  </a:lnTo>
                  <a:lnTo>
                    <a:pt x="39922" y="57391"/>
                  </a:lnTo>
                  <a:lnTo>
                    <a:pt x="38754" y="56608"/>
                  </a:lnTo>
                  <a:lnTo>
                    <a:pt x="38754" y="55304"/>
                  </a:lnTo>
                  <a:lnTo>
                    <a:pt x="38754" y="54521"/>
                  </a:lnTo>
                  <a:lnTo>
                    <a:pt x="38054" y="53739"/>
                  </a:lnTo>
                  <a:lnTo>
                    <a:pt x="37354" y="53739"/>
                  </a:lnTo>
                  <a:lnTo>
                    <a:pt x="37354" y="54521"/>
                  </a:lnTo>
                  <a:lnTo>
                    <a:pt x="36653" y="53739"/>
                  </a:lnTo>
                  <a:lnTo>
                    <a:pt x="35953" y="54521"/>
                  </a:lnTo>
                  <a:lnTo>
                    <a:pt x="35252" y="52956"/>
                  </a:lnTo>
                  <a:lnTo>
                    <a:pt x="34552" y="52956"/>
                  </a:lnTo>
                  <a:lnTo>
                    <a:pt x="34085" y="52956"/>
                  </a:lnTo>
                  <a:lnTo>
                    <a:pt x="33385" y="53739"/>
                  </a:lnTo>
                  <a:lnTo>
                    <a:pt x="31284" y="52956"/>
                  </a:lnTo>
                  <a:lnTo>
                    <a:pt x="30583" y="52956"/>
                  </a:lnTo>
                  <a:lnTo>
                    <a:pt x="31284" y="52173"/>
                  </a:lnTo>
                  <a:lnTo>
                    <a:pt x="31284" y="51391"/>
                  </a:lnTo>
                  <a:lnTo>
                    <a:pt x="30583" y="50869"/>
                  </a:lnTo>
                  <a:lnTo>
                    <a:pt x="30583" y="50086"/>
                  </a:lnTo>
                  <a:lnTo>
                    <a:pt x="31284" y="49304"/>
                  </a:lnTo>
                  <a:lnTo>
                    <a:pt x="31284" y="48521"/>
                  </a:lnTo>
                  <a:lnTo>
                    <a:pt x="29416" y="50086"/>
                  </a:lnTo>
                  <a:lnTo>
                    <a:pt x="28715" y="50086"/>
                  </a:lnTo>
                  <a:lnTo>
                    <a:pt x="28015" y="50086"/>
                  </a:lnTo>
                  <a:lnTo>
                    <a:pt x="27315" y="48521"/>
                  </a:lnTo>
                  <a:lnTo>
                    <a:pt x="25914" y="49304"/>
                  </a:lnTo>
                  <a:lnTo>
                    <a:pt x="25914" y="50086"/>
                  </a:lnTo>
                  <a:lnTo>
                    <a:pt x="25914" y="50086"/>
                  </a:lnTo>
                  <a:lnTo>
                    <a:pt x="25214" y="50086"/>
                  </a:lnTo>
                  <a:lnTo>
                    <a:pt x="24747" y="50086"/>
                  </a:lnTo>
                  <a:lnTo>
                    <a:pt x="22645" y="51391"/>
                  </a:lnTo>
                  <a:lnTo>
                    <a:pt x="21945" y="51391"/>
                  </a:lnTo>
                  <a:lnTo>
                    <a:pt x="21245" y="51391"/>
                  </a:lnTo>
                  <a:lnTo>
                    <a:pt x="20778" y="52173"/>
                  </a:lnTo>
                  <a:lnTo>
                    <a:pt x="20077" y="52956"/>
                  </a:lnTo>
                  <a:lnTo>
                    <a:pt x="19377" y="53739"/>
                  </a:lnTo>
                  <a:lnTo>
                    <a:pt x="19377" y="53739"/>
                  </a:lnTo>
                  <a:lnTo>
                    <a:pt x="19377" y="52956"/>
                  </a:lnTo>
                  <a:lnTo>
                    <a:pt x="18677" y="51391"/>
                  </a:lnTo>
                  <a:lnTo>
                    <a:pt x="18677" y="50869"/>
                  </a:lnTo>
                  <a:lnTo>
                    <a:pt x="18677" y="50086"/>
                  </a:lnTo>
                  <a:lnTo>
                    <a:pt x="17276" y="48521"/>
                  </a:lnTo>
                  <a:lnTo>
                    <a:pt x="15408" y="48521"/>
                  </a:lnTo>
                  <a:lnTo>
                    <a:pt x="15408" y="48521"/>
                  </a:lnTo>
                  <a:lnTo>
                    <a:pt x="14007" y="48521"/>
                  </a:lnTo>
                  <a:lnTo>
                    <a:pt x="13307" y="48521"/>
                  </a:lnTo>
                  <a:lnTo>
                    <a:pt x="13307" y="50086"/>
                  </a:lnTo>
                  <a:lnTo>
                    <a:pt x="13307" y="51391"/>
                  </a:lnTo>
                  <a:lnTo>
                    <a:pt x="13307" y="52173"/>
                  </a:lnTo>
                  <a:lnTo>
                    <a:pt x="14007" y="52956"/>
                  </a:lnTo>
                  <a:lnTo>
                    <a:pt x="14007" y="54521"/>
                  </a:lnTo>
                  <a:lnTo>
                    <a:pt x="14007" y="55304"/>
                  </a:lnTo>
                  <a:lnTo>
                    <a:pt x="15408" y="55304"/>
                  </a:lnTo>
                  <a:lnTo>
                    <a:pt x="15408" y="55304"/>
                  </a:lnTo>
                  <a:lnTo>
                    <a:pt x="16108" y="56086"/>
                  </a:lnTo>
                  <a:lnTo>
                    <a:pt x="16108" y="57391"/>
                  </a:lnTo>
                  <a:lnTo>
                    <a:pt x="15408" y="57391"/>
                  </a:lnTo>
                  <a:lnTo>
                    <a:pt x="15408" y="58173"/>
                  </a:lnTo>
                  <a:lnTo>
                    <a:pt x="15408" y="61304"/>
                  </a:lnTo>
                  <a:lnTo>
                    <a:pt x="16108" y="61826"/>
                  </a:lnTo>
                  <a:lnTo>
                    <a:pt x="16575" y="62608"/>
                  </a:lnTo>
                  <a:lnTo>
                    <a:pt x="16575" y="61826"/>
                  </a:lnTo>
                  <a:lnTo>
                    <a:pt x="17276" y="61826"/>
                  </a:lnTo>
                  <a:lnTo>
                    <a:pt x="17276" y="62608"/>
                  </a:lnTo>
                  <a:lnTo>
                    <a:pt x="17976" y="62608"/>
                  </a:lnTo>
                  <a:lnTo>
                    <a:pt x="18677" y="64173"/>
                  </a:lnTo>
                  <a:lnTo>
                    <a:pt x="19377" y="64173"/>
                  </a:lnTo>
                  <a:lnTo>
                    <a:pt x="19377" y="64956"/>
                  </a:lnTo>
                  <a:lnTo>
                    <a:pt x="19377" y="65739"/>
                  </a:lnTo>
                  <a:lnTo>
                    <a:pt x="20077" y="66521"/>
                  </a:lnTo>
                  <a:lnTo>
                    <a:pt x="20077" y="66521"/>
                  </a:lnTo>
                  <a:lnTo>
                    <a:pt x="20077" y="67043"/>
                  </a:lnTo>
                  <a:lnTo>
                    <a:pt x="20077" y="67826"/>
                  </a:lnTo>
                  <a:lnTo>
                    <a:pt x="19377" y="67826"/>
                  </a:lnTo>
                  <a:lnTo>
                    <a:pt x="19377" y="68608"/>
                  </a:lnTo>
                  <a:lnTo>
                    <a:pt x="18677" y="69391"/>
                  </a:lnTo>
                  <a:lnTo>
                    <a:pt x="17976" y="70173"/>
                  </a:lnTo>
                  <a:lnTo>
                    <a:pt x="16575" y="70956"/>
                  </a:lnTo>
                  <a:lnTo>
                    <a:pt x="16575" y="70956"/>
                  </a:lnTo>
                  <a:lnTo>
                    <a:pt x="15408" y="72260"/>
                  </a:lnTo>
                  <a:lnTo>
                    <a:pt x="14007" y="73826"/>
                  </a:lnTo>
                  <a:lnTo>
                    <a:pt x="13307" y="74608"/>
                  </a:lnTo>
                  <a:lnTo>
                    <a:pt x="13307" y="75391"/>
                  </a:lnTo>
                  <a:lnTo>
                    <a:pt x="14007" y="75391"/>
                  </a:lnTo>
                  <a:lnTo>
                    <a:pt x="14007" y="76173"/>
                  </a:lnTo>
                  <a:lnTo>
                    <a:pt x="13307" y="76956"/>
                  </a:lnTo>
                  <a:lnTo>
                    <a:pt x="14007" y="79043"/>
                  </a:lnTo>
                  <a:lnTo>
                    <a:pt x="13307" y="80608"/>
                  </a:lnTo>
                  <a:lnTo>
                    <a:pt x="12607" y="82956"/>
                  </a:lnTo>
                  <a:lnTo>
                    <a:pt x="13307" y="85043"/>
                  </a:lnTo>
                  <a:lnTo>
                    <a:pt x="11906" y="85043"/>
                  </a:lnTo>
                  <a:lnTo>
                    <a:pt x="10739" y="83478"/>
                  </a:lnTo>
                  <a:lnTo>
                    <a:pt x="7937" y="84260"/>
                  </a:lnTo>
                  <a:lnTo>
                    <a:pt x="7937" y="85826"/>
                  </a:lnTo>
                  <a:lnTo>
                    <a:pt x="7237" y="85826"/>
                  </a:lnTo>
                  <a:lnTo>
                    <a:pt x="6770" y="88695"/>
                  </a:lnTo>
                  <a:lnTo>
                    <a:pt x="7237" y="89478"/>
                  </a:lnTo>
                  <a:lnTo>
                    <a:pt x="7237" y="89478"/>
                  </a:lnTo>
                  <a:lnTo>
                    <a:pt x="7937" y="88695"/>
                  </a:lnTo>
                  <a:lnTo>
                    <a:pt x="7937" y="89478"/>
                  </a:lnTo>
                  <a:lnTo>
                    <a:pt x="7237" y="91043"/>
                  </a:lnTo>
                  <a:lnTo>
                    <a:pt x="6070" y="91043"/>
                  </a:lnTo>
                  <a:lnTo>
                    <a:pt x="6070" y="91826"/>
                  </a:lnTo>
                  <a:lnTo>
                    <a:pt x="6070" y="91826"/>
                  </a:lnTo>
                  <a:lnTo>
                    <a:pt x="4669" y="93391"/>
                  </a:lnTo>
                  <a:lnTo>
                    <a:pt x="3968" y="93391"/>
                  </a:lnTo>
                  <a:lnTo>
                    <a:pt x="3268" y="93913"/>
                  </a:lnTo>
                  <a:lnTo>
                    <a:pt x="2568" y="93391"/>
                  </a:lnTo>
                  <a:lnTo>
                    <a:pt x="2568" y="93391"/>
                  </a:lnTo>
                  <a:lnTo>
                    <a:pt x="2568" y="92608"/>
                  </a:lnTo>
                  <a:lnTo>
                    <a:pt x="2101" y="93391"/>
                  </a:lnTo>
                  <a:lnTo>
                    <a:pt x="2568" y="93913"/>
                  </a:lnTo>
                  <a:lnTo>
                    <a:pt x="0" y="96260"/>
                  </a:lnTo>
                  <a:lnTo>
                    <a:pt x="0" y="96260"/>
                  </a:lnTo>
                  <a:lnTo>
                    <a:pt x="0" y="98608"/>
                  </a:lnTo>
                  <a:lnTo>
                    <a:pt x="6070" y="98608"/>
                  </a:lnTo>
                  <a:lnTo>
                    <a:pt x="7937" y="98608"/>
                  </a:lnTo>
                  <a:lnTo>
                    <a:pt x="10739" y="98608"/>
                  </a:lnTo>
                  <a:lnTo>
                    <a:pt x="11906" y="99130"/>
                  </a:lnTo>
                  <a:lnTo>
                    <a:pt x="12607" y="100695"/>
                  </a:lnTo>
                  <a:lnTo>
                    <a:pt x="11439" y="102260"/>
                  </a:lnTo>
                  <a:lnTo>
                    <a:pt x="11906" y="103043"/>
                  </a:lnTo>
                  <a:lnTo>
                    <a:pt x="12607" y="103826"/>
                  </a:lnTo>
                  <a:lnTo>
                    <a:pt x="13307" y="104347"/>
                  </a:lnTo>
                  <a:lnTo>
                    <a:pt x="13307" y="103043"/>
                  </a:lnTo>
                  <a:lnTo>
                    <a:pt x="13307" y="102260"/>
                  </a:lnTo>
                  <a:lnTo>
                    <a:pt x="13307" y="101478"/>
                  </a:lnTo>
                  <a:lnTo>
                    <a:pt x="13307" y="100695"/>
                  </a:lnTo>
                  <a:lnTo>
                    <a:pt x="14708" y="101478"/>
                  </a:lnTo>
                  <a:lnTo>
                    <a:pt x="14708" y="103043"/>
                  </a:lnTo>
                  <a:lnTo>
                    <a:pt x="15408" y="104347"/>
                  </a:lnTo>
                  <a:lnTo>
                    <a:pt x="19377" y="104347"/>
                  </a:lnTo>
                  <a:lnTo>
                    <a:pt x="21245" y="105130"/>
                  </a:lnTo>
                  <a:lnTo>
                    <a:pt x="21945" y="104347"/>
                  </a:lnTo>
                  <a:lnTo>
                    <a:pt x="22645" y="103826"/>
                  </a:lnTo>
                  <a:lnTo>
                    <a:pt x="22645" y="103043"/>
                  </a:lnTo>
                  <a:lnTo>
                    <a:pt x="21245" y="102260"/>
                  </a:lnTo>
                  <a:lnTo>
                    <a:pt x="21245" y="101478"/>
                  </a:lnTo>
                  <a:lnTo>
                    <a:pt x="22645" y="99913"/>
                  </a:lnTo>
                  <a:lnTo>
                    <a:pt x="24046" y="99130"/>
                  </a:lnTo>
                  <a:lnTo>
                    <a:pt x="25914" y="99913"/>
                  </a:lnTo>
                  <a:lnTo>
                    <a:pt x="25914" y="101478"/>
                  </a:lnTo>
                  <a:lnTo>
                    <a:pt x="26614" y="100695"/>
                  </a:lnTo>
                  <a:lnTo>
                    <a:pt x="28015" y="100695"/>
                  </a:lnTo>
                  <a:lnTo>
                    <a:pt x="28715" y="99913"/>
                  </a:lnTo>
                  <a:lnTo>
                    <a:pt x="28715" y="98608"/>
                  </a:lnTo>
                  <a:lnTo>
                    <a:pt x="28715" y="97043"/>
                  </a:lnTo>
                  <a:lnTo>
                    <a:pt x="26614" y="97043"/>
                  </a:lnTo>
                  <a:lnTo>
                    <a:pt x="25914" y="94695"/>
                  </a:lnTo>
                  <a:lnTo>
                    <a:pt x="27315" y="93391"/>
                  </a:lnTo>
                  <a:lnTo>
                    <a:pt x="26614" y="91826"/>
                  </a:lnTo>
                  <a:lnTo>
                    <a:pt x="27315" y="91826"/>
                  </a:lnTo>
                  <a:lnTo>
                    <a:pt x="28015" y="93391"/>
                  </a:lnTo>
                  <a:lnTo>
                    <a:pt x="29883" y="93391"/>
                  </a:lnTo>
                  <a:lnTo>
                    <a:pt x="30583" y="93913"/>
                  </a:lnTo>
                  <a:lnTo>
                    <a:pt x="31284" y="97043"/>
                  </a:lnTo>
                  <a:lnTo>
                    <a:pt x="31984" y="97826"/>
                  </a:lnTo>
                  <a:lnTo>
                    <a:pt x="31984" y="97043"/>
                  </a:lnTo>
                  <a:lnTo>
                    <a:pt x="33385" y="94695"/>
                  </a:lnTo>
                  <a:lnTo>
                    <a:pt x="34552" y="96260"/>
                  </a:lnTo>
                  <a:lnTo>
                    <a:pt x="34552" y="97826"/>
                  </a:lnTo>
                  <a:lnTo>
                    <a:pt x="32684" y="99130"/>
                  </a:lnTo>
                  <a:lnTo>
                    <a:pt x="32684" y="99913"/>
                  </a:lnTo>
                  <a:lnTo>
                    <a:pt x="31284" y="100695"/>
                  </a:lnTo>
                  <a:lnTo>
                    <a:pt x="30583" y="99913"/>
                  </a:lnTo>
                  <a:lnTo>
                    <a:pt x="29883" y="100695"/>
                  </a:lnTo>
                  <a:lnTo>
                    <a:pt x="29416" y="100695"/>
                  </a:lnTo>
                  <a:lnTo>
                    <a:pt x="28715" y="101478"/>
                  </a:lnTo>
                  <a:lnTo>
                    <a:pt x="26614" y="101478"/>
                  </a:lnTo>
                  <a:lnTo>
                    <a:pt x="27315" y="103043"/>
                  </a:lnTo>
                  <a:lnTo>
                    <a:pt x="27315" y="103826"/>
                  </a:lnTo>
                  <a:lnTo>
                    <a:pt x="28715" y="105130"/>
                  </a:lnTo>
                  <a:lnTo>
                    <a:pt x="29883" y="105130"/>
                  </a:lnTo>
                  <a:lnTo>
                    <a:pt x="31284" y="105130"/>
                  </a:lnTo>
                  <a:lnTo>
                    <a:pt x="33385" y="104347"/>
                  </a:lnTo>
                  <a:lnTo>
                    <a:pt x="34552" y="104347"/>
                  </a:lnTo>
                  <a:lnTo>
                    <a:pt x="36653" y="103043"/>
                  </a:lnTo>
                  <a:lnTo>
                    <a:pt x="37354" y="103043"/>
                  </a:lnTo>
                  <a:lnTo>
                    <a:pt x="38754" y="103043"/>
                  </a:lnTo>
                  <a:lnTo>
                    <a:pt x="39221" y="105130"/>
                  </a:lnTo>
                  <a:lnTo>
                    <a:pt x="39221" y="106695"/>
                  </a:lnTo>
                  <a:lnTo>
                    <a:pt x="39922" y="108260"/>
                  </a:lnTo>
                  <a:lnTo>
                    <a:pt x="39922" y="108260"/>
                  </a:lnTo>
                  <a:lnTo>
                    <a:pt x="38754" y="111130"/>
                  </a:lnTo>
                  <a:lnTo>
                    <a:pt x="42023" y="111130"/>
                  </a:lnTo>
                  <a:lnTo>
                    <a:pt x="44591" y="111130"/>
                  </a:lnTo>
                  <a:lnTo>
                    <a:pt x="45291" y="111130"/>
                  </a:lnTo>
                  <a:lnTo>
                    <a:pt x="45992" y="111130"/>
                  </a:lnTo>
                  <a:lnTo>
                    <a:pt x="46692" y="111913"/>
                  </a:lnTo>
                  <a:lnTo>
                    <a:pt x="47859" y="113478"/>
                  </a:lnTo>
                  <a:lnTo>
                    <a:pt x="49260" y="111913"/>
                  </a:lnTo>
                  <a:lnTo>
                    <a:pt x="50661" y="112695"/>
                  </a:lnTo>
                  <a:lnTo>
                    <a:pt x="51361" y="112695"/>
                  </a:lnTo>
                  <a:lnTo>
                    <a:pt x="51361" y="112695"/>
                  </a:lnTo>
                  <a:lnTo>
                    <a:pt x="51361" y="113478"/>
                  </a:lnTo>
                  <a:lnTo>
                    <a:pt x="51361" y="114260"/>
                  </a:lnTo>
                  <a:lnTo>
                    <a:pt x="52529" y="114260"/>
                  </a:lnTo>
                  <a:lnTo>
                    <a:pt x="53929" y="114260"/>
                  </a:lnTo>
                  <a:lnTo>
                    <a:pt x="54630" y="114260"/>
                  </a:lnTo>
                  <a:lnTo>
                    <a:pt x="53929" y="115565"/>
                  </a:lnTo>
                  <a:lnTo>
                    <a:pt x="55330" y="116347"/>
                  </a:lnTo>
                  <a:lnTo>
                    <a:pt x="56031" y="117130"/>
                  </a:lnTo>
                  <a:lnTo>
                    <a:pt x="55330" y="117913"/>
                  </a:lnTo>
                  <a:lnTo>
                    <a:pt x="56731" y="119478"/>
                  </a:lnTo>
                  <a:lnTo>
                    <a:pt x="57198" y="119478"/>
                  </a:lnTo>
                  <a:lnTo>
                    <a:pt x="57198" y="119478"/>
                  </a:lnTo>
                  <a:lnTo>
                    <a:pt x="58599" y="117913"/>
                  </a:lnTo>
                  <a:lnTo>
                    <a:pt x="58599" y="117913"/>
                  </a:lnTo>
                  <a:lnTo>
                    <a:pt x="59299" y="118695"/>
                  </a:lnTo>
                  <a:lnTo>
                    <a:pt x="60700" y="117913"/>
                  </a:lnTo>
                  <a:lnTo>
                    <a:pt x="60700" y="117130"/>
                  </a:lnTo>
                  <a:lnTo>
                    <a:pt x="59299" y="117130"/>
                  </a:lnTo>
                  <a:lnTo>
                    <a:pt x="59299" y="117913"/>
                  </a:lnTo>
                  <a:lnTo>
                    <a:pt x="58599" y="117913"/>
                  </a:lnTo>
                  <a:lnTo>
                    <a:pt x="58599" y="117130"/>
                  </a:lnTo>
                  <a:lnTo>
                    <a:pt x="59299" y="116347"/>
                  </a:lnTo>
                  <a:lnTo>
                    <a:pt x="58599" y="116347"/>
                  </a:lnTo>
                  <a:lnTo>
                    <a:pt x="58599" y="115565"/>
                  </a:lnTo>
                  <a:lnTo>
                    <a:pt x="60000" y="115565"/>
                  </a:lnTo>
                  <a:lnTo>
                    <a:pt x="60000" y="116347"/>
                  </a:lnTo>
                  <a:lnTo>
                    <a:pt x="61867" y="116347"/>
                  </a:lnTo>
                  <a:lnTo>
                    <a:pt x="61867" y="116347"/>
                  </a:lnTo>
                  <a:lnTo>
                    <a:pt x="63268" y="116347"/>
                  </a:lnTo>
                  <a:lnTo>
                    <a:pt x="63268" y="117130"/>
                  </a:lnTo>
                  <a:lnTo>
                    <a:pt x="63968" y="117913"/>
                  </a:lnTo>
                  <a:lnTo>
                    <a:pt x="66070" y="117130"/>
                  </a:lnTo>
                  <a:lnTo>
                    <a:pt x="67237" y="117130"/>
                  </a:lnTo>
                  <a:lnTo>
                    <a:pt x="67237" y="117913"/>
                  </a:lnTo>
                  <a:lnTo>
                    <a:pt x="67237" y="119478"/>
                  </a:lnTo>
                  <a:lnTo>
                    <a:pt x="66070" y="119478"/>
                  </a:lnTo>
                  <a:lnTo>
                    <a:pt x="66070" y="120000"/>
                  </a:lnTo>
                  <a:lnTo>
                    <a:pt x="67237" y="119478"/>
                  </a:lnTo>
                  <a:lnTo>
                    <a:pt x="67237" y="120000"/>
                  </a:lnTo>
                  <a:lnTo>
                    <a:pt x="67937" y="120000"/>
                  </a:lnTo>
                  <a:lnTo>
                    <a:pt x="68638" y="119478"/>
                  </a:lnTo>
                  <a:lnTo>
                    <a:pt x="67937" y="119478"/>
                  </a:lnTo>
                  <a:lnTo>
                    <a:pt x="67937" y="117130"/>
                  </a:lnTo>
                  <a:lnTo>
                    <a:pt x="69338" y="114782"/>
                  </a:lnTo>
                  <a:lnTo>
                    <a:pt x="70505" y="114782"/>
                  </a:lnTo>
                  <a:lnTo>
                    <a:pt x="71906" y="114260"/>
                  </a:lnTo>
                  <a:lnTo>
                    <a:pt x="75175" y="116347"/>
                  </a:lnTo>
                  <a:lnTo>
                    <a:pt x="75175" y="115565"/>
                  </a:lnTo>
                  <a:lnTo>
                    <a:pt x="75175" y="114260"/>
                  </a:lnTo>
                  <a:lnTo>
                    <a:pt x="75175" y="113478"/>
                  </a:lnTo>
                  <a:lnTo>
                    <a:pt x="76575" y="112695"/>
                  </a:lnTo>
                  <a:lnTo>
                    <a:pt x="77976" y="112695"/>
                  </a:lnTo>
                  <a:lnTo>
                    <a:pt x="77976" y="111913"/>
                  </a:lnTo>
                  <a:lnTo>
                    <a:pt x="79377" y="111913"/>
                  </a:lnTo>
                  <a:lnTo>
                    <a:pt x="80544" y="111130"/>
                  </a:lnTo>
                  <a:lnTo>
                    <a:pt x="81245" y="111130"/>
                  </a:lnTo>
                  <a:lnTo>
                    <a:pt x="81245" y="109565"/>
                  </a:lnTo>
                  <a:lnTo>
                    <a:pt x="83346" y="109565"/>
                  </a:lnTo>
                  <a:lnTo>
                    <a:pt x="83346" y="110347"/>
                  </a:lnTo>
                  <a:lnTo>
                    <a:pt x="84046" y="111130"/>
                  </a:lnTo>
                  <a:lnTo>
                    <a:pt x="84513" y="111130"/>
                  </a:lnTo>
                  <a:lnTo>
                    <a:pt x="85214" y="110347"/>
                  </a:lnTo>
                  <a:lnTo>
                    <a:pt x="85214" y="109565"/>
                  </a:lnTo>
                  <a:lnTo>
                    <a:pt x="85214" y="109565"/>
                  </a:lnTo>
                  <a:lnTo>
                    <a:pt x="85914" y="109565"/>
                  </a:lnTo>
                  <a:lnTo>
                    <a:pt x="85914" y="109043"/>
                  </a:lnTo>
                  <a:lnTo>
                    <a:pt x="85214" y="108260"/>
                  </a:lnTo>
                  <a:lnTo>
                    <a:pt x="85214" y="106695"/>
                  </a:lnTo>
                  <a:lnTo>
                    <a:pt x="85914" y="105913"/>
                  </a:lnTo>
                  <a:lnTo>
                    <a:pt x="85914" y="105913"/>
                  </a:lnTo>
                  <a:lnTo>
                    <a:pt x="85914" y="105130"/>
                  </a:lnTo>
                  <a:lnTo>
                    <a:pt x="85914" y="104347"/>
                  </a:lnTo>
                  <a:lnTo>
                    <a:pt x="85214" y="105130"/>
                  </a:lnTo>
                  <a:lnTo>
                    <a:pt x="85214" y="105130"/>
                  </a:lnTo>
                  <a:lnTo>
                    <a:pt x="85214" y="105130"/>
                  </a:lnTo>
                  <a:lnTo>
                    <a:pt x="84513" y="105130"/>
                  </a:lnTo>
                  <a:lnTo>
                    <a:pt x="84046" y="105130"/>
                  </a:lnTo>
                  <a:lnTo>
                    <a:pt x="82645" y="105913"/>
                  </a:lnTo>
                  <a:lnTo>
                    <a:pt x="82645" y="105130"/>
                  </a:lnTo>
                  <a:lnTo>
                    <a:pt x="82645" y="105130"/>
                  </a:lnTo>
                  <a:lnTo>
                    <a:pt x="83346" y="104347"/>
                  </a:lnTo>
                  <a:lnTo>
                    <a:pt x="84046" y="103826"/>
                  </a:lnTo>
                  <a:lnTo>
                    <a:pt x="85214" y="103043"/>
                  </a:lnTo>
                  <a:lnTo>
                    <a:pt x="85214" y="100695"/>
                  </a:lnTo>
                  <a:lnTo>
                    <a:pt x="86614" y="99913"/>
                  </a:lnTo>
                  <a:lnTo>
                    <a:pt x="86614" y="99130"/>
                  </a:lnTo>
                  <a:lnTo>
                    <a:pt x="87315" y="97043"/>
                  </a:lnTo>
                  <a:lnTo>
                    <a:pt x="88715" y="96260"/>
                  </a:lnTo>
                  <a:lnTo>
                    <a:pt x="89182" y="97043"/>
                  </a:lnTo>
                  <a:lnTo>
                    <a:pt x="91984" y="96260"/>
                  </a:lnTo>
                  <a:lnTo>
                    <a:pt x="91984" y="95478"/>
                  </a:lnTo>
                  <a:lnTo>
                    <a:pt x="91984" y="94695"/>
                  </a:lnTo>
                  <a:lnTo>
                    <a:pt x="91984" y="95478"/>
                  </a:lnTo>
                  <a:lnTo>
                    <a:pt x="92684" y="95478"/>
                  </a:lnTo>
                  <a:lnTo>
                    <a:pt x="93151" y="93913"/>
                  </a:lnTo>
                  <a:lnTo>
                    <a:pt x="93852" y="92608"/>
                  </a:lnTo>
                  <a:lnTo>
                    <a:pt x="94552" y="91826"/>
                  </a:lnTo>
                  <a:lnTo>
                    <a:pt x="94552" y="91043"/>
                  </a:lnTo>
                  <a:lnTo>
                    <a:pt x="94552" y="90260"/>
                  </a:lnTo>
                  <a:lnTo>
                    <a:pt x="94552" y="88695"/>
                  </a:lnTo>
                  <a:lnTo>
                    <a:pt x="97354" y="88695"/>
                  </a:lnTo>
                  <a:lnTo>
                    <a:pt x="97821" y="88695"/>
                  </a:lnTo>
                  <a:lnTo>
                    <a:pt x="98521" y="88173"/>
                  </a:lnTo>
                  <a:lnTo>
                    <a:pt x="99221" y="87391"/>
                  </a:lnTo>
                  <a:lnTo>
                    <a:pt x="99922" y="87391"/>
                  </a:lnTo>
                  <a:lnTo>
                    <a:pt x="100622" y="88173"/>
                  </a:lnTo>
                  <a:lnTo>
                    <a:pt x="100622" y="88695"/>
                  </a:lnTo>
                  <a:lnTo>
                    <a:pt x="100622" y="88173"/>
                  </a:lnTo>
                  <a:lnTo>
                    <a:pt x="101322" y="88173"/>
                  </a:lnTo>
                  <a:lnTo>
                    <a:pt x="100622" y="86608"/>
                  </a:lnTo>
                  <a:lnTo>
                    <a:pt x="100622" y="83478"/>
                  </a:lnTo>
                  <a:lnTo>
                    <a:pt x="100622" y="82173"/>
                  </a:lnTo>
                  <a:lnTo>
                    <a:pt x="101322" y="82173"/>
                  </a:lnTo>
                  <a:lnTo>
                    <a:pt x="102023" y="82173"/>
                  </a:lnTo>
                  <a:lnTo>
                    <a:pt x="103190" y="82173"/>
                  </a:lnTo>
                  <a:lnTo>
                    <a:pt x="103891" y="80608"/>
                  </a:lnTo>
                  <a:lnTo>
                    <a:pt x="103891" y="79826"/>
                  </a:lnTo>
                  <a:lnTo>
                    <a:pt x="105992" y="79043"/>
                  </a:lnTo>
                  <a:lnTo>
                    <a:pt x="105992" y="79826"/>
                  </a:lnTo>
                  <a:lnTo>
                    <a:pt x="106692" y="79043"/>
                  </a:lnTo>
                  <a:lnTo>
                    <a:pt x="106692" y="79043"/>
                  </a:lnTo>
                  <a:lnTo>
                    <a:pt x="107159" y="79043"/>
                  </a:lnTo>
                  <a:lnTo>
                    <a:pt x="107159" y="80608"/>
                  </a:lnTo>
                  <a:lnTo>
                    <a:pt x="107859" y="79826"/>
                  </a:lnTo>
                  <a:lnTo>
                    <a:pt x="107859" y="79043"/>
                  </a:lnTo>
                  <a:lnTo>
                    <a:pt x="107859" y="78260"/>
                  </a:lnTo>
                  <a:lnTo>
                    <a:pt x="108560" y="77478"/>
                  </a:lnTo>
                  <a:lnTo>
                    <a:pt x="109260" y="77478"/>
                  </a:lnTo>
                  <a:lnTo>
                    <a:pt x="109961" y="77478"/>
                  </a:lnTo>
                  <a:lnTo>
                    <a:pt x="109961" y="77478"/>
                  </a:lnTo>
                  <a:lnTo>
                    <a:pt x="111361" y="76173"/>
                  </a:lnTo>
                  <a:lnTo>
                    <a:pt x="111361" y="75391"/>
                  </a:lnTo>
                  <a:lnTo>
                    <a:pt x="112529" y="76173"/>
                  </a:lnTo>
                  <a:lnTo>
                    <a:pt x="112529" y="74608"/>
                  </a:lnTo>
                  <a:lnTo>
                    <a:pt x="113929" y="73826"/>
                  </a:lnTo>
                  <a:lnTo>
                    <a:pt x="113929" y="73043"/>
                  </a:lnTo>
                  <a:lnTo>
                    <a:pt x="113929" y="72260"/>
                  </a:lnTo>
                  <a:lnTo>
                    <a:pt x="113229" y="72260"/>
                  </a:lnTo>
                  <a:lnTo>
                    <a:pt x="112529" y="70173"/>
                  </a:lnTo>
                  <a:lnTo>
                    <a:pt x="112529" y="67826"/>
                  </a:lnTo>
                  <a:lnTo>
                    <a:pt x="115330" y="67043"/>
                  </a:lnTo>
                  <a:lnTo>
                    <a:pt x="115330" y="64173"/>
                  </a:lnTo>
                  <a:lnTo>
                    <a:pt x="115330" y="64173"/>
                  </a:lnTo>
                  <a:lnTo>
                    <a:pt x="117198" y="62608"/>
                  </a:lnTo>
                  <a:lnTo>
                    <a:pt x="118599" y="61304"/>
                  </a:lnTo>
                  <a:lnTo>
                    <a:pt x="117898" y="60521"/>
                  </a:lnTo>
                  <a:lnTo>
                    <a:pt x="117898" y="59739"/>
                  </a:lnTo>
                  <a:lnTo>
                    <a:pt x="119299" y="58173"/>
                  </a:lnTo>
                  <a:lnTo>
                    <a:pt x="120000" y="56608"/>
                  </a:lnTo>
                  <a:lnTo>
                    <a:pt x="118599" y="54521"/>
                  </a:lnTo>
                  <a:lnTo>
                    <a:pt x="117898" y="54521"/>
                  </a:lnTo>
                  <a:lnTo>
                    <a:pt x="117898" y="52956"/>
                  </a:lnTo>
                  <a:lnTo>
                    <a:pt x="117898" y="50869"/>
                  </a:lnTo>
                  <a:lnTo>
                    <a:pt x="116498" y="50869"/>
                  </a:lnTo>
                  <a:lnTo>
                    <a:pt x="116498" y="51391"/>
                  </a:lnTo>
                  <a:lnTo>
                    <a:pt x="115797" y="52956"/>
                  </a:lnTo>
                  <a:lnTo>
                    <a:pt x="113929" y="52173"/>
                  </a:lnTo>
                  <a:lnTo>
                    <a:pt x="109961" y="54521"/>
                  </a:lnTo>
                  <a:lnTo>
                    <a:pt x="109260" y="55304"/>
                  </a:lnTo>
                  <a:lnTo>
                    <a:pt x="107859" y="55304"/>
                  </a:lnTo>
                  <a:lnTo>
                    <a:pt x="107159" y="55304"/>
                  </a:lnTo>
                  <a:lnTo>
                    <a:pt x="106692" y="52956"/>
                  </a:lnTo>
                  <a:lnTo>
                    <a:pt x="103891" y="52956"/>
                  </a:lnTo>
                  <a:lnTo>
                    <a:pt x="103190" y="52173"/>
                  </a:lnTo>
                  <a:lnTo>
                    <a:pt x="102023" y="52173"/>
                  </a:lnTo>
                  <a:lnTo>
                    <a:pt x="102023" y="51391"/>
                  </a:lnTo>
                  <a:lnTo>
                    <a:pt x="101322" y="51391"/>
                  </a:lnTo>
                  <a:lnTo>
                    <a:pt x="101322" y="50869"/>
                  </a:lnTo>
                  <a:lnTo>
                    <a:pt x="99221" y="50869"/>
                  </a:lnTo>
                  <a:lnTo>
                    <a:pt x="97354" y="49304"/>
                  </a:lnTo>
                  <a:lnTo>
                    <a:pt x="95953" y="50086"/>
                  </a:lnTo>
                  <a:lnTo>
                    <a:pt x="95953" y="49304"/>
                  </a:lnTo>
                  <a:lnTo>
                    <a:pt x="95252" y="49304"/>
                  </a:lnTo>
                  <a:lnTo>
                    <a:pt x="94552" y="48521"/>
                  </a:lnTo>
                  <a:lnTo>
                    <a:pt x="94552" y="46956"/>
                  </a:lnTo>
                  <a:lnTo>
                    <a:pt x="92684" y="46173"/>
                  </a:lnTo>
                  <a:lnTo>
                    <a:pt x="92684" y="44869"/>
                  </a:lnTo>
                  <a:lnTo>
                    <a:pt x="91284" y="43304"/>
                  </a:lnTo>
                  <a:lnTo>
                    <a:pt x="89883" y="41739"/>
                  </a:lnTo>
                  <a:lnTo>
                    <a:pt x="90583" y="38869"/>
                  </a:lnTo>
                  <a:lnTo>
                    <a:pt x="91984" y="38869"/>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3" name="Google Shape;473;p9"/>
            <p:cNvSpPr/>
            <p:nvPr/>
          </p:nvSpPr>
          <p:spPr>
            <a:xfrm>
              <a:off x="4752899" y="4188065"/>
              <a:ext cx="20247" cy="18799"/>
            </a:xfrm>
            <a:custGeom>
              <a:avLst/>
              <a:gdLst/>
              <a:ahLst/>
              <a:cxnLst/>
              <a:rect l="l" t="t" r="r" b="b"/>
              <a:pathLst>
                <a:path w="120000" h="120000" extrusionOk="0">
                  <a:moveTo>
                    <a:pt x="59999" y="0"/>
                  </a:moveTo>
                  <a:lnTo>
                    <a:pt x="72857" y="0"/>
                  </a:lnTo>
                  <a:lnTo>
                    <a:pt x="81428" y="12413"/>
                  </a:lnTo>
                  <a:lnTo>
                    <a:pt x="94285" y="12413"/>
                  </a:lnTo>
                  <a:lnTo>
                    <a:pt x="94285" y="12413"/>
                  </a:lnTo>
                  <a:lnTo>
                    <a:pt x="94285" y="37241"/>
                  </a:lnTo>
                  <a:lnTo>
                    <a:pt x="107142" y="37241"/>
                  </a:lnTo>
                  <a:lnTo>
                    <a:pt x="119999" y="37241"/>
                  </a:lnTo>
                  <a:lnTo>
                    <a:pt x="119999" y="49655"/>
                  </a:lnTo>
                  <a:lnTo>
                    <a:pt x="94285" y="62068"/>
                  </a:lnTo>
                  <a:lnTo>
                    <a:pt x="94285" y="70344"/>
                  </a:lnTo>
                  <a:lnTo>
                    <a:pt x="81428" y="95172"/>
                  </a:lnTo>
                  <a:lnTo>
                    <a:pt x="94285" y="95172"/>
                  </a:lnTo>
                  <a:lnTo>
                    <a:pt x="72857" y="107586"/>
                  </a:lnTo>
                  <a:lnTo>
                    <a:pt x="72857" y="120000"/>
                  </a:lnTo>
                  <a:lnTo>
                    <a:pt x="21428" y="107586"/>
                  </a:lnTo>
                  <a:lnTo>
                    <a:pt x="21428" y="107586"/>
                  </a:lnTo>
                  <a:lnTo>
                    <a:pt x="8571" y="107586"/>
                  </a:lnTo>
                  <a:lnTo>
                    <a:pt x="0" y="95172"/>
                  </a:lnTo>
                  <a:lnTo>
                    <a:pt x="8571" y="82758"/>
                  </a:lnTo>
                  <a:lnTo>
                    <a:pt x="0" y="70344"/>
                  </a:lnTo>
                  <a:lnTo>
                    <a:pt x="8571" y="62068"/>
                  </a:lnTo>
                  <a:lnTo>
                    <a:pt x="21428" y="49655"/>
                  </a:lnTo>
                  <a:lnTo>
                    <a:pt x="21428" y="12413"/>
                  </a:lnTo>
                  <a:lnTo>
                    <a:pt x="47142" y="12413"/>
                  </a:lnTo>
                  <a:lnTo>
                    <a:pt x="47142" y="12413"/>
                  </a:lnTo>
                  <a:lnTo>
                    <a:pt x="59999"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4" name="Google Shape;474;p9"/>
            <p:cNvSpPr/>
            <p:nvPr/>
          </p:nvSpPr>
          <p:spPr>
            <a:xfrm>
              <a:off x="4752899" y="4188065"/>
              <a:ext cx="20247" cy="18799"/>
            </a:xfrm>
            <a:custGeom>
              <a:avLst/>
              <a:gdLst/>
              <a:ahLst/>
              <a:cxnLst/>
              <a:rect l="l" t="t" r="r" b="b"/>
              <a:pathLst>
                <a:path w="120000" h="120000" extrusionOk="0">
                  <a:moveTo>
                    <a:pt x="59999" y="0"/>
                  </a:moveTo>
                  <a:lnTo>
                    <a:pt x="72857" y="0"/>
                  </a:lnTo>
                  <a:lnTo>
                    <a:pt x="81428" y="12413"/>
                  </a:lnTo>
                  <a:lnTo>
                    <a:pt x="94285" y="12413"/>
                  </a:lnTo>
                  <a:lnTo>
                    <a:pt x="94285" y="12413"/>
                  </a:lnTo>
                  <a:lnTo>
                    <a:pt x="94285" y="37241"/>
                  </a:lnTo>
                  <a:lnTo>
                    <a:pt x="107142" y="37241"/>
                  </a:lnTo>
                  <a:lnTo>
                    <a:pt x="119999" y="37241"/>
                  </a:lnTo>
                  <a:lnTo>
                    <a:pt x="119999" y="49655"/>
                  </a:lnTo>
                  <a:lnTo>
                    <a:pt x="94285" y="62068"/>
                  </a:lnTo>
                  <a:lnTo>
                    <a:pt x="94285" y="70344"/>
                  </a:lnTo>
                  <a:lnTo>
                    <a:pt x="81428" y="95172"/>
                  </a:lnTo>
                  <a:lnTo>
                    <a:pt x="94285" y="95172"/>
                  </a:lnTo>
                  <a:lnTo>
                    <a:pt x="72857" y="107586"/>
                  </a:lnTo>
                  <a:lnTo>
                    <a:pt x="72857" y="120000"/>
                  </a:lnTo>
                  <a:lnTo>
                    <a:pt x="21428" y="107586"/>
                  </a:lnTo>
                  <a:lnTo>
                    <a:pt x="21428" y="107586"/>
                  </a:lnTo>
                  <a:lnTo>
                    <a:pt x="8571" y="107586"/>
                  </a:lnTo>
                  <a:lnTo>
                    <a:pt x="0" y="95172"/>
                  </a:lnTo>
                  <a:lnTo>
                    <a:pt x="8571" y="82758"/>
                  </a:lnTo>
                  <a:lnTo>
                    <a:pt x="0" y="70344"/>
                  </a:lnTo>
                  <a:lnTo>
                    <a:pt x="8571" y="62068"/>
                  </a:lnTo>
                  <a:lnTo>
                    <a:pt x="21428" y="49655"/>
                  </a:lnTo>
                  <a:lnTo>
                    <a:pt x="21428" y="12413"/>
                  </a:lnTo>
                  <a:lnTo>
                    <a:pt x="47142" y="12413"/>
                  </a:lnTo>
                  <a:lnTo>
                    <a:pt x="47142" y="12413"/>
                  </a:lnTo>
                  <a:lnTo>
                    <a:pt x="59999"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5" name="Google Shape;475;p9"/>
            <p:cNvSpPr/>
            <p:nvPr/>
          </p:nvSpPr>
          <p:spPr>
            <a:xfrm>
              <a:off x="4710156" y="4315482"/>
              <a:ext cx="19122" cy="15666"/>
            </a:xfrm>
            <a:custGeom>
              <a:avLst/>
              <a:gdLst/>
              <a:ahLst/>
              <a:cxnLst/>
              <a:rect l="l" t="t" r="r" b="b"/>
              <a:pathLst>
                <a:path w="120000" h="120000" extrusionOk="0">
                  <a:moveTo>
                    <a:pt x="55384" y="88695"/>
                  </a:moveTo>
                  <a:lnTo>
                    <a:pt x="41538" y="57391"/>
                  </a:lnTo>
                  <a:lnTo>
                    <a:pt x="92307" y="57391"/>
                  </a:lnTo>
                  <a:lnTo>
                    <a:pt x="92307" y="73043"/>
                  </a:lnTo>
                  <a:lnTo>
                    <a:pt x="55384" y="73043"/>
                  </a:lnTo>
                  <a:lnTo>
                    <a:pt x="69230" y="88695"/>
                  </a:lnTo>
                  <a:lnTo>
                    <a:pt x="106153" y="104347"/>
                  </a:lnTo>
                  <a:lnTo>
                    <a:pt x="120000" y="73043"/>
                  </a:lnTo>
                  <a:lnTo>
                    <a:pt x="120000" y="57391"/>
                  </a:lnTo>
                  <a:lnTo>
                    <a:pt x="106153" y="57391"/>
                  </a:lnTo>
                  <a:lnTo>
                    <a:pt x="92307" y="57391"/>
                  </a:lnTo>
                  <a:lnTo>
                    <a:pt x="120000" y="31304"/>
                  </a:lnTo>
                  <a:lnTo>
                    <a:pt x="120000" y="0"/>
                  </a:lnTo>
                  <a:lnTo>
                    <a:pt x="55384" y="0"/>
                  </a:lnTo>
                  <a:lnTo>
                    <a:pt x="27692" y="0"/>
                  </a:lnTo>
                  <a:lnTo>
                    <a:pt x="41538" y="31304"/>
                  </a:lnTo>
                  <a:lnTo>
                    <a:pt x="55384" y="41739"/>
                  </a:lnTo>
                  <a:lnTo>
                    <a:pt x="55384" y="57391"/>
                  </a:lnTo>
                  <a:lnTo>
                    <a:pt x="0" y="57391"/>
                  </a:lnTo>
                  <a:lnTo>
                    <a:pt x="13846" y="88695"/>
                  </a:lnTo>
                  <a:lnTo>
                    <a:pt x="0" y="120000"/>
                  </a:lnTo>
                  <a:lnTo>
                    <a:pt x="13846" y="104347"/>
                  </a:lnTo>
                  <a:lnTo>
                    <a:pt x="55384" y="8869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6" name="Google Shape;476;p9"/>
            <p:cNvSpPr/>
            <p:nvPr/>
          </p:nvSpPr>
          <p:spPr>
            <a:xfrm>
              <a:off x="4710156" y="4315482"/>
              <a:ext cx="19122" cy="15666"/>
            </a:xfrm>
            <a:custGeom>
              <a:avLst/>
              <a:gdLst/>
              <a:ahLst/>
              <a:cxnLst/>
              <a:rect l="l" t="t" r="r" b="b"/>
              <a:pathLst>
                <a:path w="120000" h="120000" extrusionOk="0">
                  <a:moveTo>
                    <a:pt x="55384" y="88695"/>
                  </a:moveTo>
                  <a:lnTo>
                    <a:pt x="41538" y="57391"/>
                  </a:lnTo>
                  <a:lnTo>
                    <a:pt x="92307" y="57391"/>
                  </a:lnTo>
                  <a:lnTo>
                    <a:pt x="92307" y="73043"/>
                  </a:lnTo>
                  <a:lnTo>
                    <a:pt x="55384" y="73043"/>
                  </a:lnTo>
                  <a:lnTo>
                    <a:pt x="69230" y="88695"/>
                  </a:lnTo>
                  <a:lnTo>
                    <a:pt x="106153" y="104347"/>
                  </a:lnTo>
                  <a:lnTo>
                    <a:pt x="120000" y="73043"/>
                  </a:lnTo>
                  <a:lnTo>
                    <a:pt x="120000" y="57391"/>
                  </a:lnTo>
                  <a:lnTo>
                    <a:pt x="106153" y="57391"/>
                  </a:lnTo>
                  <a:lnTo>
                    <a:pt x="92307" y="57391"/>
                  </a:lnTo>
                  <a:lnTo>
                    <a:pt x="120000" y="31304"/>
                  </a:lnTo>
                  <a:lnTo>
                    <a:pt x="120000" y="0"/>
                  </a:lnTo>
                  <a:lnTo>
                    <a:pt x="55384" y="0"/>
                  </a:lnTo>
                  <a:lnTo>
                    <a:pt x="27692" y="0"/>
                  </a:lnTo>
                  <a:lnTo>
                    <a:pt x="41538" y="31304"/>
                  </a:lnTo>
                  <a:lnTo>
                    <a:pt x="55384" y="41739"/>
                  </a:lnTo>
                  <a:lnTo>
                    <a:pt x="55384" y="57391"/>
                  </a:lnTo>
                  <a:lnTo>
                    <a:pt x="0" y="57391"/>
                  </a:lnTo>
                  <a:lnTo>
                    <a:pt x="13846" y="88695"/>
                  </a:lnTo>
                  <a:lnTo>
                    <a:pt x="0" y="120000"/>
                  </a:lnTo>
                  <a:lnTo>
                    <a:pt x="13846" y="104347"/>
                  </a:lnTo>
                  <a:lnTo>
                    <a:pt x="55384" y="88695"/>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7" name="Google Shape;477;p9"/>
            <p:cNvSpPr/>
            <p:nvPr/>
          </p:nvSpPr>
          <p:spPr>
            <a:xfrm>
              <a:off x="4738276" y="4338459"/>
              <a:ext cx="5624" cy="7311"/>
            </a:xfrm>
            <a:custGeom>
              <a:avLst/>
              <a:gdLst/>
              <a:ahLst/>
              <a:cxnLst/>
              <a:rect l="l" t="t" r="r" b="b"/>
              <a:pathLst>
                <a:path w="120000" h="120000" extrusionOk="0">
                  <a:moveTo>
                    <a:pt x="120000" y="90000"/>
                  </a:moveTo>
                  <a:lnTo>
                    <a:pt x="30000" y="120000"/>
                  </a:lnTo>
                  <a:lnTo>
                    <a:pt x="0" y="120000"/>
                  </a:lnTo>
                  <a:lnTo>
                    <a:pt x="0" y="90000"/>
                  </a:lnTo>
                  <a:lnTo>
                    <a:pt x="0" y="60000"/>
                  </a:lnTo>
                  <a:lnTo>
                    <a:pt x="30000" y="0"/>
                  </a:lnTo>
                  <a:lnTo>
                    <a:pt x="75000" y="0"/>
                  </a:lnTo>
                  <a:lnTo>
                    <a:pt x="120000" y="30000"/>
                  </a:lnTo>
                  <a:lnTo>
                    <a:pt x="120000" y="9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8" name="Google Shape;478;p9"/>
            <p:cNvSpPr/>
            <p:nvPr/>
          </p:nvSpPr>
          <p:spPr>
            <a:xfrm>
              <a:off x="4738276" y="4338459"/>
              <a:ext cx="5624" cy="7311"/>
            </a:xfrm>
            <a:custGeom>
              <a:avLst/>
              <a:gdLst/>
              <a:ahLst/>
              <a:cxnLst/>
              <a:rect l="l" t="t" r="r" b="b"/>
              <a:pathLst>
                <a:path w="120000" h="120000" extrusionOk="0">
                  <a:moveTo>
                    <a:pt x="120000" y="90000"/>
                  </a:moveTo>
                  <a:lnTo>
                    <a:pt x="30000" y="120000"/>
                  </a:lnTo>
                  <a:lnTo>
                    <a:pt x="0" y="120000"/>
                  </a:lnTo>
                  <a:lnTo>
                    <a:pt x="0" y="90000"/>
                  </a:lnTo>
                  <a:lnTo>
                    <a:pt x="0" y="60000"/>
                  </a:lnTo>
                  <a:lnTo>
                    <a:pt x="30000" y="0"/>
                  </a:lnTo>
                  <a:lnTo>
                    <a:pt x="75000" y="0"/>
                  </a:lnTo>
                  <a:lnTo>
                    <a:pt x="120000" y="30000"/>
                  </a:lnTo>
                  <a:lnTo>
                    <a:pt x="120000" y="9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79" name="Google Shape;479;p9"/>
            <p:cNvSpPr/>
            <p:nvPr/>
          </p:nvSpPr>
          <p:spPr>
            <a:xfrm>
              <a:off x="4723654" y="4331149"/>
              <a:ext cx="5624" cy="7311"/>
            </a:xfrm>
            <a:custGeom>
              <a:avLst/>
              <a:gdLst/>
              <a:ahLst/>
              <a:cxnLst/>
              <a:rect l="l" t="t" r="r" b="b"/>
              <a:pathLst>
                <a:path w="120000" h="120000" extrusionOk="0">
                  <a:moveTo>
                    <a:pt x="120000" y="120000"/>
                  </a:moveTo>
                  <a:lnTo>
                    <a:pt x="120000" y="87272"/>
                  </a:lnTo>
                  <a:lnTo>
                    <a:pt x="75000" y="87272"/>
                  </a:lnTo>
                  <a:lnTo>
                    <a:pt x="30000" y="54545"/>
                  </a:lnTo>
                  <a:lnTo>
                    <a:pt x="0" y="32727"/>
                  </a:lnTo>
                  <a:lnTo>
                    <a:pt x="0" y="0"/>
                  </a:lnTo>
                  <a:lnTo>
                    <a:pt x="120000" y="54545"/>
                  </a:lnTo>
                  <a:lnTo>
                    <a:pt x="120000" y="54545"/>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0" name="Google Shape;480;p9"/>
            <p:cNvSpPr/>
            <p:nvPr/>
          </p:nvSpPr>
          <p:spPr>
            <a:xfrm>
              <a:off x="4723654" y="4331149"/>
              <a:ext cx="5624" cy="7311"/>
            </a:xfrm>
            <a:custGeom>
              <a:avLst/>
              <a:gdLst/>
              <a:ahLst/>
              <a:cxnLst/>
              <a:rect l="l" t="t" r="r" b="b"/>
              <a:pathLst>
                <a:path w="120000" h="120000" extrusionOk="0">
                  <a:moveTo>
                    <a:pt x="120000" y="120000"/>
                  </a:moveTo>
                  <a:lnTo>
                    <a:pt x="120000" y="87272"/>
                  </a:lnTo>
                  <a:lnTo>
                    <a:pt x="75000" y="87272"/>
                  </a:lnTo>
                  <a:lnTo>
                    <a:pt x="30000" y="54545"/>
                  </a:lnTo>
                  <a:lnTo>
                    <a:pt x="0" y="32727"/>
                  </a:lnTo>
                  <a:lnTo>
                    <a:pt x="0" y="0"/>
                  </a:lnTo>
                  <a:lnTo>
                    <a:pt x="120000" y="54545"/>
                  </a:lnTo>
                  <a:lnTo>
                    <a:pt x="120000" y="54545"/>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1" name="Google Shape;481;p9"/>
            <p:cNvSpPr/>
            <p:nvPr/>
          </p:nvSpPr>
          <p:spPr>
            <a:xfrm>
              <a:off x="4752899" y="4188065"/>
              <a:ext cx="20247" cy="18799"/>
            </a:xfrm>
            <a:custGeom>
              <a:avLst/>
              <a:gdLst/>
              <a:ahLst/>
              <a:cxnLst/>
              <a:rect l="l" t="t" r="r" b="b"/>
              <a:pathLst>
                <a:path w="120000" h="120000" extrusionOk="0">
                  <a:moveTo>
                    <a:pt x="72857" y="0"/>
                  </a:moveTo>
                  <a:lnTo>
                    <a:pt x="81428" y="12413"/>
                  </a:lnTo>
                  <a:lnTo>
                    <a:pt x="94285" y="12413"/>
                  </a:lnTo>
                  <a:lnTo>
                    <a:pt x="94285" y="12413"/>
                  </a:lnTo>
                  <a:lnTo>
                    <a:pt x="94285" y="37241"/>
                  </a:lnTo>
                  <a:lnTo>
                    <a:pt x="107142" y="37241"/>
                  </a:lnTo>
                  <a:lnTo>
                    <a:pt x="119999" y="37241"/>
                  </a:lnTo>
                  <a:lnTo>
                    <a:pt x="119999" y="49655"/>
                  </a:lnTo>
                  <a:lnTo>
                    <a:pt x="94285" y="62068"/>
                  </a:lnTo>
                  <a:lnTo>
                    <a:pt x="94285" y="70344"/>
                  </a:lnTo>
                  <a:lnTo>
                    <a:pt x="81428" y="95172"/>
                  </a:lnTo>
                  <a:lnTo>
                    <a:pt x="94285" y="95172"/>
                  </a:lnTo>
                  <a:lnTo>
                    <a:pt x="72857" y="107586"/>
                  </a:lnTo>
                  <a:lnTo>
                    <a:pt x="72857" y="120000"/>
                  </a:lnTo>
                  <a:lnTo>
                    <a:pt x="21428" y="107586"/>
                  </a:lnTo>
                  <a:lnTo>
                    <a:pt x="21428" y="107586"/>
                  </a:lnTo>
                  <a:lnTo>
                    <a:pt x="8571" y="107586"/>
                  </a:lnTo>
                  <a:lnTo>
                    <a:pt x="0" y="95172"/>
                  </a:lnTo>
                  <a:lnTo>
                    <a:pt x="8571" y="82758"/>
                  </a:lnTo>
                  <a:lnTo>
                    <a:pt x="0" y="70344"/>
                  </a:lnTo>
                  <a:lnTo>
                    <a:pt x="8571" y="62068"/>
                  </a:lnTo>
                  <a:lnTo>
                    <a:pt x="21428" y="49655"/>
                  </a:lnTo>
                  <a:lnTo>
                    <a:pt x="21428" y="12413"/>
                  </a:lnTo>
                  <a:lnTo>
                    <a:pt x="47142" y="12413"/>
                  </a:lnTo>
                  <a:lnTo>
                    <a:pt x="47142" y="12413"/>
                  </a:lnTo>
                  <a:lnTo>
                    <a:pt x="59999" y="0"/>
                  </a:lnTo>
                  <a:lnTo>
                    <a:pt x="72857"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2" name="Google Shape;482;p9"/>
            <p:cNvSpPr/>
            <p:nvPr/>
          </p:nvSpPr>
          <p:spPr>
            <a:xfrm>
              <a:off x="4752899" y="4188065"/>
              <a:ext cx="20247" cy="18799"/>
            </a:xfrm>
            <a:custGeom>
              <a:avLst/>
              <a:gdLst/>
              <a:ahLst/>
              <a:cxnLst/>
              <a:rect l="l" t="t" r="r" b="b"/>
              <a:pathLst>
                <a:path w="120000" h="120000" extrusionOk="0">
                  <a:moveTo>
                    <a:pt x="72857" y="0"/>
                  </a:moveTo>
                  <a:lnTo>
                    <a:pt x="81428" y="12413"/>
                  </a:lnTo>
                  <a:lnTo>
                    <a:pt x="94285" y="12413"/>
                  </a:lnTo>
                  <a:lnTo>
                    <a:pt x="94285" y="12413"/>
                  </a:lnTo>
                  <a:lnTo>
                    <a:pt x="94285" y="37241"/>
                  </a:lnTo>
                  <a:lnTo>
                    <a:pt x="107142" y="37241"/>
                  </a:lnTo>
                  <a:lnTo>
                    <a:pt x="119999" y="37241"/>
                  </a:lnTo>
                  <a:lnTo>
                    <a:pt x="119999" y="49655"/>
                  </a:lnTo>
                  <a:lnTo>
                    <a:pt x="94285" y="62068"/>
                  </a:lnTo>
                  <a:lnTo>
                    <a:pt x="94285" y="70344"/>
                  </a:lnTo>
                  <a:lnTo>
                    <a:pt x="81428" y="95172"/>
                  </a:lnTo>
                  <a:lnTo>
                    <a:pt x="94285" y="95172"/>
                  </a:lnTo>
                  <a:lnTo>
                    <a:pt x="72857" y="107586"/>
                  </a:lnTo>
                  <a:lnTo>
                    <a:pt x="72857" y="120000"/>
                  </a:lnTo>
                  <a:lnTo>
                    <a:pt x="21428" y="107586"/>
                  </a:lnTo>
                  <a:lnTo>
                    <a:pt x="21428" y="107586"/>
                  </a:lnTo>
                  <a:lnTo>
                    <a:pt x="8571" y="107586"/>
                  </a:lnTo>
                  <a:lnTo>
                    <a:pt x="0" y="95172"/>
                  </a:lnTo>
                  <a:lnTo>
                    <a:pt x="8571" y="82758"/>
                  </a:lnTo>
                  <a:lnTo>
                    <a:pt x="0" y="70344"/>
                  </a:lnTo>
                  <a:lnTo>
                    <a:pt x="8571" y="62068"/>
                  </a:lnTo>
                  <a:lnTo>
                    <a:pt x="21428" y="49655"/>
                  </a:lnTo>
                  <a:lnTo>
                    <a:pt x="21428" y="12413"/>
                  </a:lnTo>
                  <a:lnTo>
                    <a:pt x="47142" y="12413"/>
                  </a:lnTo>
                  <a:lnTo>
                    <a:pt x="47142" y="12413"/>
                  </a:lnTo>
                  <a:lnTo>
                    <a:pt x="59999" y="0"/>
                  </a:lnTo>
                  <a:lnTo>
                    <a:pt x="72857"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3" name="Google Shape;483;p9"/>
            <p:cNvSpPr/>
            <p:nvPr/>
          </p:nvSpPr>
          <p:spPr>
            <a:xfrm>
              <a:off x="4900251" y="4387547"/>
              <a:ext cx="10124" cy="5222"/>
            </a:xfrm>
            <a:custGeom>
              <a:avLst/>
              <a:gdLst/>
              <a:ahLst/>
              <a:cxnLst/>
              <a:rect l="l" t="t" r="r" b="b"/>
              <a:pathLst>
                <a:path w="120000" h="120000" extrusionOk="0">
                  <a:moveTo>
                    <a:pt x="119999" y="80000"/>
                  </a:moveTo>
                  <a:lnTo>
                    <a:pt x="94285" y="0"/>
                  </a:lnTo>
                  <a:lnTo>
                    <a:pt x="94285" y="0"/>
                  </a:lnTo>
                  <a:lnTo>
                    <a:pt x="51428" y="80000"/>
                  </a:lnTo>
                  <a:lnTo>
                    <a:pt x="25714" y="40000"/>
                  </a:lnTo>
                  <a:lnTo>
                    <a:pt x="0" y="40000"/>
                  </a:lnTo>
                  <a:lnTo>
                    <a:pt x="0" y="80000"/>
                  </a:lnTo>
                  <a:lnTo>
                    <a:pt x="51428" y="120000"/>
                  </a:lnTo>
                  <a:lnTo>
                    <a:pt x="119999" y="8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4" name="Google Shape;484;p9"/>
            <p:cNvSpPr/>
            <p:nvPr/>
          </p:nvSpPr>
          <p:spPr>
            <a:xfrm>
              <a:off x="4900251" y="4387547"/>
              <a:ext cx="10124" cy="5222"/>
            </a:xfrm>
            <a:custGeom>
              <a:avLst/>
              <a:gdLst/>
              <a:ahLst/>
              <a:cxnLst/>
              <a:rect l="l" t="t" r="r" b="b"/>
              <a:pathLst>
                <a:path w="120000" h="120000" extrusionOk="0">
                  <a:moveTo>
                    <a:pt x="119999" y="80000"/>
                  </a:moveTo>
                  <a:lnTo>
                    <a:pt x="94285" y="0"/>
                  </a:lnTo>
                  <a:lnTo>
                    <a:pt x="94285" y="0"/>
                  </a:lnTo>
                  <a:lnTo>
                    <a:pt x="51428" y="80000"/>
                  </a:lnTo>
                  <a:lnTo>
                    <a:pt x="25714" y="40000"/>
                  </a:lnTo>
                  <a:lnTo>
                    <a:pt x="0" y="40000"/>
                  </a:lnTo>
                  <a:lnTo>
                    <a:pt x="0" y="80000"/>
                  </a:lnTo>
                  <a:lnTo>
                    <a:pt x="51428" y="120000"/>
                  </a:lnTo>
                  <a:lnTo>
                    <a:pt x="119999" y="8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5" name="Google Shape;485;p9"/>
            <p:cNvSpPr/>
            <p:nvPr/>
          </p:nvSpPr>
          <p:spPr>
            <a:xfrm>
              <a:off x="4927247" y="4382324"/>
              <a:ext cx="7874" cy="5222"/>
            </a:xfrm>
            <a:custGeom>
              <a:avLst/>
              <a:gdLst/>
              <a:ahLst/>
              <a:cxnLst/>
              <a:rect l="l" t="t" r="r" b="b"/>
              <a:pathLst>
                <a:path w="120000" h="120000" extrusionOk="0">
                  <a:moveTo>
                    <a:pt x="120000" y="45000"/>
                  </a:moveTo>
                  <a:lnTo>
                    <a:pt x="120000" y="0"/>
                  </a:lnTo>
                  <a:lnTo>
                    <a:pt x="65454" y="0"/>
                  </a:lnTo>
                  <a:lnTo>
                    <a:pt x="65454" y="45000"/>
                  </a:lnTo>
                  <a:lnTo>
                    <a:pt x="0" y="90000"/>
                  </a:lnTo>
                  <a:lnTo>
                    <a:pt x="0" y="120000"/>
                  </a:lnTo>
                  <a:lnTo>
                    <a:pt x="32727" y="120000"/>
                  </a:lnTo>
                  <a:lnTo>
                    <a:pt x="65454" y="90000"/>
                  </a:lnTo>
                  <a:lnTo>
                    <a:pt x="98181" y="45000"/>
                  </a:lnTo>
                  <a:lnTo>
                    <a:pt x="120000" y="45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6" name="Google Shape;486;p9"/>
            <p:cNvSpPr/>
            <p:nvPr/>
          </p:nvSpPr>
          <p:spPr>
            <a:xfrm>
              <a:off x="4927247" y="4382324"/>
              <a:ext cx="7874" cy="5222"/>
            </a:xfrm>
            <a:custGeom>
              <a:avLst/>
              <a:gdLst/>
              <a:ahLst/>
              <a:cxnLst/>
              <a:rect l="l" t="t" r="r" b="b"/>
              <a:pathLst>
                <a:path w="120000" h="120000" extrusionOk="0">
                  <a:moveTo>
                    <a:pt x="120000" y="45000"/>
                  </a:moveTo>
                  <a:lnTo>
                    <a:pt x="120000" y="0"/>
                  </a:lnTo>
                  <a:lnTo>
                    <a:pt x="65454" y="0"/>
                  </a:lnTo>
                  <a:lnTo>
                    <a:pt x="65454" y="45000"/>
                  </a:lnTo>
                  <a:lnTo>
                    <a:pt x="0" y="90000"/>
                  </a:lnTo>
                  <a:lnTo>
                    <a:pt x="0" y="120000"/>
                  </a:lnTo>
                  <a:lnTo>
                    <a:pt x="32727" y="120000"/>
                  </a:lnTo>
                  <a:lnTo>
                    <a:pt x="65454" y="90000"/>
                  </a:lnTo>
                  <a:lnTo>
                    <a:pt x="98181" y="45000"/>
                  </a:lnTo>
                  <a:lnTo>
                    <a:pt x="120000" y="45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7" name="Google Shape;487;p9"/>
            <p:cNvSpPr/>
            <p:nvPr/>
          </p:nvSpPr>
          <p:spPr>
            <a:xfrm>
              <a:off x="4920498" y="4387547"/>
              <a:ext cx="6749" cy="3133"/>
            </a:xfrm>
            <a:custGeom>
              <a:avLst/>
              <a:gdLst/>
              <a:ahLst/>
              <a:cxnLst/>
              <a:rect l="l" t="t" r="r" b="b"/>
              <a:pathLst>
                <a:path w="120000" h="120000" extrusionOk="0">
                  <a:moveTo>
                    <a:pt x="120000" y="60000"/>
                  </a:moveTo>
                  <a:lnTo>
                    <a:pt x="80000" y="120000"/>
                  </a:lnTo>
                  <a:lnTo>
                    <a:pt x="0" y="120000"/>
                  </a:lnTo>
                  <a:lnTo>
                    <a:pt x="0" y="120000"/>
                  </a:lnTo>
                  <a:lnTo>
                    <a:pt x="40000" y="0"/>
                  </a:lnTo>
                  <a:lnTo>
                    <a:pt x="80000" y="0"/>
                  </a:lnTo>
                  <a:lnTo>
                    <a:pt x="120000" y="0"/>
                  </a:lnTo>
                  <a:lnTo>
                    <a:pt x="120000" y="6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8" name="Google Shape;488;p9"/>
            <p:cNvSpPr/>
            <p:nvPr/>
          </p:nvSpPr>
          <p:spPr>
            <a:xfrm>
              <a:off x="4920498" y="4387547"/>
              <a:ext cx="6749" cy="3133"/>
            </a:xfrm>
            <a:custGeom>
              <a:avLst/>
              <a:gdLst/>
              <a:ahLst/>
              <a:cxnLst/>
              <a:rect l="l" t="t" r="r" b="b"/>
              <a:pathLst>
                <a:path w="120000" h="120000" extrusionOk="0">
                  <a:moveTo>
                    <a:pt x="120000" y="60000"/>
                  </a:moveTo>
                  <a:lnTo>
                    <a:pt x="80000" y="120000"/>
                  </a:lnTo>
                  <a:lnTo>
                    <a:pt x="0" y="120000"/>
                  </a:lnTo>
                  <a:lnTo>
                    <a:pt x="0" y="120000"/>
                  </a:lnTo>
                  <a:lnTo>
                    <a:pt x="40000" y="0"/>
                  </a:lnTo>
                  <a:lnTo>
                    <a:pt x="80000" y="0"/>
                  </a:lnTo>
                  <a:lnTo>
                    <a:pt x="120000" y="0"/>
                  </a:lnTo>
                  <a:lnTo>
                    <a:pt x="120000" y="6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89" name="Google Shape;489;p9"/>
            <p:cNvSpPr/>
            <p:nvPr/>
          </p:nvSpPr>
          <p:spPr>
            <a:xfrm>
              <a:off x="4803516" y="4350992"/>
              <a:ext cx="2250" cy="6266"/>
            </a:xfrm>
            <a:custGeom>
              <a:avLst/>
              <a:gdLst/>
              <a:ahLst/>
              <a:cxnLst/>
              <a:rect l="l" t="t" r="r" b="b"/>
              <a:pathLst>
                <a:path w="120000" h="120000" extrusionOk="0">
                  <a:moveTo>
                    <a:pt x="120000" y="0"/>
                  </a:moveTo>
                  <a:lnTo>
                    <a:pt x="120000" y="0"/>
                  </a:lnTo>
                  <a:lnTo>
                    <a:pt x="0" y="40000"/>
                  </a:lnTo>
                  <a:lnTo>
                    <a:pt x="0" y="80000"/>
                  </a:lnTo>
                  <a:lnTo>
                    <a:pt x="0" y="120000"/>
                  </a:lnTo>
                  <a:lnTo>
                    <a:pt x="0" y="120000"/>
                  </a:lnTo>
                  <a:lnTo>
                    <a:pt x="0" y="80000"/>
                  </a:lnTo>
                  <a:lnTo>
                    <a:pt x="120000" y="40000"/>
                  </a:lnTo>
                  <a:lnTo>
                    <a:pt x="120000"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0" name="Google Shape;490;p9"/>
            <p:cNvSpPr/>
            <p:nvPr/>
          </p:nvSpPr>
          <p:spPr>
            <a:xfrm>
              <a:off x="4803516" y="4350992"/>
              <a:ext cx="2250" cy="6266"/>
            </a:xfrm>
            <a:custGeom>
              <a:avLst/>
              <a:gdLst/>
              <a:ahLst/>
              <a:cxnLst/>
              <a:rect l="l" t="t" r="r" b="b"/>
              <a:pathLst>
                <a:path w="120000" h="120000" extrusionOk="0">
                  <a:moveTo>
                    <a:pt x="120000" y="0"/>
                  </a:moveTo>
                  <a:lnTo>
                    <a:pt x="120000" y="0"/>
                  </a:lnTo>
                  <a:lnTo>
                    <a:pt x="0" y="40000"/>
                  </a:lnTo>
                  <a:lnTo>
                    <a:pt x="0" y="80000"/>
                  </a:lnTo>
                  <a:lnTo>
                    <a:pt x="0" y="120000"/>
                  </a:lnTo>
                  <a:lnTo>
                    <a:pt x="0" y="120000"/>
                  </a:lnTo>
                  <a:lnTo>
                    <a:pt x="0" y="80000"/>
                  </a:lnTo>
                  <a:lnTo>
                    <a:pt x="120000" y="4000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1" name="Google Shape;491;p9"/>
            <p:cNvSpPr/>
            <p:nvPr/>
          </p:nvSpPr>
          <p:spPr>
            <a:xfrm>
              <a:off x="4987988" y="4307127"/>
              <a:ext cx="5624" cy="2089"/>
            </a:xfrm>
            <a:custGeom>
              <a:avLst/>
              <a:gdLst/>
              <a:ahLst/>
              <a:cxnLst/>
              <a:rect l="l" t="t" r="r" b="b"/>
              <a:pathLst>
                <a:path w="120000" h="120000" extrusionOk="0">
                  <a:moveTo>
                    <a:pt x="120000" y="120000"/>
                  </a:moveTo>
                  <a:lnTo>
                    <a:pt x="120000" y="0"/>
                  </a:lnTo>
                  <a:lnTo>
                    <a:pt x="0" y="0"/>
                  </a:lnTo>
                  <a:lnTo>
                    <a:pt x="0" y="120000"/>
                  </a:lnTo>
                  <a:lnTo>
                    <a:pt x="45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2" name="Google Shape;492;p9"/>
            <p:cNvSpPr/>
            <p:nvPr/>
          </p:nvSpPr>
          <p:spPr>
            <a:xfrm>
              <a:off x="4987988" y="4307127"/>
              <a:ext cx="5624" cy="2089"/>
            </a:xfrm>
            <a:custGeom>
              <a:avLst/>
              <a:gdLst/>
              <a:ahLst/>
              <a:cxnLst/>
              <a:rect l="l" t="t" r="r" b="b"/>
              <a:pathLst>
                <a:path w="120000" h="120000" extrusionOk="0">
                  <a:moveTo>
                    <a:pt x="120000" y="120000"/>
                  </a:moveTo>
                  <a:lnTo>
                    <a:pt x="120000" y="0"/>
                  </a:lnTo>
                  <a:lnTo>
                    <a:pt x="0" y="0"/>
                  </a:lnTo>
                  <a:lnTo>
                    <a:pt x="0" y="120000"/>
                  </a:lnTo>
                  <a:lnTo>
                    <a:pt x="45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3" name="Google Shape;493;p9"/>
            <p:cNvSpPr/>
            <p:nvPr/>
          </p:nvSpPr>
          <p:spPr>
            <a:xfrm>
              <a:off x="4811390" y="4368747"/>
              <a:ext cx="2250" cy="2089"/>
            </a:xfrm>
            <a:custGeom>
              <a:avLst/>
              <a:gdLst/>
              <a:ahLst/>
              <a:cxnLst/>
              <a:rect l="l" t="t" r="r" b="b"/>
              <a:pathLst>
                <a:path w="120000" h="120000" extrusionOk="0">
                  <a:moveTo>
                    <a:pt x="120000" y="120000"/>
                  </a:moveTo>
                  <a:lnTo>
                    <a:pt x="120000" y="120000"/>
                  </a:lnTo>
                  <a:lnTo>
                    <a:pt x="120000" y="120000"/>
                  </a:lnTo>
                  <a:lnTo>
                    <a:pt x="0" y="120000"/>
                  </a:lnTo>
                  <a:lnTo>
                    <a:pt x="0" y="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4" name="Google Shape;494;p9"/>
            <p:cNvSpPr/>
            <p:nvPr/>
          </p:nvSpPr>
          <p:spPr>
            <a:xfrm>
              <a:off x="4811390" y="4368747"/>
              <a:ext cx="2250" cy="2089"/>
            </a:xfrm>
            <a:custGeom>
              <a:avLst/>
              <a:gdLst/>
              <a:ahLst/>
              <a:cxnLst/>
              <a:rect l="l" t="t" r="r" b="b"/>
              <a:pathLst>
                <a:path w="120000" h="120000" extrusionOk="0">
                  <a:moveTo>
                    <a:pt x="120000" y="120000"/>
                  </a:moveTo>
                  <a:lnTo>
                    <a:pt x="120000" y="120000"/>
                  </a:lnTo>
                  <a:lnTo>
                    <a:pt x="120000" y="120000"/>
                  </a:lnTo>
                  <a:lnTo>
                    <a:pt x="0" y="120000"/>
                  </a:lnTo>
                  <a:lnTo>
                    <a:pt x="0" y="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5" name="Google Shape;495;p9"/>
            <p:cNvSpPr/>
            <p:nvPr/>
          </p:nvSpPr>
          <p:spPr>
            <a:xfrm>
              <a:off x="4729277" y="4345771"/>
              <a:ext cx="4499" cy="0"/>
            </a:xfrm>
            <a:custGeom>
              <a:avLst/>
              <a:gdLst/>
              <a:ahLst/>
              <a:cxnLst/>
              <a:rect l="l" t="t" r="r" b="b"/>
              <a:pathLst>
                <a:path w="120000" h="120000" extrusionOk="0">
                  <a:moveTo>
                    <a:pt x="120000" y="0"/>
                  </a:moveTo>
                  <a:lnTo>
                    <a:pt x="60000" y="0"/>
                  </a:lnTo>
                  <a:lnTo>
                    <a:pt x="0" y="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6" name="Google Shape;496;p9"/>
            <p:cNvSpPr/>
            <p:nvPr/>
          </p:nvSpPr>
          <p:spPr>
            <a:xfrm>
              <a:off x="4857508" y="4380236"/>
              <a:ext cx="2250" cy="3134"/>
            </a:xfrm>
            <a:custGeom>
              <a:avLst/>
              <a:gdLst/>
              <a:ahLst/>
              <a:cxnLst/>
              <a:rect l="l" t="t" r="r" b="b"/>
              <a:pathLst>
                <a:path w="120000" h="120000" extrusionOk="0">
                  <a:moveTo>
                    <a:pt x="120000" y="60000"/>
                  </a:moveTo>
                  <a:lnTo>
                    <a:pt x="0" y="0"/>
                  </a:lnTo>
                  <a:lnTo>
                    <a:pt x="0" y="60000"/>
                  </a:lnTo>
                  <a:lnTo>
                    <a:pt x="0" y="120000"/>
                  </a:lnTo>
                  <a:lnTo>
                    <a:pt x="120000" y="6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7" name="Google Shape;497;p9"/>
            <p:cNvSpPr/>
            <p:nvPr/>
          </p:nvSpPr>
          <p:spPr>
            <a:xfrm>
              <a:off x="4857508" y="4380236"/>
              <a:ext cx="2250" cy="3134"/>
            </a:xfrm>
            <a:custGeom>
              <a:avLst/>
              <a:gdLst/>
              <a:ahLst/>
              <a:cxnLst/>
              <a:rect l="l" t="t" r="r" b="b"/>
              <a:pathLst>
                <a:path w="120000" h="120000" extrusionOk="0">
                  <a:moveTo>
                    <a:pt x="120000" y="60000"/>
                  </a:moveTo>
                  <a:lnTo>
                    <a:pt x="0" y="0"/>
                  </a:lnTo>
                  <a:lnTo>
                    <a:pt x="0" y="60000"/>
                  </a:lnTo>
                  <a:lnTo>
                    <a:pt x="0" y="120000"/>
                  </a:lnTo>
                  <a:lnTo>
                    <a:pt x="120000" y="6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8" name="Google Shape;498;p9"/>
            <p:cNvSpPr/>
            <p:nvPr/>
          </p:nvSpPr>
          <p:spPr>
            <a:xfrm>
              <a:off x="4919374" y="4387547"/>
              <a:ext cx="1124" cy="2089"/>
            </a:xfrm>
            <a:custGeom>
              <a:avLst/>
              <a:gdLst/>
              <a:ahLst/>
              <a:cxnLst/>
              <a:rect l="l" t="t" r="r" b="b"/>
              <a:pathLst>
                <a:path w="120000" h="120000" extrusionOk="0">
                  <a:moveTo>
                    <a:pt x="120000" y="0"/>
                  </a:moveTo>
                  <a:lnTo>
                    <a:pt x="0" y="0"/>
                  </a:lnTo>
                  <a:lnTo>
                    <a:pt x="0" y="120000"/>
                  </a:lnTo>
                  <a:lnTo>
                    <a:pt x="0" y="120000"/>
                  </a:lnTo>
                  <a:lnTo>
                    <a:pt x="120000"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499" name="Google Shape;499;p9"/>
            <p:cNvSpPr/>
            <p:nvPr/>
          </p:nvSpPr>
          <p:spPr>
            <a:xfrm>
              <a:off x="4919374" y="4387547"/>
              <a:ext cx="1124" cy="2089"/>
            </a:xfrm>
            <a:custGeom>
              <a:avLst/>
              <a:gdLst/>
              <a:ahLst/>
              <a:cxnLst/>
              <a:rect l="l" t="t" r="r" b="b"/>
              <a:pathLst>
                <a:path w="120000" h="120000" extrusionOk="0">
                  <a:moveTo>
                    <a:pt x="120000" y="0"/>
                  </a:moveTo>
                  <a:lnTo>
                    <a:pt x="0" y="0"/>
                  </a:lnTo>
                  <a:lnTo>
                    <a:pt x="0" y="120000"/>
                  </a:lnTo>
                  <a:lnTo>
                    <a:pt x="0" y="12000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0" name="Google Shape;500;p9"/>
            <p:cNvSpPr/>
            <p:nvPr/>
          </p:nvSpPr>
          <p:spPr>
            <a:xfrm>
              <a:off x="4809140" y="4364570"/>
              <a:ext cx="2250" cy="4178"/>
            </a:xfrm>
            <a:custGeom>
              <a:avLst/>
              <a:gdLst/>
              <a:ahLst/>
              <a:cxnLst/>
              <a:rect l="l" t="t" r="r" b="b"/>
              <a:pathLst>
                <a:path w="120000" h="120000" extrusionOk="0">
                  <a:moveTo>
                    <a:pt x="120000" y="60000"/>
                  </a:moveTo>
                  <a:lnTo>
                    <a:pt x="0" y="0"/>
                  </a:lnTo>
                  <a:lnTo>
                    <a:pt x="0" y="60000"/>
                  </a:lnTo>
                  <a:lnTo>
                    <a:pt x="120000" y="120000"/>
                  </a:lnTo>
                  <a:lnTo>
                    <a:pt x="120000" y="6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1" name="Google Shape;501;p9"/>
            <p:cNvSpPr/>
            <p:nvPr/>
          </p:nvSpPr>
          <p:spPr>
            <a:xfrm>
              <a:off x="4809140" y="4364570"/>
              <a:ext cx="2250" cy="4178"/>
            </a:xfrm>
            <a:custGeom>
              <a:avLst/>
              <a:gdLst/>
              <a:ahLst/>
              <a:cxnLst/>
              <a:rect l="l" t="t" r="r" b="b"/>
              <a:pathLst>
                <a:path w="120000" h="120000" extrusionOk="0">
                  <a:moveTo>
                    <a:pt x="120000" y="60000"/>
                  </a:moveTo>
                  <a:lnTo>
                    <a:pt x="0" y="0"/>
                  </a:lnTo>
                  <a:lnTo>
                    <a:pt x="0" y="60000"/>
                  </a:lnTo>
                  <a:lnTo>
                    <a:pt x="120000" y="120000"/>
                  </a:lnTo>
                  <a:lnTo>
                    <a:pt x="120000" y="6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2" name="Google Shape;502;p9"/>
            <p:cNvSpPr/>
            <p:nvPr/>
          </p:nvSpPr>
          <p:spPr>
            <a:xfrm>
              <a:off x="4990237" y="4309216"/>
              <a:ext cx="1125" cy="2089"/>
            </a:xfrm>
            <a:prstGeom prst="rect">
              <a:avLst/>
            </a:pr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3" name="Google Shape;503;p9"/>
            <p:cNvSpPr/>
            <p:nvPr/>
          </p:nvSpPr>
          <p:spPr>
            <a:xfrm>
              <a:off x="4990237" y="4309216"/>
              <a:ext cx="1125" cy="2089"/>
            </a:xfrm>
            <a:prstGeom prst="rect">
              <a:avLst/>
            </a:prstGeom>
            <a:solidFill>
              <a:srgbClr val="BFBFBF"/>
            </a:solidFill>
            <a:ln w="9525" cap="flat" cmpd="sng">
              <a:solidFill>
                <a:srgbClr val="80808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4" name="Google Shape;504;p9"/>
            <p:cNvSpPr/>
            <p:nvPr/>
          </p:nvSpPr>
          <p:spPr>
            <a:xfrm>
              <a:off x="4836136" y="4370836"/>
              <a:ext cx="2250" cy="2089"/>
            </a:xfrm>
            <a:custGeom>
              <a:avLst/>
              <a:gdLst/>
              <a:ahLst/>
              <a:cxnLst/>
              <a:rect l="l" t="t" r="r" b="b"/>
              <a:pathLst>
                <a:path w="120000" h="120000" extrusionOk="0">
                  <a:moveTo>
                    <a:pt x="120000" y="0"/>
                  </a:moveTo>
                  <a:lnTo>
                    <a:pt x="0" y="0"/>
                  </a:lnTo>
                  <a:lnTo>
                    <a:pt x="120000" y="120000"/>
                  </a:lnTo>
                  <a:lnTo>
                    <a:pt x="120000" y="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5" name="Google Shape;505;p9"/>
            <p:cNvSpPr/>
            <p:nvPr/>
          </p:nvSpPr>
          <p:spPr>
            <a:xfrm>
              <a:off x="4836136" y="4370836"/>
              <a:ext cx="2250" cy="2089"/>
            </a:xfrm>
            <a:custGeom>
              <a:avLst/>
              <a:gdLst/>
              <a:ahLst/>
              <a:cxnLst/>
              <a:rect l="l" t="t" r="r" b="b"/>
              <a:pathLst>
                <a:path w="120000" h="120000" extrusionOk="0">
                  <a:moveTo>
                    <a:pt x="120000" y="0"/>
                  </a:moveTo>
                  <a:lnTo>
                    <a:pt x="0" y="0"/>
                  </a:lnTo>
                  <a:lnTo>
                    <a:pt x="120000" y="12000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6" name="Google Shape;506;p9"/>
            <p:cNvSpPr/>
            <p:nvPr/>
          </p:nvSpPr>
          <p:spPr>
            <a:xfrm>
              <a:off x="4811390" y="4366659"/>
              <a:ext cx="2250" cy="2089"/>
            </a:xfrm>
            <a:custGeom>
              <a:avLst/>
              <a:gdLst/>
              <a:ahLst/>
              <a:cxnLst/>
              <a:rect l="l" t="t" r="r" b="b"/>
              <a:pathLst>
                <a:path w="120000" h="120000" extrusionOk="0">
                  <a:moveTo>
                    <a:pt x="120000" y="120000"/>
                  </a:moveTo>
                  <a:lnTo>
                    <a:pt x="120000" y="120000"/>
                  </a:lnTo>
                  <a:lnTo>
                    <a:pt x="0" y="0"/>
                  </a:lnTo>
                  <a:lnTo>
                    <a:pt x="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7" name="Google Shape;507;p9"/>
            <p:cNvSpPr/>
            <p:nvPr/>
          </p:nvSpPr>
          <p:spPr>
            <a:xfrm>
              <a:off x="4811390" y="4366659"/>
              <a:ext cx="2250" cy="2089"/>
            </a:xfrm>
            <a:custGeom>
              <a:avLst/>
              <a:gdLst/>
              <a:ahLst/>
              <a:cxnLst/>
              <a:rect l="l" t="t" r="r" b="b"/>
              <a:pathLst>
                <a:path w="120000" h="120000" extrusionOk="0">
                  <a:moveTo>
                    <a:pt x="120000" y="120000"/>
                  </a:moveTo>
                  <a:lnTo>
                    <a:pt x="120000" y="120000"/>
                  </a:lnTo>
                  <a:lnTo>
                    <a:pt x="0" y="0"/>
                  </a:lnTo>
                  <a:lnTo>
                    <a:pt x="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8" name="Google Shape;508;p9"/>
            <p:cNvSpPr/>
            <p:nvPr/>
          </p:nvSpPr>
          <p:spPr>
            <a:xfrm>
              <a:off x="4896877" y="4387547"/>
              <a:ext cx="2250" cy="0"/>
            </a:xfrm>
            <a:custGeom>
              <a:avLst/>
              <a:gdLst/>
              <a:ahLst/>
              <a:cxnLst/>
              <a:rect l="l" t="t" r="r" b="b"/>
              <a:pathLst>
                <a:path w="120000" h="120000" extrusionOk="0">
                  <a:moveTo>
                    <a:pt x="120000" y="0"/>
                  </a:moveTo>
                  <a:lnTo>
                    <a:pt x="120000" y="0"/>
                  </a:lnTo>
                  <a:lnTo>
                    <a:pt x="0" y="0"/>
                  </a:lnTo>
                  <a:lnTo>
                    <a:pt x="120000" y="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09" name="Google Shape;509;p9"/>
            <p:cNvSpPr/>
            <p:nvPr/>
          </p:nvSpPr>
          <p:spPr>
            <a:xfrm>
              <a:off x="5000361" y="4306083"/>
              <a:ext cx="114732" cy="239169"/>
            </a:xfrm>
            <a:custGeom>
              <a:avLst/>
              <a:gdLst/>
              <a:ahLst/>
              <a:cxnLst/>
              <a:rect l="l" t="t" r="r" b="b"/>
              <a:pathLst>
                <a:path w="120000" h="120000" extrusionOk="0">
                  <a:moveTo>
                    <a:pt x="105000" y="89333"/>
                  </a:moveTo>
                  <a:lnTo>
                    <a:pt x="107250" y="90333"/>
                  </a:lnTo>
                  <a:lnTo>
                    <a:pt x="108750" y="93333"/>
                  </a:lnTo>
                  <a:lnTo>
                    <a:pt x="108750" y="94333"/>
                  </a:lnTo>
                  <a:lnTo>
                    <a:pt x="108750" y="95000"/>
                  </a:lnTo>
                  <a:lnTo>
                    <a:pt x="105000" y="96000"/>
                  </a:lnTo>
                  <a:lnTo>
                    <a:pt x="105000" y="97000"/>
                  </a:lnTo>
                  <a:lnTo>
                    <a:pt x="108750" y="97000"/>
                  </a:lnTo>
                  <a:lnTo>
                    <a:pt x="107250" y="98000"/>
                  </a:lnTo>
                  <a:lnTo>
                    <a:pt x="105000" y="100000"/>
                  </a:lnTo>
                  <a:lnTo>
                    <a:pt x="105000" y="101666"/>
                  </a:lnTo>
                  <a:lnTo>
                    <a:pt x="100500" y="101666"/>
                  </a:lnTo>
                  <a:lnTo>
                    <a:pt x="100500" y="101666"/>
                  </a:lnTo>
                  <a:lnTo>
                    <a:pt x="105000" y="102666"/>
                  </a:lnTo>
                  <a:lnTo>
                    <a:pt x="102750" y="105666"/>
                  </a:lnTo>
                  <a:lnTo>
                    <a:pt x="96000" y="107666"/>
                  </a:lnTo>
                  <a:lnTo>
                    <a:pt x="96000" y="111333"/>
                  </a:lnTo>
                  <a:lnTo>
                    <a:pt x="93750" y="114333"/>
                  </a:lnTo>
                  <a:lnTo>
                    <a:pt x="92250" y="115333"/>
                  </a:lnTo>
                  <a:lnTo>
                    <a:pt x="92250" y="116000"/>
                  </a:lnTo>
                  <a:lnTo>
                    <a:pt x="93750" y="115333"/>
                  </a:lnTo>
                  <a:lnTo>
                    <a:pt x="96000" y="115333"/>
                  </a:lnTo>
                  <a:lnTo>
                    <a:pt x="96000" y="116000"/>
                  </a:lnTo>
                  <a:lnTo>
                    <a:pt x="92250" y="120000"/>
                  </a:lnTo>
                  <a:lnTo>
                    <a:pt x="85500" y="120000"/>
                  </a:lnTo>
                  <a:lnTo>
                    <a:pt x="85500" y="119000"/>
                  </a:lnTo>
                  <a:lnTo>
                    <a:pt x="81000" y="119000"/>
                  </a:lnTo>
                  <a:lnTo>
                    <a:pt x="78750" y="118000"/>
                  </a:lnTo>
                  <a:lnTo>
                    <a:pt x="77250" y="119000"/>
                  </a:lnTo>
                  <a:lnTo>
                    <a:pt x="75000" y="118000"/>
                  </a:lnTo>
                  <a:lnTo>
                    <a:pt x="77250" y="115333"/>
                  </a:lnTo>
                  <a:lnTo>
                    <a:pt x="75000" y="115333"/>
                  </a:lnTo>
                  <a:lnTo>
                    <a:pt x="72750" y="115333"/>
                  </a:lnTo>
                  <a:lnTo>
                    <a:pt x="70500" y="114333"/>
                  </a:lnTo>
                  <a:lnTo>
                    <a:pt x="70500" y="114333"/>
                  </a:lnTo>
                  <a:lnTo>
                    <a:pt x="62250" y="113333"/>
                  </a:lnTo>
                  <a:lnTo>
                    <a:pt x="57750" y="112333"/>
                  </a:lnTo>
                  <a:lnTo>
                    <a:pt x="51000" y="111333"/>
                  </a:lnTo>
                  <a:lnTo>
                    <a:pt x="36000" y="107666"/>
                  </a:lnTo>
                  <a:lnTo>
                    <a:pt x="38250" y="107666"/>
                  </a:lnTo>
                  <a:lnTo>
                    <a:pt x="36000" y="105666"/>
                  </a:lnTo>
                  <a:lnTo>
                    <a:pt x="36000" y="105666"/>
                  </a:lnTo>
                  <a:lnTo>
                    <a:pt x="38250" y="101666"/>
                  </a:lnTo>
                  <a:lnTo>
                    <a:pt x="40500" y="101666"/>
                  </a:lnTo>
                  <a:lnTo>
                    <a:pt x="40500" y="102666"/>
                  </a:lnTo>
                  <a:lnTo>
                    <a:pt x="42750" y="102666"/>
                  </a:lnTo>
                  <a:lnTo>
                    <a:pt x="45000" y="101000"/>
                  </a:lnTo>
                  <a:lnTo>
                    <a:pt x="47250" y="101000"/>
                  </a:lnTo>
                  <a:lnTo>
                    <a:pt x="47250" y="100000"/>
                  </a:lnTo>
                  <a:lnTo>
                    <a:pt x="51000" y="98000"/>
                  </a:lnTo>
                  <a:lnTo>
                    <a:pt x="42750" y="98000"/>
                  </a:lnTo>
                  <a:lnTo>
                    <a:pt x="40500" y="97000"/>
                  </a:lnTo>
                  <a:lnTo>
                    <a:pt x="38250" y="97000"/>
                  </a:lnTo>
                  <a:lnTo>
                    <a:pt x="38250" y="98000"/>
                  </a:lnTo>
                  <a:lnTo>
                    <a:pt x="34500" y="98000"/>
                  </a:lnTo>
                  <a:lnTo>
                    <a:pt x="34500" y="97000"/>
                  </a:lnTo>
                  <a:lnTo>
                    <a:pt x="34500" y="97000"/>
                  </a:lnTo>
                  <a:lnTo>
                    <a:pt x="34500" y="95000"/>
                  </a:lnTo>
                  <a:lnTo>
                    <a:pt x="27750" y="96000"/>
                  </a:lnTo>
                  <a:lnTo>
                    <a:pt x="25500" y="95000"/>
                  </a:lnTo>
                  <a:lnTo>
                    <a:pt x="21000" y="95000"/>
                  </a:lnTo>
                  <a:lnTo>
                    <a:pt x="21000" y="94333"/>
                  </a:lnTo>
                  <a:lnTo>
                    <a:pt x="23250" y="94333"/>
                  </a:lnTo>
                  <a:lnTo>
                    <a:pt x="27750" y="92333"/>
                  </a:lnTo>
                  <a:lnTo>
                    <a:pt x="25500" y="91333"/>
                  </a:lnTo>
                  <a:lnTo>
                    <a:pt x="27750" y="90333"/>
                  </a:lnTo>
                  <a:lnTo>
                    <a:pt x="27750" y="91333"/>
                  </a:lnTo>
                  <a:lnTo>
                    <a:pt x="32250" y="89333"/>
                  </a:lnTo>
                  <a:lnTo>
                    <a:pt x="34500" y="88333"/>
                  </a:lnTo>
                  <a:lnTo>
                    <a:pt x="30000" y="87666"/>
                  </a:lnTo>
                  <a:lnTo>
                    <a:pt x="30000" y="87666"/>
                  </a:lnTo>
                  <a:lnTo>
                    <a:pt x="34500" y="86666"/>
                  </a:lnTo>
                  <a:lnTo>
                    <a:pt x="34500" y="85666"/>
                  </a:lnTo>
                  <a:lnTo>
                    <a:pt x="32250" y="84666"/>
                  </a:lnTo>
                  <a:lnTo>
                    <a:pt x="34500" y="83666"/>
                  </a:lnTo>
                  <a:lnTo>
                    <a:pt x="34500" y="82666"/>
                  </a:lnTo>
                  <a:lnTo>
                    <a:pt x="32250" y="81000"/>
                  </a:lnTo>
                  <a:lnTo>
                    <a:pt x="27750" y="81000"/>
                  </a:lnTo>
                  <a:lnTo>
                    <a:pt x="27750" y="82666"/>
                  </a:lnTo>
                  <a:lnTo>
                    <a:pt x="21000" y="83666"/>
                  </a:lnTo>
                  <a:lnTo>
                    <a:pt x="17250" y="83666"/>
                  </a:lnTo>
                  <a:lnTo>
                    <a:pt x="12750" y="84666"/>
                  </a:lnTo>
                  <a:lnTo>
                    <a:pt x="12750" y="83666"/>
                  </a:lnTo>
                  <a:lnTo>
                    <a:pt x="15000" y="81666"/>
                  </a:lnTo>
                  <a:lnTo>
                    <a:pt x="10500" y="80000"/>
                  </a:lnTo>
                  <a:lnTo>
                    <a:pt x="15000" y="79000"/>
                  </a:lnTo>
                  <a:lnTo>
                    <a:pt x="17250" y="79000"/>
                  </a:lnTo>
                  <a:lnTo>
                    <a:pt x="19500" y="78000"/>
                  </a:lnTo>
                  <a:lnTo>
                    <a:pt x="19500" y="77000"/>
                  </a:lnTo>
                  <a:lnTo>
                    <a:pt x="17250" y="76000"/>
                  </a:lnTo>
                  <a:lnTo>
                    <a:pt x="19500" y="75000"/>
                  </a:lnTo>
                  <a:lnTo>
                    <a:pt x="27750" y="73333"/>
                  </a:lnTo>
                  <a:lnTo>
                    <a:pt x="27750" y="72333"/>
                  </a:lnTo>
                  <a:lnTo>
                    <a:pt x="27750" y="71333"/>
                  </a:lnTo>
                  <a:lnTo>
                    <a:pt x="23250" y="71333"/>
                  </a:lnTo>
                  <a:lnTo>
                    <a:pt x="23250" y="70333"/>
                  </a:lnTo>
                  <a:lnTo>
                    <a:pt x="23250" y="70333"/>
                  </a:lnTo>
                  <a:lnTo>
                    <a:pt x="21000" y="68333"/>
                  </a:lnTo>
                  <a:lnTo>
                    <a:pt x="15000" y="69333"/>
                  </a:lnTo>
                  <a:lnTo>
                    <a:pt x="15000" y="67666"/>
                  </a:lnTo>
                  <a:lnTo>
                    <a:pt x="6000" y="67666"/>
                  </a:lnTo>
                  <a:lnTo>
                    <a:pt x="6000" y="66666"/>
                  </a:lnTo>
                  <a:lnTo>
                    <a:pt x="6000" y="65666"/>
                  </a:lnTo>
                  <a:lnTo>
                    <a:pt x="4500" y="66666"/>
                  </a:lnTo>
                  <a:lnTo>
                    <a:pt x="4500" y="65666"/>
                  </a:lnTo>
                  <a:lnTo>
                    <a:pt x="6000" y="65666"/>
                  </a:lnTo>
                  <a:lnTo>
                    <a:pt x="6000" y="64666"/>
                  </a:lnTo>
                  <a:lnTo>
                    <a:pt x="4500" y="64666"/>
                  </a:lnTo>
                  <a:lnTo>
                    <a:pt x="4500" y="63666"/>
                  </a:lnTo>
                  <a:lnTo>
                    <a:pt x="6000" y="62666"/>
                  </a:lnTo>
                  <a:lnTo>
                    <a:pt x="4500" y="61000"/>
                  </a:lnTo>
                  <a:lnTo>
                    <a:pt x="2250" y="61000"/>
                  </a:lnTo>
                  <a:lnTo>
                    <a:pt x="2250" y="60000"/>
                  </a:lnTo>
                  <a:lnTo>
                    <a:pt x="17250" y="57000"/>
                  </a:lnTo>
                  <a:lnTo>
                    <a:pt x="19500" y="57000"/>
                  </a:lnTo>
                  <a:lnTo>
                    <a:pt x="17250" y="56000"/>
                  </a:lnTo>
                  <a:lnTo>
                    <a:pt x="15000" y="55000"/>
                  </a:lnTo>
                  <a:lnTo>
                    <a:pt x="10500" y="54333"/>
                  </a:lnTo>
                  <a:lnTo>
                    <a:pt x="6000" y="55000"/>
                  </a:lnTo>
                  <a:lnTo>
                    <a:pt x="6000" y="53333"/>
                  </a:lnTo>
                  <a:lnTo>
                    <a:pt x="10500" y="52333"/>
                  </a:lnTo>
                  <a:lnTo>
                    <a:pt x="6000" y="51333"/>
                  </a:lnTo>
                  <a:lnTo>
                    <a:pt x="4500" y="53333"/>
                  </a:lnTo>
                  <a:lnTo>
                    <a:pt x="2250" y="53333"/>
                  </a:lnTo>
                  <a:lnTo>
                    <a:pt x="0" y="51333"/>
                  </a:lnTo>
                  <a:lnTo>
                    <a:pt x="0" y="50333"/>
                  </a:lnTo>
                  <a:lnTo>
                    <a:pt x="0" y="49333"/>
                  </a:lnTo>
                  <a:lnTo>
                    <a:pt x="2250" y="50333"/>
                  </a:lnTo>
                  <a:lnTo>
                    <a:pt x="4500" y="48333"/>
                  </a:lnTo>
                  <a:lnTo>
                    <a:pt x="6000" y="48333"/>
                  </a:lnTo>
                  <a:lnTo>
                    <a:pt x="6000" y="46666"/>
                  </a:lnTo>
                  <a:lnTo>
                    <a:pt x="6000" y="46666"/>
                  </a:lnTo>
                  <a:lnTo>
                    <a:pt x="10500" y="46666"/>
                  </a:lnTo>
                  <a:lnTo>
                    <a:pt x="12750" y="44666"/>
                  </a:lnTo>
                  <a:lnTo>
                    <a:pt x="10500" y="44666"/>
                  </a:lnTo>
                  <a:lnTo>
                    <a:pt x="10500" y="44666"/>
                  </a:lnTo>
                  <a:lnTo>
                    <a:pt x="12750" y="44666"/>
                  </a:lnTo>
                  <a:lnTo>
                    <a:pt x="15000" y="42666"/>
                  </a:lnTo>
                  <a:lnTo>
                    <a:pt x="10500" y="42666"/>
                  </a:lnTo>
                  <a:lnTo>
                    <a:pt x="10500" y="41666"/>
                  </a:lnTo>
                  <a:lnTo>
                    <a:pt x="10500" y="40666"/>
                  </a:lnTo>
                  <a:lnTo>
                    <a:pt x="12750" y="39000"/>
                  </a:lnTo>
                  <a:lnTo>
                    <a:pt x="17250" y="38000"/>
                  </a:lnTo>
                  <a:lnTo>
                    <a:pt x="17250" y="37000"/>
                  </a:lnTo>
                  <a:lnTo>
                    <a:pt x="19500" y="37000"/>
                  </a:lnTo>
                  <a:lnTo>
                    <a:pt x="15000" y="34000"/>
                  </a:lnTo>
                  <a:lnTo>
                    <a:pt x="17250" y="34000"/>
                  </a:lnTo>
                  <a:lnTo>
                    <a:pt x="19500" y="34000"/>
                  </a:lnTo>
                  <a:lnTo>
                    <a:pt x="19500" y="35000"/>
                  </a:lnTo>
                  <a:lnTo>
                    <a:pt x="21000" y="34000"/>
                  </a:lnTo>
                  <a:lnTo>
                    <a:pt x="21000" y="35000"/>
                  </a:lnTo>
                  <a:lnTo>
                    <a:pt x="23250" y="36000"/>
                  </a:lnTo>
                  <a:lnTo>
                    <a:pt x="27750" y="35000"/>
                  </a:lnTo>
                  <a:lnTo>
                    <a:pt x="27750" y="32333"/>
                  </a:lnTo>
                  <a:lnTo>
                    <a:pt x="30000" y="31333"/>
                  </a:lnTo>
                  <a:lnTo>
                    <a:pt x="32250" y="31333"/>
                  </a:lnTo>
                  <a:lnTo>
                    <a:pt x="34500" y="31333"/>
                  </a:lnTo>
                  <a:lnTo>
                    <a:pt x="34500" y="31333"/>
                  </a:lnTo>
                  <a:lnTo>
                    <a:pt x="34500" y="30333"/>
                  </a:lnTo>
                  <a:lnTo>
                    <a:pt x="38250" y="30333"/>
                  </a:lnTo>
                  <a:lnTo>
                    <a:pt x="38250" y="29333"/>
                  </a:lnTo>
                  <a:lnTo>
                    <a:pt x="38250" y="29333"/>
                  </a:lnTo>
                  <a:lnTo>
                    <a:pt x="42750" y="29333"/>
                  </a:lnTo>
                  <a:lnTo>
                    <a:pt x="47250" y="28333"/>
                  </a:lnTo>
                  <a:lnTo>
                    <a:pt x="48750" y="28333"/>
                  </a:lnTo>
                  <a:lnTo>
                    <a:pt x="51000" y="28333"/>
                  </a:lnTo>
                  <a:lnTo>
                    <a:pt x="53250" y="27333"/>
                  </a:lnTo>
                  <a:lnTo>
                    <a:pt x="53250" y="26666"/>
                  </a:lnTo>
                  <a:lnTo>
                    <a:pt x="53250" y="24666"/>
                  </a:lnTo>
                  <a:lnTo>
                    <a:pt x="55500" y="24666"/>
                  </a:lnTo>
                  <a:lnTo>
                    <a:pt x="57750" y="23666"/>
                  </a:lnTo>
                  <a:lnTo>
                    <a:pt x="57750" y="22666"/>
                  </a:lnTo>
                  <a:lnTo>
                    <a:pt x="60000" y="22666"/>
                  </a:lnTo>
                  <a:lnTo>
                    <a:pt x="66000" y="20666"/>
                  </a:lnTo>
                  <a:lnTo>
                    <a:pt x="70500" y="21666"/>
                  </a:lnTo>
                  <a:lnTo>
                    <a:pt x="72750" y="20666"/>
                  </a:lnTo>
                  <a:lnTo>
                    <a:pt x="75000" y="20666"/>
                  </a:lnTo>
                  <a:lnTo>
                    <a:pt x="75000" y="21666"/>
                  </a:lnTo>
                  <a:lnTo>
                    <a:pt x="77250" y="22666"/>
                  </a:lnTo>
                  <a:lnTo>
                    <a:pt x="81000" y="24666"/>
                  </a:lnTo>
                  <a:lnTo>
                    <a:pt x="83250" y="23666"/>
                  </a:lnTo>
                  <a:lnTo>
                    <a:pt x="85500" y="22666"/>
                  </a:lnTo>
                  <a:lnTo>
                    <a:pt x="85500" y="21666"/>
                  </a:lnTo>
                  <a:lnTo>
                    <a:pt x="85500" y="20000"/>
                  </a:lnTo>
                  <a:lnTo>
                    <a:pt x="85500" y="18000"/>
                  </a:lnTo>
                  <a:lnTo>
                    <a:pt x="85500" y="15000"/>
                  </a:lnTo>
                  <a:lnTo>
                    <a:pt x="83250" y="14000"/>
                  </a:lnTo>
                  <a:lnTo>
                    <a:pt x="81000" y="13333"/>
                  </a:lnTo>
                  <a:lnTo>
                    <a:pt x="83250" y="10333"/>
                  </a:lnTo>
                  <a:lnTo>
                    <a:pt x="81000" y="8333"/>
                  </a:lnTo>
                  <a:lnTo>
                    <a:pt x="83250" y="7333"/>
                  </a:lnTo>
                  <a:lnTo>
                    <a:pt x="85500" y="6666"/>
                  </a:lnTo>
                  <a:lnTo>
                    <a:pt x="85500" y="5666"/>
                  </a:lnTo>
                  <a:lnTo>
                    <a:pt x="83250" y="3666"/>
                  </a:lnTo>
                  <a:lnTo>
                    <a:pt x="83250" y="1666"/>
                  </a:lnTo>
                  <a:lnTo>
                    <a:pt x="83250" y="666"/>
                  </a:lnTo>
                  <a:lnTo>
                    <a:pt x="85500" y="666"/>
                  </a:lnTo>
                  <a:lnTo>
                    <a:pt x="90000" y="0"/>
                  </a:lnTo>
                  <a:lnTo>
                    <a:pt x="93750" y="0"/>
                  </a:lnTo>
                  <a:lnTo>
                    <a:pt x="96000" y="1666"/>
                  </a:lnTo>
                  <a:lnTo>
                    <a:pt x="96000" y="3666"/>
                  </a:lnTo>
                  <a:lnTo>
                    <a:pt x="98250" y="5666"/>
                  </a:lnTo>
                  <a:lnTo>
                    <a:pt x="98250" y="7333"/>
                  </a:lnTo>
                  <a:lnTo>
                    <a:pt x="100500" y="8333"/>
                  </a:lnTo>
                  <a:lnTo>
                    <a:pt x="100500" y="10333"/>
                  </a:lnTo>
                  <a:lnTo>
                    <a:pt x="100500" y="12333"/>
                  </a:lnTo>
                  <a:lnTo>
                    <a:pt x="102750" y="15000"/>
                  </a:lnTo>
                  <a:lnTo>
                    <a:pt x="100500" y="18000"/>
                  </a:lnTo>
                  <a:lnTo>
                    <a:pt x="100500" y="19000"/>
                  </a:lnTo>
                  <a:lnTo>
                    <a:pt x="100500" y="20666"/>
                  </a:lnTo>
                  <a:lnTo>
                    <a:pt x="100500" y="21666"/>
                  </a:lnTo>
                  <a:lnTo>
                    <a:pt x="100500" y="24666"/>
                  </a:lnTo>
                  <a:lnTo>
                    <a:pt x="100500" y="26666"/>
                  </a:lnTo>
                  <a:lnTo>
                    <a:pt x="105000" y="28333"/>
                  </a:lnTo>
                  <a:lnTo>
                    <a:pt x="105000" y="28333"/>
                  </a:lnTo>
                  <a:lnTo>
                    <a:pt x="108750" y="31333"/>
                  </a:lnTo>
                  <a:lnTo>
                    <a:pt x="111000" y="34000"/>
                  </a:lnTo>
                  <a:lnTo>
                    <a:pt x="111000" y="37000"/>
                  </a:lnTo>
                  <a:lnTo>
                    <a:pt x="111000" y="37000"/>
                  </a:lnTo>
                  <a:lnTo>
                    <a:pt x="113250" y="39000"/>
                  </a:lnTo>
                  <a:lnTo>
                    <a:pt x="113250" y="40666"/>
                  </a:lnTo>
                  <a:lnTo>
                    <a:pt x="113250" y="41666"/>
                  </a:lnTo>
                  <a:lnTo>
                    <a:pt x="113250" y="42666"/>
                  </a:lnTo>
                  <a:lnTo>
                    <a:pt x="113250" y="43666"/>
                  </a:lnTo>
                  <a:lnTo>
                    <a:pt x="113250" y="44666"/>
                  </a:lnTo>
                  <a:lnTo>
                    <a:pt x="113250" y="46666"/>
                  </a:lnTo>
                  <a:lnTo>
                    <a:pt x="115500" y="47333"/>
                  </a:lnTo>
                  <a:lnTo>
                    <a:pt x="115500" y="48333"/>
                  </a:lnTo>
                  <a:lnTo>
                    <a:pt x="115500" y="51333"/>
                  </a:lnTo>
                  <a:lnTo>
                    <a:pt x="117750" y="52333"/>
                  </a:lnTo>
                  <a:lnTo>
                    <a:pt x="117750" y="54333"/>
                  </a:lnTo>
                  <a:lnTo>
                    <a:pt x="117750" y="55000"/>
                  </a:lnTo>
                  <a:lnTo>
                    <a:pt x="120000" y="61000"/>
                  </a:lnTo>
                  <a:lnTo>
                    <a:pt x="120000" y="61666"/>
                  </a:lnTo>
                  <a:lnTo>
                    <a:pt x="120000" y="63666"/>
                  </a:lnTo>
                  <a:lnTo>
                    <a:pt x="120000" y="65666"/>
                  </a:lnTo>
                  <a:lnTo>
                    <a:pt x="113250" y="69333"/>
                  </a:lnTo>
                  <a:lnTo>
                    <a:pt x="108750" y="73333"/>
                  </a:lnTo>
                  <a:lnTo>
                    <a:pt x="105000" y="77000"/>
                  </a:lnTo>
                  <a:lnTo>
                    <a:pt x="105000" y="80000"/>
                  </a:lnTo>
                  <a:lnTo>
                    <a:pt x="105000" y="83666"/>
                  </a:lnTo>
                  <a:lnTo>
                    <a:pt x="105000" y="89333"/>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0" name="Google Shape;510;p9"/>
            <p:cNvSpPr/>
            <p:nvPr/>
          </p:nvSpPr>
          <p:spPr>
            <a:xfrm>
              <a:off x="5000361" y="4306083"/>
              <a:ext cx="114732" cy="239169"/>
            </a:xfrm>
            <a:custGeom>
              <a:avLst/>
              <a:gdLst/>
              <a:ahLst/>
              <a:cxnLst/>
              <a:rect l="l" t="t" r="r" b="b"/>
              <a:pathLst>
                <a:path w="120000" h="120000" extrusionOk="0">
                  <a:moveTo>
                    <a:pt x="105000" y="89333"/>
                  </a:moveTo>
                  <a:lnTo>
                    <a:pt x="107250" y="90333"/>
                  </a:lnTo>
                  <a:lnTo>
                    <a:pt x="108750" y="93333"/>
                  </a:lnTo>
                  <a:lnTo>
                    <a:pt x="108750" y="94333"/>
                  </a:lnTo>
                  <a:lnTo>
                    <a:pt x="108750" y="95000"/>
                  </a:lnTo>
                  <a:lnTo>
                    <a:pt x="105000" y="96000"/>
                  </a:lnTo>
                  <a:lnTo>
                    <a:pt x="105000" y="97000"/>
                  </a:lnTo>
                  <a:lnTo>
                    <a:pt x="108750" y="97000"/>
                  </a:lnTo>
                  <a:lnTo>
                    <a:pt x="107250" y="98000"/>
                  </a:lnTo>
                  <a:lnTo>
                    <a:pt x="105000" y="100000"/>
                  </a:lnTo>
                  <a:lnTo>
                    <a:pt x="105000" y="101666"/>
                  </a:lnTo>
                  <a:lnTo>
                    <a:pt x="100500" y="101666"/>
                  </a:lnTo>
                  <a:lnTo>
                    <a:pt x="100500" y="101666"/>
                  </a:lnTo>
                  <a:lnTo>
                    <a:pt x="105000" y="102666"/>
                  </a:lnTo>
                  <a:lnTo>
                    <a:pt x="102750" y="105666"/>
                  </a:lnTo>
                  <a:lnTo>
                    <a:pt x="96000" y="107666"/>
                  </a:lnTo>
                  <a:lnTo>
                    <a:pt x="96000" y="111333"/>
                  </a:lnTo>
                  <a:lnTo>
                    <a:pt x="93750" y="114333"/>
                  </a:lnTo>
                  <a:lnTo>
                    <a:pt x="92250" y="115333"/>
                  </a:lnTo>
                  <a:lnTo>
                    <a:pt x="92250" y="116000"/>
                  </a:lnTo>
                  <a:lnTo>
                    <a:pt x="93750" y="115333"/>
                  </a:lnTo>
                  <a:lnTo>
                    <a:pt x="96000" y="115333"/>
                  </a:lnTo>
                  <a:lnTo>
                    <a:pt x="96000" y="116000"/>
                  </a:lnTo>
                  <a:lnTo>
                    <a:pt x="92250" y="120000"/>
                  </a:lnTo>
                  <a:lnTo>
                    <a:pt x="85500" y="120000"/>
                  </a:lnTo>
                  <a:lnTo>
                    <a:pt x="85500" y="119000"/>
                  </a:lnTo>
                  <a:lnTo>
                    <a:pt x="81000" y="119000"/>
                  </a:lnTo>
                  <a:lnTo>
                    <a:pt x="78750" y="118000"/>
                  </a:lnTo>
                  <a:lnTo>
                    <a:pt x="77250" y="119000"/>
                  </a:lnTo>
                  <a:lnTo>
                    <a:pt x="75000" y="118000"/>
                  </a:lnTo>
                  <a:lnTo>
                    <a:pt x="77250" y="115333"/>
                  </a:lnTo>
                  <a:lnTo>
                    <a:pt x="75000" y="115333"/>
                  </a:lnTo>
                  <a:lnTo>
                    <a:pt x="72750" y="115333"/>
                  </a:lnTo>
                  <a:lnTo>
                    <a:pt x="70500" y="114333"/>
                  </a:lnTo>
                  <a:lnTo>
                    <a:pt x="70500" y="114333"/>
                  </a:lnTo>
                  <a:lnTo>
                    <a:pt x="62250" y="113333"/>
                  </a:lnTo>
                  <a:lnTo>
                    <a:pt x="57750" y="112333"/>
                  </a:lnTo>
                  <a:lnTo>
                    <a:pt x="51000" y="111333"/>
                  </a:lnTo>
                  <a:lnTo>
                    <a:pt x="36000" y="107666"/>
                  </a:lnTo>
                  <a:lnTo>
                    <a:pt x="38250" y="107666"/>
                  </a:lnTo>
                  <a:lnTo>
                    <a:pt x="36000" y="105666"/>
                  </a:lnTo>
                  <a:lnTo>
                    <a:pt x="36000" y="105666"/>
                  </a:lnTo>
                  <a:lnTo>
                    <a:pt x="38250" y="101666"/>
                  </a:lnTo>
                  <a:lnTo>
                    <a:pt x="40500" y="101666"/>
                  </a:lnTo>
                  <a:lnTo>
                    <a:pt x="40500" y="102666"/>
                  </a:lnTo>
                  <a:lnTo>
                    <a:pt x="42750" y="102666"/>
                  </a:lnTo>
                  <a:lnTo>
                    <a:pt x="45000" y="101000"/>
                  </a:lnTo>
                  <a:lnTo>
                    <a:pt x="47250" y="101000"/>
                  </a:lnTo>
                  <a:lnTo>
                    <a:pt x="47250" y="100000"/>
                  </a:lnTo>
                  <a:lnTo>
                    <a:pt x="51000" y="98000"/>
                  </a:lnTo>
                  <a:lnTo>
                    <a:pt x="42750" y="98000"/>
                  </a:lnTo>
                  <a:lnTo>
                    <a:pt x="40500" y="97000"/>
                  </a:lnTo>
                  <a:lnTo>
                    <a:pt x="38250" y="97000"/>
                  </a:lnTo>
                  <a:lnTo>
                    <a:pt x="38250" y="98000"/>
                  </a:lnTo>
                  <a:lnTo>
                    <a:pt x="34500" y="98000"/>
                  </a:lnTo>
                  <a:lnTo>
                    <a:pt x="34500" y="97000"/>
                  </a:lnTo>
                  <a:lnTo>
                    <a:pt x="34500" y="97000"/>
                  </a:lnTo>
                  <a:lnTo>
                    <a:pt x="34500" y="95000"/>
                  </a:lnTo>
                  <a:lnTo>
                    <a:pt x="27750" y="96000"/>
                  </a:lnTo>
                  <a:lnTo>
                    <a:pt x="25500" y="95000"/>
                  </a:lnTo>
                  <a:lnTo>
                    <a:pt x="21000" y="95000"/>
                  </a:lnTo>
                  <a:lnTo>
                    <a:pt x="21000" y="94333"/>
                  </a:lnTo>
                  <a:lnTo>
                    <a:pt x="23250" y="94333"/>
                  </a:lnTo>
                  <a:lnTo>
                    <a:pt x="27750" y="92333"/>
                  </a:lnTo>
                  <a:lnTo>
                    <a:pt x="25500" y="91333"/>
                  </a:lnTo>
                  <a:lnTo>
                    <a:pt x="27750" y="90333"/>
                  </a:lnTo>
                  <a:lnTo>
                    <a:pt x="27750" y="91333"/>
                  </a:lnTo>
                  <a:lnTo>
                    <a:pt x="32250" y="89333"/>
                  </a:lnTo>
                  <a:lnTo>
                    <a:pt x="34500" y="88333"/>
                  </a:lnTo>
                  <a:lnTo>
                    <a:pt x="30000" y="87666"/>
                  </a:lnTo>
                  <a:lnTo>
                    <a:pt x="30000" y="87666"/>
                  </a:lnTo>
                  <a:lnTo>
                    <a:pt x="34500" y="86666"/>
                  </a:lnTo>
                  <a:lnTo>
                    <a:pt x="34500" y="85666"/>
                  </a:lnTo>
                  <a:lnTo>
                    <a:pt x="32250" y="84666"/>
                  </a:lnTo>
                  <a:lnTo>
                    <a:pt x="34500" y="83666"/>
                  </a:lnTo>
                  <a:lnTo>
                    <a:pt x="34500" y="82666"/>
                  </a:lnTo>
                  <a:lnTo>
                    <a:pt x="32250" y="81000"/>
                  </a:lnTo>
                  <a:lnTo>
                    <a:pt x="27750" y="81000"/>
                  </a:lnTo>
                  <a:lnTo>
                    <a:pt x="27750" y="82666"/>
                  </a:lnTo>
                  <a:lnTo>
                    <a:pt x="21000" y="83666"/>
                  </a:lnTo>
                  <a:lnTo>
                    <a:pt x="17250" y="83666"/>
                  </a:lnTo>
                  <a:lnTo>
                    <a:pt x="12750" y="84666"/>
                  </a:lnTo>
                  <a:lnTo>
                    <a:pt x="12750" y="83666"/>
                  </a:lnTo>
                  <a:lnTo>
                    <a:pt x="15000" y="81666"/>
                  </a:lnTo>
                  <a:lnTo>
                    <a:pt x="10500" y="80000"/>
                  </a:lnTo>
                  <a:lnTo>
                    <a:pt x="15000" y="79000"/>
                  </a:lnTo>
                  <a:lnTo>
                    <a:pt x="17250" y="79000"/>
                  </a:lnTo>
                  <a:lnTo>
                    <a:pt x="19500" y="78000"/>
                  </a:lnTo>
                  <a:lnTo>
                    <a:pt x="19500" y="77000"/>
                  </a:lnTo>
                  <a:lnTo>
                    <a:pt x="17250" y="76000"/>
                  </a:lnTo>
                  <a:lnTo>
                    <a:pt x="19500" y="75000"/>
                  </a:lnTo>
                  <a:lnTo>
                    <a:pt x="27750" y="73333"/>
                  </a:lnTo>
                  <a:lnTo>
                    <a:pt x="27750" y="72333"/>
                  </a:lnTo>
                  <a:lnTo>
                    <a:pt x="27750" y="71333"/>
                  </a:lnTo>
                  <a:lnTo>
                    <a:pt x="23250" y="71333"/>
                  </a:lnTo>
                  <a:lnTo>
                    <a:pt x="23250" y="70333"/>
                  </a:lnTo>
                  <a:lnTo>
                    <a:pt x="23250" y="70333"/>
                  </a:lnTo>
                  <a:lnTo>
                    <a:pt x="21000" y="68333"/>
                  </a:lnTo>
                  <a:lnTo>
                    <a:pt x="15000" y="69333"/>
                  </a:lnTo>
                  <a:lnTo>
                    <a:pt x="15000" y="67666"/>
                  </a:lnTo>
                  <a:lnTo>
                    <a:pt x="6000" y="67666"/>
                  </a:lnTo>
                  <a:lnTo>
                    <a:pt x="6000" y="66666"/>
                  </a:lnTo>
                  <a:lnTo>
                    <a:pt x="6000" y="65666"/>
                  </a:lnTo>
                  <a:lnTo>
                    <a:pt x="4500" y="66666"/>
                  </a:lnTo>
                  <a:lnTo>
                    <a:pt x="4500" y="65666"/>
                  </a:lnTo>
                  <a:lnTo>
                    <a:pt x="6000" y="65666"/>
                  </a:lnTo>
                  <a:lnTo>
                    <a:pt x="6000" y="64666"/>
                  </a:lnTo>
                  <a:lnTo>
                    <a:pt x="4500" y="64666"/>
                  </a:lnTo>
                  <a:lnTo>
                    <a:pt x="4500" y="63666"/>
                  </a:lnTo>
                  <a:lnTo>
                    <a:pt x="6000" y="62666"/>
                  </a:lnTo>
                  <a:lnTo>
                    <a:pt x="4500" y="61000"/>
                  </a:lnTo>
                  <a:lnTo>
                    <a:pt x="2250" y="61000"/>
                  </a:lnTo>
                  <a:lnTo>
                    <a:pt x="2250" y="60000"/>
                  </a:lnTo>
                  <a:lnTo>
                    <a:pt x="17250" y="57000"/>
                  </a:lnTo>
                  <a:lnTo>
                    <a:pt x="19500" y="57000"/>
                  </a:lnTo>
                  <a:lnTo>
                    <a:pt x="17250" y="56000"/>
                  </a:lnTo>
                  <a:lnTo>
                    <a:pt x="15000" y="55000"/>
                  </a:lnTo>
                  <a:lnTo>
                    <a:pt x="10500" y="54333"/>
                  </a:lnTo>
                  <a:lnTo>
                    <a:pt x="6000" y="55000"/>
                  </a:lnTo>
                  <a:lnTo>
                    <a:pt x="6000" y="53333"/>
                  </a:lnTo>
                  <a:lnTo>
                    <a:pt x="10500" y="52333"/>
                  </a:lnTo>
                  <a:lnTo>
                    <a:pt x="6000" y="51333"/>
                  </a:lnTo>
                  <a:lnTo>
                    <a:pt x="4500" y="53333"/>
                  </a:lnTo>
                  <a:lnTo>
                    <a:pt x="2250" y="53333"/>
                  </a:lnTo>
                  <a:lnTo>
                    <a:pt x="0" y="51333"/>
                  </a:lnTo>
                  <a:lnTo>
                    <a:pt x="0" y="50333"/>
                  </a:lnTo>
                  <a:lnTo>
                    <a:pt x="0" y="49333"/>
                  </a:lnTo>
                  <a:lnTo>
                    <a:pt x="2250" y="50333"/>
                  </a:lnTo>
                  <a:lnTo>
                    <a:pt x="4500" y="48333"/>
                  </a:lnTo>
                  <a:lnTo>
                    <a:pt x="6000" y="48333"/>
                  </a:lnTo>
                  <a:lnTo>
                    <a:pt x="6000" y="46666"/>
                  </a:lnTo>
                  <a:lnTo>
                    <a:pt x="6000" y="46666"/>
                  </a:lnTo>
                  <a:lnTo>
                    <a:pt x="10500" y="46666"/>
                  </a:lnTo>
                  <a:lnTo>
                    <a:pt x="12750" y="44666"/>
                  </a:lnTo>
                  <a:lnTo>
                    <a:pt x="10500" y="44666"/>
                  </a:lnTo>
                  <a:lnTo>
                    <a:pt x="10500" y="44666"/>
                  </a:lnTo>
                  <a:lnTo>
                    <a:pt x="12750" y="44666"/>
                  </a:lnTo>
                  <a:lnTo>
                    <a:pt x="15000" y="42666"/>
                  </a:lnTo>
                  <a:lnTo>
                    <a:pt x="10500" y="42666"/>
                  </a:lnTo>
                  <a:lnTo>
                    <a:pt x="10500" y="41666"/>
                  </a:lnTo>
                  <a:lnTo>
                    <a:pt x="10500" y="40666"/>
                  </a:lnTo>
                  <a:lnTo>
                    <a:pt x="12750" y="39000"/>
                  </a:lnTo>
                  <a:lnTo>
                    <a:pt x="17250" y="38000"/>
                  </a:lnTo>
                  <a:lnTo>
                    <a:pt x="17250" y="37000"/>
                  </a:lnTo>
                  <a:lnTo>
                    <a:pt x="19500" y="37000"/>
                  </a:lnTo>
                  <a:lnTo>
                    <a:pt x="15000" y="34000"/>
                  </a:lnTo>
                  <a:lnTo>
                    <a:pt x="17250" y="34000"/>
                  </a:lnTo>
                  <a:lnTo>
                    <a:pt x="19500" y="34000"/>
                  </a:lnTo>
                  <a:lnTo>
                    <a:pt x="19500" y="35000"/>
                  </a:lnTo>
                  <a:lnTo>
                    <a:pt x="21000" y="34000"/>
                  </a:lnTo>
                  <a:lnTo>
                    <a:pt x="21000" y="35000"/>
                  </a:lnTo>
                  <a:lnTo>
                    <a:pt x="23250" y="36000"/>
                  </a:lnTo>
                  <a:lnTo>
                    <a:pt x="27750" y="35000"/>
                  </a:lnTo>
                  <a:lnTo>
                    <a:pt x="27750" y="32333"/>
                  </a:lnTo>
                  <a:lnTo>
                    <a:pt x="30000" y="31333"/>
                  </a:lnTo>
                  <a:lnTo>
                    <a:pt x="32250" y="31333"/>
                  </a:lnTo>
                  <a:lnTo>
                    <a:pt x="34500" y="31333"/>
                  </a:lnTo>
                  <a:lnTo>
                    <a:pt x="34500" y="31333"/>
                  </a:lnTo>
                  <a:lnTo>
                    <a:pt x="34500" y="30333"/>
                  </a:lnTo>
                  <a:lnTo>
                    <a:pt x="38250" y="30333"/>
                  </a:lnTo>
                  <a:lnTo>
                    <a:pt x="38250" y="29333"/>
                  </a:lnTo>
                  <a:lnTo>
                    <a:pt x="38250" y="29333"/>
                  </a:lnTo>
                  <a:lnTo>
                    <a:pt x="42750" y="29333"/>
                  </a:lnTo>
                  <a:lnTo>
                    <a:pt x="47250" y="28333"/>
                  </a:lnTo>
                  <a:lnTo>
                    <a:pt x="48750" y="28333"/>
                  </a:lnTo>
                  <a:lnTo>
                    <a:pt x="51000" y="28333"/>
                  </a:lnTo>
                  <a:lnTo>
                    <a:pt x="53250" y="27333"/>
                  </a:lnTo>
                  <a:lnTo>
                    <a:pt x="53250" y="26666"/>
                  </a:lnTo>
                  <a:lnTo>
                    <a:pt x="53250" y="24666"/>
                  </a:lnTo>
                  <a:lnTo>
                    <a:pt x="55500" y="24666"/>
                  </a:lnTo>
                  <a:lnTo>
                    <a:pt x="57750" y="23666"/>
                  </a:lnTo>
                  <a:lnTo>
                    <a:pt x="57750" y="22666"/>
                  </a:lnTo>
                  <a:lnTo>
                    <a:pt x="60000" y="22666"/>
                  </a:lnTo>
                  <a:lnTo>
                    <a:pt x="66000" y="20666"/>
                  </a:lnTo>
                  <a:lnTo>
                    <a:pt x="70500" y="21666"/>
                  </a:lnTo>
                  <a:lnTo>
                    <a:pt x="72750" y="20666"/>
                  </a:lnTo>
                  <a:lnTo>
                    <a:pt x="75000" y="20666"/>
                  </a:lnTo>
                  <a:lnTo>
                    <a:pt x="75000" y="21666"/>
                  </a:lnTo>
                  <a:lnTo>
                    <a:pt x="77250" y="22666"/>
                  </a:lnTo>
                  <a:lnTo>
                    <a:pt x="81000" y="24666"/>
                  </a:lnTo>
                  <a:lnTo>
                    <a:pt x="83250" y="23666"/>
                  </a:lnTo>
                  <a:lnTo>
                    <a:pt x="85500" y="22666"/>
                  </a:lnTo>
                  <a:lnTo>
                    <a:pt x="85500" y="21666"/>
                  </a:lnTo>
                  <a:lnTo>
                    <a:pt x="85500" y="20000"/>
                  </a:lnTo>
                  <a:lnTo>
                    <a:pt x="85500" y="18000"/>
                  </a:lnTo>
                  <a:lnTo>
                    <a:pt x="85500" y="15000"/>
                  </a:lnTo>
                  <a:lnTo>
                    <a:pt x="83250" y="14000"/>
                  </a:lnTo>
                  <a:lnTo>
                    <a:pt x="81000" y="13333"/>
                  </a:lnTo>
                  <a:lnTo>
                    <a:pt x="83250" y="10333"/>
                  </a:lnTo>
                  <a:lnTo>
                    <a:pt x="81000" y="8333"/>
                  </a:lnTo>
                  <a:lnTo>
                    <a:pt x="83250" y="7333"/>
                  </a:lnTo>
                  <a:lnTo>
                    <a:pt x="85500" y="6666"/>
                  </a:lnTo>
                  <a:lnTo>
                    <a:pt x="85500" y="5666"/>
                  </a:lnTo>
                  <a:lnTo>
                    <a:pt x="83250" y="3666"/>
                  </a:lnTo>
                  <a:lnTo>
                    <a:pt x="83250" y="1666"/>
                  </a:lnTo>
                  <a:lnTo>
                    <a:pt x="83250" y="666"/>
                  </a:lnTo>
                  <a:lnTo>
                    <a:pt x="85500" y="666"/>
                  </a:lnTo>
                  <a:lnTo>
                    <a:pt x="90000" y="0"/>
                  </a:lnTo>
                  <a:lnTo>
                    <a:pt x="93750" y="0"/>
                  </a:lnTo>
                  <a:lnTo>
                    <a:pt x="96000" y="1666"/>
                  </a:lnTo>
                  <a:lnTo>
                    <a:pt x="96000" y="3666"/>
                  </a:lnTo>
                  <a:lnTo>
                    <a:pt x="98250" y="5666"/>
                  </a:lnTo>
                  <a:lnTo>
                    <a:pt x="98250" y="7333"/>
                  </a:lnTo>
                  <a:lnTo>
                    <a:pt x="100500" y="8333"/>
                  </a:lnTo>
                  <a:lnTo>
                    <a:pt x="100500" y="10333"/>
                  </a:lnTo>
                  <a:lnTo>
                    <a:pt x="100500" y="12333"/>
                  </a:lnTo>
                  <a:lnTo>
                    <a:pt x="102750" y="15000"/>
                  </a:lnTo>
                  <a:lnTo>
                    <a:pt x="100500" y="18000"/>
                  </a:lnTo>
                  <a:lnTo>
                    <a:pt x="100500" y="19000"/>
                  </a:lnTo>
                  <a:lnTo>
                    <a:pt x="100500" y="20666"/>
                  </a:lnTo>
                  <a:lnTo>
                    <a:pt x="100500" y="21666"/>
                  </a:lnTo>
                  <a:lnTo>
                    <a:pt x="100500" y="24666"/>
                  </a:lnTo>
                  <a:lnTo>
                    <a:pt x="100500" y="26666"/>
                  </a:lnTo>
                  <a:lnTo>
                    <a:pt x="105000" y="28333"/>
                  </a:lnTo>
                  <a:lnTo>
                    <a:pt x="105000" y="28333"/>
                  </a:lnTo>
                  <a:lnTo>
                    <a:pt x="108750" y="31333"/>
                  </a:lnTo>
                  <a:lnTo>
                    <a:pt x="111000" y="34000"/>
                  </a:lnTo>
                  <a:lnTo>
                    <a:pt x="111000" y="37000"/>
                  </a:lnTo>
                  <a:lnTo>
                    <a:pt x="111000" y="37000"/>
                  </a:lnTo>
                  <a:lnTo>
                    <a:pt x="113250" y="39000"/>
                  </a:lnTo>
                  <a:lnTo>
                    <a:pt x="113250" y="40666"/>
                  </a:lnTo>
                  <a:lnTo>
                    <a:pt x="113250" y="41666"/>
                  </a:lnTo>
                  <a:lnTo>
                    <a:pt x="113250" y="42666"/>
                  </a:lnTo>
                  <a:lnTo>
                    <a:pt x="113250" y="43666"/>
                  </a:lnTo>
                  <a:lnTo>
                    <a:pt x="113250" y="44666"/>
                  </a:lnTo>
                  <a:lnTo>
                    <a:pt x="113250" y="46666"/>
                  </a:lnTo>
                  <a:lnTo>
                    <a:pt x="115500" y="47333"/>
                  </a:lnTo>
                  <a:lnTo>
                    <a:pt x="115500" y="48333"/>
                  </a:lnTo>
                  <a:lnTo>
                    <a:pt x="115500" y="51333"/>
                  </a:lnTo>
                  <a:lnTo>
                    <a:pt x="117750" y="52333"/>
                  </a:lnTo>
                  <a:lnTo>
                    <a:pt x="117750" y="54333"/>
                  </a:lnTo>
                  <a:lnTo>
                    <a:pt x="117750" y="55000"/>
                  </a:lnTo>
                  <a:lnTo>
                    <a:pt x="120000" y="61000"/>
                  </a:lnTo>
                  <a:lnTo>
                    <a:pt x="120000" y="61666"/>
                  </a:lnTo>
                  <a:lnTo>
                    <a:pt x="120000" y="63666"/>
                  </a:lnTo>
                  <a:lnTo>
                    <a:pt x="120000" y="65666"/>
                  </a:lnTo>
                  <a:lnTo>
                    <a:pt x="113250" y="69333"/>
                  </a:lnTo>
                  <a:lnTo>
                    <a:pt x="108750" y="73333"/>
                  </a:lnTo>
                  <a:lnTo>
                    <a:pt x="105000" y="77000"/>
                  </a:lnTo>
                  <a:lnTo>
                    <a:pt x="105000" y="80000"/>
                  </a:lnTo>
                  <a:lnTo>
                    <a:pt x="105000" y="83666"/>
                  </a:lnTo>
                  <a:lnTo>
                    <a:pt x="105000" y="89333"/>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1" name="Google Shape;511;p9"/>
            <p:cNvSpPr/>
            <p:nvPr/>
          </p:nvSpPr>
          <p:spPr>
            <a:xfrm>
              <a:off x="4112872" y="3791190"/>
              <a:ext cx="255336" cy="299745"/>
            </a:xfrm>
            <a:custGeom>
              <a:avLst/>
              <a:gdLst/>
              <a:ahLst/>
              <a:cxnLst/>
              <a:rect l="l" t="t" r="r" b="b"/>
              <a:pathLst>
                <a:path w="120000" h="120000" extrusionOk="0">
                  <a:moveTo>
                    <a:pt x="101694" y="60665"/>
                  </a:moveTo>
                  <a:lnTo>
                    <a:pt x="102711" y="60665"/>
                  </a:lnTo>
                  <a:lnTo>
                    <a:pt x="102711" y="59866"/>
                  </a:lnTo>
                  <a:lnTo>
                    <a:pt x="101694" y="59334"/>
                  </a:lnTo>
                  <a:lnTo>
                    <a:pt x="101694" y="59334"/>
                  </a:lnTo>
                  <a:lnTo>
                    <a:pt x="101694" y="58536"/>
                  </a:lnTo>
                  <a:lnTo>
                    <a:pt x="101694" y="56940"/>
                  </a:lnTo>
                  <a:lnTo>
                    <a:pt x="100677" y="56940"/>
                  </a:lnTo>
                  <a:lnTo>
                    <a:pt x="99661" y="56141"/>
                  </a:lnTo>
                  <a:lnTo>
                    <a:pt x="100677" y="54545"/>
                  </a:lnTo>
                  <a:lnTo>
                    <a:pt x="103389" y="54545"/>
                  </a:lnTo>
                  <a:lnTo>
                    <a:pt x="103389" y="53215"/>
                  </a:lnTo>
                  <a:lnTo>
                    <a:pt x="104406" y="52416"/>
                  </a:lnTo>
                  <a:lnTo>
                    <a:pt x="105423" y="51618"/>
                  </a:lnTo>
                  <a:lnTo>
                    <a:pt x="106440" y="52416"/>
                  </a:lnTo>
                  <a:lnTo>
                    <a:pt x="106440" y="51618"/>
                  </a:lnTo>
                  <a:lnTo>
                    <a:pt x="110169" y="52416"/>
                  </a:lnTo>
                  <a:lnTo>
                    <a:pt x="110169" y="50820"/>
                  </a:lnTo>
                  <a:lnTo>
                    <a:pt x="111186" y="50022"/>
                  </a:lnTo>
                  <a:lnTo>
                    <a:pt x="111186" y="48691"/>
                  </a:lnTo>
                  <a:lnTo>
                    <a:pt x="112203" y="47893"/>
                  </a:lnTo>
                  <a:lnTo>
                    <a:pt x="113220" y="47893"/>
                  </a:lnTo>
                  <a:lnTo>
                    <a:pt x="115254" y="47893"/>
                  </a:lnTo>
                  <a:lnTo>
                    <a:pt x="115254" y="47893"/>
                  </a:lnTo>
                  <a:lnTo>
                    <a:pt x="115932" y="47893"/>
                  </a:lnTo>
                  <a:lnTo>
                    <a:pt x="116949" y="47893"/>
                  </a:lnTo>
                  <a:lnTo>
                    <a:pt x="117966" y="46297"/>
                  </a:lnTo>
                  <a:lnTo>
                    <a:pt x="117966" y="46297"/>
                  </a:lnTo>
                  <a:lnTo>
                    <a:pt x="119999" y="44700"/>
                  </a:lnTo>
                  <a:lnTo>
                    <a:pt x="118983" y="44700"/>
                  </a:lnTo>
                  <a:lnTo>
                    <a:pt x="119999" y="43370"/>
                  </a:lnTo>
                  <a:lnTo>
                    <a:pt x="118983" y="43370"/>
                  </a:lnTo>
                  <a:lnTo>
                    <a:pt x="118983" y="43370"/>
                  </a:lnTo>
                  <a:lnTo>
                    <a:pt x="117966" y="43370"/>
                  </a:lnTo>
                  <a:lnTo>
                    <a:pt x="116949" y="42572"/>
                  </a:lnTo>
                  <a:lnTo>
                    <a:pt x="116949" y="41773"/>
                  </a:lnTo>
                  <a:lnTo>
                    <a:pt x="116949" y="41773"/>
                  </a:lnTo>
                  <a:lnTo>
                    <a:pt x="116949" y="40177"/>
                  </a:lnTo>
                  <a:lnTo>
                    <a:pt x="116949" y="39379"/>
                  </a:lnTo>
                  <a:lnTo>
                    <a:pt x="115932" y="38048"/>
                  </a:lnTo>
                  <a:lnTo>
                    <a:pt x="115254" y="38048"/>
                  </a:lnTo>
                  <a:lnTo>
                    <a:pt x="111186" y="37250"/>
                  </a:lnTo>
                  <a:lnTo>
                    <a:pt x="112203" y="36452"/>
                  </a:lnTo>
                  <a:lnTo>
                    <a:pt x="111186" y="35654"/>
                  </a:lnTo>
                  <a:lnTo>
                    <a:pt x="110169" y="35654"/>
                  </a:lnTo>
                  <a:lnTo>
                    <a:pt x="109152" y="34855"/>
                  </a:lnTo>
                  <a:lnTo>
                    <a:pt x="107457" y="34855"/>
                  </a:lnTo>
                  <a:lnTo>
                    <a:pt x="107457" y="34057"/>
                  </a:lnTo>
                  <a:lnTo>
                    <a:pt x="106440" y="33259"/>
                  </a:lnTo>
                  <a:lnTo>
                    <a:pt x="106440" y="33259"/>
                  </a:lnTo>
                  <a:lnTo>
                    <a:pt x="104406" y="31929"/>
                  </a:lnTo>
                  <a:lnTo>
                    <a:pt x="106440" y="30332"/>
                  </a:lnTo>
                  <a:lnTo>
                    <a:pt x="106440" y="29534"/>
                  </a:lnTo>
                  <a:lnTo>
                    <a:pt x="106440" y="28736"/>
                  </a:lnTo>
                  <a:lnTo>
                    <a:pt x="106440" y="27937"/>
                  </a:lnTo>
                  <a:lnTo>
                    <a:pt x="106440" y="27405"/>
                  </a:lnTo>
                  <a:lnTo>
                    <a:pt x="106440" y="25809"/>
                  </a:lnTo>
                  <a:lnTo>
                    <a:pt x="105423" y="25809"/>
                  </a:lnTo>
                  <a:lnTo>
                    <a:pt x="104406" y="25011"/>
                  </a:lnTo>
                  <a:lnTo>
                    <a:pt x="104406" y="25011"/>
                  </a:lnTo>
                  <a:lnTo>
                    <a:pt x="103389" y="24212"/>
                  </a:lnTo>
                  <a:lnTo>
                    <a:pt x="103389" y="24212"/>
                  </a:lnTo>
                  <a:lnTo>
                    <a:pt x="102711" y="22616"/>
                  </a:lnTo>
                  <a:lnTo>
                    <a:pt x="101694" y="22616"/>
                  </a:lnTo>
                  <a:lnTo>
                    <a:pt x="101694" y="21286"/>
                  </a:lnTo>
                  <a:lnTo>
                    <a:pt x="101694" y="20487"/>
                  </a:lnTo>
                  <a:lnTo>
                    <a:pt x="100677" y="19689"/>
                  </a:lnTo>
                  <a:lnTo>
                    <a:pt x="101694" y="18891"/>
                  </a:lnTo>
                  <a:lnTo>
                    <a:pt x="99661" y="18891"/>
                  </a:lnTo>
                  <a:lnTo>
                    <a:pt x="99661" y="18093"/>
                  </a:lnTo>
                  <a:lnTo>
                    <a:pt x="99661" y="18093"/>
                  </a:lnTo>
                  <a:lnTo>
                    <a:pt x="98644" y="18093"/>
                  </a:lnTo>
                  <a:lnTo>
                    <a:pt x="97627" y="17294"/>
                  </a:lnTo>
                  <a:lnTo>
                    <a:pt x="97627" y="17294"/>
                  </a:lnTo>
                  <a:lnTo>
                    <a:pt x="96610" y="15964"/>
                  </a:lnTo>
                  <a:lnTo>
                    <a:pt x="96610" y="15964"/>
                  </a:lnTo>
                  <a:lnTo>
                    <a:pt x="96610" y="14368"/>
                  </a:lnTo>
                  <a:lnTo>
                    <a:pt x="96610" y="12771"/>
                  </a:lnTo>
                  <a:lnTo>
                    <a:pt x="96610" y="11973"/>
                  </a:lnTo>
                  <a:lnTo>
                    <a:pt x="94915" y="11175"/>
                  </a:lnTo>
                  <a:lnTo>
                    <a:pt x="94915" y="10643"/>
                  </a:lnTo>
                  <a:lnTo>
                    <a:pt x="92881" y="10643"/>
                  </a:lnTo>
                  <a:lnTo>
                    <a:pt x="92881" y="10643"/>
                  </a:lnTo>
                  <a:lnTo>
                    <a:pt x="92881" y="10643"/>
                  </a:lnTo>
                  <a:lnTo>
                    <a:pt x="92881" y="9844"/>
                  </a:lnTo>
                  <a:lnTo>
                    <a:pt x="90847" y="9844"/>
                  </a:lnTo>
                  <a:lnTo>
                    <a:pt x="89830" y="9844"/>
                  </a:lnTo>
                  <a:lnTo>
                    <a:pt x="89830" y="10643"/>
                  </a:lnTo>
                  <a:lnTo>
                    <a:pt x="89830" y="11175"/>
                  </a:lnTo>
                  <a:lnTo>
                    <a:pt x="91864" y="11973"/>
                  </a:lnTo>
                  <a:lnTo>
                    <a:pt x="91864" y="12771"/>
                  </a:lnTo>
                  <a:lnTo>
                    <a:pt x="89830" y="12771"/>
                  </a:lnTo>
                  <a:lnTo>
                    <a:pt x="88135" y="12771"/>
                  </a:lnTo>
                  <a:lnTo>
                    <a:pt x="86101" y="12771"/>
                  </a:lnTo>
                  <a:lnTo>
                    <a:pt x="84067" y="13569"/>
                  </a:lnTo>
                  <a:lnTo>
                    <a:pt x="84067" y="14368"/>
                  </a:lnTo>
                  <a:lnTo>
                    <a:pt x="83050" y="13569"/>
                  </a:lnTo>
                  <a:lnTo>
                    <a:pt x="81355" y="13569"/>
                  </a:lnTo>
                  <a:lnTo>
                    <a:pt x="80338" y="12771"/>
                  </a:lnTo>
                  <a:lnTo>
                    <a:pt x="79322" y="13569"/>
                  </a:lnTo>
                  <a:lnTo>
                    <a:pt x="78305" y="14368"/>
                  </a:lnTo>
                  <a:lnTo>
                    <a:pt x="77288" y="12771"/>
                  </a:lnTo>
                  <a:lnTo>
                    <a:pt x="77288" y="11973"/>
                  </a:lnTo>
                  <a:lnTo>
                    <a:pt x="77288" y="11175"/>
                  </a:lnTo>
                  <a:lnTo>
                    <a:pt x="77288" y="10643"/>
                  </a:lnTo>
                  <a:lnTo>
                    <a:pt x="77288" y="9844"/>
                  </a:lnTo>
                  <a:lnTo>
                    <a:pt x="77288" y="9046"/>
                  </a:lnTo>
                  <a:lnTo>
                    <a:pt x="78305" y="8248"/>
                  </a:lnTo>
                  <a:lnTo>
                    <a:pt x="77288" y="6651"/>
                  </a:lnTo>
                  <a:lnTo>
                    <a:pt x="76271" y="7450"/>
                  </a:lnTo>
                  <a:lnTo>
                    <a:pt x="76271" y="5853"/>
                  </a:lnTo>
                  <a:lnTo>
                    <a:pt x="74576" y="5853"/>
                  </a:lnTo>
                  <a:lnTo>
                    <a:pt x="73559" y="6651"/>
                  </a:lnTo>
                  <a:lnTo>
                    <a:pt x="72542" y="5853"/>
                  </a:lnTo>
                  <a:lnTo>
                    <a:pt x="72542" y="5853"/>
                  </a:lnTo>
                  <a:lnTo>
                    <a:pt x="71525" y="5853"/>
                  </a:lnTo>
                  <a:lnTo>
                    <a:pt x="72542" y="4523"/>
                  </a:lnTo>
                  <a:lnTo>
                    <a:pt x="72542" y="3725"/>
                  </a:lnTo>
                  <a:lnTo>
                    <a:pt x="72542" y="2926"/>
                  </a:lnTo>
                  <a:lnTo>
                    <a:pt x="70508" y="3725"/>
                  </a:lnTo>
                  <a:lnTo>
                    <a:pt x="70508" y="3725"/>
                  </a:lnTo>
                  <a:lnTo>
                    <a:pt x="70508" y="2926"/>
                  </a:lnTo>
                  <a:lnTo>
                    <a:pt x="68813" y="2128"/>
                  </a:lnTo>
                  <a:lnTo>
                    <a:pt x="68813" y="2926"/>
                  </a:lnTo>
                  <a:lnTo>
                    <a:pt x="67796" y="2926"/>
                  </a:lnTo>
                  <a:lnTo>
                    <a:pt x="67796" y="1330"/>
                  </a:lnTo>
                  <a:lnTo>
                    <a:pt x="66779" y="1330"/>
                  </a:lnTo>
                  <a:lnTo>
                    <a:pt x="65762" y="0"/>
                  </a:lnTo>
                  <a:lnTo>
                    <a:pt x="65762" y="0"/>
                  </a:lnTo>
                  <a:lnTo>
                    <a:pt x="64745" y="0"/>
                  </a:lnTo>
                  <a:lnTo>
                    <a:pt x="64745" y="0"/>
                  </a:lnTo>
                  <a:lnTo>
                    <a:pt x="63728" y="532"/>
                  </a:lnTo>
                  <a:lnTo>
                    <a:pt x="63050" y="2926"/>
                  </a:lnTo>
                  <a:lnTo>
                    <a:pt x="63050" y="4523"/>
                  </a:lnTo>
                  <a:lnTo>
                    <a:pt x="61016" y="4523"/>
                  </a:lnTo>
                  <a:lnTo>
                    <a:pt x="59999" y="3725"/>
                  </a:lnTo>
                  <a:lnTo>
                    <a:pt x="58983" y="4523"/>
                  </a:lnTo>
                  <a:lnTo>
                    <a:pt x="58983" y="4523"/>
                  </a:lnTo>
                  <a:lnTo>
                    <a:pt x="58983" y="5853"/>
                  </a:lnTo>
                  <a:lnTo>
                    <a:pt x="57966" y="5853"/>
                  </a:lnTo>
                  <a:lnTo>
                    <a:pt x="56271" y="5321"/>
                  </a:lnTo>
                  <a:lnTo>
                    <a:pt x="56271" y="5853"/>
                  </a:lnTo>
                  <a:lnTo>
                    <a:pt x="56271" y="5321"/>
                  </a:lnTo>
                  <a:lnTo>
                    <a:pt x="56271" y="4523"/>
                  </a:lnTo>
                  <a:lnTo>
                    <a:pt x="56949" y="4523"/>
                  </a:lnTo>
                  <a:lnTo>
                    <a:pt x="57966" y="3725"/>
                  </a:lnTo>
                  <a:lnTo>
                    <a:pt x="55254" y="2926"/>
                  </a:lnTo>
                  <a:lnTo>
                    <a:pt x="54237" y="3725"/>
                  </a:lnTo>
                  <a:lnTo>
                    <a:pt x="53220" y="2926"/>
                  </a:lnTo>
                  <a:lnTo>
                    <a:pt x="52203" y="2926"/>
                  </a:lnTo>
                  <a:lnTo>
                    <a:pt x="49491" y="3725"/>
                  </a:lnTo>
                  <a:lnTo>
                    <a:pt x="47457" y="4523"/>
                  </a:lnTo>
                  <a:lnTo>
                    <a:pt x="47457" y="3725"/>
                  </a:lnTo>
                  <a:lnTo>
                    <a:pt x="46440" y="4523"/>
                  </a:lnTo>
                  <a:lnTo>
                    <a:pt x="45423" y="3725"/>
                  </a:lnTo>
                  <a:lnTo>
                    <a:pt x="45423" y="4523"/>
                  </a:lnTo>
                  <a:lnTo>
                    <a:pt x="42711" y="5321"/>
                  </a:lnTo>
                  <a:lnTo>
                    <a:pt x="40677" y="5853"/>
                  </a:lnTo>
                  <a:lnTo>
                    <a:pt x="40677" y="5321"/>
                  </a:lnTo>
                  <a:lnTo>
                    <a:pt x="42711" y="4523"/>
                  </a:lnTo>
                  <a:lnTo>
                    <a:pt x="42711" y="4523"/>
                  </a:lnTo>
                  <a:lnTo>
                    <a:pt x="39661" y="4523"/>
                  </a:lnTo>
                  <a:lnTo>
                    <a:pt x="37627" y="5321"/>
                  </a:lnTo>
                  <a:lnTo>
                    <a:pt x="37627" y="5853"/>
                  </a:lnTo>
                  <a:lnTo>
                    <a:pt x="38644" y="7450"/>
                  </a:lnTo>
                  <a:lnTo>
                    <a:pt x="37627" y="7450"/>
                  </a:lnTo>
                  <a:lnTo>
                    <a:pt x="35932" y="8248"/>
                  </a:lnTo>
                  <a:lnTo>
                    <a:pt x="35932" y="9046"/>
                  </a:lnTo>
                  <a:lnTo>
                    <a:pt x="33898" y="9046"/>
                  </a:lnTo>
                  <a:lnTo>
                    <a:pt x="33898" y="9046"/>
                  </a:lnTo>
                  <a:lnTo>
                    <a:pt x="31864" y="9046"/>
                  </a:lnTo>
                  <a:lnTo>
                    <a:pt x="31864" y="9046"/>
                  </a:lnTo>
                  <a:lnTo>
                    <a:pt x="31864" y="9046"/>
                  </a:lnTo>
                  <a:lnTo>
                    <a:pt x="30847" y="9046"/>
                  </a:lnTo>
                  <a:lnTo>
                    <a:pt x="30169" y="9046"/>
                  </a:lnTo>
                  <a:lnTo>
                    <a:pt x="29152" y="9046"/>
                  </a:lnTo>
                  <a:lnTo>
                    <a:pt x="27118" y="8248"/>
                  </a:lnTo>
                  <a:lnTo>
                    <a:pt x="26101" y="9046"/>
                  </a:lnTo>
                  <a:lnTo>
                    <a:pt x="24067" y="9046"/>
                  </a:lnTo>
                  <a:lnTo>
                    <a:pt x="24067" y="9844"/>
                  </a:lnTo>
                  <a:lnTo>
                    <a:pt x="23389" y="10643"/>
                  </a:lnTo>
                  <a:lnTo>
                    <a:pt x="21355" y="9844"/>
                  </a:lnTo>
                  <a:lnTo>
                    <a:pt x="21355" y="10643"/>
                  </a:lnTo>
                  <a:lnTo>
                    <a:pt x="22372" y="10643"/>
                  </a:lnTo>
                  <a:lnTo>
                    <a:pt x="22372" y="10643"/>
                  </a:lnTo>
                  <a:lnTo>
                    <a:pt x="22372" y="11175"/>
                  </a:lnTo>
                  <a:lnTo>
                    <a:pt x="24067" y="11973"/>
                  </a:lnTo>
                  <a:lnTo>
                    <a:pt x="24067" y="12771"/>
                  </a:lnTo>
                  <a:lnTo>
                    <a:pt x="24067" y="12771"/>
                  </a:lnTo>
                  <a:lnTo>
                    <a:pt x="25084" y="12771"/>
                  </a:lnTo>
                  <a:lnTo>
                    <a:pt x="25084" y="13569"/>
                  </a:lnTo>
                  <a:lnTo>
                    <a:pt x="24067" y="15166"/>
                  </a:lnTo>
                  <a:lnTo>
                    <a:pt x="25084" y="15166"/>
                  </a:lnTo>
                  <a:lnTo>
                    <a:pt x="26101" y="15964"/>
                  </a:lnTo>
                  <a:lnTo>
                    <a:pt x="26101" y="16496"/>
                  </a:lnTo>
                  <a:lnTo>
                    <a:pt x="26101" y="17294"/>
                  </a:lnTo>
                  <a:lnTo>
                    <a:pt x="27118" y="17294"/>
                  </a:lnTo>
                  <a:lnTo>
                    <a:pt x="27118" y="18093"/>
                  </a:lnTo>
                  <a:lnTo>
                    <a:pt x="30169" y="18891"/>
                  </a:lnTo>
                  <a:lnTo>
                    <a:pt x="30847" y="19689"/>
                  </a:lnTo>
                  <a:lnTo>
                    <a:pt x="29152" y="20487"/>
                  </a:lnTo>
                  <a:lnTo>
                    <a:pt x="29152" y="20487"/>
                  </a:lnTo>
                  <a:lnTo>
                    <a:pt x="29152" y="22616"/>
                  </a:lnTo>
                  <a:lnTo>
                    <a:pt x="30169" y="23414"/>
                  </a:lnTo>
                  <a:lnTo>
                    <a:pt x="30169" y="22616"/>
                  </a:lnTo>
                  <a:lnTo>
                    <a:pt x="30847" y="24212"/>
                  </a:lnTo>
                  <a:lnTo>
                    <a:pt x="30847" y="24212"/>
                  </a:lnTo>
                  <a:lnTo>
                    <a:pt x="31864" y="25809"/>
                  </a:lnTo>
                  <a:lnTo>
                    <a:pt x="30847" y="27405"/>
                  </a:lnTo>
                  <a:lnTo>
                    <a:pt x="31864" y="27405"/>
                  </a:lnTo>
                  <a:lnTo>
                    <a:pt x="31864" y="27937"/>
                  </a:lnTo>
                  <a:lnTo>
                    <a:pt x="32881" y="28736"/>
                  </a:lnTo>
                  <a:lnTo>
                    <a:pt x="31864" y="28736"/>
                  </a:lnTo>
                  <a:lnTo>
                    <a:pt x="31864" y="29534"/>
                  </a:lnTo>
                  <a:lnTo>
                    <a:pt x="32881" y="29534"/>
                  </a:lnTo>
                  <a:lnTo>
                    <a:pt x="33898" y="30332"/>
                  </a:lnTo>
                  <a:lnTo>
                    <a:pt x="32881" y="31929"/>
                  </a:lnTo>
                  <a:lnTo>
                    <a:pt x="33898" y="32727"/>
                  </a:lnTo>
                  <a:lnTo>
                    <a:pt x="32881" y="33259"/>
                  </a:lnTo>
                  <a:lnTo>
                    <a:pt x="33898" y="34057"/>
                  </a:lnTo>
                  <a:lnTo>
                    <a:pt x="33898" y="34057"/>
                  </a:lnTo>
                  <a:lnTo>
                    <a:pt x="33898" y="34855"/>
                  </a:lnTo>
                  <a:lnTo>
                    <a:pt x="33898" y="36452"/>
                  </a:lnTo>
                  <a:lnTo>
                    <a:pt x="31864" y="36452"/>
                  </a:lnTo>
                  <a:lnTo>
                    <a:pt x="31864" y="37250"/>
                  </a:lnTo>
                  <a:lnTo>
                    <a:pt x="32881" y="37250"/>
                  </a:lnTo>
                  <a:lnTo>
                    <a:pt x="32881" y="38580"/>
                  </a:lnTo>
                  <a:lnTo>
                    <a:pt x="33898" y="40177"/>
                  </a:lnTo>
                  <a:lnTo>
                    <a:pt x="32881" y="40975"/>
                  </a:lnTo>
                  <a:lnTo>
                    <a:pt x="31864" y="41773"/>
                  </a:lnTo>
                  <a:lnTo>
                    <a:pt x="31864" y="42572"/>
                  </a:lnTo>
                  <a:lnTo>
                    <a:pt x="31864" y="43370"/>
                  </a:lnTo>
                  <a:lnTo>
                    <a:pt x="31864" y="43370"/>
                  </a:lnTo>
                  <a:lnTo>
                    <a:pt x="32881" y="43902"/>
                  </a:lnTo>
                  <a:lnTo>
                    <a:pt x="33898" y="43370"/>
                  </a:lnTo>
                  <a:lnTo>
                    <a:pt x="33898" y="43370"/>
                  </a:lnTo>
                  <a:lnTo>
                    <a:pt x="35932" y="43370"/>
                  </a:lnTo>
                  <a:lnTo>
                    <a:pt x="36949" y="44700"/>
                  </a:lnTo>
                  <a:lnTo>
                    <a:pt x="35932" y="45498"/>
                  </a:lnTo>
                  <a:lnTo>
                    <a:pt x="34915" y="46297"/>
                  </a:lnTo>
                  <a:lnTo>
                    <a:pt x="33898" y="46297"/>
                  </a:lnTo>
                  <a:lnTo>
                    <a:pt x="32881" y="47095"/>
                  </a:lnTo>
                  <a:lnTo>
                    <a:pt x="31864" y="47095"/>
                  </a:lnTo>
                  <a:lnTo>
                    <a:pt x="31864" y="47893"/>
                  </a:lnTo>
                  <a:lnTo>
                    <a:pt x="30847" y="47893"/>
                  </a:lnTo>
                  <a:lnTo>
                    <a:pt x="30169" y="47893"/>
                  </a:lnTo>
                  <a:lnTo>
                    <a:pt x="29152" y="47893"/>
                  </a:lnTo>
                  <a:lnTo>
                    <a:pt x="28135" y="47893"/>
                  </a:lnTo>
                  <a:lnTo>
                    <a:pt x="27118" y="48691"/>
                  </a:lnTo>
                  <a:lnTo>
                    <a:pt x="26101" y="48691"/>
                  </a:lnTo>
                  <a:lnTo>
                    <a:pt x="25084" y="47893"/>
                  </a:lnTo>
                  <a:lnTo>
                    <a:pt x="24067" y="47893"/>
                  </a:lnTo>
                  <a:lnTo>
                    <a:pt x="24067" y="47095"/>
                  </a:lnTo>
                  <a:lnTo>
                    <a:pt x="23389" y="47095"/>
                  </a:lnTo>
                  <a:lnTo>
                    <a:pt x="22372" y="46297"/>
                  </a:lnTo>
                  <a:lnTo>
                    <a:pt x="22372" y="47893"/>
                  </a:lnTo>
                  <a:lnTo>
                    <a:pt x="21355" y="47893"/>
                  </a:lnTo>
                  <a:lnTo>
                    <a:pt x="20338" y="47095"/>
                  </a:lnTo>
                  <a:lnTo>
                    <a:pt x="19322" y="47893"/>
                  </a:lnTo>
                  <a:lnTo>
                    <a:pt x="19322" y="47893"/>
                  </a:lnTo>
                  <a:lnTo>
                    <a:pt x="17288" y="47893"/>
                  </a:lnTo>
                  <a:lnTo>
                    <a:pt x="16610" y="47095"/>
                  </a:lnTo>
                  <a:lnTo>
                    <a:pt x="17288" y="46297"/>
                  </a:lnTo>
                  <a:lnTo>
                    <a:pt x="17288" y="45498"/>
                  </a:lnTo>
                  <a:lnTo>
                    <a:pt x="17288" y="44700"/>
                  </a:lnTo>
                  <a:lnTo>
                    <a:pt x="17288" y="44700"/>
                  </a:lnTo>
                  <a:lnTo>
                    <a:pt x="16610" y="44700"/>
                  </a:lnTo>
                  <a:lnTo>
                    <a:pt x="15593" y="45498"/>
                  </a:lnTo>
                  <a:lnTo>
                    <a:pt x="11525" y="46297"/>
                  </a:lnTo>
                  <a:lnTo>
                    <a:pt x="11525" y="46297"/>
                  </a:lnTo>
                  <a:lnTo>
                    <a:pt x="10508" y="47893"/>
                  </a:lnTo>
                  <a:lnTo>
                    <a:pt x="8813" y="47893"/>
                  </a:lnTo>
                  <a:lnTo>
                    <a:pt x="8813" y="47893"/>
                  </a:lnTo>
                  <a:lnTo>
                    <a:pt x="8813" y="50820"/>
                  </a:lnTo>
                  <a:lnTo>
                    <a:pt x="7796" y="51618"/>
                  </a:lnTo>
                  <a:lnTo>
                    <a:pt x="7796" y="51618"/>
                  </a:lnTo>
                  <a:lnTo>
                    <a:pt x="5762" y="52416"/>
                  </a:lnTo>
                  <a:lnTo>
                    <a:pt x="4745" y="53215"/>
                  </a:lnTo>
                  <a:lnTo>
                    <a:pt x="4067" y="54013"/>
                  </a:lnTo>
                  <a:lnTo>
                    <a:pt x="4745" y="54545"/>
                  </a:lnTo>
                  <a:lnTo>
                    <a:pt x="4067" y="54545"/>
                  </a:lnTo>
                  <a:lnTo>
                    <a:pt x="3050" y="56141"/>
                  </a:lnTo>
                  <a:lnTo>
                    <a:pt x="4067" y="57738"/>
                  </a:lnTo>
                  <a:lnTo>
                    <a:pt x="5762" y="56940"/>
                  </a:lnTo>
                  <a:lnTo>
                    <a:pt x="5762" y="57738"/>
                  </a:lnTo>
                  <a:lnTo>
                    <a:pt x="6779" y="58536"/>
                  </a:lnTo>
                  <a:lnTo>
                    <a:pt x="6779" y="59334"/>
                  </a:lnTo>
                  <a:lnTo>
                    <a:pt x="6779" y="59866"/>
                  </a:lnTo>
                  <a:lnTo>
                    <a:pt x="7796" y="60665"/>
                  </a:lnTo>
                  <a:lnTo>
                    <a:pt x="8813" y="59866"/>
                  </a:lnTo>
                  <a:lnTo>
                    <a:pt x="8813" y="60665"/>
                  </a:lnTo>
                  <a:lnTo>
                    <a:pt x="9830" y="62261"/>
                  </a:lnTo>
                  <a:lnTo>
                    <a:pt x="10508" y="63059"/>
                  </a:lnTo>
                  <a:lnTo>
                    <a:pt x="10508" y="64656"/>
                  </a:lnTo>
                  <a:lnTo>
                    <a:pt x="11525" y="65986"/>
                  </a:lnTo>
                  <a:lnTo>
                    <a:pt x="10508" y="65986"/>
                  </a:lnTo>
                  <a:lnTo>
                    <a:pt x="9830" y="65986"/>
                  </a:lnTo>
                  <a:lnTo>
                    <a:pt x="8813" y="65986"/>
                  </a:lnTo>
                  <a:lnTo>
                    <a:pt x="9830" y="67583"/>
                  </a:lnTo>
                  <a:lnTo>
                    <a:pt x="9830" y="68381"/>
                  </a:lnTo>
                  <a:lnTo>
                    <a:pt x="10508" y="68381"/>
                  </a:lnTo>
                  <a:lnTo>
                    <a:pt x="10508" y="69179"/>
                  </a:lnTo>
                  <a:lnTo>
                    <a:pt x="10508" y="69179"/>
                  </a:lnTo>
                  <a:lnTo>
                    <a:pt x="8813" y="69179"/>
                  </a:lnTo>
                  <a:lnTo>
                    <a:pt x="8813" y="69977"/>
                  </a:lnTo>
                  <a:lnTo>
                    <a:pt x="9830" y="69977"/>
                  </a:lnTo>
                  <a:lnTo>
                    <a:pt x="9830" y="70776"/>
                  </a:lnTo>
                  <a:lnTo>
                    <a:pt x="9830" y="72106"/>
                  </a:lnTo>
                  <a:lnTo>
                    <a:pt x="8813" y="72904"/>
                  </a:lnTo>
                  <a:lnTo>
                    <a:pt x="8813" y="72904"/>
                  </a:lnTo>
                  <a:lnTo>
                    <a:pt x="7796" y="73702"/>
                  </a:lnTo>
                  <a:lnTo>
                    <a:pt x="6779" y="74501"/>
                  </a:lnTo>
                  <a:lnTo>
                    <a:pt x="4745" y="75299"/>
                  </a:lnTo>
                  <a:lnTo>
                    <a:pt x="4745" y="75299"/>
                  </a:lnTo>
                  <a:lnTo>
                    <a:pt x="5762" y="76097"/>
                  </a:lnTo>
                  <a:lnTo>
                    <a:pt x="6779" y="76629"/>
                  </a:lnTo>
                  <a:lnTo>
                    <a:pt x="6779" y="76629"/>
                  </a:lnTo>
                  <a:lnTo>
                    <a:pt x="6779" y="77427"/>
                  </a:lnTo>
                  <a:lnTo>
                    <a:pt x="6779" y="78226"/>
                  </a:lnTo>
                  <a:lnTo>
                    <a:pt x="5762" y="78226"/>
                  </a:lnTo>
                  <a:lnTo>
                    <a:pt x="5762" y="77427"/>
                  </a:lnTo>
                  <a:lnTo>
                    <a:pt x="5762" y="76629"/>
                  </a:lnTo>
                  <a:lnTo>
                    <a:pt x="4067" y="76629"/>
                  </a:lnTo>
                  <a:lnTo>
                    <a:pt x="3050" y="77427"/>
                  </a:lnTo>
                  <a:lnTo>
                    <a:pt x="0" y="77427"/>
                  </a:lnTo>
                  <a:lnTo>
                    <a:pt x="1016" y="78226"/>
                  </a:lnTo>
                  <a:lnTo>
                    <a:pt x="0" y="82749"/>
                  </a:lnTo>
                  <a:lnTo>
                    <a:pt x="1016" y="83547"/>
                  </a:lnTo>
                  <a:lnTo>
                    <a:pt x="2033" y="85144"/>
                  </a:lnTo>
                  <a:lnTo>
                    <a:pt x="2033" y="85144"/>
                  </a:lnTo>
                  <a:lnTo>
                    <a:pt x="3050" y="84345"/>
                  </a:lnTo>
                  <a:lnTo>
                    <a:pt x="4067" y="84345"/>
                  </a:lnTo>
                  <a:lnTo>
                    <a:pt x="5762" y="85144"/>
                  </a:lnTo>
                  <a:lnTo>
                    <a:pt x="5762" y="85144"/>
                  </a:lnTo>
                  <a:lnTo>
                    <a:pt x="8813" y="86740"/>
                  </a:lnTo>
                  <a:lnTo>
                    <a:pt x="9830" y="87272"/>
                  </a:lnTo>
                  <a:lnTo>
                    <a:pt x="10508" y="88070"/>
                  </a:lnTo>
                  <a:lnTo>
                    <a:pt x="11525" y="88070"/>
                  </a:lnTo>
                  <a:lnTo>
                    <a:pt x="11525" y="88070"/>
                  </a:lnTo>
                  <a:lnTo>
                    <a:pt x="11525" y="88869"/>
                  </a:lnTo>
                  <a:lnTo>
                    <a:pt x="12542" y="89667"/>
                  </a:lnTo>
                  <a:lnTo>
                    <a:pt x="12542" y="90465"/>
                  </a:lnTo>
                  <a:lnTo>
                    <a:pt x="13559" y="90465"/>
                  </a:lnTo>
                  <a:lnTo>
                    <a:pt x="13559" y="91263"/>
                  </a:lnTo>
                  <a:lnTo>
                    <a:pt x="14576" y="92062"/>
                  </a:lnTo>
                  <a:lnTo>
                    <a:pt x="15593" y="92062"/>
                  </a:lnTo>
                  <a:lnTo>
                    <a:pt x="16610" y="92594"/>
                  </a:lnTo>
                  <a:lnTo>
                    <a:pt x="16610" y="92594"/>
                  </a:lnTo>
                  <a:lnTo>
                    <a:pt x="17288" y="93392"/>
                  </a:lnTo>
                  <a:lnTo>
                    <a:pt x="19322" y="94190"/>
                  </a:lnTo>
                  <a:lnTo>
                    <a:pt x="21355" y="96585"/>
                  </a:lnTo>
                  <a:lnTo>
                    <a:pt x="22372" y="97383"/>
                  </a:lnTo>
                  <a:lnTo>
                    <a:pt x="22372" y="97915"/>
                  </a:lnTo>
                  <a:lnTo>
                    <a:pt x="23389" y="98713"/>
                  </a:lnTo>
                  <a:lnTo>
                    <a:pt x="24067" y="99512"/>
                  </a:lnTo>
                  <a:lnTo>
                    <a:pt x="24067" y="101108"/>
                  </a:lnTo>
                  <a:lnTo>
                    <a:pt x="25084" y="103237"/>
                  </a:lnTo>
                  <a:lnTo>
                    <a:pt x="26101" y="105631"/>
                  </a:lnTo>
                  <a:lnTo>
                    <a:pt x="29152" y="106430"/>
                  </a:lnTo>
                  <a:lnTo>
                    <a:pt x="29152" y="106430"/>
                  </a:lnTo>
                  <a:lnTo>
                    <a:pt x="29152" y="106430"/>
                  </a:lnTo>
                  <a:lnTo>
                    <a:pt x="30847" y="106430"/>
                  </a:lnTo>
                  <a:lnTo>
                    <a:pt x="30847" y="106430"/>
                  </a:lnTo>
                  <a:lnTo>
                    <a:pt x="30847" y="104833"/>
                  </a:lnTo>
                  <a:lnTo>
                    <a:pt x="31864" y="104833"/>
                  </a:lnTo>
                  <a:lnTo>
                    <a:pt x="31864" y="105631"/>
                  </a:lnTo>
                  <a:lnTo>
                    <a:pt x="31864" y="106430"/>
                  </a:lnTo>
                  <a:lnTo>
                    <a:pt x="31864" y="107228"/>
                  </a:lnTo>
                  <a:lnTo>
                    <a:pt x="33898" y="107228"/>
                  </a:lnTo>
                  <a:lnTo>
                    <a:pt x="34915" y="108026"/>
                  </a:lnTo>
                  <a:lnTo>
                    <a:pt x="36949" y="107228"/>
                  </a:lnTo>
                  <a:lnTo>
                    <a:pt x="37627" y="108026"/>
                  </a:lnTo>
                  <a:lnTo>
                    <a:pt x="39661" y="108558"/>
                  </a:lnTo>
                  <a:lnTo>
                    <a:pt x="39661" y="109356"/>
                  </a:lnTo>
                  <a:lnTo>
                    <a:pt x="39661" y="109356"/>
                  </a:lnTo>
                  <a:lnTo>
                    <a:pt x="39661" y="110953"/>
                  </a:lnTo>
                  <a:lnTo>
                    <a:pt x="40677" y="110953"/>
                  </a:lnTo>
                  <a:lnTo>
                    <a:pt x="39661" y="111751"/>
                  </a:lnTo>
                  <a:lnTo>
                    <a:pt x="39661" y="113348"/>
                  </a:lnTo>
                  <a:lnTo>
                    <a:pt x="40677" y="114146"/>
                  </a:lnTo>
                  <a:lnTo>
                    <a:pt x="40677" y="116274"/>
                  </a:lnTo>
                  <a:lnTo>
                    <a:pt x="42711" y="114678"/>
                  </a:lnTo>
                  <a:lnTo>
                    <a:pt x="44406" y="115476"/>
                  </a:lnTo>
                  <a:lnTo>
                    <a:pt x="44406" y="117073"/>
                  </a:lnTo>
                  <a:lnTo>
                    <a:pt x="45423" y="116274"/>
                  </a:lnTo>
                  <a:lnTo>
                    <a:pt x="46440" y="117073"/>
                  </a:lnTo>
                  <a:lnTo>
                    <a:pt x="47457" y="118669"/>
                  </a:lnTo>
                  <a:lnTo>
                    <a:pt x="49491" y="118669"/>
                  </a:lnTo>
                  <a:lnTo>
                    <a:pt x="49491" y="118669"/>
                  </a:lnTo>
                  <a:lnTo>
                    <a:pt x="49491" y="119467"/>
                  </a:lnTo>
                  <a:lnTo>
                    <a:pt x="51186" y="120000"/>
                  </a:lnTo>
                  <a:lnTo>
                    <a:pt x="52203" y="120000"/>
                  </a:lnTo>
                  <a:lnTo>
                    <a:pt x="54237" y="118669"/>
                  </a:lnTo>
                  <a:lnTo>
                    <a:pt x="54237" y="118669"/>
                  </a:lnTo>
                  <a:lnTo>
                    <a:pt x="56271" y="118669"/>
                  </a:lnTo>
                  <a:lnTo>
                    <a:pt x="56271" y="118669"/>
                  </a:lnTo>
                  <a:lnTo>
                    <a:pt x="56949" y="119467"/>
                  </a:lnTo>
                  <a:lnTo>
                    <a:pt x="57966" y="119467"/>
                  </a:lnTo>
                  <a:lnTo>
                    <a:pt x="57966" y="117073"/>
                  </a:lnTo>
                  <a:lnTo>
                    <a:pt x="59999" y="116274"/>
                  </a:lnTo>
                  <a:lnTo>
                    <a:pt x="58983" y="115476"/>
                  </a:lnTo>
                  <a:lnTo>
                    <a:pt x="59999" y="114678"/>
                  </a:lnTo>
                  <a:lnTo>
                    <a:pt x="59999" y="114146"/>
                  </a:lnTo>
                  <a:lnTo>
                    <a:pt x="61016" y="114146"/>
                  </a:lnTo>
                  <a:lnTo>
                    <a:pt x="62033" y="114146"/>
                  </a:lnTo>
                  <a:lnTo>
                    <a:pt x="62033" y="113348"/>
                  </a:lnTo>
                  <a:lnTo>
                    <a:pt x="63050" y="112549"/>
                  </a:lnTo>
                  <a:lnTo>
                    <a:pt x="63050" y="112549"/>
                  </a:lnTo>
                  <a:lnTo>
                    <a:pt x="63050" y="112549"/>
                  </a:lnTo>
                  <a:lnTo>
                    <a:pt x="63728" y="112549"/>
                  </a:lnTo>
                  <a:lnTo>
                    <a:pt x="64745" y="112549"/>
                  </a:lnTo>
                  <a:lnTo>
                    <a:pt x="64745" y="112549"/>
                  </a:lnTo>
                  <a:lnTo>
                    <a:pt x="65762" y="113348"/>
                  </a:lnTo>
                  <a:lnTo>
                    <a:pt x="66779" y="114146"/>
                  </a:lnTo>
                  <a:lnTo>
                    <a:pt x="67796" y="113348"/>
                  </a:lnTo>
                  <a:lnTo>
                    <a:pt x="67796" y="112549"/>
                  </a:lnTo>
                  <a:lnTo>
                    <a:pt x="68813" y="111751"/>
                  </a:lnTo>
                  <a:lnTo>
                    <a:pt x="67796" y="110953"/>
                  </a:lnTo>
                  <a:lnTo>
                    <a:pt x="68813" y="110953"/>
                  </a:lnTo>
                  <a:lnTo>
                    <a:pt x="69830" y="110953"/>
                  </a:lnTo>
                  <a:lnTo>
                    <a:pt x="70508" y="109356"/>
                  </a:lnTo>
                  <a:lnTo>
                    <a:pt x="70508" y="109356"/>
                  </a:lnTo>
                  <a:lnTo>
                    <a:pt x="72542" y="109356"/>
                  </a:lnTo>
                  <a:lnTo>
                    <a:pt x="72542" y="108558"/>
                  </a:lnTo>
                  <a:lnTo>
                    <a:pt x="72542" y="106430"/>
                  </a:lnTo>
                  <a:lnTo>
                    <a:pt x="72542" y="105631"/>
                  </a:lnTo>
                  <a:lnTo>
                    <a:pt x="72542" y="104833"/>
                  </a:lnTo>
                  <a:lnTo>
                    <a:pt x="72542" y="104035"/>
                  </a:lnTo>
                  <a:lnTo>
                    <a:pt x="72542" y="102705"/>
                  </a:lnTo>
                  <a:lnTo>
                    <a:pt x="72542" y="102705"/>
                  </a:lnTo>
                  <a:lnTo>
                    <a:pt x="73559" y="101108"/>
                  </a:lnTo>
                  <a:lnTo>
                    <a:pt x="74576" y="101108"/>
                  </a:lnTo>
                  <a:lnTo>
                    <a:pt x="74576" y="101108"/>
                  </a:lnTo>
                  <a:lnTo>
                    <a:pt x="75593" y="100310"/>
                  </a:lnTo>
                  <a:lnTo>
                    <a:pt x="74576" y="99512"/>
                  </a:lnTo>
                  <a:lnTo>
                    <a:pt x="74576" y="99512"/>
                  </a:lnTo>
                  <a:lnTo>
                    <a:pt x="75593" y="99512"/>
                  </a:lnTo>
                  <a:lnTo>
                    <a:pt x="76271" y="99512"/>
                  </a:lnTo>
                  <a:lnTo>
                    <a:pt x="76271" y="99512"/>
                  </a:lnTo>
                  <a:lnTo>
                    <a:pt x="76271" y="99512"/>
                  </a:lnTo>
                  <a:lnTo>
                    <a:pt x="77288" y="98713"/>
                  </a:lnTo>
                  <a:lnTo>
                    <a:pt x="77288" y="97915"/>
                  </a:lnTo>
                  <a:lnTo>
                    <a:pt x="79322" y="97915"/>
                  </a:lnTo>
                  <a:lnTo>
                    <a:pt x="79322" y="97915"/>
                  </a:lnTo>
                  <a:lnTo>
                    <a:pt x="80338" y="97383"/>
                  </a:lnTo>
                  <a:lnTo>
                    <a:pt x="81355" y="97915"/>
                  </a:lnTo>
                  <a:lnTo>
                    <a:pt x="81355" y="97915"/>
                  </a:lnTo>
                  <a:lnTo>
                    <a:pt x="81355" y="96585"/>
                  </a:lnTo>
                  <a:lnTo>
                    <a:pt x="82372" y="96585"/>
                  </a:lnTo>
                  <a:lnTo>
                    <a:pt x="82372" y="95787"/>
                  </a:lnTo>
                  <a:lnTo>
                    <a:pt x="83050" y="94988"/>
                  </a:lnTo>
                  <a:lnTo>
                    <a:pt x="83050" y="94988"/>
                  </a:lnTo>
                  <a:lnTo>
                    <a:pt x="84067" y="94988"/>
                  </a:lnTo>
                  <a:lnTo>
                    <a:pt x="85084" y="93392"/>
                  </a:lnTo>
                  <a:lnTo>
                    <a:pt x="85084" y="92594"/>
                  </a:lnTo>
                  <a:lnTo>
                    <a:pt x="86101" y="92062"/>
                  </a:lnTo>
                  <a:lnTo>
                    <a:pt x="85084" y="91263"/>
                  </a:lnTo>
                  <a:lnTo>
                    <a:pt x="85084" y="90465"/>
                  </a:lnTo>
                  <a:lnTo>
                    <a:pt x="85084" y="89667"/>
                  </a:lnTo>
                  <a:lnTo>
                    <a:pt x="86101" y="88869"/>
                  </a:lnTo>
                  <a:lnTo>
                    <a:pt x="86101" y="88869"/>
                  </a:lnTo>
                  <a:lnTo>
                    <a:pt x="87118" y="89667"/>
                  </a:lnTo>
                  <a:lnTo>
                    <a:pt x="88135" y="88869"/>
                  </a:lnTo>
                  <a:lnTo>
                    <a:pt x="88135" y="88070"/>
                  </a:lnTo>
                  <a:lnTo>
                    <a:pt x="89830" y="87272"/>
                  </a:lnTo>
                  <a:lnTo>
                    <a:pt x="89830" y="87272"/>
                  </a:lnTo>
                  <a:lnTo>
                    <a:pt x="89830" y="85942"/>
                  </a:lnTo>
                  <a:lnTo>
                    <a:pt x="90847" y="85144"/>
                  </a:lnTo>
                  <a:lnTo>
                    <a:pt x="91864" y="85144"/>
                  </a:lnTo>
                  <a:lnTo>
                    <a:pt x="92881" y="84345"/>
                  </a:lnTo>
                  <a:lnTo>
                    <a:pt x="92881" y="83547"/>
                  </a:lnTo>
                  <a:lnTo>
                    <a:pt x="92881" y="83547"/>
                  </a:lnTo>
                  <a:lnTo>
                    <a:pt x="92881" y="82749"/>
                  </a:lnTo>
                  <a:lnTo>
                    <a:pt x="94915" y="81951"/>
                  </a:lnTo>
                  <a:lnTo>
                    <a:pt x="95932" y="81951"/>
                  </a:lnTo>
                  <a:lnTo>
                    <a:pt x="95932" y="79822"/>
                  </a:lnTo>
                  <a:lnTo>
                    <a:pt x="96610" y="79822"/>
                  </a:lnTo>
                  <a:lnTo>
                    <a:pt x="97627" y="80620"/>
                  </a:lnTo>
                  <a:lnTo>
                    <a:pt x="97627" y="80620"/>
                  </a:lnTo>
                  <a:lnTo>
                    <a:pt x="98644" y="80620"/>
                  </a:lnTo>
                  <a:lnTo>
                    <a:pt x="98644" y="78226"/>
                  </a:lnTo>
                  <a:lnTo>
                    <a:pt x="99661" y="78226"/>
                  </a:lnTo>
                  <a:lnTo>
                    <a:pt x="100677" y="76629"/>
                  </a:lnTo>
                  <a:lnTo>
                    <a:pt x="100677" y="76097"/>
                  </a:lnTo>
                  <a:lnTo>
                    <a:pt x="100677" y="75299"/>
                  </a:lnTo>
                  <a:lnTo>
                    <a:pt x="101694" y="75299"/>
                  </a:lnTo>
                  <a:lnTo>
                    <a:pt x="100677" y="74501"/>
                  </a:lnTo>
                  <a:lnTo>
                    <a:pt x="100677" y="72904"/>
                  </a:lnTo>
                  <a:lnTo>
                    <a:pt x="100677" y="72106"/>
                  </a:lnTo>
                  <a:lnTo>
                    <a:pt x="103389" y="72904"/>
                  </a:lnTo>
                  <a:lnTo>
                    <a:pt x="105423" y="72106"/>
                  </a:lnTo>
                  <a:lnTo>
                    <a:pt x="106440" y="71308"/>
                  </a:lnTo>
                  <a:lnTo>
                    <a:pt x="106440" y="70776"/>
                  </a:lnTo>
                  <a:lnTo>
                    <a:pt x="106440" y="69977"/>
                  </a:lnTo>
                  <a:lnTo>
                    <a:pt x="106440" y="69179"/>
                  </a:lnTo>
                  <a:lnTo>
                    <a:pt x="105423" y="68381"/>
                  </a:lnTo>
                  <a:lnTo>
                    <a:pt x="106440" y="67583"/>
                  </a:lnTo>
                  <a:lnTo>
                    <a:pt x="104406" y="67583"/>
                  </a:lnTo>
                  <a:lnTo>
                    <a:pt x="104406" y="66784"/>
                  </a:lnTo>
                  <a:lnTo>
                    <a:pt x="103389" y="67583"/>
                  </a:lnTo>
                  <a:lnTo>
                    <a:pt x="102711" y="65986"/>
                  </a:lnTo>
                  <a:lnTo>
                    <a:pt x="101694" y="65986"/>
                  </a:lnTo>
                  <a:lnTo>
                    <a:pt x="100677" y="65986"/>
                  </a:lnTo>
                  <a:lnTo>
                    <a:pt x="101694" y="63059"/>
                  </a:lnTo>
                  <a:lnTo>
                    <a:pt x="101694" y="62261"/>
                  </a:lnTo>
                  <a:lnTo>
                    <a:pt x="100677" y="60665"/>
                  </a:lnTo>
                  <a:lnTo>
                    <a:pt x="101694" y="6066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2" name="Google Shape;512;p9"/>
            <p:cNvSpPr/>
            <p:nvPr/>
          </p:nvSpPr>
          <p:spPr>
            <a:xfrm>
              <a:off x="4112872" y="3791190"/>
              <a:ext cx="255336" cy="299745"/>
            </a:xfrm>
            <a:custGeom>
              <a:avLst/>
              <a:gdLst/>
              <a:ahLst/>
              <a:cxnLst/>
              <a:rect l="l" t="t" r="r" b="b"/>
              <a:pathLst>
                <a:path w="120000" h="120000" extrusionOk="0">
                  <a:moveTo>
                    <a:pt x="101694" y="60665"/>
                  </a:moveTo>
                  <a:lnTo>
                    <a:pt x="102711" y="60665"/>
                  </a:lnTo>
                  <a:lnTo>
                    <a:pt x="102711" y="59866"/>
                  </a:lnTo>
                  <a:lnTo>
                    <a:pt x="101694" y="59334"/>
                  </a:lnTo>
                  <a:lnTo>
                    <a:pt x="101694" y="59334"/>
                  </a:lnTo>
                  <a:lnTo>
                    <a:pt x="101694" y="58536"/>
                  </a:lnTo>
                  <a:lnTo>
                    <a:pt x="101694" y="56940"/>
                  </a:lnTo>
                  <a:lnTo>
                    <a:pt x="100677" y="56940"/>
                  </a:lnTo>
                  <a:lnTo>
                    <a:pt x="99661" y="56141"/>
                  </a:lnTo>
                  <a:lnTo>
                    <a:pt x="100677" y="54545"/>
                  </a:lnTo>
                  <a:lnTo>
                    <a:pt x="103389" y="54545"/>
                  </a:lnTo>
                  <a:lnTo>
                    <a:pt x="103389" y="53215"/>
                  </a:lnTo>
                  <a:lnTo>
                    <a:pt x="104406" y="52416"/>
                  </a:lnTo>
                  <a:lnTo>
                    <a:pt x="105423" y="51618"/>
                  </a:lnTo>
                  <a:lnTo>
                    <a:pt x="106440" y="52416"/>
                  </a:lnTo>
                  <a:lnTo>
                    <a:pt x="106440" y="51618"/>
                  </a:lnTo>
                  <a:lnTo>
                    <a:pt x="110169" y="52416"/>
                  </a:lnTo>
                  <a:lnTo>
                    <a:pt x="110169" y="50820"/>
                  </a:lnTo>
                  <a:lnTo>
                    <a:pt x="111186" y="50022"/>
                  </a:lnTo>
                  <a:lnTo>
                    <a:pt x="111186" y="48691"/>
                  </a:lnTo>
                  <a:lnTo>
                    <a:pt x="112203" y="47893"/>
                  </a:lnTo>
                  <a:lnTo>
                    <a:pt x="113220" y="47893"/>
                  </a:lnTo>
                  <a:lnTo>
                    <a:pt x="115254" y="47893"/>
                  </a:lnTo>
                  <a:lnTo>
                    <a:pt x="115254" y="47893"/>
                  </a:lnTo>
                  <a:lnTo>
                    <a:pt x="115932" y="47893"/>
                  </a:lnTo>
                  <a:lnTo>
                    <a:pt x="116949" y="47893"/>
                  </a:lnTo>
                  <a:lnTo>
                    <a:pt x="117966" y="46297"/>
                  </a:lnTo>
                  <a:lnTo>
                    <a:pt x="117966" y="46297"/>
                  </a:lnTo>
                  <a:lnTo>
                    <a:pt x="119999" y="44700"/>
                  </a:lnTo>
                  <a:lnTo>
                    <a:pt x="118983" y="44700"/>
                  </a:lnTo>
                  <a:lnTo>
                    <a:pt x="119999" y="43370"/>
                  </a:lnTo>
                  <a:lnTo>
                    <a:pt x="118983" y="43370"/>
                  </a:lnTo>
                  <a:lnTo>
                    <a:pt x="118983" y="43370"/>
                  </a:lnTo>
                  <a:lnTo>
                    <a:pt x="117966" y="43370"/>
                  </a:lnTo>
                  <a:lnTo>
                    <a:pt x="116949" y="42572"/>
                  </a:lnTo>
                  <a:lnTo>
                    <a:pt x="116949" y="41773"/>
                  </a:lnTo>
                  <a:lnTo>
                    <a:pt x="116949" y="41773"/>
                  </a:lnTo>
                  <a:lnTo>
                    <a:pt x="116949" y="40177"/>
                  </a:lnTo>
                  <a:lnTo>
                    <a:pt x="116949" y="39379"/>
                  </a:lnTo>
                  <a:lnTo>
                    <a:pt x="115932" y="38048"/>
                  </a:lnTo>
                  <a:lnTo>
                    <a:pt x="115254" y="38048"/>
                  </a:lnTo>
                  <a:lnTo>
                    <a:pt x="111186" y="37250"/>
                  </a:lnTo>
                  <a:lnTo>
                    <a:pt x="112203" y="36452"/>
                  </a:lnTo>
                  <a:lnTo>
                    <a:pt x="111186" y="35654"/>
                  </a:lnTo>
                  <a:lnTo>
                    <a:pt x="110169" y="35654"/>
                  </a:lnTo>
                  <a:lnTo>
                    <a:pt x="109152" y="34855"/>
                  </a:lnTo>
                  <a:lnTo>
                    <a:pt x="107457" y="34855"/>
                  </a:lnTo>
                  <a:lnTo>
                    <a:pt x="107457" y="34057"/>
                  </a:lnTo>
                  <a:lnTo>
                    <a:pt x="106440" y="33259"/>
                  </a:lnTo>
                  <a:lnTo>
                    <a:pt x="106440" y="33259"/>
                  </a:lnTo>
                  <a:lnTo>
                    <a:pt x="104406" y="31929"/>
                  </a:lnTo>
                  <a:lnTo>
                    <a:pt x="106440" y="30332"/>
                  </a:lnTo>
                  <a:lnTo>
                    <a:pt x="106440" y="29534"/>
                  </a:lnTo>
                  <a:lnTo>
                    <a:pt x="106440" y="28736"/>
                  </a:lnTo>
                  <a:lnTo>
                    <a:pt x="106440" y="27937"/>
                  </a:lnTo>
                  <a:lnTo>
                    <a:pt x="106440" y="27405"/>
                  </a:lnTo>
                  <a:lnTo>
                    <a:pt x="106440" y="25809"/>
                  </a:lnTo>
                  <a:lnTo>
                    <a:pt x="105423" y="25809"/>
                  </a:lnTo>
                  <a:lnTo>
                    <a:pt x="104406" y="25011"/>
                  </a:lnTo>
                  <a:lnTo>
                    <a:pt x="104406" y="25011"/>
                  </a:lnTo>
                  <a:lnTo>
                    <a:pt x="103389" y="24212"/>
                  </a:lnTo>
                  <a:lnTo>
                    <a:pt x="103389" y="24212"/>
                  </a:lnTo>
                  <a:lnTo>
                    <a:pt x="102711" y="22616"/>
                  </a:lnTo>
                  <a:lnTo>
                    <a:pt x="101694" y="22616"/>
                  </a:lnTo>
                  <a:lnTo>
                    <a:pt x="101694" y="21286"/>
                  </a:lnTo>
                  <a:lnTo>
                    <a:pt x="101694" y="20487"/>
                  </a:lnTo>
                  <a:lnTo>
                    <a:pt x="100677" y="19689"/>
                  </a:lnTo>
                  <a:lnTo>
                    <a:pt x="101694" y="18891"/>
                  </a:lnTo>
                  <a:lnTo>
                    <a:pt x="99661" y="18891"/>
                  </a:lnTo>
                  <a:lnTo>
                    <a:pt x="99661" y="18093"/>
                  </a:lnTo>
                  <a:lnTo>
                    <a:pt x="99661" y="18093"/>
                  </a:lnTo>
                  <a:lnTo>
                    <a:pt x="98644" y="18093"/>
                  </a:lnTo>
                  <a:lnTo>
                    <a:pt x="97627" y="17294"/>
                  </a:lnTo>
                  <a:lnTo>
                    <a:pt x="97627" y="17294"/>
                  </a:lnTo>
                  <a:lnTo>
                    <a:pt x="96610" y="15964"/>
                  </a:lnTo>
                  <a:lnTo>
                    <a:pt x="96610" y="15964"/>
                  </a:lnTo>
                  <a:lnTo>
                    <a:pt x="96610" y="14368"/>
                  </a:lnTo>
                  <a:lnTo>
                    <a:pt x="96610" y="12771"/>
                  </a:lnTo>
                  <a:lnTo>
                    <a:pt x="96610" y="11973"/>
                  </a:lnTo>
                  <a:lnTo>
                    <a:pt x="94915" y="11175"/>
                  </a:lnTo>
                  <a:lnTo>
                    <a:pt x="94915" y="10643"/>
                  </a:lnTo>
                  <a:lnTo>
                    <a:pt x="92881" y="10643"/>
                  </a:lnTo>
                  <a:lnTo>
                    <a:pt x="92881" y="10643"/>
                  </a:lnTo>
                  <a:lnTo>
                    <a:pt x="92881" y="10643"/>
                  </a:lnTo>
                  <a:lnTo>
                    <a:pt x="92881" y="9844"/>
                  </a:lnTo>
                  <a:lnTo>
                    <a:pt x="90847" y="9844"/>
                  </a:lnTo>
                  <a:lnTo>
                    <a:pt x="89830" y="9844"/>
                  </a:lnTo>
                  <a:lnTo>
                    <a:pt x="89830" y="10643"/>
                  </a:lnTo>
                  <a:lnTo>
                    <a:pt x="89830" y="11175"/>
                  </a:lnTo>
                  <a:lnTo>
                    <a:pt x="91864" y="11973"/>
                  </a:lnTo>
                  <a:lnTo>
                    <a:pt x="91864" y="12771"/>
                  </a:lnTo>
                  <a:lnTo>
                    <a:pt x="89830" y="12771"/>
                  </a:lnTo>
                  <a:lnTo>
                    <a:pt x="88135" y="12771"/>
                  </a:lnTo>
                  <a:lnTo>
                    <a:pt x="86101" y="12771"/>
                  </a:lnTo>
                  <a:lnTo>
                    <a:pt x="84067" y="13569"/>
                  </a:lnTo>
                  <a:lnTo>
                    <a:pt x="84067" y="14368"/>
                  </a:lnTo>
                  <a:lnTo>
                    <a:pt x="83050" y="13569"/>
                  </a:lnTo>
                  <a:lnTo>
                    <a:pt x="81355" y="13569"/>
                  </a:lnTo>
                  <a:lnTo>
                    <a:pt x="80338" y="12771"/>
                  </a:lnTo>
                  <a:lnTo>
                    <a:pt x="79322" y="13569"/>
                  </a:lnTo>
                  <a:lnTo>
                    <a:pt x="78305" y="14368"/>
                  </a:lnTo>
                  <a:lnTo>
                    <a:pt x="77288" y="12771"/>
                  </a:lnTo>
                  <a:lnTo>
                    <a:pt x="77288" y="11973"/>
                  </a:lnTo>
                  <a:lnTo>
                    <a:pt x="77288" y="11175"/>
                  </a:lnTo>
                  <a:lnTo>
                    <a:pt x="77288" y="10643"/>
                  </a:lnTo>
                  <a:lnTo>
                    <a:pt x="77288" y="9844"/>
                  </a:lnTo>
                  <a:lnTo>
                    <a:pt x="77288" y="9046"/>
                  </a:lnTo>
                  <a:lnTo>
                    <a:pt x="78305" y="8248"/>
                  </a:lnTo>
                  <a:lnTo>
                    <a:pt x="77288" y="6651"/>
                  </a:lnTo>
                  <a:lnTo>
                    <a:pt x="76271" y="7450"/>
                  </a:lnTo>
                  <a:lnTo>
                    <a:pt x="76271" y="5853"/>
                  </a:lnTo>
                  <a:lnTo>
                    <a:pt x="74576" y="5853"/>
                  </a:lnTo>
                  <a:lnTo>
                    <a:pt x="73559" y="6651"/>
                  </a:lnTo>
                  <a:lnTo>
                    <a:pt x="72542" y="5853"/>
                  </a:lnTo>
                  <a:lnTo>
                    <a:pt x="72542" y="5853"/>
                  </a:lnTo>
                  <a:lnTo>
                    <a:pt x="71525" y="5853"/>
                  </a:lnTo>
                  <a:lnTo>
                    <a:pt x="72542" y="4523"/>
                  </a:lnTo>
                  <a:lnTo>
                    <a:pt x="72542" y="3725"/>
                  </a:lnTo>
                  <a:lnTo>
                    <a:pt x="72542" y="2926"/>
                  </a:lnTo>
                  <a:lnTo>
                    <a:pt x="70508" y="3725"/>
                  </a:lnTo>
                  <a:lnTo>
                    <a:pt x="70508" y="3725"/>
                  </a:lnTo>
                  <a:lnTo>
                    <a:pt x="70508" y="2926"/>
                  </a:lnTo>
                  <a:lnTo>
                    <a:pt x="68813" y="2128"/>
                  </a:lnTo>
                  <a:lnTo>
                    <a:pt x="68813" y="2926"/>
                  </a:lnTo>
                  <a:lnTo>
                    <a:pt x="67796" y="2926"/>
                  </a:lnTo>
                  <a:lnTo>
                    <a:pt x="67796" y="1330"/>
                  </a:lnTo>
                  <a:lnTo>
                    <a:pt x="66779" y="1330"/>
                  </a:lnTo>
                  <a:lnTo>
                    <a:pt x="65762" y="0"/>
                  </a:lnTo>
                  <a:lnTo>
                    <a:pt x="65762" y="0"/>
                  </a:lnTo>
                  <a:lnTo>
                    <a:pt x="64745" y="0"/>
                  </a:lnTo>
                  <a:lnTo>
                    <a:pt x="64745" y="0"/>
                  </a:lnTo>
                  <a:lnTo>
                    <a:pt x="63728" y="532"/>
                  </a:lnTo>
                  <a:lnTo>
                    <a:pt x="63050" y="2926"/>
                  </a:lnTo>
                  <a:lnTo>
                    <a:pt x="63050" y="4523"/>
                  </a:lnTo>
                  <a:lnTo>
                    <a:pt x="61016" y="4523"/>
                  </a:lnTo>
                  <a:lnTo>
                    <a:pt x="59999" y="3725"/>
                  </a:lnTo>
                  <a:lnTo>
                    <a:pt x="58983" y="4523"/>
                  </a:lnTo>
                  <a:lnTo>
                    <a:pt x="58983" y="4523"/>
                  </a:lnTo>
                  <a:lnTo>
                    <a:pt x="58983" y="5853"/>
                  </a:lnTo>
                  <a:lnTo>
                    <a:pt x="57966" y="5853"/>
                  </a:lnTo>
                  <a:lnTo>
                    <a:pt x="56271" y="5321"/>
                  </a:lnTo>
                  <a:lnTo>
                    <a:pt x="56271" y="5853"/>
                  </a:lnTo>
                  <a:lnTo>
                    <a:pt x="56271" y="5321"/>
                  </a:lnTo>
                  <a:lnTo>
                    <a:pt x="56271" y="4523"/>
                  </a:lnTo>
                  <a:lnTo>
                    <a:pt x="56949" y="4523"/>
                  </a:lnTo>
                  <a:lnTo>
                    <a:pt x="57966" y="3725"/>
                  </a:lnTo>
                  <a:lnTo>
                    <a:pt x="55254" y="2926"/>
                  </a:lnTo>
                  <a:lnTo>
                    <a:pt x="54237" y="3725"/>
                  </a:lnTo>
                  <a:lnTo>
                    <a:pt x="53220" y="2926"/>
                  </a:lnTo>
                  <a:lnTo>
                    <a:pt x="52203" y="2926"/>
                  </a:lnTo>
                  <a:lnTo>
                    <a:pt x="49491" y="3725"/>
                  </a:lnTo>
                  <a:lnTo>
                    <a:pt x="47457" y="4523"/>
                  </a:lnTo>
                  <a:lnTo>
                    <a:pt x="47457" y="3725"/>
                  </a:lnTo>
                  <a:lnTo>
                    <a:pt x="46440" y="4523"/>
                  </a:lnTo>
                  <a:lnTo>
                    <a:pt x="45423" y="3725"/>
                  </a:lnTo>
                  <a:lnTo>
                    <a:pt x="45423" y="4523"/>
                  </a:lnTo>
                  <a:lnTo>
                    <a:pt x="42711" y="5321"/>
                  </a:lnTo>
                  <a:lnTo>
                    <a:pt x="40677" y="5853"/>
                  </a:lnTo>
                  <a:lnTo>
                    <a:pt x="40677" y="5321"/>
                  </a:lnTo>
                  <a:lnTo>
                    <a:pt x="42711" y="4523"/>
                  </a:lnTo>
                  <a:lnTo>
                    <a:pt x="42711" y="4523"/>
                  </a:lnTo>
                  <a:lnTo>
                    <a:pt x="39661" y="4523"/>
                  </a:lnTo>
                  <a:lnTo>
                    <a:pt x="37627" y="5321"/>
                  </a:lnTo>
                  <a:lnTo>
                    <a:pt x="37627" y="5853"/>
                  </a:lnTo>
                  <a:lnTo>
                    <a:pt x="38644" y="7450"/>
                  </a:lnTo>
                  <a:lnTo>
                    <a:pt x="37627" y="7450"/>
                  </a:lnTo>
                  <a:lnTo>
                    <a:pt x="35932" y="8248"/>
                  </a:lnTo>
                  <a:lnTo>
                    <a:pt x="35932" y="9046"/>
                  </a:lnTo>
                  <a:lnTo>
                    <a:pt x="33898" y="9046"/>
                  </a:lnTo>
                  <a:lnTo>
                    <a:pt x="33898" y="9046"/>
                  </a:lnTo>
                  <a:lnTo>
                    <a:pt x="31864" y="9046"/>
                  </a:lnTo>
                  <a:lnTo>
                    <a:pt x="31864" y="9046"/>
                  </a:lnTo>
                  <a:lnTo>
                    <a:pt x="31864" y="9046"/>
                  </a:lnTo>
                  <a:lnTo>
                    <a:pt x="30847" y="9046"/>
                  </a:lnTo>
                  <a:lnTo>
                    <a:pt x="30169" y="9046"/>
                  </a:lnTo>
                  <a:lnTo>
                    <a:pt x="29152" y="9046"/>
                  </a:lnTo>
                  <a:lnTo>
                    <a:pt x="27118" y="8248"/>
                  </a:lnTo>
                  <a:lnTo>
                    <a:pt x="26101" y="9046"/>
                  </a:lnTo>
                  <a:lnTo>
                    <a:pt x="24067" y="9046"/>
                  </a:lnTo>
                  <a:lnTo>
                    <a:pt x="24067" y="9844"/>
                  </a:lnTo>
                  <a:lnTo>
                    <a:pt x="23389" y="10643"/>
                  </a:lnTo>
                  <a:lnTo>
                    <a:pt x="21355" y="9844"/>
                  </a:lnTo>
                  <a:lnTo>
                    <a:pt x="21355" y="10643"/>
                  </a:lnTo>
                  <a:lnTo>
                    <a:pt x="22372" y="10643"/>
                  </a:lnTo>
                  <a:lnTo>
                    <a:pt x="22372" y="10643"/>
                  </a:lnTo>
                  <a:lnTo>
                    <a:pt x="22372" y="11175"/>
                  </a:lnTo>
                  <a:lnTo>
                    <a:pt x="24067" y="11973"/>
                  </a:lnTo>
                  <a:lnTo>
                    <a:pt x="24067" y="12771"/>
                  </a:lnTo>
                  <a:lnTo>
                    <a:pt x="24067" y="12771"/>
                  </a:lnTo>
                  <a:lnTo>
                    <a:pt x="25084" y="12771"/>
                  </a:lnTo>
                  <a:lnTo>
                    <a:pt x="25084" y="13569"/>
                  </a:lnTo>
                  <a:lnTo>
                    <a:pt x="24067" y="15166"/>
                  </a:lnTo>
                  <a:lnTo>
                    <a:pt x="25084" y="15166"/>
                  </a:lnTo>
                  <a:lnTo>
                    <a:pt x="26101" y="15964"/>
                  </a:lnTo>
                  <a:lnTo>
                    <a:pt x="26101" y="16496"/>
                  </a:lnTo>
                  <a:lnTo>
                    <a:pt x="26101" y="17294"/>
                  </a:lnTo>
                  <a:lnTo>
                    <a:pt x="27118" y="17294"/>
                  </a:lnTo>
                  <a:lnTo>
                    <a:pt x="27118" y="18093"/>
                  </a:lnTo>
                  <a:lnTo>
                    <a:pt x="30169" y="18891"/>
                  </a:lnTo>
                  <a:lnTo>
                    <a:pt x="30847" y="19689"/>
                  </a:lnTo>
                  <a:lnTo>
                    <a:pt x="29152" y="20487"/>
                  </a:lnTo>
                  <a:lnTo>
                    <a:pt x="29152" y="20487"/>
                  </a:lnTo>
                  <a:lnTo>
                    <a:pt x="29152" y="22616"/>
                  </a:lnTo>
                  <a:lnTo>
                    <a:pt x="30169" y="23414"/>
                  </a:lnTo>
                  <a:lnTo>
                    <a:pt x="30169" y="22616"/>
                  </a:lnTo>
                  <a:lnTo>
                    <a:pt x="30847" y="24212"/>
                  </a:lnTo>
                  <a:lnTo>
                    <a:pt x="30847" y="24212"/>
                  </a:lnTo>
                  <a:lnTo>
                    <a:pt x="31864" y="25809"/>
                  </a:lnTo>
                  <a:lnTo>
                    <a:pt x="30847" y="27405"/>
                  </a:lnTo>
                  <a:lnTo>
                    <a:pt x="31864" y="27405"/>
                  </a:lnTo>
                  <a:lnTo>
                    <a:pt x="31864" y="27937"/>
                  </a:lnTo>
                  <a:lnTo>
                    <a:pt x="32881" y="28736"/>
                  </a:lnTo>
                  <a:lnTo>
                    <a:pt x="31864" y="28736"/>
                  </a:lnTo>
                  <a:lnTo>
                    <a:pt x="31864" y="29534"/>
                  </a:lnTo>
                  <a:lnTo>
                    <a:pt x="32881" y="29534"/>
                  </a:lnTo>
                  <a:lnTo>
                    <a:pt x="33898" y="30332"/>
                  </a:lnTo>
                  <a:lnTo>
                    <a:pt x="32881" y="31929"/>
                  </a:lnTo>
                  <a:lnTo>
                    <a:pt x="33898" y="32727"/>
                  </a:lnTo>
                  <a:lnTo>
                    <a:pt x="32881" y="33259"/>
                  </a:lnTo>
                  <a:lnTo>
                    <a:pt x="33898" y="34057"/>
                  </a:lnTo>
                  <a:lnTo>
                    <a:pt x="33898" y="34057"/>
                  </a:lnTo>
                  <a:lnTo>
                    <a:pt x="33898" y="34855"/>
                  </a:lnTo>
                  <a:lnTo>
                    <a:pt x="33898" y="36452"/>
                  </a:lnTo>
                  <a:lnTo>
                    <a:pt x="31864" y="36452"/>
                  </a:lnTo>
                  <a:lnTo>
                    <a:pt x="31864" y="37250"/>
                  </a:lnTo>
                  <a:lnTo>
                    <a:pt x="32881" y="37250"/>
                  </a:lnTo>
                  <a:lnTo>
                    <a:pt x="32881" y="38580"/>
                  </a:lnTo>
                  <a:lnTo>
                    <a:pt x="33898" y="40177"/>
                  </a:lnTo>
                  <a:lnTo>
                    <a:pt x="32881" y="40975"/>
                  </a:lnTo>
                  <a:lnTo>
                    <a:pt x="31864" y="41773"/>
                  </a:lnTo>
                  <a:lnTo>
                    <a:pt x="31864" y="42572"/>
                  </a:lnTo>
                  <a:lnTo>
                    <a:pt x="31864" y="43370"/>
                  </a:lnTo>
                  <a:lnTo>
                    <a:pt x="31864" y="43370"/>
                  </a:lnTo>
                  <a:lnTo>
                    <a:pt x="32881" y="43902"/>
                  </a:lnTo>
                  <a:lnTo>
                    <a:pt x="33898" y="43370"/>
                  </a:lnTo>
                  <a:lnTo>
                    <a:pt x="33898" y="43370"/>
                  </a:lnTo>
                  <a:lnTo>
                    <a:pt x="35932" y="43370"/>
                  </a:lnTo>
                  <a:lnTo>
                    <a:pt x="36949" y="44700"/>
                  </a:lnTo>
                  <a:lnTo>
                    <a:pt x="35932" y="45498"/>
                  </a:lnTo>
                  <a:lnTo>
                    <a:pt x="34915" y="46297"/>
                  </a:lnTo>
                  <a:lnTo>
                    <a:pt x="33898" y="46297"/>
                  </a:lnTo>
                  <a:lnTo>
                    <a:pt x="32881" y="47095"/>
                  </a:lnTo>
                  <a:lnTo>
                    <a:pt x="31864" y="47095"/>
                  </a:lnTo>
                  <a:lnTo>
                    <a:pt x="31864" y="47893"/>
                  </a:lnTo>
                  <a:lnTo>
                    <a:pt x="30847" y="47893"/>
                  </a:lnTo>
                  <a:lnTo>
                    <a:pt x="30169" y="47893"/>
                  </a:lnTo>
                  <a:lnTo>
                    <a:pt x="29152" y="47893"/>
                  </a:lnTo>
                  <a:lnTo>
                    <a:pt x="28135" y="47893"/>
                  </a:lnTo>
                  <a:lnTo>
                    <a:pt x="27118" y="48691"/>
                  </a:lnTo>
                  <a:lnTo>
                    <a:pt x="26101" y="48691"/>
                  </a:lnTo>
                  <a:lnTo>
                    <a:pt x="25084" y="47893"/>
                  </a:lnTo>
                  <a:lnTo>
                    <a:pt x="24067" y="47893"/>
                  </a:lnTo>
                  <a:lnTo>
                    <a:pt x="24067" y="47095"/>
                  </a:lnTo>
                  <a:lnTo>
                    <a:pt x="23389" y="47095"/>
                  </a:lnTo>
                  <a:lnTo>
                    <a:pt x="22372" y="46297"/>
                  </a:lnTo>
                  <a:lnTo>
                    <a:pt x="22372" y="47893"/>
                  </a:lnTo>
                  <a:lnTo>
                    <a:pt x="21355" y="47893"/>
                  </a:lnTo>
                  <a:lnTo>
                    <a:pt x="20338" y="47095"/>
                  </a:lnTo>
                  <a:lnTo>
                    <a:pt x="19322" y="47893"/>
                  </a:lnTo>
                  <a:lnTo>
                    <a:pt x="19322" y="47893"/>
                  </a:lnTo>
                  <a:lnTo>
                    <a:pt x="17288" y="47893"/>
                  </a:lnTo>
                  <a:lnTo>
                    <a:pt x="16610" y="47095"/>
                  </a:lnTo>
                  <a:lnTo>
                    <a:pt x="17288" y="46297"/>
                  </a:lnTo>
                  <a:lnTo>
                    <a:pt x="17288" y="45498"/>
                  </a:lnTo>
                  <a:lnTo>
                    <a:pt x="17288" y="44700"/>
                  </a:lnTo>
                  <a:lnTo>
                    <a:pt x="17288" y="44700"/>
                  </a:lnTo>
                  <a:lnTo>
                    <a:pt x="16610" y="44700"/>
                  </a:lnTo>
                  <a:lnTo>
                    <a:pt x="15593" y="45498"/>
                  </a:lnTo>
                  <a:lnTo>
                    <a:pt x="11525" y="46297"/>
                  </a:lnTo>
                  <a:lnTo>
                    <a:pt x="11525" y="46297"/>
                  </a:lnTo>
                  <a:lnTo>
                    <a:pt x="10508" y="47893"/>
                  </a:lnTo>
                  <a:lnTo>
                    <a:pt x="8813" y="47893"/>
                  </a:lnTo>
                  <a:lnTo>
                    <a:pt x="8813" y="47893"/>
                  </a:lnTo>
                  <a:lnTo>
                    <a:pt x="8813" y="50820"/>
                  </a:lnTo>
                  <a:lnTo>
                    <a:pt x="7796" y="51618"/>
                  </a:lnTo>
                  <a:lnTo>
                    <a:pt x="7796" y="51618"/>
                  </a:lnTo>
                  <a:lnTo>
                    <a:pt x="5762" y="52416"/>
                  </a:lnTo>
                  <a:lnTo>
                    <a:pt x="4745" y="53215"/>
                  </a:lnTo>
                  <a:lnTo>
                    <a:pt x="4067" y="54013"/>
                  </a:lnTo>
                  <a:lnTo>
                    <a:pt x="4745" y="54545"/>
                  </a:lnTo>
                  <a:lnTo>
                    <a:pt x="4067" y="54545"/>
                  </a:lnTo>
                  <a:lnTo>
                    <a:pt x="3050" y="56141"/>
                  </a:lnTo>
                  <a:lnTo>
                    <a:pt x="4067" y="57738"/>
                  </a:lnTo>
                  <a:lnTo>
                    <a:pt x="5762" y="56940"/>
                  </a:lnTo>
                  <a:lnTo>
                    <a:pt x="5762" y="57738"/>
                  </a:lnTo>
                  <a:lnTo>
                    <a:pt x="6779" y="58536"/>
                  </a:lnTo>
                  <a:lnTo>
                    <a:pt x="6779" y="59334"/>
                  </a:lnTo>
                  <a:lnTo>
                    <a:pt x="6779" y="59866"/>
                  </a:lnTo>
                  <a:lnTo>
                    <a:pt x="7796" y="60665"/>
                  </a:lnTo>
                  <a:lnTo>
                    <a:pt x="8813" y="59866"/>
                  </a:lnTo>
                  <a:lnTo>
                    <a:pt x="8813" y="60665"/>
                  </a:lnTo>
                  <a:lnTo>
                    <a:pt x="9830" y="62261"/>
                  </a:lnTo>
                  <a:lnTo>
                    <a:pt x="10508" y="63059"/>
                  </a:lnTo>
                  <a:lnTo>
                    <a:pt x="10508" y="64656"/>
                  </a:lnTo>
                  <a:lnTo>
                    <a:pt x="11525" y="65986"/>
                  </a:lnTo>
                  <a:lnTo>
                    <a:pt x="10508" y="65986"/>
                  </a:lnTo>
                  <a:lnTo>
                    <a:pt x="9830" y="65986"/>
                  </a:lnTo>
                  <a:lnTo>
                    <a:pt x="8813" y="65986"/>
                  </a:lnTo>
                  <a:lnTo>
                    <a:pt x="9830" y="67583"/>
                  </a:lnTo>
                  <a:lnTo>
                    <a:pt x="9830" y="68381"/>
                  </a:lnTo>
                  <a:lnTo>
                    <a:pt x="10508" y="68381"/>
                  </a:lnTo>
                  <a:lnTo>
                    <a:pt x="10508" y="69179"/>
                  </a:lnTo>
                  <a:lnTo>
                    <a:pt x="10508" y="69179"/>
                  </a:lnTo>
                  <a:lnTo>
                    <a:pt x="8813" y="69179"/>
                  </a:lnTo>
                  <a:lnTo>
                    <a:pt x="8813" y="69977"/>
                  </a:lnTo>
                  <a:lnTo>
                    <a:pt x="9830" y="69977"/>
                  </a:lnTo>
                  <a:lnTo>
                    <a:pt x="9830" y="70776"/>
                  </a:lnTo>
                  <a:lnTo>
                    <a:pt x="9830" y="72106"/>
                  </a:lnTo>
                  <a:lnTo>
                    <a:pt x="8813" y="72904"/>
                  </a:lnTo>
                  <a:lnTo>
                    <a:pt x="8813" y="72904"/>
                  </a:lnTo>
                  <a:lnTo>
                    <a:pt x="7796" y="73702"/>
                  </a:lnTo>
                  <a:lnTo>
                    <a:pt x="6779" y="74501"/>
                  </a:lnTo>
                  <a:lnTo>
                    <a:pt x="4745" y="75299"/>
                  </a:lnTo>
                  <a:lnTo>
                    <a:pt x="4745" y="75299"/>
                  </a:lnTo>
                  <a:lnTo>
                    <a:pt x="5762" y="76097"/>
                  </a:lnTo>
                  <a:lnTo>
                    <a:pt x="6779" y="76629"/>
                  </a:lnTo>
                  <a:lnTo>
                    <a:pt x="6779" y="76629"/>
                  </a:lnTo>
                  <a:lnTo>
                    <a:pt x="6779" y="77427"/>
                  </a:lnTo>
                  <a:lnTo>
                    <a:pt x="6779" y="78226"/>
                  </a:lnTo>
                  <a:lnTo>
                    <a:pt x="5762" y="78226"/>
                  </a:lnTo>
                  <a:lnTo>
                    <a:pt x="5762" y="77427"/>
                  </a:lnTo>
                  <a:lnTo>
                    <a:pt x="5762" y="76629"/>
                  </a:lnTo>
                  <a:lnTo>
                    <a:pt x="4067" y="76629"/>
                  </a:lnTo>
                  <a:lnTo>
                    <a:pt x="3050" y="77427"/>
                  </a:lnTo>
                  <a:lnTo>
                    <a:pt x="0" y="77427"/>
                  </a:lnTo>
                  <a:lnTo>
                    <a:pt x="1016" y="78226"/>
                  </a:lnTo>
                  <a:lnTo>
                    <a:pt x="0" y="82749"/>
                  </a:lnTo>
                  <a:lnTo>
                    <a:pt x="1016" y="83547"/>
                  </a:lnTo>
                  <a:lnTo>
                    <a:pt x="2033" y="85144"/>
                  </a:lnTo>
                  <a:lnTo>
                    <a:pt x="2033" y="85144"/>
                  </a:lnTo>
                  <a:lnTo>
                    <a:pt x="3050" y="84345"/>
                  </a:lnTo>
                  <a:lnTo>
                    <a:pt x="4067" y="84345"/>
                  </a:lnTo>
                  <a:lnTo>
                    <a:pt x="5762" y="85144"/>
                  </a:lnTo>
                  <a:lnTo>
                    <a:pt x="5762" y="85144"/>
                  </a:lnTo>
                  <a:lnTo>
                    <a:pt x="8813" y="86740"/>
                  </a:lnTo>
                  <a:lnTo>
                    <a:pt x="9830" y="87272"/>
                  </a:lnTo>
                  <a:lnTo>
                    <a:pt x="10508" y="88070"/>
                  </a:lnTo>
                  <a:lnTo>
                    <a:pt x="11525" y="88070"/>
                  </a:lnTo>
                  <a:lnTo>
                    <a:pt x="11525" y="88070"/>
                  </a:lnTo>
                  <a:lnTo>
                    <a:pt x="11525" y="88869"/>
                  </a:lnTo>
                  <a:lnTo>
                    <a:pt x="12542" y="89667"/>
                  </a:lnTo>
                  <a:lnTo>
                    <a:pt x="12542" y="90465"/>
                  </a:lnTo>
                  <a:lnTo>
                    <a:pt x="13559" y="90465"/>
                  </a:lnTo>
                  <a:lnTo>
                    <a:pt x="13559" y="91263"/>
                  </a:lnTo>
                  <a:lnTo>
                    <a:pt x="14576" y="92062"/>
                  </a:lnTo>
                  <a:lnTo>
                    <a:pt x="15593" y="92062"/>
                  </a:lnTo>
                  <a:lnTo>
                    <a:pt x="16610" y="92594"/>
                  </a:lnTo>
                  <a:lnTo>
                    <a:pt x="16610" y="92594"/>
                  </a:lnTo>
                  <a:lnTo>
                    <a:pt x="17288" y="93392"/>
                  </a:lnTo>
                  <a:lnTo>
                    <a:pt x="19322" y="94190"/>
                  </a:lnTo>
                  <a:lnTo>
                    <a:pt x="21355" y="96585"/>
                  </a:lnTo>
                  <a:lnTo>
                    <a:pt x="22372" y="97383"/>
                  </a:lnTo>
                  <a:lnTo>
                    <a:pt x="22372" y="97915"/>
                  </a:lnTo>
                  <a:lnTo>
                    <a:pt x="23389" y="98713"/>
                  </a:lnTo>
                  <a:lnTo>
                    <a:pt x="24067" y="99512"/>
                  </a:lnTo>
                  <a:lnTo>
                    <a:pt x="24067" y="101108"/>
                  </a:lnTo>
                  <a:lnTo>
                    <a:pt x="25084" y="103237"/>
                  </a:lnTo>
                  <a:lnTo>
                    <a:pt x="26101" y="105631"/>
                  </a:lnTo>
                  <a:lnTo>
                    <a:pt x="29152" y="106430"/>
                  </a:lnTo>
                  <a:lnTo>
                    <a:pt x="29152" y="106430"/>
                  </a:lnTo>
                  <a:lnTo>
                    <a:pt x="29152" y="106430"/>
                  </a:lnTo>
                  <a:lnTo>
                    <a:pt x="30847" y="106430"/>
                  </a:lnTo>
                  <a:lnTo>
                    <a:pt x="30847" y="106430"/>
                  </a:lnTo>
                  <a:lnTo>
                    <a:pt x="30847" y="104833"/>
                  </a:lnTo>
                  <a:lnTo>
                    <a:pt x="31864" y="104833"/>
                  </a:lnTo>
                  <a:lnTo>
                    <a:pt x="31864" y="105631"/>
                  </a:lnTo>
                  <a:lnTo>
                    <a:pt x="31864" y="106430"/>
                  </a:lnTo>
                  <a:lnTo>
                    <a:pt x="31864" y="107228"/>
                  </a:lnTo>
                  <a:lnTo>
                    <a:pt x="33898" y="107228"/>
                  </a:lnTo>
                  <a:lnTo>
                    <a:pt x="34915" y="108026"/>
                  </a:lnTo>
                  <a:lnTo>
                    <a:pt x="36949" y="107228"/>
                  </a:lnTo>
                  <a:lnTo>
                    <a:pt x="37627" y="108026"/>
                  </a:lnTo>
                  <a:lnTo>
                    <a:pt x="39661" y="108558"/>
                  </a:lnTo>
                  <a:lnTo>
                    <a:pt x="39661" y="109356"/>
                  </a:lnTo>
                  <a:lnTo>
                    <a:pt x="39661" y="109356"/>
                  </a:lnTo>
                  <a:lnTo>
                    <a:pt x="39661" y="110953"/>
                  </a:lnTo>
                  <a:lnTo>
                    <a:pt x="40677" y="110953"/>
                  </a:lnTo>
                  <a:lnTo>
                    <a:pt x="39661" y="111751"/>
                  </a:lnTo>
                  <a:lnTo>
                    <a:pt x="39661" y="113348"/>
                  </a:lnTo>
                  <a:lnTo>
                    <a:pt x="40677" y="114146"/>
                  </a:lnTo>
                  <a:lnTo>
                    <a:pt x="40677" y="116274"/>
                  </a:lnTo>
                  <a:lnTo>
                    <a:pt x="42711" y="114678"/>
                  </a:lnTo>
                  <a:lnTo>
                    <a:pt x="44406" y="115476"/>
                  </a:lnTo>
                  <a:lnTo>
                    <a:pt x="44406" y="117073"/>
                  </a:lnTo>
                  <a:lnTo>
                    <a:pt x="45423" y="116274"/>
                  </a:lnTo>
                  <a:lnTo>
                    <a:pt x="46440" y="117073"/>
                  </a:lnTo>
                  <a:lnTo>
                    <a:pt x="47457" y="118669"/>
                  </a:lnTo>
                  <a:lnTo>
                    <a:pt x="49491" y="118669"/>
                  </a:lnTo>
                  <a:lnTo>
                    <a:pt x="49491" y="118669"/>
                  </a:lnTo>
                  <a:lnTo>
                    <a:pt x="49491" y="119467"/>
                  </a:lnTo>
                  <a:lnTo>
                    <a:pt x="51186" y="120000"/>
                  </a:lnTo>
                  <a:lnTo>
                    <a:pt x="52203" y="120000"/>
                  </a:lnTo>
                  <a:lnTo>
                    <a:pt x="54237" y="118669"/>
                  </a:lnTo>
                  <a:lnTo>
                    <a:pt x="54237" y="118669"/>
                  </a:lnTo>
                  <a:lnTo>
                    <a:pt x="56271" y="118669"/>
                  </a:lnTo>
                  <a:lnTo>
                    <a:pt x="56271" y="118669"/>
                  </a:lnTo>
                  <a:lnTo>
                    <a:pt x="56949" y="119467"/>
                  </a:lnTo>
                  <a:lnTo>
                    <a:pt x="57966" y="119467"/>
                  </a:lnTo>
                  <a:lnTo>
                    <a:pt x="57966" y="117073"/>
                  </a:lnTo>
                  <a:lnTo>
                    <a:pt x="59999" y="116274"/>
                  </a:lnTo>
                  <a:lnTo>
                    <a:pt x="58983" y="115476"/>
                  </a:lnTo>
                  <a:lnTo>
                    <a:pt x="59999" y="114678"/>
                  </a:lnTo>
                  <a:lnTo>
                    <a:pt x="59999" y="114146"/>
                  </a:lnTo>
                  <a:lnTo>
                    <a:pt x="61016" y="114146"/>
                  </a:lnTo>
                  <a:lnTo>
                    <a:pt x="62033" y="114146"/>
                  </a:lnTo>
                  <a:lnTo>
                    <a:pt x="62033" y="113348"/>
                  </a:lnTo>
                  <a:lnTo>
                    <a:pt x="63050" y="112549"/>
                  </a:lnTo>
                  <a:lnTo>
                    <a:pt x="63050" y="112549"/>
                  </a:lnTo>
                  <a:lnTo>
                    <a:pt x="63050" y="112549"/>
                  </a:lnTo>
                  <a:lnTo>
                    <a:pt x="63728" y="112549"/>
                  </a:lnTo>
                  <a:lnTo>
                    <a:pt x="64745" y="112549"/>
                  </a:lnTo>
                  <a:lnTo>
                    <a:pt x="64745" y="112549"/>
                  </a:lnTo>
                  <a:lnTo>
                    <a:pt x="65762" y="113348"/>
                  </a:lnTo>
                  <a:lnTo>
                    <a:pt x="66779" y="114146"/>
                  </a:lnTo>
                  <a:lnTo>
                    <a:pt x="67796" y="113348"/>
                  </a:lnTo>
                  <a:lnTo>
                    <a:pt x="67796" y="112549"/>
                  </a:lnTo>
                  <a:lnTo>
                    <a:pt x="68813" y="111751"/>
                  </a:lnTo>
                  <a:lnTo>
                    <a:pt x="67796" y="110953"/>
                  </a:lnTo>
                  <a:lnTo>
                    <a:pt x="68813" y="110953"/>
                  </a:lnTo>
                  <a:lnTo>
                    <a:pt x="69830" y="110953"/>
                  </a:lnTo>
                  <a:lnTo>
                    <a:pt x="70508" y="109356"/>
                  </a:lnTo>
                  <a:lnTo>
                    <a:pt x="70508" y="109356"/>
                  </a:lnTo>
                  <a:lnTo>
                    <a:pt x="72542" y="109356"/>
                  </a:lnTo>
                  <a:lnTo>
                    <a:pt x="72542" y="108558"/>
                  </a:lnTo>
                  <a:lnTo>
                    <a:pt x="72542" y="106430"/>
                  </a:lnTo>
                  <a:lnTo>
                    <a:pt x="72542" y="105631"/>
                  </a:lnTo>
                  <a:lnTo>
                    <a:pt x="72542" y="104833"/>
                  </a:lnTo>
                  <a:lnTo>
                    <a:pt x="72542" y="104035"/>
                  </a:lnTo>
                  <a:lnTo>
                    <a:pt x="72542" y="102705"/>
                  </a:lnTo>
                  <a:lnTo>
                    <a:pt x="72542" y="102705"/>
                  </a:lnTo>
                  <a:lnTo>
                    <a:pt x="73559" y="101108"/>
                  </a:lnTo>
                  <a:lnTo>
                    <a:pt x="74576" y="101108"/>
                  </a:lnTo>
                  <a:lnTo>
                    <a:pt x="74576" y="101108"/>
                  </a:lnTo>
                  <a:lnTo>
                    <a:pt x="75593" y="100310"/>
                  </a:lnTo>
                  <a:lnTo>
                    <a:pt x="74576" y="99512"/>
                  </a:lnTo>
                  <a:lnTo>
                    <a:pt x="74576" y="99512"/>
                  </a:lnTo>
                  <a:lnTo>
                    <a:pt x="75593" y="99512"/>
                  </a:lnTo>
                  <a:lnTo>
                    <a:pt x="76271" y="99512"/>
                  </a:lnTo>
                  <a:lnTo>
                    <a:pt x="76271" y="99512"/>
                  </a:lnTo>
                  <a:lnTo>
                    <a:pt x="76271" y="99512"/>
                  </a:lnTo>
                  <a:lnTo>
                    <a:pt x="77288" y="98713"/>
                  </a:lnTo>
                  <a:lnTo>
                    <a:pt x="77288" y="97915"/>
                  </a:lnTo>
                  <a:lnTo>
                    <a:pt x="79322" y="97915"/>
                  </a:lnTo>
                  <a:lnTo>
                    <a:pt x="79322" y="97915"/>
                  </a:lnTo>
                  <a:lnTo>
                    <a:pt x="80338" y="97383"/>
                  </a:lnTo>
                  <a:lnTo>
                    <a:pt x="81355" y="97915"/>
                  </a:lnTo>
                  <a:lnTo>
                    <a:pt x="81355" y="97915"/>
                  </a:lnTo>
                  <a:lnTo>
                    <a:pt x="81355" y="96585"/>
                  </a:lnTo>
                  <a:lnTo>
                    <a:pt x="82372" y="96585"/>
                  </a:lnTo>
                  <a:lnTo>
                    <a:pt x="82372" y="95787"/>
                  </a:lnTo>
                  <a:lnTo>
                    <a:pt x="83050" y="94988"/>
                  </a:lnTo>
                  <a:lnTo>
                    <a:pt x="83050" y="94988"/>
                  </a:lnTo>
                  <a:lnTo>
                    <a:pt x="84067" y="94988"/>
                  </a:lnTo>
                  <a:lnTo>
                    <a:pt x="85084" y="93392"/>
                  </a:lnTo>
                  <a:lnTo>
                    <a:pt x="85084" y="92594"/>
                  </a:lnTo>
                  <a:lnTo>
                    <a:pt x="86101" y="92062"/>
                  </a:lnTo>
                  <a:lnTo>
                    <a:pt x="85084" y="91263"/>
                  </a:lnTo>
                  <a:lnTo>
                    <a:pt x="85084" y="90465"/>
                  </a:lnTo>
                  <a:lnTo>
                    <a:pt x="85084" y="89667"/>
                  </a:lnTo>
                  <a:lnTo>
                    <a:pt x="86101" y="88869"/>
                  </a:lnTo>
                  <a:lnTo>
                    <a:pt x="86101" y="88869"/>
                  </a:lnTo>
                  <a:lnTo>
                    <a:pt x="87118" y="89667"/>
                  </a:lnTo>
                  <a:lnTo>
                    <a:pt x="88135" y="88869"/>
                  </a:lnTo>
                  <a:lnTo>
                    <a:pt x="88135" y="88070"/>
                  </a:lnTo>
                  <a:lnTo>
                    <a:pt x="89830" y="87272"/>
                  </a:lnTo>
                  <a:lnTo>
                    <a:pt x="89830" y="87272"/>
                  </a:lnTo>
                  <a:lnTo>
                    <a:pt x="89830" y="85942"/>
                  </a:lnTo>
                  <a:lnTo>
                    <a:pt x="90847" y="85144"/>
                  </a:lnTo>
                  <a:lnTo>
                    <a:pt x="91864" y="85144"/>
                  </a:lnTo>
                  <a:lnTo>
                    <a:pt x="92881" y="84345"/>
                  </a:lnTo>
                  <a:lnTo>
                    <a:pt x="92881" y="83547"/>
                  </a:lnTo>
                  <a:lnTo>
                    <a:pt x="92881" y="83547"/>
                  </a:lnTo>
                  <a:lnTo>
                    <a:pt x="92881" y="82749"/>
                  </a:lnTo>
                  <a:lnTo>
                    <a:pt x="94915" y="81951"/>
                  </a:lnTo>
                  <a:lnTo>
                    <a:pt x="95932" y="81951"/>
                  </a:lnTo>
                  <a:lnTo>
                    <a:pt x="95932" y="79822"/>
                  </a:lnTo>
                  <a:lnTo>
                    <a:pt x="96610" y="79822"/>
                  </a:lnTo>
                  <a:lnTo>
                    <a:pt x="97627" y="80620"/>
                  </a:lnTo>
                  <a:lnTo>
                    <a:pt x="97627" y="80620"/>
                  </a:lnTo>
                  <a:lnTo>
                    <a:pt x="98644" y="80620"/>
                  </a:lnTo>
                  <a:lnTo>
                    <a:pt x="98644" y="78226"/>
                  </a:lnTo>
                  <a:lnTo>
                    <a:pt x="99661" y="78226"/>
                  </a:lnTo>
                  <a:lnTo>
                    <a:pt x="100677" y="76629"/>
                  </a:lnTo>
                  <a:lnTo>
                    <a:pt x="100677" y="76097"/>
                  </a:lnTo>
                  <a:lnTo>
                    <a:pt x="100677" y="75299"/>
                  </a:lnTo>
                  <a:lnTo>
                    <a:pt x="101694" y="75299"/>
                  </a:lnTo>
                  <a:lnTo>
                    <a:pt x="100677" y="74501"/>
                  </a:lnTo>
                  <a:lnTo>
                    <a:pt x="100677" y="72904"/>
                  </a:lnTo>
                  <a:lnTo>
                    <a:pt x="100677" y="72106"/>
                  </a:lnTo>
                  <a:lnTo>
                    <a:pt x="103389" y="72904"/>
                  </a:lnTo>
                  <a:lnTo>
                    <a:pt x="105423" y="72106"/>
                  </a:lnTo>
                  <a:lnTo>
                    <a:pt x="106440" y="71308"/>
                  </a:lnTo>
                  <a:lnTo>
                    <a:pt x="106440" y="70776"/>
                  </a:lnTo>
                  <a:lnTo>
                    <a:pt x="106440" y="69977"/>
                  </a:lnTo>
                  <a:lnTo>
                    <a:pt x="106440" y="69179"/>
                  </a:lnTo>
                  <a:lnTo>
                    <a:pt x="105423" y="68381"/>
                  </a:lnTo>
                  <a:lnTo>
                    <a:pt x="106440" y="67583"/>
                  </a:lnTo>
                  <a:lnTo>
                    <a:pt x="104406" y="67583"/>
                  </a:lnTo>
                  <a:lnTo>
                    <a:pt x="104406" y="66784"/>
                  </a:lnTo>
                  <a:lnTo>
                    <a:pt x="103389" y="67583"/>
                  </a:lnTo>
                  <a:lnTo>
                    <a:pt x="102711" y="65986"/>
                  </a:lnTo>
                  <a:lnTo>
                    <a:pt x="101694" y="65986"/>
                  </a:lnTo>
                  <a:lnTo>
                    <a:pt x="100677" y="65986"/>
                  </a:lnTo>
                  <a:lnTo>
                    <a:pt x="101694" y="63059"/>
                  </a:lnTo>
                  <a:lnTo>
                    <a:pt x="101694" y="62261"/>
                  </a:lnTo>
                  <a:lnTo>
                    <a:pt x="100677" y="60665"/>
                  </a:lnTo>
                  <a:lnTo>
                    <a:pt x="101694" y="60665"/>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3" name="Google Shape;513;p9"/>
            <p:cNvSpPr/>
            <p:nvPr/>
          </p:nvSpPr>
          <p:spPr>
            <a:xfrm>
              <a:off x="4018386" y="3802678"/>
              <a:ext cx="13498" cy="18799"/>
            </a:xfrm>
            <a:custGeom>
              <a:avLst/>
              <a:gdLst/>
              <a:ahLst/>
              <a:cxnLst/>
              <a:rect l="l" t="t" r="r" b="b"/>
              <a:pathLst>
                <a:path w="120000" h="120000" extrusionOk="0">
                  <a:moveTo>
                    <a:pt x="120000" y="85714"/>
                  </a:moveTo>
                  <a:lnTo>
                    <a:pt x="102000" y="59999"/>
                  </a:lnTo>
                  <a:lnTo>
                    <a:pt x="84000" y="59999"/>
                  </a:lnTo>
                  <a:lnTo>
                    <a:pt x="48000" y="34285"/>
                  </a:lnTo>
                  <a:lnTo>
                    <a:pt x="48000" y="34285"/>
                  </a:lnTo>
                  <a:lnTo>
                    <a:pt x="66000" y="34285"/>
                  </a:lnTo>
                  <a:lnTo>
                    <a:pt x="66000" y="12857"/>
                  </a:lnTo>
                  <a:lnTo>
                    <a:pt x="48000" y="0"/>
                  </a:lnTo>
                  <a:lnTo>
                    <a:pt x="0" y="0"/>
                  </a:lnTo>
                  <a:lnTo>
                    <a:pt x="0" y="0"/>
                  </a:lnTo>
                  <a:lnTo>
                    <a:pt x="0" y="21428"/>
                  </a:lnTo>
                  <a:lnTo>
                    <a:pt x="0" y="34285"/>
                  </a:lnTo>
                  <a:lnTo>
                    <a:pt x="18000" y="47142"/>
                  </a:lnTo>
                  <a:lnTo>
                    <a:pt x="36000" y="59999"/>
                  </a:lnTo>
                  <a:lnTo>
                    <a:pt x="48000" y="59999"/>
                  </a:lnTo>
                  <a:lnTo>
                    <a:pt x="48000" y="59999"/>
                  </a:lnTo>
                  <a:lnTo>
                    <a:pt x="84000" y="72857"/>
                  </a:lnTo>
                  <a:lnTo>
                    <a:pt x="102000" y="85714"/>
                  </a:lnTo>
                  <a:lnTo>
                    <a:pt x="102000" y="119999"/>
                  </a:lnTo>
                  <a:lnTo>
                    <a:pt x="120000" y="85714"/>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4" name="Google Shape;514;p9"/>
            <p:cNvSpPr/>
            <p:nvPr/>
          </p:nvSpPr>
          <p:spPr>
            <a:xfrm>
              <a:off x="4018386" y="3802678"/>
              <a:ext cx="13498" cy="18799"/>
            </a:xfrm>
            <a:custGeom>
              <a:avLst/>
              <a:gdLst/>
              <a:ahLst/>
              <a:cxnLst/>
              <a:rect l="l" t="t" r="r" b="b"/>
              <a:pathLst>
                <a:path w="120000" h="120000" extrusionOk="0">
                  <a:moveTo>
                    <a:pt x="120000" y="85714"/>
                  </a:moveTo>
                  <a:lnTo>
                    <a:pt x="102000" y="59999"/>
                  </a:lnTo>
                  <a:lnTo>
                    <a:pt x="84000" y="59999"/>
                  </a:lnTo>
                  <a:lnTo>
                    <a:pt x="48000" y="34285"/>
                  </a:lnTo>
                  <a:lnTo>
                    <a:pt x="48000" y="34285"/>
                  </a:lnTo>
                  <a:lnTo>
                    <a:pt x="66000" y="34285"/>
                  </a:lnTo>
                  <a:lnTo>
                    <a:pt x="66000" y="12857"/>
                  </a:lnTo>
                  <a:lnTo>
                    <a:pt x="48000" y="0"/>
                  </a:lnTo>
                  <a:lnTo>
                    <a:pt x="0" y="0"/>
                  </a:lnTo>
                  <a:lnTo>
                    <a:pt x="0" y="0"/>
                  </a:lnTo>
                  <a:lnTo>
                    <a:pt x="0" y="21428"/>
                  </a:lnTo>
                  <a:lnTo>
                    <a:pt x="0" y="34285"/>
                  </a:lnTo>
                  <a:lnTo>
                    <a:pt x="18000" y="47142"/>
                  </a:lnTo>
                  <a:lnTo>
                    <a:pt x="36000" y="59999"/>
                  </a:lnTo>
                  <a:lnTo>
                    <a:pt x="48000" y="59999"/>
                  </a:lnTo>
                  <a:lnTo>
                    <a:pt x="48000" y="59999"/>
                  </a:lnTo>
                  <a:lnTo>
                    <a:pt x="84000" y="72857"/>
                  </a:lnTo>
                  <a:lnTo>
                    <a:pt x="102000" y="85714"/>
                  </a:lnTo>
                  <a:lnTo>
                    <a:pt x="102000" y="119999"/>
                  </a:lnTo>
                  <a:lnTo>
                    <a:pt x="120000" y="85714"/>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5" name="Google Shape;515;p9"/>
            <p:cNvSpPr/>
            <p:nvPr/>
          </p:nvSpPr>
          <p:spPr>
            <a:xfrm>
              <a:off x="4003764" y="3844455"/>
              <a:ext cx="13498" cy="5222"/>
            </a:xfrm>
            <a:custGeom>
              <a:avLst/>
              <a:gdLst/>
              <a:ahLst/>
              <a:cxnLst/>
              <a:rect l="l" t="t" r="r" b="b"/>
              <a:pathLst>
                <a:path w="120000" h="120000" extrusionOk="0">
                  <a:moveTo>
                    <a:pt x="120000" y="120000"/>
                  </a:moveTo>
                  <a:lnTo>
                    <a:pt x="84000" y="45000"/>
                  </a:lnTo>
                  <a:lnTo>
                    <a:pt x="66000" y="45000"/>
                  </a:lnTo>
                  <a:lnTo>
                    <a:pt x="36000" y="0"/>
                  </a:lnTo>
                  <a:lnTo>
                    <a:pt x="36000" y="0"/>
                  </a:lnTo>
                  <a:lnTo>
                    <a:pt x="0" y="0"/>
                  </a:lnTo>
                  <a:lnTo>
                    <a:pt x="18000" y="75000"/>
                  </a:lnTo>
                  <a:lnTo>
                    <a:pt x="66000" y="120000"/>
                  </a:lnTo>
                  <a:lnTo>
                    <a:pt x="84000" y="120000"/>
                  </a:lnTo>
                  <a:lnTo>
                    <a:pt x="102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6" name="Google Shape;516;p9"/>
            <p:cNvSpPr/>
            <p:nvPr/>
          </p:nvSpPr>
          <p:spPr>
            <a:xfrm>
              <a:off x="4003764" y="3844455"/>
              <a:ext cx="13498" cy="5222"/>
            </a:xfrm>
            <a:custGeom>
              <a:avLst/>
              <a:gdLst/>
              <a:ahLst/>
              <a:cxnLst/>
              <a:rect l="l" t="t" r="r" b="b"/>
              <a:pathLst>
                <a:path w="120000" h="120000" extrusionOk="0">
                  <a:moveTo>
                    <a:pt x="120000" y="120000"/>
                  </a:moveTo>
                  <a:lnTo>
                    <a:pt x="84000" y="45000"/>
                  </a:lnTo>
                  <a:lnTo>
                    <a:pt x="66000" y="45000"/>
                  </a:lnTo>
                  <a:lnTo>
                    <a:pt x="36000" y="0"/>
                  </a:lnTo>
                  <a:lnTo>
                    <a:pt x="36000" y="0"/>
                  </a:lnTo>
                  <a:lnTo>
                    <a:pt x="0" y="0"/>
                  </a:lnTo>
                  <a:lnTo>
                    <a:pt x="18000" y="75000"/>
                  </a:lnTo>
                  <a:lnTo>
                    <a:pt x="66000" y="120000"/>
                  </a:lnTo>
                  <a:lnTo>
                    <a:pt x="84000" y="120000"/>
                  </a:lnTo>
                  <a:lnTo>
                    <a:pt x="102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7" name="Google Shape;517;p9"/>
            <p:cNvSpPr/>
            <p:nvPr/>
          </p:nvSpPr>
          <p:spPr>
            <a:xfrm>
              <a:off x="4085876" y="3916519"/>
              <a:ext cx="29246" cy="18799"/>
            </a:xfrm>
            <a:custGeom>
              <a:avLst/>
              <a:gdLst/>
              <a:ahLst/>
              <a:cxnLst/>
              <a:rect l="l" t="t" r="r" b="b"/>
              <a:pathLst>
                <a:path w="120000" h="120000" extrusionOk="0">
                  <a:moveTo>
                    <a:pt x="33000" y="24827"/>
                  </a:moveTo>
                  <a:lnTo>
                    <a:pt x="27000" y="0"/>
                  </a:lnTo>
                  <a:lnTo>
                    <a:pt x="18000" y="0"/>
                  </a:lnTo>
                  <a:lnTo>
                    <a:pt x="18000" y="12413"/>
                  </a:lnTo>
                  <a:lnTo>
                    <a:pt x="9000" y="12413"/>
                  </a:lnTo>
                  <a:lnTo>
                    <a:pt x="0" y="12413"/>
                  </a:lnTo>
                  <a:lnTo>
                    <a:pt x="0" y="24827"/>
                  </a:lnTo>
                  <a:lnTo>
                    <a:pt x="0" y="37241"/>
                  </a:lnTo>
                  <a:lnTo>
                    <a:pt x="0" y="49655"/>
                  </a:lnTo>
                  <a:lnTo>
                    <a:pt x="18000" y="62068"/>
                  </a:lnTo>
                  <a:lnTo>
                    <a:pt x="33000" y="49655"/>
                  </a:lnTo>
                  <a:lnTo>
                    <a:pt x="60000" y="70344"/>
                  </a:lnTo>
                  <a:lnTo>
                    <a:pt x="78000" y="82758"/>
                  </a:lnTo>
                  <a:lnTo>
                    <a:pt x="78000" y="95172"/>
                  </a:lnTo>
                  <a:lnTo>
                    <a:pt x="93000" y="107586"/>
                  </a:lnTo>
                  <a:lnTo>
                    <a:pt x="111000" y="120000"/>
                  </a:lnTo>
                  <a:lnTo>
                    <a:pt x="120000" y="95172"/>
                  </a:lnTo>
                  <a:lnTo>
                    <a:pt x="120000" y="82758"/>
                  </a:lnTo>
                  <a:lnTo>
                    <a:pt x="111000" y="82758"/>
                  </a:lnTo>
                  <a:lnTo>
                    <a:pt x="111000" y="70344"/>
                  </a:lnTo>
                  <a:lnTo>
                    <a:pt x="102000" y="70344"/>
                  </a:lnTo>
                  <a:lnTo>
                    <a:pt x="102000" y="70344"/>
                  </a:lnTo>
                  <a:lnTo>
                    <a:pt x="93000" y="70344"/>
                  </a:lnTo>
                  <a:lnTo>
                    <a:pt x="87000" y="62068"/>
                  </a:lnTo>
                  <a:lnTo>
                    <a:pt x="87000" y="49655"/>
                  </a:lnTo>
                  <a:lnTo>
                    <a:pt x="69000" y="49655"/>
                  </a:lnTo>
                  <a:lnTo>
                    <a:pt x="51000" y="49655"/>
                  </a:lnTo>
                  <a:lnTo>
                    <a:pt x="51000" y="49655"/>
                  </a:lnTo>
                  <a:lnTo>
                    <a:pt x="60000" y="49655"/>
                  </a:lnTo>
                  <a:lnTo>
                    <a:pt x="60000" y="37241"/>
                  </a:lnTo>
                  <a:lnTo>
                    <a:pt x="42000" y="37241"/>
                  </a:lnTo>
                  <a:lnTo>
                    <a:pt x="33000" y="37241"/>
                  </a:lnTo>
                  <a:lnTo>
                    <a:pt x="33000" y="49655"/>
                  </a:lnTo>
                  <a:lnTo>
                    <a:pt x="18000" y="49655"/>
                  </a:lnTo>
                  <a:lnTo>
                    <a:pt x="18000" y="24827"/>
                  </a:lnTo>
                  <a:lnTo>
                    <a:pt x="33000" y="24827"/>
                  </a:lnTo>
                  <a:lnTo>
                    <a:pt x="33000" y="24827"/>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8" name="Google Shape;518;p9"/>
            <p:cNvSpPr/>
            <p:nvPr/>
          </p:nvSpPr>
          <p:spPr>
            <a:xfrm>
              <a:off x="4085876" y="3916519"/>
              <a:ext cx="29246" cy="18799"/>
            </a:xfrm>
            <a:custGeom>
              <a:avLst/>
              <a:gdLst/>
              <a:ahLst/>
              <a:cxnLst/>
              <a:rect l="l" t="t" r="r" b="b"/>
              <a:pathLst>
                <a:path w="120000" h="120000" extrusionOk="0">
                  <a:moveTo>
                    <a:pt x="33000" y="24827"/>
                  </a:moveTo>
                  <a:lnTo>
                    <a:pt x="27000" y="0"/>
                  </a:lnTo>
                  <a:lnTo>
                    <a:pt x="18000" y="0"/>
                  </a:lnTo>
                  <a:lnTo>
                    <a:pt x="18000" y="12413"/>
                  </a:lnTo>
                  <a:lnTo>
                    <a:pt x="9000" y="12413"/>
                  </a:lnTo>
                  <a:lnTo>
                    <a:pt x="0" y="12413"/>
                  </a:lnTo>
                  <a:lnTo>
                    <a:pt x="0" y="24827"/>
                  </a:lnTo>
                  <a:lnTo>
                    <a:pt x="0" y="37241"/>
                  </a:lnTo>
                  <a:lnTo>
                    <a:pt x="0" y="49655"/>
                  </a:lnTo>
                  <a:lnTo>
                    <a:pt x="18000" y="62068"/>
                  </a:lnTo>
                  <a:lnTo>
                    <a:pt x="33000" y="49655"/>
                  </a:lnTo>
                  <a:lnTo>
                    <a:pt x="60000" y="70344"/>
                  </a:lnTo>
                  <a:lnTo>
                    <a:pt x="78000" y="82758"/>
                  </a:lnTo>
                  <a:lnTo>
                    <a:pt x="78000" y="95172"/>
                  </a:lnTo>
                  <a:lnTo>
                    <a:pt x="93000" y="107586"/>
                  </a:lnTo>
                  <a:lnTo>
                    <a:pt x="111000" y="120000"/>
                  </a:lnTo>
                  <a:lnTo>
                    <a:pt x="120000" y="95172"/>
                  </a:lnTo>
                  <a:lnTo>
                    <a:pt x="120000" y="82758"/>
                  </a:lnTo>
                  <a:lnTo>
                    <a:pt x="111000" y="82758"/>
                  </a:lnTo>
                  <a:lnTo>
                    <a:pt x="111000" y="70344"/>
                  </a:lnTo>
                  <a:lnTo>
                    <a:pt x="102000" y="70344"/>
                  </a:lnTo>
                  <a:lnTo>
                    <a:pt x="102000" y="70344"/>
                  </a:lnTo>
                  <a:lnTo>
                    <a:pt x="93000" y="70344"/>
                  </a:lnTo>
                  <a:lnTo>
                    <a:pt x="87000" y="62068"/>
                  </a:lnTo>
                  <a:lnTo>
                    <a:pt x="87000" y="49655"/>
                  </a:lnTo>
                  <a:lnTo>
                    <a:pt x="69000" y="49655"/>
                  </a:lnTo>
                  <a:lnTo>
                    <a:pt x="51000" y="49655"/>
                  </a:lnTo>
                  <a:lnTo>
                    <a:pt x="51000" y="49655"/>
                  </a:lnTo>
                  <a:lnTo>
                    <a:pt x="60000" y="49655"/>
                  </a:lnTo>
                  <a:lnTo>
                    <a:pt x="60000" y="37241"/>
                  </a:lnTo>
                  <a:lnTo>
                    <a:pt x="42000" y="37241"/>
                  </a:lnTo>
                  <a:lnTo>
                    <a:pt x="33000" y="37241"/>
                  </a:lnTo>
                  <a:lnTo>
                    <a:pt x="33000" y="49655"/>
                  </a:lnTo>
                  <a:lnTo>
                    <a:pt x="18000" y="49655"/>
                  </a:lnTo>
                  <a:lnTo>
                    <a:pt x="18000" y="24827"/>
                  </a:lnTo>
                  <a:lnTo>
                    <a:pt x="33000" y="24827"/>
                  </a:lnTo>
                  <a:lnTo>
                    <a:pt x="33000" y="24827"/>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19" name="Google Shape;519;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0" name="Google Shape;520;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1" name="Google Shape;521;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2" name="Google Shape;522;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3" name="Google Shape;523;p9"/>
            <p:cNvSpPr/>
            <p:nvPr/>
          </p:nvSpPr>
          <p:spPr>
            <a:xfrm>
              <a:off x="4127495" y="3961428"/>
              <a:ext cx="1124" cy="1044"/>
            </a:xfrm>
            <a:prstGeom prst="rect">
              <a:avLst/>
            </a:prstGeom>
            <a:solidFill>
              <a:srgbClr val="BFBFBF"/>
            </a:solidFill>
            <a:ln w="9525" cap="flat" cmpd="sng">
              <a:solidFill>
                <a:srgbClr val="80808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4" name="Google Shape;524;p9"/>
            <p:cNvSpPr/>
            <p:nvPr/>
          </p:nvSpPr>
          <p:spPr>
            <a:xfrm>
              <a:off x="4120746" y="4070047"/>
              <a:ext cx="7873" cy="20888"/>
            </a:xfrm>
            <a:custGeom>
              <a:avLst/>
              <a:gdLst/>
              <a:ahLst/>
              <a:cxnLst/>
              <a:rect l="l" t="t" r="r" b="b"/>
              <a:pathLst>
                <a:path w="120000" h="120000" extrusionOk="0">
                  <a:moveTo>
                    <a:pt x="120000" y="42580"/>
                  </a:moveTo>
                  <a:lnTo>
                    <a:pt x="87272" y="77419"/>
                  </a:lnTo>
                  <a:lnTo>
                    <a:pt x="54545" y="100645"/>
                  </a:lnTo>
                  <a:lnTo>
                    <a:pt x="21818" y="120000"/>
                  </a:lnTo>
                  <a:lnTo>
                    <a:pt x="0" y="112258"/>
                  </a:lnTo>
                  <a:lnTo>
                    <a:pt x="0" y="65806"/>
                  </a:lnTo>
                  <a:lnTo>
                    <a:pt x="0" y="34838"/>
                  </a:lnTo>
                  <a:lnTo>
                    <a:pt x="21818" y="0"/>
                  </a:lnTo>
                  <a:lnTo>
                    <a:pt x="54545" y="0"/>
                  </a:lnTo>
                  <a:lnTo>
                    <a:pt x="120000" y="4258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5" name="Google Shape;525;p9"/>
            <p:cNvSpPr/>
            <p:nvPr/>
          </p:nvSpPr>
          <p:spPr>
            <a:xfrm>
              <a:off x="4120746" y="4070047"/>
              <a:ext cx="7873" cy="20888"/>
            </a:xfrm>
            <a:custGeom>
              <a:avLst/>
              <a:gdLst/>
              <a:ahLst/>
              <a:cxnLst/>
              <a:rect l="l" t="t" r="r" b="b"/>
              <a:pathLst>
                <a:path w="120000" h="120000" extrusionOk="0">
                  <a:moveTo>
                    <a:pt x="120000" y="42580"/>
                  </a:moveTo>
                  <a:lnTo>
                    <a:pt x="87272" y="77419"/>
                  </a:lnTo>
                  <a:lnTo>
                    <a:pt x="54545" y="100645"/>
                  </a:lnTo>
                  <a:lnTo>
                    <a:pt x="21818" y="120000"/>
                  </a:lnTo>
                  <a:lnTo>
                    <a:pt x="0" y="112258"/>
                  </a:lnTo>
                  <a:lnTo>
                    <a:pt x="0" y="65806"/>
                  </a:lnTo>
                  <a:lnTo>
                    <a:pt x="0" y="34838"/>
                  </a:lnTo>
                  <a:lnTo>
                    <a:pt x="21818" y="0"/>
                  </a:lnTo>
                  <a:lnTo>
                    <a:pt x="54545" y="0"/>
                  </a:lnTo>
                  <a:lnTo>
                    <a:pt x="120000" y="4258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6" name="Google Shape;526;p9"/>
            <p:cNvSpPr/>
            <p:nvPr/>
          </p:nvSpPr>
          <p:spPr>
            <a:xfrm>
              <a:off x="4120746" y="4098246"/>
              <a:ext cx="6749" cy="9400"/>
            </a:xfrm>
            <a:custGeom>
              <a:avLst/>
              <a:gdLst/>
              <a:ahLst/>
              <a:cxnLst/>
              <a:rect l="l" t="t" r="r" b="b"/>
              <a:pathLst>
                <a:path w="120000" h="120000" extrusionOk="0">
                  <a:moveTo>
                    <a:pt x="120000" y="68571"/>
                  </a:moveTo>
                  <a:lnTo>
                    <a:pt x="0" y="119999"/>
                  </a:lnTo>
                  <a:lnTo>
                    <a:pt x="0" y="94285"/>
                  </a:lnTo>
                  <a:lnTo>
                    <a:pt x="0" y="25714"/>
                  </a:lnTo>
                  <a:lnTo>
                    <a:pt x="0" y="0"/>
                  </a:lnTo>
                  <a:lnTo>
                    <a:pt x="30000" y="0"/>
                  </a:lnTo>
                  <a:lnTo>
                    <a:pt x="75000" y="25714"/>
                  </a:lnTo>
                  <a:lnTo>
                    <a:pt x="120000" y="68571"/>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7" name="Google Shape;527;p9"/>
            <p:cNvSpPr/>
            <p:nvPr/>
          </p:nvSpPr>
          <p:spPr>
            <a:xfrm>
              <a:off x="4120746" y="4098246"/>
              <a:ext cx="6749" cy="9400"/>
            </a:xfrm>
            <a:custGeom>
              <a:avLst/>
              <a:gdLst/>
              <a:ahLst/>
              <a:cxnLst/>
              <a:rect l="l" t="t" r="r" b="b"/>
              <a:pathLst>
                <a:path w="120000" h="120000" extrusionOk="0">
                  <a:moveTo>
                    <a:pt x="120000" y="68571"/>
                  </a:moveTo>
                  <a:lnTo>
                    <a:pt x="0" y="119999"/>
                  </a:lnTo>
                  <a:lnTo>
                    <a:pt x="0" y="94285"/>
                  </a:lnTo>
                  <a:lnTo>
                    <a:pt x="0" y="25714"/>
                  </a:lnTo>
                  <a:lnTo>
                    <a:pt x="0" y="0"/>
                  </a:lnTo>
                  <a:lnTo>
                    <a:pt x="30000" y="0"/>
                  </a:lnTo>
                  <a:lnTo>
                    <a:pt x="75000" y="25714"/>
                  </a:lnTo>
                  <a:lnTo>
                    <a:pt x="120000" y="68571"/>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8" name="Google Shape;528;p9"/>
            <p:cNvSpPr/>
            <p:nvPr/>
          </p:nvSpPr>
          <p:spPr>
            <a:xfrm>
              <a:off x="4112872" y="3791190"/>
              <a:ext cx="255336" cy="299745"/>
            </a:xfrm>
            <a:custGeom>
              <a:avLst/>
              <a:gdLst/>
              <a:ahLst/>
              <a:cxnLst/>
              <a:rect l="l" t="t" r="r" b="b"/>
              <a:pathLst>
                <a:path w="120000" h="120000" extrusionOk="0">
                  <a:moveTo>
                    <a:pt x="101694" y="60665"/>
                  </a:moveTo>
                  <a:lnTo>
                    <a:pt x="102711" y="60665"/>
                  </a:lnTo>
                  <a:lnTo>
                    <a:pt x="102711" y="59866"/>
                  </a:lnTo>
                  <a:lnTo>
                    <a:pt x="101694" y="59334"/>
                  </a:lnTo>
                  <a:lnTo>
                    <a:pt x="101694" y="59334"/>
                  </a:lnTo>
                  <a:lnTo>
                    <a:pt x="101694" y="58536"/>
                  </a:lnTo>
                  <a:lnTo>
                    <a:pt x="101694" y="56940"/>
                  </a:lnTo>
                  <a:lnTo>
                    <a:pt x="100677" y="56940"/>
                  </a:lnTo>
                  <a:lnTo>
                    <a:pt x="99661" y="56141"/>
                  </a:lnTo>
                  <a:lnTo>
                    <a:pt x="100677" y="54545"/>
                  </a:lnTo>
                  <a:lnTo>
                    <a:pt x="103389" y="54545"/>
                  </a:lnTo>
                  <a:lnTo>
                    <a:pt x="103389" y="53215"/>
                  </a:lnTo>
                  <a:lnTo>
                    <a:pt x="104406" y="52416"/>
                  </a:lnTo>
                  <a:lnTo>
                    <a:pt x="105423" y="51618"/>
                  </a:lnTo>
                  <a:lnTo>
                    <a:pt x="106440" y="52416"/>
                  </a:lnTo>
                  <a:lnTo>
                    <a:pt x="106440" y="51618"/>
                  </a:lnTo>
                  <a:lnTo>
                    <a:pt x="110169" y="52416"/>
                  </a:lnTo>
                  <a:lnTo>
                    <a:pt x="110169" y="50820"/>
                  </a:lnTo>
                  <a:lnTo>
                    <a:pt x="111186" y="50022"/>
                  </a:lnTo>
                  <a:lnTo>
                    <a:pt x="111186" y="48691"/>
                  </a:lnTo>
                  <a:lnTo>
                    <a:pt x="112203" y="47893"/>
                  </a:lnTo>
                  <a:lnTo>
                    <a:pt x="113220" y="47893"/>
                  </a:lnTo>
                  <a:lnTo>
                    <a:pt x="115254" y="47893"/>
                  </a:lnTo>
                  <a:lnTo>
                    <a:pt x="115254" y="47893"/>
                  </a:lnTo>
                  <a:lnTo>
                    <a:pt x="115932" y="47893"/>
                  </a:lnTo>
                  <a:lnTo>
                    <a:pt x="116949" y="47893"/>
                  </a:lnTo>
                  <a:lnTo>
                    <a:pt x="117966" y="46297"/>
                  </a:lnTo>
                  <a:lnTo>
                    <a:pt x="117966" y="46297"/>
                  </a:lnTo>
                  <a:lnTo>
                    <a:pt x="119999" y="44700"/>
                  </a:lnTo>
                  <a:lnTo>
                    <a:pt x="118983" y="44700"/>
                  </a:lnTo>
                  <a:lnTo>
                    <a:pt x="119999" y="43370"/>
                  </a:lnTo>
                  <a:lnTo>
                    <a:pt x="118983" y="43370"/>
                  </a:lnTo>
                  <a:lnTo>
                    <a:pt x="118983" y="43370"/>
                  </a:lnTo>
                  <a:lnTo>
                    <a:pt x="117966" y="43370"/>
                  </a:lnTo>
                  <a:lnTo>
                    <a:pt x="116949" y="42572"/>
                  </a:lnTo>
                  <a:lnTo>
                    <a:pt x="116949" y="41773"/>
                  </a:lnTo>
                  <a:lnTo>
                    <a:pt x="116949" y="41773"/>
                  </a:lnTo>
                  <a:lnTo>
                    <a:pt x="116949" y="40177"/>
                  </a:lnTo>
                  <a:lnTo>
                    <a:pt x="116949" y="39379"/>
                  </a:lnTo>
                  <a:lnTo>
                    <a:pt x="115932" y="38048"/>
                  </a:lnTo>
                  <a:lnTo>
                    <a:pt x="115254" y="38048"/>
                  </a:lnTo>
                  <a:lnTo>
                    <a:pt x="111186" y="37250"/>
                  </a:lnTo>
                  <a:lnTo>
                    <a:pt x="112203" y="36452"/>
                  </a:lnTo>
                  <a:lnTo>
                    <a:pt x="111186" y="35654"/>
                  </a:lnTo>
                  <a:lnTo>
                    <a:pt x="110169" y="35654"/>
                  </a:lnTo>
                  <a:lnTo>
                    <a:pt x="109152" y="34855"/>
                  </a:lnTo>
                  <a:lnTo>
                    <a:pt x="107457" y="34855"/>
                  </a:lnTo>
                  <a:lnTo>
                    <a:pt x="107457" y="34057"/>
                  </a:lnTo>
                  <a:lnTo>
                    <a:pt x="106440" y="33259"/>
                  </a:lnTo>
                  <a:lnTo>
                    <a:pt x="106440" y="33259"/>
                  </a:lnTo>
                  <a:lnTo>
                    <a:pt x="104406" y="31929"/>
                  </a:lnTo>
                  <a:lnTo>
                    <a:pt x="106440" y="30332"/>
                  </a:lnTo>
                  <a:lnTo>
                    <a:pt x="106440" y="29534"/>
                  </a:lnTo>
                  <a:lnTo>
                    <a:pt x="106440" y="28736"/>
                  </a:lnTo>
                  <a:lnTo>
                    <a:pt x="106440" y="27937"/>
                  </a:lnTo>
                  <a:lnTo>
                    <a:pt x="106440" y="27405"/>
                  </a:lnTo>
                  <a:lnTo>
                    <a:pt x="106440" y="25809"/>
                  </a:lnTo>
                  <a:lnTo>
                    <a:pt x="105423" y="25809"/>
                  </a:lnTo>
                  <a:lnTo>
                    <a:pt x="104406" y="25011"/>
                  </a:lnTo>
                  <a:lnTo>
                    <a:pt x="104406" y="25011"/>
                  </a:lnTo>
                  <a:lnTo>
                    <a:pt x="103389" y="24212"/>
                  </a:lnTo>
                  <a:lnTo>
                    <a:pt x="103389" y="24212"/>
                  </a:lnTo>
                  <a:lnTo>
                    <a:pt x="102711" y="22616"/>
                  </a:lnTo>
                  <a:lnTo>
                    <a:pt x="101694" y="22616"/>
                  </a:lnTo>
                  <a:lnTo>
                    <a:pt x="101694" y="21286"/>
                  </a:lnTo>
                  <a:lnTo>
                    <a:pt x="101694" y="20487"/>
                  </a:lnTo>
                  <a:lnTo>
                    <a:pt x="100677" y="19689"/>
                  </a:lnTo>
                  <a:lnTo>
                    <a:pt x="101694" y="18891"/>
                  </a:lnTo>
                  <a:lnTo>
                    <a:pt x="99661" y="18891"/>
                  </a:lnTo>
                  <a:lnTo>
                    <a:pt x="99661" y="18093"/>
                  </a:lnTo>
                  <a:lnTo>
                    <a:pt x="99661" y="18093"/>
                  </a:lnTo>
                  <a:lnTo>
                    <a:pt x="98644" y="18093"/>
                  </a:lnTo>
                  <a:lnTo>
                    <a:pt x="97627" y="17294"/>
                  </a:lnTo>
                  <a:lnTo>
                    <a:pt x="97627" y="17294"/>
                  </a:lnTo>
                  <a:lnTo>
                    <a:pt x="96610" y="15964"/>
                  </a:lnTo>
                  <a:lnTo>
                    <a:pt x="96610" y="15964"/>
                  </a:lnTo>
                  <a:lnTo>
                    <a:pt x="96610" y="14368"/>
                  </a:lnTo>
                  <a:lnTo>
                    <a:pt x="96610" y="12771"/>
                  </a:lnTo>
                  <a:lnTo>
                    <a:pt x="96610" y="11973"/>
                  </a:lnTo>
                  <a:lnTo>
                    <a:pt x="94915" y="11175"/>
                  </a:lnTo>
                  <a:lnTo>
                    <a:pt x="94915" y="10643"/>
                  </a:lnTo>
                  <a:lnTo>
                    <a:pt x="92881" y="10643"/>
                  </a:lnTo>
                  <a:lnTo>
                    <a:pt x="92881" y="10643"/>
                  </a:lnTo>
                  <a:lnTo>
                    <a:pt x="92881" y="10643"/>
                  </a:lnTo>
                  <a:lnTo>
                    <a:pt x="92881" y="9844"/>
                  </a:lnTo>
                  <a:lnTo>
                    <a:pt x="90847" y="9844"/>
                  </a:lnTo>
                  <a:lnTo>
                    <a:pt x="89830" y="9844"/>
                  </a:lnTo>
                  <a:lnTo>
                    <a:pt x="89830" y="10643"/>
                  </a:lnTo>
                  <a:lnTo>
                    <a:pt x="89830" y="11175"/>
                  </a:lnTo>
                  <a:lnTo>
                    <a:pt x="91864" y="11973"/>
                  </a:lnTo>
                  <a:lnTo>
                    <a:pt x="91864" y="12771"/>
                  </a:lnTo>
                  <a:lnTo>
                    <a:pt x="89830" y="12771"/>
                  </a:lnTo>
                  <a:lnTo>
                    <a:pt x="88135" y="12771"/>
                  </a:lnTo>
                  <a:lnTo>
                    <a:pt x="86101" y="12771"/>
                  </a:lnTo>
                  <a:lnTo>
                    <a:pt x="84067" y="13569"/>
                  </a:lnTo>
                  <a:lnTo>
                    <a:pt x="84067" y="14368"/>
                  </a:lnTo>
                  <a:lnTo>
                    <a:pt x="83050" y="13569"/>
                  </a:lnTo>
                  <a:lnTo>
                    <a:pt x="81355" y="13569"/>
                  </a:lnTo>
                  <a:lnTo>
                    <a:pt x="80338" y="12771"/>
                  </a:lnTo>
                  <a:lnTo>
                    <a:pt x="79322" y="13569"/>
                  </a:lnTo>
                  <a:lnTo>
                    <a:pt x="78305" y="14368"/>
                  </a:lnTo>
                  <a:lnTo>
                    <a:pt x="77288" y="12771"/>
                  </a:lnTo>
                  <a:lnTo>
                    <a:pt x="77288" y="11973"/>
                  </a:lnTo>
                  <a:lnTo>
                    <a:pt x="77288" y="11175"/>
                  </a:lnTo>
                  <a:lnTo>
                    <a:pt x="77288" y="10643"/>
                  </a:lnTo>
                  <a:lnTo>
                    <a:pt x="77288" y="9844"/>
                  </a:lnTo>
                  <a:lnTo>
                    <a:pt x="77288" y="9046"/>
                  </a:lnTo>
                  <a:lnTo>
                    <a:pt x="78305" y="8248"/>
                  </a:lnTo>
                  <a:lnTo>
                    <a:pt x="77288" y="6651"/>
                  </a:lnTo>
                  <a:lnTo>
                    <a:pt x="76271" y="7450"/>
                  </a:lnTo>
                  <a:lnTo>
                    <a:pt x="76271" y="5853"/>
                  </a:lnTo>
                  <a:lnTo>
                    <a:pt x="74576" y="5853"/>
                  </a:lnTo>
                  <a:lnTo>
                    <a:pt x="73559" y="6651"/>
                  </a:lnTo>
                  <a:lnTo>
                    <a:pt x="72542" y="5853"/>
                  </a:lnTo>
                  <a:lnTo>
                    <a:pt x="72542" y="5853"/>
                  </a:lnTo>
                  <a:lnTo>
                    <a:pt x="71525" y="5853"/>
                  </a:lnTo>
                  <a:lnTo>
                    <a:pt x="72542" y="4523"/>
                  </a:lnTo>
                  <a:lnTo>
                    <a:pt x="72542" y="3725"/>
                  </a:lnTo>
                  <a:lnTo>
                    <a:pt x="72542" y="2926"/>
                  </a:lnTo>
                  <a:lnTo>
                    <a:pt x="70508" y="3725"/>
                  </a:lnTo>
                  <a:lnTo>
                    <a:pt x="70508" y="3725"/>
                  </a:lnTo>
                  <a:lnTo>
                    <a:pt x="70508" y="2926"/>
                  </a:lnTo>
                  <a:lnTo>
                    <a:pt x="68813" y="2128"/>
                  </a:lnTo>
                  <a:lnTo>
                    <a:pt x="68813" y="2926"/>
                  </a:lnTo>
                  <a:lnTo>
                    <a:pt x="67796" y="2926"/>
                  </a:lnTo>
                  <a:lnTo>
                    <a:pt x="67796" y="1330"/>
                  </a:lnTo>
                  <a:lnTo>
                    <a:pt x="66779" y="1330"/>
                  </a:lnTo>
                  <a:lnTo>
                    <a:pt x="65762" y="0"/>
                  </a:lnTo>
                  <a:lnTo>
                    <a:pt x="65762" y="0"/>
                  </a:lnTo>
                  <a:lnTo>
                    <a:pt x="64745" y="0"/>
                  </a:lnTo>
                  <a:lnTo>
                    <a:pt x="64745" y="0"/>
                  </a:lnTo>
                  <a:lnTo>
                    <a:pt x="63728" y="532"/>
                  </a:lnTo>
                  <a:lnTo>
                    <a:pt x="63050" y="2926"/>
                  </a:lnTo>
                  <a:lnTo>
                    <a:pt x="63050" y="4523"/>
                  </a:lnTo>
                  <a:lnTo>
                    <a:pt x="61016" y="4523"/>
                  </a:lnTo>
                  <a:lnTo>
                    <a:pt x="59999" y="3725"/>
                  </a:lnTo>
                  <a:lnTo>
                    <a:pt x="58983" y="4523"/>
                  </a:lnTo>
                  <a:lnTo>
                    <a:pt x="58983" y="4523"/>
                  </a:lnTo>
                  <a:lnTo>
                    <a:pt x="58983" y="5853"/>
                  </a:lnTo>
                  <a:lnTo>
                    <a:pt x="57966" y="5853"/>
                  </a:lnTo>
                  <a:lnTo>
                    <a:pt x="56271" y="5321"/>
                  </a:lnTo>
                  <a:lnTo>
                    <a:pt x="56271" y="5853"/>
                  </a:lnTo>
                  <a:lnTo>
                    <a:pt x="56271" y="5321"/>
                  </a:lnTo>
                  <a:lnTo>
                    <a:pt x="56271" y="4523"/>
                  </a:lnTo>
                  <a:lnTo>
                    <a:pt x="56949" y="4523"/>
                  </a:lnTo>
                  <a:lnTo>
                    <a:pt x="57966" y="3725"/>
                  </a:lnTo>
                  <a:lnTo>
                    <a:pt x="55254" y="2926"/>
                  </a:lnTo>
                  <a:lnTo>
                    <a:pt x="54237" y="3725"/>
                  </a:lnTo>
                  <a:lnTo>
                    <a:pt x="53220" y="2926"/>
                  </a:lnTo>
                  <a:lnTo>
                    <a:pt x="52203" y="2926"/>
                  </a:lnTo>
                  <a:lnTo>
                    <a:pt x="49491" y="3725"/>
                  </a:lnTo>
                  <a:lnTo>
                    <a:pt x="47457" y="4523"/>
                  </a:lnTo>
                  <a:lnTo>
                    <a:pt x="47457" y="3725"/>
                  </a:lnTo>
                  <a:lnTo>
                    <a:pt x="46440" y="4523"/>
                  </a:lnTo>
                  <a:lnTo>
                    <a:pt x="45423" y="3725"/>
                  </a:lnTo>
                  <a:lnTo>
                    <a:pt x="45423" y="4523"/>
                  </a:lnTo>
                  <a:lnTo>
                    <a:pt x="42711" y="5321"/>
                  </a:lnTo>
                  <a:lnTo>
                    <a:pt x="40677" y="5853"/>
                  </a:lnTo>
                  <a:lnTo>
                    <a:pt x="40677" y="5321"/>
                  </a:lnTo>
                  <a:lnTo>
                    <a:pt x="42711" y="4523"/>
                  </a:lnTo>
                  <a:lnTo>
                    <a:pt x="42711" y="4523"/>
                  </a:lnTo>
                  <a:lnTo>
                    <a:pt x="39661" y="4523"/>
                  </a:lnTo>
                  <a:lnTo>
                    <a:pt x="37627" y="5321"/>
                  </a:lnTo>
                  <a:lnTo>
                    <a:pt x="37627" y="5853"/>
                  </a:lnTo>
                  <a:lnTo>
                    <a:pt x="38644" y="7450"/>
                  </a:lnTo>
                  <a:lnTo>
                    <a:pt x="37627" y="7450"/>
                  </a:lnTo>
                  <a:lnTo>
                    <a:pt x="35932" y="8248"/>
                  </a:lnTo>
                  <a:lnTo>
                    <a:pt x="35932" y="9046"/>
                  </a:lnTo>
                  <a:lnTo>
                    <a:pt x="33898" y="9046"/>
                  </a:lnTo>
                  <a:lnTo>
                    <a:pt x="33898" y="9046"/>
                  </a:lnTo>
                  <a:lnTo>
                    <a:pt x="31864" y="9046"/>
                  </a:lnTo>
                  <a:lnTo>
                    <a:pt x="31864" y="9046"/>
                  </a:lnTo>
                  <a:lnTo>
                    <a:pt x="31864" y="9046"/>
                  </a:lnTo>
                  <a:lnTo>
                    <a:pt x="30847" y="9046"/>
                  </a:lnTo>
                  <a:lnTo>
                    <a:pt x="30169" y="9046"/>
                  </a:lnTo>
                  <a:lnTo>
                    <a:pt x="29152" y="9046"/>
                  </a:lnTo>
                  <a:lnTo>
                    <a:pt x="27118" y="8248"/>
                  </a:lnTo>
                  <a:lnTo>
                    <a:pt x="26101" y="9046"/>
                  </a:lnTo>
                  <a:lnTo>
                    <a:pt x="24067" y="9046"/>
                  </a:lnTo>
                  <a:lnTo>
                    <a:pt x="24067" y="9844"/>
                  </a:lnTo>
                  <a:lnTo>
                    <a:pt x="23389" y="10643"/>
                  </a:lnTo>
                  <a:lnTo>
                    <a:pt x="21355" y="9844"/>
                  </a:lnTo>
                  <a:lnTo>
                    <a:pt x="21355" y="10643"/>
                  </a:lnTo>
                  <a:lnTo>
                    <a:pt x="22372" y="10643"/>
                  </a:lnTo>
                  <a:lnTo>
                    <a:pt x="22372" y="10643"/>
                  </a:lnTo>
                  <a:lnTo>
                    <a:pt x="22372" y="11175"/>
                  </a:lnTo>
                  <a:lnTo>
                    <a:pt x="24067" y="11973"/>
                  </a:lnTo>
                  <a:lnTo>
                    <a:pt x="24067" y="12771"/>
                  </a:lnTo>
                  <a:lnTo>
                    <a:pt x="24067" y="12771"/>
                  </a:lnTo>
                  <a:lnTo>
                    <a:pt x="25084" y="12771"/>
                  </a:lnTo>
                  <a:lnTo>
                    <a:pt x="25084" y="13569"/>
                  </a:lnTo>
                  <a:lnTo>
                    <a:pt x="24067" y="15166"/>
                  </a:lnTo>
                  <a:lnTo>
                    <a:pt x="25084" y="15166"/>
                  </a:lnTo>
                  <a:lnTo>
                    <a:pt x="26101" y="15964"/>
                  </a:lnTo>
                  <a:lnTo>
                    <a:pt x="26101" y="16496"/>
                  </a:lnTo>
                  <a:lnTo>
                    <a:pt x="26101" y="17294"/>
                  </a:lnTo>
                  <a:lnTo>
                    <a:pt x="27118" y="17294"/>
                  </a:lnTo>
                  <a:lnTo>
                    <a:pt x="27118" y="18093"/>
                  </a:lnTo>
                  <a:lnTo>
                    <a:pt x="30169" y="18891"/>
                  </a:lnTo>
                  <a:lnTo>
                    <a:pt x="30847" y="19689"/>
                  </a:lnTo>
                  <a:lnTo>
                    <a:pt x="29152" y="20487"/>
                  </a:lnTo>
                  <a:lnTo>
                    <a:pt x="29152" y="20487"/>
                  </a:lnTo>
                  <a:lnTo>
                    <a:pt x="29152" y="22616"/>
                  </a:lnTo>
                  <a:lnTo>
                    <a:pt x="30169" y="23414"/>
                  </a:lnTo>
                  <a:lnTo>
                    <a:pt x="30169" y="22616"/>
                  </a:lnTo>
                  <a:lnTo>
                    <a:pt x="30847" y="24212"/>
                  </a:lnTo>
                  <a:lnTo>
                    <a:pt x="30847" y="24212"/>
                  </a:lnTo>
                  <a:lnTo>
                    <a:pt x="31864" y="25809"/>
                  </a:lnTo>
                  <a:lnTo>
                    <a:pt x="30847" y="27405"/>
                  </a:lnTo>
                  <a:lnTo>
                    <a:pt x="31864" y="27405"/>
                  </a:lnTo>
                  <a:lnTo>
                    <a:pt x="31864" y="27937"/>
                  </a:lnTo>
                  <a:lnTo>
                    <a:pt x="32881" y="28736"/>
                  </a:lnTo>
                  <a:lnTo>
                    <a:pt x="31864" y="28736"/>
                  </a:lnTo>
                  <a:lnTo>
                    <a:pt x="31864" y="29534"/>
                  </a:lnTo>
                  <a:lnTo>
                    <a:pt x="32881" y="29534"/>
                  </a:lnTo>
                  <a:lnTo>
                    <a:pt x="33898" y="30332"/>
                  </a:lnTo>
                  <a:lnTo>
                    <a:pt x="32881" y="31929"/>
                  </a:lnTo>
                  <a:lnTo>
                    <a:pt x="33898" y="32727"/>
                  </a:lnTo>
                  <a:lnTo>
                    <a:pt x="32881" y="33259"/>
                  </a:lnTo>
                  <a:lnTo>
                    <a:pt x="33898" y="34057"/>
                  </a:lnTo>
                  <a:lnTo>
                    <a:pt x="33898" y="34057"/>
                  </a:lnTo>
                  <a:lnTo>
                    <a:pt x="33898" y="34855"/>
                  </a:lnTo>
                  <a:lnTo>
                    <a:pt x="33898" y="36452"/>
                  </a:lnTo>
                  <a:lnTo>
                    <a:pt x="31864" y="36452"/>
                  </a:lnTo>
                  <a:lnTo>
                    <a:pt x="31864" y="37250"/>
                  </a:lnTo>
                  <a:lnTo>
                    <a:pt x="32881" y="37250"/>
                  </a:lnTo>
                  <a:lnTo>
                    <a:pt x="32881" y="38580"/>
                  </a:lnTo>
                  <a:lnTo>
                    <a:pt x="33898" y="40177"/>
                  </a:lnTo>
                  <a:lnTo>
                    <a:pt x="32881" y="40975"/>
                  </a:lnTo>
                  <a:lnTo>
                    <a:pt x="31864" y="41773"/>
                  </a:lnTo>
                  <a:lnTo>
                    <a:pt x="31864" y="42572"/>
                  </a:lnTo>
                  <a:lnTo>
                    <a:pt x="31864" y="43370"/>
                  </a:lnTo>
                  <a:lnTo>
                    <a:pt x="31864" y="43370"/>
                  </a:lnTo>
                  <a:lnTo>
                    <a:pt x="32881" y="43902"/>
                  </a:lnTo>
                  <a:lnTo>
                    <a:pt x="33898" y="43370"/>
                  </a:lnTo>
                  <a:lnTo>
                    <a:pt x="33898" y="43370"/>
                  </a:lnTo>
                  <a:lnTo>
                    <a:pt x="35932" y="43370"/>
                  </a:lnTo>
                  <a:lnTo>
                    <a:pt x="36949" y="44700"/>
                  </a:lnTo>
                  <a:lnTo>
                    <a:pt x="35932" y="45498"/>
                  </a:lnTo>
                  <a:lnTo>
                    <a:pt x="34915" y="46297"/>
                  </a:lnTo>
                  <a:lnTo>
                    <a:pt x="33898" y="46297"/>
                  </a:lnTo>
                  <a:lnTo>
                    <a:pt x="32881" y="47095"/>
                  </a:lnTo>
                  <a:lnTo>
                    <a:pt x="31864" y="47095"/>
                  </a:lnTo>
                  <a:lnTo>
                    <a:pt x="31864" y="47893"/>
                  </a:lnTo>
                  <a:lnTo>
                    <a:pt x="30847" y="47893"/>
                  </a:lnTo>
                  <a:lnTo>
                    <a:pt x="30169" y="47893"/>
                  </a:lnTo>
                  <a:lnTo>
                    <a:pt x="29152" y="47893"/>
                  </a:lnTo>
                  <a:lnTo>
                    <a:pt x="28135" y="47893"/>
                  </a:lnTo>
                  <a:lnTo>
                    <a:pt x="27118" y="48691"/>
                  </a:lnTo>
                  <a:lnTo>
                    <a:pt x="26101" y="48691"/>
                  </a:lnTo>
                  <a:lnTo>
                    <a:pt x="25084" y="47893"/>
                  </a:lnTo>
                  <a:lnTo>
                    <a:pt x="24067" y="47893"/>
                  </a:lnTo>
                  <a:lnTo>
                    <a:pt x="24067" y="47095"/>
                  </a:lnTo>
                  <a:lnTo>
                    <a:pt x="23389" y="47095"/>
                  </a:lnTo>
                  <a:lnTo>
                    <a:pt x="22372" y="46297"/>
                  </a:lnTo>
                  <a:lnTo>
                    <a:pt x="22372" y="47893"/>
                  </a:lnTo>
                  <a:lnTo>
                    <a:pt x="21355" y="47893"/>
                  </a:lnTo>
                  <a:lnTo>
                    <a:pt x="20338" y="47095"/>
                  </a:lnTo>
                  <a:lnTo>
                    <a:pt x="19322" y="47893"/>
                  </a:lnTo>
                  <a:lnTo>
                    <a:pt x="19322" y="47893"/>
                  </a:lnTo>
                  <a:lnTo>
                    <a:pt x="17288" y="47893"/>
                  </a:lnTo>
                  <a:lnTo>
                    <a:pt x="16610" y="47095"/>
                  </a:lnTo>
                  <a:lnTo>
                    <a:pt x="17288" y="46297"/>
                  </a:lnTo>
                  <a:lnTo>
                    <a:pt x="17288" y="45498"/>
                  </a:lnTo>
                  <a:lnTo>
                    <a:pt x="17288" y="44700"/>
                  </a:lnTo>
                  <a:lnTo>
                    <a:pt x="17288" y="44700"/>
                  </a:lnTo>
                  <a:lnTo>
                    <a:pt x="16610" y="44700"/>
                  </a:lnTo>
                  <a:lnTo>
                    <a:pt x="15593" y="45498"/>
                  </a:lnTo>
                  <a:lnTo>
                    <a:pt x="11525" y="46297"/>
                  </a:lnTo>
                  <a:lnTo>
                    <a:pt x="11525" y="46297"/>
                  </a:lnTo>
                  <a:lnTo>
                    <a:pt x="10508" y="47893"/>
                  </a:lnTo>
                  <a:lnTo>
                    <a:pt x="8813" y="47893"/>
                  </a:lnTo>
                  <a:lnTo>
                    <a:pt x="8813" y="47893"/>
                  </a:lnTo>
                  <a:lnTo>
                    <a:pt x="8813" y="50820"/>
                  </a:lnTo>
                  <a:lnTo>
                    <a:pt x="7796" y="51618"/>
                  </a:lnTo>
                  <a:lnTo>
                    <a:pt x="7796" y="51618"/>
                  </a:lnTo>
                  <a:lnTo>
                    <a:pt x="5762" y="52416"/>
                  </a:lnTo>
                  <a:lnTo>
                    <a:pt x="4745" y="53215"/>
                  </a:lnTo>
                  <a:lnTo>
                    <a:pt x="4067" y="54013"/>
                  </a:lnTo>
                  <a:lnTo>
                    <a:pt x="4745" y="54545"/>
                  </a:lnTo>
                  <a:lnTo>
                    <a:pt x="4067" y="54545"/>
                  </a:lnTo>
                  <a:lnTo>
                    <a:pt x="3050" y="56141"/>
                  </a:lnTo>
                  <a:lnTo>
                    <a:pt x="4067" y="57738"/>
                  </a:lnTo>
                  <a:lnTo>
                    <a:pt x="5762" y="56940"/>
                  </a:lnTo>
                  <a:lnTo>
                    <a:pt x="5762" y="57738"/>
                  </a:lnTo>
                  <a:lnTo>
                    <a:pt x="6779" y="58536"/>
                  </a:lnTo>
                  <a:lnTo>
                    <a:pt x="6779" y="59334"/>
                  </a:lnTo>
                  <a:lnTo>
                    <a:pt x="6779" y="59866"/>
                  </a:lnTo>
                  <a:lnTo>
                    <a:pt x="7796" y="60665"/>
                  </a:lnTo>
                  <a:lnTo>
                    <a:pt x="8813" y="59866"/>
                  </a:lnTo>
                  <a:lnTo>
                    <a:pt x="8813" y="60665"/>
                  </a:lnTo>
                  <a:lnTo>
                    <a:pt x="9830" y="62261"/>
                  </a:lnTo>
                  <a:lnTo>
                    <a:pt x="10508" y="63059"/>
                  </a:lnTo>
                  <a:lnTo>
                    <a:pt x="10508" y="64656"/>
                  </a:lnTo>
                  <a:lnTo>
                    <a:pt x="11525" y="65986"/>
                  </a:lnTo>
                  <a:lnTo>
                    <a:pt x="10508" y="65986"/>
                  </a:lnTo>
                  <a:lnTo>
                    <a:pt x="9830" y="65986"/>
                  </a:lnTo>
                  <a:lnTo>
                    <a:pt x="8813" y="65986"/>
                  </a:lnTo>
                  <a:lnTo>
                    <a:pt x="9830" y="67583"/>
                  </a:lnTo>
                  <a:lnTo>
                    <a:pt x="9830" y="68381"/>
                  </a:lnTo>
                  <a:lnTo>
                    <a:pt x="10508" y="68381"/>
                  </a:lnTo>
                  <a:lnTo>
                    <a:pt x="10508" y="69179"/>
                  </a:lnTo>
                  <a:lnTo>
                    <a:pt x="10508" y="69179"/>
                  </a:lnTo>
                  <a:lnTo>
                    <a:pt x="8813" y="69179"/>
                  </a:lnTo>
                  <a:lnTo>
                    <a:pt x="8813" y="69977"/>
                  </a:lnTo>
                  <a:lnTo>
                    <a:pt x="9830" y="69977"/>
                  </a:lnTo>
                  <a:lnTo>
                    <a:pt x="9830" y="70776"/>
                  </a:lnTo>
                  <a:lnTo>
                    <a:pt x="9830" y="72106"/>
                  </a:lnTo>
                  <a:lnTo>
                    <a:pt x="8813" y="72904"/>
                  </a:lnTo>
                  <a:lnTo>
                    <a:pt x="8813" y="72904"/>
                  </a:lnTo>
                  <a:lnTo>
                    <a:pt x="7796" y="73702"/>
                  </a:lnTo>
                  <a:lnTo>
                    <a:pt x="6779" y="74501"/>
                  </a:lnTo>
                  <a:lnTo>
                    <a:pt x="4745" y="75299"/>
                  </a:lnTo>
                  <a:lnTo>
                    <a:pt x="4745" y="75299"/>
                  </a:lnTo>
                  <a:lnTo>
                    <a:pt x="5762" y="76097"/>
                  </a:lnTo>
                  <a:lnTo>
                    <a:pt x="6779" y="76629"/>
                  </a:lnTo>
                  <a:lnTo>
                    <a:pt x="6779" y="76629"/>
                  </a:lnTo>
                  <a:lnTo>
                    <a:pt x="6779" y="77427"/>
                  </a:lnTo>
                  <a:lnTo>
                    <a:pt x="6779" y="78226"/>
                  </a:lnTo>
                  <a:lnTo>
                    <a:pt x="5762" y="78226"/>
                  </a:lnTo>
                  <a:lnTo>
                    <a:pt x="5762" y="77427"/>
                  </a:lnTo>
                  <a:lnTo>
                    <a:pt x="5762" y="76629"/>
                  </a:lnTo>
                  <a:lnTo>
                    <a:pt x="4067" y="76629"/>
                  </a:lnTo>
                  <a:lnTo>
                    <a:pt x="3050" y="77427"/>
                  </a:lnTo>
                  <a:lnTo>
                    <a:pt x="0" y="77427"/>
                  </a:lnTo>
                  <a:lnTo>
                    <a:pt x="1016" y="78226"/>
                  </a:lnTo>
                  <a:lnTo>
                    <a:pt x="0" y="82749"/>
                  </a:lnTo>
                  <a:lnTo>
                    <a:pt x="1016" y="83547"/>
                  </a:lnTo>
                  <a:lnTo>
                    <a:pt x="2033" y="85144"/>
                  </a:lnTo>
                  <a:lnTo>
                    <a:pt x="2033" y="85144"/>
                  </a:lnTo>
                  <a:lnTo>
                    <a:pt x="3050" y="84345"/>
                  </a:lnTo>
                  <a:lnTo>
                    <a:pt x="4067" y="84345"/>
                  </a:lnTo>
                  <a:lnTo>
                    <a:pt x="5762" y="85144"/>
                  </a:lnTo>
                  <a:lnTo>
                    <a:pt x="5762" y="85144"/>
                  </a:lnTo>
                  <a:lnTo>
                    <a:pt x="8813" y="86740"/>
                  </a:lnTo>
                  <a:lnTo>
                    <a:pt x="9830" y="87272"/>
                  </a:lnTo>
                  <a:lnTo>
                    <a:pt x="10508" y="88070"/>
                  </a:lnTo>
                  <a:lnTo>
                    <a:pt x="11525" y="88070"/>
                  </a:lnTo>
                  <a:lnTo>
                    <a:pt x="11525" y="88070"/>
                  </a:lnTo>
                  <a:lnTo>
                    <a:pt x="11525" y="88869"/>
                  </a:lnTo>
                  <a:lnTo>
                    <a:pt x="12542" y="89667"/>
                  </a:lnTo>
                  <a:lnTo>
                    <a:pt x="12542" y="90465"/>
                  </a:lnTo>
                  <a:lnTo>
                    <a:pt x="13559" y="90465"/>
                  </a:lnTo>
                  <a:lnTo>
                    <a:pt x="13559" y="91263"/>
                  </a:lnTo>
                  <a:lnTo>
                    <a:pt x="14576" y="92062"/>
                  </a:lnTo>
                  <a:lnTo>
                    <a:pt x="15593" y="92062"/>
                  </a:lnTo>
                  <a:lnTo>
                    <a:pt x="16610" y="92594"/>
                  </a:lnTo>
                  <a:lnTo>
                    <a:pt x="16610" y="92594"/>
                  </a:lnTo>
                  <a:lnTo>
                    <a:pt x="17288" y="93392"/>
                  </a:lnTo>
                  <a:lnTo>
                    <a:pt x="19322" y="94190"/>
                  </a:lnTo>
                  <a:lnTo>
                    <a:pt x="21355" y="96585"/>
                  </a:lnTo>
                  <a:lnTo>
                    <a:pt x="22372" y="97383"/>
                  </a:lnTo>
                  <a:lnTo>
                    <a:pt x="22372" y="97915"/>
                  </a:lnTo>
                  <a:lnTo>
                    <a:pt x="23389" y="98713"/>
                  </a:lnTo>
                  <a:lnTo>
                    <a:pt x="24067" y="99512"/>
                  </a:lnTo>
                  <a:lnTo>
                    <a:pt x="24067" y="101108"/>
                  </a:lnTo>
                  <a:lnTo>
                    <a:pt x="25084" y="103237"/>
                  </a:lnTo>
                  <a:lnTo>
                    <a:pt x="26101" y="105631"/>
                  </a:lnTo>
                  <a:lnTo>
                    <a:pt x="29152" y="106430"/>
                  </a:lnTo>
                  <a:lnTo>
                    <a:pt x="29152" y="106430"/>
                  </a:lnTo>
                  <a:lnTo>
                    <a:pt x="29152" y="106430"/>
                  </a:lnTo>
                  <a:lnTo>
                    <a:pt x="30847" y="106430"/>
                  </a:lnTo>
                  <a:lnTo>
                    <a:pt x="30847" y="106430"/>
                  </a:lnTo>
                  <a:lnTo>
                    <a:pt x="30847" y="104833"/>
                  </a:lnTo>
                  <a:lnTo>
                    <a:pt x="31864" y="104833"/>
                  </a:lnTo>
                  <a:lnTo>
                    <a:pt x="31864" y="105631"/>
                  </a:lnTo>
                  <a:lnTo>
                    <a:pt x="31864" y="106430"/>
                  </a:lnTo>
                  <a:lnTo>
                    <a:pt x="31864" y="107228"/>
                  </a:lnTo>
                  <a:lnTo>
                    <a:pt x="33898" y="107228"/>
                  </a:lnTo>
                  <a:lnTo>
                    <a:pt x="34915" y="108026"/>
                  </a:lnTo>
                  <a:lnTo>
                    <a:pt x="36949" y="107228"/>
                  </a:lnTo>
                  <a:lnTo>
                    <a:pt x="37627" y="108026"/>
                  </a:lnTo>
                  <a:lnTo>
                    <a:pt x="39661" y="108558"/>
                  </a:lnTo>
                  <a:lnTo>
                    <a:pt x="39661" y="109356"/>
                  </a:lnTo>
                  <a:lnTo>
                    <a:pt x="39661" y="109356"/>
                  </a:lnTo>
                  <a:lnTo>
                    <a:pt x="39661" y="110953"/>
                  </a:lnTo>
                  <a:lnTo>
                    <a:pt x="40677" y="110953"/>
                  </a:lnTo>
                  <a:lnTo>
                    <a:pt x="39661" y="111751"/>
                  </a:lnTo>
                  <a:lnTo>
                    <a:pt x="39661" y="113348"/>
                  </a:lnTo>
                  <a:lnTo>
                    <a:pt x="40677" y="114146"/>
                  </a:lnTo>
                  <a:lnTo>
                    <a:pt x="40677" y="116274"/>
                  </a:lnTo>
                  <a:lnTo>
                    <a:pt x="42711" y="114678"/>
                  </a:lnTo>
                  <a:lnTo>
                    <a:pt x="44406" y="115476"/>
                  </a:lnTo>
                  <a:lnTo>
                    <a:pt x="44406" y="117073"/>
                  </a:lnTo>
                  <a:lnTo>
                    <a:pt x="45423" y="116274"/>
                  </a:lnTo>
                  <a:lnTo>
                    <a:pt x="46440" y="117073"/>
                  </a:lnTo>
                  <a:lnTo>
                    <a:pt x="47457" y="118669"/>
                  </a:lnTo>
                  <a:lnTo>
                    <a:pt x="49491" y="118669"/>
                  </a:lnTo>
                  <a:lnTo>
                    <a:pt x="49491" y="118669"/>
                  </a:lnTo>
                  <a:lnTo>
                    <a:pt x="49491" y="119467"/>
                  </a:lnTo>
                  <a:lnTo>
                    <a:pt x="51186" y="120000"/>
                  </a:lnTo>
                  <a:lnTo>
                    <a:pt x="52203" y="120000"/>
                  </a:lnTo>
                  <a:lnTo>
                    <a:pt x="54237" y="118669"/>
                  </a:lnTo>
                  <a:lnTo>
                    <a:pt x="54237" y="118669"/>
                  </a:lnTo>
                  <a:lnTo>
                    <a:pt x="56271" y="118669"/>
                  </a:lnTo>
                  <a:lnTo>
                    <a:pt x="56271" y="118669"/>
                  </a:lnTo>
                  <a:lnTo>
                    <a:pt x="56949" y="119467"/>
                  </a:lnTo>
                  <a:lnTo>
                    <a:pt x="57966" y="119467"/>
                  </a:lnTo>
                  <a:lnTo>
                    <a:pt x="57966" y="117073"/>
                  </a:lnTo>
                  <a:lnTo>
                    <a:pt x="59999" y="116274"/>
                  </a:lnTo>
                  <a:lnTo>
                    <a:pt x="58983" y="115476"/>
                  </a:lnTo>
                  <a:lnTo>
                    <a:pt x="59999" y="114678"/>
                  </a:lnTo>
                  <a:lnTo>
                    <a:pt x="59999" y="114146"/>
                  </a:lnTo>
                  <a:lnTo>
                    <a:pt x="61016" y="114146"/>
                  </a:lnTo>
                  <a:lnTo>
                    <a:pt x="62033" y="114146"/>
                  </a:lnTo>
                  <a:lnTo>
                    <a:pt x="62033" y="113348"/>
                  </a:lnTo>
                  <a:lnTo>
                    <a:pt x="63050" y="112549"/>
                  </a:lnTo>
                  <a:lnTo>
                    <a:pt x="63050" y="112549"/>
                  </a:lnTo>
                  <a:lnTo>
                    <a:pt x="63050" y="112549"/>
                  </a:lnTo>
                  <a:lnTo>
                    <a:pt x="63728" y="112549"/>
                  </a:lnTo>
                  <a:lnTo>
                    <a:pt x="64745" y="112549"/>
                  </a:lnTo>
                  <a:lnTo>
                    <a:pt x="64745" y="112549"/>
                  </a:lnTo>
                  <a:lnTo>
                    <a:pt x="65762" y="113348"/>
                  </a:lnTo>
                  <a:lnTo>
                    <a:pt x="66779" y="114146"/>
                  </a:lnTo>
                  <a:lnTo>
                    <a:pt x="67796" y="113348"/>
                  </a:lnTo>
                  <a:lnTo>
                    <a:pt x="67796" y="112549"/>
                  </a:lnTo>
                  <a:lnTo>
                    <a:pt x="68813" y="111751"/>
                  </a:lnTo>
                  <a:lnTo>
                    <a:pt x="67796" y="110953"/>
                  </a:lnTo>
                  <a:lnTo>
                    <a:pt x="68813" y="110953"/>
                  </a:lnTo>
                  <a:lnTo>
                    <a:pt x="69830" y="110953"/>
                  </a:lnTo>
                  <a:lnTo>
                    <a:pt x="70508" y="109356"/>
                  </a:lnTo>
                  <a:lnTo>
                    <a:pt x="70508" y="109356"/>
                  </a:lnTo>
                  <a:lnTo>
                    <a:pt x="72542" y="109356"/>
                  </a:lnTo>
                  <a:lnTo>
                    <a:pt x="72542" y="108558"/>
                  </a:lnTo>
                  <a:lnTo>
                    <a:pt x="72542" y="106430"/>
                  </a:lnTo>
                  <a:lnTo>
                    <a:pt x="72542" y="105631"/>
                  </a:lnTo>
                  <a:lnTo>
                    <a:pt x="72542" y="104833"/>
                  </a:lnTo>
                  <a:lnTo>
                    <a:pt x="72542" y="104035"/>
                  </a:lnTo>
                  <a:lnTo>
                    <a:pt x="72542" y="102705"/>
                  </a:lnTo>
                  <a:lnTo>
                    <a:pt x="72542" y="102705"/>
                  </a:lnTo>
                  <a:lnTo>
                    <a:pt x="73559" y="101108"/>
                  </a:lnTo>
                  <a:lnTo>
                    <a:pt x="74576" y="101108"/>
                  </a:lnTo>
                  <a:lnTo>
                    <a:pt x="74576" y="101108"/>
                  </a:lnTo>
                  <a:lnTo>
                    <a:pt x="75593" y="100310"/>
                  </a:lnTo>
                  <a:lnTo>
                    <a:pt x="74576" y="99512"/>
                  </a:lnTo>
                  <a:lnTo>
                    <a:pt x="74576" y="99512"/>
                  </a:lnTo>
                  <a:lnTo>
                    <a:pt x="75593" y="99512"/>
                  </a:lnTo>
                  <a:lnTo>
                    <a:pt x="76271" y="99512"/>
                  </a:lnTo>
                  <a:lnTo>
                    <a:pt x="76271" y="99512"/>
                  </a:lnTo>
                  <a:lnTo>
                    <a:pt x="76271" y="99512"/>
                  </a:lnTo>
                  <a:lnTo>
                    <a:pt x="77288" y="98713"/>
                  </a:lnTo>
                  <a:lnTo>
                    <a:pt x="77288" y="97915"/>
                  </a:lnTo>
                  <a:lnTo>
                    <a:pt x="79322" y="97915"/>
                  </a:lnTo>
                  <a:lnTo>
                    <a:pt x="79322" y="97915"/>
                  </a:lnTo>
                  <a:lnTo>
                    <a:pt x="80338" y="97383"/>
                  </a:lnTo>
                  <a:lnTo>
                    <a:pt x="81355" y="97915"/>
                  </a:lnTo>
                  <a:lnTo>
                    <a:pt x="81355" y="97915"/>
                  </a:lnTo>
                  <a:lnTo>
                    <a:pt x="81355" y="96585"/>
                  </a:lnTo>
                  <a:lnTo>
                    <a:pt x="82372" y="96585"/>
                  </a:lnTo>
                  <a:lnTo>
                    <a:pt x="82372" y="95787"/>
                  </a:lnTo>
                  <a:lnTo>
                    <a:pt x="83050" y="94988"/>
                  </a:lnTo>
                  <a:lnTo>
                    <a:pt x="83050" y="94988"/>
                  </a:lnTo>
                  <a:lnTo>
                    <a:pt x="84067" y="94988"/>
                  </a:lnTo>
                  <a:lnTo>
                    <a:pt x="85084" y="93392"/>
                  </a:lnTo>
                  <a:lnTo>
                    <a:pt x="85084" y="92594"/>
                  </a:lnTo>
                  <a:lnTo>
                    <a:pt x="86101" y="92062"/>
                  </a:lnTo>
                  <a:lnTo>
                    <a:pt x="85084" y="91263"/>
                  </a:lnTo>
                  <a:lnTo>
                    <a:pt x="85084" y="90465"/>
                  </a:lnTo>
                  <a:lnTo>
                    <a:pt x="85084" y="89667"/>
                  </a:lnTo>
                  <a:lnTo>
                    <a:pt x="86101" y="88869"/>
                  </a:lnTo>
                  <a:lnTo>
                    <a:pt x="86101" y="88869"/>
                  </a:lnTo>
                  <a:lnTo>
                    <a:pt x="87118" y="89667"/>
                  </a:lnTo>
                  <a:lnTo>
                    <a:pt x="88135" y="88869"/>
                  </a:lnTo>
                  <a:lnTo>
                    <a:pt x="88135" y="88070"/>
                  </a:lnTo>
                  <a:lnTo>
                    <a:pt x="89830" y="87272"/>
                  </a:lnTo>
                  <a:lnTo>
                    <a:pt x="89830" y="87272"/>
                  </a:lnTo>
                  <a:lnTo>
                    <a:pt x="89830" y="85942"/>
                  </a:lnTo>
                  <a:lnTo>
                    <a:pt x="90847" y="85144"/>
                  </a:lnTo>
                  <a:lnTo>
                    <a:pt x="91864" y="85144"/>
                  </a:lnTo>
                  <a:lnTo>
                    <a:pt x="92881" y="84345"/>
                  </a:lnTo>
                  <a:lnTo>
                    <a:pt x="92881" y="83547"/>
                  </a:lnTo>
                  <a:lnTo>
                    <a:pt x="92881" y="83547"/>
                  </a:lnTo>
                  <a:lnTo>
                    <a:pt x="92881" y="82749"/>
                  </a:lnTo>
                  <a:lnTo>
                    <a:pt x="94915" y="81951"/>
                  </a:lnTo>
                  <a:lnTo>
                    <a:pt x="95932" y="81951"/>
                  </a:lnTo>
                  <a:lnTo>
                    <a:pt x="95932" y="79822"/>
                  </a:lnTo>
                  <a:lnTo>
                    <a:pt x="96610" y="79822"/>
                  </a:lnTo>
                  <a:lnTo>
                    <a:pt x="97627" y="80620"/>
                  </a:lnTo>
                  <a:lnTo>
                    <a:pt x="97627" y="80620"/>
                  </a:lnTo>
                  <a:lnTo>
                    <a:pt x="98644" y="80620"/>
                  </a:lnTo>
                  <a:lnTo>
                    <a:pt x="98644" y="78226"/>
                  </a:lnTo>
                  <a:lnTo>
                    <a:pt x="99661" y="78226"/>
                  </a:lnTo>
                  <a:lnTo>
                    <a:pt x="100677" y="76629"/>
                  </a:lnTo>
                  <a:lnTo>
                    <a:pt x="100677" y="76097"/>
                  </a:lnTo>
                  <a:lnTo>
                    <a:pt x="100677" y="75299"/>
                  </a:lnTo>
                  <a:lnTo>
                    <a:pt x="101694" y="75299"/>
                  </a:lnTo>
                  <a:lnTo>
                    <a:pt x="100677" y="74501"/>
                  </a:lnTo>
                  <a:lnTo>
                    <a:pt x="100677" y="72904"/>
                  </a:lnTo>
                  <a:lnTo>
                    <a:pt x="100677" y="72106"/>
                  </a:lnTo>
                  <a:lnTo>
                    <a:pt x="103389" y="72904"/>
                  </a:lnTo>
                  <a:lnTo>
                    <a:pt x="105423" y="72106"/>
                  </a:lnTo>
                  <a:lnTo>
                    <a:pt x="106440" y="71308"/>
                  </a:lnTo>
                  <a:lnTo>
                    <a:pt x="106440" y="70776"/>
                  </a:lnTo>
                  <a:lnTo>
                    <a:pt x="106440" y="69977"/>
                  </a:lnTo>
                  <a:lnTo>
                    <a:pt x="106440" y="69179"/>
                  </a:lnTo>
                  <a:lnTo>
                    <a:pt x="105423" y="68381"/>
                  </a:lnTo>
                  <a:lnTo>
                    <a:pt x="106440" y="67583"/>
                  </a:lnTo>
                  <a:lnTo>
                    <a:pt x="104406" y="67583"/>
                  </a:lnTo>
                  <a:lnTo>
                    <a:pt x="104406" y="66784"/>
                  </a:lnTo>
                  <a:lnTo>
                    <a:pt x="103389" y="67583"/>
                  </a:lnTo>
                  <a:lnTo>
                    <a:pt x="102711" y="65986"/>
                  </a:lnTo>
                  <a:lnTo>
                    <a:pt x="101694" y="65986"/>
                  </a:lnTo>
                  <a:lnTo>
                    <a:pt x="100677" y="65986"/>
                  </a:lnTo>
                  <a:lnTo>
                    <a:pt x="101694" y="63059"/>
                  </a:lnTo>
                  <a:lnTo>
                    <a:pt x="101694" y="62261"/>
                  </a:lnTo>
                  <a:lnTo>
                    <a:pt x="100677" y="60665"/>
                  </a:lnTo>
                  <a:lnTo>
                    <a:pt x="101694" y="60665"/>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29" name="Google Shape;529;p9"/>
            <p:cNvSpPr/>
            <p:nvPr/>
          </p:nvSpPr>
          <p:spPr>
            <a:xfrm>
              <a:off x="4112872" y="3791190"/>
              <a:ext cx="255336" cy="299745"/>
            </a:xfrm>
            <a:custGeom>
              <a:avLst/>
              <a:gdLst/>
              <a:ahLst/>
              <a:cxnLst/>
              <a:rect l="l" t="t" r="r" b="b"/>
              <a:pathLst>
                <a:path w="120000" h="120000" extrusionOk="0">
                  <a:moveTo>
                    <a:pt x="101694" y="60665"/>
                  </a:moveTo>
                  <a:lnTo>
                    <a:pt x="102711" y="60665"/>
                  </a:lnTo>
                  <a:lnTo>
                    <a:pt x="102711" y="59866"/>
                  </a:lnTo>
                  <a:lnTo>
                    <a:pt x="101694" y="59334"/>
                  </a:lnTo>
                  <a:lnTo>
                    <a:pt x="101694" y="59334"/>
                  </a:lnTo>
                  <a:lnTo>
                    <a:pt x="101694" y="58536"/>
                  </a:lnTo>
                  <a:lnTo>
                    <a:pt x="101694" y="56940"/>
                  </a:lnTo>
                  <a:lnTo>
                    <a:pt x="100677" y="56940"/>
                  </a:lnTo>
                  <a:lnTo>
                    <a:pt x="99661" y="56141"/>
                  </a:lnTo>
                  <a:lnTo>
                    <a:pt x="100677" y="54545"/>
                  </a:lnTo>
                  <a:lnTo>
                    <a:pt x="103389" y="54545"/>
                  </a:lnTo>
                  <a:lnTo>
                    <a:pt x="103389" y="53215"/>
                  </a:lnTo>
                  <a:lnTo>
                    <a:pt x="104406" y="52416"/>
                  </a:lnTo>
                  <a:lnTo>
                    <a:pt x="105423" y="51618"/>
                  </a:lnTo>
                  <a:lnTo>
                    <a:pt x="106440" y="52416"/>
                  </a:lnTo>
                  <a:lnTo>
                    <a:pt x="106440" y="51618"/>
                  </a:lnTo>
                  <a:lnTo>
                    <a:pt x="110169" y="52416"/>
                  </a:lnTo>
                  <a:lnTo>
                    <a:pt x="110169" y="50820"/>
                  </a:lnTo>
                  <a:lnTo>
                    <a:pt x="111186" y="50022"/>
                  </a:lnTo>
                  <a:lnTo>
                    <a:pt x="111186" y="48691"/>
                  </a:lnTo>
                  <a:lnTo>
                    <a:pt x="112203" y="47893"/>
                  </a:lnTo>
                  <a:lnTo>
                    <a:pt x="113220" y="47893"/>
                  </a:lnTo>
                  <a:lnTo>
                    <a:pt x="115254" y="47893"/>
                  </a:lnTo>
                  <a:lnTo>
                    <a:pt x="115254" y="47893"/>
                  </a:lnTo>
                  <a:lnTo>
                    <a:pt x="115932" y="47893"/>
                  </a:lnTo>
                  <a:lnTo>
                    <a:pt x="116949" y="47893"/>
                  </a:lnTo>
                  <a:lnTo>
                    <a:pt x="117966" y="46297"/>
                  </a:lnTo>
                  <a:lnTo>
                    <a:pt x="117966" y="46297"/>
                  </a:lnTo>
                  <a:lnTo>
                    <a:pt x="119999" y="44700"/>
                  </a:lnTo>
                  <a:lnTo>
                    <a:pt x="118983" y="44700"/>
                  </a:lnTo>
                  <a:lnTo>
                    <a:pt x="119999" y="43370"/>
                  </a:lnTo>
                  <a:lnTo>
                    <a:pt x="118983" y="43370"/>
                  </a:lnTo>
                  <a:lnTo>
                    <a:pt x="118983" y="43370"/>
                  </a:lnTo>
                  <a:lnTo>
                    <a:pt x="117966" y="43370"/>
                  </a:lnTo>
                  <a:lnTo>
                    <a:pt x="116949" y="42572"/>
                  </a:lnTo>
                  <a:lnTo>
                    <a:pt x="116949" y="41773"/>
                  </a:lnTo>
                  <a:lnTo>
                    <a:pt x="116949" y="41773"/>
                  </a:lnTo>
                  <a:lnTo>
                    <a:pt x="116949" y="40177"/>
                  </a:lnTo>
                  <a:lnTo>
                    <a:pt x="116949" y="39379"/>
                  </a:lnTo>
                  <a:lnTo>
                    <a:pt x="115932" y="38048"/>
                  </a:lnTo>
                  <a:lnTo>
                    <a:pt x="115254" y="38048"/>
                  </a:lnTo>
                  <a:lnTo>
                    <a:pt x="111186" y="37250"/>
                  </a:lnTo>
                  <a:lnTo>
                    <a:pt x="112203" y="36452"/>
                  </a:lnTo>
                  <a:lnTo>
                    <a:pt x="111186" y="35654"/>
                  </a:lnTo>
                  <a:lnTo>
                    <a:pt x="110169" y="35654"/>
                  </a:lnTo>
                  <a:lnTo>
                    <a:pt x="109152" y="34855"/>
                  </a:lnTo>
                  <a:lnTo>
                    <a:pt x="107457" y="34855"/>
                  </a:lnTo>
                  <a:lnTo>
                    <a:pt x="107457" y="34057"/>
                  </a:lnTo>
                  <a:lnTo>
                    <a:pt x="106440" y="33259"/>
                  </a:lnTo>
                  <a:lnTo>
                    <a:pt x="106440" y="33259"/>
                  </a:lnTo>
                  <a:lnTo>
                    <a:pt x="104406" y="31929"/>
                  </a:lnTo>
                  <a:lnTo>
                    <a:pt x="106440" y="30332"/>
                  </a:lnTo>
                  <a:lnTo>
                    <a:pt x="106440" y="29534"/>
                  </a:lnTo>
                  <a:lnTo>
                    <a:pt x="106440" y="28736"/>
                  </a:lnTo>
                  <a:lnTo>
                    <a:pt x="106440" y="27937"/>
                  </a:lnTo>
                  <a:lnTo>
                    <a:pt x="106440" y="27405"/>
                  </a:lnTo>
                  <a:lnTo>
                    <a:pt x="106440" y="25809"/>
                  </a:lnTo>
                  <a:lnTo>
                    <a:pt x="105423" y="25809"/>
                  </a:lnTo>
                  <a:lnTo>
                    <a:pt x="104406" y="25011"/>
                  </a:lnTo>
                  <a:lnTo>
                    <a:pt x="104406" y="25011"/>
                  </a:lnTo>
                  <a:lnTo>
                    <a:pt x="103389" y="24212"/>
                  </a:lnTo>
                  <a:lnTo>
                    <a:pt x="103389" y="24212"/>
                  </a:lnTo>
                  <a:lnTo>
                    <a:pt x="102711" y="22616"/>
                  </a:lnTo>
                  <a:lnTo>
                    <a:pt x="101694" y="22616"/>
                  </a:lnTo>
                  <a:lnTo>
                    <a:pt x="101694" y="21286"/>
                  </a:lnTo>
                  <a:lnTo>
                    <a:pt x="101694" y="20487"/>
                  </a:lnTo>
                  <a:lnTo>
                    <a:pt x="100677" y="19689"/>
                  </a:lnTo>
                  <a:lnTo>
                    <a:pt x="101694" y="18891"/>
                  </a:lnTo>
                  <a:lnTo>
                    <a:pt x="99661" y="18891"/>
                  </a:lnTo>
                  <a:lnTo>
                    <a:pt x="99661" y="18093"/>
                  </a:lnTo>
                  <a:lnTo>
                    <a:pt x="99661" y="18093"/>
                  </a:lnTo>
                  <a:lnTo>
                    <a:pt x="98644" y="18093"/>
                  </a:lnTo>
                  <a:lnTo>
                    <a:pt x="97627" y="17294"/>
                  </a:lnTo>
                  <a:lnTo>
                    <a:pt x="97627" y="17294"/>
                  </a:lnTo>
                  <a:lnTo>
                    <a:pt x="96610" y="15964"/>
                  </a:lnTo>
                  <a:lnTo>
                    <a:pt x="96610" y="15964"/>
                  </a:lnTo>
                  <a:lnTo>
                    <a:pt x="96610" y="14368"/>
                  </a:lnTo>
                  <a:lnTo>
                    <a:pt x="96610" y="12771"/>
                  </a:lnTo>
                  <a:lnTo>
                    <a:pt x="96610" y="11973"/>
                  </a:lnTo>
                  <a:lnTo>
                    <a:pt x="94915" y="11175"/>
                  </a:lnTo>
                  <a:lnTo>
                    <a:pt x="94915" y="10643"/>
                  </a:lnTo>
                  <a:lnTo>
                    <a:pt x="92881" y="10643"/>
                  </a:lnTo>
                  <a:lnTo>
                    <a:pt x="92881" y="10643"/>
                  </a:lnTo>
                  <a:lnTo>
                    <a:pt x="92881" y="10643"/>
                  </a:lnTo>
                  <a:lnTo>
                    <a:pt x="92881" y="9844"/>
                  </a:lnTo>
                  <a:lnTo>
                    <a:pt x="90847" y="9844"/>
                  </a:lnTo>
                  <a:lnTo>
                    <a:pt x="89830" y="9844"/>
                  </a:lnTo>
                  <a:lnTo>
                    <a:pt x="89830" y="10643"/>
                  </a:lnTo>
                  <a:lnTo>
                    <a:pt x="89830" y="11175"/>
                  </a:lnTo>
                  <a:lnTo>
                    <a:pt x="91864" y="11973"/>
                  </a:lnTo>
                  <a:lnTo>
                    <a:pt x="91864" y="12771"/>
                  </a:lnTo>
                  <a:lnTo>
                    <a:pt x="89830" y="12771"/>
                  </a:lnTo>
                  <a:lnTo>
                    <a:pt x="88135" y="12771"/>
                  </a:lnTo>
                  <a:lnTo>
                    <a:pt x="86101" y="12771"/>
                  </a:lnTo>
                  <a:lnTo>
                    <a:pt x="84067" y="13569"/>
                  </a:lnTo>
                  <a:lnTo>
                    <a:pt x="84067" y="14368"/>
                  </a:lnTo>
                  <a:lnTo>
                    <a:pt x="83050" y="13569"/>
                  </a:lnTo>
                  <a:lnTo>
                    <a:pt x="81355" y="13569"/>
                  </a:lnTo>
                  <a:lnTo>
                    <a:pt x="80338" y="12771"/>
                  </a:lnTo>
                  <a:lnTo>
                    <a:pt x="79322" y="13569"/>
                  </a:lnTo>
                  <a:lnTo>
                    <a:pt x="78305" y="14368"/>
                  </a:lnTo>
                  <a:lnTo>
                    <a:pt x="77288" y="12771"/>
                  </a:lnTo>
                  <a:lnTo>
                    <a:pt x="77288" y="11973"/>
                  </a:lnTo>
                  <a:lnTo>
                    <a:pt x="77288" y="11175"/>
                  </a:lnTo>
                  <a:lnTo>
                    <a:pt x="77288" y="10643"/>
                  </a:lnTo>
                  <a:lnTo>
                    <a:pt x="77288" y="9844"/>
                  </a:lnTo>
                  <a:lnTo>
                    <a:pt x="77288" y="9046"/>
                  </a:lnTo>
                  <a:lnTo>
                    <a:pt x="78305" y="8248"/>
                  </a:lnTo>
                  <a:lnTo>
                    <a:pt x="77288" y="6651"/>
                  </a:lnTo>
                  <a:lnTo>
                    <a:pt x="76271" y="7450"/>
                  </a:lnTo>
                  <a:lnTo>
                    <a:pt x="76271" y="5853"/>
                  </a:lnTo>
                  <a:lnTo>
                    <a:pt x="74576" y="5853"/>
                  </a:lnTo>
                  <a:lnTo>
                    <a:pt x="73559" y="6651"/>
                  </a:lnTo>
                  <a:lnTo>
                    <a:pt x="72542" y="5853"/>
                  </a:lnTo>
                  <a:lnTo>
                    <a:pt x="72542" y="5853"/>
                  </a:lnTo>
                  <a:lnTo>
                    <a:pt x="71525" y="5853"/>
                  </a:lnTo>
                  <a:lnTo>
                    <a:pt x="72542" y="4523"/>
                  </a:lnTo>
                  <a:lnTo>
                    <a:pt x="72542" y="3725"/>
                  </a:lnTo>
                  <a:lnTo>
                    <a:pt x="72542" y="2926"/>
                  </a:lnTo>
                  <a:lnTo>
                    <a:pt x="70508" y="3725"/>
                  </a:lnTo>
                  <a:lnTo>
                    <a:pt x="70508" y="3725"/>
                  </a:lnTo>
                  <a:lnTo>
                    <a:pt x="70508" y="2926"/>
                  </a:lnTo>
                  <a:lnTo>
                    <a:pt x="68813" y="2128"/>
                  </a:lnTo>
                  <a:lnTo>
                    <a:pt x="68813" y="2926"/>
                  </a:lnTo>
                  <a:lnTo>
                    <a:pt x="67796" y="2926"/>
                  </a:lnTo>
                  <a:lnTo>
                    <a:pt x="67796" y="1330"/>
                  </a:lnTo>
                  <a:lnTo>
                    <a:pt x="66779" y="1330"/>
                  </a:lnTo>
                  <a:lnTo>
                    <a:pt x="65762" y="0"/>
                  </a:lnTo>
                  <a:lnTo>
                    <a:pt x="65762" y="0"/>
                  </a:lnTo>
                  <a:lnTo>
                    <a:pt x="64745" y="0"/>
                  </a:lnTo>
                  <a:lnTo>
                    <a:pt x="64745" y="0"/>
                  </a:lnTo>
                  <a:lnTo>
                    <a:pt x="63728" y="532"/>
                  </a:lnTo>
                  <a:lnTo>
                    <a:pt x="63050" y="2926"/>
                  </a:lnTo>
                  <a:lnTo>
                    <a:pt x="63050" y="4523"/>
                  </a:lnTo>
                  <a:lnTo>
                    <a:pt x="61016" y="4523"/>
                  </a:lnTo>
                  <a:lnTo>
                    <a:pt x="59999" y="3725"/>
                  </a:lnTo>
                  <a:lnTo>
                    <a:pt x="58983" y="4523"/>
                  </a:lnTo>
                  <a:lnTo>
                    <a:pt x="58983" y="4523"/>
                  </a:lnTo>
                  <a:lnTo>
                    <a:pt x="58983" y="5853"/>
                  </a:lnTo>
                  <a:lnTo>
                    <a:pt x="57966" y="5853"/>
                  </a:lnTo>
                  <a:lnTo>
                    <a:pt x="56271" y="5321"/>
                  </a:lnTo>
                  <a:lnTo>
                    <a:pt x="56271" y="5853"/>
                  </a:lnTo>
                  <a:lnTo>
                    <a:pt x="56271" y="5321"/>
                  </a:lnTo>
                  <a:lnTo>
                    <a:pt x="56271" y="4523"/>
                  </a:lnTo>
                  <a:lnTo>
                    <a:pt x="56949" y="4523"/>
                  </a:lnTo>
                  <a:lnTo>
                    <a:pt x="57966" y="3725"/>
                  </a:lnTo>
                  <a:lnTo>
                    <a:pt x="55254" y="2926"/>
                  </a:lnTo>
                  <a:lnTo>
                    <a:pt x="54237" y="3725"/>
                  </a:lnTo>
                  <a:lnTo>
                    <a:pt x="53220" y="2926"/>
                  </a:lnTo>
                  <a:lnTo>
                    <a:pt x="52203" y="2926"/>
                  </a:lnTo>
                  <a:lnTo>
                    <a:pt x="49491" y="3725"/>
                  </a:lnTo>
                  <a:lnTo>
                    <a:pt x="47457" y="4523"/>
                  </a:lnTo>
                  <a:lnTo>
                    <a:pt x="47457" y="3725"/>
                  </a:lnTo>
                  <a:lnTo>
                    <a:pt x="46440" y="4523"/>
                  </a:lnTo>
                  <a:lnTo>
                    <a:pt x="45423" y="3725"/>
                  </a:lnTo>
                  <a:lnTo>
                    <a:pt x="45423" y="4523"/>
                  </a:lnTo>
                  <a:lnTo>
                    <a:pt x="42711" y="5321"/>
                  </a:lnTo>
                  <a:lnTo>
                    <a:pt x="40677" y="5853"/>
                  </a:lnTo>
                  <a:lnTo>
                    <a:pt x="40677" y="5321"/>
                  </a:lnTo>
                  <a:lnTo>
                    <a:pt x="42711" y="4523"/>
                  </a:lnTo>
                  <a:lnTo>
                    <a:pt x="42711" y="4523"/>
                  </a:lnTo>
                  <a:lnTo>
                    <a:pt x="39661" y="4523"/>
                  </a:lnTo>
                  <a:lnTo>
                    <a:pt x="37627" y="5321"/>
                  </a:lnTo>
                  <a:lnTo>
                    <a:pt x="37627" y="5853"/>
                  </a:lnTo>
                  <a:lnTo>
                    <a:pt x="38644" y="7450"/>
                  </a:lnTo>
                  <a:lnTo>
                    <a:pt x="37627" y="7450"/>
                  </a:lnTo>
                  <a:lnTo>
                    <a:pt x="35932" y="8248"/>
                  </a:lnTo>
                  <a:lnTo>
                    <a:pt x="35932" y="9046"/>
                  </a:lnTo>
                  <a:lnTo>
                    <a:pt x="33898" y="9046"/>
                  </a:lnTo>
                  <a:lnTo>
                    <a:pt x="33898" y="9046"/>
                  </a:lnTo>
                  <a:lnTo>
                    <a:pt x="31864" y="9046"/>
                  </a:lnTo>
                  <a:lnTo>
                    <a:pt x="31864" y="9046"/>
                  </a:lnTo>
                  <a:lnTo>
                    <a:pt x="31864" y="9046"/>
                  </a:lnTo>
                  <a:lnTo>
                    <a:pt x="30847" y="9046"/>
                  </a:lnTo>
                  <a:lnTo>
                    <a:pt x="30169" y="9046"/>
                  </a:lnTo>
                  <a:lnTo>
                    <a:pt x="29152" y="9046"/>
                  </a:lnTo>
                  <a:lnTo>
                    <a:pt x="27118" y="8248"/>
                  </a:lnTo>
                  <a:lnTo>
                    <a:pt x="26101" y="9046"/>
                  </a:lnTo>
                  <a:lnTo>
                    <a:pt x="24067" y="9046"/>
                  </a:lnTo>
                  <a:lnTo>
                    <a:pt x="24067" y="9844"/>
                  </a:lnTo>
                  <a:lnTo>
                    <a:pt x="23389" y="10643"/>
                  </a:lnTo>
                  <a:lnTo>
                    <a:pt x="21355" y="9844"/>
                  </a:lnTo>
                  <a:lnTo>
                    <a:pt x="21355" y="10643"/>
                  </a:lnTo>
                  <a:lnTo>
                    <a:pt x="22372" y="10643"/>
                  </a:lnTo>
                  <a:lnTo>
                    <a:pt x="22372" y="10643"/>
                  </a:lnTo>
                  <a:lnTo>
                    <a:pt x="22372" y="11175"/>
                  </a:lnTo>
                  <a:lnTo>
                    <a:pt x="24067" y="11973"/>
                  </a:lnTo>
                  <a:lnTo>
                    <a:pt x="24067" y="12771"/>
                  </a:lnTo>
                  <a:lnTo>
                    <a:pt x="24067" y="12771"/>
                  </a:lnTo>
                  <a:lnTo>
                    <a:pt x="25084" y="12771"/>
                  </a:lnTo>
                  <a:lnTo>
                    <a:pt x="25084" y="13569"/>
                  </a:lnTo>
                  <a:lnTo>
                    <a:pt x="24067" y="15166"/>
                  </a:lnTo>
                  <a:lnTo>
                    <a:pt x="25084" y="15166"/>
                  </a:lnTo>
                  <a:lnTo>
                    <a:pt x="26101" y="15964"/>
                  </a:lnTo>
                  <a:lnTo>
                    <a:pt x="26101" y="16496"/>
                  </a:lnTo>
                  <a:lnTo>
                    <a:pt x="26101" y="17294"/>
                  </a:lnTo>
                  <a:lnTo>
                    <a:pt x="27118" y="17294"/>
                  </a:lnTo>
                  <a:lnTo>
                    <a:pt x="27118" y="18093"/>
                  </a:lnTo>
                  <a:lnTo>
                    <a:pt x="30169" y="18891"/>
                  </a:lnTo>
                  <a:lnTo>
                    <a:pt x="30847" y="19689"/>
                  </a:lnTo>
                  <a:lnTo>
                    <a:pt x="29152" y="20487"/>
                  </a:lnTo>
                  <a:lnTo>
                    <a:pt x="29152" y="20487"/>
                  </a:lnTo>
                  <a:lnTo>
                    <a:pt x="29152" y="22616"/>
                  </a:lnTo>
                  <a:lnTo>
                    <a:pt x="30169" y="23414"/>
                  </a:lnTo>
                  <a:lnTo>
                    <a:pt x="30169" y="22616"/>
                  </a:lnTo>
                  <a:lnTo>
                    <a:pt x="30847" y="24212"/>
                  </a:lnTo>
                  <a:lnTo>
                    <a:pt x="30847" y="24212"/>
                  </a:lnTo>
                  <a:lnTo>
                    <a:pt x="31864" y="25809"/>
                  </a:lnTo>
                  <a:lnTo>
                    <a:pt x="30847" y="27405"/>
                  </a:lnTo>
                  <a:lnTo>
                    <a:pt x="31864" y="27405"/>
                  </a:lnTo>
                  <a:lnTo>
                    <a:pt x="31864" y="27937"/>
                  </a:lnTo>
                  <a:lnTo>
                    <a:pt x="32881" y="28736"/>
                  </a:lnTo>
                  <a:lnTo>
                    <a:pt x="31864" y="28736"/>
                  </a:lnTo>
                  <a:lnTo>
                    <a:pt x="31864" y="29534"/>
                  </a:lnTo>
                  <a:lnTo>
                    <a:pt x="32881" y="29534"/>
                  </a:lnTo>
                  <a:lnTo>
                    <a:pt x="33898" y="30332"/>
                  </a:lnTo>
                  <a:lnTo>
                    <a:pt x="32881" y="31929"/>
                  </a:lnTo>
                  <a:lnTo>
                    <a:pt x="33898" y="32727"/>
                  </a:lnTo>
                  <a:lnTo>
                    <a:pt x="32881" y="33259"/>
                  </a:lnTo>
                  <a:lnTo>
                    <a:pt x="33898" y="34057"/>
                  </a:lnTo>
                  <a:lnTo>
                    <a:pt x="33898" y="34057"/>
                  </a:lnTo>
                  <a:lnTo>
                    <a:pt x="33898" y="34855"/>
                  </a:lnTo>
                  <a:lnTo>
                    <a:pt x="33898" y="36452"/>
                  </a:lnTo>
                  <a:lnTo>
                    <a:pt x="31864" y="36452"/>
                  </a:lnTo>
                  <a:lnTo>
                    <a:pt x="31864" y="37250"/>
                  </a:lnTo>
                  <a:lnTo>
                    <a:pt x="32881" y="37250"/>
                  </a:lnTo>
                  <a:lnTo>
                    <a:pt x="32881" y="38580"/>
                  </a:lnTo>
                  <a:lnTo>
                    <a:pt x="33898" y="40177"/>
                  </a:lnTo>
                  <a:lnTo>
                    <a:pt x="32881" y="40975"/>
                  </a:lnTo>
                  <a:lnTo>
                    <a:pt x="31864" y="41773"/>
                  </a:lnTo>
                  <a:lnTo>
                    <a:pt x="31864" y="42572"/>
                  </a:lnTo>
                  <a:lnTo>
                    <a:pt x="31864" y="43370"/>
                  </a:lnTo>
                  <a:lnTo>
                    <a:pt x="31864" y="43370"/>
                  </a:lnTo>
                  <a:lnTo>
                    <a:pt x="32881" y="43902"/>
                  </a:lnTo>
                  <a:lnTo>
                    <a:pt x="33898" y="43370"/>
                  </a:lnTo>
                  <a:lnTo>
                    <a:pt x="33898" y="43370"/>
                  </a:lnTo>
                  <a:lnTo>
                    <a:pt x="35932" y="43370"/>
                  </a:lnTo>
                  <a:lnTo>
                    <a:pt x="36949" y="44700"/>
                  </a:lnTo>
                  <a:lnTo>
                    <a:pt x="35932" y="45498"/>
                  </a:lnTo>
                  <a:lnTo>
                    <a:pt x="34915" y="46297"/>
                  </a:lnTo>
                  <a:lnTo>
                    <a:pt x="33898" y="46297"/>
                  </a:lnTo>
                  <a:lnTo>
                    <a:pt x="32881" y="47095"/>
                  </a:lnTo>
                  <a:lnTo>
                    <a:pt x="31864" y="47095"/>
                  </a:lnTo>
                  <a:lnTo>
                    <a:pt x="31864" y="47893"/>
                  </a:lnTo>
                  <a:lnTo>
                    <a:pt x="30847" y="47893"/>
                  </a:lnTo>
                  <a:lnTo>
                    <a:pt x="30169" y="47893"/>
                  </a:lnTo>
                  <a:lnTo>
                    <a:pt x="29152" y="47893"/>
                  </a:lnTo>
                  <a:lnTo>
                    <a:pt x="28135" y="47893"/>
                  </a:lnTo>
                  <a:lnTo>
                    <a:pt x="27118" y="48691"/>
                  </a:lnTo>
                  <a:lnTo>
                    <a:pt x="26101" y="48691"/>
                  </a:lnTo>
                  <a:lnTo>
                    <a:pt x="25084" y="47893"/>
                  </a:lnTo>
                  <a:lnTo>
                    <a:pt x="24067" y="47893"/>
                  </a:lnTo>
                  <a:lnTo>
                    <a:pt x="24067" y="47095"/>
                  </a:lnTo>
                  <a:lnTo>
                    <a:pt x="23389" y="47095"/>
                  </a:lnTo>
                  <a:lnTo>
                    <a:pt x="22372" y="46297"/>
                  </a:lnTo>
                  <a:lnTo>
                    <a:pt x="22372" y="47893"/>
                  </a:lnTo>
                  <a:lnTo>
                    <a:pt x="21355" y="47893"/>
                  </a:lnTo>
                  <a:lnTo>
                    <a:pt x="20338" y="47095"/>
                  </a:lnTo>
                  <a:lnTo>
                    <a:pt x="19322" y="47893"/>
                  </a:lnTo>
                  <a:lnTo>
                    <a:pt x="19322" y="47893"/>
                  </a:lnTo>
                  <a:lnTo>
                    <a:pt x="17288" y="47893"/>
                  </a:lnTo>
                  <a:lnTo>
                    <a:pt x="16610" y="47095"/>
                  </a:lnTo>
                  <a:lnTo>
                    <a:pt x="17288" y="46297"/>
                  </a:lnTo>
                  <a:lnTo>
                    <a:pt x="17288" y="45498"/>
                  </a:lnTo>
                  <a:lnTo>
                    <a:pt x="17288" y="44700"/>
                  </a:lnTo>
                  <a:lnTo>
                    <a:pt x="17288" y="44700"/>
                  </a:lnTo>
                  <a:lnTo>
                    <a:pt x="16610" y="44700"/>
                  </a:lnTo>
                  <a:lnTo>
                    <a:pt x="15593" y="45498"/>
                  </a:lnTo>
                  <a:lnTo>
                    <a:pt x="11525" y="46297"/>
                  </a:lnTo>
                  <a:lnTo>
                    <a:pt x="11525" y="46297"/>
                  </a:lnTo>
                  <a:lnTo>
                    <a:pt x="10508" y="47893"/>
                  </a:lnTo>
                  <a:lnTo>
                    <a:pt x="8813" y="47893"/>
                  </a:lnTo>
                  <a:lnTo>
                    <a:pt x="8813" y="47893"/>
                  </a:lnTo>
                  <a:lnTo>
                    <a:pt x="8813" y="50820"/>
                  </a:lnTo>
                  <a:lnTo>
                    <a:pt x="7796" y="51618"/>
                  </a:lnTo>
                  <a:lnTo>
                    <a:pt x="7796" y="51618"/>
                  </a:lnTo>
                  <a:lnTo>
                    <a:pt x="5762" y="52416"/>
                  </a:lnTo>
                  <a:lnTo>
                    <a:pt x="4745" y="53215"/>
                  </a:lnTo>
                  <a:lnTo>
                    <a:pt x="4067" y="54013"/>
                  </a:lnTo>
                  <a:lnTo>
                    <a:pt x="4745" y="54545"/>
                  </a:lnTo>
                  <a:lnTo>
                    <a:pt x="4067" y="54545"/>
                  </a:lnTo>
                  <a:lnTo>
                    <a:pt x="3050" y="56141"/>
                  </a:lnTo>
                  <a:lnTo>
                    <a:pt x="4067" y="57738"/>
                  </a:lnTo>
                  <a:lnTo>
                    <a:pt x="5762" y="56940"/>
                  </a:lnTo>
                  <a:lnTo>
                    <a:pt x="5762" y="57738"/>
                  </a:lnTo>
                  <a:lnTo>
                    <a:pt x="6779" y="58536"/>
                  </a:lnTo>
                  <a:lnTo>
                    <a:pt x="6779" y="59334"/>
                  </a:lnTo>
                  <a:lnTo>
                    <a:pt x="6779" y="59866"/>
                  </a:lnTo>
                  <a:lnTo>
                    <a:pt x="7796" y="60665"/>
                  </a:lnTo>
                  <a:lnTo>
                    <a:pt x="8813" y="59866"/>
                  </a:lnTo>
                  <a:lnTo>
                    <a:pt x="8813" y="60665"/>
                  </a:lnTo>
                  <a:lnTo>
                    <a:pt x="9830" y="62261"/>
                  </a:lnTo>
                  <a:lnTo>
                    <a:pt x="10508" y="63059"/>
                  </a:lnTo>
                  <a:lnTo>
                    <a:pt x="10508" y="64656"/>
                  </a:lnTo>
                  <a:lnTo>
                    <a:pt x="11525" y="65986"/>
                  </a:lnTo>
                  <a:lnTo>
                    <a:pt x="10508" y="65986"/>
                  </a:lnTo>
                  <a:lnTo>
                    <a:pt x="9830" y="65986"/>
                  </a:lnTo>
                  <a:lnTo>
                    <a:pt x="8813" y="65986"/>
                  </a:lnTo>
                  <a:lnTo>
                    <a:pt x="9830" y="67583"/>
                  </a:lnTo>
                  <a:lnTo>
                    <a:pt x="9830" y="68381"/>
                  </a:lnTo>
                  <a:lnTo>
                    <a:pt x="10508" y="68381"/>
                  </a:lnTo>
                  <a:lnTo>
                    <a:pt x="10508" y="69179"/>
                  </a:lnTo>
                  <a:lnTo>
                    <a:pt x="10508" y="69179"/>
                  </a:lnTo>
                  <a:lnTo>
                    <a:pt x="8813" y="69179"/>
                  </a:lnTo>
                  <a:lnTo>
                    <a:pt x="8813" y="69977"/>
                  </a:lnTo>
                  <a:lnTo>
                    <a:pt x="9830" y="69977"/>
                  </a:lnTo>
                  <a:lnTo>
                    <a:pt x="9830" y="70776"/>
                  </a:lnTo>
                  <a:lnTo>
                    <a:pt x="9830" y="72106"/>
                  </a:lnTo>
                  <a:lnTo>
                    <a:pt x="8813" y="72904"/>
                  </a:lnTo>
                  <a:lnTo>
                    <a:pt x="8813" y="72904"/>
                  </a:lnTo>
                  <a:lnTo>
                    <a:pt x="7796" y="73702"/>
                  </a:lnTo>
                  <a:lnTo>
                    <a:pt x="6779" y="74501"/>
                  </a:lnTo>
                  <a:lnTo>
                    <a:pt x="4745" y="75299"/>
                  </a:lnTo>
                  <a:lnTo>
                    <a:pt x="4745" y="75299"/>
                  </a:lnTo>
                  <a:lnTo>
                    <a:pt x="5762" y="76097"/>
                  </a:lnTo>
                  <a:lnTo>
                    <a:pt x="6779" y="76629"/>
                  </a:lnTo>
                  <a:lnTo>
                    <a:pt x="6779" y="76629"/>
                  </a:lnTo>
                  <a:lnTo>
                    <a:pt x="6779" y="77427"/>
                  </a:lnTo>
                  <a:lnTo>
                    <a:pt x="6779" y="78226"/>
                  </a:lnTo>
                  <a:lnTo>
                    <a:pt x="5762" y="78226"/>
                  </a:lnTo>
                  <a:lnTo>
                    <a:pt x="5762" y="77427"/>
                  </a:lnTo>
                  <a:lnTo>
                    <a:pt x="5762" y="76629"/>
                  </a:lnTo>
                  <a:lnTo>
                    <a:pt x="4067" y="76629"/>
                  </a:lnTo>
                  <a:lnTo>
                    <a:pt x="3050" y="77427"/>
                  </a:lnTo>
                  <a:lnTo>
                    <a:pt x="0" y="77427"/>
                  </a:lnTo>
                  <a:lnTo>
                    <a:pt x="1016" y="78226"/>
                  </a:lnTo>
                  <a:lnTo>
                    <a:pt x="0" y="82749"/>
                  </a:lnTo>
                  <a:lnTo>
                    <a:pt x="1016" y="83547"/>
                  </a:lnTo>
                  <a:lnTo>
                    <a:pt x="2033" y="85144"/>
                  </a:lnTo>
                  <a:lnTo>
                    <a:pt x="2033" y="85144"/>
                  </a:lnTo>
                  <a:lnTo>
                    <a:pt x="3050" y="84345"/>
                  </a:lnTo>
                  <a:lnTo>
                    <a:pt x="4067" y="84345"/>
                  </a:lnTo>
                  <a:lnTo>
                    <a:pt x="5762" y="85144"/>
                  </a:lnTo>
                  <a:lnTo>
                    <a:pt x="5762" y="85144"/>
                  </a:lnTo>
                  <a:lnTo>
                    <a:pt x="8813" y="86740"/>
                  </a:lnTo>
                  <a:lnTo>
                    <a:pt x="9830" y="87272"/>
                  </a:lnTo>
                  <a:lnTo>
                    <a:pt x="10508" y="88070"/>
                  </a:lnTo>
                  <a:lnTo>
                    <a:pt x="11525" y="88070"/>
                  </a:lnTo>
                  <a:lnTo>
                    <a:pt x="11525" y="88070"/>
                  </a:lnTo>
                  <a:lnTo>
                    <a:pt x="11525" y="88869"/>
                  </a:lnTo>
                  <a:lnTo>
                    <a:pt x="12542" y="89667"/>
                  </a:lnTo>
                  <a:lnTo>
                    <a:pt x="12542" y="90465"/>
                  </a:lnTo>
                  <a:lnTo>
                    <a:pt x="13559" y="90465"/>
                  </a:lnTo>
                  <a:lnTo>
                    <a:pt x="13559" y="91263"/>
                  </a:lnTo>
                  <a:lnTo>
                    <a:pt x="14576" y="92062"/>
                  </a:lnTo>
                  <a:lnTo>
                    <a:pt x="15593" y="92062"/>
                  </a:lnTo>
                  <a:lnTo>
                    <a:pt x="16610" y="92594"/>
                  </a:lnTo>
                  <a:lnTo>
                    <a:pt x="16610" y="92594"/>
                  </a:lnTo>
                  <a:lnTo>
                    <a:pt x="17288" y="93392"/>
                  </a:lnTo>
                  <a:lnTo>
                    <a:pt x="19322" y="94190"/>
                  </a:lnTo>
                  <a:lnTo>
                    <a:pt x="21355" y="96585"/>
                  </a:lnTo>
                  <a:lnTo>
                    <a:pt x="22372" y="97383"/>
                  </a:lnTo>
                  <a:lnTo>
                    <a:pt x="22372" y="97915"/>
                  </a:lnTo>
                  <a:lnTo>
                    <a:pt x="23389" y="98713"/>
                  </a:lnTo>
                  <a:lnTo>
                    <a:pt x="24067" y="99512"/>
                  </a:lnTo>
                  <a:lnTo>
                    <a:pt x="24067" y="101108"/>
                  </a:lnTo>
                  <a:lnTo>
                    <a:pt x="25084" y="103237"/>
                  </a:lnTo>
                  <a:lnTo>
                    <a:pt x="26101" y="105631"/>
                  </a:lnTo>
                  <a:lnTo>
                    <a:pt x="29152" y="106430"/>
                  </a:lnTo>
                  <a:lnTo>
                    <a:pt x="29152" y="106430"/>
                  </a:lnTo>
                  <a:lnTo>
                    <a:pt x="29152" y="106430"/>
                  </a:lnTo>
                  <a:lnTo>
                    <a:pt x="30847" y="106430"/>
                  </a:lnTo>
                  <a:lnTo>
                    <a:pt x="30847" y="106430"/>
                  </a:lnTo>
                  <a:lnTo>
                    <a:pt x="30847" y="104833"/>
                  </a:lnTo>
                  <a:lnTo>
                    <a:pt x="31864" y="104833"/>
                  </a:lnTo>
                  <a:lnTo>
                    <a:pt x="31864" y="105631"/>
                  </a:lnTo>
                  <a:lnTo>
                    <a:pt x="31864" y="106430"/>
                  </a:lnTo>
                  <a:lnTo>
                    <a:pt x="31864" y="107228"/>
                  </a:lnTo>
                  <a:lnTo>
                    <a:pt x="33898" y="107228"/>
                  </a:lnTo>
                  <a:lnTo>
                    <a:pt x="34915" y="108026"/>
                  </a:lnTo>
                  <a:lnTo>
                    <a:pt x="36949" y="107228"/>
                  </a:lnTo>
                  <a:lnTo>
                    <a:pt x="37627" y="108026"/>
                  </a:lnTo>
                  <a:lnTo>
                    <a:pt x="39661" y="108558"/>
                  </a:lnTo>
                  <a:lnTo>
                    <a:pt x="39661" y="109356"/>
                  </a:lnTo>
                  <a:lnTo>
                    <a:pt x="39661" y="109356"/>
                  </a:lnTo>
                  <a:lnTo>
                    <a:pt x="39661" y="110953"/>
                  </a:lnTo>
                  <a:lnTo>
                    <a:pt x="40677" y="110953"/>
                  </a:lnTo>
                  <a:lnTo>
                    <a:pt x="39661" y="111751"/>
                  </a:lnTo>
                  <a:lnTo>
                    <a:pt x="39661" y="113348"/>
                  </a:lnTo>
                  <a:lnTo>
                    <a:pt x="40677" y="114146"/>
                  </a:lnTo>
                  <a:lnTo>
                    <a:pt x="40677" y="116274"/>
                  </a:lnTo>
                  <a:lnTo>
                    <a:pt x="42711" y="114678"/>
                  </a:lnTo>
                  <a:lnTo>
                    <a:pt x="44406" y="115476"/>
                  </a:lnTo>
                  <a:lnTo>
                    <a:pt x="44406" y="117073"/>
                  </a:lnTo>
                  <a:lnTo>
                    <a:pt x="45423" y="116274"/>
                  </a:lnTo>
                  <a:lnTo>
                    <a:pt x="46440" y="117073"/>
                  </a:lnTo>
                  <a:lnTo>
                    <a:pt x="47457" y="118669"/>
                  </a:lnTo>
                  <a:lnTo>
                    <a:pt x="49491" y="118669"/>
                  </a:lnTo>
                  <a:lnTo>
                    <a:pt x="49491" y="118669"/>
                  </a:lnTo>
                  <a:lnTo>
                    <a:pt x="49491" y="119467"/>
                  </a:lnTo>
                  <a:lnTo>
                    <a:pt x="51186" y="120000"/>
                  </a:lnTo>
                  <a:lnTo>
                    <a:pt x="52203" y="120000"/>
                  </a:lnTo>
                  <a:lnTo>
                    <a:pt x="54237" y="118669"/>
                  </a:lnTo>
                  <a:lnTo>
                    <a:pt x="54237" y="118669"/>
                  </a:lnTo>
                  <a:lnTo>
                    <a:pt x="56271" y="118669"/>
                  </a:lnTo>
                  <a:lnTo>
                    <a:pt x="56271" y="118669"/>
                  </a:lnTo>
                  <a:lnTo>
                    <a:pt x="56949" y="119467"/>
                  </a:lnTo>
                  <a:lnTo>
                    <a:pt x="57966" y="119467"/>
                  </a:lnTo>
                  <a:lnTo>
                    <a:pt x="57966" y="117073"/>
                  </a:lnTo>
                  <a:lnTo>
                    <a:pt x="59999" y="116274"/>
                  </a:lnTo>
                  <a:lnTo>
                    <a:pt x="58983" y="115476"/>
                  </a:lnTo>
                  <a:lnTo>
                    <a:pt x="59999" y="114678"/>
                  </a:lnTo>
                  <a:lnTo>
                    <a:pt x="59999" y="114146"/>
                  </a:lnTo>
                  <a:lnTo>
                    <a:pt x="61016" y="114146"/>
                  </a:lnTo>
                  <a:lnTo>
                    <a:pt x="62033" y="114146"/>
                  </a:lnTo>
                  <a:lnTo>
                    <a:pt x="62033" y="113348"/>
                  </a:lnTo>
                  <a:lnTo>
                    <a:pt x="63050" y="112549"/>
                  </a:lnTo>
                  <a:lnTo>
                    <a:pt x="63050" y="112549"/>
                  </a:lnTo>
                  <a:lnTo>
                    <a:pt x="63050" y="112549"/>
                  </a:lnTo>
                  <a:lnTo>
                    <a:pt x="63728" y="112549"/>
                  </a:lnTo>
                  <a:lnTo>
                    <a:pt x="64745" y="112549"/>
                  </a:lnTo>
                  <a:lnTo>
                    <a:pt x="64745" y="112549"/>
                  </a:lnTo>
                  <a:lnTo>
                    <a:pt x="65762" y="113348"/>
                  </a:lnTo>
                  <a:lnTo>
                    <a:pt x="66779" y="114146"/>
                  </a:lnTo>
                  <a:lnTo>
                    <a:pt x="67796" y="113348"/>
                  </a:lnTo>
                  <a:lnTo>
                    <a:pt x="67796" y="112549"/>
                  </a:lnTo>
                  <a:lnTo>
                    <a:pt x="68813" y="111751"/>
                  </a:lnTo>
                  <a:lnTo>
                    <a:pt x="67796" y="110953"/>
                  </a:lnTo>
                  <a:lnTo>
                    <a:pt x="68813" y="110953"/>
                  </a:lnTo>
                  <a:lnTo>
                    <a:pt x="69830" y="110953"/>
                  </a:lnTo>
                  <a:lnTo>
                    <a:pt x="70508" y="109356"/>
                  </a:lnTo>
                  <a:lnTo>
                    <a:pt x="70508" y="109356"/>
                  </a:lnTo>
                  <a:lnTo>
                    <a:pt x="72542" y="109356"/>
                  </a:lnTo>
                  <a:lnTo>
                    <a:pt x="72542" y="108558"/>
                  </a:lnTo>
                  <a:lnTo>
                    <a:pt x="72542" y="106430"/>
                  </a:lnTo>
                  <a:lnTo>
                    <a:pt x="72542" y="105631"/>
                  </a:lnTo>
                  <a:lnTo>
                    <a:pt x="72542" y="104833"/>
                  </a:lnTo>
                  <a:lnTo>
                    <a:pt x="72542" y="104035"/>
                  </a:lnTo>
                  <a:lnTo>
                    <a:pt x="72542" y="102705"/>
                  </a:lnTo>
                  <a:lnTo>
                    <a:pt x="72542" y="102705"/>
                  </a:lnTo>
                  <a:lnTo>
                    <a:pt x="73559" y="101108"/>
                  </a:lnTo>
                  <a:lnTo>
                    <a:pt x="74576" y="101108"/>
                  </a:lnTo>
                  <a:lnTo>
                    <a:pt x="74576" y="101108"/>
                  </a:lnTo>
                  <a:lnTo>
                    <a:pt x="75593" y="100310"/>
                  </a:lnTo>
                  <a:lnTo>
                    <a:pt x="74576" y="99512"/>
                  </a:lnTo>
                  <a:lnTo>
                    <a:pt x="74576" y="99512"/>
                  </a:lnTo>
                  <a:lnTo>
                    <a:pt x="75593" y="99512"/>
                  </a:lnTo>
                  <a:lnTo>
                    <a:pt x="76271" y="99512"/>
                  </a:lnTo>
                  <a:lnTo>
                    <a:pt x="76271" y="99512"/>
                  </a:lnTo>
                  <a:lnTo>
                    <a:pt x="76271" y="99512"/>
                  </a:lnTo>
                  <a:lnTo>
                    <a:pt x="77288" y="98713"/>
                  </a:lnTo>
                  <a:lnTo>
                    <a:pt x="77288" y="97915"/>
                  </a:lnTo>
                  <a:lnTo>
                    <a:pt x="79322" y="97915"/>
                  </a:lnTo>
                  <a:lnTo>
                    <a:pt x="79322" y="97915"/>
                  </a:lnTo>
                  <a:lnTo>
                    <a:pt x="80338" y="97383"/>
                  </a:lnTo>
                  <a:lnTo>
                    <a:pt x="81355" y="97915"/>
                  </a:lnTo>
                  <a:lnTo>
                    <a:pt x="81355" y="97915"/>
                  </a:lnTo>
                  <a:lnTo>
                    <a:pt x="81355" y="96585"/>
                  </a:lnTo>
                  <a:lnTo>
                    <a:pt x="82372" y="96585"/>
                  </a:lnTo>
                  <a:lnTo>
                    <a:pt x="82372" y="95787"/>
                  </a:lnTo>
                  <a:lnTo>
                    <a:pt x="83050" y="94988"/>
                  </a:lnTo>
                  <a:lnTo>
                    <a:pt x="83050" y="94988"/>
                  </a:lnTo>
                  <a:lnTo>
                    <a:pt x="84067" y="94988"/>
                  </a:lnTo>
                  <a:lnTo>
                    <a:pt x="85084" y="93392"/>
                  </a:lnTo>
                  <a:lnTo>
                    <a:pt x="85084" y="92594"/>
                  </a:lnTo>
                  <a:lnTo>
                    <a:pt x="86101" y="92062"/>
                  </a:lnTo>
                  <a:lnTo>
                    <a:pt x="85084" y="91263"/>
                  </a:lnTo>
                  <a:lnTo>
                    <a:pt x="85084" y="90465"/>
                  </a:lnTo>
                  <a:lnTo>
                    <a:pt x="85084" y="89667"/>
                  </a:lnTo>
                  <a:lnTo>
                    <a:pt x="86101" y="88869"/>
                  </a:lnTo>
                  <a:lnTo>
                    <a:pt x="86101" y="88869"/>
                  </a:lnTo>
                  <a:lnTo>
                    <a:pt x="87118" y="89667"/>
                  </a:lnTo>
                  <a:lnTo>
                    <a:pt x="88135" y="88869"/>
                  </a:lnTo>
                  <a:lnTo>
                    <a:pt x="88135" y="88070"/>
                  </a:lnTo>
                  <a:lnTo>
                    <a:pt x="89830" y="87272"/>
                  </a:lnTo>
                  <a:lnTo>
                    <a:pt x="89830" y="87272"/>
                  </a:lnTo>
                  <a:lnTo>
                    <a:pt x="89830" y="85942"/>
                  </a:lnTo>
                  <a:lnTo>
                    <a:pt x="90847" y="85144"/>
                  </a:lnTo>
                  <a:lnTo>
                    <a:pt x="91864" y="85144"/>
                  </a:lnTo>
                  <a:lnTo>
                    <a:pt x="92881" y="84345"/>
                  </a:lnTo>
                  <a:lnTo>
                    <a:pt x="92881" y="83547"/>
                  </a:lnTo>
                  <a:lnTo>
                    <a:pt x="92881" y="83547"/>
                  </a:lnTo>
                  <a:lnTo>
                    <a:pt x="92881" y="82749"/>
                  </a:lnTo>
                  <a:lnTo>
                    <a:pt x="94915" y="81951"/>
                  </a:lnTo>
                  <a:lnTo>
                    <a:pt x="95932" y="81951"/>
                  </a:lnTo>
                  <a:lnTo>
                    <a:pt x="95932" y="79822"/>
                  </a:lnTo>
                  <a:lnTo>
                    <a:pt x="96610" y="79822"/>
                  </a:lnTo>
                  <a:lnTo>
                    <a:pt x="97627" y="80620"/>
                  </a:lnTo>
                  <a:lnTo>
                    <a:pt x="97627" y="80620"/>
                  </a:lnTo>
                  <a:lnTo>
                    <a:pt x="98644" y="80620"/>
                  </a:lnTo>
                  <a:lnTo>
                    <a:pt x="98644" y="78226"/>
                  </a:lnTo>
                  <a:lnTo>
                    <a:pt x="99661" y="78226"/>
                  </a:lnTo>
                  <a:lnTo>
                    <a:pt x="100677" y="76629"/>
                  </a:lnTo>
                  <a:lnTo>
                    <a:pt x="100677" y="76097"/>
                  </a:lnTo>
                  <a:lnTo>
                    <a:pt x="100677" y="75299"/>
                  </a:lnTo>
                  <a:lnTo>
                    <a:pt x="101694" y="75299"/>
                  </a:lnTo>
                  <a:lnTo>
                    <a:pt x="100677" y="74501"/>
                  </a:lnTo>
                  <a:lnTo>
                    <a:pt x="100677" y="72904"/>
                  </a:lnTo>
                  <a:lnTo>
                    <a:pt x="100677" y="72106"/>
                  </a:lnTo>
                  <a:lnTo>
                    <a:pt x="103389" y="72904"/>
                  </a:lnTo>
                  <a:lnTo>
                    <a:pt x="105423" y="72106"/>
                  </a:lnTo>
                  <a:lnTo>
                    <a:pt x="106440" y="71308"/>
                  </a:lnTo>
                  <a:lnTo>
                    <a:pt x="106440" y="70776"/>
                  </a:lnTo>
                  <a:lnTo>
                    <a:pt x="106440" y="69977"/>
                  </a:lnTo>
                  <a:lnTo>
                    <a:pt x="106440" y="69179"/>
                  </a:lnTo>
                  <a:lnTo>
                    <a:pt x="105423" y="68381"/>
                  </a:lnTo>
                  <a:lnTo>
                    <a:pt x="106440" y="67583"/>
                  </a:lnTo>
                  <a:lnTo>
                    <a:pt x="104406" y="67583"/>
                  </a:lnTo>
                  <a:lnTo>
                    <a:pt x="104406" y="66784"/>
                  </a:lnTo>
                  <a:lnTo>
                    <a:pt x="103389" y="67583"/>
                  </a:lnTo>
                  <a:lnTo>
                    <a:pt x="102711" y="65986"/>
                  </a:lnTo>
                  <a:lnTo>
                    <a:pt x="101694" y="65986"/>
                  </a:lnTo>
                  <a:lnTo>
                    <a:pt x="100677" y="65986"/>
                  </a:lnTo>
                  <a:lnTo>
                    <a:pt x="101694" y="63059"/>
                  </a:lnTo>
                  <a:lnTo>
                    <a:pt x="101694" y="62261"/>
                  </a:lnTo>
                  <a:lnTo>
                    <a:pt x="100677" y="60665"/>
                  </a:lnTo>
                  <a:lnTo>
                    <a:pt x="101694" y="60665"/>
                  </a:lnTo>
                  <a:close/>
                </a:path>
              </a:pathLst>
            </a:custGeom>
            <a:solidFill>
              <a:srgbClr val="B7B7B7"/>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0" name="Google Shape;530;p9"/>
            <p:cNvSpPr/>
            <p:nvPr/>
          </p:nvSpPr>
          <p:spPr>
            <a:xfrm>
              <a:off x="4018386" y="3802678"/>
              <a:ext cx="13498" cy="18799"/>
            </a:xfrm>
            <a:custGeom>
              <a:avLst/>
              <a:gdLst/>
              <a:ahLst/>
              <a:cxnLst/>
              <a:rect l="l" t="t" r="r" b="b"/>
              <a:pathLst>
                <a:path w="120000" h="120000" extrusionOk="0">
                  <a:moveTo>
                    <a:pt x="120000" y="85714"/>
                  </a:moveTo>
                  <a:lnTo>
                    <a:pt x="102000" y="59999"/>
                  </a:lnTo>
                  <a:lnTo>
                    <a:pt x="84000" y="59999"/>
                  </a:lnTo>
                  <a:lnTo>
                    <a:pt x="48000" y="34285"/>
                  </a:lnTo>
                  <a:lnTo>
                    <a:pt x="48000" y="34285"/>
                  </a:lnTo>
                  <a:lnTo>
                    <a:pt x="66000" y="34285"/>
                  </a:lnTo>
                  <a:lnTo>
                    <a:pt x="66000" y="12857"/>
                  </a:lnTo>
                  <a:lnTo>
                    <a:pt x="48000" y="0"/>
                  </a:lnTo>
                  <a:lnTo>
                    <a:pt x="0" y="0"/>
                  </a:lnTo>
                  <a:lnTo>
                    <a:pt x="0" y="0"/>
                  </a:lnTo>
                  <a:lnTo>
                    <a:pt x="0" y="21428"/>
                  </a:lnTo>
                  <a:lnTo>
                    <a:pt x="0" y="34285"/>
                  </a:lnTo>
                  <a:lnTo>
                    <a:pt x="18000" y="47142"/>
                  </a:lnTo>
                  <a:lnTo>
                    <a:pt x="36000" y="59999"/>
                  </a:lnTo>
                  <a:lnTo>
                    <a:pt x="48000" y="59999"/>
                  </a:lnTo>
                  <a:lnTo>
                    <a:pt x="48000" y="59999"/>
                  </a:lnTo>
                  <a:lnTo>
                    <a:pt x="84000" y="72857"/>
                  </a:lnTo>
                  <a:lnTo>
                    <a:pt x="102000" y="85714"/>
                  </a:lnTo>
                  <a:lnTo>
                    <a:pt x="102000" y="119999"/>
                  </a:lnTo>
                  <a:lnTo>
                    <a:pt x="120000" y="85714"/>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1" name="Google Shape;531;p9"/>
            <p:cNvSpPr/>
            <p:nvPr/>
          </p:nvSpPr>
          <p:spPr>
            <a:xfrm>
              <a:off x="4018386" y="3802678"/>
              <a:ext cx="13498" cy="18799"/>
            </a:xfrm>
            <a:custGeom>
              <a:avLst/>
              <a:gdLst/>
              <a:ahLst/>
              <a:cxnLst/>
              <a:rect l="l" t="t" r="r" b="b"/>
              <a:pathLst>
                <a:path w="120000" h="120000" extrusionOk="0">
                  <a:moveTo>
                    <a:pt x="120000" y="85714"/>
                  </a:moveTo>
                  <a:lnTo>
                    <a:pt x="102000" y="59999"/>
                  </a:lnTo>
                  <a:lnTo>
                    <a:pt x="84000" y="59999"/>
                  </a:lnTo>
                  <a:lnTo>
                    <a:pt x="48000" y="34285"/>
                  </a:lnTo>
                  <a:lnTo>
                    <a:pt x="48000" y="34285"/>
                  </a:lnTo>
                  <a:lnTo>
                    <a:pt x="66000" y="34285"/>
                  </a:lnTo>
                  <a:lnTo>
                    <a:pt x="66000" y="12857"/>
                  </a:lnTo>
                  <a:lnTo>
                    <a:pt x="48000" y="0"/>
                  </a:lnTo>
                  <a:lnTo>
                    <a:pt x="0" y="0"/>
                  </a:lnTo>
                  <a:lnTo>
                    <a:pt x="0" y="0"/>
                  </a:lnTo>
                  <a:lnTo>
                    <a:pt x="0" y="21428"/>
                  </a:lnTo>
                  <a:lnTo>
                    <a:pt x="0" y="34285"/>
                  </a:lnTo>
                  <a:lnTo>
                    <a:pt x="18000" y="47142"/>
                  </a:lnTo>
                  <a:lnTo>
                    <a:pt x="36000" y="59999"/>
                  </a:lnTo>
                  <a:lnTo>
                    <a:pt x="48000" y="59999"/>
                  </a:lnTo>
                  <a:lnTo>
                    <a:pt x="48000" y="59999"/>
                  </a:lnTo>
                  <a:lnTo>
                    <a:pt x="84000" y="72857"/>
                  </a:lnTo>
                  <a:lnTo>
                    <a:pt x="102000" y="85714"/>
                  </a:lnTo>
                  <a:lnTo>
                    <a:pt x="102000" y="119999"/>
                  </a:lnTo>
                  <a:lnTo>
                    <a:pt x="120000" y="85714"/>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2" name="Google Shape;532;p9"/>
            <p:cNvSpPr/>
            <p:nvPr/>
          </p:nvSpPr>
          <p:spPr>
            <a:xfrm>
              <a:off x="4003764" y="3844455"/>
              <a:ext cx="13498" cy="5222"/>
            </a:xfrm>
            <a:custGeom>
              <a:avLst/>
              <a:gdLst/>
              <a:ahLst/>
              <a:cxnLst/>
              <a:rect l="l" t="t" r="r" b="b"/>
              <a:pathLst>
                <a:path w="120000" h="120000" extrusionOk="0">
                  <a:moveTo>
                    <a:pt x="120000" y="120000"/>
                  </a:moveTo>
                  <a:lnTo>
                    <a:pt x="84000" y="45000"/>
                  </a:lnTo>
                  <a:lnTo>
                    <a:pt x="66000" y="45000"/>
                  </a:lnTo>
                  <a:lnTo>
                    <a:pt x="36000" y="0"/>
                  </a:lnTo>
                  <a:lnTo>
                    <a:pt x="36000" y="0"/>
                  </a:lnTo>
                  <a:lnTo>
                    <a:pt x="0" y="0"/>
                  </a:lnTo>
                  <a:lnTo>
                    <a:pt x="18000" y="75000"/>
                  </a:lnTo>
                  <a:lnTo>
                    <a:pt x="66000" y="120000"/>
                  </a:lnTo>
                  <a:lnTo>
                    <a:pt x="84000" y="120000"/>
                  </a:lnTo>
                  <a:lnTo>
                    <a:pt x="102000" y="12000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3" name="Google Shape;533;p9"/>
            <p:cNvSpPr/>
            <p:nvPr/>
          </p:nvSpPr>
          <p:spPr>
            <a:xfrm>
              <a:off x="4003764" y="3844455"/>
              <a:ext cx="13498" cy="5222"/>
            </a:xfrm>
            <a:custGeom>
              <a:avLst/>
              <a:gdLst/>
              <a:ahLst/>
              <a:cxnLst/>
              <a:rect l="l" t="t" r="r" b="b"/>
              <a:pathLst>
                <a:path w="120000" h="120000" extrusionOk="0">
                  <a:moveTo>
                    <a:pt x="120000" y="120000"/>
                  </a:moveTo>
                  <a:lnTo>
                    <a:pt x="84000" y="45000"/>
                  </a:lnTo>
                  <a:lnTo>
                    <a:pt x="66000" y="45000"/>
                  </a:lnTo>
                  <a:lnTo>
                    <a:pt x="36000" y="0"/>
                  </a:lnTo>
                  <a:lnTo>
                    <a:pt x="36000" y="0"/>
                  </a:lnTo>
                  <a:lnTo>
                    <a:pt x="0" y="0"/>
                  </a:lnTo>
                  <a:lnTo>
                    <a:pt x="18000" y="75000"/>
                  </a:lnTo>
                  <a:lnTo>
                    <a:pt x="66000" y="120000"/>
                  </a:lnTo>
                  <a:lnTo>
                    <a:pt x="84000" y="120000"/>
                  </a:lnTo>
                  <a:lnTo>
                    <a:pt x="102000" y="12000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4" name="Google Shape;534;p9"/>
            <p:cNvSpPr/>
            <p:nvPr/>
          </p:nvSpPr>
          <p:spPr>
            <a:xfrm>
              <a:off x="4085876" y="3916519"/>
              <a:ext cx="29246" cy="18799"/>
            </a:xfrm>
            <a:custGeom>
              <a:avLst/>
              <a:gdLst/>
              <a:ahLst/>
              <a:cxnLst/>
              <a:rect l="l" t="t" r="r" b="b"/>
              <a:pathLst>
                <a:path w="120000" h="120000" extrusionOk="0">
                  <a:moveTo>
                    <a:pt x="33000" y="24827"/>
                  </a:moveTo>
                  <a:lnTo>
                    <a:pt x="27000" y="0"/>
                  </a:lnTo>
                  <a:lnTo>
                    <a:pt x="18000" y="0"/>
                  </a:lnTo>
                  <a:lnTo>
                    <a:pt x="18000" y="12413"/>
                  </a:lnTo>
                  <a:lnTo>
                    <a:pt x="9000" y="12413"/>
                  </a:lnTo>
                  <a:lnTo>
                    <a:pt x="0" y="12413"/>
                  </a:lnTo>
                  <a:lnTo>
                    <a:pt x="0" y="24827"/>
                  </a:lnTo>
                  <a:lnTo>
                    <a:pt x="0" y="37241"/>
                  </a:lnTo>
                  <a:lnTo>
                    <a:pt x="0" y="49655"/>
                  </a:lnTo>
                  <a:lnTo>
                    <a:pt x="18000" y="62068"/>
                  </a:lnTo>
                  <a:lnTo>
                    <a:pt x="33000" y="49655"/>
                  </a:lnTo>
                  <a:lnTo>
                    <a:pt x="60000" y="70344"/>
                  </a:lnTo>
                  <a:lnTo>
                    <a:pt x="78000" y="82758"/>
                  </a:lnTo>
                  <a:lnTo>
                    <a:pt x="78000" y="95172"/>
                  </a:lnTo>
                  <a:lnTo>
                    <a:pt x="93000" y="107586"/>
                  </a:lnTo>
                  <a:lnTo>
                    <a:pt x="111000" y="120000"/>
                  </a:lnTo>
                  <a:lnTo>
                    <a:pt x="120000" y="95172"/>
                  </a:lnTo>
                  <a:lnTo>
                    <a:pt x="120000" y="82758"/>
                  </a:lnTo>
                  <a:lnTo>
                    <a:pt x="111000" y="82758"/>
                  </a:lnTo>
                  <a:lnTo>
                    <a:pt x="111000" y="70344"/>
                  </a:lnTo>
                  <a:lnTo>
                    <a:pt x="102000" y="70344"/>
                  </a:lnTo>
                  <a:lnTo>
                    <a:pt x="102000" y="70344"/>
                  </a:lnTo>
                  <a:lnTo>
                    <a:pt x="93000" y="70344"/>
                  </a:lnTo>
                  <a:lnTo>
                    <a:pt x="87000" y="62068"/>
                  </a:lnTo>
                  <a:lnTo>
                    <a:pt x="87000" y="49655"/>
                  </a:lnTo>
                  <a:lnTo>
                    <a:pt x="69000" y="49655"/>
                  </a:lnTo>
                  <a:lnTo>
                    <a:pt x="51000" y="49655"/>
                  </a:lnTo>
                  <a:lnTo>
                    <a:pt x="51000" y="49655"/>
                  </a:lnTo>
                  <a:lnTo>
                    <a:pt x="60000" y="49655"/>
                  </a:lnTo>
                  <a:lnTo>
                    <a:pt x="60000" y="37241"/>
                  </a:lnTo>
                  <a:lnTo>
                    <a:pt x="42000" y="37241"/>
                  </a:lnTo>
                  <a:lnTo>
                    <a:pt x="33000" y="37241"/>
                  </a:lnTo>
                  <a:lnTo>
                    <a:pt x="33000" y="49655"/>
                  </a:lnTo>
                  <a:lnTo>
                    <a:pt x="18000" y="49655"/>
                  </a:lnTo>
                  <a:lnTo>
                    <a:pt x="18000" y="24827"/>
                  </a:lnTo>
                  <a:lnTo>
                    <a:pt x="33000" y="24827"/>
                  </a:lnTo>
                  <a:lnTo>
                    <a:pt x="33000" y="24827"/>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5" name="Google Shape;535;p9"/>
            <p:cNvSpPr/>
            <p:nvPr/>
          </p:nvSpPr>
          <p:spPr>
            <a:xfrm>
              <a:off x="4085876" y="3916519"/>
              <a:ext cx="29246" cy="18799"/>
            </a:xfrm>
            <a:custGeom>
              <a:avLst/>
              <a:gdLst/>
              <a:ahLst/>
              <a:cxnLst/>
              <a:rect l="l" t="t" r="r" b="b"/>
              <a:pathLst>
                <a:path w="120000" h="120000" extrusionOk="0">
                  <a:moveTo>
                    <a:pt x="33000" y="24827"/>
                  </a:moveTo>
                  <a:lnTo>
                    <a:pt x="27000" y="0"/>
                  </a:lnTo>
                  <a:lnTo>
                    <a:pt x="18000" y="0"/>
                  </a:lnTo>
                  <a:lnTo>
                    <a:pt x="18000" y="12413"/>
                  </a:lnTo>
                  <a:lnTo>
                    <a:pt x="9000" y="12413"/>
                  </a:lnTo>
                  <a:lnTo>
                    <a:pt x="0" y="12413"/>
                  </a:lnTo>
                  <a:lnTo>
                    <a:pt x="0" y="24827"/>
                  </a:lnTo>
                  <a:lnTo>
                    <a:pt x="0" y="37241"/>
                  </a:lnTo>
                  <a:lnTo>
                    <a:pt x="0" y="49655"/>
                  </a:lnTo>
                  <a:lnTo>
                    <a:pt x="18000" y="62068"/>
                  </a:lnTo>
                  <a:lnTo>
                    <a:pt x="33000" y="49655"/>
                  </a:lnTo>
                  <a:lnTo>
                    <a:pt x="60000" y="70344"/>
                  </a:lnTo>
                  <a:lnTo>
                    <a:pt x="78000" y="82758"/>
                  </a:lnTo>
                  <a:lnTo>
                    <a:pt x="78000" y="95172"/>
                  </a:lnTo>
                  <a:lnTo>
                    <a:pt x="93000" y="107586"/>
                  </a:lnTo>
                  <a:lnTo>
                    <a:pt x="111000" y="120000"/>
                  </a:lnTo>
                  <a:lnTo>
                    <a:pt x="120000" y="95172"/>
                  </a:lnTo>
                  <a:lnTo>
                    <a:pt x="120000" y="82758"/>
                  </a:lnTo>
                  <a:lnTo>
                    <a:pt x="111000" y="82758"/>
                  </a:lnTo>
                  <a:lnTo>
                    <a:pt x="111000" y="70344"/>
                  </a:lnTo>
                  <a:lnTo>
                    <a:pt x="102000" y="70344"/>
                  </a:lnTo>
                  <a:lnTo>
                    <a:pt x="102000" y="70344"/>
                  </a:lnTo>
                  <a:lnTo>
                    <a:pt x="93000" y="70344"/>
                  </a:lnTo>
                  <a:lnTo>
                    <a:pt x="87000" y="62068"/>
                  </a:lnTo>
                  <a:lnTo>
                    <a:pt x="87000" y="49655"/>
                  </a:lnTo>
                  <a:lnTo>
                    <a:pt x="69000" y="49655"/>
                  </a:lnTo>
                  <a:lnTo>
                    <a:pt x="51000" y="49655"/>
                  </a:lnTo>
                  <a:lnTo>
                    <a:pt x="51000" y="49655"/>
                  </a:lnTo>
                  <a:lnTo>
                    <a:pt x="60000" y="49655"/>
                  </a:lnTo>
                  <a:lnTo>
                    <a:pt x="60000" y="37241"/>
                  </a:lnTo>
                  <a:lnTo>
                    <a:pt x="42000" y="37241"/>
                  </a:lnTo>
                  <a:lnTo>
                    <a:pt x="33000" y="37241"/>
                  </a:lnTo>
                  <a:lnTo>
                    <a:pt x="33000" y="49655"/>
                  </a:lnTo>
                  <a:lnTo>
                    <a:pt x="18000" y="49655"/>
                  </a:lnTo>
                  <a:lnTo>
                    <a:pt x="18000" y="24827"/>
                  </a:lnTo>
                  <a:lnTo>
                    <a:pt x="33000" y="24827"/>
                  </a:lnTo>
                  <a:lnTo>
                    <a:pt x="33000" y="24827"/>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6" name="Google Shape;536;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7" name="Google Shape;537;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8" name="Google Shape;538;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39" name="Google Shape;539;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0" name="Google Shape;540;p9"/>
            <p:cNvSpPr/>
            <p:nvPr/>
          </p:nvSpPr>
          <p:spPr>
            <a:xfrm>
              <a:off x="4127495" y="3961428"/>
              <a:ext cx="1124" cy="1044"/>
            </a:xfrm>
            <a:prstGeom prst="rect">
              <a:avLst/>
            </a:prstGeom>
            <a:solidFill>
              <a:srgbClr val="BFBFBF"/>
            </a:solidFill>
            <a:ln w="9525" cap="flat" cmpd="sng">
              <a:solidFill>
                <a:srgbClr val="80808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1" name="Google Shape;541;p9"/>
            <p:cNvSpPr/>
            <p:nvPr/>
          </p:nvSpPr>
          <p:spPr>
            <a:xfrm>
              <a:off x="4120746" y="4070047"/>
              <a:ext cx="7873" cy="20888"/>
            </a:xfrm>
            <a:custGeom>
              <a:avLst/>
              <a:gdLst/>
              <a:ahLst/>
              <a:cxnLst/>
              <a:rect l="l" t="t" r="r" b="b"/>
              <a:pathLst>
                <a:path w="120000" h="120000" extrusionOk="0">
                  <a:moveTo>
                    <a:pt x="120000" y="42580"/>
                  </a:moveTo>
                  <a:lnTo>
                    <a:pt x="87272" y="77419"/>
                  </a:lnTo>
                  <a:lnTo>
                    <a:pt x="54545" y="100645"/>
                  </a:lnTo>
                  <a:lnTo>
                    <a:pt x="21818" y="120000"/>
                  </a:lnTo>
                  <a:lnTo>
                    <a:pt x="0" y="112258"/>
                  </a:lnTo>
                  <a:lnTo>
                    <a:pt x="0" y="65806"/>
                  </a:lnTo>
                  <a:lnTo>
                    <a:pt x="0" y="34838"/>
                  </a:lnTo>
                  <a:lnTo>
                    <a:pt x="21818" y="0"/>
                  </a:lnTo>
                  <a:lnTo>
                    <a:pt x="54545" y="0"/>
                  </a:lnTo>
                  <a:lnTo>
                    <a:pt x="120000" y="4258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2" name="Google Shape;542;p9"/>
            <p:cNvSpPr/>
            <p:nvPr/>
          </p:nvSpPr>
          <p:spPr>
            <a:xfrm>
              <a:off x="4120746" y="4070047"/>
              <a:ext cx="7873" cy="20888"/>
            </a:xfrm>
            <a:custGeom>
              <a:avLst/>
              <a:gdLst/>
              <a:ahLst/>
              <a:cxnLst/>
              <a:rect l="l" t="t" r="r" b="b"/>
              <a:pathLst>
                <a:path w="120000" h="120000" extrusionOk="0">
                  <a:moveTo>
                    <a:pt x="120000" y="42580"/>
                  </a:moveTo>
                  <a:lnTo>
                    <a:pt x="87272" y="77419"/>
                  </a:lnTo>
                  <a:lnTo>
                    <a:pt x="54545" y="100645"/>
                  </a:lnTo>
                  <a:lnTo>
                    <a:pt x="21818" y="120000"/>
                  </a:lnTo>
                  <a:lnTo>
                    <a:pt x="0" y="112258"/>
                  </a:lnTo>
                  <a:lnTo>
                    <a:pt x="0" y="65806"/>
                  </a:lnTo>
                  <a:lnTo>
                    <a:pt x="0" y="34838"/>
                  </a:lnTo>
                  <a:lnTo>
                    <a:pt x="21818" y="0"/>
                  </a:lnTo>
                  <a:lnTo>
                    <a:pt x="54545" y="0"/>
                  </a:lnTo>
                  <a:lnTo>
                    <a:pt x="120000" y="4258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3" name="Google Shape;543;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4" name="Google Shape;544;p9"/>
            <p:cNvSpPr/>
            <p:nvPr/>
          </p:nvSpPr>
          <p:spPr>
            <a:xfrm>
              <a:off x="4098250" y="3948896"/>
              <a:ext cx="22497" cy="35510"/>
            </a:xfrm>
            <a:custGeom>
              <a:avLst/>
              <a:gdLst/>
              <a:ahLst/>
              <a:cxnLst/>
              <a:rect l="l" t="t" r="r" b="b"/>
              <a:pathLst>
                <a:path w="120000" h="120000" extrusionOk="0">
                  <a:moveTo>
                    <a:pt x="108750" y="102222"/>
                  </a:moveTo>
                  <a:lnTo>
                    <a:pt x="97500" y="95555"/>
                  </a:lnTo>
                  <a:lnTo>
                    <a:pt x="108750" y="95555"/>
                  </a:lnTo>
                  <a:lnTo>
                    <a:pt x="120000" y="75555"/>
                  </a:lnTo>
                  <a:lnTo>
                    <a:pt x="108750" y="75555"/>
                  </a:lnTo>
                  <a:lnTo>
                    <a:pt x="97500" y="68888"/>
                  </a:lnTo>
                  <a:lnTo>
                    <a:pt x="97500" y="64444"/>
                  </a:lnTo>
                  <a:lnTo>
                    <a:pt x="97500" y="51111"/>
                  </a:lnTo>
                  <a:lnTo>
                    <a:pt x="97500" y="51111"/>
                  </a:lnTo>
                  <a:lnTo>
                    <a:pt x="97500" y="37777"/>
                  </a:lnTo>
                  <a:lnTo>
                    <a:pt x="97500" y="31111"/>
                  </a:lnTo>
                  <a:lnTo>
                    <a:pt x="86250" y="31111"/>
                  </a:lnTo>
                  <a:lnTo>
                    <a:pt x="63750" y="31111"/>
                  </a:lnTo>
                  <a:lnTo>
                    <a:pt x="45000" y="24444"/>
                  </a:lnTo>
                  <a:lnTo>
                    <a:pt x="52500" y="20000"/>
                  </a:lnTo>
                  <a:lnTo>
                    <a:pt x="45000" y="20000"/>
                  </a:lnTo>
                  <a:lnTo>
                    <a:pt x="45000" y="20000"/>
                  </a:lnTo>
                  <a:lnTo>
                    <a:pt x="33750" y="6666"/>
                  </a:lnTo>
                  <a:lnTo>
                    <a:pt x="33750" y="0"/>
                  </a:lnTo>
                  <a:lnTo>
                    <a:pt x="22500" y="0"/>
                  </a:lnTo>
                  <a:lnTo>
                    <a:pt x="0" y="0"/>
                  </a:lnTo>
                  <a:lnTo>
                    <a:pt x="0" y="13333"/>
                  </a:lnTo>
                  <a:lnTo>
                    <a:pt x="11250" y="24444"/>
                  </a:lnTo>
                  <a:lnTo>
                    <a:pt x="11250" y="31111"/>
                  </a:lnTo>
                  <a:lnTo>
                    <a:pt x="11250" y="31111"/>
                  </a:lnTo>
                  <a:lnTo>
                    <a:pt x="11250" y="31111"/>
                  </a:lnTo>
                  <a:lnTo>
                    <a:pt x="11250" y="44444"/>
                  </a:lnTo>
                  <a:lnTo>
                    <a:pt x="22500" y="51111"/>
                  </a:lnTo>
                  <a:lnTo>
                    <a:pt x="22500" y="51111"/>
                  </a:lnTo>
                  <a:lnTo>
                    <a:pt x="52500" y="68888"/>
                  </a:lnTo>
                  <a:lnTo>
                    <a:pt x="63750" y="75555"/>
                  </a:lnTo>
                  <a:lnTo>
                    <a:pt x="63750" y="75555"/>
                  </a:lnTo>
                  <a:lnTo>
                    <a:pt x="63750" y="75555"/>
                  </a:lnTo>
                  <a:lnTo>
                    <a:pt x="75000" y="88888"/>
                  </a:lnTo>
                  <a:lnTo>
                    <a:pt x="75000" y="95555"/>
                  </a:lnTo>
                  <a:lnTo>
                    <a:pt x="75000" y="120000"/>
                  </a:lnTo>
                  <a:lnTo>
                    <a:pt x="86250" y="120000"/>
                  </a:lnTo>
                  <a:lnTo>
                    <a:pt x="97500" y="113333"/>
                  </a:lnTo>
                  <a:lnTo>
                    <a:pt x="97500" y="108888"/>
                  </a:lnTo>
                  <a:lnTo>
                    <a:pt x="108750" y="102222"/>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5" name="Google Shape;545;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6" name="Google Shape;546;p9"/>
            <p:cNvSpPr/>
            <p:nvPr/>
          </p:nvSpPr>
          <p:spPr>
            <a:xfrm>
              <a:off x="4122996" y="3953073"/>
              <a:ext cx="2250" cy="1044"/>
            </a:xfrm>
            <a:custGeom>
              <a:avLst/>
              <a:gdLst/>
              <a:ahLst/>
              <a:cxnLst/>
              <a:rect l="l" t="t" r="r" b="b"/>
              <a:pathLst>
                <a:path w="120000" h="120000" extrusionOk="0">
                  <a:moveTo>
                    <a:pt x="120000" y="120000"/>
                  </a:moveTo>
                  <a:lnTo>
                    <a:pt x="120000" y="120000"/>
                  </a:lnTo>
                  <a:lnTo>
                    <a:pt x="0" y="120000"/>
                  </a:lnTo>
                  <a:lnTo>
                    <a:pt x="0" y="0"/>
                  </a:lnTo>
                  <a:lnTo>
                    <a:pt x="120000" y="120000"/>
                  </a:lnTo>
                  <a:close/>
                </a:path>
              </a:pathLst>
            </a:custGeom>
            <a:solidFill>
              <a:srgbClr val="BFBFBF"/>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sp>
          <p:nvSpPr>
            <p:cNvPr id="547" name="Google Shape;547;p9"/>
            <p:cNvSpPr/>
            <p:nvPr/>
          </p:nvSpPr>
          <p:spPr>
            <a:xfrm>
              <a:off x="4462694" y="3522777"/>
              <a:ext cx="42743" cy="46998"/>
            </a:xfrm>
            <a:custGeom>
              <a:avLst/>
              <a:gdLst/>
              <a:ahLst/>
              <a:cxnLst/>
              <a:rect l="l" t="t" r="r" b="b"/>
              <a:pathLst>
                <a:path w="120000" h="120000" extrusionOk="0">
                  <a:moveTo>
                    <a:pt x="110736" y="3285"/>
                  </a:moveTo>
                  <a:cubicBezTo>
                    <a:pt x="105354" y="-8385"/>
                    <a:pt x="96017" y="14446"/>
                    <a:pt x="87666" y="18847"/>
                  </a:cubicBezTo>
                  <a:cubicBezTo>
                    <a:pt x="76995" y="24470"/>
                    <a:pt x="40576" y="26241"/>
                    <a:pt x="36912" y="26627"/>
                  </a:cubicBezTo>
                  <a:cubicBezTo>
                    <a:pt x="33836" y="29222"/>
                    <a:pt x="31081" y="32118"/>
                    <a:pt x="27684" y="34409"/>
                  </a:cubicBezTo>
                  <a:cubicBezTo>
                    <a:pt x="23353" y="37330"/>
                    <a:pt x="17762" y="38884"/>
                    <a:pt x="13842" y="42190"/>
                  </a:cubicBezTo>
                  <a:cubicBezTo>
                    <a:pt x="4899" y="49730"/>
                    <a:pt x="3752" y="56041"/>
                    <a:pt x="0" y="65532"/>
                  </a:cubicBezTo>
                  <a:cubicBezTo>
                    <a:pt x="1537" y="73313"/>
                    <a:pt x="-1546" y="82939"/>
                    <a:pt x="4614" y="88875"/>
                  </a:cubicBezTo>
                  <a:cubicBezTo>
                    <a:pt x="11020" y="95048"/>
                    <a:pt x="32299" y="96656"/>
                    <a:pt x="32299" y="96656"/>
                  </a:cubicBezTo>
                  <a:cubicBezTo>
                    <a:pt x="65671" y="115416"/>
                    <a:pt x="22028" y="93519"/>
                    <a:pt x="92280" y="108328"/>
                  </a:cubicBezTo>
                  <a:cubicBezTo>
                    <a:pt x="96501" y="109217"/>
                    <a:pt x="97778" y="114222"/>
                    <a:pt x="101509" y="116109"/>
                  </a:cubicBezTo>
                  <a:cubicBezTo>
                    <a:pt x="105679" y="118219"/>
                    <a:pt x="110736" y="118703"/>
                    <a:pt x="115350" y="120000"/>
                  </a:cubicBezTo>
                  <a:cubicBezTo>
                    <a:pt x="116887" y="109624"/>
                    <a:pt x="120392" y="99325"/>
                    <a:pt x="119964" y="88875"/>
                  </a:cubicBezTo>
                  <a:cubicBezTo>
                    <a:pt x="116571" y="5884"/>
                    <a:pt x="116119" y="14957"/>
                    <a:pt x="110736" y="3285"/>
                  </a:cubicBezTo>
                  <a:close/>
                </a:path>
              </a:pathLst>
            </a:custGeom>
            <a:solidFill>
              <a:srgbClr val="92D050"/>
            </a:solidFill>
            <a:ln w="9525" cap="flat" cmpd="sng">
              <a:solidFill>
                <a:srgbClr val="80808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82583"/>
                </a:solidFill>
                <a:latin typeface="Calibri"/>
                <a:ea typeface="Calibri"/>
                <a:cs typeface="Calibri"/>
                <a:sym typeface="Calibri"/>
              </a:endParaRPr>
            </a:p>
          </p:txBody>
        </p:sp>
      </p:grpSp>
      <p:sp>
        <p:nvSpPr>
          <p:cNvPr id="548" name="Google Shape;548;p9"/>
          <p:cNvSpPr txBox="1"/>
          <p:nvPr/>
        </p:nvSpPr>
        <p:spPr>
          <a:xfrm>
            <a:off x="6364637" y="4269067"/>
            <a:ext cx="2599713" cy="523359"/>
          </a:xfrm>
          <a:prstGeom prst="rect">
            <a:avLst/>
          </a:prstGeom>
          <a:noFill/>
          <a:ln w="28575" cap="flat" cmpd="sng">
            <a:solidFill>
              <a:srgbClr val="00B0F0"/>
            </a:solidFill>
            <a:prstDash val="dash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82583"/>
              </a:buClr>
              <a:buSzPts val="1200"/>
              <a:buFont typeface="Arial"/>
              <a:buNone/>
            </a:pPr>
            <a:r>
              <a:rPr lang="fr-FR" sz="1200" b="1" i="0" u="none" strike="noStrike" cap="none">
                <a:solidFill>
                  <a:srgbClr val="482583"/>
                </a:solidFill>
                <a:latin typeface="Calibri"/>
                <a:ea typeface="Calibri"/>
                <a:cs typeface="Calibri"/>
                <a:sym typeface="Calibri"/>
              </a:rPr>
              <a:t>2017 - H’up Auvergne Rhône-Alpes  (</a:t>
            </a:r>
            <a:r>
              <a:rPr lang="fr-FR" sz="1200" b="1" i="0" u="none" strike="noStrike" cap="none">
                <a:solidFill>
                  <a:schemeClr val="accent1"/>
                </a:solidFill>
                <a:latin typeface="Calibri"/>
                <a:ea typeface="Calibri"/>
                <a:cs typeface="Calibri"/>
                <a:sym typeface="Calibri"/>
              </a:rPr>
              <a:t>Lyon *</a:t>
            </a:r>
            <a:r>
              <a:rPr lang="fr-FR" sz="1200" b="1" i="0" u="none" strike="noStrike" cap="none">
                <a:solidFill>
                  <a:srgbClr val="482583"/>
                </a:solidFill>
                <a:latin typeface="Calibri"/>
                <a:ea typeface="Calibri"/>
                <a:cs typeface="Calibri"/>
                <a:sym typeface="Calibri"/>
              </a:rPr>
              <a:t> et Grenoble)  </a:t>
            </a:r>
            <a:endParaRPr sz="1200" b="1" i="0" u="none" strike="noStrike" cap="none">
              <a:solidFill>
                <a:srgbClr val="482583"/>
              </a:solidFill>
              <a:latin typeface="Calibri"/>
              <a:ea typeface="Calibri"/>
              <a:cs typeface="Calibri"/>
              <a:sym typeface="Calibri"/>
            </a:endParaRPr>
          </a:p>
        </p:txBody>
      </p:sp>
      <p:sp>
        <p:nvSpPr>
          <p:cNvPr id="549" name="Google Shape;549;p9"/>
          <p:cNvSpPr txBox="1"/>
          <p:nvPr/>
        </p:nvSpPr>
        <p:spPr>
          <a:xfrm>
            <a:off x="6423581" y="3011296"/>
            <a:ext cx="2599713" cy="520704"/>
          </a:xfrm>
          <a:prstGeom prst="rect">
            <a:avLst/>
          </a:prstGeom>
          <a:noFill/>
          <a:ln w="28575" cap="flat" cmpd="sng">
            <a:solidFill>
              <a:srgbClr val="F2BEF2"/>
            </a:solidFill>
            <a:prstDash val="dash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82583"/>
              </a:buClr>
              <a:buSzPts val="1200"/>
              <a:buFont typeface="Arial"/>
              <a:buNone/>
            </a:pPr>
            <a:r>
              <a:rPr lang="fr-FR" sz="1200" b="1" i="0" u="none" strike="noStrike" cap="none">
                <a:solidFill>
                  <a:srgbClr val="482583"/>
                </a:solidFill>
                <a:latin typeface="Calibri"/>
                <a:ea typeface="Calibri"/>
                <a:cs typeface="Calibri"/>
                <a:sym typeface="Calibri"/>
              </a:rPr>
              <a:t>2018 - H’up Grand Est (Strasbourg, Colmar, </a:t>
            </a:r>
            <a:r>
              <a:rPr lang="fr-FR" sz="1200" b="1" i="0" u="none" strike="noStrike" cap="none">
                <a:solidFill>
                  <a:schemeClr val="accent1"/>
                </a:solidFill>
                <a:latin typeface="Calibri"/>
                <a:ea typeface="Calibri"/>
                <a:cs typeface="Calibri"/>
                <a:sym typeface="Calibri"/>
              </a:rPr>
              <a:t>Mulhouse *</a:t>
            </a:r>
            <a:r>
              <a:rPr lang="fr-FR" sz="1200" b="1" i="0" u="none" strike="noStrike" cap="none">
                <a:solidFill>
                  <a:srgbClr val="482583"/>
                </a:solidFill>
                <a:latin typeface="Calibri"/>
                <a:ea typeface="Calibri"/>
                <a:cs typeface="Calibri"/>
                <a:sym typeface="Calibri"/>
              </a:rPr>
              <a:t>, Haguenau)</a:t>
            </a:r>
            <a:endParaRPr sz="1800" b="0" i="0" u="none" strike="noStrike" cap="none">
              <a:solidFill>
                <a:srgbClr val="000000"/>
              </a:solidFill>
              <a:latin typeface="Arial"/>
              <a:ea typeface="Arial"/>
              <a:cs typeface="Arial"/>
              <a:sym typeface="Arial"/>
            </a:endParaRPr>
          </a:p>
        </p:txBody>
      </p:sp>
      <p:pic>
        <p:nvPicPr>
          <p:cNvPr id="550" name="Google Shape;550;p9"/>
          <p:cNvPicPr preferRelativeResize="0"/>
          <p:nvPr/>
        </p:nvPicPr>
        <p:blipFill rotWithShape="1">
          <a:blip r:embed="rId4">
            <a:alphaModFix/>
          </a:blip>
          <a:srcRect r="1416" b="29619"/>
          <a:stretch/>
        </p:blipFill>
        <p:spPr>
          <a:xfrm>
            <a:off x="9535427" y="3373324"/>
            <a:ext cx="938021" cy="385174"/>
          </a:xfrm>
          <a:prstGeom prst="rect">
            <a:avLst/>
          </a:prstGeom>
          <a:noFill/>
          <a:ln>
            <a:noFill/>
          </a:ln>
        </p:spPr>
      </p:pic>
      <p:sp>
        <p:nvSpPr>
          <p:cNvPr id="551" name="Google Shape;551;p9"/>
          <p:cNvSpPr txBox="1"/>
          <p:nvPr/>
        </p:nvSpPr>
        <p:spPr>
          <a:xfrm>
            <a:off x="1092505" y="2534960"/>
            <a:ext cx="2599713" cy="520704"/>
          </a:xfrm>
          <a:prstGeom prst="rect">
            <a:avLst/>
          </a:prstGeom>
          <a:noFill/>
          <a:ln w="28575" cap="flat" cmpd="sng">
            <a:solidFill>
              <a:srgbClr val="92D050"/>
            </a:solidFill>
            <a:prstDash val="dash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82583"/>
              </a:buClr>
              <a:buSzPts val="1200"/>
              <a:buFont typeface="Arial"/>
              <a:buNone/>
            </a:pPr>
            <a:r>
              <a:rPr lang="fr-FR" sz="1200" b="1" i="0" u="none" strike="noStrike" cap="none">
                <a:solidFill>
                  <a:srgbClr val="482583"/>
                </a:solidFill>
                <a:latin typeface="Calibri"/>
                <a:ea typeface="Calibri"/>
                <a:cs typeface="Calibri"/>
                <a:sym typeface="Calibri"/>
              </a:rPr>
              <a:t>2008 - H’up National &amp; IDF (siège national et région historique, </a:t>
            </a:r>
            <a:r>
              <a:rPr lang="fr-FR" sz="1200" b="1" i="0" u="none" strike="noStrike" cap="none">
                <a:solidFill>
                  <a:schemeClr val="accent1"/>
                </a:solidFill>
                <a:latin typeface="Calibri"/>
                <a:ea typeface="Calibri"/>
                <a:cs typeface="Calibri"/>
                <a:sym typeface="Calibri"/>
              </a:rPr>
              <a:t>Paris *</a:t>
            </a:r>
            <a:r>
              <a:rPr lang="fr-FR" sz="1200" b="1" i="0" u="none" strike="noStrike" cap="none">
                <a:solidFill>
                  <a:srgbClr val="482583"/>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552" name="Google Shape;552;p9"/>
          <p:cNvSpPr txBox="1"/>
          <p:nvPr/>
        </p:nvSpPr>
        <p:spPr>
          <a:xfrm>
            <a:off x="4049565" y="1996802"/>
            <a:ext cx="2599713" cy="520704"/>
          </a:xfrm>
          <a:prstGeom prst="rect">
            <a:avLst/>
          </a:prstGeom>
          <a:noFill/>
          <a:ln w="28575" cap="flat" cmpd="sng">
            <a:solidFill>
              <a:srgbClr val="7030A0"/>
            </a:solidFill>
            <a:prstDash val="dash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82583"/>
              </a:buClr>
              <a:buSzPts val="1200"/>
              <a:buFont typeface="Arial"/>
              <a:buNone/>
            </a:pPr>
            <a:r>
              <a:rPr lang="fr-FR" sz="1200" b="1" i="0" u="none" strike="noStrike" cap="none">
                <a:solidFill>
                  <a:srgbClr val="482583"/>
                </a:solidFill>
                <a:latin typeface="Calibri"/>
                <a:ea typeface="Calibri"/>
                <a:cs typeface="Calibri"/>
                <a:sym typeface="Calibri"/>
              </a:rPr>
              <a:t>2019 - H’up Hauts-de-France (</a:t>
            </a:r>
            <a:r>
              <a:rPr lang="fr-FR" sz="1200" b="1" i="0" u="none" strike="noStrike" cap="none">
                <a:solidFill>
                  <a:schemeClr val="accent1"/>
                </a:solidFill>
                <a:latin typeface="Calibri"/>
                <a:ea typeface="Calibri"/>
                <a:cs typeface="Calibri"/>
                <a:sym typeface="Calibri"/>
              </a:rPr>
              <a:t>Lille *</a:t>
            </a:r>
            <a:r>
              <a:rPr lang="fr-FR" sz="1200" b="1" i="0" u="none" strike="noStrike" cap="none">
                <a:solidFill>
                  <a:srgbClr val="482583"/>
                </a:solidFill>
                <a:latin typeface="Calibri"/>
                <a:ea typeface="Calibri"/>
                <a:cs typeface="Calibri"/>
                <a:sym typeface="Calibri"/>
              </a:rPr>
              <a:t>, Dunkerque)</a:t>
            </a:r>
            <a:endParaRPr sz="1800" b="0" i="0" u="none" strike="noStrike" cap="none">
              <a:solidFill>
                <a:srgbClr val="000000"/>
              </a:solidFill>
              <a:latin typeface="Arial"/>
              <a:ea typeface="Arial"/>
              <a:cs typeface="Arial"/>
              <a:sym typeface="Arial"/>
            </a:endParaRPr>
          </a:p>
        </p:txBody>
      </p:sp>
      <p:pic>
        <p:nvPicPr>
          <p:cNvPr id="553" name="Google Shape;553;p9" descr="RÃ©sultat de recherche d'images pour &quot;kangooroo.io&quot;"/>
          <p:cNvPicPr preferRelativeResize="0"/>
          <p:nvPr/>
        </p:nvPicPr>
        <p:blipFill rotWithShape="1">
          <a:blip r:embed="rId5">
            <a:alphaModFix/>
          </a:blip>
          <a:srcRect/>
          <a:stretch/>
        </p:blipFill>
        <p:spPr>
          <a:xfrm>
            <a:off x="6578242" y="1993600"/>
            <a:ext cx="1008000" cy="504000"/>
          </a:xfrm>
          <a:prstGeom prst="rect">
            <a:avLst/>
          </a:prstGeom>
          <a:noFill/>
          <a:ln>
            <a:noFill/>
          </a:ln>
        </p:spPr>
      </p:pic>
      <p:cxnSp>
        <p:nvCxnSpPr>
          <p:cNvPr id="554" name="Google Shape;554;p9"/>
          <p:cNvCxnSpPr>
            <a:stCxn id="552" idx="2"/>
          </p:cNvCxnSpPr>
          <p:nvPr/>
        </p:nvCxnSpPr>
        <p:spPr>
          <a:xfrm flipH="1">
            <a:off x="5141221" y="2517506"/>
            <a:ext cx="208200" cy="533100"/>
          </a:xfrm>
          <a:prstGeom prst="straightConnector1">
            <a:avLst/>
          </a:prstGeom>
          <a:noFill/>
          <a:ln w="28575" cap="flat" cmpd="sng">
            <a:solidFill>
              <a:srgbClr val="7030A0"/>
            </a:solidFill>
            <a:prstDash val="dashDot"/>
            <a:round/>
            <a:headEnd type="none" w="sm" len="sm"/>
            <a:tailEnd type="none" w="sm" len="sm"/>
          </a:ln>
        </p:spPr>
      </p:cxnSp>
      <p:cxnSp>
        <p:nvCxnSpPr>
          <p:cNvPr id="555" name="Google Shape;555;p9"/>
          <p:cNvCxnSpPr/>
          <p:nvPr/>
        </p:nvCxnSpPr>
        <p:spPr>
          <a:xfrm flipH="1">
            <a:off x="6125390" y="3588392"/>
            <a:ext cx="1468578" cy="81794"/>
          </a:xfrm>
          <a:prstGeom prst="straightConnector1">
            <a:avLst/>
          </a:prstGeom>
          <a:noFill/>
          <a:ln w="28575" cap="flat" cmpd="sng">
            <a:solidFill>
              <a:srgbClr val="F2BEF2"/>
            </a:solidFill>
            <a:prstDash val="dashDot"/>
            <a:round/>
            <a:headEnd type="none" w="sm" len="sm"/>
            <a:tailEnd type="none" w="sm" len="sm"/>
          </a:ln>
        </p:spPr>
      </p:cxnSp>
      <p:cxnSp>
        <p:nvCxnSpPr>
          <p:cNvPr id="556" name="Google Shape;556;p9"/>
          <p:cNvCxnSpPr>
            <a:stCxn id="548" idx="1"/>
          </p:cNvCxnSpPr>
          <p:nvPr/>
        </p:nvCxnSpPr>
        <p:spPr>
          <a:xfrm flipH="1">
            <a:off x="5733137" y="4530747"/>
            <a:ext cx="631500" cy="35400"/>
          </a:xfrm>
          <a:prstGeom prst="straightConnector1">
            <a:avLst/>
          </a:prstGeom>
          <a:noFill/>
          <a:ln w="28575" cap="flat" cmpd="sng">
            <a:solidFill>
              <a:srgbClr val="00B0F0"/>
            </a:solidFill>
            <a:prstDash val="dashDot"/>
            <a:round/>
            <a:headEnd type="none" w="sm" len="sm"/>
            <a:tailEnd type="none" w="sm" len="sm"/>
          </a:ln>
        </p:spPr>
      </p:cxnSp>
      <p:sp>
        <p:nvSpPr>
          <p:cNvPr id="557" name="Google Shape;557;p9"/>
          <p:cNvSpPr txBox="1"/>
          <p:nvPr/>
        </p:nvSpPr>
        <p:spPr>
          <a:xfrm>
            <a:off x="471079" y="3670490"/>
            <a:ext cx="2599713" cy="523359"/>
          </a:xfrm>
          <a:prstGeom prst="rect">
            <a:avLst/>
          </a:prstGeom>
          <a:noFill/>
          <a:ln w="28575" cap="flat" cmpd="sng">
            <a:solidFill>
              <a:schemeClr val="accent5"/>
            </a:solidFill>
            <a:prstDash val="dash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482583"/>
              </a:buClr>
              <a:buSzPts val="1200"/>
              <a:buFont typeface="Arial"/>
              <a:buNone/>
            </a:pPr>
            <a:r>
              <a:rPr lang="fr-FR" sz="1200" b="1" i="0" u="none" strike="noStrike" cap="none">
                <a:solidFill>
                  <a:srgbClr val="482583"/>
                </a:solidFill>
                <a:latin typeface="Calibri"/>
                <a:ea typeface="Calibri"/>
                <a:cs typeface="Calibri"/>
                <a:sym typeface="Calibri"/>
              </a:rPr>
              <a:t>Ambition 2021 : à la conquête de la </a:t>
            </a:r>
            <a:r>
              <a:rPr lang="fr-FR" sz="1200" b="1" i="0" u="none" strike="noStrike" cap="none">
                <a:solidFill>
                  <a:schemeClr val="accent1"/>
                </a:solidFill>
                <a:latin typeface="Calibri"/>
                <a:ea typeface="Calibri"/>
                <a:cs typeface="Calibri"/>
                <a:sym typeface="Calibri"/>
              </a:rPr>
              <a:t>Bretagne</a:t>
            </a:r>
            <a:r>
              <a:rPr lang="fr-FR" sz="1200" b="1" i="0" u="none" strike="noStrike" cap="none">
                <a:solidFill>
                  <a:srgbClr val="482583"/>
                </a:solidFill>
                <a:latin typeface="Calibri"/>
                <a:ea typeface="Calibri"/>
                <a:cs typeface="Calibri"/>
                <a:sym typeface="Calibri"/>
              </a:rPr>
              <a:t> !</a:t>
            </a:r>
            <a:endParaRPr sz="1200" b="1" i="0" u="none" strike="noStrike" cap="none">
              <a:solidFill>
                <a:srgbClr val="482583"/>
              </a:solidFill>
              <a:latin typeface="Calibri"/>
              <a:ea typeface="Calibri"/>
              <a:cs typeface="Calibri"/>
              <a:sym typeface="Calibri"/>
            </a:endParaRPr>
          </a:p>
        </p:txBody>
      </p:sp>
      <p:cxnSp>
        <p:nvCxnSpPr>
          <p:cNvPr id="558" name="Google Shape;558;p9"/>
          <p:cNvCxnSpPr/>
          <p:nvPr/>
        </p:nvCxnSpPr>
        <p:spPr>
          <a:xfrm flipH="1">
            <a:off x="3090091" y="3684474"/>
            <a:ext cx="744886" cy="270323"/>
          </a:xfrm>
          <a:prstGeom prst="straightConnector1">
            <a:avLst/>
          </a:prstGeom>
          <a:noFill/>
          <a:ln w="28575" cap="flat" cmpd="sng">
            <a:solidFill>
              <a:schemeClr val="accent5"/>
            </a:solidFill>
            <a:prstDash val="dashDot"/>
            <a:round/>
            <a:headEnd type="none" w="sm" len="sm"/>
            <a:tailEnd type="none" w="sm" len="sm"/>
          </a:ln>
        </p:spPr>
      </p:cxnSp>
      <p:pic>
        <p:nvPicPr>
          <p:cNvPr id="559" name="Google Shape;559;p9" descr="Résultat de recherche d'images pour &quot;BGE morbihan&quot;"/>
          <p:cNvPicPr preferRelativeResize="0"/>
          <p:nvPr/>
        </p:nvPicPr>
        <p:blipFill rotWithShape="1">
          <a:blip r:embed="rId6">
            <a:alphaModFix/>
          </a:blip>
          <a:srcRect/>
          <a:stretch/>
        </p:blipFill>
        <p:spPr>
          <a:xfrm>
            <a:off x="471076" y="4306480"/>
            <a:ext cx="907348" cy="511525"/>
          </a:xfrm>
          <a:prstGeom prst="rect">
            <a:avLst/>
          </a:prstGeom>
          <a:noFill/>
          <a:ln>
            <a:noFill/>
          </a:ln>
        </p:spPr>
      </p:pic>
      <p:pic>
        <p:nvPicPr>
          <p:cNvPr id="560" name="Google Shape;560;p9" descr="C:\Users\Pauline\Pictures\Logo TEAM VENT DEBOUT.png"/>
          <p:cNvPicPr preferRelativeResize="0"/>
          <p:nvPr/>
        </p:nvPicPr>
        <p:blipFill rotWithShape="1">
          <a:blip r:embed="rId7">
            <a:alphaModFix/>
          </a:blip>
          <a:srcRect/>
          <a:stretch/>
        </p:blipFill>
        <p:spPr>
          <a:xfrm>
            <a:off x="1378424" y="4331768"/>
            <a:ext cx="497833" cy="497833"/>
          </a:xfrm>
          <a:prstGeom prst="rect">
            <a:avLst/>
          </a:prstGeom>
          <a:noFill/>
          <a:ln>
            <a:noFill/>
          </a:ln>
        </p:spPr>
      </p:pic>
      <p:pic>
        <p:nvPicPr>
          <p:cNvPr id="561" name="Google Shape;561;p9"/>
          <p:cNvPicPr preferRelativeResize="0"/>
          <p:nvPr/>
        </p:nvPicPr>
        <p:blipFill rotWithShape="1">
          <a:blip r:embed="rId8">
            <a:alphaModFix/>
          </a:blip>
          <a:srcRect/>
          <a:stretch/>
        </p:blipFill>
        <p:spPr>
          <a:xfrm>
            <a:off x="9082390" y="4268731"/>
            <a:ext cx="1155435" cy="297336"/>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h'up 2017">
      <a:dk1>
        <a:srgbClr val="482583"/>
      </a:dk1>
      <a:lt1>
        <a:srgbClr val="FFFFFF"/>
      </a:lt1>
      <a:dk2>
        <a:srgbClr val="482683"/>
      </a:dk2>
      <a:lt2>
        <a:srgbClr val="FFFFFF"/>
      </a:lt2>
      <a:accent1>
        <a:srgbClr val="E5007C"/>
      </a:accent1>
      <a:accent2>
        <a:srgbClr val="4F25AE"/>
      </a:accent2>
      <a:accent3>
        <a:srgbClr val="A792D6"/>
      </a:accent3>
      <a:accent4>
        <a:srgbClr val="6C1869"/>
      </a:accent4>
      <a:accent5>
        <a:srgbClr val="E4782A"/>
      </a:accent5>
      <a:accent6>
        <a:srgbClr val="777877"/>
      </a:accent6>
      <a:hlink>
        <a:srgbClr val="A5A6A5"/>
      </a:hlink>
      <a:folHlink>
        <a:srgbClr val="DDDE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Thème Office">
  <a:themeElements>
    <a:clrScheme name="h'up 2017">
      <a:dk1>
        <a:srgbClr val="482583"/>
      </a:dk1>
      <a:lt1>
        <a:srgbClr val="FFFFFF"/>
      </a:lt1>
      <a:dk2>
        <a:srgbClr val="482683"/>
      </a:dk2>
      <a:lt2>
        <a:srgbClr val="FFFFFF"/>
      </a:lt2>
      <a:accent1>
        <a:srgbClr val="E5007C"/>
      </a:accent1>
      <a:accent2>
        <a:srgbClr val="4F25AE"/>
      </a:accent2>
      <a:accent3>
        <a:srgbClr val="A792D6"/>
      </a:accent3>
      <a:accent4>
        <a:srgbClr val="6C1869"/>
      </a:accent4>
      <a:accent5>
        <a:srgbClr val="E4782A"/>
      </a:accent5>
      <a:accent6>
        <a:srgbClr val="777877"/>
      </a:accent6>
      <a:hlink>
        <a:srgbClr val="A5A6A5"/>
      </a:hlink>
      <a:folHlink>
        <a:srgbClr val="DDDE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h'up 2017">
      <a:dk1>
        <a:srgbClr val="482583"/>
      </a:dk1>
      <a:lt1>
        <a:srgbClr val="FFFFFF"/>
      </a:lt1>
      <a:dk2>
        <a:srgbClr val="482683"/>
      </a:dk2>
      <a:lt2>
        <a:srgbClr val="FFFFFF"/>
      </a:lt2>
      <a:accent1>
        <a:srgbClr val="E5007C"/>
      </a:accent1>
      <a:accent2>
        <a:srgbClr val="4F25AE"/>
      </a:accent2>
      <a:accent3>
        <a:srgbClr val="A792D6"/>
      </a:accent3>
      <a:accent4>
        <a:srgbClr val="6C1869"/>
      </a:accent4>
      <a:accent5>
        <a:srgbClr val="E4782A"/>
      </a:accent5>
      <a:accent6>
        <a:srgbClr val="777877"/>
      </a:accent6>
      <a:hlink>
        <a:srgbClr val="A5A6A5"/>
      </a:hlink>
      <a:folHlink>
        <a:srgbClr val="DDDE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h'up 2017">
      <a:dk1>
        <a:srgbClr val="482583"/>
      </a:dk1>
      <a:lt1>
        <a:srgbClr val="FFFFFF"/>
      </a:lt1>
      <a:dk2>
        <a:srgbClr val="482683"/>
      </a:dk2>
      <a:lt2>
        <a:srgbClr val="FFFFFF"/>
      </a:lt2>
      <a:accent1>
        <a:srgbClr val="E5007C"/>
      </a:accent1>
      <a:accent2>
        <a:srgbClr val="4F25AE"/>
      </a:accent2>
      <a:accent3>
        <a:srgbClr val="A792D6"/>
      </a:accent3>
      <a:accent4>
        <a:srgbClr val="6C1869"/>
      </a:accent4>
      <a:accent5>
        <a:srgbClr val="E4782A"/>
      </a:accent5>
      <a:accent6>
        <a:srgbClr val="777877"/>
      </a:accent6>
      <a:hlink>
        <a:srgbClr val="A5A6A5"/>
      </a:hlink>
      <a:folHlink>
        <a:srgbClr val="DDDE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Personnalisé</PresentationFormat>
  <Paragraphs>136</Paragraphs>
  <Slides>14</Slides>
  <Notes>14</Notes>
  <HiddenSlides>0</HiddenSlides>
  <MMClips>0</MMClips>
  <ScaleCrop>false</ScaleCrop>
  <HeadingPairs>
    <vt:vector size="4" baseType="variant">
      <vt:variant>
        <vt:lpstr>Thème</vt:lpstr>
      </vt:variant>
      <vt:variant>
        <vt:i4>5</vt:i4>
      </vt:variant>
      <vt:variant>
        <vt:lpstr>Titres des diapositives</vt:lpstr>
      </vt:variant>
      <vt:variant>
        <vt:i4>14</vt:i4>
      </vt:variant>
    </vt:vector>
  </HeadingPairs>
  <TitlesOfParts>
    <vt:vector size="19" baseType="lpstr">
      <vt:lpstr>Thème Office</vt:lpstr>
      <vt:lpstr>1_Thème Office</vt:lpstr>
      <vt:lpstr>5_Thème Office</vt:lpstr>
      <vt:lpstr>3_Thème Office</vt:lpstr>
      <vt:lpstr>2_Thème Office</vt:lpstr>
      <vt:lpstr>Présentation de nos actions, de notre impact social et de notre plan de développement</vt:lpstr>
      <vt:lpstr>Depuis 2008, représenter et accélérer la réussite d’entrepreneurs en situation de handicap, créateurs ou en activité</vt:lpstr>
      <vt:lpstr>Présentation PowerPoint</vt:lpstr>
      <vt:lpstr>4 programmes nationaux d’incubation pour accélérer les réussites</vt:lpstr>
      <vt:lpstr>Définition et qualification de notre impact social</vt:lpstr>
      <vt:lpstr>Notre impact social : ils en parlent mieux que nous !</vt:lpstr>
      <vt:lpstr>Présentation PowerPoint</vt:lpstr>
      <vt:lpstr>Présentation PowerPoint</vt:lpstr>
      <vt:lpstr>Présentation PowerPoint</vt:lpstr>
      <vt:lpstr>Notre effort de structuration de l’essaimage en régions se traduit par une vision anticipée de nos partenaires régionaux 2021-2023</vt:lpstr>
      <vt:lpstr>Annexes</vt:lpstr>
      <vt:lpstr>Nos activités et actualités en images</vt:lpstr>
      <vt:lpstr>Notre équipe : 22 personnes engagées pour la réussite des entrepreneurs h’up </vt:lpstr>
      <vt:lpstr>Nous restons à votre disposition pour toute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nos actions, de notre impact social et de notre plan de développement</dc:title>
  <dc:creator>Pauline</dc:creator>
  <cp:lastModifiedBy>Pauline</cp:lastModifiedBy>
  <cp:revision>1</cp:revision>
  <dcterms:modified xsi:type="dcterms:W3CDTF">2021-04-12T10:24:05Z</dcterms:modified>
</cp:coreProperties>
</file>