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01_0.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42"/>
  </p:notesMasterIdLst>
  <p:handoutMasterIdLst>
    <p:handoutMasterId r:id="rId43"/>
  </p:handoutMasterIdLst>
  <p:sldIdLst>
    <p:sldId id="2147375774" r:id="rId5"/>
    <p:sldId id="266" r:id="rId6"/>
    <p:sldId id="2147375760" r:id="rId7"/>
    <p:sldId id="8133" r:id="rId8"/>
    <p:sldId id="2147375758" r:id="rId9"/>
    <p:sldId id="2145706247" r:id="rId10"/>
    <p:sldId id="2147375769" r:id="rId11"/>
    <p:sldId id="2145706278" r:id="rId12"/>
    <p:sldId id="8127" r:id="rId13"/>
    <p:sldId id="2145706237" r:id="rId14"/>
    <p:sldId id="2145706244" r:id="rId15"/>
    <p:sldId id="2145706245" r:id="rId16"/>
    <p:sldId id="2145706251" r:id="rId17"/>
    <p:sldId id="2147375767" r:id="rId18"/>
    <p:sldId id="2147375761" r:id="rId19"/>
    <p:sldId id="8126" r:id="rId20"/>
    <p:sldId id="8116" r:id="rId21"/>
    <p:sldId id="2147375755" r:id="rId22"/>
    <p:sldId id="2145706249" r:id="rId23"/>
    <p:sldId id="2145706250" r:id="rId24"/>
    <p:sldId id="257" r:id="rId25"/>
    <p:sldId id="4471" r:id="rId26"/>
    <p:sldId id="2147375768" r:id="rId27"/>
    <p:sldId id="2147375759" r:id="rId28"/>
    <p:sldId id="2147375770" r:id="rId29"/>
    <p:sldId id="8128" r:id="rId30"/>
    <p:sldId id="2145706252" r:id="rId31"/>
    <p:sldId id="2145706242" r:id="rId32"/>
    <p:sldId id="2145706241" r:id="rId33"/>
    <p:sldId id="2145706243" r:id="rId34"/>
    <p:sldId id="2147375753" r:id="rId35"/>
    <p:sldId id="281" r:id="rId36"/>
    <p:sldId id="294" r:id="rId37"/>
    <p:sldId id="2145706228" r:id="rId38"/>
    <p:sldId id="326" r:id="rId39"/>
    <p:sldId id="2147375693" r:id="rId40"/>
    <p:sldId id="290" r:id="rId41"/>
  </p:sldIdLst>
  <p:sldSz cx="18288000" cy="10287000"/>
  <p:notesSz cx="6858000" cy="9144000"/>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36" userDrawn="1">
          <p15:clr>
            <a:srgbClr val="A4A3A4"/>
          </p15:clr>
        </p15:guide>
        <p15:guide id="3" orient="horz" pos="7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2C0904-B63A-A5EE-D34A-F72F4738FF2A}" name="Clare Dorrian" initials="CD" userId="S::clare.dorrian@sugarcrm.com::972fee35-17ce-4c02-a2a5-9df09f15ea12" providerId="AD"/>
  <p188:author id="{E9122007-09B2-EF3D-CCF7-A7115F9E0519}" name="Vivek Seshan" initials="" userId="S::vivek.seshan@sugarcrm.com::79200d2f-52c8-4370-948d-8187aa0229fc" providerId="AD"/>
  <p188:author id="{10F20C20-8A80-DFDC-3C8B-D6817BA15191}" name="Adam Frank" initials="AF" userId="S::adam.frank@sugarcrm.com::b56a69bc-1332-4b95-98b7-809bed3c23f5" providerId="AD"/>
  <p188:author id="{668D6123-7297-A188-5C84-EABD9A515E27}" name="Katie Moss" initials="KM" userId="S::katie.moss@sugarcrm.com::297affad-d515-4eba-9a89-d163e996c85d" providerId="AD"/>
  <p188:author id="{E764CD2D-5F90-9A48-7888-781179CC1561}" name="James Frampton" initials="JF" userId="S::jframpton@sugarcrm.com::5b0d125b-9767-4eb3-936d-ac8f19b9f604" providerId="AD"/>
  <p188:author id="{AAE1022F-3F3A-6BA3-6FCE-E26721B111CB}" name="Clint Oram" initials="CO" userId="S::clint@sugarcrm.com::ed8aa0c0-0259-416f-9ec3-7b98e49af800" providerId="AD"/>
  <p188:author id="{BB125C30-6E59-B17E-1F92-2A64F6BDF99B}" name="Chris O'Connell" initials="CO" userId="S::coconnell@sugarcrm.com::bab1e2d5-93cb-4e06-8de7-492a2e19454c" providerId="AD"/>
  <p188:author id="{BDC80354-CD53-A4CB-7177-D01963364962}" name="Sarah Friedlander Garcia" initials="SG" userId="S::sarah.friedlander@sugarcrm.com::f5614aac-58c2-4831-b7bf-0de2f952e501" providerId="AD"/>
  <p188:author id="{482E8456-C161-AC97-0B99-08D5482BBE11}" name="Volker Hildebrand" initials="VH" userId="S::volker.hildebrand@sugarcrm.com::a17cedd8-2d99-4b06-8f65-60b04f45d2df" providerId="AD"/>
  <p188:author id="{233DFA64-D16E-0518-AECA-40939CF19F5D}" name="Catalin Soreanu (ic)" initials="CS" userId="S::catalin.soreanu@sugarcrm.com::894e63b6-c7be-4df8-a78c-6e881458c96a" providerId="AD"/>
  <p188:author id="{AD455C81-4636-543A-13EE-8F06F7D96535}" name="Christian Wettre" initials="CW" userId="S::christian.wettre@sugarcrm.com::0194ab01-7fa2-4d30-af5d-2da47d83e2cb" providerId="AD"/>
  <p188:author id="{67193688-76AB-9038-4D75-882D9C27B5AE}" name="Clare Dorrian" initials="CD" userId="S::clare.evans-dorrian@sugarcrm.com::972fee35-17ce-4c02-a2a5-9df09f15ea12" providerId="AD"/>
  <p188:author id="{B2DB2BC5-1C6A-4A23-8C5C-11A4EADB2B03}" name="Veronica Quinones" initials="VQ" userId="S::veronica.quinones@sugarcrm.com::a6f08e35-8a6f-41f7-9890-11c2caf4d7dc" providerId="AD"/>
  <p188:author id="{FFC2D3D0-3778-5E1D-5D3D-8C5CCF1EE0EF}" name="Jonathas Meller" initials="JM" userId="S::jonathas.meller@sugarcrm.com::8fa3635a-446e-4a12-84bf-a788e7b734c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19735"/>
    <a:srgbClr val="007DB9"/>
    <a:srgbClr val="009CDE"/>
    <a:srgbClr val="FFC000"/>
    <a:srgbClr val="8CDDFF"/>
    <a:srgbClr val="E8E8E8"/>
    <a:srgbClr val="490E67"/>
    <a:srgbClr val="9E28B5"/>
    <a:srgbClr val="003865"/>
    <a:srgbClr val="FF8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83973"/>
  </p:normalViewPr>
  <p:slideViewPr>
    <p:cSldViewPr snapToGrid="0">
      <p:cViewPr varScale="1">
        <p:scale>
          <a:sx n="70" d="100"/>
          <a:sy n="70" d="100"/>
        </p:scale>
        <p:origin x="1376" y="200"/>
      </p:cViewPr>
      <p:guideLst>
        <p:guide orient="horz" pos="3240"/>
        <p:guide pos="5736"/>
        <p:guide orient="horz" pos="7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omments/modernComment_101_0.xml><?xml version="1.0" encoding="utf-8"?>
<p188:cmLst xmlns:a="http://schemas.openxmlformats.org/drawingml/2006/main" xmlns:r="http://schemas.openxmlformats.org/officeDocument/2006/relationships" xmlns:p188="http://schemas.microsoft.com/office/powerpoint/2018/8/main">
  <p188:cm id="{BA39092A-CE0A-1D48-B8E2-0C325C5FE991}" authorId="{668D6123-7297-A188-5C84-EABD9A515E27}" created="2024-01-30T23:41:03.450">
    <ac:deMkLst xmlns:ac="http://schemas.microsoft.com/office/drawing/2013/main/command">
      <pc:docMk xmlns:pc="http://schemas.microsoft.com/office/powerpoint/2013/main/command"/>
      <pc:sldMk xmlns:pc="http://schemas.microsoft.com/office/powerpoint/2013/main/command" cId="0" sldId="257"/>
      <ac:picMk id="2" creationId="{750471FC-FC51-4944-D6A5-521F7634EF81}"/>
    </ac:deMkLst>
    <p188:txBody>
      <a:bodyPr/>
      <a:lstStyle/>
      <a:p>
        <a:r>
          <a:rPr lang="en-US"/>
          <a:t>We have a hodgepodge of CPQ features- showing Quotes here. Also included Mobileforce screenshot, as its features are mentioned in bullets.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636B10-E5A5-4426-BE9E-C540E5939AB3}" type="doc">
      <dgm:prSet loTypeId="urn:microsoft.com/office/officeart/2005/8/layout/hChevron3" loCatId="process" qsTypeId="urn:microsoft.com/office/officeart/2005/8/quickstyle/simple1" qsCatId="simple" csTypeId="urn:microsoft.com/office/officeart/2005/8/colors/accent1_2" csCatId="accent1" phldr="1"/>
      <dgm:spPr/>
    </dgm:pt>
    <dgm:pt modelId="{15A61A67-519B-4152-B9F3-14C33414C08D}">
      <dgm:prSet phldrT="[Text]"/>
      <dgm:spPr/>
      <dgm:t>
        <a:bodyPr/>
        <a:lstStyle/>
        <a:p>
          <a:r>
            <a:rPr lang="en-US" b="0">
              <a:latin typeface="Object Sans" panose="00000500000000000000" pitchFamily="2" charset="0"/>
            </a:rPr>
            <a:t>Demand Generation</a:t>
          </a:r>
        </a:p>
      </dgm:t>
    </dgm:pt>
    <dgm:pt modelId="{6AA6412F-CD74-477C-A1DB-5C258B918675}" type="parTrans" cxnId="{044ABC53-681D-424D-8518-C049AA247813}">
      <dgm:prSet/>
      <dgm:spPr/>
      <dgm:t>
        <a:bodyPr/>
        <a:lstStyle/>
        <a:p>
          <a:endParaRPr lang="en-US" b="0">
            <a:latin typeface="Object Sans" panose="00000500000000000000" pitchFamily="2" charset="0"/>
          </a:endParaRPr>
        </a:p>
      </dgm:t>
    </dgm:pt>
    <dgm:pt modelId="{B60B69C1-4954-4CCE-8666-A95E7EC168F0}" type="sibTrans" cxnId="{044ABC53-681D-424D-8518-C049AA247813}">
      <dgm:prSet/>
      <dgm:spPr/>
      <dgm:t>
        <a:bodyPr/>
        <a:lstStyle/>
        <a:p>
          <a:endParaRPr lang="en-US" b="0">
            <a:latin typeface="Object Sans" panose="00000500000000000000" pitchFamily="2" charset="0"/>
          </a:endParaRPr>
        </a:p>
      </dgm:t>
    </dgm:pt>
    <dgm:pt modelId="{838E7540-3544-4951-96C3-A240CD07E600}">
      <dgm:prSet phldrT="[Text]"/>
      <dgm:spPr/>
      <dgm:t>
        <a:bodyPr/>
        <a:lstStyle/>
        <a:p>
          <a:r>
            <a:rPr lang="en-US" b="0">
              <a:latin typeface="Object Sans" panose="00000500000000000000" pitchFamily="2" charset="0"/>
            </a:rPr>
            <a:t>Lead Nurturing</a:t>
          </a:r>
        </a:p>
      </dgm:t>
    </dgm:pt>
    <dgm:pt modelId="{EF59C944-1DD0-4CBD-829E-5B1856D703D0}" type="parTrans" cxnId="{0F20CE20-3421-4D40-B034-95CA78FDDA6A}">
      <dgm:prSet/>
      <dgm:spPr/>
      <dgm:t>
        <a:bodyPr/>
        <a:lstStyle/>
        <a:p>
          <a:endParaRPr lang="en-US" b="0">
            <a:latin typeface="Object Sans" panose="00000500000000000000" pitchFamily="2" charset="0"/>
          </a:endParaRPr>
        </a:p>
      </dgm:t>
    </dgm:pt>
    <dgm:pt modelId="{9318AE4F-3B4F-4399-841F-02575164E9D3}" type="sibTrans" cxnId="{0F20CE20-3421-4D40-B034-95CA78FDDA6A}">
      <dgm:prSet/>
      <dgm:spPr/>
      <dgm:t>
        <a:bodyPr/>
        <a:lstStyle/>
        <a:p>
          <a:endParaRPr lang="en-US" b="0">
            <a:latin typeface="Object Sans" panose="00000500000000000000" pitchFamily="2" charset="0"/>
          </a:endParaRPr>
        </a:p>
      </dgm:t>
    </dgm:pt>
    <dgm:pt modelId="{F1D91C7F-9D7C-4068-9462-522BCFE54BD3}">
      <dgm:prSet phldrT="[Text]"/>
      <dgm:spPr/>
      <dgm:t>
        <a:bodyPr/>
        <a:lstStyle/>
        <a:p>
          <a:r>
            <a:rPr lang="en-US" b="0">
              <a:latin typeface="Object Sans" panose="00000500000000000000" pitchFamily="2" charset="0"/>
            </a:rPr>
            <a:t>Sales </a:t>
          </a:r>
          <a:br>
            <a:rPr lang="en-US" b="0">
              <a:latin typeface="Object Sans" panose="00000500000000000000" pitchFamily="2" charset="0"/>
            </a:rPr>
          </a:br>
          <a:r>
            <a:rPr lang="en-US" b="0">
              <a:latin typeface="Object Sans" panose="00000500000000000000" pitchFamily="2" charset="0"/>
            </a:rPr>
            <a:t>Acceleration</a:t>
          </a:r>
        </a:p>
      </dgm:t>
    </dgm:pt>
    <dgm:pt modelId="{98B4B897-B4AC-49D6-BB71-36C1948C3D2E}" type="parTrans" cxnId="{E6324754-9047-423F-A502-C8BA602F4BF9}">
      <dgm:prSet/>
      <dgm:spPr/>
      <dgm:t>
        <a:bodyPr/>
        <a:lstStyle/>
        <a:p>
          <a:endParaRPr lang="en-US" b="0">
            <a:latin typeface="Object Sans" panose="00000500000000000000" pitchFamily="2" charset="0"/>
          </a:endParaRPr>
        </a:p>
      </dgm:t>
    </dgm:pt>
    <dgm:pt modelId="{F520EAD6-0FFB-45F5-8C31-3DBF55E86851}" type="sibTrans" cxnId="{E6324754-9047-423F-A502-C8BA602F4BF9}">
      <dgm:prSet/>
      <dgm:spPr/>
      <dgm:t>
        <a:bodyPr/>
        <a:lstStyle/>
        <a:p>
          <a:endParaRPr lang="en-US" b="0">
            <a:latin typeface="Object Sans" panose="00000500000000000000" pitchFamily="2" charset="0"/>
          </a:endParaRPr>
        </a:p>
      </dgm:t>
    </dgm:pt>
    <dgm:pt modelId="{B409C319-E025-4D2E-908A-9FBBA71F8575}">
      <dgm:prSet phldrT="[Text]"/>
      <dgm:spPr/>
      <dgm:t>
        <a:bodyPr/>
        <a:lstStyle/>
        <a:p>
          <a:r>
            <a:rPr lang="en-US" b="0">
              <a:latin typeface="Object Sans" panose="00000500000000000000" pitchFamily="2" charset="0"/>
            </a:rPr>
            <a:t>Opportunity &amp; Pipeline </a:t>
          </a:r>
        </a:p>
      </dgm:t>
    </dgm:pt>
    <dgm:pt modelId="{0A4CB6FA-9CAD-49CB-B3A6-5839E70CC4AA}" type="parTrans" cxnId="{0B6AF1CC-719D-4C4D-B917-3F64095C2942}">
      <dgm:prSet/>
      <dgm:spPr/>
      <dgm:t>
        <a:bodyPr/>
        <a:lstStyle/>
        <a:p>
          <a:endParaRPr lang="en-US" b="0">
            <a:latin typeface="Object Sans" panose="00000500000000000000" pitchFamily="2" charset="0"/>
          </a:endParaRPr>
        </a:p>
      </dgm:t>
    </dgm:pt>
    <dgm:pt modelId="{425FDF12-4EF1-4673-AC46-93EDAEFA26E0}" type="sibTrans" cxnId="{0B6AF1CC-719D-4C4D-B917-3F64095C2942}">
      <dgm:prSet/>
      <dgm:spPr/>
      <dgm:t>
        <a:bodyPr/>
        <a:lstStyle/>
        <a:p>
          <a:endParaRPr lang="en-US" b="0">
            <a:latin typeface="Object Sans" panose="00000500000000000000" pitchFamily="2" charset="0"/>
          </a:endParaRPr>
        </a:p>
      </dgm:t>
    </dgm:pt>
    <dgm:pt modelId="{B1152265-AF24-4DFC-84FD-2D8D4300F610}">
      <dgm:prSet phldrT="[Text]"/>
      <dgm:spPr/>
      <dgm:t>
        <a:bodyPr/>
        <a:lstStyle/>
        <a:p>
          <a:r>
            <a:rPr lang="en-US" b="0">
              <a:latin typeface="Object Sans" panose="00000500000000000000" pitchFamily="2" charset="0"/>
            </a:rPr>
            <a:t>Configure, Price, Quote</a:t>
          </a:r>
        </a:p>
      </dgm:t>
    </dgm:pt>
    <dgm:pt modelId="{74413108-47F4-4629-AF4D-E6BEB49E9ADC}" type="parTrans" cxnId="{9497407C-C353-40B7-9BD3-0FDC90878AC4}">
      <dgm:prSet/>
      <dgm:spPr/>
      <dgm:t>
        <a:bodyPr/>
        <a:lstStyle/>
        <a:p>
          <a:endParaRPr lang="en-US" b="0">
            <a:latin typeface="Object Sans" panose="00000500000000000000" pitchFamily="2" charset="0"/>
          </a:endParaRPr>
        </a:p>
      </dgm:t>
    </dgm:pt>
    <dgm:pt modelId="{8A50987B-29D5-40AF-A8EB-EF27992E4A20}" type="sibTrans" cxnId="{9497407C-C353-40B7-9BD3-0FDC90878AC4}">
      <dgm:prSet/>
      <dgm:spPr/>
      <dgm:t>
        <a:bodyPr/>
        <a:lstStyle/>
        <a:p>
          <a:endParaRPr lang="en-US" b="0">
            <a:latin typeface="Object Sans" panose="00000500000000000000" pitchFamily="2" charset="0"/>
          </a:endParaRPr>
        </a:p>
      </dgm:t>
    </dgm:pt>
    <dgm:pt modelId="{F47E6A4E-4718-43B4-8324-9A1F27BF9453}">
      <dgm:prSet phldrT="[Text]"/>
      <dgm:spPr/>
      <dgm:t>
        <a:bodyPr/>
        <a:lstStyle/>
        <a:p>
          <a:r>
            <a:rPr lang="en-US" b="0">
              <a:latin typeface="Object Sans" panose="00000500000000000000" pitchFamily="2" charset="0"/>
            </a:rPr>
            <a:t>Service &amp; Support</a:t>
          </a:r>
        </a:p>
      </dgm:t>
    </dgm:pt>
    <dgm:pt modelId="{6CA4A3C4-55E8-40D2-BC5E-45F2D8539898}" type="parTrans" cxnId="{F8404769-0274-4906-8A70-57B36EA6A9DA}">
      <dgm:prSet/>
      <dgm:spPr/>
      <dgm:t>
        <a:bodyPr/>
        <a:lstStyle/>
        <a:p>
          <a:endParaRPr lang="en-US" b="0">
            <a:latin typeface="Object Sans" panose="00000500000000000000" pitchFamily="2" charset="0"/>
          </a:endParaRPr>
        </a:p>
      </dgm:t>
    </dgm:pt>
    <dgm:pt modelId="{9FF552DA-3BC6-4A19-B313-6DB29440E9E4}" type="sibTrans" cxnId="{F8404769-0274-4906-8A70-57B36EA6A9DA}">
      <dgm:prSet/>
      <dgm:spPr/>
      <dgm:t>
        <a:bodyPr/>
        <a:lstStyle/>
        <a:p>
          <a:endParaRPr lang="en-US" b="0">
            <a:latin typeface="Object Sans" panose="00000500000000000000" pitchFamily="2" charset="0"/>
          </a:endParaRPr>
        </a:p>
      </dgm:t>
    </dgm:pt>
    <dgm:pt modelId="{1EE08CCD-36FD-404C-BDE8-68B1F1C9C36E}">
      <dgm:prSet phldrT="[Text]"/>
      <dgm:spPr/>
      <dgm:t>
        <a:bodyPr/>
        <a:lstStyle/>
        <a:p>
          <a:r>
            <a:rPr lang="en-US" b="0">
              <a:latin typeface="Object Sans" panose="00000500000000000000" pitchFamily="2" charset="0"/>
            </a:rPr>
            <a:t>Field </a:t>
          </a:r>
          <a:br>
            <a:rPr lang="en-US" b="0">
              <a:latin typeface="Object Sans" panose="00000500000000000000" pitchFamily="2" charset="0"/>
            </a:rPr>
          </a:br>
          <a:r>
            <a:rPr lang="en-US" b="0">
              <a:latin typeface="Object Sans" panose="00000500000000000000" pitchFamily="2" charset="0"/>
            </a:rPr>
            <a:t>Service</a:t>
          </a:r>
        </a:p>
      </dgm:t>
    </dgm:pt>
    <dgm:pt modelId="{2AA25AEA-DB40-4ED9-A39E-7DBD756C4709}" type="parTrans" cxnId="{07322DBF-E131-42BA-86C0-41F4A4866F45}">
      <dgm:prSet/>
      <dgm:spPr/>
      <dgm:t>
        <a:bodyPr/>
        <a:lstStyle/>
        <a:p>
          <a:endParaRPr lang="en-US" b="0">
            <a:latin typeface="Object Sans" panose="00000500000000000000" pitchFamily="2" charset="0"/>
          </a:endParaRPr>
        </a:p>
      </dgm:t>
    </dgm:pt>
    <dgm:pt modelId="{939ED0ED-22FE-4F8B-9707-ACCA63480EC3}" type="sibTrans" cxnId="{07322DBF-E131-42BA-86C0-41F4A4866F45}">
      <dgm:prSet/>
      <dgm:spPr/>
      <dgm:t>
        <a:bodyPr/>
        <a:lstStyle/>
        <a:p>
          <a:endParaRPr lang="en-US" b="0">
            <a:latin typeface="Object Sans" panose="00000500000000000000" pitchFamily="2" charset="0"/>
          </a:endParaRPr>
        </a:p>
      </dgm:t>
    </dgm:pt>
    <dgm:pt modelId="{C07F140A-658A-4F3E-B852-1A6E80359E19}" type="pres">
      <dgm:prSet presAssocID="{DB636B10-E5A5-4426-BE9E-C540E5939AB3}" presName="Name0" presStyleCnt="0">
        <dgm:presLayoutVars>
          <dgm:dir/>
          <dgm:resizeHandles val="exact"/>
        </dgm:presLayoutVars>
      </dgm:prSet>
      <dgm:spPr/>
    </dgm:pt>
    <dgm:pt modelId="{4156C48D-7E55-4F97-8D5E-2FF0CB359C81}" type="pres">
      <dgm:prSet presAssocID="{15A61A67-519B-4152-B9F3-14C33414C08D}" presName="parTxOnly" presStyleLbl="node1" presStyleIdx="0" presStyleCnt="7">
        <dgm:presLayoutVars>
          <dgm:bulletEnabled val="1"/>
        </dgm:presLayoutVars>
      </dgm:prSet>
      <dgm:spPr/>
    </dgm:pt>
    <dgm:pt modelId="{EFABAB3A-6CF6-472B-9ED9-3D42AD392CDA}" type="pres">
      <dgm:prSet presAssocID="{B60B69C1-4954-4CCE-8666-A95E7EC168F0}" presName="parSpace" presStyleCnt="0"/>
      <dgm:spPr/>
    </dgm:pt>
    <dgm:pt modelId="{1CD5E719-47AB-457C-B45F-2517F8B0A358}" type="pres">
      <dgm:prSet presAssocID="{838E7540-3544-4951-96C3-A240CD07E600}" presName="parTxOnly" presStyleLbl="node1" presStyleIdx="1" presStyleCnt="7">
        <dgm:presLayoutVars>
          <dgm:bulletEnabled val="1"/>
        </dgm:presLayoutVars>
      </dgm:prSet>
      <dgm:spPr/>
    </dgm:pt>
    <dgm:pt modelId="{47FB2185-BBAA-4F5D-99A5-191E9EF7AE98}" type="pres">
      <dgm:prSet presAssocID="{9318AE4F-3B4F-4399-841F-02575164E9D3}" presName="parSpace" presStyleCnt="0"/>
      <dgm:spPr/>
    </dgm:pt>
    <dgm:pt modelId="{699FAA7B-7C7B-4CD8-9F52-89F237FAD1B9}" type="pres">
      <dgm:prSet presAssocID="{F1D91C7F-9D7C-4068-9462-522BCFE54BD3}" presName="parTxOnly" presStyleLbl="node1" presStyleIdx="2" presStyleCnt="7">
        <dgm:presLayoutVars>
          <dgm:bulletEnabled val="1"/>
        </dgm:presLayoutVars>
      </dgm:prSet>
      <dgm:spPr/>
    </dgm:pt>
    <dgm:pt modelId="{303D335E-BAF3-45F2-AA7A-07389DBB1FB0}" type="pres">
      <dgm:prSet presAssocID="{F520EAD6-0FFB-45F5-8C31-3DBF55E86851}" presName="parSpace" presStyleCnt="0"/>
      <dgm:spPr/>
    </dgm:pt>
    <dgm:pt modelId="{16BC85C0-7459-424D-9FFE-FE72473DD135}" type="pres">
      <dgm:prSet presAssocID="{B409C319-E025-4D2E-908A-9FBBA71F8575}" presName="parTxOnly" presStyleLbl="node1" presStyleIdx="3" presStyleCnt="7">
        <dgm:presLayoutVars>
          <dgm:bulletEnabled val="1"/>
        </dgm:presLayoutVars>
      </dgm:prSet>
      <dgm:spPr/>
    </dgm:pt>
    <dgm:pt modelId="{BB249577-347C-4574-B002-60F0E51A1A15}" type="pres">
      <dgm:prSet presAssocID="{425FDF12-4EF1-4673-AC46-93EDAEFA26E0}" presName="parSpace" presStyleCnt="0"/>
      <dgm:spPr/>
    </dgm:pt>
    <dgm:pt modelId="{B4AC1301-5535-4F79-9AB5-3929EF5F284A}" type="pres">
      <dgm:prSet presAssocID="{B1152265-AF24-4DFC-84FD-2D8D4300F610}" presName="parTxOnly" presStyleLbl="node1" presStyleIdx="4" presStyleCnt="7">
        <dgm:presLayoutVars>
          <dgm:bulletEnabled val="1"/>
        </dgm:presLayoutVars>
      </dgm:prSet>
      <dgm:spPr/>
    </dgm:pt>
    <dgm:pt modelId="{D3331B8E-6432-4316-97A4-7B1AEAD1B196}" type="pres">
      <dgm:prSet presAssocID="{8A50987B-29D5-40AF-A8EB-EF27992E4A20}" presName="parSpace" presStyleCnt="0"/>
      <dgm:spPr/>
    </dgm:pt>
    <dgm:pt modelId="{F56200D5-1544-4D6E-8088-FD89C93FAEA3}" type="pres">
      <dgm:prSet presAssocID="{F47E6A4E-4718-43B4-8324-9A1F27BF9453}" presName="parTxOnly" presStyleLbl="node1" presStyleIdx="5" presStyleCnt="7">
        <dgm:presLayoutVars>
          <dgm:bulletEnabled val="1"/>
        </dgm:presLayoutVars>
      </dgm:prSet>
      <dgm:spPr/>
    </dgm:pt>
    <dgm:pt modelId="{5CB77887-81C7-4303-8D9A-8B25E1E09DF0}" type="pres">
      <dgm:prSet presAssocID="{9FF552DA-3BC6-4A19-B313-6DB29440E9E4}" presName="parSpace" presStyleCnt="0"/>
      <dgm:spPr/>
    </dgm:pt>
    <dgm:pt modelId="{968CAF7E-6539-4007-B96A-A702345A3970}" type="pres">
      <dgm:prSet presAssocID="{1EE08CCD-36FD-404C-BDE8-68B1F1C9C36E}" presName="parTxOnly" presStyleLbl="node1" presStyleIdx="6" presStyleCnt="7">
        <dgm:presLayoutVars>
          <dgm:bulletEnabled val="1"/>
        </dgm:presLayoutVars>
      </dgm:prSet>
      <dgm:spPr/>
    </dgm:pt>
  </dgm:ptLst>
  <dgm:cxnLst>
    <dgm:cxn modelId="{0F20CE20-3421-4D40-B034-95CA78FDDA6A}" srcId="{DB636B10-E5A5-4426-BE9E-C540E5939AB3}" destId="{838E7540-3544-4951-96C3-A240CD07E600}" srcOrd="1" destOrd="0" parTransId="{EF59C944-1DD0-4CBD-829E-5B1856D703D0}" sibTransId="{9318AE4F-3B4F-4399-841F-02575164E9D3}"/>
    <dgm:cxn modelId="{9D3C1746-43DE-4F4B-BA38-E64AB87C2F54}" type="presOf" srcId="{838E7540-3544-4951-96C3-A240CD07E600}" destId="{1CD5E719-47AB-457C-B45F-2517F8B0A358}" srcOrd="0" destOrd="0" presId="urn:microsoft.com/office/officeart/2005/8/layout/hChevron3"/>
    <dgm:cxn modelId="{DB62C247-E9E7-4601-A130-1469AA19DBB1}" type="presOf" srcId="{B409C319-E025-4D2E-908A-9FBBA71F8575}" destId="{16BC85C0-7459-424D-9FFE-FE72473DD135}" srcOrd="0" destOrd="0" presId="urn:microsoft.com/office/officeart/2005/8/layout/hChevron3"/>
    <dgm:cxn modelId="{9B3F544C-69B7-4AD7-BCEE-E0C60F9CB3FE}" type="presOf" srcId="{F47E6A4E-4718-43B4-8324-9A1F27BF9453}" destId="{F56200D5-1544-4D6E-8088-FD89C93FAEA3}" srcOrd="0" destOrd="0" presId="urn:microsoft.com/office/officeart/2005/8/layout/hChevron3"/>
    <dgm:cxn modelId="{044ABC53-681D-424D-8518-C049AA247813}" srcId="{DB636B10-E5A5-4426-BE9E-C540E5939AB3}" destId="{15A61A67-519B-4152-B9F3-14C33414C08D}" srcOrd="0" destOrd="0" parTransId="{6AA6412F-CD74-477C-A1DB-5C258B918675}" sibTransId="{B60B69C1-4954-4CCE-8666-A95E7EC168F0}"/>
    <dgm:cxn modelId="{E6324754-9047-423F-A502-C8BA602F4BF9}" srcId="{DB636B10-E5A5-4426-BE9E-C540E5939AB3}" destId="{F1D91C7F-9D7C-4068-9462-522BCFE54BD3}" srcOrd="2" destOrd="0" parTransId="{98B4B897-B4AC-49D6-BB71-36C1948C3D2E}" sibTransId="{F520EAD6-0FFB-45F5-8C31-3DBF55E86851}"/>
    <dgm:cxn modelId="{E40BE268-F3A8-47D4-BC66-8D72559B6619}" type="presOf" srcId="{1EE08CCD-36FD-404C-BDE8-68B1F1C9C36E}" destId="{968CAF7E-6539-4007-B96A-A702345A3970}" srcOrd="0" destOrd="0" presId="urn:microsoft.com/office/officeart/2005/8/layout/hChevron3"/>
    <dgm:cxn modelId="{F8404769-0274-4906-8A70-57B36EA6A9DA}" srcId="{DB636B10-E5A5-4426-BE9E-C540E5939AB3}" destId="{F47E6A4E-4718-43B4-8324-9A1F27BF9453}" srcOrd="5" destOrd="0" parTransId="{6CA4A3C4-55E8-40D2-BC5E-45F2D8539898}" sibTransId="{9FF552DA-3BC6-4A19-B313-6DB29440E9E4}"/>
    <dgm:cxn modelId="{9497407C-C353-40B7-9BD3-0FDC90878AC4}" srcId="{DB636B10-E5A5-4426-BE9E-C540E5939AB3}" destId="{B1152265-AF24-4DFC-84FD-2D8D4300F610}" srcOrd="4" destOrd="0" parTransId="{74413108-47F4-4629-AF4D-E6BEB49E9ADC}" sibTransId="{8A50987B-29D5-40AF-A8EB-EF27992E4A20}"/>
    <dgm:cxn modelId="{D526F385-DC22-4F33-8EF3-79E0F949461E}" type="presOf" srcId="{F1D91C7F-9D7C-4068-9462-522BCFE54BD3}" destId="{699FAA7B-7C7B-4CD8-9F52-89F237FAD1B9}" srcOrd="0" destOrd="0" presId="urn:microsoft.com/office/officeart/2005/8/layout/hChevron3"/>
    <dgm:cxn modelId="{07322DBF-E131-42BA-86C0-41F4A4866F45}" srcId="{DB636B10-E5A5-4426-BE9E-C540E5939AB3}" destId="{1EE08CCD-36FD-404C-BDE8-68B1F1C9C36E}" srcOrd="6" destOrd="0" parTransId="{2AA25AEA-DB40-4ED9-A39E-7DBD756C4709}" sibTransId="{939ED0ED-22FE-4F8B-9707-ACCA63480EC3}"/>
    <dgm:cxn modelId="{4F2C98C1-C4A8-4C4C-9695-97C7EE0F4B0D}" type="presOf" srcId="{B1152265-AF24-4DFC-84FD-2D8D4300F610}" destId="{B4AC1301-5535-4F79-9AB5-3929EF5F284A}" srcOrd="0" destOrd="0" presId="urn:microsoft.com/office/officeart/2005/8/layout/hChevron3"/>
    <dgm:cxn modelId="{0B6AF1CC-719D-4C4D-B917-3F64095C2942}" srcId="{DB636B10-E5A5-4426-BE9E-C540E5939AB3}" destId="{B409C319-E025-4D2E-908A-9FBBA71F8575}" srcOrd="3" destOrd="0" parTransId="{0A4CB6FA-9CAD-49CB-B3A6-5839E70CC4AA}" sibTransId="{425FDF12-4EF1-4673-AC46-93EDAEFA26E0}"/>
    <dgm:cxn modelId="{954DB0E6-E0FD-45AE-9F6B-4CDC4C4F2671}" type="presOf" srcId="{15A61A67-519B-4152-B9F3-14C33414C08D}" destId="{4156C48D-7E55-4F97-8D5E-2FF0CB359C81}" srcOrd="0" destOrd="0" presId="urn:microsoft.com/office/officeart/2005/8/layout/hChevron3"/>
    <dgm:cxn modelId="{E040C8F3-2B5B-4829-B053-9037E28A109D}" type="presOf" srcId="{DB636B10-E5A5-4426-BE9E-C540E5939AB3}" destId="{C07F140A-658A-4F3E-B852-1A6E80359E19}" srcOrd="0" destOrd="0" presId="urn:microsoft.com/office/officeart/2005/8/layout/hChevron3"/>
    <dgm:cxn modelId="{AE356FCE-C51C-4149-978C-2D06DB21855E}" type="presParOf" srcId="{C07F140A-658A-4F3E-B852-1A6E80359E19}" destId="{4156C48D-7E55-4F97-8D5E-2FF0CB359C81}" srcOrd="0" destOrd="0" presId="urn:microsoft.com/office/officeart/2005/8/layout/hChevron3"/>
    <dgm:cxn modelId="{CB39600E-B70A-4F59-A69A-21EE708F8505}" type="presParOf" srcId="{C07F140A-658A-4F3E-B852-1A6E80359E19}" destId="{EFABAB3A-6CF6-472B-9ED9-3D42AD392CDA}" srcOrd="1" destOrd="0" presId="urn:microsoft.com/office/officeart/2005/8/layout/hChevron3"/>
    <dgm:cxn modelId="{51FFB292-6862-4705-BB60-876863D84F9F}" type="presParOf" srcId="{C07F140A-658A-4F3E-B852-1A6E80359E19}" destId="{1CD5E719-47AB-457C-B45F-2517F8B0A358}" srcOrd="2" destOrd="0" presId="urn:microsoft.com/office/officeart/2005/8/layout/hChevron3"/>
    <dgm:cxn modelId="{DDBA4B50-0A97-4654-AD31-88B70FFC0A48}" type="presParOf" srcId="{C07F140A-658A-4F3E-B852-1A6E80359E19}" destId="{47FB2185-BBAA-4F5D-99A5-191E9EF7AE98}" srcOrd="3" destOrd="0" presId="urn:microsoft.com/office/officeart/2005/8/layout/hChevron3"/>
    <dgm:cxn modelId="{3CF183D6-3C5B-401A-8C1F-7EA90580E78F}" type="presParOf" srcId="{C07F140A-658A-4F3E-B852-1A6E80359E19}" destId="{699FAA7B-7C7B-4CD8-9F52-89F237FAD1B9}" srcOrd="4" destOrd="0" presId="urn:microsoft.com/office/officeart/2005/8/layout/hChevron3"/>
    <dgm:cxn modelId="{9AFD2168-D5E6-4828-AEBF-D9481B3A2E7D}" type="presParOf" srcId="{C07F140A-658A-4F3E-B852-1A6E80359E19}" destId="{303D335E-BAF3-45F2-AA7A-07389DBB1FB0}" srcOrd="5" destOrd="0" presId="urn:microsoft.com/office/officeart/2005/8/layout/hChevron3"/>
    <dgm:cxn modelId="{B76801DF-1FB7-403F-9E90-B6B7EB30C9B7}" type="presParOf" srcId="{C07F140A-658A-4F3E-B852-1A6E80359E19}" destId="{16BC85C0-7459-424D-9FFE-FE72473DD135}" srcOrd="6" destOrd="0" presId="urn:microsoft.com/office/officeart/2005/8/layout/hChevron3"/>
    <dgm:cxn modelId="{AB75A1BD-2C38-442E-AE95-5FA5B07769F3}" type="presParOf" srcId="{C07F140A-658A-4F3E-B852-1A6E80359E19}" destId="{BB249577-347C-4574-B002-60F0E51A1A15}" srcOrd="7" destOrd="0" presId="urn:microsoft.com/office/officeart/2005/8/layout/hChevron3"/>
    <dgm:cxn modelId="{C5FA3AE5-E70E-4406-90B4-641669948C2F}" type="presParOf" srcId="{C07F140A-658A-4F3E-B852-1A6E80359E19}" destId="{B4AC1301-5535-4F79-9AB5-3929EF5F284A}" srcOrd="8" destOrd="0" presId="urn:microsoft.com/office/officeart/2005/8/layout/hChevron3"/>
    <dgm:cxn modelId="{14ED57E1-9B7B-4AF6-9EA9-F0F492C89357}" type="presParOf" srcId="{C07F140A-658A-4F3E-B852-1A6E80359E19}" destId="{D3331B8E-6432-4316-97A4-7B1AEAD1B196}" srcOrd="9" destOrd="0" presId="urn:microsoft.com/office/officeart/2005/8/layout/hChevron3"/>
    <dgm:cxn modelId="{23D0A46E-6641-4032-9B17-B7BC6C21C1AD}" type="presParOf" srcId="{C07F140A-658A-4F3E-B852-1A6E80359E19}" destId="{F56200D5-1544-4D6E-8088-FD89C93FAEA3}" srcOrd="10" destOrd="0" presId="urn:microsoft.com/office/officeart/2005/8/layout/hChevron3"/>
    <dgm:cxn modelId="{DAD26313-55E4-4296-8D2F-E0F1660015BA}" type="presParOf" srcId="{C07F140A-658A-4F3E-B852-1A6E80359E19}" destId="{5CB77887-81C7-4303-8D9A-8B25E1E09DF0}" srcOrd="11" destOrd="0" presId="urn:microsoft.com/office/officeart/2005/8/layout/hChevron3"/>
    <dgm:cxn modelId="{D8969E92-B66E-49A7-BC90-38445F8E637A}" type="presParOf" srcId="{C07F140A-658A-4F3E-B852-1A6E80359E19}" destId="{968CAF7E-6539-4007-B96A-A702345A3970}"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636B10-E5A5-4426-BE9E-C540E5939AB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072D5FA-C68F-4A8E-9389-0761D8AB253A}">
      <dgm:prSet/>
      <dgm:spPr>
        <a:ln>
          <a:noFill/>
        </a:ln>
      </dgm:spPr>
      <dgm:t>
        <a:bodyPr/>
        <a:lstStyle/>
        <a:p>
          <a:pPr rtl="0"/>
          <a:r>
            <a:rPr lang="en-US" b="1">
              <a:solidFill>
                <a:srgbClr val="FFFFFF"/>
              </a:solidFill>
              <a:latin typeface="Object Sans"/>
              <a:ea typeface="Roboto"/>
              <a:cs typeface="Arial"/>
            </a:rPr>
            <a:t>Cloud Services</a:t>
          </a:r>
          <a:endParaRPr lang="en-US" b="1">
            <a:solidFill>
              <a:srgbClr val="FFFFFF"/>
            </a:solidFill>
            <a:latin typeface="Object Sans" pitchFamily="2" charset="77"/>
            <a:ea typeface="Roboto" panose="02000000000000000000" pitchFamily="2" charset="0"/>
            <a:cs typeface="Arial" panose="020B0604020202020204" pitchFamily="34" charset="0"/>
          </a:endParaRPr>
        </a:p>
      </dgm:t>
    </dgm:pt>
    <dgm:pt modelId="{618F92F1-B23F-40CD-A9C3-56D332B31CA2}" type="parTrans" cxnId="{F97FDA48-ADB8-476D-B4F7-4546303746E3}">
      <dgm:prSet/>
      <dgm:spPr/>
      <dgm:t>
        <a:bodyPr/>
        <a:lstStyle/>
        <a:p>
          <a:endParaRPr lang="en-US"/>
        </a:p>
      </dgm:t>
    </dgm:pt>
    <dgm:pt modelId="{6A20AD8A-3B7C-4B22-821B-80BD16866A33}" type="sibTrans" cxnId="{F97FDA48-ADB8-476D-B4F7-4546303746E3}">
      <dgm:prSet/>
      <dgm:spPr/>
      <dgm:t>
        <a:bodyPr/>
        <a:lstStyle/>
        <a:p>
          <a:endParaRPr lang="en-US"/>
        </a:p>
      </dgm:t>
    </dgm:pt>
    <dgm:pt modelId="{A03C194B-CDDD-4060-93A1-A9AEB9E3D030}">
      <dgm:prSet/>
      <dgm:spPr>
        <a:ln>
          <a:noFill/>
        </a:ln>
      </dgm:spPr>
      <dgm:t>
        <a:bodyPr/>
        <a:lstStyle/>
        <a:p>
          <a:pPr rtl="0"/>
          <a:r>
            <a:rPr lang="en-US" b="1">
              <a:solidFill>
                <a:srgbClr val="FFFFFF"/>
              </a:solidFill>
              <a:latin typeface="Object Sans"/>
              <a:ea typeface="Roboto"/>
              <a:cs typeface="Arial"/>
            </a:rPr>
            <a:t>Workflow &amp; Automation</a:t>
          </a:r>
        </a:p>
      </dgm:t>
    </dgm:pt>
    <dgm:pt modelId="{66F9B7F7-0643-4D5E-9473-EA8A8AFE5F03}" type="parTrans" cxnId="{59E806A3-07E9-43C6-BA44-7421AEE405E6}">
      <dgm:prSet/>
      <dgm:spPr/>
      <dgm:t>
        <a:bodyPr/>
        <a:lstStyle/>
        <a:p>
          <a:endParaRPr lang="en-US"/>
        </a:p>
      </dgm:t>
    </dgm:pt>
    <dgm:pt modelId="{45FD50D0-FBE0-401C-98E4-F012BFC74C21}" type="sibTrans" cxnId="{59E806A3-07E9-43C6-BA44-7421AEE405E6}">
      <dgm:prSet/>
      <dgm:spPr/>
      <dgm:t>
        <a:bodyPr/>
        <a:lstStyle/>
        <a:p>
          <a:endParaRPr lang="en-US"/>
        </a:p>
      </dgm:t>
    </dgm:pt>
    <dgm:pt modelId="{BBE392BE-53B8-4861-B587-761F64E646BA}">
      <dgm:prSet/>
      <dgm:spPr>
        <a:ln>
          <a:noFill/>
        </a:ln>
      </dgm:spPr>
      <dgm:t>
        <a:bodyPr/>
        <a:lstStyle/>
        <a:p>
          <a:pPr rtl="0"/>
          <a:r>
            <a:rPr lang="en-US" b="1">
              <a:solidFill>
                <a:srgbClr val="FFFFFF"/>
              </a:solidFill>
              <a:latin typeface="Object Sans"/>
              <a:ea typeface="Roboto"/>
              <a:cs typeface="Arial"/>
            </a:rPr>
            <a:t>Configurability &amp; Extensibility</a:t>
          </a:r>
        </a:p>
      </dgm:t>
    </dgm:pt>
    <dgm:pt modelId="{23745922-2B58-4B5F-8658-E58B2D4C6554}" type="parTrans" cxnId="{678AE39E-99B8-4D63-B889-426DDAD36BAA}">
      <dgm:prSet/>
      <dgm:spPr/>
      <dgm:t>
        <a:bodyPr/>
        <a:lstStyle/>
        <a:p>
          <a:endParaRPr lang="en-US"/>
        </a:p>
      </dgm:t>
    </dgm:pt>
    <dgm:pt modelId="{12B5DF29-530F-422A-A337-F95F50D8D077}" type="sibTrans" cxnId="{678AE39E-99B8-4D63-B889-426DDAD36BAA}">
      <dgm:prSet/>
      <dgm:spPr/>
      <dgm:t>
        <a:bodyPr/>
        <a:lstStyle/>
        <a:p>
          <a:endParaRPr lang="en-US"/>
        </a:p>
      </dgm:t>
    </dgm:pt>
    <dgm:pt modelId="{2AA3BB1A-488C-4A9B-884A-58CB6235E2B9}">
      <dgm:prSet/>
      <dgm:spPr>
        <a:ln>
          <a:noFill/>
        </a:ln>
      </dgm:spPr>
      <dgm:t>
        <a:bodyPr/>
        <a:lstStyle/>
        <a:p>
          <a:r>
            <a:rPr lang="en-US" b="1">
              <a:solidFill>
                <a:srgbClr val="FFFFFF"/>
              </a:solidFill>
              <a:latin typeface="Object Sans"/>
              <a:ea typeface="Roboto"/>
              <a:cs typeface="Arial"/>
            </a:rPr>
            <a:t>Identity &amp; Privacy</a:t>
          </a:r>
        </a:p>
      </dgm:t>
    </dgm:pt>
    <dgm:pt modelId="{C228C436-9236-498E-9433-F94AC688BE8D}" type="parTrans" cxnId="{ACA2E6C4-FCC5-4870-862D-88EA0EB19145}">
      <dgm:prSet/>
      <dgm:spPr/>
      <dgm:t>
        <a:bodyPr/>
        <a:lstStyle/>
        <a:p>
          <a:endParaRPr lang="en-US"/>
        </a:p>
      </dgm:t>
    </dgm:pt>
    <dgm:pt modelId="{A9A1C0DE-8334-4FA8-9B50-0003F4E3FAAB}" type="sibTrans" cxnId="{ACA2E6C4-FCC5-4870-862D-88EA0EB19145}">
      <dgm:prSet/>
      <dgm:spPr/>
      <dgm:t>
        <a:bodyPr/>
        <a:lstStyle/>
        <a:p>
          <a:endParaRPr lang="en-US"/>
        </a:p>
      </dgm:t>
    </dgm:pt>
    <dgm:pt modelId="{B7883541-901E-4CED-8D1F-7715D5259412}">
      <dgm:prSet/>
      <dgm:spPr>
        <a:ln>
          <a:noFill/>
        </a:ln>
      </dgm:spPr>
      <dgm:t>
        <a:bodyPr/>
        <a:lstStyle/>
        <a:p>
          <a:r>
            <a:rPr lang="en-US" b="1">
              <a:solidFill>
                <a:srgbClr val="FFFFFF"/>
              </a:solidFill>
              <a:latin typeface="Object Sans"/>
              <a:ea typeface="Roboto"/>
              <a:cs typeface="Arial"/>
            </a:rPr>
            <a:t>Security</a:t>
          </a:r>
        </a:p>
      </dgm:t>
    </dgm:pt>
    <dgm:pt modelId="{613B8EA9-61D7-457D-B02D-F3E17F225AB6}" type="parTrans" cxnId="{E8DAFD67-83D6-4170-9136-36BE841364E5}">
      <dgm:prSet/>
      <dgm:spPr/>
      <dgm:t>
        <a:bodyPr/>
        <a:lstStyle/>
        <a:p>
          <a:endParaRPr lang="en-US"/>
        </a:p>
      </dgm:t>
    </dgm:pt>
    <dgm:pt modelId="{96545A15-6AF5-4368-A640-3DDFAA9E56E3}" type="sibTrans" cxnId="{E8DAFD67-83D6-4170-9136-36BE841364E5}">
      <dgm:prSet/>
      <dgm:spPr/>
      <dgm:t>
        <a:bodyPr/>
        <a:lstStyle/>
        <a:p>
          <a:endParaRPr lang="en-US"/>
        </a:p>
      </dgm:t>
    </dgm:pt>
    <dgm:pt modelId="{642EACD8-2127-467F-BB78-C9F59CABE108}">
      <dgm:prSet/>
      <dgm:spPr>
        <a:ln>
          <a:noFill/>
        </a:ln>
      </dgm:spPr>
      <dgm:t>
        <a:bodyPr/>
        <a:lstStyle/>
        <a:p>
          <a:r>
            <a:rPr lang="en-US" b="1">
              <a:solidFill>
                <a:srgbClr val="FFFFFF"/>
              </a:solidFill>
              <a:latin typeface="Object Sans"/>
              <a:ea typeface="Roboto"/>
              <a:cs typeface="Arial"/>
            </a:rPr>
            <a:t>Integration</a:t>
          </a:r>
        </a:p>
      </dgm:t>
    </dgm:pt>
    <dgm:pt modelId="{D801B9F2-5011-43DF-9274-1DFA393D80AB}" type="parTrans" cxnId="{343EC2EF-7C99-45C4-9600-5E439AADDD10}">
      <dgm:prSet/>
      <dgm:spPr/>
      <dgm:t>
        <a:bodyPr/>
        <a:lstStyle/>
        <a:p>
          <a:endParaRPr lang="en-US"/>
        </a:p>
      </dgm:t>
    </dgm:pt>
    <dgm:pt modelId="{8D3BD389-FA8D-4D5D-96F0-7390E043274A}" type="sibTrans" cxnId="{343EC2EF-7C99-45C4-9600-5E439AADDD10}">
      <dgm:prSet/>
      <dgm:spPr/>
      <dgm:t>
        <a:bodyPr/>
        <a:lstStyle/>
        <a:p>
          <a:endParaRPr lang="en-US"/>
        </a:p>
      </dgm:t>
    </dgm:pt>
    <dgm:pt modelId="{8D47DEEC-2B62-498D-A705-4110D8B5F8BE}" type="pres">
      <dgm:prSet presAssocID="{DB636B10-E5A5-4426-BE9E-C540E5939AB3}" presName="diagram" presStyleCnt="0">
        <dgm:presLayoutVars>
          <dgm:dir/>
          <dgm:resizeHandles val="exact"/>
        </dgm:presLayoutVars>
      </dgm:prSet>
      <dgm:spPr/>
    </dgm:pt>
    <dgm:pt modelId="{07796E2A-D130-4B5F-8B6C-80285F2E67F0}" type="pres">
      <dgm:prSet presAssocID="{F072D5FA-C68F-4A8E-9389-0761D8AB253A}" presName="node" presStyleLbl="node1" presStyleIdx="0" presStyleCnt="6">
        <dgm:presLayoutVars>
          <dgm:bulletEnabled val="1"/>
        </dgm:presLayoutVars>
      </dgm:prSet>
      <dgm:spPr/>
    </dgm:pt>
    <dgm:pt modelId="{7C6DC4C2-B3C9-41F9-8334-C77043C04D47}" type="pres">
      <dgm:prSet presAssocID="{6A20AD8A-3B7C-4B22-821B-80BD16866A33}" presName="sibTrans" presStyleCnt="0"/>
      <dgm:spPr/>
    </dgm:pt>
    <dgm:pt modelId="{5DD443D3-8DB0-4E36-A754-FBB6C90D2AB8}" type="pres">
      <dgm:prSet presAssocID="{A03C194B-CDDD-4060-93A1-A9AEB9E3D030}" presName="node" presStyleLbl="node1" presStyleIdx="1" presStyleCnt="6">
        <dgm:presLayoutVars>
          <dgm:bulletEnabled val="1"/>
        </dgm:presLayoutVars>
      </dgm:prSet>
      <dgm:spPr/>
    </dgm:pt>
    <dgm:pt modelId="{899B6EA0-C30E-4920-BD0A-246A786E018B}" type="pres">
      <dgm:prSet presAssocID="{45FD50D0-FBE0-401C-98E4-F012BFC74C21}" presName="sibTrans" presStyleCnt="0"/>
      <dgm:spPr/>
    </dgm:pt>
    <dgm:pt modelId="{C8CCCC9B-7831-4129-AF46-5692BDC7BCFD}" type="pres">
      <dgm:prSet presAssocID="{BBE392BE-53B8-4861-B587-761F64E646BA}" presName="node" presStyleLbl="node1" presStyleIdx="2" presStyleCnt="6">
        <dgm:presLayoutVars>
          <dgm:bulletEnabled val="1"/>
        </dgm:presLayoutVars>
      </dgm:prSet>
      <dgm:spPr/>
    </dgm:pt>
    <dgm:pt modelId="{A6AD4FDC-35DB-475C-9071-412E17659B25}" type="pres">
      <dgm:prSet presAssocID="{12B5DF29-530F-422A-A337-F95F50D8D077}" presName="sibTrans" presStyleCnt="0"/>
      <dgm:spPr/>
    </dgm:pt>
    <dgm:pt modelId="{3528470A-2F08-46FB-84C0-2A602B5188C6}" type="pres">
      <dgm:prSet presAssocID="{642EACD8-2127-467F-BB78-C9F59CABE108}" presName="node" presStyleLbl="node1" presStyleIdx="3" presStyleCnt="6">
        <dgm:presLayoutVars>
          <dgm:bulletEnabled val="1"/>
        </dgm:presLayoutVars>
      </dgm:prSet>
      <dgm:spPr/>
    </dgm:pt>
    <dgm:pt modelId="{9C9C8CC9-5BDF-4690-87E3-6AA88CDE01D6}" type="pres">
      <dgm:prSet presAssocID="{8D3BD389-FA8D-4D5D-96F0-7390E043274A}" presName="sibTrans" presStyleCnt="0"/>
      <dgm:spPr/>
    </dgm:pt>
    <dgm:pt modelId="{18301C74-372B-45E4-9B0B-574E0228C20B}" type="pres">
      <dgm:prSet presAssocID="{2AA3BB1A-488C-4A9B-884A-58CB6235E2B9}" presName="node" presStyleLbl="node1" presStyleIdx="4" presStyleCnt="6">
        <dgm:presLayoutVars>
          <dgm:bulletEnabled val="1"/>
        </dgm:presLayoutVars>
      </dgm:prSet>
      <dgm:spPr/>
    </dgm:pt>
    <dgm:pt modelId="{2D3DC7FD-8003-4B9A-ABB9-151C39141724}" type="pres">
      <dgm:prSet presAssocID="{A9A1C0DE-8334-4FA8-9B50-0003F4E3FAAB}" presName="sibTrans" presStyleCnt="0"/>
      <dgm:spPr/>
    </dgm:pt>
    <dgm:pt modelId="{275C7B7D-FD36-488A-9779-C1BF2644FC68}" type="pres">
      <dgm:prSet presAssocID="{B7883541-901E-4CED-8D1F-7715D5259412}" presName="node" presStyleLbl="node1" presStyleIdx="5" presStyleCnt="6">
        <dgm:presLayoutVars>
          <dgm:bulletEnabled val="1"/>
        </dgm:presLayoutVars>
      </dgm:prSet>
      <dgm:spPr/>
    </dgm:pt>
  </dgm:ptLst>
  <dgm:cxnLst>
    <dgm:cxn modelId="{5EA2B609-1278-4D98-8F31-6B6F1657B5A0}" type="presOf" srcId="{DB636B10-E5A5-4426-BE9E-C540E5939AB3}" destId="{8D47DEEC-2B62-498D-A705-4110D8B5F8BE}" srcOrd="0" destOrd="0" presId="urn:microsoft.com/office/officeart/2005/8/layout/default"/>
    <dgm:cxn modelId="{50AFA114-4B42-4160-9FD4-0075CE62B229}" type="presOf" srcId="{A03C194B-CDDD-4060-93A1-A9AEB9E3D030}" destId="{5DD443D3-8DB0-4E36-A754-FBB6C90D2AB8}" srcOrd="0" destOrd="0" presId="urn:microsoft.com/office/officeart/2005/8/layout/default"/>
    <dgm:cxn modelId="{AFC5FB32-BD36-42B4-8F2E-0958D0370E00}" type="presOf" srcId="{BBE392BE-53B8-4861-B587-761F64E646BA}" destId="{C8CCCC9B-7831-4129-AF46-5692BDC7BCFD}" srcOrd="0" destOrd="0" presId="urn:microsoft.com/office/officeart/2005/8/layout/default"/>
    <dgm:cxn modelId="{F97FDA48-ADB8-476D-B4F7-4546303746E3}" srcId="{DB636B10-E5A5-4426-BE9E-C540E5939AB3}" destId="{F072D5FA-C68F-4A8E-9389-0761D8AB253A}" srcOrd="0" destOrd="0" parTransId="{618F92F1-B23F-40CD-A9C3-56D332B31CA2}" sibTransId="{6A20AD8A-3B7C-4B22-821B-80BD16866A33}"/>
    <dgm:cxn modelId="{319EC960-09AD-4102-828C-2A9C368389CF}" type="presOf" srcId="{642EACD8-2127-467F-BB78-C9F59CABE108}" destId="{3528470A-2F08-46FB-84C0-2A602B5188C6}" srcOrd="0" destOrd="0" presId="urn:microsoft.com/office/officeart/2005/8/layout/default"/>
    <dgm:cxn modelId="{E8DAFD67-83D6-4170-9136-36BE841364E5}" srcId="{DB636B10-E5A5-4426-BE9E-C540E5939AB3}" destId="{B7883541-901E-4CED-8D1F-7715D5259412}" srcOrd="5" destOrd="0" parTransId="{613B8EA9-61D7-457D-B02D-F3E17F225AB6}" sibTransId="{96545A15-6AF5-4368-A640-3DDFAA9E56E3}"/>
    <dgm:cxn modelId="{7BE19585-090B-42ED-AAE8-2067FB4604E1}" type="presOf" srcId="{F072D5FA-C68F-4A8E-9389-0761D8AB253A}" destId="{07796E2A-D130-4B5F-8B6C-80285F2E67F0}" srcOrd="0" destOrd="0" presId="urn:microsoft.com/office/officeart/2005/8/layout/default"/>
    <dgm:cxn modelId="{678AE39E-99B8-4D63-B889-426DDAD36BAA}" srcId="{DB636B10-E5A5-4426-BE9E-C540E5939AB3}" destId="{BBE392BE-53B8-4861-B587-761F64E646BA}" srcOrd="2" destOrd="0" parTransId="{23745922-2B58-4B5F-8658-E58B2D4C6554}" sibTransId="{12B5DF29-530F-422A-A337-F95F50D8D077}"/>
    <dgm:cxn modelId="{59E806A3-07E9-43C6-BA44-7421AEE405E6}" srcId="{DB636B10-E5A5-4426-BE9E-C540E5939AB3}" destId="{A03C194B-CDDD-4060-93A1-A9AEB9E3D030}" srcOrd="1" destOrd="0" parTransId="{66F9B7F7-0643-4D5E-9473-EA8A8AFE5F03}" sibTransId="{45FD50D0-FBE0-401C-98E4-F012BFC74C21}"/>
    <dgm:cxn modelId="{F341B1AF-E51B-4BAE-88D6-FA069654DFEA}" type="presOf" srcId="{2AA3BB1A-488C-4A9B-884A-58CB6235E2B9}" destId="{18301C74-372B-45E4-9B0B-574E0228C20B}" srcOrd="0" destOrd="0" presId="urn:microsoft.com/office/officeart/2005/8/layout/default"/>
    <dgm:cxn modelId="{ACA2E6C4-FCC5-4870-862D-88EA0EB19145}" srcId="{DB636B10-E5A5-4426-BE9E-C540E5939AB3}" destId="{2AA3BB1A-488C-4A9B-884A-58CB6235E2B9}" srcOrd="4" destOrd="0" parTransId="{C228C436-9236-498E-9433-F94AC688BE8D}" sibTransId="{A9A1C0DE-8334-4FA8-9B50-0003F4E3FAAB}"/>
    <dgm:cxn modelId="{194C37D8-25F8-4FA7-BF48-1E43B8FC1490}" type="presOf" srcId="{B7883541-901E-4CED-8D1F-7715D5259412}" destId="{275C7B7D-FD36-488A-9779-C1BF2644FC68}" srcOrd="0" destOrd="0" presId="urn:microsoft.com/office/officeart/2005/8/layout/default"/>
    <dgm:cxn modelId="{343EC2EF-7C99-45C4-9600-5E439AADDD10}" srcId="{DB636B10-E5A5-4426-BE9E-C540E5939AB3}" destId="{642EACD8-2127-467F-BB78-C9F59CABE108}" srcOrd="3" destOrd="0" parTransId="{D801B9F2-5011-43DF-9274-1DFA393D80AB}" sibTransId="{8D3BD389-FA8D-4D5D-96F0-7390E043274A}"/>
    <dgm:cxn modelId="{CDBAC706-A577-4BE6-A329-708DE04C8C0F}" type="presParOf" srcId="{8D47DEEC-2B62-498D-A705-4110D8B5F8BE}" destId="{07796E2A-D130-4B5F-8B6C-80285F2E67F0}" srcOrd="0" destOrd="0" presId="urn:microsoft.com/office/officeart/2005/8/layout/default"/>
    <dgm:cxn modelId="{EBDBE2FA-3F9B-4720-9B3A-7E624F9F9374}" type="presParOf" srcId="{8D47DEEC-2B62-498D-A705-4110D8B5F8BE}" destId="{7C6DC4C2-B3C9-41F9-8334-C77043C04D47}" srcOrd="1" destOrd="0" presId="urn:microsoft.com/office/officeart/2005/8/layout/default"/>
    <dgm:cxn modelId="{0A12DCE1-40C8-4B98-A6D0-70BBC14992D3}" type="presParOf" srcId="{8D47DEEC-2B62-498D-A705-4110D8B5F8BE}" destId="{5DD443D3-8DB0-4E36-A754-FBB6C90D2AB8}" srcOrd="2" destOrd="0" presId="urn:microsoft.com/office/officeart/2005/8/layout/default"/>
    <dgm:cxn modelId="{FDD09B8A-365F-4F37-987D-76D39B7D0D09}" type="presParOf" srcId="{8D47DEEC-2B62-498D-A705-4110D8B5F8BE}" destId="{899B6EA0-C30E-4920-BD0A-246A786E018B}" srcOrd="3" destOrd="0" presId="urn:microsoft.com/office/officeart/2005/8/layout/default"/>
    <dgm:cxn modelId="{F34099F7-091B-4B5D-83B5-758A80FE68FD}" type="presParOf" srcId="{8D47DEEC-2B62-498D-A705-4110D8B5F8BE}" destId="{C8CCCC9B-7831-4129-AF46-5692BDC7BCFD}" srcOrd="4" destOrd="0" presId="urn:microsoft.com/office/officeart/2005/8/layout/default"/>
    <dgm:cxn modelId="{E6CDD85D-7BDB-493C-B3CB-6BC2EAEF32DC}" type="presParOf" srcId="{8D47DEEC-2B62-498D-A705-4110D8B5F8BE}" destId="{A6AD4FDC-35DB-475C-9071-412E17659B25}" srcOrd="5" destOrd="0" presId="urn:microsoft.com/office/officeart/2005/8/layout/default"/>
    <dgm:cxn modelId="{18F4CE3C-9EB6-4A13-B37A-8D87B84F4FFA}" type="presParOf" srcId="{8D47DEEC-2B62-498D-A705-4110D8B5F8BE}" destId="{3528470A-2F08-46FB-84C0-2A602B5188C6}" srcOrd="6" destOrd="0" presId="urn:microsoft.com/office/officeart/2005/8/layout/default"/>
    <dgm:cxn modelId="{28ECE731-19E3-431B-97B4-10B506C4717E}" type="presParOf" srcId="{8D47DEEC-2B62-498D-A705-4110D8B5F8BE}" destId="{9C9C8CC9-5BDF-4690-87E3-6AA88CDE01D6}" srcOrd="7" destOrd="0" presId="urn:microsoft.com/office/officeart/2005/8/layout/default"/>
    <dgm:cxn modelId="{E18E2FD7-A393-4FB0-B66A-D5E6A061223E}" type="presParOf" srcId="{8D47DEEC-2B62-498D-A705-4110D8B5F8BE}" destId="{18301C74-372B-45E4-9B0B-574E0228C20B}" srcOrd="8" destOrd="0" presId="urn:microsoft.com/office/officeart/2005/8/layout/default"/>
    <dgm:cxn modelId="{EBC035DC-F2C8-4F6D-8ABF-4CCE3FEC489F}" type="presParOf" srcId="{8D47DEEC-2B62-498D-A705-4110D8B5F8BE}" destId="{2D3DC7FD-8003-4B9A-ABB9-151C39141724}" srcOrd="9" destOrd="0" presId="urn:microsoft.com/office/officeart/2005/8/layout/default"/>
    <dgm:cxn modelId="{4BE531D6-D131-4F0B-A9E0-7A37A936F7E1}" type="presParOf" srcId="{8D47DEEC-2B62-498D-A705-4110D8B5F8BE}" destId="{275C7B7D-FD36-488A-9779-C1BF2644FC68}" srcOrd="10" destOrd="0" presId="urn:microsoft.com/office/officeart/2005/8/layout/default"/>
  </dgm:cxnLst>
  <dgm:bg/>
  <dgm:whole>
    <a:ln>
      <a:noFill/>
    </a:ln>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6C48D-7E55-4F97-8D5E-2FF0CB359C81}">
      <dsp:nvSpPr>
        <dsp:cNvPr id="0" name=""/>
        <dsp:cNvSpPr/>
      </dsp:nvSpPr>
      <dsp:spPr>
        <a:xfrm>
          <a:off x="2248" y="91238"/>
          <a:ext cx="2645335" cy="105813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ctr" defTabSz="977900">
            <a:lnSpc>
              <a:spcPct val="90000"/>
            </a:lnSpc>
            <a:spcBef>
              <a:spcPct val="0"/>
            </a:spcBef>
            <a:spcAft>
              <a:spcPct val="35000"/>
            </a:spcAft>
            <a:buNone/>
          </a:pPr>
          <a:r>
            <a:rPr lang="en-US" sz="2200" b="0" kern="1200">
              <a:latin typeface="Object Sans" panose="00000500000000000000" pitchFamily="2" charset="0"/>
            </a:rPr>
            <a:t>Demand Generation</a:t>
          </a:r>
        </a:p>
      </dsp:txBody>
      <dsp:txXfrm>
        <a:off x="2248" y="91238"/>
        <a:ext cx="2380802" cy="1058134"/>
      </dsp:txXfrm>
    </dsp:sp>
    <dsp:sp modelId="{1CD5E719-47AB-457C-B45F-2517F8B0A358}">
      <dsp:nvSpPr>
        <dsp:cNvPr id="0" name=""/>
        <dsp:cNvSpPr/>
      </dsp:nvSpPr>
      <dsp:spPr>
        <a:xfrm>
          <a:off x="2118516" y="91238"/>
          <a:ext cx="2645335" cy="105813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en-US" sz="2200" b="0" kern="1200">
              <a:latin typeface="Object Sans" panose="00000500000000000000" pitchFamily="2" charset="0"/>
            </a:rPr>
            <a:t>Lead Nurturing</a:t>
          </a:r>
        </a:p>
      </dsp:txBody>
      <dsp:txXfrm>
        <a:off x="2647583" y="91238"/>
        <a:ext cx="1587201" cy="1058134"/>
      </dsp:txXfrm>
    </dsp:sp>
    <dsp:sp modelId="{699FAA7B-7C7B-4CD8-9F52-89F237FAD1B9}">
      <dsp:nvSpPr>
        <dsp:cNvPr id="0" name=""/>
        <dsp:cNvSpPr/>
      </dsp:nvSpPr>
      <dsp:spPr>
        <a:xfrm>
          <a:off x="4234784" y="91238"/>
          <a:ext cx="2645335" cy="105813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en-US" sz="2200" b="0" kern="1200">
              <a:latin typeface="Object Sans" panose="00000500000000000000" pitchFamily="2" charset="0"/>
            </a:rPr>
            <a:t>Sales </a:t>
          </a:r>
          <a:br>
            <a:rPr lang="en-US" sz="2200" b="0" kern="1200">
              <a:latin typeface="Object Sans" panose="00000500000000000000" pitchFamily="2" charset="0"/>
            </a:rPr>
          </a:br>
          <a:r>
            <a:rPr lang="en-US" sz="2200" b="0" kern="1200">
              <a:latin typeface="Object Sans" panose="00000500000000000000" pitchFamily="2" charset="0"/>
            </a:rPr>
            <a:t>Acceleration</a:t>
          </a:r>
        </a:p>
      </dsp:txBody>
      <dsp:txXfrm>
        <a:off x="4763851" y="91238"/>
        <a:ext cx="1587201" cy="1058134"/>
      </dsp:txXfrm>
    </dsp:sp>
    <dsp:sp modelId="{16BC85C0-7459-424D-9FFE-FE72473DD135}">
      <dsp:nvSpPr>
        <dsp:cNvPr id="0" name=""/>
        <dsp:cNvSpPr/>
      </dsp:nvSpPr>
      <dsp:spPr>
        <a:xfrm>
          <a:off x="6351052" y="91238"/>
          <a:ext cx="2645335" cy="105813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en-US" sz="2200" b="0" kern="1200">
              <a:latin typeface="Object Sans" panose="00000500000000000000" pitchFamily="2" charset="0"/>
            </a:rPr>
            <a:t>Opportunity &amp; Pipeline </a:t>
          </a:r>
        </a:p>
      </dsp:txBody>
      <dsp:txXfrm>
        <a:off x="6880119" y="91238"/>
        <a:ext cx="1587201" cy="1058134"/>
      </dsp:txXfrm>
    </dsp:sp>
    <dsp:sp modelId="{B4AC1301-5535-4F79-9AB5-3929EF5F284A}">
      <dsp:nvSpPr>
        <dsp:cNvPr id="0" name=""/>
        <dsp:cNvSpPr/>
      </dsp:nvSpPr>
      <dsp:spPr>
        <a:xfrm>
          <a:off x="8467321" y="91238"/>
          <a:ext cx="2645335" cy="105813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en-US" sz="2200" b="0" kern="1200">
              <a:latin typeface="Object Sans" panose="00000500000000000000" pitchFamily="2" charset="0"/>
            </a:rPr>
            <a:t>Configure, Price, Quote</a:t>
          </a:r>
        </a:p>
      </dsp:txBody>
      <dsp:txXfrm>
        <a:off x="8996388" y="91238"/>
        <a:ext cx="1587201" cy="1058134"/>
      </dsp:txXfrm>
    </dsp:sp>
    <dsp:sp modelId="{F56200D5-1544-4D6E-8088-FD89C93FAEA3}">
      <dsp:nvSpPr>
        <dsp:cNvPr id="0" name=""/>
        <dsp:cNvSpPr/>
      </dsp:nvSpPr>
      <dsp:spPr>
        <a:xfrm>
          <a:off x="10583589" y="91238"/>
          <a:ext cx="2645335" cy="105813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en-US" sz="2200" b="0" kern="1200">
              <a:latin typeface="Object Sans" panose="00000500000000000000" pitchFamily="2" charset="0"/>
            </a:rPr>
            <a:t>Service &amp; Support</a:t>
          </a:r>
        </a:p>
      </dsp:txBody>
      <dsp:txXfrm>
        <a:off x="11112656" y="91238"/>
        <a:ext cx="1587201" cy="1058134"/>
      </dsp:txXfrm>
    </dsp:sp>
    <dsp:sp modelId="{968CAF7E-6539-4007-B96A-A702345A3970}">
      <dsp:nvSpPr>
        <dsp:cNvPr id="0" name=""/>
        <dsp:cNvSpPr/>
      </dsp:nvSpPr>
      <dsp:spPr>
        <a:xfrm>
          <a:off x="12699857" y="91238"/>
          <a:ext cx="2645335" cy="105813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en-US" sz="2200" b="0" kern="1200">
              <a:latin typeface="Object Sans" panose="00000500000000000000" pitchFamily="2" charset="0"/>
            </a:rPr>
            <a:t>Field </a:t>
          </a:r>
          <a:br>
            <a:rPr lang="en-US" sz="2200" b="0" kern="1200">
              <a:latin typeface="Object Sans" panose="00000500000000000000" pitchFamily="2" charset="0"/>
            </a:rPr>
          </a:br>
          <a:r>
            <a:rPr lang="en-US" sz="2200" b="0" kern="1200">
              <a:latin typeface="Object Sans" panose="00000500000000000000" pitchFamily="2" charset="0"/>
            </a:rPr>
            <a:t>Service</a:t>
          </a:r>
        </a:p>
      </dsp:txBody>
      <dsp:txXfrm>
        <a:off x="13228924" y="91238"/>
        <a:ext cx="1587201" cy="1058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96E2A-D130-4B5F-8B6C-80285F2E67F0}">
      <dsp:nvSpPr>
        <dsp:cNvPr id="0" name=""/>
        <dsp:cNvSpPr/>
      </dsp:nvSpPr>
      <dsp:spPr>
        <a:xfrm>
          <a:off x="1560" y="30436"/>
          <a:ext cx="1966231" cy="1179738"/>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a:solidFill>
                <a:srgbClr val="FFFFFF"/>
              </a:solidFill>
              <a:latin typeface="Object Sans"/>
              <a:ea typeface="Roboto"/>
              <a:cs typeface="Arial"/>
            </a:rPr>
            <a:t>Cloud Services</a:t>
          </a:r>
          <a:endParaRPr lang="en-US" sz="2300" b="1" kern="1200">
            <a:solidFill>
              <a:srgbClr val="FFFFFF"/>
            </a:solidFill>
            <a:latin typeface="Object Sans" pitchFamily="2" charset="77"/>
            <a:ea typeface="Roboto" panose="02000000000000000000" pitchFamily="2" charset="0"/>
            <a:cs typeface="Arial" panose="020B0604020202020204" pitchFamily="34" charset="0"/>
          </a:endParaRPr>
        </a:p>
      </dsp:txBody>
      <dsp:txXfrm>
        <a:off x="1560" y="30436"/>
        <a:ext cx="1966231" cy="1179738"/>
      </dsp:txXfrm>
    </dsp:sp>
    <dsp:sp modelId="{5DD443D3-8DB0-4E36-A754-FBB6C90D2AB8}">
      <dsp:nvSpPr>
        <dsp:cNvPr id="0" name=""/>
        <dsp:cNvSpPr/>
      </dsp:nvSpPr>
      <dsp:spPr>
        <a:xfrm>
          <a:off x="2164414" y="30436"/>
          <a:ext cx="1966231" cy="1179738"/>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a:solidFill>
                <a:srgbClr val="FFFFFF"/>
              </a:solidFill>
              <a:latin typeface="Object Sans"/>
              <a:ea typeface="Roboto"/>
              <a:cs typeface="Arial"/>
            </a:rPr>
            <a:t>Workflow &amp; Automation</a:t>
          </a:r>
        </a:p>
      </dsp:txBody>
      <dsp:txXfrm>
        <a:off x="2164414" y="30436"/>
        <a:ext cx="1966231" cy="1179738"/>
      </dsp:txXfrm>
    </dsp:sp>
    <dsp:sp modelId="{C8CCCC9B-7831-4129-AF46-5692BDC7BCFD}">
      <dsp:nvSpPr>
        <dsp:cNvPr id="0" name=""/>
        <dsp:cNvSpPr/>
      </dsp:nvSpPr>
      <dsp:spPr>
        <a:xfrm>
          <a:off x="4327268" y="30436"/>
          <a:ext cx="1966231" cy="1179738"/>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a:solidFill>
                <a:srgbClr val="FFFFFF"/>
              </a:solidFill>
              <a:latin typeface="Object Sans"/>
              <a:ea typeface="Roboto"/>
              <a:cs typeface="Arial"/>
            </a:rPr>
            <a:t>Configurability &amp; Extensibility</a:t>
          </a:r>
        </a:p>
      </dsp:txBody>
      <dsp:txXfrm>
        <a:off x="4327268" y="30436"/>
        <a:ext cx="1966231" cy="1179738"/>
      </dsp:txXfrm>
    </dsp:sp>
    <dsp:sp modelId="{3528470A-2F08-46FB-84C0-2A602B5188C6}">
      <dsp:nvSpPr>
        <dsp:cNvPr id="0" name=""/>
        <dsp:cNvSpPr/>
      </dsp:nvSpPr>
      <dsp:spPr>
        <a:xfrm>
          <a:off x="6490123" y="30436"/>
          <a:ext cx="1966231" cy="1179738"/>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solidFill>
                <a:srgbClr val="FFFFFF"/>
              </a:solidFill>
              <a:latin typeface="Object Sans"/>
              <a:ea typeface="Roboto"/>
              <a:cs typeface="Arial"/>
            </a:rPr>
            <a:t>Integration</a:t>
          </a:r>
        </a:p>
      </dsp:txBody>
      <dsp:txXfrm>
        <a:off x="6490123" y="30436"/>
        <a:ext cx="1966231" cy="1179738"/>
      </dsp:txXfrm>
    </dsp:sp>
    <dsp:sp modelId="{18301C74-372B-45E4-9B0B-574E0228C20B}">
      <dsp:nvSpPr>
        <dsp:cNvPr id="0" name=""/>
        <dsp:cNvSpPr/>
      </dsp:nvSpPr>
      <dsp:spPr>
        <a:xfrm>
          <a:off x="8652977" y="30436"/>
          <a:ext cx="1966231" cy="1179738"/>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solidFill>
                <a:srgbClr val="FFFFFF"/>
              </a:solidFill>
              <a:latin typeface="Object Sans"/>
              <a:ea typeface="Roboto"/>
              <a:cs typeface="Arial"/>
            </a:rPr>
            <a:t>Identity &amp; Privacy</a:t>
          </a:r>
        </a:p>
      </dsp:txBody>
      <dsp:txXfrm>
        <a:off x="8652977" y="30436"/>
        <a:ext cx="1966231" cy="1179738"/>
      </dsp:txXfrm>
    </dsp:sp>
    <dsp:sp modelId="{275C7B7D-FD36-488A-9779-C1BF2644FC68}">
      <dsp:nvSpPr>
        <dsp:cNvPr id="0" name=""/>
        <dsp:cNvSpPr/>
      </dsp:nvSpPr>
      <dsp:spPr>
        <a:xfrm>
          <a:off x="10815831" y="30436"/>
          <a:ext cx="1966231" cy="1179738"/>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solidFill>
                <a:srgbClr val="FFFFFF"/>
              </a:solidFill>
              <a:latin typeface="Object Sans"/>
              <a:ea typeface="Roboto"/>
              <a:cs typeface="Arial"/>
            </a:rPr>
            <a:t>Security</a:t>
          </a:r>
        </a:p>
      </dsp:txBody>
      <dsp:txXfrm>
        <a:off x="10815831" y="30436"/>
        <a:ext cx="1966231" cy="117973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E812DF-9300-0E42-9C56-3EDF515B48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71A0C9-9486-E248-8398-DC89236E79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796600-75C1-1A47-91E4-47B3796F49B5}" type="datetimeFigureOut">
              <a:rPr lang="en-US" smtClean="0"/>
              <a:t>5/6/25</a:t>
            </a:fld>
            <a:endParaRPr lang="en-US"/>
          </a:p>
        </p:txBody>
      </p:sp>
      <p:sp>
        <p:nvSpPr>
          <p:cNvPr id="4" name="Footer Placeholder 3">
            <a:extLst>
              <a:ext uri="{FF2B5EF4-FFF2-40B4-BE49-F238E27FC236}">
                <a16:creationId xmlns:a16="http://schemas.microsoft.com/office/drawing/2014/main" id="{36299E0E-45C9-244F-927E-298F7BAB026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C91255-6D51-DA43-80D0-DACCE0952C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1A92DB-43B2-6D45-A33B-A10F6B84A3E0}" type="slidenum">
              <a:rPr lang="en-US" smtClean="0"/>
              <a:t>‹#›</a:t>
            </a:fld>
            <a:endParaRPr lang="en-US"/>
          </a:p>
        </p:txBody>
      </p:sp>
    </p:spTree>
    <p:extLst>
      <p:ext uri="{BB962C8B-B14F-4D97-AF65-F5344CB8AC3E}">
        <p14:creationId xmlns:p14="http://schemas.microsoft.com/office/powerpoint/2010/main" val="161814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5EC0E-D6B4-C24F-BC0E-9BD68AA6011A}" type="datetimeFigureOut">
              <a:rPr lang="en-US" smtClean="0"/>
              <a:t>5/6/25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CD25E-8954-384F-95F3-8EE1B29ACE26}" type="slidenum">
              <a:rPr lang="en-US" smtClean="0"/>
              <a:t>‹#›</a:t>
            </a:fld>
            <a:endParaRPr lang="en-US"/>
          </a:p>
        </p:txBody>
      </p:sp>
    </p:spTree>
    <p:extLst>
      <p:ext uri="{BB962C8B-B14F-4D97-AF65-F5344CB8AC3E}">
        <p14:creationId xmlns:p14="http://schemas.microsoft.com/office/powerpoint/2010/main" val="1415765342"/>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ugarclub.sugarcrm.com/engage/b/sugar-news/posts/new-sugaroutfitters-marketplace-for-add-ons-and-integration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0" kern="100" dirty="0">
                <a:effectLst/>
                <a:latin typeface="Calibri" panose="020F0502020204030204" pitchFamily="34" charset="0"/>
                <a:ea typeface="Calibri" panose="020F0502020204030204" pitchFamily="34" charset="0"/>
                <a:cs typeface="Arial" panose="020B0604020202020204" pitchFamily="34" charset="0"/>
              </a:rPr>
              <a:t>Finally, there is an industrial-grade CRM platform built for the needs of manufacturers, </a:t>
            </a:r>
          </a:p>
          <a:p>
            <a:pPr marL="0" marR="0">
              <a:spcBef>
                <a:spcPts val="0"/>
              </a:spcBef>
              <a:spcAft>
                <a:spcPts val="0"/>
              </a:spcAft>
            </a:pPr>
            <a:r>
              <a:rPr lang="en-US" sz="1800" i="0" kern="100" dirty="0">
                <a:effectLst/>
                <a:latin typeface="Calibri" panose="020F0502020204030204" pitchFamily="34" charset="0"/>
                <a:ea typeface="Calibri" panose="020F0502020204030204" pitchFamily="34" charset="0"/>
                <a:cs typeface="Arial" panose="020B0604020202020204" pitchFamily="34" charset="0"/>
              </a:rPr>
              <a:t>It is robust, powerful &amp; flexible – built to make the hard things easy and</a:t>
            </a:r>
          </a:p>
          <a:p>
            <a:pPr marL="0" marR="0">
              <a:spcBef>
                <a:spcPts val="0"/>
              </a:spcBef>
              <a:spcAft>
                <a:spcPts val="0"/>
              </a:spcAft>
            </a:pPr>
            <a:r>
              <a:rPr lang="en-US" sz="1800" i="0" kern="100" dirty="0">
                <a:effectLst/>
                <a:latin typeface="Calibri" panose="020F0502020204030204" pitchFamily="34" charset="0"/>
                <a:ea typeface="Calibri" panose="020F0502020204030204" pitchFamily="34" charset="0"/>
                <a:cs typeface="Arial" panose="020B0604020202020204" pitchFamily="34" charset="0"/>
              </a:rPr>
              <a:t>designed to drive revenue growth and foster profitable customer relationships </a:t>
            </a:r>
          </a:p>
          <a:p>
            <a:pPr marL="0" marR="0">
              <a:spcBef>
                <a:spcPts val="0"/>
              </a:spcBef>
              <a:spcAft>
                <a:spcPts val="0"/>
              </a:spcAft>
            </a:pPr>
            <a:endParaRPr lang="en-US" sz="1800" i="0" kern="1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i="0" kern="100" dirty="0">
                <a:effectLst/>
                <a:latin typeface="Calibri" panose="020F0502020204030204" pitchFamily="34" charset="0"/>
                <a:ea typeface="Calibri" panose="020F0502020204030204" pitchFamily="34" charset="0"/>
                <a:cs typeface="Arial" panose="020B0604020202020204" pitchFamily="34" charset="0"/>
              </a:rPr>
              <a:t>With Sugar’s Industrial Grade CRM Platform, manufacturers can</a:t>
            </a:r>
          </a:p>
          <a:p>
            <a:pPr marL="0" marR="0">
              <a:spcBef>
                <a:spcPts val="0"/>
              </a:spcBef>
              <a:spcAft>
                <a:spcPts val="0"/>
              </a:spcAft>
            </a:pPr>
            <a:endParaRPr lang="en-US" sz="1800" i="1" kern="100" dirty="0">
              <a:effectLst/>
              <a:latin typeface="Calibri" panose="020F050202020403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Arial" panose="020B0604020202020204" pitchFamily="34" charset="0"/>
              </a:rPr>
              <a:t>Bridge the gap between front and back office to provide a true 360-degree view of your customers  </a:t>
            </a:r>
          </a:p>
          <a:p>
            <a:pPr marL="342900" marR="0" lvl="0" indent="-342900">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Arial" panose="020B0604020202020204" pitchFamily="34" charset="0"/>
              </a:rPr>
              <a:t>Break the silos: support and automate business processes end-to-end. </a:t>
            </a:r>
          </a:p>
          <a:p>
            <a:pPr marL="342900" marR="0" lvl="0" indent="-342900">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Arial" panose="020B0604020202020204" pitchFamily="34" charset="0"/>
              </a:rPr>
              <a:t>Capitalize on their data: Leverage customer intent and demand signals to optimize revenue </a:t>
            </a:r>
          </a:p>
          <a:p>
            <a:pPr marL="342900" marR="0" lvl="0" indent="-342900">
              <a:spcBef>
                <a:spcPts val="0"/>
              </a:spcBef>
              <a:spcAft>
                <a:spcPts val="0"/>
              </a:spcAft>
              <a:buFont typeface="Symbol" pitchFamily="2" charset="2"/>
              <a:buChar char=""/>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0"/>
              </a:spcAft>
              <a:buFontTx/>
              <a:buNone/>
            </a:pPr>
            <a:r>
              <a:rPr lang="en-US" sz="1800" i="1" kern="100" dirty="0">
                <a:effectLst/>
                <a:latin typeface="Calibri" panose="020F0502020204030204" pitchFamily="34" charset="0"/>
                <a:ea typeface="Calibri" panose="020F0502020204030204" pitchFamily="34" charset="0"/>
                <a:cs typeface="Arial" panose="020B0604020202020204" pitchFamily="34" charset="0"/>
              </a:rPr>
              <a:t>This deck is focused on Manufacturing but can be used for Wholesale &amp; Distribution (for the most part) – we will create a variation for wholesale &amp; Distribution at a later time</a:t>
            </a:r>
          </a:p>
          <a:p>
            <a:endParaRPr lang="en-US" dirty="0"/>
          </a:p>
        </p:txBody>
      </p:sp>
      <p:sp>
        <p:nvSpPr>
          <p:cNvPr id="4" name="Slide Number Placeholder 3"/>
          <p:cNvSpPr>
            <a:spLocks noGrp="1"/>
          </p:cNvSpPr>
          <p:nvPr>
            <p:ph type="sldNum" sz="quarter" idx="5"/>
          </p:nvPr>
        </p:nvSpPr>
        <p:spPr/>
        <p:txBody>
          <a:bodyPr/>
          <a:lstStyle/>
          <a:p>
            <a:fld id="{933CD25E-8954-384F-95F3-8EE1B29ACE26}" type="slidenum">
              <a:rPr lang="en-US" smtClean="0"/>
              <a:t>1</a:t>
            </a:fld>
            <a:endParaRPr lang="en-US"/>
          </a:p>
        </p:txBody>
      </p:sp>
    </p:spTree>
    <p:extLst>
      <p:ext uri="{BB962C8B-B14F-4D97-AF65-F5344CB8AC3E}">
        <p14:creationId xmlns:p14="http://schemas.microsoft.com/office/powerpoint/2010/main" val="3015467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Manufacturing companies can easily create segmented lists and move leads closer to a deal! Information from leads who visit their website, download a case study, or fill out a form can be nurtured into a workflow designed to address their interest. Send personalized and targeted emails to the right people.</a:t>
            </a:r>
          </a:p>
        </p:txBody>
      </p:sp>
      <p:sp>
        <p:nvSpPr>
          <p:cNvPr id="4" name="Slide Number Placeholder 3"/>
          <p:cNvSpPr>
            <a:spLocks noGrp="1"/>
          </p:cNvSpPr>
          <p:nvPr>
            <p:ph type="sldNum" sz="quarter" idx="5"/>
          </p:nvPr>
        </p:nvSpPr>
        <p:spPr/>
        <p:txBody>
          <a:bodyPr/>
          <a:lstStyle/>
          <a:p>
            <a:fld id="{933CD25E-8954-384F-95F3-8EE1B29ACE26}" type="slidenum">
              <a:rPr lang="en-US" smtClean="0"/>
              <a:t>12</a:t>
            </a:fld>
            <a:endParaRPr lang="en-US"/>
          </a:p>
        </p:txBody>
      </p:sp>
    </p:spTree>
    <p:extLst>
      <p:ext uri="{BB962C8B-B14F-4D97-AF65-F5344CB8AC3E}">
        <p14:creationId xmlns:p14="http://schemas.microsoft.com/office/powerpoint/2010/main" val="2767623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74151"/>
                </a:solidFill>
                <a:effectLst/>
                <a:latin typeface="Söhne"/>
              </a:rPr>
              <a:t>Trade shows are essential for manufacturers to showcase their products, generate leads, and build relationships with potential customers. To ensure efficiency and effectiveness is to make sure their marketing automation solution can in fact manage virtual and in person events. With Sugar Market’s event capability, marketers can easily create event invitations, registration forms, manage registration details, and have a clear view of their registrants and most importantly, their ROI. By leveraging marketing automation with events capabilities, manufacturing companies can streamline personalize follow-up interactions, deliver targeted content, and track the impact of their efforts. This ultimately leads to more efficient and effective trade show participation, driving business growth and enhancing customer relationships.</a:t>
            </a:r>
            <a:endParaRPr lang="en-US"/>
          </a:p>
        </p:txBody>
      </p:sp>
      <p:sp>
        <p:nvSpPr>
          <p:cNvPr id="4" name="Slide Number Placeholder 3"/>
          <p:cNvSpPr>
            <a:spLocks noGrp="1"/>
          </p:cNvSpPr>
          <p:nvPr>
            <p:ph type="sldNum" sz="quarter" idx="5"/>
          </p:nvPr>
        </p:nvSpPr>
        <p:spPr/>
        <p:txBody>
          <a:bodyPr/>
          <a:lstStyle/>
          <a:p>
            <a:fld id="{933CD25E-8954-384F-95F3-8EE1B29ACE26}" type="slidenum">
              <a:rPr lang="en-US" smtClean="0"/>
              <a:t>13</a:t>
            </a:fld>
            <a:endParaRPr lang="en-US"/>
          </a:p>
        </p:txBody>
      </p:sp>
    </p:spTree>
    <p:extLst>
      <p:ext uri="{BB962C8B-B14F-4D97-AF65-F5344CB8AC3E}">
        <p14:creationId xmlns:p14="http://schemas.microsoft.com/office/powerpoint/2010/main" val="2059450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CRM impact report has revealed that generating qualified leads is a key challenge for most B2B Marketers</a:t>
            </a:r>
          </a:p>
        </p:txBody>
      </p:sp>
      <p:sp>
        <p:nvSpPr>
          <p:cNvPr id="4" name="Slide Number Placeholder 3"/>
          <p:cNvSpPr>
            <a:spLocks noGrp="1"/>
          </p:cNvSpPr>
          <p:nvPr>
            <p:ph type="sldNum" sz="quarter" idx="5"/>
          </p:nvPr>
        </p:nvSpPr>
        <p:spPr/>
        <p:txBody>
          <a:bodyPr/>
          <a:lstStyle/>
          <a:p>
            <a:fld id="{8F41BC3F-0C30-4647-A487-32A25C3D13EE}" type="slidenum">
              <a:rPr lang="en-US" smtClean="0"/>
              <a:pPr/>
              <a:t>15</a:t>
            </a:fld>
            <a:endParaRPr lang="en-US"/>
          </a:p>
        </p:txBody>
      </p:sp>
    </p:spTree>
    <p:extLst>
      <p:ext uri="{BB962C8B-B14F-4D97-AF65-F5344CB8AC3E}">
        <p14:creationId xmlns:p14="http://schemas.microsoft.com/office/powerpoint/2010/main" val="3204116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a:t>[Note to seller: This is your opportunity to establish credibility with sales leaders that you understand their job and pain points. Show the prospect you understand their issues and can solve them]</a:t>
            </a:r>
          </a:p>
          <a:p>
            <a:endParaRPr lang="en-US"/>
          </a:p>
          <a:p>
            <a:r>
              <a:rPr lang="en-US"/>
              <a:t>While studying trends, we’ve also zeroed in on common challenges that modern sales organizations face. They include:</a:t>
            </a:r>
          </a:p>
          <a:p>
            <a:endParaRPr lang="en-US"/>
          </a:p>
          <a:p>
            <a:r>
              <a:rPr lang="en-US" b="1"/>
              <a:t>Driving revenue growth: </a:t>
            </a:r>
            <a:r>
              <a:rPr lang="en-US" b="0"/>
              <a:t>Sales is u</a:t>
            </a:r>
            <a:r>
              <a:rPr lang="en-US"/>
              <a:t>ltimately responsible for winning and retaining business and reaching company revenue goals</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b="1"/>
              <a:t>Inaccurate sales forecasts: </a:t>
            </a:r>
            <a:r>
              <a:rPr lang="en-US"/>
              <a:t>Companies base their most strategic decisions on forecasts. If their forecasts are inaccurate, the outcomes of their strategic decisions will miss their objectives</a:t>
            </a:r>
          </a:p>
          <a:p>
            <a:r>
              <a:rPr lang="en-US" b="1"/>
              <a:t>No lead prioritization: </a:t>
            </a:r>
            <a:r>
              <a:rPr lang="en-US"/>
              <a:t>Reps have a lot to do already. They could benefit from knowing where to spend their time – with prospects more likely to become raving fans</a:t>
            </a:r>
          </a:p>
          <a:p>
            <a:r>
              <a:rPr lang="en-US" b="1"/>
              <a:t>Inconsistent sales processes: </a:t>
            </a:r>
            <a:r>
              <a:rPr lang="en-US"/>
              <a:t>Once you’ve identified a winning formula you want your reps to follow, it’s easy for them to get distracted, leading to inconsistent customer experiences and lower win rates</a:t>
            </a:r>
          </a:p>
          <a:p>
            <a:r>
              <a:rPr lang="en-US" b="1"/>
              <a:t>Too many manual tasks: </a:t>
            </a:r>
            <a:r>
              <a:rPr lang="en-US"/>
              <a:t>Reps have a lot to coordinate – contracts, quotes, RFPs, NDAs, follow-up messages, win wires, etc. It’s all a bit tedious and takes a lot of time away from selling</a:t>
            </a:r>
          </a:p>
          <a:p>
            <a:r>
              <a:rPr lang="en-US" b="1"/>
              <a:t>Lack of preparation: </a:t>
            </a:r>
            <a:r>
              <a:rPr lang="en-US"/>
              <a:t>the #1 predictor for winning customer trust is preparation. In a recent study, we found that “56% of sales and marketing professionals feel they are missing data to improve their marketing campaigns and sales conversions.” With the right tools, sales reps can access the right information for their customers at the right time.</a:t>
            </a:r>
          </a:p>
          <a:p>
            <a:endParaRPr lang="en-US"/>
          </a:p>
          <a:p>
            <a:r>
              <a:rPr lang="en-US"/>
              <a:t>Do any of these sound familiar? [now, listen carefully to what the customer/prospect has to say. Weave their challenges into how you can address those challenges within the Sugar platform!].</a:t>
            </a:r>
          </a:p>
          <a:p>
            <a:endParaRPr lang="en-US"/>
          </a:p>
          <a:p>
            <a:r>
              <a:rPr lang="en-US"/>
              <a:t>[Quote from Ventana Research (https://</a:t>
            </a:r>
            <a:r>
              <a:rPr lang="en-US" err="1"/>
              <a:t>blog.ventanaresearch.com</a:t>
            </a:r>
            <a:r>
              <a:rPr lang="en-US"/>
              <a:t>/</a:t>
            </a:r>
            <a:r>
              <a:rPr lang="en-US" err="1"/>
              <a:t>sugarcrm</a:t>
            </a:r>
            <a:r>
              <a:rPr lang="en-US"/>
              <a:t>-brings-the-sweetness-in-ai-driven-sales)]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933CD25E-8954-384F-95F3-8EE1B29ACE26}" type="slidenum">
              <a:rPr lang="en-US" smtClean="0"/>
              <a:t>16</a:t>
            </a:fld>
            <a:endParaRPr lang="en-US"/>
          </a:p>
        </p:txBody>
      </p:sp>
    </p:spTree>
    <p:extLst>
      <p:ext uri="{BB962C8B-B14F-4D97-AF65-F5344CB8AC3E}">
        <p14:creationId xmlns:p14="http://schemas.microsoft.com/office/powerpoint/2010/main" val="2756916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800"/>
              <a:t>We’ve built Sugar Sell to be the ultimate tool for the modern sales warriors and account managers. </a:t>
            </a:r>
          </a:p>
          <a:p>
            <a:pPr marL="0" indent="0">
              <a:buFont typeface="+mj-lt"/>
              <a:buNone/>
            </a:pPr>
            <a:r>
              <a:rPr lang="en-US" sz="1800"/>
              <a:t>With it, sellers can:</a:t>
            </a:r>
          </a:p>
          <a:p>
            <a:pPr marL="0" indent="0">
              <a:buFont typeface="+mj-lt"/>
              <a:buNone/>
            </a:pPr>
            <a:endParaRPr lang="en-US" sz="1800"/>
          </a:p>
          <a:p>
            <a:pPr marL="274320" indent="-274320">
              <a:buFont typeface="+mj-lt"/>
              <a:buAutoNum type="arabicPeriod"/>
            </a:pPr>
            <a:r>
              <a:rPr lang="en-US" sz="1800"/>
              <a:t>Respond quickly to every qualified sales lead and focus on the most promising opportunities leveraging AI-based predictive models</a:t>
            </a:r>
          </a:p>
          <a:p>
            <a:pPr marL="274320" marR="0" lvl="0" indent="-274320" algn="l" defTabSz="1371600" rtl="0" eaLnBrk="1" fontAlgn="auto" latinLnBrk="0" hangingPunct="1">
              <a:lnSpc>
                <a:spcPct val="100000"/>
              </a:lnSpc>
              <a:spcBef>
                <a:spcPts val="0"/>
              </a:spcBef>
              <a:spcAft>
                <a:spcPts val="0"/>
              </a:spcAft>
              <a:buClrTx/>
              <a:buSzTx/>
              <a:buFont typeface="+mj-lt"/>
              <a:buAutoNum type="arabicPeriod"/>
              <a:tabLst/>
              <a:defRPr/>
            </a:pPr>
            <a:r>
              <a:rPr lang="en-US" sz="1800" kern="1200">
                <a:solidFill>
                  <a:schemeClr val="tx1"/>
                </a:solidFill>
                <a:latin typeface="+mn-lt"/>
                <a:ea typeface="+mn-ea"/>
                <a:cs typeface="+mn-cs"/>
              </a:rPr>
              <a:t>Have a clear view of your pipeline, sales forecast and quota attainment and manage your opportunities with guided selling support</a:t>
            </a:r>
          </a:p>
          <a:p>
            <a:pPr marL="274320" marR="0" lvl="0" indent="-274320" algn="l" defTabSz="1371600" rtl="0" eaLnBrk="1" fontAlgn="auto" latinLnBrk="0" hangingPunct="1">
              <a:lnSpc>
                <a:spcPct val="100000"/>
              </a:lnSpc>
              <a:spcBef>
                <a:spcPts val="0"/>
              </a:spcBef>
              <a:spcAft>
                <a:spcPts val="0"/>
              </a:spcAft>
              <a:buClrTx/>
              <a:buSzTx/>
              <a:buFont typeface="+mj-lt"/>
              <a:buAutoNum type="arabicPeriod"/>
              <a:tabLst/>
              <a:defRPr/>
            </a:pPr>
            <a:r>
              <a:rPr lang="en-US" sz="1800" kern="1200">
                <a:solidFill>
                  <a:schemeClr val="tx1"/>
                </a:solidFill>
                <a:latin typeface="+mn-lt"/>
                <a:ea typeface="+mn-ea"/>
                <a:cs typeface="+mn-cs"/>
              </a:rPr>
              <a:t>Engage your customers anywhere, anytime and increase the value of your customer relationships</a:t>
            </a:r>
          </a:p>
          <a:p>
            <a:pPr marL="274320" indent="-274320" algn="l" defTabSz="1371600" rtl="0" eaLnBrk="1" latinLnBrk="0" hangingPunct="1">
              <a:buFont typeface="+mj-lt"/>
              <a:buAutoNum type="arabicPeriod"/>
            </a:pPr>
            <a:r>
              <a:rPr lang="en-US" sz="1800" kern="1200">
                <a:solidFill>
                  <a:schemeClr val="tx1"/>
                </a:solidFill>
                <a:latin typeface="+mn-lt"/>
                <a:ea typeface="+mn-ea"/>
                <a:cs typeface="+mn-cs"/>
              </a:rPr>
              <a:t>Deliver accurate quotes and presentation quality proposals quickly to your customer and make it easy to sign a contract in order to close the deal</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1800" b="1"/>
          </a:p>
          <a:p>
            <a:pPr marL="0" marR="0" lvl="0" indent="0" algn="l" defTabSz="1371600" rtl="0" eaLnBrk="1" fontAlgn="auto" latinLnBrk="0" hangingPunct="1">
              <a:lnSpc>
                <a:spcPct val="100000"/>
              </a:lnSpc>
              <a:spcBef>
                <a:spcPts val="0"/>
              </a:spcBef>
              <a:spcAft>
                <a:spcPts val="0"/>
              </a:spcAft>
              <a:buClrTx/>
              <a:buSzTx/>
              <a:buFontTx/>
              <a:buNone/>
              <a:tabLst/>
              <a:defRPr/>
            </a:pPr>
            <a:r>
              <a:rPr lang="en-US" sz="1800" b="1">
                <a:sym typeface="Wingdings" pitchFamily="2" charset="2"/>
              </a:rPr>
              <a:t> ultimately, Sell can enable you to </a:t>
            </a:r>
            <a:r>
              <a:rPr lang="en-US" sz="1800" b="1"/>
              <a:t>shorten the sales cycle and increase your win rate</a:t>
            </a:r>
          </a:p>
          <a:p>
            <a:pPr marL="0" indent="0">
              <a:buFont typeface="+mj-lt"/>
              <a:buNone/>
            </a:pPr>
            <a:endParaRPr lang="en-US"/>
          </a:p>
          <a:p>
            <a:pPr marL="0" indent="0">
              <a:buFont typeface="+mj-lt"/>
              <a:buNone/>
            </a:pPr>
            <a:r>
              <a:rPr lang="en-US"/>
              <a:t>[Now cut to the demo]</a:t>
            </a:r>
          </a:p>
        </p:txBody>
      </p:sp>
      <p:sp>
        <p:nvSpPr>
          <p:cNvPr id="4" name="Slide Number Placeholder 3"/>
          <p:cNvSpPr>
            <a:spLocks noGrp="1"/>
          </p:cNvSpPr>
          <p:nvPr>
            <p:ph type="sldNum" sz="quarter" idx="5"/>
          </p:nvPr>
        </p:nvSpPr>
        <p:spPr/>
        <p:txBody>
          <a:bodyPr/>
          <a:lstStyle/>
          <a:p>
            <a:fld id="{933CD25E-8954-384F-95F3-8EE1B29ACE26}" type="slidenum">
              <a:rPr lang="en-US" smtClean="0"/>
              <a:t>17</a:t>
            </a:fld>
            <a:endParaRPr lang="en-US"/>
          </a:p>
        </p:txBody>
      </p:sp>
    </p:spTree>
    <p:extLst>
      <p:ext uri="{BB962C8B-B14F-4D97-AF65-F5344CB8AC3E}">
        <p14:creationId xmlns:p14="http://schemas.microsoft.com/office/powerpoint/2010/main" val="3220061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Sugar Automate helps organizations streamline sales processes, accelerate the sales cycle, and optimize best practices with “next best action” &amp; smart workflows to keep everyone aligned. </a:t>
            </a:r>
          </a:p>
        </p:txBody>
      </p:sp>
      <p:sp>
        <p:nvSpPr>
          <p:cNvPr id="4" name="Slide Number Placeholder 3"/>
          <p:cNvSpPr>
            <a:spLocks noGrp="1"/>
          </p:cNvSpPr>
          <p:nvPr>
            <p:ph type="sldNum" sz="quarter" idx="5"/>
          </p:nvPr>
        </p:nvSpPr>
        <p:spPr/>
        <p:txBody>
          <a:bodyPr/>
          <a:lstStyle/>
          <a:p>
            <a:fld id="{933CD25E-8954-384F-95F3-8EE1B29ACE26}" type="slidenum">
              <a:rPr lang="en-US" smtClean="0"/>
              <a:t>18</a:t>
            </a:fld>
            <a:endParaRPr lang="en-US"/>
          </a:p>
        </p:txBody>
      </p:sp>
    </p:spTree>
    <p:extLst>
      <p:ext uri="{BB962C8B-B14F-4D97-AF65-F5344CB8AC3E}">
        <p14:creationId xmlns:p14="http://schemas.microsoft.com/office/powerpoint/2010/main" val="3906739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Sugar, you can ditch the spreadsheets and expensive BI tools- your key sales analytics are at your fingertips. Create custom dashboards that give reps, sales managers, and execs exactly what they need at a glance. </a:t>
            </a:r>
          </a:p>
        </p:txBody>
      </p:sp>
      <p:sp>
        <p:nvSpPr>
          <p:cNvPr id="4" name="Slide Number Placeholder 3"/>
          <p:cNvSpPr>
            <a:spLocks noGrp="1"/>
          </p:cNvSpPr>
          <p:nvPr>
            <p:ph type="sldNum" sz="quarter" idx="5"/>
          </p:nvPr>
        </p:nvSpPr>
        <p:spPr/>
        <p:txBody>
          <a:bodyPr/>
          <a:lstStyle/>
          <a:p>
            <a:fld id="{933CD25E-8954-384F-95F3-8EE1B29ACE26}" type="slidenum">
              <a:rPr lang="en-US" smtClean="0"/>
              <a:t>19</a:t>
            </a:fld>
            <a:endParaRPr lang="en-US"/>
          </a:p>
        </p:txBody>
      </p:sp>
    </p:spTree>
    <p:extLst>
      <p:ext uri="{BB962C8B-B14F-4D97-AF65-F5344CB8AC3E}">
        <p14:creationId xmlns:p14="http://schemas.microsoft.com/office/powerpoint/2010/main" val="1081318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Sales don’t always happen in the office. When your reps are out on the road with customers and prospects  they’ll have access to all of the desktop features they know and love in the SugarCRM mobile app – even if they’re offline!</a:t>
            </a:r>
          </a:p>
        </p:txBody>
      </p:sp>
      <p:sp>
        <p:nvSpPr>
          <p:cNvPr id="4" name="Slide Number Placeholder 3"/>
          <p:cNvSpPr>
            <a:spLocks noGrp="1"/>
          </p:cNvSpPr>
          <p:nvPr>
            <p:ph type="sldNum" sz="quarter" idx="5"/>
          </p:nvPr>
        </p:nvSpPr>
        <p:spPr/>
        <p:txBody>
          <a:bodyPr/>
          <a:lstStyle/>
          <a:p>
            <a:fld id="{933CD25E-8954-384F-95F3-8EE1B29ACE26}" type="slidenum">
              <a:rPr lang="en-US" smtClean="0"/>
              <a:t>20</a:t>
            </a:fld>
            <a:endParaRPr lang="en-US"/>
          </a:p>
        </p:txBody>
      </p:sp>
    </p:spTree>
    <p:extLst>
      <p:ext uri="{BB962C8B-B14F-4D97-AF65-F5344CB8AC3E}">
        <p14:creationId xmlns:p14="http://schemas.microsoft.com/office/powerpoint/2010/main" val="1134099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900"/>
              </a:spcBef>
              <a:spcAft>
                <a:spcPts val="0"/>
              </a:spcAft>
              <a:buSzPts val="1400"/>
              <a:buNone/>
            </a:pPr>
            <a:r>
              <a:rPr lang="en-US" sz="1200" b="1">
                <a:latin typeface="Arial"/>
                <a:ea typeface="Arial"/>
                <a:cs typeface="Arial"/>
                <a:sym typeface="Arial"/>
              </a:rPr>
              <a:t>CPQ: </a:t>
            </a:r>
            <a:endParaRPr sz="1200" b="1">
              <a:latin typeface="Arial"/>
              <a:ea typeface="Arial"/>
              <a:cs typeface="Arial"/>
              <a:sym typeface="Arial"/>
            </a:endParaRPr>
          </a:p>
          <a:p>
            <a:pPr marL="457200" lvl="0" indent="-304800" algn="l" rtl="0">
              <a:lnSpc>
                <a:spcPct val="100000"/>
              </a:lnSpc>
              <a:spcBef>
                <a:spcPts val="0"/>
              </a:spcBef>
              <a:spcAft>
                <a:spcPts val="0"/>
              </a:spcAft>
              <a:buClr>
                <a:schemeClr val="dk1"/>
              </a:buClr>
              <a:buSzPts val="1200"/>
              <a:buChar char="•"/>
            </a:pPr>
            <a:r>
              <a:rPr lang="en-US" sz="1200">
                <a:latin typeface="Arial"/>
                <a:ea typeface="Arial"/>
                <a:cs typeface="Arial"/>
                <a:sym typeface="Arial"/>
              </a:rPr>
              <a:t>Speed quote to close times</a:t>
            </a:r>
            <a:endParaRPr sz="1200">
              <a:latin typeface="Arial"/>
              <a:ea typeface="Arial"/>
              <a:cs typeface="Arial"/>
              <a:sym typeface="Arial"/>
            </a:endParaRPr>
          </a:p>
          <a:p>
            <a:pPr marL="457200" lvl="0" indent="-304800" algn="l" rtl="0">
              <a:lnSpc>
                <a:spcPct val="100000"/>
              </a:lnSpc>
              <a:spcBef>
                <a:spcPts val="0"/>
              </a:spcBef>
              <a:spcAft>
                <a:spcPts val="0"/>
              </a:spcAft>
              <a:buClr>
                <a:schemeClr val="dk1"/>
              </a:buClr>
              <a:buSzPts val="1200"/>
              <a:buChar char="•"/>
            </a:pPr>
            <a:r>
              <a:rPr lang="en-US" sz="1200">
                <a:latin typeface="Arial"/>
                <a:ea typeface="Arial"/>
                <a:cs typeface="Arial"/>
                <a:sym typeface="Arial"/>
              </a:rPr>
              <a:t>Simplify quoting for  complex product and pricing structures</a:t>
            </a:r>
            <a:endParaRPr sz="1200">
              <a:latin typeface="Arial"/>
              <a:ea typeface="Arial"/>
              <a:cs typeface="Arial"/>
              <a:sym typeface="Arial"/>
            </a:endParaRPr>
          </a:p>
          <a:p>
            <a:pPr marL="457200" lvl="0" indent="-304800" algn="l" rtl="0">
              <a:lnSpc>
                <a:spcPct val="100000"/>
              </a:lnSpc>
              <a:spcBef>
                <a:spcPts val="0"/>
              </a:spcBef>
              <a:spcAft>
                <a:spcPts val="0"/>
              </a:spcAft>
              <a:buClr>
                <a:schemeClr val="dk1"/>
              </a:buClr>
              <a:buSzPts val="1200"/>
              <a:buChar char="•"/>
            </a:pPr>
            <a:r>
              <a:rPr lang="en-US" sz="1200">
                <a:latin typeface="Arial"/>
                <a:ea typeface="Arial"/>
                <a:cs typeface="Arial"/>
                <a:sym typeface="Arial"/>
              </a:rPr>
              <a:t>Eliminate errors and time-consuming admin work</a:t>
            </a:r>
            <a:endParaRPr sz="1200">
              <a:latin typeface="Arial"/>
              <a:ea typeface="Arial"/>
              <a:cs typeface="Arial"/>
              <a:sym typeface="Arial"/>
            </a:endParaRPr>
          </a:p>
          <a:p>
            <a:pPr marL="0" lvl="0" indent="0" algn="l" rtl="0">
              <a:lnSpc>
                <a:spcPct val="100000"/>
              </a:lnSpc>
              <a:spcBef>
                <a:spcPts val="0"/>
              </a:spcBef>
              <a:spcAft>
                <a:spcPts val="0"/>
              </a:spcAft>
              <a:buSzPts val="1400"/>
              <a:buNone/>
            </a:pPr>
            <a:endParaRPr sz="1200" b="1">
              <a:latin typeface="Arial"/>
              <a:ea typeface="Arial"/>
              <a:cs typeface="Arial"/>
              <a:sym typeface="Arial"/>
            </a:endParaRPr>
          </a:p>
          <a:p>
            <a:pPr marL="0" lvl="0" indent="0" algn="l" rtl="0">
              <a:lnSpc>
                <a:spcPct val="100000"/>
              </a:lnSpc>
              <a:spcBef>
                <a:spcPts val="900"/>
              </a:spcBef>
              <a:spcAft>
                <a:spcPts val="0"/>
              </a:spcAft>
              <a:buSzPts val="1400"/>
              <a:buNone/>
            </a:pPr>
            <a:endParaRPr sz="1200">
              <a:latin typeface="Arial"/>
              <a:ea typeface="Arial"/>
              <a:cs typeface="Arial"/>
              <a:sym typeface="Arial"/>
            </a:endParaRPr>
          </a:p>
        </p:txBody>
      </p:sp>
      <p:sp>
        <p:nvSpPr>
          <p:cNvPr id="246" name="Google Shape;2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Optimize your sales processes and increase cross-sell/upsell revenue with AI-based sales recommendations and insights directly in the SugarCRM platform. </a:t>
            </a:r>
          </a:p>
        </p:txBody>
      </p:sp>
      <p:sp>
        <p:nvSpPr>
          <p:cNvPr id="4" name="Slide Number Placeholder 3"/>
          <p:cNvSpPr>
            <a:spLocks noGrp="1"/>
          </p:cNvSpPr>
          <p:nvPr>
            <p:ph type="sldNum" sz="quarter" idx="5"/>
          </p:nvPr>
        </p:nvSpPr>
        <p:spPr/>
        <p:txBody>
          <a:bodyPr/>
          <a:lstStyle/>
          <a:p>
            <a:fld id="{933CD25E-8954-384F-95F3-8EE1B29ACE26}" type="slidenum">
              <a:rPr lang="en-US" smtClean="0"/>
              <a:t>22</a:t>
            </a:fld>
            <a:endParaRPr lang="en-US"/>
          </a:p>
        </p:txBody>
      </p:sp>
    </p:spTree>
    <p:extLst>
      <p:ext uri="{BB962C8B-B14F-4D97-AF65-F5344CB8AC3E}">
        <p14:creationId xmlns:p14="http://schemas.microsoft.com/office/powerpoint/2010/main" val="195882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01820"/>
                </a:solidFill>
                <a:effectLst/>
                <a:latin typeface="Gustavo" pitchFamily="2" charset="77"/>
              </a:rPr>
              <a:t>Everyday, you’re called upon to drive growth, adapt, and find new ways to innovate and create. </a:t>
            </a:r>
            <a:br>
              <a:rPr lang="en-US" b="0" i="0" dirty="0">
                <a:solidFill>
                  <a:srgbClr val="101820"/>
                </a:solidFill>
                <a:effectLst/>
                <a:latin typeface="Object Sans" panose="00000500000000000000"/>
              </a:rPr>
            </a:br>
            <a:r>
              <a:rPr lang="en-US" b="0" i="0" dirty="0">
                <a:solidFill>
                  <a:srgbClr val="101820"/>
                </a:solidFill>
                <a:effectLst/>
                <a:latin typeface="Object Sans" panose="00000500000000000000"/>
              </a:rPr>
              <a:t>In the manufacturing industry, managing the impossible and navigating uncertainty is just part of the job—and with new entrants, rising expectations, and increasing competition, you have to stay on your toes. SugarCRM can help you innovate, identify new ways to drive growth, gain a competitive edge, and power into a more promising future.</a:t>
            </a:r>
          </a:p>
          <a:p>
            <a:endParaRPr lang="en-US" dirty="0"/>
          </a:p>
        </p:txBody>
      </p:sp>
      <p:sp>
        <p:nvSpPr>
          <p:cNvPr id="4" name="Slide Number Placeholder 3"/>
          <p:cNvSpPr>
            <a:spLocks noGrp="1"/>
          </p:cNvSpPr>
          <p:nvPr>
            <p:ph type="sldNum" sz="quarter" idx="5"/>
          </p:nvPr>
        </p:nvSpPr>
        <p:spPr/>
        <p:txBody>
          <a:bodyPr/>
          <a:lstStyle/>
          <a:p>
            <a:fld id="{933CD25E-8954-384F-95F3-8EE1B29ACE26}" type="slidenum">
              <a:rPr lang="en-US" smtClean="0"/>
              <a:t>3</a:t>
            </a:fld>
            <a:endParaRPr lang="en-US"/>
          </a:p>
        </p:txBody>
      </p:sp>
    </p:spTree>
    <p:extLst>
      <p:ext uri="{BB962C8B-B14F-4D97-AF65-F5344CB8AC3E}">
        <p14:creationId xmlns:p14="http://schemas.microsoft.com/office/powerpoint/2010/main" val="3332956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CRM impact report has revealed that generating qualified leads is a key challenge for most B2B Marketers</a:t>
            </a:r>
          </a:p>
        </p:txBody>
      </p:sp>
      <p:sp>
        <p:nvSpPr>
          <p:cNvPr id="4" name="Slide Number Placeholder 3"/>
          <p:cNvSpPr>
            <a:spLocks noGrp="1"/>
          </p:cNvSpPr>
          <p:nvPr>
            <p:ph type="sldNum" sz="quarter" idx="5"/>
          </p:nvPr>
        </p:nvSpPr>
        <p:spPr/>
        <p:txBody>
          <a:bodyPr/>
          <a:lstStyle/>
          <a:p>
            <a:fld id="{8F41BC3F-0C30-4647-A487-32A25C3D13EE}" type="slidenum">
              <a:rPr lang="en-US" smtClean="0"/>
              <a:pPr/>
              <a:t>24</a:t>
            </a:fld>
            <a:endParaRPr lang="en-US"/>
          </a:p>
        </p:txBody>
      </p:sp>
    </p:spTree>
    <p:extLst>
      <p:ext uri="{BB962C8B-B14F-4D97-AF65-F5344CB8AC3E}">
        <p14:creationId xmlns:p14="http://schemas.microsoft.com/office/powerpoint/2010/main" val="3841073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a:t>[Note to seller: This is your opportunity to establish credibility with sales leaders that you understand their job and pain points. Show the prospect you understand their issues and can solve them]</a:t>
            </a:r>
          </a:p>
          <a:p>
            <a:endParaRPr lang="en-US"/>
          </a:p>
          <a:p>
            <a:r>
              <a:rPr lang="en-US"/>
              <a:t>While studying trends, we’ve also zeroed in on common challenges that modern sales organizations face. They include:</a:t>
            </a:r>
          </a:p>
          <a:p>
            <a:endParaRPr lang="en-US"/>
          </a:p>
          <a:p>
            <a:r>
              <a:rPr lang="en-US" b="1"/>
              <a:t>Driving revenue growth: </a:t>
            </a:r>
            <a:r>
              <a:rPr lang="en-US" b="0"/>
              <a:t>Sales is u</a:t>
            </a:r>
            <a:r>
              <a:rPr lang="en-US"/>
              <a:t>ltimately responsible for winning and retaining business and reaching company revenue goals</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b="1"/>
              <a:t>Inaccurate sales forecasts: </a:t>
            </a:r>
            <a:r>
              <a:rPr lang="en-US"/>
              <a:t>Companies base their most strategic decisions on forecasts. If their forecasts are inaccurate, the outcomes of their strategic decisions will miss their objectives</a:t>
            </a:r>
          </a:p>
          <a:p>
            <a:r>
              <a:rPr lang="en-US" b="1"/>
              <a:t>No lead prioritization: </a:t>
            </a:r>
            <a:r>
              <a:rPr lang="en-US"/>
              <a:t>Reps have a lot to do already. They could benefit from knowing where to spend their time – with prospects more likely to become raving fans</a:t>
            </a:r>
          </a:p>
          <a:p>
            <a:r>
              <a:rPr lang="en-US" b="1"/>
              <a:t>Inconsistent sales processes: </a:t>
            </a:r>
            <a:r>
              <a:rPr lang="en-US"/>
              <a:t>Once you’ve identified a winning formula you want your reps to follow, it’s easy for them to get distracted, leading to inconsistent customer experiences and lower win rates</a:t>
            </a:r>
          </a:p>
          <a:p>
            <a:r>
              <a:rPr lang="en-US" b="1"/>
              <a:t>Too many manual tasks: </a:t>
            </a:r>
            <a:r>
              <a:rPr lang="en-US"/>
              <a:t>Reps have a lot to coordinate – contracts, quotes, RFPs, NDAs, follow-up messages, win wires, etc. It’s all a bit tedious and takes a lot of time away from selling</a:t>
            </a:r>
          </a:p>
          <a:p>
            <a:r>
              <a:rPr lang="en-US" b="1"/>
              <a:t>Lack of preparation: </a:t>
            </a:r>
            <a:r>
              <a:rPr lang="en-US"/>
              <a:t>the #1 predictor for winning customer trust is preparation. In a recent study, we found that “56% of sales and marketing professionals feel they are missing data to improve their marketing campaigns and sales conversions.” With the right tools, sales reps can access the right information for their customers at the right time.</a:t>
            </a:r>
          </a:p>
          <a:p>
            <a:endParaRPr lang="en-US"/>
          </a:p>
          <a:p>
            <a:r>
              <a:rPr lang="en-US"/>
              <a:t>Do any of these sound familiar? [now, listen carefully to what the customer/prospect has to say. Weave their challenges into how you can address those challenges within the Sugar platform!].</a:t>
            </a:r>
          </a:p>
          <a:p>
            <a:endParaRPr lang="en-US"/>
          </a:p>
          <a:p>
            <a:r>
              <a:rPr lang="en-US"/>
              <a:t>[Quote from Ventana Research (https://</a:t>
            </a:r>
            <a:r>
              <a:rPr lang="en-US" err="1"/>
              <a:t>blog.ventanaresearch.com</a:t>
            </a:r>
            <a:r>
              <a:rPr lang="en-US"/>
              <a:t>/</a:t>
            </a:r>
            <a:r>
              <a:rPr lang="en-US" err="1"/>
              <a:t>sugarcrm</a:t>
            </a:r>
            <a:r>
              <a:rPr lang="en-US"/>
              <a:t>-brings-the-sweetness-in-ai-driven-sales)]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933CD25E-8954-384F-95F3-8EE1B29ACE26}" type="slidenum">
              <a:rPr lang="en-US" smtClean="0"/>
              <a:t>25</a:t>
            </a:fld>
            <a:endParaRPr lang="en-US"/>
          </a:p>
        </p:txBody>
      </p:sp>
    </p:spTree>
    <p:extLst>
      <p:ext uri="{BB962C8B-B14F-4D97-AF65-F5344CB8AC3E}">
        <p14:creationId xmlns:p14="http://schemas.microsoft.com/office/powerpoint/2010/main" val="273590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800"/>
              <a:t>Service Moments are moments of truth</a:t>
            </a:r>
          </a:p>
          <a:p>
            <a:pPr marL="0" indent="0">
              <a:buFontTx/>
              <a:buNone/>
            </a:pPr>
            <a:r>
              <a:rPr lang="en-US" sz="1800"/>
              <a:t>Sugar Serve has been designed to</a:t>
            </a:r>
          </a:p>
          <a:p>
            <a:pPr marL="0" indent="0">
              <a:buFontTx/>
              <a:buNone/>
            </a:pPr>
            <a:r>
              <a:rPr lang="en-US" sz="1800"/>
              <a:t> </a:t>
            </a:r>
            <a:r>
              <a:rPr lang="en-US" sz="1800" b="1" kern="0">
                <a:solidFill>
                  <a:schemeClr val="accent1"/>
                </a:solidFill>
                <a:latin typeface="Object Sans" pitchFamily="2" charset="77"/>
                <a:ea typeface="Arial Unicode MS" pitchFamily="34" charset="-128"/>
                <a:cs typeface="Arial Unicode MS" pitchFamily="34" charset="-128"/>
              </a:rPr>
              <a:t>Create better customer experiences in the moments when it matters to r</a:t>
            </a:r>
            <a:r>
              <a:rPr lang="en-US" sz="1800"/>
              <a:t>etain customers and drive growth</a:t>
            </a:r>
          </a:p>
          <a:p>
            <a:pPr marL="742950" indent="-742950">
              <a:buFont typeface="+mj-lt"/>
              <a:buAutoNum type="arabicPeriod"/>
            </a:pPr>
            <a:r>
              <a:rPr lang="en-US" sz="1800"/>
              <a:t>Let your customers engage with you whenever and wherever -- whether they prefer to help themselves online or need phone support from a customer service agent</a:t>
            </a:r>
          </a:p>
          <a:p>
            <a:pPr marL="742950" indent="-742950">
              <a:buFont typeface="+mj-lt"/>
              <a:buAutoNum type="arabicPeriod"/>
            </a:pPr>
            <a:r>
              <a:rPr lang="en-US" sz="1800"/>
              <a:t>Empower your employees with the tools and relevant information they need so they always see the full picture of the customer relationship</a:t>
            </a:r>
          </a:p>
          <a:p>
            <a:pPr marL="742950" indent="-742950">
              <a:buFont typeface="+mj-lt"/>
              <a:buAutoNum type="arabicPeriod"/>
            </a:pPr>
            <a:r>
              <a:rPr lang="en-US" sz="1800"/>
              <a:t>Deliver on your promises and meet your service level commitments (SLA’s) with automated service processes &amp; workflows and flawless execution </a:t>
            </a:r>
          </a:p>
          <a:p>
            <a:pPr marL="742950" marR="0" lvl="0" indent="-742950" algn="l" defTabSz="1371600" rtl="0" eaLnBrk="1" fontAlgn="auto" latinLnBrk="0" hangingPunct="1">
              <a:lnSpc>
                <a:spcPct val="100000"/>
              </a:lnSpc>
              <a:spcBef>
                <a:spcPts val="0"/>
              </a:spcBef>
              <a:spcAft>
                <a:spcPts val="0"/>
              </a:spcAft>
              <a:buClrTx/>
              <a:buSzTx/>
              <a:buFont typeface="+mj-lt"/>
              <a:buAutoNum type="arabicPeriod"/>
              <a:tabLst/>
              <a:defRPr/>
            </a:pPr>
            <a:r>
              <a:rPr lang="en-US" sz="1800"/>
              <a:t>Optimize service &amp; maintenance schedules and empower field service technicians on-site to minimize downtime for your customers</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1800" b="1" kern="0">
              <a:solidFill>
                <a:schemeClr val="accent1"/>
              </a:solidFill>
              <a:latin typeface="Object Sans" pitchFamily="2" charset="77"/>
              <a:ea typeface="Arial Unicode MS" pitchFamily="34" charset="-128"/>
              <a:cs typeface="Arial Unicode MS" pitchFamily="34" charset="-128"/>
            </a:endParaRPr>
          </a:p>
          <a:p>
            <a:pPr marL="742950" indent="-742950">
              <a:buFont typeface="+mj-lt"/>
              <a:buAutoNum type="arabicPeriod"/>
            </a:pPr>
            <a:endParaRPr lang="en-US" sz="1800"/>
          </a:p>
          <a:p>
            <a:endParaRPr lang="en-US"/>
          </a:p>
        </p:txBody>
      </p:sp>
      <p:sp>
        <p:nvSpPr>
          <p:cNvPr id="4" name="Slide Number Placeholder 3"/>
          <p:cNvSpPr>
            <a:spLocks noGrp="1"/>
          </p:cNvSpPr>
          <p:nvPr>
            <p:ph type="sldNum" sz="quarter" idx="5"/>
          </p:nvPr>
        </p:nvSpPr>
        <p:spPr/>
        <p:txBody>
          <a:bodyPr/>
          <a:lstStyle/>
          <a:p>
            <a:fld id="{933CD25E-8954-384F-95F3-8EE1B29ACE26}" type="slidenum">
              <a:rPr lang="en-US" smtClean="0"/>
              <a:t>26</a:t>
            </a:fld>
            <a:endParaRPr lang="en-US"/>
          </a:p>
        </p:txBody>
      </p:sp>
    </p:spTree>
    <p:extLst>
      <p:ext uri="{BB962C8B-B14F-4D97-AF65-F5344CB8AC3E}">
        <p14:creationId xmlns:p14="http://schemas.microsoft.com/office/powerpoint/2010/main" val="3680666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3CD25E-8954-384F-95F3-8EE1B29ACE26}" type="slidenum">
              <a:rPr lang="en-US" smtClean="0"/>
              <a:t>27</a:t>
            </a:fld>
            <a:endParaRPr lang="en-US"/>
          </a:p>
        </p:txBody>
      </p:sp>
    </p:spTree>
    <p:extLst>
      <p:ext uri="{BB962C8B-B14F-4D97-AF65-F5344CB8AC3E}">
        <p14:creationId xmlns:p14="http://schemas.microsoft.com/office/powerpoint/2010/main" val="1501594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3CD25E-8954-384F-95F3-8EE1B29ACE26}" type="slidenum">
              <a:rPr lang="en-US" smtClean="0"/>
              <a:t>30</a:t>
            </a:fld>
            <a:endParaRPr lang="en-US"/>
          </a:p>
        </p:txBody>
      </p:sp>
    </p:spTree>
    <p:extLst>
      <p:ext uri="{BB962C8B-B14F-4D97-AF65-F5344CB8AC3E}">
        <p14:creationId xmlns:p14="http://schemas.microsoft.com/office/powerpoint/2010/main" val="3301269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Generative AI is a game changer! It will dramatically change CRM and how users interact with CRM systems.  </a:t>
            </a:r>
            <a:endParaRPr lang="en-US"/>
          </a:p>
          <a:p>
            <a:pPr algn="l"/>
            <a:r>
              <a:rPr lang="en-US" b="0" i="0">
                <a:solidFill>
                  <a:srgbClr val="121737"/>
                </a:solidFill>
                <a:effectLst/>
                <a:latin typeface="Manrope"/>
              </a:rPr>
              <a:t>Few things in the AI industry have more promising business use-cases than natural language processing (NLP) and large language models (LLM). </a:t>
            </a:r>
          </a:p>
          <a:p>
            <a:r>
              <a:rPr lang="en-US" b="0" i="0">
                <a:solidFill>
                  <a:srgbClr val="666666"/>
                </a:solidFill>
                <a:effectLst/>
                <a:latin typeface="Arial"/>
                <a:cs typeface="Arial"/>
              </a:rPr>
              <a:t>Generative AI can become a personal assistant to everyone and boost their productivity significantly.</a:t>
            </a:r>
          </a:p>
          <a:p>
            <a:pPr marL="0" indent="0">
              <a:buFontTx/>
              <a:buNone/>
            </a:pPr>
            <a:r>
              <a:rPr lang="en-US" sz="1800"/>
              <a:t>The potential to automate, accelerate and optimize marketing, sales and customer service is enormous.</a:t>
            </a:r>
          </a:p>
          <a:p>
            <a:pPr marL="0" indent="0">
              <a:buFontTx/>
              <a:buNone/>
            </a:pPr>
            <a:r>
              <a:rPr lang="en-US" b="0" i="0">
                <a:solidFill>
                  <a:srgbClr val="000000"/>
                </a:solidFill>
                <a:effectLst/>
                <a:latin typeface="Graphik"/>
              </a:rPr>
              <a:t>Generative AI Will Supercharge productivity:</a:t>
            </a:r>
            <a:r>
              <a:rPr lang="en-US" sz="1800"/>
              <a:t> according to Bain &amp; company, ~ </a:t>
            </a:r>
            <a:r>
              <a:rPr lang="en-US" b="0" i="0">
                <a:solidFill>
                  <a:srgbClr val="000000"/>
                </a:solidFill>
                <a:effectLst/>
                <a:latin typeface="Graphik Full-Medium-gBhJR26L"/>
              </a:rPr>
              <a:t>30% of the time of Marketing, Sales or Service professionals can be automated using generative AI. </a:t>
            </a:r>
            <a:br>
              <a:rPr lang="en-US" b="0" i="0">
                <a:solidFill>
                  <a:srgbClr val="000000"/>
                </a:solidFill>
                <a:effectLst/>
                <a:latin typeface="Graphik Full-Medium-gBhJR26L"/>
              </a:rPr>
            </a:br>
            <a:r>
              <a:rPr lang="en-US" b="0" i="0">
                <a:solidFill>
                  <a:srgbClr val="000000"/>
                </a:solidFill>
                <a:effectLst/>
                <a:latin typeface="Graphik Full-Medium-gBhJR26L"/>
              </a:rPr>
              <a:t>Recent research from McKinsey suggests that </a:t>
            </a:r>
            <a:r>
              <a:rPr lang="en-US" b="1" i="1">
                <a:solidFill>
                  <a:srgbClr val="333333"/>
                </a:solidFill>
                <a:effectLst/>
                <a:latin typeface="McKinsey Sans"/>
              </a:rPr>
              <a:t>about 40 percent of the value that generative AI use cases could deliver falls across three areas: sales, marketing and customer (service) operations</a:t>
            </a:r>
            <a:endParaRPr lang="en-US" b="0" i="0">
              <a:solidFill>
                <a:srgbClr val="333333"/>
              </a:solidFill>
              <a:effectLst/>
              <a:latin typeface="McKinsey Sans"/>
            </a:endParaRPr>
          </a:p>
          <a:p>
            <a:endParaRPr lang="en-US" b="1" i="0">
              <a:solidFill>
                <a:srgbClr val="323232"/>
              </a:solidFill>
              <a:effectLst/>
              <a:latin typeface="Arial"/>
              <a:cs typeface="Arial"/>
            </a:endParaRPr>
          </a:p>
          <a:p>
            <a:r>
              <a:rPr lang="en-US" b="1" i="0">
                <a:solidFill>
                  <a:srgbClr val="323232"/>
                </a:solidFill>
                <a:effectLst/>
                <a:latin typeface="Arial"/>
                <a:cs typeface="Arial"/>
              </a:rPr>
              <a:t>So here are four main categories of CRM use cases that we have been working on -- providing GEN AI capabilities to everyone in the front office</a:t>
            </a:r>
            <a:endParaRPr lang="en-US" b="0" i="0">
              <a:solidFill>
                <a:srgbClr val="666666"/>
              </a:solidFill>
              <a:effectLst/>
              <a:latin typeface="Arial"/>
              <a:cs typeface="Arial"/>
            </a:endParaRPr>
          </a:p>
          <a:p>
            <a:pPr algn="l">
              <a:buFont typeface="Arial" panose="020B0604020202020204" pitchFamily="34" charset="0"/>
              <a:buChar char="•"/>
            </a:pPr>
            <a:r>
              <a:rPr lang="en-US" b="0" i="0">
                <a:solidFill>
                  <a:srgbClr val="666666"/>
                </a:solidFill>
                <a:effectLst/>
                <a:latin typeface="Arial"/>
                <a:cs typeface="Arial"/>
              </a:rPr>
              <a:t>GAI can </a:t>
            </a:r>
            <a:r>
              <a:rPr lang="en-US" b="1" i="0">
                <a:solidFill>
                  <a:srgbClr val="666666"/>
                </a:solidFill>
                <a:effectLst/>
                <a:latin typeface="Arial"/>
                <a:cs typeface="Arial"/>
              </a:rPr>
              <a:t>compose</a:t>
            </a:r>
            <a:r>
              <a:rPr lang="en-US" b="0" i="0">
                <a:solidFill>
                  <a:srgbClr val="666666"/>
                </a:solidFill>
                <a:effectLst/>
                <a:latin typeface="Arial"/>
                <a:cs typeface="Arial"/>
              </a:rPr>
              <a:t> personalized sales and marketing content such as emails, sales pitches and proposals</a:t>
            </a:r>
          </a:p>
          <a:p>
            <a:pPr marL="0" marR="0" lvl="0" indent="0" algn="l" defTabSz="137132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666666"/>
                </a:solidFill>
                <a:effectLst/>
                <a:latin typeface="Arial"/>
                <a:cs typeface="Arial"/>
              </a:rPr>
              <a:t>Generative AI can </a:t>
            </a:r>
            <a:r>
              <a:rPr lang="en-US" b="1" i="0">
                <a:solidFill>
                  <a:srgbClr val="666666"/>
                </a:solidFill>
                <a:effectLst/>
                <a:latin typeface="Arial"/>
                <a:cs typeface="Arial"/>
              </a:rPr>
              <a:t>find answers and provide recommendations </a:t>
            </a:r>
            <a:r>
              <a:rPr lang="en-US" b="0" i="0">
                <a:solidFill>
                  <a:srgbClr val="666666"/>
                </a:solidFill>
                <a:effectLst/>
                <a:latin typeface="Arial"/>
                <a:cs typeface="Arial"/>
              </a:rPr>
              <a:t>while enabling a conversation with a user in a way that is more natural; </a:t>
            </a:r>
          </a:p>
          <a:p>
            <a:pPr marL="0" marR="0" lvl="0" indent="0" algn="l" defTabSz="137132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666666"/>
                </a:solidFill>
                <a:effectLst/>
                <a:latin typeface="Arial"/>
                <a:cs typeface="Arial"/>
              </a:rPr>
              <a:t>GAI is also really good at quickly summarizing customer data and information from both internal and external sources or at providing a quick summary of a complex case with a long service history</a:t>
            </a:r>
          </a:p>
          <a:p>
            <a:pPr marL="0" marR="0" lvl="0" indent="0" algn="l" defTabSz="137132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666666"/>
                </a:solidFill>
                <a:effectLst/>
                <a:latin typeface="Arial"/>
                <a:cs typeface="Arial"/>
              </a:rPr>
              <a:t>With GAI you can also </a:t>
            </a:r>
            <a:r>
              <a:rPr lang="en-US" b="1" i="0">
                <a:solidFill>
                  <a:srgbClr val="666666"/>
                </a:solidFill>
                <a:effectLst/>
                <a:latin typeface="Arial"/>
                <a:cs typeface="Arial"/>
              </a:rPr>
              <a:t>create ad-hoc reports </a:t>
            </a:r>
            <a:r>
              <a:rPr lang="en-US" b="0" i="0">
                <a:solidFill>
                  <a:srgbClr val="666666"/>
                </a:solidFill>
                <a:effectLst/>
                <a:latin typeface="Arial"/>
                <a:cs typeface="Arial"/>
              </a:rPr>
              <a:t>simply by asking, it will put together the query for you and run the report; </a:t>
            </a:r>
          </a:p>
          <a:p>
            <a:pPr marL="0" marR="0" lvl="0" indent="0" algn="l" defTabSz="137132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666666"/>
                </a:solidFill>
                <a:effectLst/>
                <a:latin typeface="Arial"/>
                <a:cs typeface="Arial"/>
              </a:rPr>
              <a:t>In the near future GAI will also be able to create workflows and even configure your SugarCRM system</a:t>
            </a:r>
            <a:br>
              <a:rPr lang="en-US" b="0" i="0">
                <a:effectLst/>
                <a:latin typeface="Arial" panose="020B0604020202020204" pitchFamily="34" charset="0"/>
                <a:cs typeface="Arial"/>
              </a:rPr>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CD25E-8954-384F-95F3-8EE1B29ACE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666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d73edc84be_1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2" name="Google Shape;1102;gd73edc84be_11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Integrations &amp; Connectors are available for many ERP systems from SugarCRM and our partners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We integrate with many top ERPs to ensure your data is flowing efficiently across the front and back office.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b="0"/>
              <a:t>Link to </a:t>
            </a:r>
            <a:r>
              <a:rPr lang="en-US" sz="1200" b="0" err="1"/>
              <a:t>Materion</a:t>
            </a:r>
            <a:r>
              <a:rPr lang="en-US" sz="1200" b="0"/>
              <a:t> Case Study:</a:t>
            </a:r>
          </a:p>
          <a:p>
            <a:pPr marL="0" indent="0">
              <a:buNone/>
            </a:pPr>
            <a:r>
              <a:rPr lang="en-US" sz="1200" b="0"/>
              <a:t>Webpage: https://</a:t>
            </a:r>
            <a:r>
              <a:rPr lang="en-US" sz="1200" b="0" err="1"/>
              <a:t>www.sugarcrm.com</a:t>
            </a:r>
            <a:r>
              <a:rPr lang="en-US" sz="1200" b="0"/>
              <a:t>/customers/case-studies/</a:t>
            </a:r>
            <a:r>
              <a:rPr lang="en-US" sz="1200" b="0" err="1"/>
              <a:t>materion</a:t>
            </a:r>
            <a:r>
              <a:rPr lang="en-US" sz="1200" b="0"/>
              <a:t>/</a:t>
            </a:r>
          </a:p>
          <a:p>
            <a:pPr marL="0" indent="0">
              <a:buNone/>
            </a:pPr>
            <a:endParaRPr lang="en-US" sz="1200" b="0"/>
          </a:p>
          <a:p>
            <a:pPr marL="0" indent="0">
              <a:buNone/>
            </a:pPr>
            <a:r>
              <a:rPr lang="en-US" sz="1200" b="0"/>
              <a:t>“Sugar had the capabilities and features to check all the boxes that we required as a company,” said Maher. “It is a great system to manage leads and conversions so we can map our topline goal of growing revenue. It has a best-in-class mobile app with real-time access to customer data so there are never any surprises for my team before they interact with customers.</a:t>
            </a:r>
          </a:p>
          <a:p>
            <a:pPr marL="0" indent="0">
              <a:buNone/>
            </a:pPr>
            <a:endParaRPr lang="en-US" sz="1200" b="0"/>
          </a:p>
          <a:p>
            <a:pPr marL="0" indent="0">
              <a:buNone/>
            </a:pPr>
            <a:r>
              <a:rPr lang="en-US" sz="1200" b="0"/>
              <a:t>“During the evaluation process, I had executive support and looped in our IT staff early on as well. Choosing SugarCRM was actually the easy part of the process. My next step was rolling this out globally and getting our team fired up about using Sugar to its fullest capabilities.”</a:t>
            </a:r>
          </a:p>
        </p:txBody>
      </p:sp>
      <p:sp>
        <p:nvSpPr>
          <p:cNvPr id="4" name="Slide Number Placeholder 3"/>
          <p:cNvSpPr>
            <a:spLocks noGrp="1"/>
          </p:cNvSpPr>
          <p:nvPr>
            <p:ph type="sldNum" sz="quarter" idx="5"/>
          </p:nvPr>
        </p:nvSpPr>
        <p:spPr/>
        <p:txBody>
          <a:bodyPr/>
          <a:lstStyle/>
          <a:p>
            <a:fld id="{933CD25E-8954-384F-95F3-8EE1B29ACE26}" type="slidenum">
              <a:rPr lang="en-US" smtClean="0"/>
              <a:t>33</a:t>
            </a:fld>
            <a:endParaRPr lang="en-US"/>
          </a:p>
        </p:txBody>
      </p:sp>
    </p:spTree>
    <p:extLst>
      <p:ext uri="{BB962C8B-B14F-4D97-AF65-F5344CB8AC3E}">
        <p14:creationId xmlns:p14="http://schemas.microsoft.com/office/powerpoint/2010/main" val="152865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Neenah Paper is recognized as a world-class manufacturer of premium writing, text, cover, specialty and private watermark papers.</a:t>
            </a:r>
            <a:endParaRPr lang="en-US">
              <a:cs typeface="Calibri" panose="020F0502020204030204"/>
            </a:endParaRPr>
          </a:p>
          <a:p>
            <a:r>
              <a:rPr lang="en-US"/>
              <a:t>Headquartered near Atlanta, GA, Neenah Paper (a division of Neenah, Inc.) is entirely focused on the premium paper market. With multiple manufacturing facilities in Wisconsin, the Northeast, and abroad, prime importance is also placed on offering recycled and alternative fiber products to our customers while we continuously focus on reducing our own environmental footprint.</a:t>
            </a:r>
            <a:endParaRPr lang="en-US">
              <a:cs typeface="Calibri"/>
            </a:endParaRPr>
          </a:p>
          <a:p>
            <a:endParaRPr lang="en-US">
              <a:cs typeface="Calibri"/>
            </a:endParaRPr>
          </a:p>
          <a:p>
            <a:r>
              <a:rPr lang="en-US" sz="1800"/>
              <a:t>“Sugar Sell and Sugar Market allowed us to keep business moving in the midst of uncertainty. Although 2020 was a rollercoaster year, it really allowed us to take advantage of our internal systems, contacts, and marketing capabilities.</a:t>
            </a:r>
            <a:r>
              <a:rPr lang="en-US"/>
              <a:t> </a:t>
            </a:r>
            <a:endParaRPr lang="en-US">
              <a:cs typeface="Calibri" panose="020F0502020204030204"/>
            </a:endParaRPr>
          </a:p>
          <a:p>
            <a:r>
              <a:rPr lang="en-US" sz="1800"/>
              <a:t>Being able to analyze email campaign results allowed our sales team to formulate direct and concise follow up—and generate activity that would have been forgone.”</a:t>
            </a:r>
            <a:endParaRPr lang="en-US" sz="1800">
              <a:cs typeface="Calibri" panose="020F0502020204030204"/>
            </a:endParaRPr>
          </a:p>
          <a:p>
            <a:r>
              <a:rPr lang="en-US" sz="1800"/>
              <a:t>~ Laron W., Sales Manager, Neenah Inc.</a:t>
            </a:r>
            <a:endParaRPr lang="en-US" sz="1800">
              <a:cs typeface="Calibri" panose="020F0502020204030204"/>
            </a:endParaRPr>
          </a:p>
          <a:p>
            <a:endParaRPr lang="en-US"/>
          </a:p>
          <a:p>
            <a:endParaRPr lang="en-US"/>
          </a:p>
        </p:txBody>
      </p:sp>
      <p:sp>
        <p:nvSpPr>
          <p:cNvPr id="4" name="Slide Number Placeholder 3"/>
          <p:cNvSpPr>
            <a:spLocks noGrp="1"/>
          </p:cNvSpPr>
          <p:nvPr>
            <p:ph type="sldNum" sz="quarter" idx="5"/>
          </p:nvPr>
        </p:nvSpPr>
        <p:spPr/>
        <p:txBody>
          <a:bodyPr/>
          <a:lstStyle/>
          <a:p>
            <a:fld id="{933CD25E-8954-384F-95F3-8EE1B29ACE26}" type="slidenum">
              <a:rPr lang="en-US" smtClean="0"/>
              <a:t>34</a:t>
            </a:fld>
            <a:endParaRPr lang="en-US"/>
          </a:p>
        </p:txBody>
      </p:sp>
    </p:spTree>
    <p:extLst>
      <p:ext uri="{BB962C8B-B14F-4D97-AF65-F5344CB8AC3E}">
        <p14:creationId xmlns:p14="http://schemas.microsoft.com/office/powerpoint/2010/main" val="549698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just showed you how SugarCRM “let’s the platform do the work”: </a:t>
            </a:r>
          </a:p>
          <a:p>
            <a:pPr marL="0" indent="0">
              <a:buFontTx/>
              <a:buNone/>
            </a:pPr>
            <a:endParaRPr lang="en-US"/>
          </a:p>
          <a:p>
            <a:pPr marL="0" indent="0">
              <a:buFontTx/>
              <a:buNone/>
            </a:pPr>
            <a:r>
              <a:rPr lang="en-US"/>
              <a:t>How it can drive revenue, accelerate business growth and win customers for life</a:t>
            </a:r>
            <a:endParaRPr lang="en-US" sz="1800" kern="1200">
              <a:solidFill>
                <a:schemeClr val="tx1"/>
              </a:solidFill>
              <a:latin typeface="+mn-lt"/>
              <a:cs typeface="Calibri"/>
            </a:endParaRPr>
          </a:p>
          <a:p>
            <a:pPr marL="0" indent="0">
              <a:buFontTx/>
              <a:buNone/>
            </a:pPr>
            <a:endParaRPr lang="en-US" sz="1800" kern="1200">
              <a:solidFill>
                <a:schemeClr val="tx1"/>
              </a:solidFill>
              <a:latin typeface="+mn-lt"/>
              <a:ea typeface="+mn-ea"/>
              <a:cs typeface="+mn-cs"/>
            </a:endParaRPr>
          </a:p>
          <a:p>
            <a:pPr marL="0" indent="0">
              <a:buFontTx/>
              <a:buNone/>
            </a:pPr>
            <a:r>
              <a:rPr lang="en-US" sz="1800" kern="1200">
                <a:solidFill>
                  <a:schemeClr val="tx1"/>
                </a:solidFill>
                <a:latin typeface="+mn-lt"/>
                <a:ea typeface="+mn-ea"/>
                <a:cs typeface="+mn-cs"/>
              </a:rPr>
              <a:t>And how marketing, sales &amp; service work better together!</a:t>
            </a:r>
            <a:endParaRPr lang="en-US" sz="1800" kern="1200">
              <a:solidFill>
                <a:schemeClr val="tx1"/>
              </a:solidFill>
              <a:latin typeface="+mn-lt"/>
              <a:cs typeface="Calibri"/>
            </a:endParaRPr>
          </a:p>
          <a:p>
            <a:pPr marL="0" indent="0">
              <a:buFontTx/>
              <a:buNone/>
            </a:pPr>
            <a:endParaRPr lang="en-US" sz="1800" kern="1200">
              <a:solidFill>
                <a:schemeClr val="tx1"/>
              </a:solidFill>
              <a:latin typeface="+mn-lt"/>
              <a:ea typeface="+mn-ea"/>
              <a:cs typeface="+mn-cs"/>
            </a:endParaRPr>
          </a:p>
          <a:p>
            <a:pPr marL="0" indent="0">
              <a:buFontTx/>
              <a:buNone/>
            </a:pPr>
            <a:r>
              <a:rPr lang="en-US" sz="1800" kern="1200">
                <a:solidFill>
                  <a:schemeClr val="tx1"/>
                </a:solidFill>
                <a:latin typeface="+mn-lt"/>
                <a:ea typeface="+mn-ea"/>
                <a:cs typeface="+mn-cs"/>
              </a:rPr>
              <a:t>With Sugar Market you can f</a:t>
            </a:r>
            <a:r>
              <a:rPr lang="en-US" sz="1800" kern="0">
                <a:solidFill>
                  <a:schemeClr val="accent1"/>
                </a:solidFill>
                <a:latin typeface="Object Sans"/>
                <a:ea typeface="Arial Unicode MS"/>
                <a:cs typeface="Arial Unicode MS" pitchFamily="34" charset="-128"/>
              </a:rPr>
              <a:t>eed the funnel &amp; align with sales to build the pipeline needed to drive </a:t>
            </a:r>
            <a:r>
              <a:rPr lang="en-US" sz="1800" b="1" kern="0">
                <a:solidFill>
                  <a:schemeClr val="accent1"/>
                </a:solidFill>
                <a:latin typeface="Object Sans"/>
                <a:ea typeface="Arial Unicode MS"/>
                <a:cs typeface="Arial Unicode MS" pitchFamily="34" charset="-128"/>
              </a:rPr>
              <a:t>Revenue growth</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sz="1800" kern="0">
                <a:solidFill>
                  <a:schemeClr val="accent1"/>
                </a:solidFill>
                <a:latin typeface="Object Sans"/>
                <a:ea typeface="Arial Unicode MS"/>
                <a:cs typeface="Arial Unicode MS" pitchFamily="34" charset="-128"/>
              </a:rPr>
              <a:t>With Sugar Sell you can accelerate your sales cycle and increase your win rate to scale your </a:t>
            </a:r>
            <a:r>
              <a:rPr lang="en-US" sz="1800" b="1" kern="0">
                <a:solidFill>
                  <a:schemeClr val="accent1"/>
                </a:solidFill>
                <a:latin typeface="Object Sans"/>
                <a:ea typeface="Arial Unicode MS"/>
                <a:cs typeface="Arial Unicode MS" pitchFamily="34" charset="-128"/>
              </a:rPr>
              <a:t>Business at the speed of light</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sz="1800" kern="0">
                <a:solidFill>
                  <a:schemeClr val="accent1"/>
                </a:solidFill>
                <a:latin typeface="Object Sans"/>
                <a:ea typeface="Arial Unicode MS"/>
                <a:cs typeface="Arial Unicode MS" pitchFamily="34" charset="-128"/>
              </a:rPr>
              <a:t>With Sugar Serve you can create better customer experiences in the moments when it matters retaining </a:t>
            </a:r>
            <a:r>
              <a:rPr lang="en-US" sz="1800" b="1" kern="0">
                <a:solidFill>
                  <a:schemeClr val="accent1"/>
                </a:solidFill>
                <a:latin typeface="Object Sans"/>
                <a:ea typeface="Arial Unicode MS"/>
                <a:cs typeface="Arial Unicode MS" pitchFamily="34" charset="-128"/>
              </a:rPr>
              <a:t>Customers for life</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1800" b="1" kern="0">
              <a:solidFill>
                <a:schemeClr val="accent1"/>
              </a:solidFill>
              <a:latin typeface="Object Sans" pitchFamily="2" charset="77"/>
              <a:ea typeface="Arial Unicode MS" pitchFamily="34" charset="-128"/>
              <a:cs typeface="Arial Unicode MS" pitchFamily="34" charset="-128"/>
            </a:endParaRPr>
          </a:p>
          <a:p>
            <a:endParaRPr lang="en-US"/>
          </a:p>
        </p:txBody>
      </p:sp>
      <p:sp>
        <p:nvSpPr>
          <p:cNvPr id="4" name="Slide Number Placeholder 3"/>
          <p:cNvSpPr>
            <a:spLocks noGrp="1"/>
          </p:cNvSpPr>
          <p:nvPr>
            <p:ph type="sldNum" sz="quarter" idx="5"/>
          </p:nvPr>
        </p:nvSpPr>
        <p:spPr/>
        <p:txBody>
          <a:bodyPr/>
          <a:lstStyle/>
          <a:p>
            <a:fld id="{933CD25E-8954-384F-95F3-8EE1B29ACE26}" type="slidenum">
              <a:rPr lang="en-US" smtClean="0"/>
              <a:t>35</a:t>
            </a:fld>
            <a:endParaRPr lang="en-US"/>
          </a:p>
        </p:txBody>
      </p:sp>
    </p:spTree>
    <p:extLst>
      <p:ext uri="{BB962C8B-B14F-4D97-AF65-F5344CB8AC3E}">
        <p14:creationId xmlns:p14="http://schemas.microsoft.com/office/powerpoint/2010/main" val="2675414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SugarCRM is an industrial-grade platform </a:t>
            </a:r>
            <a:r>
              <a:rPr lang="en-US" sz="1800">
                <a:solidFill>
                  <a:schemeClr val="accent2"/>
                </a:solidFill>
                <a:latin typeface="Gustavo Medium"/>
                <a:ea typeface="Gustavo Medium" pitchFamily="2" charset="77"/>
              </a:rPr>
              <a:t>built for manufacturing leaders and champions </a:t>
            </a:r>
            <a:r>
              <a:rPr lang="en-US"/>
              <a:t>that supports the entire customer journey through the customer lifecycle:</a:t>
            </a:r>
          </a:p>
          <a:p>
            <a:pPr marL="0" marR="0">
              <a:spcBef>
                <a:spcPts val="0"/>
              </a:spcBef>
              <a:spcAft>
                <a:spcPts val="0"/>
              </a:spcAft>
            </a:pPr>
            <a:endParaRPr lang="en-US" sz="1800" i="1" kern="1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i="1" kern="100">
                <a:effectLst/>
                <a:latin typeface="Calibri" panose="020F0502020204030204" pitchFamily="34" charset="0"/>
                <a:ea typeface="Calibri" panose="020F0502020204030204" pitchFamily="34" charset="0"/>
                <a:cs typeface="Arial" panose="020B0604020202020204" pitchFamily="34" charset="0"/>
              </a:rPr>
              <a:t>It is robust, powerful &amp; flexible – built to make the hard things easy and</a:t>
            </a:r>
          </a:p>
          <a:p>
            <a:pPr marL="0" marR="0">
              <a:spcBef>
                <a:spcPts val="0"/>
              </a:spcBef>
              <a:spcAft>
                <a:spcPts val="0"/>
              </a:spcAft>
            </a:pPr>
            <a:r>
              <a:rPr lang="en-US" sz="1800" i="1" kern="100">
                <a:effectLst/>
                <a:latin typeface="Calibri" panose="020F0502020204030204" pitchFamily="34" charset="0"/>
                <a:ea typeface="Calibri" panose="020F0502020204030204" pitchFamily="34" charset="0"/>
                <a:cs typeface="Arial" panose="020B0604020202020204" pitchFamily="34" charset="0"/>
              </a:rPr>
              <a:t>designed to drive revenue growth and foster profitable customer relationships </a:t>
            </a:r>
          </a:p>
          <a:p>
            <a:endParaRPr lang="en-US"/>
          </a:p>
          <a:p>
            <a:pPr marL="285750" indent="-285750">
              <a:buFont typeface="Arial" panose="020B0604020202020204" pitchFamily="34" charset="0"/>
              <a:buChar char="•"/>
            </a:pPr>
            <a:r>
              <a:rPr lang="en-US"/>
              <a:t>From generating leads and pipeline (new customers and within the installed base)</a:t>
            </a:r>
          </a:p>
          <a:p>
            <a:pPr marL="285750" indent="-285750">
              <a:buFont typeface="Arial" panose="020B0604020202020204" pitchFamily="34" charset="0"/>
              <a:buChar char="•"/>
            </a:pPr>
            <a:r>
              <a:rPr lang="en-US"/>
              <a:t>to managing accounts &amp; opportunities</a:t>
            </a:r>
          </a:p>
          <a:p>
            <a:pPr marL="285750" indent="-285750">
              <a:buFont typeface="Arial" panose="020B0604020202020204" pitchFamily="34" charset="0"/>
              <a:buChar char="•"/>
            </a:pPr>
            <a:r>
              <a:rPr lang="en-US"/>
              <a:t>creating quotes &amp; closing deals</a:t>
            </a:r>
          </a:p>
          <a:p>
            <a:pPr marL="285750" indent="-285750">
              <a:buFont typeface="Arial" panose="020B0604020202020204" pitchFamily="34" charset="0"/>
              <a:buChar char="•"/>
            </a:pPr>
            <a:r>
              <a:rPr lang="en-US"/>
              <a:t>All the way to delivering service excellence</a:t>
            </a:r>
          </a:p>
          <a:p>
            <a:endParaRPr lang="en-US"/>
          </a:p>
        </p:txBody>
      </p:sp>
      <p:sp>
        <p:nvSpPr>
          <p:cNvPr id="4" name="Slide Number Placeholder 3"/>
          <p:cNvSpPr>
            <a:spLocks noGrp="1"/>
          </p:cNvSpPr>
          <p:nvPr>
            <p:ph type="sldNum" sz="quarter" idx="5"/>
          </p:nvPr>
        </p:nvSpPr>
        <p:spPr/>
        <p:txBody>
          <a:bodyPr/>
          <a:lstStyle/>
          <a:p>
            <a:fld id="{933CD25E-8954-384F-95F3-8EE1B29ACE26}" type="slidenum">
              <a:rPr lang="en-US" smtClean="0"/>
              <a:t>4</a:t>
            </a:fld>
            <a:endParaRPr lang="en-US"/>
          </a:p>
        </p:txBody>
      </p:sp>
    </p:spTree>
    <p:extLst>
      <p:ext uri="{BB962C8B-B14F-4D97-AF65-F5344CB8AC3E}">
        <p14:creationId xmlns:p14="http://schemas.microsoft.com/office/powerpoint/2010/main" val="1848155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https://sugarclub.sugarcrm.com/engage/b/sugar-news/posts/new-sugaroutfitters-marketplace-for-add-ons-and-integrations</a:t>
            </a:r>
            <a:endParaRPr lang="en-US"/>
          </a:p>
          <a:p>
            <a:endParaRPr lang="en-US">
              <a:cs typeface="Calibri"/>
            </a:endParaRPr>
          </a:p>
          <a:p>
            <a:r>
              <a:rPr lang="en-US"/>
              <a:t>Seamless integration into a variety of 3rd party applications to provide a complete view of each customer across multiple stakeholder touchpoints</a:t>
            </a:r>
          </a:p>
          <a:p>
            <a:endParaRPr lang="en-US">
              <a:cs typeface="Calibri"/>
            </a:endParaRPr>
          </a:p>
          <a:p>
            <a:r>
              <a:rPr lang="en-AU"/>
              <a:t>Sugar is easy to connect to other common business applications. With a library of over 500 pre-built connectors, and a rich marketplace in </a:t>
            </a:r>
            <a:r>
              <a:rPr lang="en-AU" err="1"/>
              <a:t>SugarOutfitters</a:t>
            </a:r>
            <a:r>
              <a:rPr lang="en-AU"/>
              <a:t>, many applications are already available for integration and can be plugged in. However, for use cases that go beyond what is available off the shelf - Sugar natively supports REST-based APIs. These are publicly documented, free to use, and dynamically extend themselves to new fields / modules as they are designed. They use standard notations and will be recognisable to anyone who has worked with JSON over REST services before.</a:t>
            </a:r>
            <a:endParaRPr lang="en-US"/>
          </a:p>
          <a:p>
            <a:r>
              <a:rPr lang="en-AU"/>
              <a:t>These APIs enable other systems to read and write data in a supported fashion, respecting any business rules and workflows defined centrally in the solution. They are commonly used alongside both point-to-point integrations, and integration Platform as a Service (iPaaS) architectures.</a:t>
            </a:r>
            <a:endParaRPr lang="en-US"/>
          </a:p>
          <a:p>
            <a:r>
              <a:rPr lang="en-AU"/>
              <a:t>Integrations from Sugar to many other platforms can be accomplished throughout Sugar Integrate products as well as with popular no-code integration platforms such as Zapier, Bedrock Make, and Starfish.</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33CD25E-8954-384F-95F3-8EE1B29ACE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229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cf36ec1ec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numCol="1" anchor="t" anchorCtr="0">
            <a:noAutofit/>
          </a:bodyPr>
          <a:lstStyle/>
          <a:p>
            <a:endParaRPr lang="en-US">
              <a:ea typeface="Calibri"/>
              <a:cs typeface="Calibri"/>
            </a:endParaRPr>
          </a:p>
        </p:txBody>
      </p:sp>
      <p:sp>
        <p:nvSpPr>
          <p:cNvPr id="482" name="Google Shape;482;g3cf36ec1e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5164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Sugar’s Focus Drawers are a fantastic feature that allow reps to get everything on one screen. No more clicking in and out of your browser or navigating around- it’s all at your fingertips!</a:t>
            </a:r>
            <a:br>
              <a:rPr lang="en-US"/>
            </a:br>
            <a:r>
              <a:rPr lang="en-US"/>
              <a:t>Turn insight into action and capitalize on your data!</a:t>
            </a:r>
          </a:p>
        </p:txBody>
      </p:sp>
      <p:sp>
        <p:nvSpPr>
          <p:cNvPr id="4" name="Slide Number Placeholder 3"/>
          <p:cNvSpPr>
            <a:spLocks noGrp="1"/>
          </p:cNvSpPr>
          <p:nvPr>
            <p:ph type="sldNum" sz="quarter" idx="5"/>
          </p:nvPr>
        </p:nvSpPr>
        <p:spPr/>
        <p:txBody>
          <a:bodyPr/>
          <a:lstStyle/>
          <a:p>
            <a:fld id="{933CD25E-8954-384F-95F3-8EE1B29ACE26}" type="slidenum">
              <a:rPr lang="en-US" smtClean="0"/>
              <a:t>6</a:t>
            </a:fld>
            <a:endParaRPr lang="en-US"/>
          </a:p>
        </p:txBody>
      </p:sp>
    </p:spTree>
    <p:extLst>
      <p:ext uri="{BB962C8B-B14F-4D97-AF65-F5344CB8AC3E}">
        <p14:creationId xmlns:p14="http://schemas.microsoft.com/office/powerpoint/2010/main" val="224161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CRM impact report has revealed that generating qualified leads is a key challenge for most B2B Marketers</a:t>
            </a:r>
          </a:p>
        </p:txBody>
      </p:sp>
      <p:sp>
        <p:nvSpPr>
          <p:cNvPr id="4" name="Slide Number Placeholder 3"/>
          <p:cNvSpPr>
            <a:spLocks noGrp="1"/>
          </p:cNvSpPr>
          <p:nvPr>
            <p:ph type="sldNum" sz="quarter" idx="5"/>
          </p:nvPr>
        </p:nvSpPr>
        <p:spPr/>
        <p:txBody>
          <a:bodyPr/>
          <a:lstStyle/>
          <a:p>
            <a:fld id="{8F41BC3F-0C30-4647-A487-32A25C3D13EE}" type="slidenum">
              <a:rPr lang="en-US" smtClean="0"/>
              <a:pPr/>
              <a:t>8</a:t>
            </a:fld>
            <a:endParaRPr lang="en-US"/>
          </a:p>
        </p:txBody>
      </p:sp>
    </p:spTree>
    <p:extLst>
      <p:ext uri="{BB962C8B-B14F-4D97-AF65-F5344CB8AC3E}">
        <p14:creationId xmlns:p14="http://schemas.microsoft.com/office/powerpoint/2010/main" val="963661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a:t>[Note to seller: This is your opportunity to establish credibility with sales leaders that you understand their job and pain points. Show the prospect you understand their issues and can solve them]</a:t>
            </a:r>
          </a:p>
          <a:p>
            <a:endParaRPr lang="en-US"/>
          </a:p>
          <a:p>
            <a:r>
              <a:rPr lang="en-US"/>
              <a:t>While studying trends, we’ve also zeroed in on common challenges that modern sales organizations face. They include:</a:t>
            </a:r>
          </a:p>
          <a:p>
            <a:endParaRPr lang="en-US"/>
          </a:p>
          <a:p>
            <a:r>
              <a:rPr lang="en-US" b="1"/>
              <a:t>Driving revenue growth: </a:t>
            </a:r>
            <a:r>
              <a:rPr lang="en-US" b="0"/>
              <a:t>Sales is u</a:t>
            </a:r>
            <a:r>
              <a:rPr lang="en-US"/>
              <a:t>ltimately responsible for winning and retaining business and reaching company revenue goals</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b="1"/>
              <a:t>Inaccurate sales forecasts: </a:t>
            </a:r>
            <a:r>
              <a:rPr lang="en-US"/>
              <a:t>Companies base their most strategic decisions on forecasts. If their forecasts are inaccurate, the outcomes of their strategic decisions will miss their objectives</a:t>
            </a:r>
          </a:p>
          <a:p>
            <a:r>
              <a:rPr lang="en-US" b="1"/>
              <a:t>No lead prioritization: </a:t>
            </a:r>
            <a:r>
              <a:rPr lang="en-US"/>
              <a:t>Reps have a lot to do already. They could benefit from knowing where to spend their time – with prospects more likely to become raving fans</a:t>
            </a:r>
          </a:p>
          <a:p>
            <a:r>
              <a:rPr lang="en-US" b="1"/>
              <a:t>Inconsistent sales processes: </a:t>
            </a:r>
            <a:r>
              <a:rPr lang="en-US"/>
              <a:t>Once you’ve identified a winning formula you want your reps to follow, it’s easy for them to get distracted, leading to inconsistent customer experiences and lower win rates</a:t>
            </a:r>
          </a:p>
          <a:p>
            <a:r>
              <a:rPr lang="en-US" b="1"/>
              <a:t>Too many manual tasks: </a:t>
            </a:r>
            <a:r>
              <a:rPr lang="en-US"/>
              <a:t>Reps have a lot to coordinate – contracts, quotes, RFPs, NDAs, follow-up messages, win wires, etc. It’s all a bit tedious and takes a lot of time away from selling</a:t>
            </a:r>
          </a:p>
          <a:p>
            <a:r>
              <a:rPr lang="en-US" b="1"/>
              <a:t>Lack of preparation: </a:t>
            </a:r>
            <a:r>
              <a:rPr lang="en-US"/>
              <a:t>the #1 predictor for winning customer trust is preparation. In a recent study, we found that “56% of sales and marketing professionals feel they are missing data to improve their marketing campaigns and sales conversions.” With the right tools, sales reps can access the right information for their customers at the right time.</a:t>
            </a:r>
          </a:p>
          <a:p>
            <a:endParaRPr lang="en-US"/>
          </a:p>
          <a:p>
            <a:r>
              <a:rPr lang="en-US"/>
              <a:t>Do any of these sound familiar? [now, listen carefully to what the customer/prospect has to say. Weave their challenges into how you can address those challenges within the Sugar platform!].</a:t>
            </a:r>
          </a:p>
          <a:p>
            <a:endParaRPr lang="en-US"/>
          </a:p>
          <a:p>
            <a:r>
              <a:rPr lang="en-US"/>
              <a:t>[Quote from Ventana Research (https://blog.ventanaresearch.com/sugarcrm-brings-the-sweetness-in-ai-driven-sales)]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933CD25E-8954-384F-95F3-8EE1B29ACE26}" type="slidenum">
              <a:rPr lang="en-US" smtClean="0"/>
              <a:t>9</a:t>
            </a:fld>
            <a:endParaRPr lang="en-US"/>
          </a:p>
        </p:txBody>
      </p:sp>
    </p:spTree>
    <p:extLst>
      <p:ext uri="{BB962C8B-B14F-4D97-AF65-F5344CB8AC3E}">
        <p14:creationId xmlns:p14="http://schemas.microsoft.com/office/powerpoint/2010/main" val="1088069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800"/>
              <a:t>B2B Marketing Automation with Sugar Market</a:t>
            </a:r>
          </a:p>
          <a:p>
            <a:pPr marL="742950" indent="-742950">
              <a:buFont typeface="+mj-lt"/>
              <a:buAutoNum type="arabicPeriod"/>
            </a:pPr>
            <a:r>
              <a:rPr lang="en-US" sz="1800"/>
              <a:t>Create content and design &amp; execute campaigns to attract new customers</a:t>
            </a:r>
          </a:p>
          <a:p>
            <a:pPr marL="742950" indent="-742950">
              <a:buFont typeface="+mj-lt"/>
              <a:buAutoNum type="arabicPeriod"/>
            </a:pPr>
            <a:r>
              <a:rPr lang="en-US" sz="1800"/>
              <a:t>Engage your marketing audience 1 to 1 and nurture your leads over time</a:t>
            </a:r>
            <a:r>
              <a:rPr lang="en-US"/>
              <a:t> (Social – </a:t>
            </a:r>
            <a:r>
              <a:rPr lang="en-US" err="1"/>
              <a:t>Oktopost</a:t>
            </a:r>
            <a:r>
              <a:rPr lang="en-US"/>
              <a:t>)</a:t>
            </a:r>
            <a:endParaRPr lang="en-US" sz="1800">
              <a:cs typeface="Calibri"/>
            </a:endParaRPr>
          </a:p>
          <a:p>
            <a:pPr marL="742950" indent="-742950">
              <a:buFont typeface="+mj-lt"/>
              <a:buAutoNum type="arabicPeriod"/>
            </a:pPr>
            <a:r>
              <a:rPr lang="en-US"/>
              <a:t>Anticipate</a:t>
            </a:r>
            <a:r>
              <a:rPr lang="en-US" sz="1800"/>
              <a:t> what customers want and what they need next; act upon it and make more personalized recommendations</a:t>
            </a:r>
            <a:r>
              <a:rPr lang="en-US"/>
              <a:t> (Sales I)</a:t>
            </a:r>
            <a:endParaRPr lang="en-US" sz="1800">
              <a:cs typeface="Calibri"/>
            </a:endParaRPr>
          </a:p>
          <a:p>
            <a:pPr marL="742950" indent="-742950">
              <a:buFont typeface="+mj-lt"/>
              <a:buAutoNum type="arabicPeriod"/>
            </a:pPr>
            <a:r>
              <a:rPr lang="en-US" sz="1800"/>
              <a:t>Close the Loop: understand what is working and what is not: Analyze Marketing &amp; Sales Performance</a:t>
            </a:r>
            <a:r>
              <a:rPr lang="en-US"/>
              <a:t>/ Service Packages (Managed Services)</a:t>
            </a:r>
            <a:endParaRPr lang="en-US" sz="1800">
              <a:cs typeface="Calibri"/>
            </a:endParaRPr>
          </a:p>
          <a:p>
            <a:pPr marL="742950" indent="-742950">
              <a:buFont typeface="+mj-lt"/>
              <a:buAutoNum type="arabicPeriod"/>
            </a:pPr>
            <a:endParaRPr lang="en-US" sz="1800"/>
          </a:p>
          <a:p>
            <a:pPr marL="285750" indent="-285750">
              <a:buFont typeface="Wingdings" pitchFamily="2" charset="2"/>
              <a:buChar char="à"/>
            </a:pPr>
            <a:r>
              <a:rPr lang="en-US" sz="1800" b="1"/>
              <a:t>Feed the funnel &amp; work closely with your sales team to build pipeline</a:t>
            </a:r>
            <a:endParaRPr lang="en-US" sz="1800"/>
          </a:p>
          <a:p>
            <a:endParaRPr lang="en-US"/>
          </a:p>
        </p:txBody>
      </p:sp>
      <p:sp>
        <p:nvSpPr>
          <p:cNvPr id="4" name="Slide Number Placeholder 3"/>
          <p:cNvSpPr>
            <a:spLocks noGrp="1"/>
          </p:cNvSpPr>
          <p:nvPr>
            <p:ph type="sldNum" sz="quarter" idx="5"/>
          </p:nvPr>
        </p:nvSpPr>
        <p:spPr/>
        <p:txBody>
          <a:bodyPr/>
          <a:lstStyle/>
          <a:p>
            <a:fld id="{933CD25E-8954-384F-95F3-8EE1B29ACE26}" type="slidenum">
              <a:rPr lang="en-US" smtClean="0"/>
              <a:t>10</a:t>
            </a:fld>
            <a:endParaRPr lang="en-US"/>
          </a:p>
        </p:txBody>
      </p:sp>
    </p:spTree>
    <p:extLst>
      <p:ext uri="{BB962C8B-B14F-4D97-AF65-F5344CB8AC3E}">
        <p14:creationId xmlns:p14="http://schemas.microsoft.com/office/powerpoint/2010/main" val="1848155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manufacturing marketers can develop precise and focused marketing campaigns that effectively reach their target audience and drive desired outcomes in the manufacturing sector.</a:t>
            </a:r>
            <a:endParaRPr lang="en-US"/>
          </a:p>
        </p:txBody>
      </p:sp>
      <p:sp>
        <p:nvSpPr>
          <p:cNvPr id="4" name="Slide Number Placeholder 3"/>
          <p:cNvSpPr>
            <a:spLocks noGrp="1"/>
          </p:cNvSpPr>
          <p:nvPr>
            <p:ph type="sldNum" sz="quarter" idx="5"/>
          </p:nvPr>
        </p:nvSpPr>
        <p:spPr/>
        <p:txBody>
          <a:bodyPr/>
          <a:lstStyle/>
          <a:p>
            <a:fld id="{933CD25E-8954-384F-95F3-8EE1B29ACE26}" type="slidenum">
              <a:rPr lang="en-US" smtClean="0"/>
              <a:t>11</a:t>
            </a:fld>
            <a:endParaRPr lang="en-US"/>
          </a:p>
        </p:txBody>
      </p:sp>
    </p:spTree>
    <p:extLst>
      <p:ext uri="{BB962C8B-B14F-4D97-AF65-F5344CB8AC3E}">
        <p14:creationId xmlns:p14="http://schemas.microsoft.com/office/powerpoint/2010/main" val="3421916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Master" Target="../slideMasters/slideMaster1.xml"/><Relationship Id="rId4" Type="http://schemas.openxmlformats.org/officeDocument/2006/relationships/image" Target="../media/image50.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g"/><Relationship Id="rId1" Type="http://schemas.openxmlformats.org/officeDocument/2006/relationships/slideMaster" Target="../slideMasters/slideMaster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5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Light -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90DBD0D-6601-404A-8981-8016AD7FCE0B}"/>
              </a:ext>
            </a:extLst>
          </p:cNvPr>
          <p:cNvSpPr>
            <a:spLocks noGrp="1"/>
          </p:cNvSpPr>
          <p:nvPr>
            <p:ph type="subTitle" idx="1" hasCustomPrompt="1"/>
          </p:nvPr>
        </p:nvSpPr>
        <p:spPr>
          <a:xfrm>
            <a:off x="1295400" y="8211798"/>
            <a:ext cx="11015547" cy="393147"/>
          </a:xfrm>
          <a:prstGeom prst="rect">
            <a:avLst/>
          </a:prstGeom>
        </p:spPr>
        <p:txBody>
          <a:bodyPr>
            <a:noAutofit/>
          </a:bodyPr>
          <a:lstStyle>
            <a:lvl1pPr marL="0" indent="0" algn="l">
              <a:buNone/>
              <a:defRPr sz="1575" b="1" i="0" spc="450">
                <a:solidFill>
                  <a:schemeClr val="tx2"/>
                </a:solidFill>
                <a:latin typeface="Object Sans" pitchFamily="2" charset="77"/>
                <a:cs typeface="Arial Black"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DATE</a:t>
            </a:r>
          </a:p>
        </p:txBody>
      </p:sp>
      <p:sp>
        <p:nvSpPr>
          <p:cNvPr id="12" name="Text Placeholder 11">
            <a:extLst>
              <a:ext uri="{FF2B5EF4-FFF2-40B4-BE49-F238E27FC236}">
                <a16:creationId xmlns:a16="http://schemas.microsoft.com/office/drawing/2014/main" id="{A3E160F3-364E-F949-8492-20E92634616B}"/>
              </a:ext>
            </a:extLst>
          </p:cNvPr>
          <p:cNvSpPr>
            <a:spLocks noGrp="1"/>
          </p:cNvSpPr>
          <p:nvPr>
            <p:ph type="body" sz="quarter" idx="10" hasCustomPrompt="1"/>
          </p:nvPr>
        </p:nvSpPr>
        <p:spPr>
          <a:xfrm>
            <a:off x="1295400" y="8624032"/>
            <a:ext cx="11015547" cy="578168"/>
          </a:xfrm>
          <a:prstGeom prst="rect">
            <a:avLst/>
          </a:prstGeom>
        </p:spPr>
        <p:txBody>
          <a:bodyPr>
            <a:noAutofit/>
          </a:bodyPr>
          <a:lstStyle>
            <a:lvl1pPr marL="0" indent="0">
              <a:buNone/>
              <a:defRPr sz="2700" b="0" i="0">
                <a:solidFill>
                  <a:schemeClr val="tx1"/>
                </a:solidFill>
                <a:latin typeface="Object Sans" pitchFamily="2" charset="77"/>
              </a:defRPr>
            </a:lvl1pPr>
          </a:lstStyle>
          <a:p>
            <a:pPr lvl="0"/>
            <a:r>
              <a:rPr lang="en-US"/>
              <a:t>Name / Title</a:t>
            </a:r>
          </a:p>
        </p:txBody>
      </p:sp>
      <p:sp>
        <p:nvSpPr>
          <p:cNvPr id="9" name="Title 1">
            <a:extLst>
              <a:ext uri="{FF2B5EF4-FFF2-40B4-BE49-F238E27FC236}">
                <a16:creationId xmlns:a16="http://schemas.microsoft.com/office/drawing/2014/main" id="{CD5257B2-30F8-394C-A2B2-5D8026964465}"/>
              </a:ext>
            </a:extLst>
          </p:cNvPr>
          <p:cNvSpPr>
            <a:spLocks noGrp="1"/>
          </p:cNvSpPr>
          <p:nvPr>
            <p:ph type="ctrTitle" hasCustomPrompt="1"/>
          </p:nvPr>
        </p:nvSpPr>
        <p:spPr>
          <a:xfrm>
            <a:off x="1295400" y="2730730"/>
            <a:ext cx="9808029" cy="4078280"/>
          </a:xfrm>
          <a:prstGeom prst="rect">
            <a:avLst/>
          </a:prstGeom>
        </p:spPr>
        <p:txBody>
          <a:bodyPr anchor="b">
            <a:noAutofit/>
          </a:bodyPr>
          <a:lstStyle>
            <a:lvl1pPr algn="l">
              <a:lnSpc>
                <a:spcPct val="90000"/>
              </a:lnSpc>
              <a:defRPr sz="6600" b="0" i="0">
                <a:solidFill>
                  <a:schemeClr val="tx1"/>
                </a:solidFill>
                <a:latin typeface="Gustavo Medium" pitchFamily="2" charset="77"/>
                <a:ea typeface="Gustavo Medium" pitchFamily="2" charset="77"/>
                <a:cs typeface="Arial Black" panose="020B0604020202020204" pitchFamily="34" charset="0"/>
              </a:defRPr>
            </a:lvl1pPr>
          </a:lstStyle>
          <a:p>
            <a:r>
              <a:rPr lang="en-US"/>
              <a:t>Click to Edit Title</a:t>
            </a:r>
          </a:p>
        </p:txBody>
      </p:sp>
      <p:cxnSp>
        <p:nvCxnSpPr>
          <p:cNvPr id="13" name="Straight Connector 12">
            <a:extLst>
              <a:ext uri="{FF2B5EF4-FFF2-40B4-BE49-F238E27FC236}">
                <a16:creationId xmlns:a16="http://schemas.microsoft.com/office/drawing/2014/main" id="{E22A700A-E789-E74F-AD14-8104E4750199}"/>
              </a:ext>
            </a:extLst>
          </p:cNvPr>
          <p:cNvCxnSpPr>
            <a:cxnSpLocks/>
          </p:cNvCxnSpPr>
          <p:nvPr userDrawn="1"/>
        </p:nvCxnSpPr>
        <p:spPr>
          <a:xfrm>
            <a:off x="1295400" y="7779897"/>
            <a:ext cx="980802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49808DC-519F-B64E-8AD3-256AD492E3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2979" y="787197"/>
            <a:ext cx="2952981" cy="548640"/>
          </a:xfrm>
          <a:prstGeom prst="rect">
            <a:avLst/>
          </a:prstGeom>
        </p:spPr>
      </p:pic>
    </p:spTree>
    <p:extLst>
      <p:ext uri="{BB962C8B-B14F-4D97-AF65-F5344CB8AC3E}">
        <p14:creationId xmlns:p14="http://schemas.microsoft.com/office/powerpoint/2010/main" val="4265212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lide - Oran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C7A37BA-A9B6-8949-8980-CFC3AE522917}"/>
              </a:ext>
            </a:extLst>
          </p:cNvPr>
          <p:cNvSpPr>
            <a:spLocks noGrp="1"/>
          </p:cNvSpPr>
          <p:nvPr>
            <p:ph type="title" hasCustomPrompt="1"/>
          </p:nvPr>
        </p:nvSpPr>
        <p:spPr>
          <a:xfrm>
            <a:off x="1128251"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pic>
        <p:nvPicPr>
          <p:cNvPr id="8" name="Picture 7">
            <a:extLst>
              <a:ext uri="{FF2B5EF4-FFF2-40B4-BE49-F238E27FC236}">
                <a16:creationId xmlns:a16="http://schemas.microsoft.com/office/drawing/2014/main" id="{24A45441-F09F-7D45-8F18-22D8D9B3D903}"/>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9" name="Content Placeholder 13">
            <a:extLst>
              <a:ext uri="{FF2B5EF4-FFF2-40B4-BE49-F238E27FC236}">
                <a16:creationId xmlns:a16="http://schemas.microsoft.com/office/drawing/2014/main" id="{233B0DC2-139A-374C-8F91-24E4C2A62365}"/>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sp>
        <p:nvSpPr>
          <p:cNvPr id="7" name="Slide Number Placeholder 5">
            <a:extLst>
              <a:ext uri="{FF2B5EF4-FFF2-40B4-BE49-F238E27FC236}">
                <a16:creationId xmlns:a16="http://schemas.microsoft.com/office/drawing/2014/main" id="{9E1322DE-F987-5C46-A5A6-8DCB8AC28AC2}"/>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1" name="Footer Placeholder 4">
            <a:extLst>
              <a:ext uri="{FF2B5EF4-FFF2-40B4-BE49-F238E27FC236}">
                <a16:creationId xmlns:a16="http://schemas.microsoft.com/office/drawing/2014/main" id="{9899B5CE-8B61-1D44-91F3-FD81F7098FF7}"/>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190521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Slide - Light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BBECAB-8E1B-CD43-8467-60CA2EBC6F7E}"/>
              </a:ext>
            </a:extLst>
          </p:cNvPr>
          <p:cNvSpPr>
            <a:spLocks noGrp="1"/>
          </p:cNvSpPr>
          <p:nvPr>
            <p:ph type="title" hasCustomPrompt="1"/>
          </p:nvPr>
        </p:nvSpPr>
        <p:spPr>
          <a:xfrm>
            <a:off x="1146689"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sp>
        <p:nvSpPr>
          <p:cNvPr id="11" name="Content Placeholder 13">
            <a:extLst>
              <a:ext uri="{FF2B5EF4-FFF2-40B4-BE49-F238E27FC236}">
                <a16:creationId xmlns:a16="http://schemas.microsoft.com/office/drawing/2014/main" id="{FEBAC7B8-A634-CD4F-B94C-2EA2531821A3}"/>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pic>
        <p:nvPicPr>
          <p:cNvPr id="8" name="Picture 7">
            <a:extLst>
              <a:ext uri="{FF2B5EF4-FFF2-40B4-BE49-F238E27FC236}">
                <a16:creationId xmlns:a16="http://schemas.microsoft.com/office/drawing/2014/main" id="{B0BF3D5E-8B9B-B24D-89F2-2A5F47953135}"/>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12" name="Slide Number Placeholder 5">
            <a:extLst>
              <a:ext uri="{FF2B5EF4-FFF2-40B4-BE49-F238E27FC236}">
                <a16:creationId xmlns:a16="http://schemas.microsoft.com/office/drawing/2014/main" id="{40EED6F3-870E-BA4C-B6EE-EF3BFF46C658}"/>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7" name="Footer Placeholder 4">
            <a:extLst>
              <a:ext uri="{FF2B5EF4-FFF2-40B4-BE49-F238E27FC236}">
                <a16:creationId xmlns:a16="http://schemas.microsoft.com/office/drawing/2014/main" id="{594EAC17-9C88-7A48-AE13-ECD1F17B57B5}"/>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1331555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BBECAB-8E1B-CD43-8467-60CA2EBC6F7E}"/>
              </a:ext>
            </a:extLst>
          </p:cNvPr>
          <p:cNvSpPr>
            <a:spLocks noGrp="1"/>
          </p:cNvSpPr>
          <p:nvPr>
            <p:ph type="title" hasCustomPrompt="1"/>
          </p:nvPr>
        </p:nvSpPr>
        <p:spPr>
          <a:xfrm>
            <a:off x="1146689"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sp>
        <p:nvSpPr>
          <p:cNvPr id="11" name="Content Placeholder 13">
            <a:extLst>
              <a:ext uri="{FF2B5EF4-FFF2-40B4-BE49-F238E27FC236}">
                <a16:creationId xmlns:a16="http://schemas.microsoft.com/office/drawing/2014/main" id="{FEBAC7B8-A634-CD4F-B94C-2EA2531821A3}"/>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pic>
        <p:nvPicPr>
          <p:cNvPr id="8" name="Picture 7">
            <a:extLst>
              <a:ext uri="{FF2B5EF4-FFF2-40B4-BE49-F238E27FC236}">
                <a16:creationId xmlns:a16="http://schemas.microsoft.com/office/drawing/2014/main" id="{B0BF3D5E-8B9B-B24D-89F2-2A5F47953135}"/>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Slide Number Placeholder 5">
            <a:extLst>
              <a:ext uri="{FF2B5EF4-FFF2-40B4-BE49-F238E27FC236}">
                <a16:creationId xmlns:a16="http://schemas.microsoft.com/office/drawing/2014/main" id="{11B41063-11F0-4946-9190-AD60F1C168C6}"/>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2" name="Footer Placeholder 4">
            <a:extLst>
              <a:ext uri="{FF2B5EF4-FFF2-40B4-BE49-F238E27FC236}">
                <a16:creationId xmlns:a16="http://schemas.microsoft.com/office/drawing/2014/main" id="{49D7324A-9DA6-C143-9146-0FBA83C93B64}"/>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750957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lide - Pi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BBECAB-8E1B-CD43-8467-60CA2EBC6F7E}"/>
              </a:ext>
            </a:extLst>
          </p:cNvPr>
          <p:cNvSpPr>
            <a:spLocks noGrp="1"/>
          </p:cNvSpPr>
          <p:nvPr>
            <p:ph type="title" hasCustomPrompt="1"/>
          </p:nvPr>
        </p:nvSpPr>
        <p:spPr>
          <a:xfrm>
            <a:off x="1146689"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sp>
        <p:nvSpPr>
          <p:cNvPr id="11" name="Content Placeholder 13">
            <a:extLst>
              <a:ext uri="{FF2B5EF4-FFF2-40B4-BE49-F238E27FC236}">
                <a16:creationId xmlns:a16="http://schemas.microsoft.com/office/drawing/2014/main" id="{FEBAC7B8-A634-CD4F-B94C-2EA2531821A3}"/>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pic>
        <p:nvPicPr>
          <p:cNvPr id="8" name="Picture 7">
            <a:extLst>
              <a:ext uri="{FF2B5EF4-FFF2-40B4-BE49-F238E27FC236}">
                <a16:creationId xmlns:a16="http://schemas.microsoft.com/office/drawing/2014/main" id="{B0BF3D5E-8B9B-B24D-89F2-2A5F47953135}"/>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Slide Number Placeholder 5">
            <a:extLst>
              <a:ext uri="{FF2B5EF4-FFF2-40B4-BE49-F238E27FC236}">
                <a16:creationId xmlns:a16="http://schemas.microsoft.com/office/drawing/2014/main" id="{F66FCAEF-BE68-B749-B6BA-7204750CC46B}"/>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2" name="Footer Placeholder 4">
            <a:extLst>
              <a:ext uri="{FF2B5EF4-FFF2-40B4-BE49-F238E27FC236}">
                <a16:creationId xmlns:a16="http://schemas.microsoft.com/office/drawing/2014/main" id="{468AD25B-D5F7-BB4C-BE2D-AD1867525008}"/>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1948404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 - Plum">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9B68A0E-5496-DF4A-9B47-FEE4ADE68100}"/>
              </a:ext>
            </a:extLst>
          </p:cNvPr>
          <p:cNvSpPr>
            <a:spLocks noGrp="1"/>
          </p:cNvSpPr>
          <p:nvPr>
            <p:ph type="title" hasCustomPrompt="1"/>
          </p:nvPr>
        </p:nvSpPr>
        <p:spPr>
          <a:xfrm>
            <a:off x="1128251"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pic>
        <p:nvPicPr>
          <p:cNvPr id="8" name="Picture 7">
            <a:extLst>
              <a:ext uri="{FF2B5EF4-FFF2-40B4-BE49-F238E27FC236}">
                <a16:creationId xmlns:a16="http://schemas.microsoft.com/office/drawing/2014/main" id="{56FB33DB-C9E4-F94A-AD67-5E894601C364}"/>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10" name="Content Placeholder 13">
            <a:extLst>
              <a:ext uri="{FF2B5EF4-FFF2-40B4-BE49-F238E27FC236}">
                <a16:creationId xmlns:a16="http://schemas.microsoft.com/office/drawing/2014/main" id="{94324687-E379-CF45-B1D8-7E88F6961CE6}"/>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sp>
        <p:nvSpPr>
          <p:cNvPr id="13" name="Slide Number Placeholder 5">
            <a:extLst>
              <a:ext uri="{FF2B5EF4-FFF2-40B4-BE49-F238E27FC236}">
                <a16:creationId xmlns:a16="http://schemas.microsoft.com/office/drawing/2014/main" id="{FF3242A6-5587-744F-B048-68FBCCB50102}"/>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7" name="Footer Placeholder 4">
            <a:extLst>
              <a:ext uri="{FF2B5EF4-FFF2-40B4-BE49-F238E27FC236}">
                <a16:creationId xmlns:a16="http://schemas.microsoft.com/office/drawing/2014/main" id="{3130AA32-DEA7-BD48-A8F3-C802B1331043}"/>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2426021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 Light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BBECAB-8E1B-CD43-8467-60CA2EBC6F7E}"/>
              </a:ext>
            </a:extLst>
          </p:cNvPr>
          <p:cNvSpPr>
            <a:spLocks noGrp="1"/>
          </p:cNvSpPr>
          <p:nvPr>
            <p:ph type="title" hasCustomPrompt="1"/>
          </p:nvPr>
        </p:nvSpPr>
        <p:spPr>
          <a:xfrm>
            <a:off x="1146689"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sp>
        <p:nvSpPr>
          <p:cNvPr id="11" name="Content Placeholder 13">
            <a:extLst>
              <a:ext uri="{FF2B5EF4-FFF2-40B4-BE49-F238E27FC236}">
                <a16:creationId xmlns:a16="http://schemas.microsoft.com/office/drawing/2014/main" id="{FEBAC7B8-A634-CD4F-B94C-2EA2531821A3}"/>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pic>
        <p:nvPicPr>
          <p:cNvPr id="8" name="Picture 7">
            <a:extLst>
              <a:ext uri="{FF2B5EF4-FFF2-40B4-BE49-F238E27FC236}">
                <a16:creationId xmlns:a16="http://schemas.microsoft.com/office/drawing/2014/main" id="{B0BF3D5E-8B9B-B24D-89F2-2A5F47953135}"/>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Slide Number Placeholder 5">
            <a:extLst>
              <a:ext uri="{FF2B5EF4-FFF2-40B4-BE49-F238E27FC236}">
                <a16:creationId xmlns:a16="http://schemas.microsoft.com/office/drawing/2014/main" id="{F66FCAEF-BE68-B749-B6BA-7204750CC46B}"/>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2" name="Footer Placeholder 4">
            <a:extLst>
              <a:ext uri="{FF2B5EF4-FFF2-40B4-BE49-F238E27FC236}">
                <a16:creationId xmlns:a16="http://schemas.microsoft.com/office/drawing/2014/main" id="{468AD25B-D5F7-BB4C-BE2D-AD1867525008}"/>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969442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BBECAB-8E1B-CD43-8467-60CA2EBC6F7E}"/>
              </a:ext>
            </a:extLst>
          </p:cNvPr>
          <p:cNvSpPr>
            <a:spLocks noGrp="1"/>
          </p:cNvSpPr>
          <p:nvPr>
            <p:ph type="title" hasCustomPrompt="1"/>
          </p:nvPr>
        </p:nvSpPr>
        <p:spPr>
          <a:xfrm>
            <a:off x="1146689"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sp>
        <p:nvSpPr>
          <p:cNvPr id="11" name="Content Placeholder 13">
            <a:extLst>
              <a:ext uri="{FF2B5EF4-FFF2-40B4-BE49-F238E27FC236}">
                <a16:creationId xmlns:a16="http://schemas.microsoft.com/office/drawing/2014/main" id="{FEBAC7B8-A634-CD4F-B94C-2EA2531821A3}"/>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pic>
        <p:nvPicPr>
          <p:cNvPr id="8" name="Picture 7">
            <a:extLst>
              <a:ext uri="{FF2B5EF4-FFF2-40B4-BE49-F238E27FC236}">
                <a16:creationId xmlns:a16="http://schemas.microsoft.com/office/drawing/2014/main" id="{B0BF3D5E-8B9B-B24D-89F2-2A5F47953135}"/>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Slide Number Placeholder 5">
            <a:extLst>
              <a:ext uri="{FF2B5EF4-FFF2-40B4-BE49-F238E27FC236}">
                <a16:creationId xmlns:a16="http://schemas.microsoft.com/office/drawing/2014/main" id="{F66FCAEF-BE68-B749-B6BA-7204750CC46B}"/>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2" name="Footer Placeholder 4">
            <a:extLst>
              <a:ext uri="{FF2B5EF4-FFF2-40B4-BE49-F238E27FC236}">
                <a16:creationId xmlns:a16="http://schemas.microsoft.com/office/drawing/2014/main" id="{468AD25B-D5F7-BB4C-BE2D-AD1867525008}"/>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264309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 Light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BBECAB-8E1B-CD43-8467-60CA2EBC6F7E}"/>
              </a:ext>
            </a:extLst>
          </p:cNvPr>
          <p:cNvSpPr>
            <a:spLocks noGrp="1"/>
          </p:cNvSpPr>
          <p:nvPr>
            <p:ph type="title" hasCustomPrompt="1"/>
          </p:nvPr>
        </p:nvSpPr>
        <p:spPr>
          <a:xfrm>
            <a:off x="1146689"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sp>
        <p:nvSpPr>
          <p:cNvPr id="11" name="Content Placeholder 13">
            <a:extLst>
              <a:ext uri="{FF2B5EF4-FFF2-40B4-BE49-F238E27FC236}">
                <a16:creationId xmlns:a16="http://schemas.microsoft.com/office/drawing/2014/main" id="{FEBAC7B8-A634-CD4F-B94C-2EA2531821A3}"/>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pic>
        <p:nvPicPr>
          <p:cNvPr id="8" name="Picture 7">
            <a:extLst>
              <a:ext uri="{FF2B5EF4-FFF2-40B4-BE49-F238E27FC236}">
                <a16:creationId xmlns:a16="http://schemas.microsoft.com/office/drawing/2014/main" id="{B0BF3D5E-8B9B-B24D-89F2-2A5F47953135}"/>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Slide Number Placeholder 5">
            <a:extLst>
              <a:ext uri="{FF2B5EF4-FFF2-40B4-BE49-F238E27FC236}">
                <a16:creationId xmlns:a16="http://schemas.microsoft.com/office/drawing/2014/main" id="{F66FCAEF-BE68-B749-B6BA-7204750CC46B}"/>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2" name="Footer Placeholder 4">
            <a:extLst>
              <a:ext uri="{FF2B5EF4-FFF2-40B4-BE49-F238E27FC236}">
                <a16:creationId xmlns:a16="http://schemas.microsoft.com/office/drawing/2014/main" id="{468AD25B-D5F7-BB4C-BE2D-AD1867525008}"/>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2132473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lid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BBECAB-8E1B-CD43-8467-60CA2EBC6F7E}"/>
              </a:ext>
            </a:extLst>
          </p:cNvPr>
          <p:cNvSpPr>
            <a:spLocks noGrp="1"/>
          </p:cNvSpPr>
          <p:nvPr>
            <p:ph type="title" hasCustomPrompt="1"/>
          </p:nvPr>
        </p:nvSpPr>
        <p:spPr>
          <a:xfrm>
            <a:off x="1146689"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sp>
        <p:nvSpPr>
          <p:cNvPr id="11" name="Content Placeholder 13">
            <a:extLst>
              <a:ext uri="{FF2B5EF4-FFF2-40B4-BE49-F238E27FC236}">
                <a16:creationId xmlns:a16="http://schemas.microsoft.com/office/drawing/2014/main" id="{FEBAC7B8-A634-CD4F-B94C-2EA2531821A3}"/>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pic>
        <p:nvPicPr>
          <p:cNvPr id="8" name="Picture 7">
            <a:extLst>
              <a:ext uri="{FF2B5EF4-FFF2-40B4-BE49-F238E27FC236}">
                <a16:creationId xmlns:a16="http://schemas.microsoft.com/office/drawing/2014/main" id="{B0BF3D5E-8B9B-B24D-89F2-2A5F47953135}"/>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Slide Number Placeholder 5">
            <a:extLst>
              <a:ext uri="{FF2B5EF4-FFF2-40B4-BE49-F238E27FC236}">
                <a16:creationId xmlns:a16="http://schemas.microsoft.com/office/drawing/2014/main" id="{F66FCAEF-BE68-B749-B6BA-7204750CC46B}"/>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2" name="Footer Placeholder 4">
            <a:extLst>
              <a:ext uri="{FF2B5EF4-FFF2-40B4-BE49-F238E27FC236}">
                <a16:creationId xmlns:a16="http://schemas.microsoft.com/office/drawing/2014/main" id="{468AD25B-D5F7-BB4C-BE2D-AD1867525008}"/>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4085453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BC8858-C0C3-CF44-915B-7D1E3CB3A4A4}"/>
              </a:ext>
            </a:extLst>
          </p:cNvPr>
          <p:cNvSpPr>
            <a:spLocks noGrp="1"/>
          </p:cNvSpPr>
          <p:nvPr>
            <p:ph idx="1"/>
          </p:nvPr>
        </p:nvSpPr>
        <p:spPr>
          <a:xfrm>
            <a:off x="546311" y="2533974"/>
            <a:ext cx="17237994" cy="6803574"/>
          </a:xfrm>
          <a:prstGeom prst="rect">
            <a:avLst/>
          </a:prstGeom>
        </p:spPr>
        <p:txBody>
          <a:bodyPr>
            <a:noAutofit/>
          </a:bodyPr>
          <a:lstStyle>
            <a:lvl1pPr>
              <a:lnSpc>
                <a:spcPct val="100000"/>
              </a:lnSpc>
              <a:buClr>
                <a:schemeClr val="accent2"/>
              </a:buClr>
              <a:buSzPct val="80000"/>
              <a:defRPr sz="3300" b="0" i="0">
                <a:solidFill>
                  <a:schemeClr val="tx1"/>
                </a:solidFill>
                <a:latin typeface="Object Sans" pitchFamily="2" charset="77"/>
              </a:defRPr>
            </a:lvl1pPr>
            <a:lvl2pPr>
              <a:lnSpc>
                <a:spcPct val="100000"/>
              </a:lnSpc>
              <a:buClr>
                <a:schemeClr val="accent2"/>
              </a:buClr>
              <a:buSzPct val="80000"/>
              <a:defRPr sz="3000" b="0" i="0">
                <a:solidFill>
                  <a:schemeClr val="tx1"/>
                </a:solidFill>
                <a:latin typeface="Object Sans" pitchFamily="2" charset="77"/>
              </a:defRPr>
            </a:lvl2pPr>
            <a:lvl3pPr>
              <a:lnSpc>
                <a:spcPct val="100000"/>
              </a:lnSpc>
              <a:buClr>
                <a:schemeClr val="accent2"/>
              </a:buClr>
              <a:buSzPct val="80000"/>
              <a:defRPr sz="2700" b="0" i="0">
                <a:solidFill>
                  <a:schemeClr val="tx1"/>
                </a:solidFill>
                <a:latin typeface="Object Sans" pitchFamily="2" charset="77"/>
              </a:defRPr>
            </a:lvl3pPr>
            <a:lvl4pPr>
              <a:lnSpc>
                <a:spcPct val="100000"/>
              </a:lnSpc>
              <a:buClr>
                <a:schemeClr val="accent2"/>
              </a:buClr>
              <a:buSzPct val="80000"/>
              <a:defRPr sz="2400" b="0" i="0">
                <a:solidFill>
                  <a:schemeClr val="tx1"/>
                </a:solidFill>
                <a:latin typeface="Object Sans" pitchFamily="2" charset="77"/>
              </a:defRPr>
            </a:lvl4pPr>
            <a:lvl5pPr>
              <a:lnSpc>
                <a:spcPct val="100000"/>
              </a:lnSpc>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D171F5DB-A401-C148-ABCE-8E3DBD881AC2}"/>
              </a:ext>
            </a:extLst>
          </p:cNvPr>
          <p:cNvSpPr>
            <a:spLocks noGrp="1"/>
          </p:cNvSpPr>
          <p:nvPr>
            <p:ph type="title" hasCustomPrompt="1"/>
          </p:nvPr>
        </p:nvSpPr>
        <p:spPr>
          <a:xfrm>
            <a:off x="546310" y="360336"/>
            <a:ext cx="17237993"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pic>
        <p:nvPicPr>
          <p:cNvPr id="7" name="Picture 6">
            <a:extLst>
              <a:ext uri="{FF2B5EF4-FFF2-40B4-BE49-F238E27FC236}">
                <a16:creationId xmlns:a16="http://schemas.microsoft.com/office/drawing/2014/main" id="{AE459728-4CD1-3442-BC3B-D1E0E37DB9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10" name="Slide Number Placeholder 5">
            <a:extLst>
              <a:ext uri="{FF2B5EF4-FFF2-40B4-BE49-F238E27FC236}">
                <a16:creationId xmlns:a16="http://schemas.microsoft.com/office/drawing/2014/main" id="{EBDCE989-0639-7743-8550-E8CAE5BF1813}"/>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6F8C041D-73EC-ED42-AEF0-C02A54D0996F}"/>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2091383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ight - Title Slide w/ Taglin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90DBD0D-6601-404A-8981-8016AD7FCE0B}"/>
              </a:ext>
            </a:extLst>
          </p:cNvPr>
          <p:cNvSpPr>
            <a:spLocks noGrp="1"/>
          </p:cNvSpPr>
          <p:nvPr>
            <p:ph type="subTitle" idx="1" hasCustomPrompt="1"/>
          </p:nvPr>
        </p:nvSpPr>
        <p:spPr>
          <a:xfrm>
            <a:off x="1295400" y="8211798"/>
            <a:ext cx="11015547" cy="393147"/>
          </a:xfrm>
          <a:prstGeom prst="rect">
            <a:avLst/>
          </a:prstGeom>
        </p:spPr>
        <p:txBody>
          <a:bodyPr>
            <a:noAutofit/>
          </a:bodyPr>
          <a:lstStyle>
            <a:lvl1pPr marL="0" indent="0" algn="l">
              <a:buNone/>
              <a:defRPr sz="1575" b="1" i="0" cap="all" spc="450" baseline="0">
                <a:solidFill>
                  <a:schemeClr val="tx2"/>
                </a:solidFill>
                <a:latin typeface="Object Sans" pitchFamily="2" charset="77"/>
                <a:cs typeface="Arial Black"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DATE</a:t>
            </a:r>
          </a:p>
        </p:txBody>
      </p:sp>
      <p:sp>
        <p:nvSpPr>
          <p:cNvPr id="12" name="Text Placeholder 11">
            <a:extLst>
              <a:ext uri="{FF2B5EF4-FFF2-40B4-BE49-F238E27FC236}">
                <a16:creationId xmlns:a16="http://schemas.microsoft.com/office/drawing/2014/main" id="{A3E160F3-364E-F949-8492-20E92634616B}"/>
              </a:ext>
            </a:extLst>
          </p:cNvPr>
          <p:cNvSpPr>
            <a:spLocks noGrp="1"/>
          </p:cNvSpPr>
          <p:nvPr>
            <p:ph type="body" sz="quarter" idx="10" hasCustomPrompt="1"/>
          </p:nvPr>
        </p:nvSpPr>
        <p:spPr>
          <a:xfrm>
            <a:off x="1295400" y="8624032"/>
            <a:ext cx="11015547" cy="578168"/>
          </a:xfrm>
          <a:prstGeom prst="rect">
            <a:avLst/>
          </a:prstGeom>
        </p:spPr>
        <p:txBody>
          <a:bodyPr>
            <a:noAutofit/>
          </a:bodyPr>
          <a:lstStyle>
            <a:lvl1pPr marL="0" indent="0">
              <a:buNone/>
              <a:defRPr sz="2700" b="0" i="0">
                <a:solidFill>
                  <a:schemeClr val="tx1"/>
                </a:solidFill>
                <a:latin typeface="Object Sans" pitchFamily="2" charset="77"/>
              </a:defRPr>
            </a:lvl1pPr>
          </a:lstStyle>
          <a:p>
            <a:pPr lvl="0"/>
            <a:r>
              <a:rPr lang="en-US"/>
              <a:t>Name / Title</a:t>
            </a:r>
          </a:p>
        </p:txBody>
      </p:sp>
      <p:sp>
        <p:nvSpPr>
          <p:cNvPr id="9" name="Title 1">
            <a:extLst>
              <a:ext uri="{FF2B5EF4-FFF2-40B4-BE49-F238E27FC236}">
                <a16:creationId xmlns:a16="http://schemas.microsoft.com/office/drawing/2014/main" id="{CD5257B2-30F8-394C-A2B2-5D8026964465}"/>
              </a:ext>
            </a:extLst>
          </p:cNvPr>
          <p:cNvSpPr>
            <a:spLocks noGrp="1"/>
          </p:cNvSpPr>
          <p:nvPr>
            <p:ph type="ctrTitle" hasCustomPrompt="1"/>
          </p:nvPr>
        </p:nvSpPr>
        <p:spPr>
          <a:xfrm>
            <a:off x="1295401" y="2730731"/>
            <a:ext cx="9595757" cy="3286023"/>
          </a:xfrm>
          <a:prstGeom prst="rect">
            <a:avLst/>
          </a:prstGeom>
        </p:spPr>
        <p:txBody>
          <a:bodyPr anchor="b">
            <a:noAutofit/>
          </a:bodyPr>
          <a:lstStyle>
            <a:lvl1pPr algn="l">
              <a:lnSpc>
                <a:spcPct val="90000"/>
              </a:lnSpc>
              <a:defRPr sz="6600" b="0" i="0">
                <a:solidFill>
                  <a:schemeClr val="tx1"/>
                </a:solidFill>
                <a:latin typeface="Gustavo Medium" pitchFamily="2" charset="77"/>
                <a:ea typeface="Gustavo Medium" pitchFamily="2" charset="77"/>
                <a:cs typeface="Arial Black" panose="020B0604020202020204" pitchFamily="34" charset="0"/>
              </a:defRPr>
            </a:lvl1pPr>
          </a:lstStyle>
          <a:p>
            <a:r>
              <a:rPr lang="en-US"/>
              <a:t>Click to Edit Title</a:t>
            </a:r>
          </a:p>
        </p:txBody>
      </p:sp>
      <p:cxnSp>
        <p:nvCxnSpPr>
          <p:cNvPr id="13" name="Straight Connector 12">
            <a:extLst>
              <a:ext uri="{FF2B5EF4-FFF2-40B4-BE49-F238E27FC236}">
                <a16:creationId xmlns:a16="http://schemas.microsoft.com/office/drawing/2014/main" id="{E22A700A-E789-E74F-AD14-8104E4750199}"/>
              </a:ext>
            </a:extLst>
          </p:cNvPr>
          <p:cNvCxnSpPr/>
          <p:nvPr userDrawn="1"/>
        </p:nvCxnSpPr>
        <p:spPr>
          <a:xfrm>
            <a:off x="1295401" y="7779897"/>
            <a:ext cx="9001775"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1">
            <a:extLst>
              <a:ext uri="{FF2B5EF4-FFF2-40B4-BE49-F238E27FC236}">
                <a16:creationId xmlns:a16="http://schemas.microsoft.com/office/drawing/2014/main" id="{5AF73ACD-4E3A-B34C-9B9B-36F0998E6E45}"/>
              </a:ext>
            </a:extLst>
          </p:cNvPr>
          <p:cNvSpPr>
            <a:spLocks noGrp="1"/>
          </p:cNvSpPr>
          <p:nvPr>
            <p:ph type="body" sz="quarter" idx="11" hasCustomPrompt="1"/>
          </p:nvPr>
        </p:nvSpPr>
        <p:spPr>
          <a:xfrm>
            <a:off x="1277112" y="6100288"/>
            <a:ext cx="9634746" cy="1660517"/>
          </a:xfrm>
          <a:prstGeom prst="rect">
            <a:avLst/>
          </a:prstGeom>
        </p:spPr>
        <p:txBody>
          <a:bodyPr>
            <a:noAutofit/>
          </a:bodyPr>
          <a:lstStyle>
            <a:lvl1pPr marL="0" indent="0">
              <a:lnSpc>
                <a:spcPct val="100000"/>
              </a:lnSpc>
              <a:buNone/>
              <a:defRPr sz="3600" b="0" i="0">
                <a:solidFill>
                  <a:schemeClr val="tx1"/>
                </a:solidFill>
                <a:latin typeface="Object Sans" pitchFamily="2" charset="77"/>
              </a:defRPr>
            </a:lvl1pPr>
          </a:lstStyle>
          <a:p>
            <a:pPr lvl="0"/>
            <a:r>
              <a:rPr lang="en-US"/>
              <a:t>Subtitle</a:t>
            </a:r>
          </a:p>
        </p:txBody>
      </p:sp>
      <p:pic>
        <p:nvPicPr>
          <p:cNvPr id="8" name="Picture 7">
            <a:extLst>
              <a:ext uri="{FF2B5EF4-FFF2-40B4-BE49-F238E27FC236}">
                <a16:creationId xmlns:a16="http://schemas.microsoft.com/office/drawing/2014/main" id="{1765A2E9-09D6-6C40-B456-156BA09692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3710" y="718250"/>
            <a:ext cx="7831836" cy="686535"/>
          </a:xfrm>
          <a:prstGeom prst="rect">
            <a:avLst/>
          </a:prstGeom>
        </p:spPr>
      </p:pic>
    </p:spTree>
    <p:extLst>
      <p:ext uri="{BB962C8B-B14F-4D97-AF65-F5344CB8AC3E}">
        <p14:creationId xmlns:p14="http://schemas.microsoft.com/office/powerpoint/2010/main" val="954420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1DF837E-0A9C-924E-A70F-1CFEBA610A69}"/>
              </a:ext>
            </a:extLst>
          </p:cNvPr>
          <p:cNvSpPr>
            <a:spLocks noGrp="1"/>
          </p:cNvSpPr>
          <p:nvPr>
            <p:ph idx="1"/>
          </p:nvPr>
        </p:nvSpPr>
        <p:spPr>
          <a:xfrm>
            <a:off x="546311" y="2533974"/>
            <a:ext cx="8043626" cy="6803574"/>
          </a:xfrm>
          <a:prstGeom prst="rect">
            <a:avLst/>
          </a:prstGeom>
        </p:spPr>
        <p:txBody>
          <a:bodyPr>
            <a:noAutofit/>
          </a:bodyPr>
          <a:lstStyle>
            <a:lvl1pPr>
              <a:buClr>
                <a:schemeClr val="accent2"/>
              </a:buClr>
              <a:buSzPct val="80000"/>
              <a:defRPr sz="3000" b="0" i="0">
                <a:solidFill>
                  <a:schemeClr val="tx1"/>
                </a:solidFill>
                <a:latin typeface="Object Sans" pitchFamily="2" charset="77"/>
              </a:defRPr>
            </a:lvl1pPr>
            <a:lvl2pPr>
              <a:buClr>
                <a:schemeClr val="accent2"/>
              </a:buClr>
              <a:buSzPct val="80000"/>
              <a:defRPr sz="2700" b="0" i="0">
                <a:solidFill>
                  <a:schemeClr val="tx1"/>
                </a:solidFill>
                <a:latin typeface="Object Sans" pitchFamily="2" charset="77"/>
              </a:defRPr>
            </a:lvl2pPr>
            <a:lvl3pPr>
              <a:buClr>
                <a:schemeClr val="accent2"/>
              </a:buClr>
              <a:buSzPct val="80000"/>
              <a:defRPr sz="2400" b="0" i="0">
                <a:solidFill>
                  <a:schemeClr val="tx1"/>
                </a:solidFill>
                <a:latin typeface="Object Sans" pitchFamily="2" charset="77"/>
              </a:defRPr>
            </a:lvl3pPr>
            <a:lvl4pPr>
              <a:buClr>
                <a:schemeClr val="accent2"/>
              </a:buClr>
              <a:buSzPct val="80000"/>
              <a:defRPr sz="2100" b="0" i="0">
                <a:solidFill>
                  <a:schemeClr val="tx1"/>
                </a:solidFill>
                <a:latin typeface="Object Sans" pitchFamily="2" charset="77"/>
              </a:defRPr>
            </a:lvl4pPr>
            <a:lvl5pPr>
              <a:buClr>
                <a:schemeClr val="accent2"/>
              </a:buClr>
              <a:buSzPct val="80000"/>
              <a:defRPr sz="21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D2C992E0-BC97-0745-AC0D-E4F2D9D70485}"/>
              </a:ext>
            </a:extLst>
          </p:cNvPr>
          <p:cNvSpPr>
            <a:spLocks noGrp="1"/>
          </p:cNvSpPr>
          <p:nvPr>
            <p:ph type="title" hasCustomPrompt="1"/>
          </p:nvPr>
        </p:nvSpPr>
        <p:spPr>
          <a:xfrm>
            <a:off x="546311" y="360336"/>
            <a:ext cx="17195379"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19" name="Content Placeholder 2">
            <a:extLst>
              <a:ext uri="{FF2B5EF4-FFF2-40B4-BE49-F238E27FC236}">
                <a16:creationId xmlns:a16="http://schemas.microsoft.com/office/drawing/2014/main" id="{F5332376-B29D-3B42-82DF-326F5F6BE0CF}"/>
              </a:ext>
            </a:extLst>
          </p:cNvPr>
          <p:cNvSpPr>
            <a:spLocks noGrp="1"/>
          </p:cNvSpPr>
          <p:nvPr>
            <p:ph idx="13"/>
          </p:nvPr>
        </p:nvSpPr>
        <p:spPr>
          <a:xfrm>
            <a:off x="9698065" y="2533974"/>
            <a:ext cx="8043626" cy="6803574"/>
          </a:xfrm>
          <a:prstGeom prst="rect">
            <a:avLst/>
          </a:prstGeom>
        </p:spPr>
        <p:txBody>
          <a:bodyPr>
            <a:noAutofit/>
          </a:bodyPr>
          <a:lstStyle>
            <a:lvl1pPr>
              <a:buClr>
                <a:schemeClr val="accent2"/>
              </a:buClr>
              <a:buSzPct val="80000"/>
              <a:defRPr sz="3000" b="0" i="0">
                <a:solidFill>
                  <a:schemeClr val="tx1"/>
                </a:solidFill>
                <a:latin typeface="Object Sans" pitchFamily="2" charset="77"/>
              </a:defRPr>
            </a:lvl1pPr>
            <a:lvl2pPr>
              <a:buClr>
                <a:schemeClr val="accent2"/>
              </a:buClr>
              <a:buSzPct val="80000"/>
              <a:defRPr sz="2700" b="0" i="0">
                <a:solidFill>
                  <a:schemeClr val="tx1"/>
                </a:solidFill>
                <a:latin typeface="Object Sans" pitchFamily="2" charset="77"/>
              </a:defRPr>
            </a:lvl2pPr>
            <a:lvl3pPr>
              <a:buClr>
                <a:schemeClr val="accent2"/>
              </a:buClr>
              <a:buSzPct val="80000"/>
              <a:defRPr sz="2400" b="0" i="0">
                <a:solidFill>
                  <a:schemeClr val="tx1"/>
                </a:solidFill>
                <a:latin typeface="Object Sans" pitchFamily="2" charset="77"/>
              </a:defRPr>
            </a:lvl3pPr>
            <a:lvl4pPr>
              <a:buClr>
                <a:schemeClr val="accent2"/>
              </a:buClr>
              <a:buSzPct val="80000"/>
              <a:defRPr sz="2100" b="0" i="0">
                <a:solidFill>
                  <a:schemeClr val="tx1"/>
                </a:solidFill>
                <a:latin typeface="Object Sans" pitchFamily="2" charset="77"/>
              </a:defRPr>
            </a:lvl4pPr>
            <a:lvl5pPr>
              <a:buClr>
                <a:schemeClr val="accent2"/>
              </a:buClr>
              <a:buSzPct val="80000"/>
              <a:defRPr sz="21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DAD49B1-E58D-3C40-A94B-205B569F63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9" name="Slide Number Placeholder 5">
            <a:extLst>
              <a:ext uri="{FF2B5EF4-FFF2-40B4-BE49-F238E27FC236}">
                <a16:creationId xmlns:a16="http://schemas.microsoft.com/office/drawing/2014/main" id="{3B29BEF3-4D43-D744-8092-4F5382C54299}"/>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11" name="Footer Placeholder 4">
            <a:extLst>
              <a:ext uri="{FF2B5EF4-FFF2-40B4-BE49-F238E27FC236}">
                <a16:creationId xmlns:a16="http://schemas.microsoft.com/office/drawing/2014/main" id="{98EC163A-72D2-854B-BF7E-37E3F2F49575}"/>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1647699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2 Column Content">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1DF837E-0A9C-924E-A70F-1CFEBA610A69}"/>
              </a:ext>
            </a:extLst>
          </p:cNvPr>
          <p:cNvSpPr>
            <a:spLocks noGrp="1"/>
          </p:cNvSpPr>
          <p:nvPr>
            <p:ph idx="1"/>
          </p:nvPr>
        </p:nvSpPr>
        <p:spPr>
          <a:xfrm>
            <a:off x="546311" y="3130824"/>
            <a:ext cx="8043626" cy="6206724"/>
          </a:xfrm>
          <a:prstGeom prst="rect">
            <a:avLst/>
          </a:prstGeom>
        </p:spPr>
        <p:txBody>
          <a:bodyPr>
            <a:noAutofit/>
          </a:bodyPr>
          <a:lstStyle>
            <a:lvl1pPr>
              <a:buClr>
                <a:schemeClr val="accent2"/>
              </a:buClr>
              <a:buSzPct val="80000"/>
              <a:defRPr sz="3000" b="0" i="0">
                <a:solidFill>
                  <a:schemeClr val="tx1"/>
                </a:solidFill>
                <a:latin typeface="Object Sans" pitchFamily="2" charset="77"/>
              </a:defRPr>
            </a:lvl1pPr>
            <a:lvl2pPr>
              <a:buClr>
                <a:schemeClr val="accent2"/>
              </a:buClr>
              <a:buSzPct val="80000"/>
              <a:defRPr sz="2700" b="0" i="0">
                <a:solidFill>
                  <a:schemeClr val="tx1"/>
                </a:solidFill>
                <a:latin typeface="Object Sans" pitchFamily="2" charset="77"/>
              </a:defRPr>
            </a:lvl2pPr>
            <a:lvl3pPr>
              <a:buClr>
                <a:schemeClr val="accent2"/>
              </a:buClr>
              <a:buSzPct val="80000"/>
              <a:defRPr sz="2400" b="0" i="0">
                <a:solidFill>
                  <a:schemeClr val="tx1"/>
                </a:solidFill>
                <a:latin typeface="Object Sans" pitchFamily="2" charset="77"/>
              </a:defRPr>
            </a:lvl3pPr>
            <a:lvl4pPr>
              <a:buClr>
                <a:schemeClr val="accent2"/>
              </a:buClr>
              <a:buSzPct val="80000"/>
              <a:defRPr sz="2100" b="0" i="0">
                <a:solidFill>
                  <a:schemeClr val="tx1"/>
                </a:solidFill>
                <a:latin typeface="Object Sans" pitchFamily="2" charset="77"/>
              </a:defRPr>
            </a:lvl4pPr>
            <a:lvl5pPr>
              <a:buClr>
                <a:schemeClr val="accent2"/>
              </a:buClr>
              <a:buSzPct val="80000"/>
              <a:defRPr sz="21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D2C992E0-BC97-0745-AC0D-E4F2D9D70485}"/>
              </a:ext>
            </a:extLst>
          </p:cNvPr>
          <p:cNvSpPr>
            <a:spLocks noGrp="1"/>
          </p:cNvSpPr>
          <p:nvPr>
            <p:ph type="title" hasCustomPrompt="1"/>
          </p:nvPr>
        </p:nvSpPr>
        <p:spPr>
          <a:xfrm>
            <a:off x="546311" y="360336"/>
            <a:ext cx="17195379"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19" name="Content Placeholder 2">
            <a:extLst>
              <a:ext uri="{FF2B5EF4-FFF2-40B4-BE49-F238E27FC236}">
                <a16:creationId xmlns:a16="http://schemas.microsoft.com/office/drawing/2014/main" id="{F5332376-B29D-3B42-82DF-326F5F6BE0CF}"/>
              </a:ext>
            </a:extLst>
          </p:cNvPr>
          <p:cNvSpPr>
            <a:spLocks noGrp="1"/>
          </p:cNvSpPr>
          <p:nvPr>
            <p:ph idx="13"/>
          </p:nvPr>
        </p:nvSpPr>
        <p:spPr>
          <a:xfrm>
            <a:off x="9698065" y="3130824"/>
            <a:ext cx="8043626" cy="6206724"/>
          </a:xfrm>
          <a:prstGeom prst="rect">
            <a:avLst/>
          </a:prstGeom>
        </p:spPr>
        <p:txBody>
          <a:bodyPr>
            <a:noAutofit/>
          </a:bodyPr>
          <a:lstStyle>
            <a:lvl1pPr>
              <a:buClr>
                <a:schemeClr val="accent2"/>
              </a:buClr>
              <a:buSzPct val="80000"/>
              <a:defRPr sz="3000" b="0" i="0">
                <a:solidFill>
                  <a:schemeClr val="tx1"/>
                </a:solidFill>
                <a:latin typeface="Object Sans" pitchFamily="2" charset="77"/>
              </a:defRPr>
            </a:lvl1pPr>
            <a:lvl2pPr>
              <a:buClr>
                <a:schemeClr val="accent2"/>
              </a:buClr>
              <a:buSzPct val="80000"/>
              <a:defRPr sz="2700" b="0" i="0">
                <a:solidFill>
                  <a:schemeClr val="tx1"/>
                </a:solidFill>
                <a:latin typeface="Object Sans" pitchFamily="2" charset="77"/>
              </a:defRPr>
            </a:lvl2pPr>
            <a:lvl3pPr>
              <a:buClr>
                <a:schemeClr val="accent2"/>
              </a:buClr>
              <a:buSzPct val="80000"/>
              <a:defRPr sz="2400" b="0" i="0">
                <a:solidFill>
                  <a:schemeClr val="tx1"/>
                </a:solidFill>
                <a:latin typeface="Object Sans" pitchFamily="2" charset="77"/>
              </a:defRPr>
            </a:lvl3pPr>
            <a:lvl4pPr>
              <a:buClr>
                <a:schemeClr val="accent2"/>
              </a:buClr>
              <a:buSzPct val="80000"/>
              <a:defRPr sz="2100" b="0" i="0">
                <a:solidFill>
                  <a:schemeClr val="tx1"/>
                </a:solidFill>
                <a:latin typeface="Object Sans" pitchFamily="2" charset="77"/>
              </a:defRPr>
            </a:lvl4pPr>
            <a:lvl5pPr>
              <a:buClr>
                <a:schemeClr val="accent2"/>
              </a:buClr>
              <a:buSzPct val="80000"/>
              <a:defRPr sz="21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DAD49B1-E58D-3C40-A94B-205B569F63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9" name="Text Placeholder 2">
            <a:extLst>
              <a:ext uri="{FF2B5EF4-FFF2-40B4-BE49-F238E27FC236}">
                <a16:creationId xmlns:a16="http://schemas.microsoft.com/office/drawing/2014/main" id="{D10418BC-C849-5B4D-819E-4A6E6FBD6543}"/>
              </a:ext>
            </a:extLst>
          </p:cNvPr>
          <p:cNvSpPr>
            <a:spLocks noGrp="1"/>
          </p:cNvSpPr>
          <p:nvPr>
            <p:ph type="body" sz="quarter" idx="11" hasCustomPrompt="1"/>
          </p:nvPr>
        </p:nvSpPr>
        <p:spPr>
          <a:xfrm>
            <a:off x="546312" y="2409826"/>
            <a:ext cx="8043624" cy="721001"/>
          </a:xfrm>
          <a:prstGeom prst="rect">
            <a:avLst/>
          </a:prstGeom>
        </p:spPr>
        <p:txBody>
          <a:bodyPr>
            <a:noAutofit/>
          </a:bodyPr>
          <a:lstStyle>
            <a:lvl1pPr marL="0" indent="0">
              <a:buNone/>
              <a:defRPr sz="3600" b="1" i="0">
                <a:solidFill>
                  <a:schemeClr val="accent1"/>
                </a:solidFill>
                <a:latin typeface="Object Sans" pitchFamily="2" charset="77"/>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title style</a:t>
            </a:r>
          </a:p>
        </p:txBody>
      </p:sp>
      <p:sp>
        <p:nvSpPr>
          <p:cNvPr id="10" name="Text Placeholder 2">
            <a:extLst>
              <a:ext uri="{FF2B5EF4-FFF2-40B4-BE49-F238E27FC236}">
                <a16:creationId xmlns:a16="http://schemas.microsoft.com/office/drawing/2014/main" id="{C5A0B5C9-7B01-1549-AD9C-85515F6D7078}"/>
              </a:ext>
            </a:extLst>
          </p:cNvPr>
          <p:cNvSpPr>
            <a:spLocks noGrp="1"/>
          </p:cNvSpPr>
          <p:nvPr>
            <p:ph type="body" sz="quarter" idx="14" hasCustomPrompt="1"/>
          </p:nvPr>
        </p:nvSpPr>
        <p:spPr>
          <a:xfrm>
            <a:off x="9698063" y="2409824"/>
            <a:ext cx="8043626" cy="721001"/>
          </a:xfrm>
          <a:prstGeom prst="rect">
            <a:avLst/>
          </a:prstGeom>
        </p:spPr>
        <p:txBody>
          <a:bodyPr>
            <a:noAutofit/>
          </a:bodyPr>
          <a:lstStyle>
            <a:lvl1pPr marL="0" indent="0">
              <a:buNone/>
              <a:defRPr sz="3600" b="1" i="0">
                <a:solidFill>
                  <a:schemeClr val="accent1"/>
                </a:solidFill>
                <a:latin typeface="Object Sans" pitchFamily="2" charset="77"/>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title style</a:t>
            </a:r>
          </a:p>
        </p:txBody>
      </p:sp>
      <p:sp>
        <p:nvSpPr>
          <p:cNvPr id="11" name="Slide Number Placeholder 5">
            <a:extLst>
              <a:ext uri="{FF2B5EF4-FFF2-40B4-BE49-F238E27FC236}">
                <a16:creationId xmlns:a16="http://schemas.microsoft.com/office/drawing/2014/main" id="{DE3F151C-259C-3341-91DA-1B1C4B2768D9}"/>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13" name="Footer Placeholder 4">
            <a:extLst>
              <a:ext uri="{FF2B5EF4-FFF2-40B4-BE49-F238E27FC236}">
                <a16:creationId xmlns:a16="http://schemas.microsoft.com/office/drawing/2014/main" id="{26E3F518-5D27-4643-8EA4-A8C97E2A0A84}"/>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3324340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Content and Image Shap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5ADE8B-5B0A-CC4B-BA06-3B4743D6B04E}"/>
              </a:ext>
            </a:extLst>
          </p:cNvPr>
          <p:cNvSpPr>
            <a:spLocks noGrp="1"/>
          </p:cNvSpPr>
          <p:nvPr>
            <p:ph type="title" hasCustomPrompt="1"/>
          </p:nvPr>
        </p:nvSpPr>
        <p:spPr>
          <a:xfrm>
            <a:off x="546311" y="360336"/>
            <a:ext cx="9229245"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20" name="Content Placeholder 2">
            <a:extLst>
              <a:ext uri="{FF2B5EF4-FFF2-40B4-BE49-F238E27FC236}">
                <a16:creationId xmlns:a16="http://schemas.microsoft.com/office/drawing/2014/main" id="{8FE84A98-B6DE-E544-AE76-87BD06F5F4F6}"/>
              </a:ext>
            </a:extLst>
          </p:cNvPr>
          <p:cNvSpPr>
            <a:spLocks noGrp="1"/>
          </p:cNvSpPr>
          <p:nvPr>
            <p:ph idx="1"/>
          </p:nvPr>
        </p:nvSpPr>
        <p:spPr>
          <a:xfrm>
            <a:off x="546311" y="2533974"/>
            <a:ext cx="9229245"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6AEDED8-3083-C947-871D-A2C7824B51F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7" name="Slide Number Placeholder 5">
            <a:extLst>
              <a:ext uri="{FF2B5EF4-FFF2-40B4-BE49-F238E27FC236}">
                <a16:creationId xmlns:a16="http://schemas.microsoft.com/office/drawing/2014/main" id="{6C4FFA2B-F36A-BA4F-B11C-660DA0611E89}"/>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10" name="Footer Placeholder 4">
            <a:extLst>
              <a:ext uri="{FF2B5EF4-FFF2-40B4-BE49-F238E27FC236}">
                <a16:creationId xmlns:a16="http://schemas.microsoft.com/office/drawing/2014/main" id="{7710D66E-03EE-3142-9ACB-7E08469CB115}"/>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2992151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Image Shape Reverse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1BCC19F-4310-8F40-8179-F06FBE624A18}"/>
              </a:ext>
            </a:extLst>
          </p:cNvPr>
          <p:cNvSpPr>
            <a:spLocks noGrp="1"/>
          </p:cNvSpPr>
          <p:nvPr>
            <p:ph type="title" hasCustomPrompt="1"/>
          </p:nvPr>
        </p:nvSpPr>
        <p:spPr>
          <a:xfrm>
            <a:off x="8531813" y="360336"/>
            <a:ext cx="9008403"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16" name="Content Placeholder 2">
            <a:extLst>
              <a:ext uri="{FF2B5EF4-FFF2-40B4-BE49-F238E27FC236}">
                <a16:creationId xmlns:a16="http://schemas.microsoft.com/office/drawing/2014/main" id="{5AC86D2F-CC91-8948-A63F-D729AE8BBFAB}"/>
              </a:ext>
            </a:extLst>
          </p:cNvPr>
          <p:cNvSpPr>
            <a:spLocks noGrp="1"/>
          </p:cNvSpPr>
          <p:nvPr>
            <p:ph idx="1"/>
          </p:nvPr>
        </p:nvSpPr>
        <p:spPr>
          <a:xfrm>
            <a:off x="8531813" y="2533974"/>
            <a:ext cx="9008403"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95C275E-CD3D-C840-9044-677C9BF688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8" name="Slide Number Placeholder 5">
            <a:extLst>
              <a:ext uri="{FF2B5EF4-FFF2-40B4-BE49-F238E27FC236}">
                <a16:creationId xmlns:a16="http://schemas.microsoft.com/office/drawing/2014/main" id="{ADB30D32-97BA-994A-8534-750AD7278F47}"/>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10" name="Footer Placeholder 4">
            <a:extLst>
              <a:ext uri="{FF2B5EF4-FFF2-40B4-BE49-F238E27FC236}">
                <a16:creationId xmlns:a16="http://schemas.microsoft.com/office/drawing/2014/main" id="{106BB202-94D2-6D44-A493-B8215FF2847C}"/>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1763989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Content and Image Shap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5ADE8B-5B0A-CC4B-BA06-3B4743D6B04E}"/>
              </a:ext>
            </a:extLst>
          </p:cNvPr>
          <p:cNvSpPr>
            <a:spLocks noGrp="1"/>
          </p:cNvSpPr>
          <p:nvPr>
            <p:ph type="title" hasCustomPrompt="1"/>
          </p:nvPr>
        </p:nvSpPr>
        <p:spPr>
          <a:xfrm>
            <a:off x="546311" y="360336"/>
            <a:ext cx="9229245"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20" name="Content Placeholder 2">
            <a:extLst>
              <a:ext uri="{FF2B5EF4-FFF2-40B4-BE49-F238E27FC236}">
                <a16:creationId xmlns:a16="http://schemas.microsoft.com/office/drawing/2014/main" id="{8FE84A98-B6DE-E544-AE76-87BD06F5F4F6}"/>
              </a:ext>
            </a:extLst>
          </p:cNvPr>
          <p:cNvSpPr>
            <a:spLocks noGrp="1"/>
          </p:cNvSpPr>
          <p:nvPr>
            <p:ph idx="1"/>
          </p:nvPr>
        </p:nvSpPr>
        <p:spPr>
          <a:xfrm>
            <a:off x="546311" y="2533974"/>
            <a:ext cx="9229245"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41FC9C7-94F9-FA41-A07A-E7FF4DE177E3}"/>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Slide Number Placeholder 5">
            <a:extLst>
              <a:ext uri="{FF2B5EF4-FFF2-40B4-BE49-F238E27FC236}">
                <a16:creationId xmlns:a16="http://schemas.microsoft.com/office/drawing/2014/main" id="{5524998B-5DFB-1342-87EA-0C29F67DAAA7}"/>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9" name="Footer Placeholder 4">
            <a:extLst>
              <a:ext uri="{FF2B5EF4-FFF2-40B4-BE49-F238E27FC236}">
                <a16:creationId xmlns:a16="http://schemas.microsoft.com/office/drawing/2014/main" id="{9AFD1203-1C98-094E-B178-07ED152420AF}"/>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2716175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Content and Image Shap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5ADE8B-5B0A-CC4B-BA06-3B4743D6B04E}"/>
              </a:ext>
            </a:extLst>
          </p:cNvPr>
          <p:cNvSpPr>
            <a:spLocks noGrp="1"/>
          </p:cNvSpPr>
          <p:nvPr>
            <p:ph type="title" hasCustomPrompt="1"/>
          </p:nvPr>
        </p:nvSpPr>
        <p:spPr>
          <a:xfrm>
            <a:off x="546311" y="360336"/>
            <a:ext cx="9229245"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20" name="Content Placeholder 2">
            <a:extLst>
              <a:ext uri="{FF2B5EF4-FFF2-40B4-BE49-F238E27FC236}">
                <a16:creationId xmlns:a16="http://schemas.microsoft.com/office/drawing/2014/main" id="{8FE84A98-B6DE-E544-AE76-87BD06F5F4F6}"/>
              </a:ext>
            </a:extLst>
          </p:cNvPr>
          <p:cNvSpPr>
            <a:spLocks noGrp="1"/>
          </p:cNvSpPr>
          <p:nvPr>
            <p:ph idx="1"/>
          </p:nvPr>
        </p:nvSpPr>
        <p:spPr>
          <a:xfrm>
            <a:off x="546311" y="2533974"/>
            <a:ext cx="9229245"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41FC9C7-94F9-FA41-A07A-E7FF4DE177E3}"/>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Slide Number Placeholder 5">
            <a:extLst>
              <a:ext uri="{FF2B5EF4-FFF2-40B4-BE49-F238E27FC236}">
                <a16:creationId xmlns:a16="http://schemas.microsoft.com/office/drawing/2014/main" id="{29B282E7-B666-F143-ABCA-F4CA8B01122D}"/>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9" name="Footer Placeholder 4">
            <a:extLst>
              <a:ext uri="{FF2B5EF4-FFF2-40B4-BE49-F238E27FC236}">
                <a16:creationId xmlns:a16="http://schemas.microsoft.com/office/drawing/2014/main" id="{605A9CDD-DD40-D04F-878D-17DA1E07688D}"/>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138580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Content and Image Shap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5ADE8B-5B0A-CC4B-BA06-3B4743D6B04E}"/>
              </a:ext>
            </a:extLst>
          </p:cNvPr>
          <p:cNvSpPr>
            <a:spLocks noGrp="1"/>
          </p:cNvSpPr>
          <p:nvPr>
            <p:ph type="title" hasCustomPrompt="1"/>
          </p:nvPr>
        </p:nvSpPr>
        <p:spPr>
          <a:xfrm>
            <a:off x="546311" y="360336"/>
            <a:ext cx="9229245"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20" name="Content Placeholder 2">
            <a:extLst>
              <a:ext uri="{FF2B5EF4-FFF2-40B4-BE49-F238E27FC236}">
                <a16:creationId xmlns:a16="http://schemas.microsoft.com/office/drawing/2014/main" id="{8FE84A98-B6DE-E544-AE76-87BD06F5F4F6}"/>
              </a:ext>
            </a:extLst>
          </p:cNvPr>
          <p:cNvSpPr>
            <a:spLocks noGrp="1"/>
          </p:cNvSpPr>
          <p:nvPr>
            <p:ph idx="1"/>
          </p:nvPr>
        </p:nvSpPr>
        <p:spPr>
          <a:xfrm>
            <a:off x="546311" y="2533974"/>
            <a:ext cx="9229245"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41FC9C7-94F9-FA41-A07A-E7FF4DE177E3}"/>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Slide Number Placeholder 5">
            <a:extLst>
              <a:ext uri="{FF2B5EF4-FFF2-40B4-BE49-F238E27FC236}">
                <a16:creationId xmlns:a16="http://schemas.microsoft.com/office/drawing/2014/main" id="{29B282E7-B666-F143-ABCA-F4CA8B01122D}"/>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9" name="Footer Placeholder 4">
            <a:extLst>
              <a:ext uri="{FF2B5EF4-FFF2-40B4-BE49-F238E27FC236}">
                <a16:creationId xmlns:a16="http://schemas.microsoft.com/office/drawing/2014/main" id="{5CA3A58F-0C3C-2840-A6CF-3911E728A08E}"/>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3263675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Content and Image Shap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5ADE8B-5B0A-CC4B-BA06-3B4743D6B04E}"/>
              </a:ext>
            </a:extLst>
          </p:cNvPr>
          <p:cNvSpPr>
            <a:spLocks noGrp="1"/>
          </p:cNvSpPr>
          <p:nvPr>
            <p:ph type="title" hasCustomPrompt="1"/>
          </p:nvPr>
        </p:nvSpPr>
        <p:spPr>
          <a:xfrm>
            <a:off x="546311" y="360336"/>
            <a:ext cx="9229245"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20" name="Content Placeholder 2">
            <a:extLst>
              <a:ext uri="{FF2B5EF4-FFF2-40B4-BE49-F238E27FC236}">
                <a16:creationId xmlns:a16="http://schemas.microsoft.com/office/drawing/2014/main" id="{8FE84A98-B6DE-E544-AE76-87BD06F5F4F6}"/>
              </a:ext>
            </a:extLst>
          </p:cNvPr>
          <p:cNvSpPr>
            <a:spLocks noGrp="1"/>
          </p:cNvSpPr>
          <p:nvPr>
            <p:ph idx="1"/>
          </p:nvPr>
        </p:nvSpPr>
        <p:spPr>
          <a:xfrm>
            <a:off x="546311" y="2533974"/>
            <a:ext cx="9229245"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41FC9C7-94F9-FA41-A07A-E7FF4DE177E3}"/>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Slide Number Placeholder 5">
            <a:extLst>
              <a:ext uri="{FF2B5EF4-FFF2-40B4-BE49-F238E27FC236}">
                <a16:creationId xmlns:a16="http://schemas.microsoft.com/office/drawing/2014/main" id="{29B282E7-B666-F143-ABCA-F4CA8B01122D}"/>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9" name="Footer Placeholder 4">
            <a:extLst>
              <a:ext uri="{FF2B5EF4-FFF2-40B4-BE49-F238E27FC236}">
                <a16:creationId xmlns:a16="http://schemas.microsoft.com/office/drawing/2014/main" id="{62E354ED-5BAE-114A-9A0C-A22C06BE36D5}"/>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2683909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Content and Image Shap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5ADE8B-5B0A-CC4B-BA06-3B4743D6B04E}"/>
              </a:ext>
            </a:extLst>
          </p:cNvPr>
          <p:cNvSpPr>
            <a:spLocks noGrp="1"/>
          </p:cNvSpPr>
          <p:nvPr>
            <p:ph type="title" hasCustomPrompt="1"/>
          </p:nvPr>
        </p:nvSpPr>
        <p:spPr>
          <a:xfrm>
            <a:off x="546311" y="360336"/>
            <a:ext cx="9229245"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20" name="Content Placeholder 2">
            <a:extLst>
              <a:ext uri="{FF2B5EF4-FFF2-40B4-BE49-F238E27FC236}">
                <a16:creationId xmlns:a16="http://schemas.microsoft.com/office/drawing/2014/main" id="{8FE84A98-B6DE-E544-AE76-87BD06F5F4F6}"/>
              </a:ext>
            </a:extLst>
          </p:cNvPr>
          <p:cNvSpPr>
            <a:spLocks noGrp="1"/>
          </p:cNvSpPr>
          <p:nvPr>
            <p:ph idx="1"/>
          </p:nvPr>
        </p:nvSpPr>
        <p:spPr>
          <a:xfrm>
            <a:off x="546311" y="2533974"/>
            <a:ext cx="9229245"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41FC9C7-94F9-FA41-A07A-E7FF4DE177E3}"/>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Slide Number Placeholder 5">
            <a:extLst>
              <a:ext uri="{FF2B5EF4-FFF2-40B4-BE49-F238E27FC236}">
                <a16:creationId xmlns:a16="http://schemas.microsoft.com/office/drawing/2014/main" id="{29B282E7-B666-F143-ABCA-F4CA8B01122D}"/>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9" name="Footer Placeholder 4">
            <a:extLst>
              <a:ext uri="{FF2B5EF4-FFF2-40B4-BE49-F238E27FC236}">
                <a16:creationId xmlns:a16="http://schemas.microsoft.com/office/drawing/2014/main" id="{D02E358C-BFB6-5243-880C-644BD157C1FA}"/>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3925738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Content and Image Shap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5ADE8B-5B0A-CC4B-BA06-3B4743D6B04E}"/>
              </a:ext>
            </a:extLst>
          </p:cNvPr>
          <p:cNvSpPr>
            <a:spLocks noGrp="1"/>
          </p:cNvSpPr>
          <p:nvPr>
            <p:ph type="title" hasCustomPrompt="1"/>
          </p:nvPr>
        </p:nvSpPr>
        <p:spPr>
          <a:xfrm>
            <a:off x="546311" y="360336"/>
            <a:ext cx="9229245"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20" name="Content Placeholder 2">
            <a:extLst>
              <a:ext uri="{FF2B5EF4-FFF2-40B4-BE49-F238E27FC236}">
                <a16:creationId xmlns:a16="http://schemas.microsoft.com/office/drawing/2014/main" id="{8FE84A98-B6DE-E544-AE76-87BD06F5F4F6}"/>
              </a:ext>
            </a:extLst>
          </p:cNvPr>
          <p:cNvSpPr>
            <a:spLocks noGrp="1"/>
          </p:cNvSpPr>
          <p:nvPr>
            <p:ph idx="1"/>
          </p:nvPr>
        </p:nvSpPr>
        <p:spPr>
          <a:xfrm>
            <a:off x="546311" y="2533974"/>
            <a:ext cx="9229245"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41FC9C7-94F9-FA41-A07A-E7FF4DE177E3}"/>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Slide Number Placeholder 5">
            <a:extLst>
              <a:ext uri="{FF2B5EF4-FFF2-40B4-BE49-F238E27FC236}">
                <a16:creationId xmlns:a16="http://schemas.microsoft.com/office/drawing/2014/main" id="{29B282E7-B666-F143-ABCA-F4CA8B01122D}"/>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9" name="Footer Placeholder 4">
            <a:extLst>
              <a:ext uri="{FF2B5EF4-FFF2-40B4-BE49-F238E27FC236}">
                <a16:creationId xmlns:a16="http://schemas.microsoft.com/office/drawing/2014/main" id="{1290CFAE-D5F9-9E4C-8D65-4C842F7FB323}"/>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4131976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6F8A3A4-784D-B645-B66F-3F61441F5BD2}"/>
              </a:ext>
            </a:extLst>
          </p:cNvPr>
          <p:cNvSpPr>
            <a:spLocks noGrp="1"/>
          </p:cNvSpPr>
          <p:nvPr>
            <p:ph type="subTitle" idx="1" hasCustomPrompt="1"/>
          </p:nvPr>
        </p:nvSpPr>
        <p:spPr>
          <a:xfrm>
            <a:off x="1295400" y="6628785"/>
            <a:ext cx="11015547" cy="393147"/>
          </a:xfrm>
          <a:prstGeom prst="rect">
            <a:avLst/>
          </a:prstGeom>
        </p:spPr>
        <p:txBody>
          <a:bodyPr>
            <a:noAutofit/>
          </a:bodyPr>
          <a:lstStyle>
            <a:lvl1pPr marL="0" indent="0" algn="l">
              <a:buNone/>
              <a:defRPr sz="1575" b="1" i="0" spc="450">
                <a:solidFill>
                  <a:schemeClr val="bg1"/>
                </a:solidFill>
                <a:latin typeface="Object Sans" pitchFamily="2" charset="77"/>
                <a:cs typeface="Arial Black"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PRESENTER</a:t>
            </a:r>
          </a:p>
        </p:txBody>
      </p:sp>
      <p:sp>
        <p:nvSpPr>
          <p:cNvPr id="11" name="Text Placeholder 11">
            <a:extLst>
              <a:ext uri="{FF2B5EF4-FFF2-40B4-BE49-F238E27FC236}">
                <a16:creationId xmlns:a16="http://schemas.microsoft.com/office/drawing/2014/main" id="{88DCDAED-4EAD-F44E-BBBD-200C2DE30788}"/>
              </a:ext>
            </a:extLst>
          </p:cNvPr>
          <p:cNvSpPr>
            <a:spLocks noGrp="1"/>
          </p:cNvSpPr>
          <p:nvPr>
            <p:ph type="body" sz="quarter" idx="10" hasCustomPrompt="1"/>
          </p:nvPr>
        </p:nvSpPr>
        <p:spPr>
          <a:xfrm>
            <a:off x="1295400" y="7041018"/>
            <a:ext cx="11015547" cy="578168"/>
          </a:xfrm>
          <a:prstGeom prst="rect">
            <a:avLst/>
          </a:prstGeom>
        </p:spPr>
        <p:txBody>
          <a:bodyPr>
            <a:noAutofit/>
          </a:bodyPr>
          <a:lstStyle>
            <a:lvl1pPr marL="0" indent="0">
              <a:buNone/>
              <a:defRPr sz="2700" b="0" i="0">
                <a:solidFill>
                  <a:schemeClr val="bg1"/>
                </a:solidFill>
                <a:latin typeface="Object Sans" pitchFamily="2" charset="77"/>
              </a:defRPr>
            </a:lvl1pPr>
          </a:lstStyle>
          <a:p>
            <a:pPr lvl="0"/>
            <a:r>
              <a:rPr lang="en-US"/>
              <a:t>Name / Title</a:t>
            </a:r>
          </a:p>
        </p:txBody>
      </p:sp>
      <p:sp>
        <p:nvSpPr>
          <p:cNvPr id="13" name="Text Placeholder 11">
            <a:extLst>
              <a:ext uri="{FF2B5EF4-FFF2-40B4-BE49-F238E27FC236}">
                <a16:creationId xmlns:a16="http://schemas.microsoft.com/office/drawing/2014/main" id="{527791C9-7069-A848-A54D-094D0270251F}"/>
              </a:ext>
            </a:extLst>
          </p:cNvPr>
          <p:cNvSpPr>
            <a:spLocks noGrp="1"/>
          </p:cNvSpPr>
          <p:nvPr>
            <p:ph type="body" sz="quarter" idx="11" hasCustomPrompt="1"/>
          </p:nvPr>
        </p:nvSpPr>
        <p:spPr>
          <a:xfrm>
            <a:off x="1295400" y="8702704"/>
            <a:ext cx="11015547" cy="578168"/>
          </a:xfrm>
          <a:prstGeom prst="rect">
            <a:avLst/>
          </a:prstGeom>
        </p:spPr>
        <p:txBody>
          <a:bodyPr>
            <a:noAutofit/>
          </a:bodyPr>
          <a:lstStyle>
            <a:lvl1pPr marL="0" indent="0">
              <a:buNone/>
              <a:defRPr sz="2700" b="0" i="0">
                <a:solidFill>
                  <a:schemeClr val="bg1"/>
                </a:solidFill>
                <a:latin typeface="Object Sans" pitchFamily="2" charset="77"/>
              </a:defRPr>
            </a:lvl1pPr>
          </a:lstStyle>
          <a:p>
            <a:pPr lvl="0"/>
            <a:r>
              <a:rPr lang="en-US"/>
              <a:t>Month Day, Year</a:t>
            </a:r>
          </a:p>
        </p:txBody>
      </p:sp>
      <p:sp>
        <p:nvSpPr>
          <p:cNvPr id="15" name="Text Placeholder 15">
            <a:extLst>
              <a:ext uri="{FF2B5EF4-FFF2-40B4-BE49-F238E27FC236}">
                <a16:creationId xmlns:a16="http://schemas.microsoft.com/office/drawing/2014/main" id="{7ABF40F6-1FDB-BC42-A18A-9BF69754AEB2}"/>
              </a:ext>
            </a:extLst>
          </p:cNvPr>
          <p:cNvSpPr>
            <a:spLocks noGrp="1"/>
          </p:cNvSpPr>
          <p:nvPr>
            <p:ph type="body" sz="quarter" idx="12" hasCustomPrompt="1"/>
          </p:nvPr>
        </p:nvSpPr>
        <p:spPr>
          <a:xfrm>
            <a:off x="1295400" y="8283513"/>
            <a:ext cx="11015547" cy="384339"/>
          </a:xfrm>
          <a:prstGeom prst="rect">
            <a:avLst/>
          </a:prstGeom>
        </p:spPr>
        <p:txBody>
          <a:bodyPr>
            <a:noAutofit/>
          </a:bodyPr>
          <a:lstStyle>
            <a:lvl1pPr marL="0" indent="0">
              <a:buNone/>
              <a:defRPr sz="1575" b="1" i="0" cap="all" spc="450" baseline="0">
                <a:solidFill>
                  <a:schemeClr val="bg1"/>
                </a:solidFill>
                <a:latin typeface="Object Sans" pitchFamily="2" charset="77"/>
                <a:cs typeface="Arial Black" panose="020B0604020202020204" pitchFamily="34" charset="0"/>
              </a:defRPr>
            </a:lvl1pPr>
          </a:lstStyle>
          <a:p>
            <a:pPr lvl="0"/>
            <a:r>
              <a:rPr lang="en-US"/>
              <a:t>DATE</a:t>
            </a:r>
          </a:p>
        </p:txBody>
      </p:sp>
      <p:sp>
        <p:nvSpPr>
          <p:cNvPr id="17" name="Title 1">
            <a:extLst>
              <a:ext uri="{FF2B5EF4-FFF2-40B4-BE49-F238E27FC236}">
                <a16:creationId xmlns:a16="http://schemas.microsoft.com/office/drawing/2014/main" id="{0E902D45-85D3-4344-ACB5-E8E4031B81DB}"/>
              </a:ext>
            </a:extLst>
          </p:cNvPr>
          <p:cNvSpPr>
            <a:spLocks noGrp="1"/>
          </p:cNvSpPr>
          <p:nvPr>
            <p:ph type="ctrTitle" hasCustomPrompt="1"/>
          </p:nvPr>
        </p:nvSpPr>
        <p:spPr>
          <a:xfrm>
            <a:off x="1295400" y="3148900"/>
            <a:ext cx="11015547" cy="2738216"/>
          </a:xfrm>
          <a:prstGeom prst="rect">
            <a:avLst/>
          </a:prstGeom>
        </p:spPr>
        <p:txBody>
          <a:bodyPr anchor="b">
            <a:noAutofit/>
          </a:bodyPr>
          <a:lstStyle>
            <a:lvl1pPr algn="l">
              <a:lnSpc>
                <a:spcPct val="100000"/>
              </a:lnSpc>
              <a:defRPr sz="5400" b="0" i="0">
                <a:solidFill>
                  <a:schemeClr val="bg1"/>
                </a:solidFill>
                <a:latin typeface="Gustavo Medium" pitchFamily="2" charset="77"/>
                <a:ea typeface="Gustavo Medium" pitchFamily="2" charset="77"/>
                <a:cs typeface="Arial Black" panose="020B0604020202020204" pitchFamily="34" charset="0"/>
              </a:defRPr>
            </a:lvl1pPr>
          </a:lstStyle>
          <a:p>
            <a:r>
              <a:rPr lang="en-US"/>
              <a:t>Click to Edit Title</a:t>
            </a:r>
          </a:p>
        </p:txBody>
      </p:sp>
      <p:pic>
        <p:nvPicPr>
          <p:cNvPr id="9" name="Picture 8">
            <a:extLst>
              <a:ext uri="{FF2B5EF4-FFF2-40B4-BE49-F238E27FC236}">
                <a16:creationId xmlns:a16="http://schemas.microsoft.com/office/drawing/2014/main" id="{BE285458-7458-EB40-9CDD-93F902F7E97A}"/>
              </a:ext>
            </a:extLst>
          </p:cNvPr>
          <p:cNvPicPr>
            <a:picLocks noChangeAspect="1"/>
          </p:cNvPicPr>
          <p:nvPr userDrawn="1"/>
        </p:nvPicPr>
        <p:blipFill>
          <a:blip r:embed="rId3"/>
          <a:stretch>
            <a:fillRect/>
          </a:stretch>
        </p:blipFill>
        <p:spPr>
          <a:xfrm>
            <a:off x="1105251" y="780983"/>
            <a:ext cx="2967645" cy="548640"/>
          </a:xfrm>
          <a:prstGeom prst="rect">
            <a:avLst/>
          </a:prstGeom>
        </p:spPr>
      </p:pic>
    </p:spTree>
    <p:extLst>
      <p:ext uri="{BB962C8B-B14F-4D97-AF65-F5344CB8AC3E}">
        <p14:creationId xmlns:p14="http://schemas.microsoft.com/office/powerpoint/2010/main" val="2835056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Content and Image Shape Revers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1BCC19F-4310-8F40-8179-F06FBE624A18}"/>
              </a:ext>
            </a:extLst>
          </p:cNvPr>
          <p:cNvSpPr>
            <a:spLocks noGrp="1"/>
          </p:cNvSpPr>
          <p:nvPr>
            <p:ph type="title" hasCustomPrompt="1"/>
          </p:nvPr>
        </p:nvSpPr>
        <p:spPr>
          <a:xfrm>
            <a:off x="8531813" y="360336"/>
            <a:ext cx="9008403"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16" name="Content Placeholder 2">
            <a:extLst>
              <a:ext uri="{FF2B5EF4-FFF2-40B4-BE49-F238E27FC236}">
                <a16:creationId xmlns:a16="http://schemas.microsoft.com/office/drawing/2014/main" id="{5AC86D2F-CC91-8948-A63F-D729AE8BBFAB}"/>
              </a:ext>
            </a:extLst>
          </p:cNvPr>
          <p:cNvSpPr>
            <a:spLocks noGrp="1"/>
          </p:cNvSpPr>
          <p:nvPr>
            <p:ph idx="1"/>
          </p:nvPr>
        </p:nvSpPr>
        <p:spPr>
          <a:xfrm>
            <a:off x="8531813" y="2533974"/>
            <a:ext cx="9008403"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95C275E-CD3D-C840-9044-677C9BF688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8" name="Slide Number Placeholder 5">
            <a:extLst>
              <a:ext uri="{FF2B5EF4-FFF2-40B4-BE49-F238E27FC236}">
                <a16:creationId xmlns:a16="http://schemas.microsoft.com/office/drawing/2014/main" id="{3B9CAB81-B7A4-E040-9D17-CA0694B86EC6}"/>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0" name="Footer Placeholder 4">
            <a:extLst>
              <a:ext uri="{FF2B5EF4-FFF2-40B4-BE49-F238E27FC236}">
                <a16:creationId xmlns:a16="http://schemas.microsoft.com/office/drawing/2014/main" id="{F80A6B38-86B9-6945-A177-93FCC377764B}"/>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3295006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Content and Image Shape Revers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1BCC19F-4310-8F40-8179-F06FBE624A18}"/>
              </a:ext>
            </a:extLst>
          </p:cNvPr>
          <p:cNvSpPr>
            <a:spLocks noGrp="1"/>
          </p:cNvSpPr>
          <p:nvPr>
            <p:ph type="title" hasCustomPrompt="1"/>
          </p:nvPr>
        </p:nvSpPr>
        <p:spPr>
          <a:xfrm>
            <a:off x="8531813" y="360336"/>
            <a:ext cx="9008403"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16" name="Content Placeholder 2">
            <a:extLst>
              <a:ext uri="{FF2B5EF4-FFF2-40B4-BE49-F238E27FC236}">
                <a16:creationId xmlns:a16="http://schemas.microsoft.com/office/drawing/2014/main" id="{5AC86D2F-CC91-8948-A63F-D729AE8BBFAB}"/>
              </a:ext>
            </a:extLst>
          </p:cNvPr>
          <p:cNvSpPr>
            <a:spLocks noGrp="1"/>
          </p:cNvSpPr>
          <p:nvPr>
            <p:ph idx="1"/>
          </p:nvPr>
        </p:nvSpPr>
        <p:spPr>
          <a:xfrm>
            <a:off x="8531813" y="2533974"/>
            <a:ext cx="9008403"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95C275E-CD3D-C840-9044-677C9BF688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8" name="Slide Number Placeholder 5">
            <a:extLst>
              <a:ext uri="{FF2B5EF4-FFF2-40B4-BE49-F238E27FC236}">
                <a16:creationId xmlns:a16="http://schemas.microsoft.com/office/drawing/2014/main" id="{BB306751-0C90-4F4F-9DE6-560DF9772419}"/>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0" name="Footer Placeholder 4">
            <a:extLst>
              <a:ext uri="{FF2B5EF4-FFF2-40B4-BE49-F238E27FC236}">
                <a16:creationId xmlns:a16="http://schemas.microsoft.com/office/drawing/2014/main" id="{86BF3438-5D2E-4A4D-A8B0-44010E7090CD}"/>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2623900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Content and Image Shape Revers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1BCC19F-4310-8F40-8179-F06FBE624A18}"/>
              </a:ext>
            </a:extLst>
          </p:cNvPr>
          <p:cNvSpPr>
            <a:spLocks noGrp="1"/>
          </p:cNvSpPr>
          <p:nvPr>
            <p:ph type="title" hasCustomPrompt="1"/>
          </p:nvPr>
        </p:nvSpPr>
        <p:spPr>
          <a:xfrm>
            <a:off x="8531813" y="360336"/>
            <a:ext cx="9008403"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16" name="Content Placeholder 2">
            <a:extLst>
              <a:ext uri="{FF2B5EF4-FFF2-40B4-BE49-F238E27FC236}">
                <a16:creationId xmlns:a16="http://schemas.microsoft.com/office/drawing/2014/main" id="{5AC86D2F-CC91-8948-A63F-D729AE8BBFAB}"/>
              </a:ext>
            </a:extLst>
          </p:cNvPr>
          <p:cNvSpPr>
            <a:spLocks noGrp="1"/>
          </p:cNvSpPr>
          <p:nvPr>
            <p:ph idx="1"/>
          </p:nvPr>
        </p:nvSpPr>
        <p:spPr>
          <a:xfrm>
            <a:off x="8531813" y="2533974"/>
            <a:ext cx="9008403"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95C275E-CD3D-C840-9044-677C9BF688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8" name="Slide Number Placeholder 5">
            <a:extLst>
              <a:ext uri="{FF2B5EF4-FFF2-40B4-BE49-F238E27FC236}">
                <a16:creationId xmlns:a16="http://schemas.microsoft.com/office/drawing/2014/main" id="{BB306751-0C90-4F4F-9DE6-560DF9772419}"/>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0" name="Footer Placeholder 4">
            <a:extLst>
              <a:ext uri="{FF2B5EF4-FFF2-40B4-BE49-F238E27FC236}">
                <a16:creationId xmlns:a16="http://schemas.microsoft.com/office/drawing/2014/main" id="{77EA6972-731E-604B-9A29-58F0D47B4932}"/>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2867765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Content and Image Shape Revers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1BCC19F-4310-8F40-8179-F06FBE624A18}"/>
              </a:ext>
            </a:extLst>
          </p:cNvPr>
          <p:cNvSpPr>
            <a:spLocks noGrp="1"/>
          </p:cNvSpPr>
          <p:nvPr>
            <p:ph type="title" hasCustomPrompt="1"/>
          </p:nvPr>
        </p:nvSpPr>
        <p:spPr>
          <a:xfrm>
            <a:off x="8531813" y="360336"/>
            <a:ext cx="9008403"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16" name="Content Placeholder 2">
            <a:extLst>
              <a:ext uri="{FF2B5EF4-FFF2-40B4-BE49-F238E27FC236}">
                <a16:creationId xmlns:a16="http://schemas.microsoft.com/office/drawing/2014/main" id="{5AC86D2F-CC91-8948-A63F-D729AE8BBFAB}"/>
              </a:ext>
            </a:extLst>
          </p:cNvPr>
          <p:cNvSpPr>
            <a:spLocks noGrp="1"/>
          </p:cNvSpPr>
          <p:nvPr>
            <p:ph idx="1"/>
          </p:nvPr>
        </p:nvSpPr>
        <p:spPr>
          <a:xfrm>
            <a:off x="8531813" y="2533974"/>
            <a:ext cx="9008403"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95C275E-CD3D-C840-9044-677C9BF688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8" name="Slide Number Placeholder 5">
            <a:extLst>
              <a:ext uri="{FF2B5EF4-FFF2-40B4-BE49-F238E27FC236}">
                <a16:creationId xmlns:a16="http://schemas.microsoft.com/office/drawing/2014/main" id="{BB306751-0C90-4F4F-9DE6-560DF9772419}"/>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0" name="Footer Placeholder 4">
            <a:extLst>
              <a:ext uri="{FF2B5EF4-FFF2-40B4-BE49-F238E27FC236}">
                <a16:creationId xmlns:a16="http://schemas.microsoft.com/office/drawing/2014/main" id="{AC8057BD-896F-DF46-AA2F-46EE06FFBA54}"/>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2222240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Content and Image Shape Revers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1BCC19F-4310-8F40-8179-F06FBE624A18}"/>
              </a:ext>
            </a:extLst>
          </p:cNvPr>
          <p:cNvSpPr>
            <a:spLocks noGrp="1"/>
          </p:cNvSpPr>
          <p:nvPr>
            <p:ph type="title" hasCustomPrompt="1"/>
          </p:nvPr>
        </p:nvSpPr>
        <p:spPr>
          <a:xfrm>
            <a:off x="8531813" y="360336"/>
            <a:ext cx="9008403"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16" name="Content Placeholder 2">
            <a:extLst>
              <a:ext uri="{FF2B5EF4-FFF2-40B4-BE49-F238E27FC236}">
                <a16:creationId xmlns:a16="http://schemas.microsoft.com/office/drawing/2014/main" id="{5AC86D2F-CC91-8948-A63F-D729AE8BBFAB}"/>
              </a:ext>
            </a:extLst>
          </p:cNvPr>
          <p:cNvSpPr>
            <a:spLocks noGrp="1"/>
          </p:cNvSpPr>
          <p:nvPr>
            <p:ph idx="1"/>
          </p:nvPr>
        </p:nvSpPr>
        <p:spPr>
          <a:xfrm>
            <a:off x="8531813" y="2533974"/>
            <a:ext cx="9008403"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95C275E-CD3D-C840-9044-677C9BF688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8" name="Slide Number Placeholder 5">
            <a:extLst>
              <a:ext uri="{FF2B5EF4-FFF2-40B4-BE49-F238E27FC236}">
                <a16:creationId xmlns:a16="http://schemas.microsoft.com/office/drawing/2014/main" id="{BB306751-0C90-4F4F-9DE6-560DF9772419}"/>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0" name="Footer Placeholder 4">
            <a:extLst>
              <a:ext uri="{FF2B5EF4-FFF2-40B4-BE49-F238E27FC236}">
                <a16:creationId xmlns:a16="http://schemas.microsoft.com/office/drawing/2014/main" id="{7FE2B9E9-BF97-F944-861A-8E99B4993EDF}"/>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3065840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Content and Image Shape Revers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1BCC19F-4310-8F40-8179-F06FBE624A18}"/>
              </a:ext>
            </a:extLst>
          </p:cNvPr>
          <p:cNvSpPr>
            <a:spLocks noGrp="1"/>
          </p:cNvSpPr>
          <p:nvPr>
            <p:ph type="title" hasCustomPrompt="1"/>
          </p:nvPr>
        </p:nvSpPr>
        <p:spPr>
          <a:xfrm>
            <a:off x="8531813" y="360336"/>
            <a:ext cx="9008403"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16" name="Content Placeholder 2">
            <a:extLst>
              <a:ext uri="{FF2B5EF4-FFF2-40B4-BE49-F238E27FC236}">
                <a16:creationId xmlns:a16="http://schemas.microsoft.com/office/drawing/2014/main" id="{5AC86D2F-CC91-8948-A63F-D729AE8BBFAB}"/>
              </a:ext>
            </a:extLst>
          </p:cNvPr>
          <p:cNvSpPr>
            <a:spLocks noGrp="1"/>
          </p:cNvSpPr>
          <p:nvPr>
            <p:ph idx="1"/>
          </p:nvPr>
        </p:nvSpPr>
        <p:spPr>
          <a:xfrm>
            <a:off x="8531813" y="2533974"/>
            <a:ext cx="9008403"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95C275E-CD3D-C840-9044-677C9BF688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8" name="Slide Number Placeholder 5">
            <a:extLst>
              <a:ext uri="{FF2B5EF4-FFF2-40B4-BE49-F238E27FC236}">
                <a16:creationId xmlns:a16="http://schemas.microsoft.com/office/drawing/2014/main" id="{BB306751-0C90-4F4F-9DE6-560DF9772419}"/>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0" name="Footer Placeholder 4">
            <a:extLst>
              <a:ext uri="{FF2B5EF4-FFF2-40B4-BE49-F238E27FC236}">
                <a16:creationId xmlns:a16="http://schemas.microsoft.com/office/drawing/2014/main" id="{EFF4A08D-E471-E146-B509-BCF96D4E859C}"/>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2355685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171F5DB-A401-C148-ABCE-8E3DBD881AC2}"/>
              </a:ext>
            </a:extLst>
          </p:cNvPr>
          <p:cNvSpPr>
            <a:spLocks noGrp="1"/>
          </p:cNvSpPr>
          <p:nvPr>
            <p:ph type="title" hasCustomPrompt="1"/>
          </p:nvPr>
        </p:nvSpPr>
        <p:spPr>
          <a:xfrm>
            <a:off x="546310" y="360336"/>
            <a:ext cx="17237993"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pic>
        <p:nvPicPr>
          <p:cNvPr id="7" name="Picture 6">
            <a:extLst>
              <a:ext uri="{FF2B5EF4-FFF2-40B4-BE49-F238E27FC236}">
                <a16:creationId xmlns:a16="http://schemas.microsoft.com/office/drawing/2014/main" id="{AE459728-4CD1-3442-BC3B-D1E0E37DB9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6" name="Slide Number Placeholder 5">
            <a:extLst>
              <a:ext uri="{FF2B5EF4-FFF2-40B4-BE49-F238E27FC236}">
                <a16:creationId xmlns:a16="http://schemas.microsoft.com/office/drawing/2014/main" id="{EF91A664-FA10-1C4B-B4E4-ECC8C8216FC4}"/>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9" name="Footer Placeholder 4">
            <a:extLst>
              <a:ext uri="{FF2B5EF4-FFF2-40B4-BE49-F238E27FC236}">
                <a16:creationId xmlns:a16="http://schemas.microsoft.com/office/drawing/2014/main" id="{958C7B90-4C11-004E-895A-23B3703AD6FF}"/>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A45CEEAB-1EF1-9A4E-9E41-043D037106E8}"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2155908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Foot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459728-4CD1-3442-BC3B-D1E0E37DB9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5" name="Slide Number Placeholder 5">
            <a:extLst>
              <a:ext uri="{FF2B5EF4-FFF2-40B4-BE49-F238E27FC236}">
                <a16:creationId xmlns:a16="http://schemas.microsoft.com/office/drawing/2014/main" id="{AAAEEDCF-F7A2-DE47-90F2-188AA0CF0C9C}"/>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54F35619-3E00-9941-AB5E-83FCBFDDD5DC}"/>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1656709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400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F07140-DE1D-0341-B005-D44030E255F0}"/>
              </a:ext>
            </a:extLst>
          </p:cNvPr>
          <p:cNvPicPr>
            <a:picLocks noChangeAspect="1"/>
          </p:cNvPicPr>
          <p:nvPr userDrawn="1"/>
        </p:nvPicPr>
        <p:blipFill>
          <a:blip r:embed="rId2"/>
          <a:stretch>
            <a:fillRect/>
          </a:stretch>
        </p:blipFill>
        <p:spPr>
          <a:xfrm>
            <a:off x="15537722" y="9600255"/>
            <a:ext cx="2249424" cy="415860"/>
          </a:xfrm>
          <a:prstGeom prst="rect">
            <a:avLst/>
          </a:prstGeom>
        </p:spPr>
      </p:pic>
      <p:sp>
        <p:nvSpPr>
          <p:cNvPr id="5" name="Slide Number Placeholder 5">
            <a:extLst>
              <a:ext uri="{FF2B5EF4-FFF2-40B4-BE49-F238E27FC236}">
                <a16:creationId xmlns:a16="http://schemas.microsoft.com/office/drawing/2014/main" id="{C32EED08-65B9-244E-879E-90BFC31C0243}"/>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12D616E2-4CA2-4F47-988E-81A3F437618C}"/>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384887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l -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6F8A3A4-784D-B645-B66F-3F61441F5BD2}"/>
              </a:ext>
            </a:extLst>
          </p:cNvPr>
          <p:cNvSpPr>
            <a:spLocks noGrp="1"/>
          </p:cNvSpPr>
          <p:nvPr>
            <p:ph type="subTitle" idx="1" hasCustomPrompt="1"/>
          </p:nvPr>
        </p:nvSpPr>
        <p:spPr>
          <a:xfrm>
            <a:off x="1295400" y="6628785"/>
            <a:ext cx="11015547" cy="393147"/>
          </a:xfrm>
          <a:prstGeom prst="rect">
            <a:avLst/>
          </a:prstGeom>
        </p:spPr>
        <p:txBody>
          <a:bodyPr>
            <a:noAutofit/>
          </a:bodyPr>
          <a:lstStyle>
            <a:lvl1pPr marL="0" indent="0" algn="l">
              <a:buNone/>
              <a:defRPr sz="1575" b="1" i="0" spc="450">
                <a:solidFill>
                  <a:schemeClr val="bg1"/>
                </a:solidFill>
                <a:latin typeface="Object Sans" pitchFamily="2" charset="77"/>
                <a:cs typeface="Arial Black"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PRESENTER</a:t>
            </a:r>
          </a:p>
        </p:txBody>
      </p:sp>
      <p:sp>
        <p:nvSpPr>
          <p:cNvPr id="11" name="Text Placeholder 11">
            <a:extLst>
              <a:ext uri="{FF2B5EF4-FFF2-40B4-BE49-F238E27FC236}">
                <a16:creationId xmlns:a16="http://schemas.microsoft.com/office/drawing/2014/main" id="{88DCDAED-4EAD-F44E-BBBD-200C2DE30788}"/>
              </a:ext>
            </a:extLst>
          </p:cNvPr>
          <p:cNvSpPr>
            <a:spLocks noGrp="1"/>
          </p:cNvSpPr>
          <p:nvPr>
            <p:ph type="body" sz="quarter" idx="10" hasCustomPrompt="1"/>
          </p:nvPr>
        </p:nvSpPr>
        <p:spPr>
          <a:xfrm>
            <a:off x="1295400" y="7041018"/>
            <a:ext cx="11015547" cy="578168"/>
          </a:xfrm>
          <a:prstGeom prst="rect">
            <a:avLst/>
          </a:prstGeom>
        </p:spPr>
        <p:txBody>
          <a:bodyPr>
            <a:noAutofit/>
          </a:bodyPr>
          <a:lstStyle>
            <a:lvl1pPr marL="0" indent="0">
              <a:buNone/>
              <a:defRPr sz="2700" b="0" i="0">
                <a:solidFill>
                  <a:schemeClr val="bg1"/>
                </a:solidFill>
                <a:latin typeface="Object Sans" pitchFamily="2" charset="77"/>
              </a:defRPr>
            </a:lvl1pPr>
          </a:lstStyle>
          <a:p>
            <a:pPr lvl="0"/>
            <a:r>
              <a:rPr lang="en-US"/>
              <a:t>Name / Title</a:t>
            </a:r>
          </a:p>
        </p:txBody>
      </p:sp>
      <p:sp>
        <p:nvSpPr>
          <p:cNvPr id="13" name="Text Placeholder 11">
            <a:extLst>
              <a:ext uri="{FF2B5EF4-FFF2-40B4-BE49-F238E27FC236}">
                <a16:creationId xmlns:a16="http://schemas.microsoft.com/office/drawing/2014/main" id="{527791C9-7069-A848-A54D-094D0270251F}"/>
              </a:ext>
            </a:extLst>
          </p:cNvPr>
          <p:cNvSpPr>
            <a:spLocks noGrp="1"/>
          </p:cNvSpPr>
          <p:nvPr>
            <p:ph type="body" sz="quarter" idx="11" hasCustomPrompt="1"/>
          </p:nvPr>
        </p:nvSpPr>
        <p:spPr>
          <a:xfrm>
            <a:off x="1295400" y="8702704"/>
            <a:ext cx="11015547" cy="578168"/>
          </a:xfrm>
          <a:prstGeom prst="rect">
            <a:avLst/>
          </a:prstGeom>
        </p:spPr>
        <p:txBody>
          <a:bodyPr>
            <a:noAutofit/>
          </a:bodyPr>
          <a:lstStyle>
            <a:lvl1pPr marL="0" indent="0">
              <a:buNone/>
              <a:defRPr sz="2700" b="0" i="0">
                <a:solidFill>
                  <a:schemeClr val="bg1"/>
                </a:solidFill>
                <a:latin typeface="Object Sans" pitchFamily="2" charset="77"/>
              </a:defRPr>
            </a:lvl1pPr>
          </a:lstStyle>
          <a:p>
            <a:pPr lvl="0"/>
            <a:r>
              <a:rPr lang="en-US"/>
              <a:t>Month Day, Year</a:t>
            </a:r>
          </a:p>
        </p:txBody>
      </p:sp>
      <p:sp>
        <p:nvSpPr>
          <p:cNvPr id="15" name="Text Placeholder 15">
            <a:extLst>
              <a:ext uri="{FF2B5EF4-FFF2-40B4-BE49-F238E27FC236}">
                <a16:creationId xmlns:a16="http://schemas.microsoft.com/office/drawing/2014/main" id="{7ABF40F6-1FDB-BC42-A18A-9BF69754AEB2}"/>
              </a:ext>
            </a:extLst>
          </p:cNvPr>
          <p:cNvSpPr>
            <a:spLocks noGrp="1"/>
          </p:cNvSpPr>
          <p:nvPr>
            <p:ph type="body" sz="quarter" idx="12" hasCustomPrompt="1"/>
          </p:nvPr>
        </p:nvSpPr>
        <p:spPr>
          <a:xfrm>
            <a:off x="1295400" y="8283513"/>
            <a:ext cx="11015547" cy="384339"/>
          </a:xfrm>
          <a:prstGeom prst="rect">
            <a:avLst/>
          </a:prstGeom>
        </p:spPr>
        <p:txBody>
          <a:bodyPr>
            <a:noAutofit/>
          </a:bodyPr>
          <a:lstStyle>
            <a:lvl1pPr marL="0" indent="0">
              <a:buNone/>
              <a:defRPr sz="1575" b="1" i="0" cap="all" spc="450" baseline="0">
                <a:solidFill>
                  <a:schemeClr val="bg1"/>
                </a:solidFill>
                <a:latin typeface="Object Sans" pitchFamily="2" charset="77"/>
                <a:cs typeface="Arial Black" panose="020B0604020202020204" pitchFamily="34" charset="0"/>
              </a:defRPr>
            </a:lvl1pPr>
          </a:lstStyle>
          <a:p>
            <a:pPr lvl="0"/>
            <a:r>
              <a:rPr lang="en-US"/>
              <a:t>DATE</a:t>
            </a:r>
          </a:p>
        </p:txBody>
      </p:sp>
      <p:sp>
        <p:nvSpPr>
          <p:cNvPr id="17" name="Title 1">
            <a:extLst>
              <a:ext uri="{FF2B5EF4-FFF2-40B4-BE49-F238E27FC236}">
                <a16:creationId xmlns:a16="http://schemas.microsoft.com/office/drawing/2014/main" id="{0E902D45-85D3-4344-ACB5-E8E4031B81DB}"/>
              </a:ext>
            </a:extLst>
          </p:cNvPr>
          <p:cNvSpPr>
            <a:spLocks noGrp="1"/>
          </p:cNvSpPr>
          <p:nvPr>
            <p:ph type="ctrTitle" hasCustomPrompt="1"/>
          </p:nvPr>
        </p:nvSpPr>
        <p:spPr>
          <a:xfrm>
            <a:off x="1295400" y="3148900"/>
            <a:ext cx="11015547" cy="2738216"/>
          </a:xfrm>
          <a:prstGeom prst="rect">
            <a:avLst/>
          </a:prstGeom>
        </p:spPr>
        <p:txBody>
          <a:bodyPr anchor="b">
            <a:noAutofit/>
          </a:bodyPr>
          <a:lstStyle>
            <a:lvl1pPr algn="l">
              <a:lnSpc>
                <a:spcPct val="100000"/>
              </a:lnSpc>
              <a:defRPr sz="5400" b="0" i="0">
                <a:solidFill>
                  <a:schemeClr val="bg1"/>
                </a:solidFill>
                <a:latin typeface="Gustavo Medium" pitchFamily="2" charset="77"/>
                <a:ea typeface="Gustavo Medium" pitchFamily="2" charset="77"/>
                <a:cs typeface="Arial Black" panose="020B0604020202020204" pitchFamily="34" charset="0"/>
              </a:defRPr>
            </a:lvl1pPr>
          </a:lstStyle>
          <a:p>
            <a:r>
              <a:rPr lang="en-US"/>
              <a:t>Click to Edit Title</a:t>
            </a:r>
          </a:p>
        </p:txBody>
      </p:sp>
      <p:pic>
        <p:nvPicPr>
          <p:cNvPr id="9" name="Picture 8">
            <a:extLst>
              <a:ext uri="{FF2B5EF4-FFF2-40B4-BE49-F238E27FC236}">
                <a16:creationId xmlns:a16="http://schemas.microsoft.com/office/drawing/2014/main" id="{BE285458-7458-EB40-9CDD-93F902F7E97A}"/>
              </a:ext>
            </a:extLst>
          </p:cNvPr>
          <p:cNvPicPr>
            <a:picLocks noChangeAspect="1"/>
          </p:cNvPicPr>
          <p:nvPr userDrawn="1"/>
        </p:nvPicPr>
        <p:blipFill>
          <a:blip r:embed="rId3"/>
          <a:stretch>
            <a:fillRect/>
          </a:stretch>
        </p:blipFill>
        <p:spPr>
          <a:xfrm>
            <a:off x="1105251" y="780983"/>
            <a:ext cx="2967645" cy="548640"/>
          </a:xfrm>
          <a:prstGeom prst="rect">
            <a:avLst/>
          </a:prstGeom>
        </p:spPr>
      </p:pic>
    </p:spTree>
    <p:extLst>
      <p:ext uri="{BB962C8B-B14F-4D97-AF65-F5344CB8AC3E}">
        <p14:creationId xmlns:p14="http://schemas.microsoft.com/office/powerpoint/2010/main" val="1577516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out-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AD39E0AC-4896-FF4B-9393-C8F47A2F1AB8}"/>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Title 2">
            <a:extLst>
              <a:ext uri="{FF2B5EF4-FFF2-40B4-BE49-F238E27FC236}">
                <a16:creationId xmlns:a16="http://schemas.microsoft.com/office/drawing/2014/main" id="{3A2EAFEC-6DF6-3D40-B035-73031C26C434}"/>
              </a:ext>
            </a:extLst>
          </p:cNvPr>
          <p:cNvSpPr>
            <a:spLocks noGrp="1"/>
          </p:cNvSpPr>
          <p:nvPr>
            <p:ph type="title"/>
          </p:nvPr>
        </p:nvSpPr>
        <p:spPr>
          <a:xfrm>
            <a:off x="546311" y="584948"/>
            <a:ext cx="8107833" cy="4791093"/>
          </a:xfrm>
          <a:prstGeom prst="rect">
            <a:avLst/>
          </a:prstGeom>
        </p:spPr>
        <p:txBody>
          <a:bodyPr anchor="b"/>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sp>
        <p:nvSpPr>
          <p:cNvPr id="9" name="Footer Placeholder 4">
            <a:extLst>
              <a:ext uri="{FF2B5EF4-FFF2-40B4-BE49-F238E27FC236}">
                <a16:creationId xmlns:a16="http://schemas.microsoft.com/office/drawing/2014/main" id="{C5AA581F-ED51-7A49-884D-5EB3255BF899}"/>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2947323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llou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90A06-C353-9646-B579-81AED6F789A2}"/>
              </a:ext>
            </a:extLst>
          </p:cNvPr>
          <p:cNvSpPr>
            <a:spLocks noGrp="1"/>
          </p:cNvSpPr>
          <p:nvPr>
            <p:ph type="title"/>
          </p:nvPr>
        </p:nvSpPr>
        <p:spPr>
          <a:xfrm>
            <a:off x="546311" y="584948"/>
            <a:ext cx="8107833" cy="6925400"/>
          </a:xfrm>
          <a:prstGeom prst="rect">
            <a:avLst/>
          </a:prstGeom>
        </p:spPr>
        <p:txBody>
          <a:bodyPr anchor="ctr"/>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8FDD73FE-A6BB-8742-A44A-BF63598828A4}"/>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21FD6966-5727-8244-BC34-47941424BE9C}"/>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3474656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llout-Light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90A06-C353-9646-B579-81AED6F789A2}"/>
              </a:ext>
            </a:extLst>
          </p:cNvPr>
          <p:cNvSpPr>
            <a:spLocks noGrp="1"/>
          </p:cNvSpPr>
          <p:nvPr>
            <p:ph type="title"/>
          </p:nvPr>
        </p:nvSpPr>
        <p:spPr>
          <a:xfrm>
            <a:off x="546311" y="584948"/>
            <a:ext cx="8107833" cy="6925400"/>
          </a:xfrm>
          <a:prstGeom prst="rect">
            <a:avLst/>
          </a:prstGeom>
        </p:spPr>
        <p:txBody>
          <a:bodyPr anchor="ctr"/>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8FDD73FE-A6BB-8742-A44A-BF63598828A4}"/>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3C5686F1-7FA4-A04D-94A1-C715251646BA}"/>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3829394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out-Plum">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90A06-C353-9646-B579-81AED6F789A2}"/>
              </a:ext>
            </a:extLst>
          </p:cNvPr>
          <p:cNvSpPr>
            <a:spLocks noGrp="1"/>
          </p:cNvSpPr>
          <p:nvPr>
            <p:ph type="title"/>
          </p:nvPr>
        </p:nvSpPr>
        <p:spPr>
          <a:xfrm>
            <a:off x="546311" y="584948"/>
            <a:ext cx="8597689" cy="4790327"/>
          </a:xfrm>
          <a:prstGeom prst="rect">
            <a:avLst/>
          </a:prstGeom>
        </p:spPr>
        <p:txBody>
          <a:bodyPr anchor="b"/>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8FDD73FE-A6BB-8742-A44A-BF63598828A4}"/>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BF13EB3C-EB42-C84C-9734-D7FCD821347E}"/>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1817066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allout-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90A06-C353-9646-B579-81AED6F789A2}"/>
              </a:ext>
            </a:extLst>
          </p:cNvPr>
          <p:cNvSpPr>
            <a:spLocks noGrp="1"/>
          </p:cNvSpPr>
          <p:nvPr>
            <p:ph type="title"/>
          </p:nvPr>
        </p:nvSpPr>
        <p:spPr>
          <a:xfrm>
            <a:off x="8639503" y="584948"/>
            <a:ext cx="9147643" cy="4791093"/>
          </a:xfrm>
          <a:prstGeom prst="rect">
            <a:avLst/>
          </a:prstGeom>
        </p:spPr>
        <p:txBody>
          <a:bodyPr anchor="b"/>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4F4E8385-FE9F-9149-A07E-2E2DAD3960BE}"/>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3AC33811-BC20-DC49-B962-A41B309FA85C}"/>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3427691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allout-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90A06-C353-9646-B579-81AED6F789A2}"/>
              </a:ext>
            </a:extLst>
          </p:cNvPr>
          <p:cNvSpPr>
            <a:spLocks noGrp="1"/>
          </p:cNvSpPr>
          <p:nvPr>
            <p:ph type="title"/>
          </p:nvPr>
        </p:nvSpPr>
        <p:spPr>
          <a:xfrm>
            <a:off x="9679313" y="584948"/>
            <a:ext cx="8107833" cy="6925400"/>
          </a:xfrm>
          <a:prstGeom prst="rect">
            <a:avLst/>
          </a:prstGeom>
        </p:spPr>
        <p:txBody>
          <a:bodyPr anchor="ctr"/>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FBC98DE5-F8ED-7E45-B900-EAAF5395DDCD}"/>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E4F87ACE-8677-8C4F-B38D-88126299EBB8}"/>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1450208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allout-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90A06-C353-9646-B579-81AED6F789A2}"/>
              </a:ext>
            </a:extLst>
          </p:cNvPr>
          <p:cNvSpPr>
            <a:spLocks noGrp="1"/>
          </p:cNvSpPr>
          <p:nvPr>
            <p:ph type="title"/>
          </p:nvPr>
        </p:nvSpPr>
        <p:spPr>
          <a:xfrm>
            <a:off x="9679313" y="584948"/>
            <a:ext cx="8107833" cy="6925400"/>
          </a:xfrm>
          <a:prstGeom prst="rect">
            <a:avLst/>
          </a:prstGeom>
        </p:spPr>
        <p:txBody>
          <a:bodyPr anchor="ctr"/>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FBC98DE5-F8ED-7E45-B900-EAAF5395DDCD}"/>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E48A8503-31F2-9744-8F36-20505BB83B07}"/>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41896019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llout-Light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90A06-C353-9646-B579-81AED6F789A2}"/>
              </a:ext>
            </a:extLst>
          </p:cNvPr>
          <p:cNvSpPr>
            <a:spLocks noGrp="1"/>
          </p:cNvSpPr>
          <p:nvPr>
            <p:ph type="title"/>
          </p:nvPr>
        </p:nvSpPr>
        <p:spPr>
          <a:xfrm>
            <a:off x="8639503" y="584948"/>
            <a:ext cx="9147643" cy="4791093"/>
          </a:xfrm>
          <a:prstGeom prst="rect">
            <a:avLst/>
          </a:prstGeom>
        </p:spPr>
        <p:txBody>
          <a:bodyPr anchor="b"/>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FBC98DE5-F8ED-7E45-B900-EAAF5395DDCD}"/>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9" name="Footer Placeholder 4">
            <a:extLst>
              <a:ext uri="{FF2B5EF4-FFF2-40B4-BE49-F238E27FC236}">
                <a16:creationId xmlns:a16="http://schemas.microsoft.com/office/drawing/2014/main" id="{4AB392D8-1F1F-EE4A-AB86-2CA59445266B}"/>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42139113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llout-Purpl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90A06-C353-9646-B579-81AED6F789A2}"/>
              </a:ext>
            </a:extLst>
          </p:cNvPr>
          <p:cNvSpPr>
            <a:spLocks noGrp="1"/>
          </p:cNvSpPr>
          <p:nvPr>
            <p:ph type="title"/>
          </p:nvPr>
        </p:nvSpPr>
        <p:spPr>
          <a:xfrm>
            <a:off x="10468303" y="584948"/>
            <a:ext cx="7318843" cy="4791093"/>
          </a:xfrm>
          <a:prstGeom prst="rect">
            <a:avLst/>
          </a:prstGeom>
        </p:spPr>
        <p:txBody>
          <a:bodyPr anchor="b"/>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4F4E8385-FE9F-9149-A07E-2E2DAD3960BE}"/>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D8444BB6-D957-D04B-8281-CF58FF84C869}"/>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3167361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allout-Plum">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90A06-C353-9646-B579-81AED6F789A2}"/>
              </a:ext>
            </a:extLst>
          </p:cNvPr>
          <p:cNvSpPr>
            <a:spLocks noGrp="1"/>
          </p:cNvSpPr>
          <p:nvPr>
            <p:ph type="title"/>
          </p:nvPr>
        </p:nvSpPr>
        <p:spPr>
          <a:xfrm>
            <a:off x="546311" y="584948"/>
            <a:ext cx="8107833" cy="4791093"/>
          </a:xfrm>
          <a:prstGeom prst="rect">
            <a:avLst/>
          </a:prstGeom>
        </p:spPr>
        <p:txBody>
          <a:bodyPr anchor="b"/>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8FDD73FE-A6BB-8742-A44A-BF63598828A4}"/>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DF43B34B-AA2A-C04C-8ED6-C98D4C68293F}"/>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2532165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 Light Teal -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6F8A3A4-784D-B645-B66F-3F61441F5BD2}"/>
              </a:ext>
            </a:extLst>
          </p:cNvPr>
          <p:cNvSpPr>
            <a:spLocks noGrp="1"/>
          </p:cNvSpPr>
          <p:nvPr>
            <p:ph type="subTitle" idx="1" hasCustomPrompt="1"/>
          </p:nvPr>
        </p:nvSpPr>
        <p:spPr>
          <a:xfrm>
            <a:off x="1295400" y="6628785"/>
            <a:ext cx="11015547" cy="393147"/>
          </a:xfrm>
          <a:prstGeom prst="rect">
            <a:avLst/>
          </a:prstGeom>
        </p:spPr>
        <p:txBody>
          <a:bodyPr>
            <a:noAutofit/>
          </a:bodyPr>
          <a:lstStyle>
            <a:lvl1pPr marL="0" indent="0" algn="l">
              <a:buNone/>
              <a:defRPr sz="1575" b="1" i="0" spc="450">
                <a:solidFill>
                  <a:schemeClr val="bg1"/>
                </a:solidFill>
                <a:latin typeface="Object Sans" pitchFamily="2" charset="77"/>
                <a:cs typeface="Arial Black"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PRESENTER</a:t>
            </a:r>
          </a:p>
        </p:txBody>
      </p:sp>
      <p:sp>
        <p:nvSpPr>
          <p:cNvPr id="11" name="Text Placeholder 11">
            <a:extLst>
              <a:ext uri="{FF2B5EF4-FFF2-40B4-BE49-F238E27FC236}">
                <a16:creationId xmlns:a16="http://schemas.microsoft.com/office/drawing/2014/main" id="{88DCDAED-4EAD-F44E-BBBD-200C2DE30788}"/>
              </a:ext>
            </a:extLst>
          </p:cNvPr>
          <p:cNvSpPr>
            <a:spLocks noGrp="1"/>
          </p:cNvSpPr>
          <p:nvPr>
            <p:ph type="body" sz="quarter" idx="10" hasCustomPrompt="1"/>
          </p:nvPr>
        </p:nvSpPr>
        <p:spPr>
          <a:xfrm>
            <a:off x="1295400" y="7041018"/>
            <a:ext cx="11015547" cy="578168"/>
          </a:xfrm>
          <a:prstGeom prst="rect">
            <a:avLst/>
          </a:prstGeom>
        </p:spPr>
        <p:txBody>
          <a:bodyPr>
            <a:noAutofit/>
          </a:bodyPr>
          <a:lstStyle>
            <a:lvl1pPr marL="0" indent="0">
              <a:buNone/>
              <a:defRPr sz="2700" b="0" i="0">
                <a:solidFill>
                  <a:schemeClr val="bg1"/>
                </a:solidFill>
                <a:latin typeface="Object Sans" pitchFamily="2" charset="77"/>
              </a:defRPr>
            </a:lvl1pPr>
          </a:lstStyle>
          <a:p>
            <a:pPr lvl="0"/>
            <a:r>
              <a:rPr lang="en-US"/>
              <a:t>Name / Title</a:t>
            </a:r>
          </a:p>
        </p:txBody>
      </p:sp>
      <p:sp>
        <p:nvSpPr>
          <p:cNvPr id="13" name="Text Placeholder 11">
            <a:extLst>
              <a:ext uri="{FF2B5EF4-FFF2-40B4-BE49-F238E27FC236}">
                <a16:creationId xmlns:a16="http://schemas.microsoft.com/office/drawing/2014/main" id="{527791C9-7069-A848-A54D-094D0270251F}"/>
              </a:ext>
            </a:extLst>
          </p:cNvPr>
          <p:cNvSpPr>
            <a:spLocks noGrp="1"/>
          </p:cNvSpPr>
          <p:nvPr>
            <p:ph type="body" sz="quarter" idx="11" hasCustomPrompt="1"/>
          </p:nvPr>
        </p:nvSpPr>
        <p:spPr>
          <a:xfrm>
            <a:off x="1295400" y="8702704"/>
            <a:ext cx="11015547" cy="578168"/>
          </a:xfrm>
          <a:prstGeom prst="rect">
            <a:avLst/>
          </a:prstGeom>
        </p:spPr>
        <p:txBody>
          <a:bodyPr>
            <a:noAutofit/>
          </a:bodyPr>
          <a:lstStyle>
            <a:lvl1pPr marL="0" indent="0">
              <a:buNone/>
              <a:defRPr sz="2700" b="0" i="0">
                <a:solidFill>
                  <a:schemeClr val="bg1"/>
                </a:solidFill>
                <a:latin typeface="Object Sans" pitchFamily="2" charset="77"/>
              </a:defRPr>
            </a:lvl1pPr>
          </a:lstStyle>
          <a:p>
            <a:pPr lvl="0"/>
            <a:r>
              <a:rPr lang="en-US"/>
              <a:t>Month Day, Year</a:t>
            </a:r>
          </a:p>
        </p:txBody>
      </p:sp>
      <p:sp>
        <p:nvSpPr>
          <p:cNvPr id="15" name="Text Placeholder 15">
            <a:extLst>
              <a:ext uri="{FF2B5EF4-FFF2-40B4-BE49-F238E27FC236}">
                <a16:creationId xmlns:a16="http://schemas.microsoft.com/office/drawing/2014/main" id="{7ABF40F6-1FDB-BC42-A18A-9BF69754AEB2}"/>
              </a:ext>
            </a:extLst>
          </p:cNvPr>
          <p:cNvSpPr>
            <a:spLocks noGrp="1"/>
          </p:cNvSpPr>
          <p:nvPr>
            <p:ph type="body" sz="quarter" idx="12" hasCustomPrompt="1"/>
          </p:nvPr>
        </p:nvSpPr>
        <p:spPr>
          <a:xfrm>
            <a:off x="1295400" y="8283513"/>
            <a:ext cx="11015547" cy="384339"/>
          </a:xfrm>
          <a:prstGeom prst="rect">
            <a:avLst/>
          </a:prstGeom>
        </p:spPr>
        <p:txBody>
          <a:bodyPr>
            <a:noAutofit/>
          </a:bodyPr>
          <a:lstStyle>
            <a:lvl1pPr marL="0" indent="0">
              <a:buNone/>
              <a:defRPr sz="1575" b="1" i="0" cap="all" spc="450" baseline="0">
                <a:solidFill>
                  <a:schemeClr val="bg1"/>
                </a:solidFill>
                <a:latin typeface="Object Sans" pitchFamily="2" charset="77"/>
                <a:cs typeface="Arial Black" panose="020B0604020202020204" pitchFamily="34" charset="0"/>
              </a:defRPr>
            </a:lvl1pPr>
          </a:lstStyle>
          <a:p>
            <a:pPr lvl="0"/>
            <a:r>
              <a:rPr lang="en-US"/>
              <a:t>DATE</a:t>
            </a:r>
          </a:p>
        </p:txBody>
      </p:sp>
      <p:sp>
        <p:nvSpPr>
          <p:cNvPr id="17" name="Title 1">
            <a:extLst>
              <a:ext uri="{FF2B5EF4-FFF2-40B4-BE49-F238E27FC236}">
                <a16:creationId xmlns:a16="http://schemas.microsoft.com/office/drawing/2014/main" id="{0E902D45-85D3-4344-ACB5-E8E4031B81DB}"/>
              </a:ext>
            </a:extLst>
          </p:cNvPr>
          <p:cNvSpPr>
            <a:spLocks noGrp="1"/>
          </p:cNvSpPr>
          <p:nvPr>
            <p:ph type="ctrTitle" hasCustomPrompt="1"/>
          </p:nvPr>
        </p:nvSpPr>
        <p:spPr>
          <a:xfrm>
            <a:off x="1295400" y="3148900"/>
            <a:ext cx="11015547" cy="2738216"/>
          </a:xfrm>
          <a:prstGeom prst="rect">
            <a:avLst/>
          </a:prstGeom>
        </p:spPr>
        <p:txBody>
          <a:bodyPr anchor="b">
            <a:noAutofit/>
          </a:bodyPr>
          <a:lstStyle>
            <a:lvl1pPr algn="l">
              <a:lnSpc>
                <a:spcPct val="100000"/>
              </a:lnSpc>
              <a:defRPr sz="5400" b="0" i="0">
                <a:solidFill>
                  <a:schemeClr val="bg1"/>
                </a:solidFill>
                <a:latin typeface="Gustavo Medium" pitchFamily="2" charset="77"/>
                <a:ea typeface="Gustavo Medium" pitchFamily="2" charset="77"/>
                <a:cs typeface="Arial Black" panose="020B0604020202020204" pitchFamily="34" charset="0"/>
              </a:defRPr>
            </a:lvl1pPr>
          </a:lstStyle>
          <a:p>
            <a:r>
              <a:rPr lang="en-US"/>
              <a:t>Click to Edit Title</a:t>
            </a:r>
          </a:p>
        </p:txBody>
      </p:sp>
      <p:pic>
        <p:nvPicPr>
          <p:cNvPr id="9" name="Picture 8">
            <a:extLst>
              <a:ext uri="{FF2B5EF4-FFF2-40B4-BE49-F238E27FC236}">
                <a16:creationId xmlns:a16="http://schemas.microsoft.com/office/drawing/2014/main" id="{BE285458-7458-EB40-9CDD-93F902F7E97A}"/>
              </a:ext>
            </a:extLst>
          </p:cNvPr>
          <p:cNvPicPr>
            <a:picLocks noChangeAspect="1"/>
          </p:cNvPicPr>
          <p:nvPr userDrawn="1"/>
        </p:nvPicPr>
        <p:blipFill>
          <a:blip r:embed="rId3"/>
          <a:stretch>
            <a:fillRect/>
          </a:stretch>
        </p:blipFill>
        <p:spPr>
          <a:xfrm>
            <a:off x="1105251" y="780983"/>
            <a:ext cx="2967645" cy="548640"/>
          </a:xfrm>
          <a:prstGeom prst="rect">
            <a:avLst/>
          </a:prstGeom>
        </p:spPr>
      </p:pic>
    </p:spTree>
    <p:extLst>
      <p:ext uri="{BB962C8B-B14F-4D97-AF65-F5344CB8AC3E}">
        <p14:creationId xmlns:p14="http://schemas.microsoft.com/office/powerpoint/2010/main" val="1101677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allout-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90A06-C353-9646-B579-81AED6F789A2}"/>
              </a:ext>
            </a:extLst>
          </p:cNvPr>
          <p:cNvSpPr>
            <a:spLocks noGrp="1"/>
          </p:cNvSpPr>
          <p:nvPr>
            <p:ph type="title"/>
          </p:nvPr>
        </p:nvSpPr>
        <p:spPr>
          <a:xfrm>
            <a:off x="10468303" y="584948"/>
            <a:ext cx="7318843" cy="6020804"/>
          </a:xfrm>
          <a:prstGeom prst="rect">
            <a:avLst/>
          </a:prstGeom>
        </p:spPr>
        <p:txBody>
          <a:bodyPr anchor="ctr"/>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4F4E8385-FE9F-9149-A07E-2E2DAD3960BE}"/>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2CA1C0B9-6263-804D-84B9-500C4EDF1B8E}"/>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20272222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BC8858-C0C3-CF44-915B-7D1E3CB3A4A4}"/>
              </a:ext>
            </a:extLst>
          </p:cNvPr>
          <p:cNvSpPr>
            <a:spLocks noGrp="1"/>
          </p:cNvSpPr>
          <p:nvPr>
            <p:ph idx="1"/>
          </p:nvPr>
        </p:nvSpPr>
        <p:spPr>
          <a:xfrm>
            <a:off x="546311" y="2533974"/>
            <a:ext cx="17237994" cy="6803574"/>
          </a:xfrm>
          <a:prstGeom prst="rect">
            <a:avLst/>
          </a:prstGeom>
        </p:spPr>
        <p:txBody>
          <a:bodyPr>
            <a:noAutofit/>
          </a:bodyPr>
          <a:lstStyle>
            <a:lvl1pPr>
              <a:lnSpc>
                <a:spcPct val="100000"/>
              </a:lnSpc>
              <a:buClr>
                <a:schemeClr val="accent2"/>
              </a:buClr>
              <a:buSzPct val="80000"/>
              <a:defRPr sz="3300" b="0" i="0">
                <a:solidFill>
                  <a:schemeClr val="tx1"/>
                </a:solidFill>
                <a:latin typeface="Object Sans" pitchFamily="2" charset="77"/>
              </a:defRPr>
            </a:lvl1pPr>
            <a:lvl2pPr>
              <a:lnSpc>
                <a:spcPct val="100000"/>
              </a:lnSpc>
              <a:buClr>
                <a:schemeClr val="accent2"/>
              </a:buClr>
              <a:buSzPct val="80000"/>
              <a:defRPr sz="3000" b="0" i="0">
                <a:solidFill>
                  <a:schemeClr val="tx1"/>
                </a:solidFill>
                <a:latin typeface="Object Sans" pitchFamily="2" charset="77"/>
              </a:defRPr>
            </a:lvl2pPr>
            <a:lvl3pPr>
              <a:lnSpc>
                <a:spcPct val="100000"/>
              </a:lnSpc>
              <a:buClr>
                <a:schemeClr val="accent2"/>
              </a:buClr>
              <a:buSzPct val="80000"/>
              <a:defRPr sz="2700" b="0" i="0">
                <a:solidFill>
                  <a:schemeClr val="tx1"/>
                </a:solidFill>
                <a:latin typeface="Object Sans" pitchFamily="2" charset="77"/>
              </a:defRPr>
            </a:lvl3pPr>
            <a:lvl4pPr>
              <a:lnSpc>
                <a:spcPct val="100000"/>
              </a:lnSpc>
              <a:buClr>
                <a:schemeClr val="accent2"/>
              </a:buClr>
              <a:buSzPct val="80000"/>
              <a:defRPr sz="2400" b="0" i="0">
                <a:solidFill>
                  <a:schemeClr val="tx1"/>
                </a:solidFill>
                <a:latin typeface="Object Sans" pitchFamily="2" charset="77"/>
              </a:defRPr>
            </a:lvl4pPr>
            <a:lvl5pPr>
              <a:lnSpc>
                <a:spcPct val="100000"/>
              </a:lnSpc>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D171F5DB-A401-C148-ABCE-8E3DBD881AC2}"/>
              </a:ext>
            </a:extLst>
          </p:cNvPr>
          <p:cNvSpPr>
            <a:spLocks noGrp="1"/>
          </p:cNvSpPr>
          <p:nvPr>
            <p:ph type="title" hasCustomPrompt="1"/>
          </p:nvPr>
        </p:nvSpPr>
        <p:spPr>
          <a:xfrm>
            <a:off x="546311" y="360336"/>
            <a:ext cx="11340890"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pic>
        <p:nvPicPr>
          <p:cNvPr id="7" name="Picture 6">
            <a:extLst>
              <a:ext uri="{FF2B5EF4-FFF2-40B4-BE49-F238E27FC236}">
                <a16:creationId xmlns:a16="http://schemas.microsoft.com/office/drawing/2014/main" id="{AE459728-4CD1-3442-BC3B-D1E0E37DB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8" name="Slide Number Placeholder 5">
            <a:extLst>
              <a:ext uri="{FF2B5EF4-FFF2-40B4-BE49-F238E27FC236}">
                <a16:creationId xmlns:a16="http://schemas.microsoft.com/office/drawing/2014/main" id="{65268026-F7E6-4541-9F4D-0A728A6C3A89}"/>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10" name="Footer Placeholder 4">
            <a:extLst>
              <a:ext uri="{FF2B5EF4-FFF2-40B4-BE49-F238E27FC236}">
                <a16:creationId xmlns:a16="http://schemas.microsoft.com/office/drawing/2014/main" id="{3E9E06C7-7225-F24B-9881-821634F71CE5}"/>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9345612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2 Column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1DF837E-0A9C-924E-A70F-1CFEBA610A69}"/>
              </a:ext>
            </a:extLst>
          </p:cNvPr>
          <p:cNvSpPr>
            <a:spLocks noGrp="1"/>
          </p:cNvSpPr>
          <p:nvPr>
            <p:ph idx="1"/>
          </p:nvPr>
        </p:nvSpPr>
        <p:spPr>
          <a:xfrm>
            <a:off x="546311" y="2533974"/>
            <a:ext cx="8043626" cy="6803574"/>
          </a:xfrm>
          <a:prstGeom prst="rect">
            <a:avLst/>
          </a:prstGeom>
        </p:spPr>
        <p:txBody>
          <a:bodyPr>
            <a:noAutofit/>
          </a:bodyPr>
          <a:lstStyle>
            <a:lvl1pPr>
              <a:buClr>
                <a:schemeClr val="accent2"/>
              </a:buClr>
              <a:buSzPct val="80000"/>
              <a:defRPr sz="3000" b="0" i="0">
                <a:solidFill>
                  <a:schemeClr val="tx1"/>
                </a:solidFill>
                <a:latin typeface="Object Sans" pitchFamily="2" charset="77"/>
              </a:defRPr>
            </a:lvl1pPr>
            <a:lvl2pPr>
              <a:buClr>
                <a:schemeClr val="accent2"/>
              </a:buClr>
              <a:buSzPct val="80000"/>
              <a:defRPr sz="2700" b="0" i="0">
                <a:solidFill>
                  <a:schemeClr val="tx1"/>
                </a:solidFill>
                <a:latin typeface="Object Sans" pitchFamily="2" charset="77"/>
              </a:defRPr>
            </a:lvl2pPr>
            <a:lvl3pPr>
              <a:buClr>
                <a:schemeClr val="accent2"/>
              </a:buClr>
              <a:buSzPct val="80000"/>
              <a:defRPr sz="2400" b="0" i="0">
                <a:solidFill>
                  <a:schemeClr val="tx1"/>
                </a:solidFill>
                <a:latin typeface="Object Sans" pitchFamily="2" charset="77"/>
              </a:defRPr>
            </a:lvl3pPr>
            <a:lvl4pPr>
              <a:buClr>
                <a:schemeClr val="accent2"/>
              </a:buClr>
              <a:buSzPct val="80000"/>
              <a:defRPr sz="2100" b="0" i="0">
                <a:solidFill>
                  <a:schemeClr val="tx1"/>
                </a:solidFill>
                <a:latin typeface="Object Sans" pitchFamily="2" charset="77"/>
              </a:defRPr>
            </a:lvl4pPr>
            <a:lvl5pPr>
              <a:buClr>
                <a:schemeClr val="accent2"/>
              </a:buClr>
              <a:buSzPct val="80000"/>
              <a:defRPr sz="21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D2C992E0-BC97-0745-AC0D-E4F2D9D70485}"/>
              </a:ext>
            </a:extLst>
          </p:cNvPr>
          <p:cNvSpPr>
            <a:spLocks noGrp="1"/>
          </p:cNvSpPr>
          <p:nvPr>
            <p:ph type="title" hasCustomPrompt="1"/>
          </p:nvPr>
        </p:nvSpPr>
        <p:spPr>
          <a:xfrm>
            <a:off x="546311" y="360336"/>
            <a:ext cx="11270551"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19" name="Content Placeholder 2">
            <a:extLst>
              <a:ext uri="{FF2B5EF4-FFF2-40B4-BE49-F238E27FC236}">
                <a16:creationId xmlns:a16="http://schemas.microsoft.com/office/drawing/2014/main" id="{F5332376-B29D-3B42-82DF-326F5F6BE0CF}"/>
              </a:ext>
            </a:extLst>
          </p:cNvPr>
          <p:cNvSpPr>
            <a:spLocks noGrp="1"/>
          </p:cNvSpPr>
          <p:nvPr>
            <p:ph idx="13"/>
          </p:nvPr>
        </p:nvSpPr>
        <p:spPr>
          <a:xfrm>
            <a:off x="9698065" y="2533974"/>
            <a:ext cx="8043626" cy="6803574"/>
          </a:xfrm>
          <a:prstGeom prst="rect">
            <a:avLst/>
          </a:prstGeom>
        </p:spPr>
        <p:txBody>
          <a:bodyPr>
            <a:noAutofit/>
          </a:bodyPr>
          <a:lstStyle>
            <a:lvl1pPr>
              <a:buClr>
                <a:schemeClr val="accent2"/>
              </a:buClr>
              <a:buSzPct val="80000"/>
              <a:defRPr sz="3000" b="0" i="0">
                <a:solidFill>
                  <a:schemeClr val="tx1"/>
                </a:solidFill>
                <a:latin typeface="Object Sans" pitchFamily="2" charset="77"/>
              </a:defRPr>
            </a:lvl1pPr>
            <a:lvl2pPr>
              <a:buClr>
                <a:schemeClr val="accent2"/>
              </a:buClr>
              <a:buSzPct val="80000"/>
              <a:defRPr sz="2700" b="0" i="0">
                <a:solidFill>
                  <a:schemeClr val="tx1"/>
                </a:solidFill>
                <a:latin typeface="Object Sans" pitchFamily="2" charset="77"/>
              </a:defRPr>
            </a:lvl2pPr>
            <a:lvl3pPr>
              <a:buClr>
                <a:schemeClr val="accent2"/>
              </a:buClr>
              <a:buSzPct val="80000"/>
              <a:defRPr sz="2400" b="0" i="0">
                <a:solidFill>
                  <a:schemeClr val="tx1"/>
                </a:solidFill>
                <a:latin typeface="Object Sans" pitchFamily="2" charset="77"/>
              </a:defRPr>
            </a:lvl3pPr>
            <a:lvl4pPr>
              <a:buClr>
                <a:schemeClr val="accent2"/>
              </a:buClr>
              <a:buSzPct val="80000"/>
              <a:defRPr sz="2100" b="0" i="0">
                <a:solidFill>
                  <a:schemeClr val="tx1"/>
                </a:solidFill>
                <a:latin typeface="Object Sans" pitchFamily="2" charset="77"/>
              </a:defRPr>
            </a:lvl4pPr>
            <a:lvl5pPr>
              <a:buClr>
                <a:schemeClr val="accent2"/>
              </a:buClr>
              <a:buSzPct val="80000"/>
              <a:defRPr sz="21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DAD49B1-E58D-3C40-A94B-205B569F636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9" name="Slide Number Placeholder 5">
            <a:extLst>
              <a:ext uri="{FF2B5EF4-FFF2-40B4-BE49-F238E27FC236}">
                <a16:creationId xmlns:a16="http://schemas.microsoft.com/office/drawing/2014/main" id="{C441774E-8C2F-EF45-B70B-9312F78D3377}"/>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11" name="Footer Placeholder 4">
            <a:extLst>
              <a:ext uri="{FF2B5EF4-FFF2-40B4-BE49-F238E27FC236}">
                <a16:creationId xmlns:a16="http://schemas.microsoft.com/office/drawing/2014/main" id="{A002A2A6-D35E-6C4F-9431-8A436B52BAC1}"/>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8728110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and 2 Column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1DF837E-0A9C-924E-A70F-1CFEBA610A69}"/>
              </a:ext>
            </a:extLst>
          </p:cNvPr>
          <p:cNvSpPr>
            <a:spLocks noGrp="1"/>
          </p:cNvSpPr>
          <p:nvPr>
            <p:ph idx="1"/>
          </p:nvPr>
        </p:nvSpPr>
        <p:spPr>
          <a:xfrm>
            <a:off x="546311" y="3130824"/>
            <a:ext cx="8043626" cy="6206724"/>
          </a:xfrm>
          <a:prstGeom prst="rect">
            <a:avLst/>
          </a:prstGeom>
        </p:spPr>
        <p:txBody>
          <a:bodyPr>
            <a:noAutofit/>
          </a:bodyPr>
          <a:lstStyle>
            <a:lvl1pPr>
              <a:buClr>
                <a:schemeClr val="accent2"/>
              </a:buClr>
              <a:buSzPct val="80000"/>
              <a:defRPr sz="3000" b="0" i="0">
                <a:solidFill>
                  <a:schemeClr val="tx1"/>
                </a:solidFill>
                <a:latin typeface="Object Sans" pitchFamily="2" charset="77"/>
              </a:defRPr>
            </a:lvl1pPr>
            <a:lvl2pPr>
              <a:buClr>
                <a:schemeClr val="accent2"/>
              </a:buClr>
              <a:buSzPct val="80000"/>
              <a:defRPr sz="2700" b="0" i="0">
                <a:solidFill>
                  <a:schemeClr val="tx1"/>
                </a:solidFill>
                <a:latin typeface="Object Sans" pitchFamily="2" charset="77"/>
              </a:defRPr>
            </a:lvl2pPr>
            <a:lvl3pPr>
              <a:buClr>
                <a:schemeClr val="accent2"/>
              </a:buClr>
              <a:buSzPct val="80000"/>
              <a:defRPr sz="2400" b="0" i="0">
                <a:solidFill>
                  <a:schemeClr val="tx1"/>
                </a:solidFill>
                <a:latin typeface="Object Sans" pitchFamily="2" charset="77"/>
              </a:defRPr>
            </a:lvl3pPr>
            <a:lvl4pPr>
              <a:buClr>
                <a:schemeClr val="accent2"/>
              </a:buClr>
              <a:buSzPct val="80000"/>
              <a:defRPr sz="2100" b="0" i="0">
                <a:solidFill>
                  <a:schemeClr val="tx1"/>
                </a:solidFill>
                <a:latin typeface="Object Sans" pitchFamily="2" charset="77"/>
              </a:defRPr>
            </a:lvl4pPr>
            <a:lvl5pPr>
              <a:buClr>
                <a:schemeClr val="accent2"/>
              </a:buClr>
              <a:buSzPct val="80000"/>
              <a:defRPr sz="21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D2C992E0-BC97-0745-AC0D-E4F2D9D70485}"/>
              </a:ext>
            </a:extLst>
          </p:cNvPr>
          <p:cNvSpPr>
            <a:spLocks noGrp="1"/>
          </p:cNvSpPr>
          <p:nvPr>
            <p:ph type="title" hasCustomPrompt="1"/>
          </p:nvPr>
        </p:nvSpPr>
        <p:spPr>
          <a:xfrm>
            <a:off x="546311" y="360336"/>
            <a:ext cx="11317443"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19" name="Content Placeholder 2">
            <a:extLst>
              <a:ext uri="{FF2B5EF4-FFF2-40B4-BE49-F238E27FC236}">
                <a16:creationId xmlns:a16="http://schemas.microsoft.com/office/drawing/2014/main" id="{F5332376-B29D-3B42-82DF-326F5F6BE0CF}"/>
              </a:ext>
            </a:extLst>
          </p:cNvPr>
          <p:cNvSpPr>
            <a:spLocks noGrp="1"/>
          </p:cNvSpPr>
          <p:nvPr>
            <p:ph idx="13"/>
          </p:nvPr>
        </p:nvSpPr>
        <p:spPr>
          <a:xfrm>
            <a:off x="9698065" y="3130824"/>
            <a:ext cx="8043626" cy="6206724"/>
          </a:xfrm>
          <a:prstGeom prst="rect">
            <a:avLst/>
          </a:prstGeom>
        </p:spPr>
        <p:txBody>
          <a:bodyPr>
            <a:noAutofit/>
          </a:bodyPr>
          <a:lstStyle>
            <a:lvl1pPr>
              <a:buClr>
                <a:schemeClr val="accent2"/>
              </a:buClr>
              <a:buSzPct val="80000"/>
              <a:defRPr sz="3000" b="0" i="0">
                <a:solidFill>
                  <a:schemeClr val="tx1"/>
                </a:solidFill>
                <a:latin typeface="Object Sans" pitchFamily="2" charset="77"/>
              </a:defRPr>
            </a:lvl1pPr>
            <a:lvl2pPr>
              <a:buClr>
                <a:schemeClr val="accent2"/>
              </a:buClr>
              <a:buSzPct val="80000"/>
              <a:defRPr sz="2700" b="0" i="0">
                <a:solidFill>
                  <a:schemeClr val="tx1"/>
                </a:solidFill>
                <a:latin typeface="Object Sans" pitchFamily="2" charset="77"/>
              </a:defRPr>
            </a:lvl2pPr>
            <a:lvl3pPr>
              <a:buClr>
                <a:schemeClr val="accent2"/>
              </a:buClr>
              <a:buSzPct val="80000"/>
              <a:defRPr sz="2400" b="0" i="0">
                <a:solidFill>
                  <a:schemeClr val="tx1"/>
                </a:solidFill>
                <a:latin typeface="Object Sans" pitchFamily="2" charset="77"/>
              </a:defRPr>
            </a:lvl3pPr>
            <a:lvl4pPr>
              <a:buClr>
                <a:schemeClr val="accent2"/>
              </a:buClr>
              <a:buSzPct val="80000"/>
              <a:defRPr sz="2100" b="0" i="0">
                <a:solidFill>
                  <a:schemeClr val="tx1"/>
                </a:solidFill>
                <a:latin typeface="Object Sans" pitchFamily="2" charset="77"/>
              </a:defRPr>
            </a:lvl4pPr>
            <a:lvl5pPr>
              <a:buClr>
                <a:schemeClr val="accent2"/>
              </a:buClr>
              <a:buSzPct val="80000"/>
              <a:defRPr sz="21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DAD49B1-E58D-3C40-A94B-205B569F636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9" name="Text Placeholder 2">
            <a:extLst>
              <a:ext uri="{FF2B5EF4-FFF2-40B4-BE49-F238E27FC236}">
                <a16:creationId xmlns:a16="http://schemas.microsoft.com/office/drawing/2014/main" id="{D10418BC-C849-5B4D-819E-4A6E6FBD6543}"/>
              </a:ext>
            </a:extLst>
          </p:cNvPr>
          <p:cNvSpPr>
            <a:spLocks noGrp="1"/>
          </p:cNvSpPr>
          <p:nvPr>
            <p:ph type="body" sz="quarter" idx="11" hasCustomPrompt="1"/>
          </p:nvPr>
        </p:nvSpPr>
        <p:spPr>
          <a:xfrm>
            <a:off x="546312" y="2409826"/>
            <a:ext cx="8043624" cy="721001"/>
          </a:xfrm>
          <a:prstGeom prst="rect">
            <a:avLst/>
          </a:prstGeom>
        </p:spPr>
        <p:txBody>
          <a:bodyPr>
            <a:noAutofit/>
          </a:bodyPr>
          <a:lstStyle>
            <a:lvl1pPr marL="0" indent="0">
              <a:buNone/>
              <a:defRPr sz="3600" b="1" i="0">
                <a:solidFill>
                  <a:schemeClr val="accent1"/>
                </a:solidFill>
                <a:latin typeface="Object Sans" pitchFamily="2" charset="77"/>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title style</a:t>
            </a:r>
          </a:p>
        </p:txBody>
      </p:sp>
      <p:sp>
        <p:nvSpPr>
          <p:cNvPr id="10" name="Text Placeholder 2">
            <a:extLst>
              <a:ext uri="{FF2B5EF4-FFF2-40B4-BE49-F238E27FC236}">
                <a16:creationId xmlns:a16="http://schemas.microsoft.com/office/drawing/2014/main" id="{C5A0B5C9-7B01-1549-AD9C-85515F6D7078}"/>
              </a:ext>
            </a:extLst>
          </p:cNvPr>
          <p:cNvSpPr>
            <a:spLocks noGrp="1"/>
          </p:cNvSpPr>
          <p:nvPr>
            <p:ph type="body" sz="quarter" idx="14" hasCustomPrompt="1"/>
          </p:nvPr>
        </p:nvSpPr>
        <p:spPr>
          <a:xfrm>
            <a:off x="9698063" y="2409824"/>
            <a:ext cx="8043626" cy="721001"/>
          </a:xfrm>
          <a:prstGeom prst="rect">
            <a:avLst/>
          </a:prstGeom>
        </p:spPr>
        <p:txBody>
          <a:bodyPr>
            <a:noAutofit/>
          </a:bodyPr>
          <a:lstStyle>
            <a:lvl1pPr marL="0" indent="0">
              <a:buNone/>
              <a:defRPr sz="3600" b="1" i="0">
                <a:solidFill>
                  <a:schemeClr val="accent1"/>
                </a:solidFill>
                <a:latin typeface="Object Sans" pitchFamily="2" charset="77"/>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title style</a:t>
            </a:r>
          </a:p>
        </p:txBody>
      </p:sp>
      <p:sp>
        <p:nvSpPr>
          <p:cNvPr id="11" name="Slide Number Placeholder 5">
            <a:extLst>
              <a:ext uri="{FF2B5EF4-FFF2-40B4-BE49-F238E27FC236}">
                <a16:creationId xmlns:a16="http://schemas.microsoft.com/office/drawing/2014/main" id="{C2EFD314-C931-634F-A52F-1BF2EB01158E}"/>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13" name="Footer Placeholder 4">
            <a:extLst>
              <a:ext uri="{FF2B5EF4-FFF2-40B4-BE49-F238E27FC236}">
                <a16:creationId xmlns:a16="http://schemas.microsoft.com/office/drawing/2014/main" id="{2EF98546-F730-C742-9392-BAE41D8D9546}"/>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37627929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171F5DB-A401-C148-ABCE-8E3DBD881AC2}"/>
              </a:ext>
            </a:extLst>
          </p:cNvPr>
          <p:cNvSpPr>
            <a:spLocks noGrp="1"/>
          </p:cNvSpPr>
          <p:nvPr>
            <p:ph type="title" hasCustomPrompt="1"/>
          </p:nvPr>
        </p:nvSpPr>
        <p:spPr>
          <a:xfrm>
            <a:off x="546311" y="360336"/>
            <a:ext cx="11317444"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pic>
        <p:nvPicPr>
          <p:cNvPr id="7" name="Picture 6">
            <a:extLst>
              <a:ext uri="{FF2B5EF4-FFF2-40B4-BE49-F238E27FC236}">
                <a16:creationId xmlns:a16="http://schemas.microsoft.com/office/drawing/2014/main" id="{AE459728-4CD1-3442-BC3B-D1E0E37DB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6" name="Slide Number Placeholder 5">
            <a:extLst>
              <a:ext uri="{FF2B5EF4-FFF2-40B4-BE49-F238E27FC236}">
                <a16:creationId xmlns:a16="http://schemas.microsoft.com/office/drawing/2014/main" id="{AE1CA6EB-E1D2-6E45-B542-2FBB0CF099E7}"/>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9" name="Footer Placeholder 4">
            <a:extLst>
              <a:ext uri="{FF2B5EF4-FFF2-40B4-BE49-F238E27FC236}">
                <a16:creationId xmlns:a16="http://schemas.microsoft.com/office/drawing/2014/main" id="{207AE2A0-D8D5-F249-AC09-435FC3F8EED6}"/>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3527201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459728-4CD1-3442-BC3B-D1E0E37DB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5" name="Slide Number Placeholder 5">
            <a:extLst>
              <a:ext uri="{FF2B5EF4-FFF2-40B4-BE49-F238E27FC236}">
                <a16:creationId xmlns:a16="http://schemas.microsoft.com/office/drawing/2014/main" id="{8641E7AD-366D-F646-8B63-B381B507D733}"/>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6" name="Footer Placeholder 4">
            <a:extLst>
              <a:ext uri="{FF2B5EF4-FFF2-40B4-BE49-F238E27FC236}">
                <a16:creationId xmlns:a16="http://schemas.microsoft.com/office/drawing/2014/main" id="{EA6373BA-2BE6-9C4E-9CB0-67685CAA2AA6}"/>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1325748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los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F07140-DE1D-0341-B005-D44030E255F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Text Placeholder 11">
            <a:extLst>
              <a:ext uri="{FF2B5EF4-FFF2-40B4-BE49-F238E27FC236}">
                <a16:creationId xmlns:a16="http://schemas.microsoft.com/office/drawing/2014/main" id="{6F01C48C-60E5-844C-BF43-30300F920F91}"/>
              </a:ext>
            </a:extLst>
          </p:cNvPr>
          <p:cNvSpPr>
            <a:spLocks noGrp="1"/>
          </p:cNvSpPr>
          <p:nvPr>
            <p:ph type="body" sz="quarter" idx="10" hasCustomPrompt="1"/>
          </p:nvPr>
        </p:nvSpPr>
        <p:spPr>
          <a:xfrm>
            <a:off x="3636225" y="6934094"/>
            <a:ext cx="11015547" cy="578168"/>
          </a:xfrm>
          <a:prstGeom prst="rect">
            <a:avLst/>
          </a:prstGeom>
        </p:spPr>
        <p:txBody>
          <a:bodyPr>
            <a:noAutofit/>
          </a:bodyPr>
          <a:lstStyle>
            <a:lvl1pPr marL="0" indent="0" algn="ctr">
              <a:buNone/>
              <a:defRPr sz="2100" b="0" i="0">
                <a:solidFill>
                  <a:schemeClr val="bg1"/>
                </a:solidFill>
                <a:latin typeface="Object Sans" pitchFamily="2" charset="77"/>
              </a:defRPr>
            </a:lvl1pPr>
          </a:lstStyle>
          <a:p>
            <a:pPr lvl="0"/>
            <a:r>
              <a:rPr lang="en-US" err="1"/>
              <a:t>sugarcrm.com</a:t>
            </a:r>
            <a:endParaRPr lang="en-US"/>
          </a:p>
        </p:txBody>
      </p:sp>
      <p:pic>
        <p:nvPicPr>
          <p:cNvPr id="10" name="Picture 9">
            <a:extLst>
              <a:ext uri="{FF2B5EF4-FFF2-40B4-BE49-F238E27FC236}">
                <a16:creationId xmlns:a16="http://schemas.microsoft.com/office/drawing/2014/main" id="{87724CE0-FE7B-B441-9C86-0510186F07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0362" y="4809436"/>
            <a:ext cx="13167360" cy="1199072"/>
          </a:xfrm>
          <a:prstGeom prst="rect">
            <a:avLst/>
          </a:prstGeom>
        </p:spPr>
      </p:pic>
      <p:sp>
        <p:nvSpPr>
          <p:cNvPr id="8" name="Slide Number Placeholder 5">
            <a:extLst>
              <a:ext uri="{FF2B5EF4-FFF2-40B4-BE49-F238E27FC236}">
                <a16:creationId xmlns:a16="http://schemas.microsoft.com/office/drawing/2014/main" id="{F0856CF8-522B-D542-BA68-396583E2B106}"/>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1" name="Footer Placeholder 4">
            <a:extLst>
              <a:ext uri="{FF2B5EF4-FFF2-40B4-BE49-F238E27FC236}">
                <a16:creationId xmlns:a16="http://schemas.microsoft.com/office/drawing/2014/main" id="{579508BE-C20E-0F48-B02E-361A43F8E3BC}"/>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38582310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ight -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90DBD0D-6601-404A-8981-8016AD7FCE0B}"/>
              </a:ext>
            </a:extLst>
          </p:cNvPr>
          <p:cNvSpPr>
            <a:spLocks noGrp="1"/>
          </p:cNvSpPr>
          <p:nvPr>
            <p:ph type="subTitle" idx="1" hasCustomPrompt="1"/>
          </p:nvPr>
        </p:nvSpPr>
        <p:spPr>
          <a:xfrm>
            <a:off x="1295400" y="8211798"/>
            <a:ext cx="11015547" cy="393147"/>
          </a:xfrm>
          <a:prstGeom prst="rect">
            <a:avLst/>
          </a:prstGeom>
        </p:spPr>
        <p:txBody>
          <a:bodyPr>
            <a:noAutofit/>
          </a:bodyPr>
          <a:lstStyle>
            <a:lvl1pPr marL="0" indent="0" algn="l">
              <a:buNone/>
              <a:defRPr sz="1575" b="1" i="0" spc="450">
                <a:solidFill>
                  <a:schemeClr val="tx2"/>
                </a:solidFill>
                <a:latin typeface="Object Sans" pitchFamily="2" charset="77"/>
                <a:cs typeface="Arial Black"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DATE</a:t>
            </a:r>
          </a:p>
        </p:txBody>
      </p:sp>
      <p:sp>
        <p:nvSpPr>
          <p:cNvPr id="12" name="Text Placeholder 11">
            <a:extLst>
              <a:ext uri="{FF2B5EF4-FFF2-40B4-BE49-F238E27FC236}">
                <a16:creationId xmlns:a16="http://schemas.microsoft.com/office/drawing/2014/main" id="{A3E160F3-364E-F949-8492-20E92634616B}"/>
              </a:ext>
            </a:extLst>
          </p:cNvPr>
          <p:cNvSpPr>
            <a:spLocks noGrp="1"/>
          </p:cNvSpPr>
          <p:nvPr>
            <p:ph type="body" sz="quarter" idx="10" hasCustomPrompt="1"/>
          </p:nvPr>
        </p:nvSpPr>
        <p:spPr>
          <a:xfrm>
            <a:off x="1295400" y="8624032"/>
            <a:ext cx="11015547" cy="578168"/>
          </a:xfrm>
          <a:prstGeom prst="rect">
            <a:avLst/>
          </a:prstGeom>
        </p:spPr>
        <p:txBody>
          <a:bodyPr>
            <a:noAutofit/>
          </a:bodyPr>
          <a:lstStyle>
            <a:lvl1pPr marL="0" indent="0">
              <a:buNone/>
              <a:defRPr sz="2700" b="0" i="0">
                <a:solidFill>
                  <a:schemeClr val="tx1"/>
                </a:solidFill>
                <a:latin typeface="Object Sans" pitchFamily="2" charset="77"/>
              </a:defRPr>
            </a:lvl1pPr>
          </a:lstStyle>
          <a:p>
            <a:pPr lvl="0"/>
            <a:r>
              <a:rPr lang="en-US"/>
              <a:t>Name / Title</a:t>
            </a:r>
          </a:p>
        </p:txBody>
      </p:sp>
      <p:sp>
        <p:nvSpPr>
          <p:cNvPr id="9" name="Title 1">
            <a:extLst>
              <a:ext uri="{FF2B5EF4-FFF2-40B4-BE49-F238E27FC236}">
                <a16:creationId xmlns:a16="http://schemas.microsoft.com/office/drawing/2014/main" id="{CD5257B2-30F8-394C-A2B2-5D8026964465}"/>
              </a:ext>
            </a:extLst>
          </p:cNvPr>
          <p:cNvSpPr>
            <a:spLocks noGrp="1"/>
          </p:cNvSpPr>
          <p:nvPr>
            <p:ph type="ctrTitle" hasCustomPrompt="1"/>
          </p:nvPr>
        </p:nvSpPr>
        <p:spPr>
          <a:xfrm>
            <a:off x="1295400" y="2730730"/>
            <a:ext cx="9808029" cy="4078280"/>
          </a:xfrm>
          <a:prstGeom prst="rect">
            <a:avLst/>
          </a:prstGeom>
        </p:spPr>
        <p:txBody>
          <a:bodyPr anchor="b">
            <a:noAutofit/>
          </a:bodyPr>
          <a:lstStyle>
            <a:lvl1pPr algn="l">
              <a:lnSpc>
                <a:spcPct val="90000"/>
              </a:lnSpc>
              <a:defRPr sz="6600" b="0" i="0">
                <a:solidFill>
                  <a:schemeClr val="tx1"/>
                </a:solidFill>
                <a:latin typeface="Gustavo Medium" pitchFamily="2" charset="77"/>
                <a:ea typeface="Gustavo Medium" pitchFamily="2" charset="77"/>
                <a:cs typeface="Arial Black" panose="020B0604020202020204" pitchFamily="34" charset="0"/>
              </a:defRPr>
            </a:lvl1pPr>
          </a:lstStyle>
          <a:p>
            <a:r>
              <a:rPr lang="en-US"/>
              <a:t>Click to Edit Title</a:t>
            </a:r>
          </a:p>
        </p:txBody>
      </p:sp>
      <p:cxnSp>
        <p:nvCxnSpPr>
          <p:cNvPr id="13" name="Straight Connector 12">
            <a:extLst>
              <a:ext uri="{FF2B5EF4-FFF2-40B4-BE49-F238E27FC236}">
                <a16:creationId xmlns:a16="http://schemas.microsoft.com/office/drawing/2014/main" id="{E22A700A-E789-E74F-AD14-8104E4750199}"/>
              </a:ext>
            </a:extLst>
          </p:cNvPr>
          <p:cNvCxnSpPr>
            <a:cxnSpLocks/>
          </p:cNvCxnSpPr>
          <p:nvPr userDrawn="1"/>
        </p:nvCxnSpPr>
        <p:spPr>
          <a:xfrm>
            <a:off x="1295400" y="7779897"/>
            <a:ext cx="980802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49808DC-519F-B64E-8AD3-256AD492E3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2979" y="787197"/>
            <a:ext cx="2952981" cy="548640"/>
          </a:xfrm>
          <a:prstGeom prst="rect">
            <a:avLst/>
          </a:prstGeom>
        </p:spPr>
      </p:pic>
    </p:spTree>
    <p:extLst>
      <p:ext uri="{BB962C8B-B14F-4D97-AF65-F5344CB8AC3E}">
        <p14:creationId xmlns:p14="http://schemas.microsoft.com/office/powerpoint/2010/main" val="4243830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ight - Title Slide w/ Taglin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90DBD0D-6601-404A-8981-8016AD7FCE0B}"/>
              </a:ext>
            </a:extLst>
          </p:cNvPr>
          <p:cNvSpPr>
            <a:spLocks noGrp="1"/>
          </p:cNvSpPr>
          <p:nvPr>
            <p:ph type="subTitle" idx="1" hasCustomPrompt="1"/>
          </p:nvPr>
        </p:nvSpPr>
        <p:spPr>
          <a:xfrm>
            <a:off x="1295400" y="8211798"/>
            <a:ext cx="11015547" cy="393147"/>
          </a:xfrm>
          <a:prstGeom prst="rect">
            <a:avLst/>
          </a:prstGeom>
        </p:spPr>
        <p:txBody>
          <a:bodyPr>
            <a:noAutofit/>
          </a:bodyPr>
          <a:lstStyle>
            <a:lvl1pPr marL="0" indent="0" algn="l">
              <a:buNone/>
              <a:defRPr sz="1575" b="1" i="0" cap="all" spc="450" baseline="0">
                <a:solidFill>
                  <a:schemeClr val="tx2"/>
                </a:solidFill>
                <a:latin typeface="Object Sans" pitchFamily="2" charset="77"/>
                <a:cs typeface="Arial Black"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DATE</a:t>
            </a:r>
          </a:p>
        </p:txBody>
      </p:sp>
      <p:sp>
        <p:nvSpPr>
          <p:cNvPr id="12" name="Text Placeholder 11">
            <a:extLst>
              <a:ext uri="{FF2B5EF4-FFF2-40B4-BE49-F238E27FC236}">
                <a16:creationId xmlns:a16="http://schemas.microsoft.com/office/drawing/2014/main" id="{A3E160F3-364E-F949-8492-20E92634616B}"/>
              </a:ext>
            </a:extLst>
          </p:cNvPr>
          <p:cNvSpPr>
            <a:spLocks noGrp="1"/>
          </p:cNvSpPr>
          <p:nvPr>
            <p:ph type="body" sz="quarter" idx="10" hasCustomPrompt="1"/>
          </p:nvPr>
        </p:nvSpPr>
        <p:spPr>
          <a:xfrm>
            <a:off x="1295400" y="8624032"/>
            <a:ext cx="11015547" cy="578168"/>
          </a:xfrm>
          <a:prstGeom prst="rect">
            <a:avLst/>
          </a:prstGeom>
        </p:spPr>
        <p:txBody>
          <a:bodyPr>
            <a:noAutofit/>
          </a:bodyPr>
          <a:lstStyle>
            <a:lvl1pPr marL="0" indent="0">
              <a:buNone/>
              <a:defRPr sz="2700" b="0" i="0">
                <a:solidFill>
                  <a:schemeClr val="tx1"/>
                </a:solidFill>
                <a:latin typeface="Object Sans" pitchFamily="2" charset="77"/>
              </a:defRPr>
            </a:lvl1pPr>
          </a:lstStyle>
          <a:p>
            <a:pPr lvl="0"/>
            <a:r>
              <a:rPr lang="en-US"/>
              <a:t>Name / Title</a:t>
            </a:r>
          </a:p>
        </p:txBody>
      </p:sp>
      <p:sp>
        <p:nvSpPr>
          <p:cNvPr id="9" name="Title 1">
            <a:extLst>
              <a:ext uri="{FF2B5EF4-FFF2-40B4-BE49-F238E27FC236}">
                <a16:creationId xmlns:a16="http://schemas.microsoft.com/office/drawing/2014/main" id="{CD5257B2-30F8-394C-A2B2-5D8026964465}"/>
              </a:ext>
            </a:extLst>
          </p:cNvPr>
          <p:cNvSpPr>
            <a:spLocks noGrp="1"/>
          </p:cNvSpPr>
          <p:nvPr>
            <p:ph type="ctrTitle" hasCustomPrompt="1"/>
          </p:nvPr>
        </p:nvSpPr>
        <p:spPr>
          <a:xfrm>
            <a:off x="1295401" y="2730731"/>
            <a:ext cx="9595757" cy="3286023"/>
          </a:xfrm>
          <a:prstGeom prst="rect">
            <a:avLst/>
          </a:prstGeom>
        </p:spPr>
        <p:txBody>
          <a:bodyPr anchor="b">
            <a:noAutofit/>
          </a:bodyPr>
          <a:lstStyle>
            <a:lvl1pPr algn="l">
              <a:lnSpc>
                <a:spcPct val="90000"/>
              </a:lnSpc>
              <a:defRPr sz="6600" b="0" i="0">
                <a:solidFill>
                  <a:schemeClr val="tx1"/>
                </a:solidFill>
                <a:latin typeface="Gustavo Medium" pitchFamily="2" charset="77"/>
                <a:ea typeface="Gustavo Medium" pitchFamily="2" charset="77"/>
                <a:cs typeface="Arial Black" panose="020B0604020202020204" pitchFamily="34" charset="0"/>
              </a:defRPr>
            </a:lvl1pPr>
          </a:lstStyle>
          <a:p>
            <a:r>
              <a:rPr lang="en-US"/>
              <a:t>Click to Edit Title</a:t>
            </a:r>
          </a:p>
        </p:txBody>
      </p:sp>
      <p:cxnSp>
        <p:nvCxnSpPr>
          <p:cNvPr id="13" name="Straight Connector 12">
            <a:extLst>
              <a:ext uri="{FF2B5EF4-FFF2-40B4-BE49-F238E27FC236}">
                <a16:creationId xmlns:a16="http://schemas.microsoft.com/office/drawing/2014/main" id="{E22A700A-E789-E74F-AD14-8104E4750199}"/>
              </a:ext>
            </a:extLst>
          </p:cNvPr>
          <p:cNvCxnSpPr/>
          <p:nvPr userDrawn="1"/>
        </p:nvCxnSpPr>
        <p:spPr>
          <a:xfrm>
            <a:off x="1295401" y="7779897"/>
            <a:ext cx="9001775"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1">
            <a:extLst>
              <a:ext uri="{FF2B5EF4-FFF2-40B4-BE49-F238E27FC236}">
                <a16:creationId xmlns:a16="http://schemas.microsoft.com/office/drawing/2014/main" id="{5AF73ACD-4E3A-B34C-9B9B-36F0998E6E45}"/>
              </a:ext>
            </a:extLst>
          </p:cNvPr>
          <p:cNvSpPr>
            <a:spLocks noGrp="1"/>
          </p:cNvSpPr>
          <p:nvPr>
            <p:ph type="body" sz="quarter" idx="11" hasCustomPrompt="1"/>
          </p:nvPr>
        </p:nvSpPr>
        <p:spPr>
          <a:xfrm>
            <a:off x="1277112" y="6100288"/>
            <a:ext cx="9634746" cy="1660517"/>
          </a:xfrm>
          <a:prstGeom prst="rect">
            <a:avLst/>
          </a:prstGeom>
        </p:spPr>
        <p:txBody>
          <a:bodyPr>
            <a:noAutofit/>
          </a:bodyPr>
          <a:lstStyle>
            <a:lvl1pPr marL="0" indent="0">
              <a:lnSpc>
                <a:spcPct val="100000"/>
              </a:lnSpc>
              <a:buNone/>
              <a:defRPr sz="3600" b="0" i="0">
                <a:solidFill>
                  <a:schemeClr val="tx1"/>
                </a:solidFill>
                <a:latin typeface="Object Sans" pitchFamily="2" charset="77"/>
              </a:defRPr>
            </a:lvl1pPr>
          </a:lstStyle>
          <a:p>
            <a:pPr lvl="0"/>
            <a:r>
              <a:rPr lang="en-US"/>
              <a:t>Subtitle</a:t>
            </a:r>
          </a:p>
        </p:txBody>
      </p:sp>
      <p:pic>
        <p:nvPicPr>
          <p:cNvPr id="8" name="Picture 7">
            <a:extLst>
              <a:ext uri="{FF2B5EF4-FFF2-40B4-BE49-F238E27FC236}">
                <a16:creationId xmlns:a16="http://schemas.microsoft.com/office/drawing/2014/main" id="{1765A2E9-09D6-6C40-B456-156BA09692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3710" y="718250"/>
            <a:ext cx="7831836" cy="686535"/>
          </a:xfrm>
          <a:prstGeom prst="rect">
            <a:avLst/>
          </a:prstGeom>
        </p:spPr>
      </p:pic>
    </p:spTree>
    <p:extLst>
      <p:ext uri="{BB962C8B-B14F-4D97-AF65-F5344CB8AC3E}">
        <p14:creationId xmlns:p14="http://schemas.microsoft.com/office/powerpoint/2010/main" val="3128381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Slide - Light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BBECAB-8E1B-CD43-8467-60CA2EBC6F7E}"/>
              </a:ext>
            </a:extLst>
          </p:cNvPr>
          <p:cNvSpPr>
            <a:spLocks noGrp="1"/>
          </p:cNvSpPr>
          <p:nvPr>
            <p:ph type="title" hasCustomPrompt="1"/>
          </p:nvPr>
        </p:nvSpPr>
        <p:spPr>
          <a:xfrm>
            <a:off x="1146689"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sp>
        <p:nvSpPr>
          <p:cNvPr id="11" name="Content Placeholder 13">
            <a:extLst>
              <a:ext uri="{FF2B5EF4-FFF2-40B4-BE49-F238E27FC236}">
                <a16:creationId xmlns:a16="http://schemas.microsoft.com/office/drawing/2014/main" id="{FEBAC7B8-A634-CD4F-B94C-2EA2531821A3}"/>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pic>
        <p:nvPicPr>
          <p:cNvPr id="8" name="Picture 7">
            <a:extLst>
              <a:ext uri="{FF2B5EF4-FFF2-40B4-BE49-F238E27FC236}">
                <a16:creationId xmlns:a16="http://schemas.microsoft.com/office/drawing/2014/main" id="{B0BF3D5E-8B9B-B24D-89F2-2A5F47953135}"/>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12" name="Slide Number Placeholder 5">
            <a:extLst>
              <a:ext uri="{FF2B5EF4-FFF2-40B4-BE49-F238E27FC236}">
                <a16:creationId xmlns:a16="http://schemas.microsoft.com/office/drawing/2014/main" id="{40EED6F3-870E-BA4C-B6EE-EF3BFF46C658}"/>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7" name="Footer Placeholder 4">
            <a:extLst>
              <a:ext uri="{FF2B5EF4-FFF2-40B4-BE49-F238E27FC236}">
                <a16:creationId xmlns:a16="http://schemas.microsoft.com/office/drawing/2014/main" id="{594EAC17-9C88-7A48-AE13-ECD1F17B57B5}"/>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3697061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9B68A0E-5496-DF4A-9B47-FEE4ADE68100}"/>
              </a:ext>
            </a:extLst>
          </p:cNvPr>
          <p:cNvSpPr>
            <a:spLocks noGrp="1"/>
          </p:cNvSpPr>
          <p:nvPr>
            <p:ph type="title" hasCustomPrompt="1"/>
          </p:nvPr>
        </p:nvSpPr>
        <p:spPr>
          <a:xfrm>
            <a:off x="1128251"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pic>
        <p:nvPicPr>
          <p:cNvPr id="8" name="Picture 7">
            <a:extLst>
              <a:ext uri="{FF2B5EF4-FFF2-40B4-BE49-F238E27FC236}">
                <a16:creationId xmlns:a16="http://schemas.microsoft.com/office/drawing/2014/main" id="{56FB33DB-C9E4-F94A-AD67-5E894601C364}"/>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10" name="Content Placeholder 13">
            <a:extLst>
              <a:ext uri="{FF2B5EF4-FFF2-40B4-BE49-F238E27FC236}">
                <a16:creationId xmlns:a16="http://schemas.microsoft.com/office/drawing/2014/main" id="{94324687-E379-CF45-B1D8-7E88F6961CE6}"/>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sp>
        <p:nvSpPr>
          <p:cNvPr id="9" name="Slide Number Placeholder 5">
            <a:extLst>
              <a:ext uri="{FF2B5EF4-FFF2-40B4-BE49-F238E27FC236}">
                <a16:creationId xmlns:a16="http://schemas.microsoft.com/office/drawing/2014/main" id="{00A8C0A5-0A26-2841-8C6D-DFB150E2281D}"/>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1" name="Footer Placeholder 4">
            <a:extLst>
              <a:ext uri="{FF2B5EF4-FFF2-40B4-BE49-F238E27FC236}">
                <a16:creationId xmlns:a16="http://schemas.microsoft.com/office/drawing/2014/main" id="{33E7602E-43E6-3741-ADF4-5FAD70243053}"/>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7DF4A79-0916-F14B-863E-E692723B4DD5}"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2692875256"/>
      </p:ext>
    </p:extLst>
  </p:cSld>
  <p:clrMapOvr>
    <a:masterClrMapping/>
  </p:clrMapOvr>
  <p:extLst>
    <p:ext uri="{DCECCB84-F9BA-43D5-87BE-67443E8EF086}">
      <p15:sldGuideLst xmlns:p15="http://schemas.microsoft.com/office/powerpoint/2012/main">
        <p15:guide id="1" orient="horz" pos="626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BC8858-C0C3-CF44-915B-7D1E3CB3A4A4}"/>
              </a:ext>
            </a:extLst>
          </p:cNvPr>
          <p:cNvSpPr>
            <a:spLocks noGrp="1"/>
          </p:cNvSpPr>
          <p:nvPr>
            <p:ph idx="1"/>
          </p:nvPr>
        </p:nvSpPr>
        <p:spPr>
          <a:xfrm>
            <a:off x="546311" y="2533974"/>
            <a:ext cx="17237994" cy="6803574"/>
          </a:xfrm>
          <a:prstGeom prst="rect">
            <a:avLst/>
          </a:prstGeom>
        </p:spPr>
        <p:txBody>
          <a:bodyPr>
            <a:noAutofit/>
          </a:bodyPr>
          <a:lstStyle>
            <a:lvl1pPr>
              <a:lnSpc>
                <a:spcPct val="100000"/>
              </a:lnSpc>
              <a:buClr>
                <a:schemeClr val="accent2"/>
              </a:buClr>
              <a:buSzPct val="80000"/>
              <a:defRPr sz="3300" b="0" i="0">
                <a:solidFill>
                  <a:schemeClr val="tx1"/>
                </a:solidFill>
                <a:latin typeface="Object Sans" pitchFamily="2" charset="77"/>
              </a:defRPr>
            </a:lvl1pPr>
            <a:lvl2pPr>
              <a:lnSpc>
                <a:spcPct val="100000"/>
              </a:lnSpc>
              <a:buClr>
                <a:schemeClr val="accent2"/>
              </a:buClr>
              <a:buSzPct val="80000"/>
              <a:defRPr sz="3000" b="0" i="0">
                <a:solidFill>
                  <a:schemeClr val="tx1"/>
                </a:solidFill>
                <a:latin typeface="Object Sans" pitchFamily="2" charset="77"/>
              </a:defRPr>
            </a:lvl2pPr>
            <a:lvl3pPr>
              <a:lnSpc>
                <a:spcPct val="100000"/>
              </a:lnSpc>
              <a:buClr>
                <a:schemeClr val="accent2"/>
              </a:buClr>
              <a:buSzPct val="80000"/>
              <a:defRPr sz="2700" b="0" i="0">
                <a:solidFill>
                  <a:schemeClr val="tx1"/>
                </a:solidFill>
                <a:latin typeface="Object Sans" pitchFamily="2" charset="77"/>
              </a:defRPr>
            </a:lvl3pPr>
            <a:lvl4pPr>
              <a:lnSpc>
                <a:spcPct val="100000"/>
              </a:lnSpc>
              <a:buClr>
                <a:schemeClr val="accent2"/>
              </a:buClr>
              <a:buSzPct val="80000"/>
              <a:defRPr sz="2400" b="0" i="0">
                <a:solidFill>
                  <a:schemeClr val="tx1"/>
                </a:solidFill>
                <a:latin typeface="Object Sans" pitchFamily="2" charset="77"/>
              </a:defRPr>
            </a:lvl4pPr>
            <a:lvl5pPr>
              <a:lnSpc>
                <a:spcPct val="100000"/>
              </a:lnSpc>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D171F5DB-A401-C148-ABCE-8E3DBD881AC2}"/>
              </a:ext>
            </a:extLst>
          </p:cNvPr>
          <p:cNvSpPr>
            <a:spLocks noGrp="1"/>
          </p:cNvSpPr>
          <p:nvPr>
            <p:ph type="title" hasCustomPrompt="1"/>
          </p:nvPr>
        </p:nvSpPr>
        <p:spPr>
          <a:xfrm>
            <a:off x="546310" y="360336"/>
            <a:ext cx="17237993"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pic>
        <p:nvPicPr>
          <p:cNvPr id="7" name="Picture 6">
            <a:extLst>
              <a:ext uri="{FF2B5EF4-FFF2-40B4-BE49-F238E27FC236}">
                <a16:creationId xmlns:a16="http://schemas.microsoft.com/office/drawing/2014/main" id="{AE459728-4CD1-3442-BC3B-D1E0E37DB9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10" name="Slide Number Placeholder 5">
            <a:extLst>
              <a:ext uri="{FF2B5EF4-FFF2-40B4-BE49-F238E27FC236}">
                <a16:creationId xmlns:a16="http://schemas.microsoft.com/office/drawing/2014/main" id="{EBDCE989-0639-7743-8550-E8CAE5BF1813}"/>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6F8C041D-73EC-ED42-AEF0-C02A54D0996F}"/>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31751993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and Image Shap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5ADE8B-5B0A-CC4B-BA06-3B4743D6B04E}"/>
              </a:ext>
            </a:extLst>
          </p:cNvPr>
          <p:cNvSpPr>
            <a:spLocks noGrp="1"/>
          </p:cNvSpPr>
          <p:nvPr>
            <p:ph type="title" hasCustomPrompt="1"/>
          </p:nvPr>
        </p:nvSpPr>
        <p:spPr>
          <a:xfrm>
            <a:off x="546311" y="360336"/>
            <a:ext cx="9229245"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20" name="Content Placeholder 2">
            <a:extLst>
              <a:ext uri="{FF2B5EF4-FFF2-40B4-BE49-F238E27FC236}">
                <a16:creationId xmlns:a16="http://schemas.microsoft.com/office/drawing/2014/main" id="{8FE84A98-B6DE-E544-AE76-87BD06F5F4F6}"/>
              </a:ext>
            </a:extLst>
          </p:cNvPr>
          <p:cNvSpPr>
            <a:spLocks noGrp="1"/>
          </p:cNvSpPr>
          <p:nvPr>
            <p:ph idx="1"/>
          </p:nvPr>
        </p:nvSpPr>
        <p:spPr>
          <a:xfrm>
            <a:off x="546311" y="2533974"/>
            <a:ext cx="9229245"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6AEDED8-3083-C947-871D-A2C7824B51F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7" name="Slide Number Placeholder 5">
            <a:extLst>
              <a:ext uri="{FF2B5EF4-FFF2-40B4-BE49-F238E27FC236}">
                <a16:creationId xmlns:a16="http://schemas.microsoft.com/office/drawing/2014/main" id="{6C4FFA2B-F36A-BA4F-B11C-660DA0611E89}"/>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10" name="Footer Placeholder 4">
            <a:extLst>
              <a:ext uri="{FF2B5EF4-FFF2-40B4-BE49-F238E27FC236}">
                <a16:creationId xmlns:a16="http://schemas.microsoft.com/office/drawing/2014/main" id="{7710D66E-03EE-3142-9ACB-7E08469CB115}"/>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269345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Content and Image Shap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5ADE8B-5B0A-CC4B-BA06-3B4743D6B04E}"/>
              </a:ext>
            </a:extLst>
          </p:cNvPr>
          <p:cNvSpPr>
            <a:spLocks noGrp="1"/>
          </p:cNvSpPr>
          <p:nvPr>
            <p:ph type="title" hasCustomPrompt="1"/>
          </p:nvPr>
        </p:nvSpPr>
        <p:spPr>
          <a:xfrm>
            <a:off x="546311" y="360336"/>
            <a:ext cx="9229245"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sp>
        <p:nvSpPr>
          <p:cNvPr id="20" name="Content Placeholder 2">
            <a:extLst>
              <a:ext uri="{FF2B5EF4-FFF2-40B4-BE49-F238E27FC236}">
                <a16:creationId xmlns:a16="http://schemas.microsoft.com/office/drawing/2014/main" id="{8FE84A98-B6DE-E544-AE76-87BD06F5F4F6}"/>
              </a:ext>
            </a:extLst>
          </p:cNvPr>
          <p:cNvSpPr>
            <a:spLocks noGrp="1"/>
          </p:cNvSpPr>
          <p:nvPr>
            <p:ph idx="1"/>
          </p:nvPr>
        </p:nvSpPr>
        <p:spPr>
          <a:xfrm>
            <a:off x="546311" y="2533974"/>
            <a:ext cx="9229245" cy="6803574"/>
          </a:xfrm>
          <a:prstGeom prst="rect">
            <a:avLst/>
          </a:prstGeom>
        </p:spPr>
        <p:txBody>
          <a:bodyPr>
            <a:noAutofit/>
          </a:bodyPr>
          <a:lstStyle>
            <a:lvl1pPr>
              <a:buClr>
                <a:schemeClr val="accent2"/>
              </a:buClr>
              <a:buSzPct val="80000"/>
              <a:defRPr sz="3300" b="0" i="0">
                <a:solidFill>
                  <a:schemeClr val="tx1"/>
                </a:solidFill>
                <a:latin typeface="Object Sans" pitchFamily="2" charset="77"/>
              </a:defRPr>
            </a:lvl1pPr>
            <a:lvl2pPr>
              <a:buClr>
                <a:schemeClr val="accent2"/>
              </a:buClr>
              <a:buSzPct val="80000"/>
              <a:defRPr sz="3000" b="0" i="0">
                <a:solidFill>
                  <a:schemeClr val="tx1"/>
                </a:solidFill>
                <a:latin typeface="Object Sans" pitchFamily="2" charset="77"/>
              </a:defRPr>
            </a:lvl2pPr>
            <a:lvl3pPr>
              <a:buClr>
                <a:schemeClr val="accent2"/>
              </a:buClr>
              <a:buSzPct val="80000"/>
              <a:defRPr sz="2700" b="0" i="0">
                <a:solidFill>
                  <a:schemeClr val="tx1"/>
                </a:solidFill>
                <a:latin typeface="Object Sans" pitchFamily="2" charset="77"/>
              </a:defRPr>
            </a:lvl3pPr>
            <a:lvl4pPr>
              <a:buClr>
                <a:schemeClr val="accent2"/>
              </a:buClr>
              <a:buSzPct val="80000"/>
              <a:defRPr sz="2400" b="0" i="0">
                <a:solidFill>
                  <a:schemeClr val="tx1"/>
                </a:solidFill>
                <a:latin typeface="Object Sans" pitchFamily="2" charset="77"/>
              </a:defRPr>
            </a:lvl4pPr>
            <a:lvl5pPr>
              <a:buClr>
                <a:schemeClr val="accent2"/>
              </a:buClr>
              <a:buSzPct val="80000"/>
              <a:defRPr sz="2400" b="0" i="0">
                <a:solidFill>
                  <a:schemeClr val="tx1"/>
                </a:solidFill>
                <a:latin typeface="Object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41FC9C7-94F9-FA41-A07A-E7FF4DE177E3}"/>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Slide Number Placeholder 5">
            <a:extLst>
              <a:ext uri="{FF2B5EF4-FFF2-40B4-BE49-F238E27FC236}">
                <a16:creationId xmlns:a16="http://schemas.microsoft.com/office/drawing/2014/main" id="{29B282E7-B666-F143-ABCA-F4CA8B01122D}"/>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9" name="Footer Placeholder 4">
            <a:extLst>
              <a:ext uri="{FF2B5EF4-FFF2-40B4-BE49-F238E27FC236}">
                <a16:creationId xmlns:a16="http://schemas.microsoft.com/office/drawing/2014/main" id="{1290CFAE-D5F9-9E4C-8D65-4C842F7FB323}"/>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2095773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171F5DB-A401-C148-ABCE-8E3DBD881AC2}"/>
              </a:ext>
            </a:extLst>
          </p:cNvPr>
          <p:cNvSpPr>
            <a:spLocks noGrp="1"/>
          </p:cNvSpPr>
          <p:nvPr>
            <p:ph type="title" hasCustomPrompt="1"/>
          </p:nvPr>
        </p:nvSpPr>
        <p:spPr>
          <a:xfrm>
            <a:off x="546310" y="360336"/>
            <a:ext cx="17237993" cy="1832796"/>
          </a:xfrm>
          <a:prstGeom prst="rect">
            <a:avLst/>
          </a:prstGeom>
        </p:spPr>
        <p:txBody>
          <a:bodyPr anchor="ctr">
            <a:normAutofit/>
          </a:bodyPr>
          <a:lstStyle>
            <a:lvl1pPr>
              <a:lnSpc>
                <a:spcPct val="100000"/>
              </a:lnSpc>
              <a:defRPr sz="5400" b="0" i="0">
                <a:solidFill>
                  <a:schemeClr val="tx1"/>
                </a:solidFill>
                <a:latin typeface="Gustavo Medium" pitchFamily="2" charset="77"/>
                <a:ea typeface="Gustavo Medium" pitchFamily="2" charset="77"/>
                <a:cs typeface="Arial Black" panose="020B0604020202020204" pitchFamily="34" charset="0"/>
              </a:defRPr>
            </a:lvl1pPr>
          </a:lstStyle>
          <a:p>
            <a:r>
              <a:rPr lang="en-US"/>
              <a:t>Slide Title</a:t>
            </a:r>
          </a:p>
        </p:txBody>
      </p:sp>
      <p:pic>
        <p:nvPicPr>
          <p:cNvPr id="7" name="Picture 6">
            <a:extLst>
              <a:ext uri="{FF2B5EF4-FFF2-40B4-BE49-F238E27FC236}">
                <a16:creationId xmlns:a16="http://schemas.microsoft.com/office/drawing/2014/main" id="{AE459728-4CD1-3442-BC3B-D1E0E37DB9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6" name="Slide Number Placeholder 5">
            <a:extLst>
              <a:ext uri="{FF2B5EF4-FFF2-40B4-BE49-F238E27FC236}">
                <a16:creationId xmlns:a16="http://schemas.microsoft.com/office/drawing/2014/main" id="{EF91A664-FA10-1C4B-B4E4-ECC8C8216FC4}"/>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9" name="Footer Placeholder 4">
            <a:extLst>
              <a:ext uri="{FF2B5EF4-FFF2-40B4-BE49-F238E27FC236}">
                <a16:creationId xmlns:a16="http://schemas.microsoft.com/office/drawing/2014/main" id="{958C7B90-4C11-004E-895A-23B3703AD6FF}"/>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A45CEEAB-1EF1-9A4E-9E41-043D037106E8}"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32098741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459728-4CD1-3442-BC3B-D1E0E37DB9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546111" y="9601307"/>
            <a:ext cx="2232645" cy="414807"/>
          </a:xfrm>
          <a:prstGeom prst="rect">
            <a:avLst/>
          </a:prstGeom>
        </p:spPr>
      </p:pic>
      <p:sp>
        <p:nvSpPr>
          <p:cNvPr id="5" name="Slide Number Placeholder 5">
            <a:extLst>
              <a:ext uri="{FF2B5EF4-FFF2-40B4-BE49-F238E27FC236}">
                <a16:creationId xmlns:a16="http://schemas.microsoft.com/office/drawing/2014/main" id="{AAAEEDCF-F7A2-DE47-90F2-188AA0CF0C9C}"/>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54F35619-3E00-9941-AB5E-83FCBFDDD5DC}"/>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a:solidFill>
                  <a:schemeClr val="bg2">
                    <a:lumMod val="75000"/>
                  </a:schemeClr>
                </a:solidFill>
                <a:latin typeface="+mn-lt"/>
              </a:rPr>
              <a:t>© </a:t>
            </a:r>
            <a:fld id="{082A2B9A-B664-FC4A-BE84-FFB8F8E1A092}" type="datetimeyyyy">
              <a:rPr lang="en-US" sz="1350" b="0" i="0" smtClean="0">
                <a:solidFill>
                  <a:schemeClr val="bg2">
                    <a:lumMod val="75000"/>
                  </a:schemeClr>
                </a:solidFill>
                <a:latin typeface="+mn-lt"/>
              </a:rPr>
              <a:t>2025</a:t>
            </a:fld>
            <a:r>
              <a:rPr lang="en-US" sz="1350" b="0" i="0">
                <a:solidFill>
                  <a:schemeClr val="bg2">
                    <a:lumMod val="75000"/>
                  </a:schemeClr>
                </a:solidFill>
                <a:latin typeface="+mn-lt"/>
              </a:rPr>
              <a:t> SugarCRM Inc. All rights reserved.</a:t>
            </a:r>
          </a:p>
        </p:txBody>
      </p:sp>
    </p:spTree>
    <p:extLst>
      <p:ext uri="{BB962C8B-B14F-4D97-AF65-F5344CB8AC3E}">
        <p14:creationId xmlns:p14="http://schemas.microsoft.com/office/powerpoint/2010/main" val="35725544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0456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allout-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90A06-C353-9646-B579-81AED6F789A2}"/>
              </a:ext>
            </a:extLst>
          </p:cNvPr>
          <p:cNvSpPr>
            <a:spLocks noGrp="1"/>
          </p:cNvSpPr>
          <p:nvPr>
            <p:ph type="title"/>
          </p:nvPr>
        </p:nvSpPr>
        <p:spPr>
          <a:xfrm>
            <a:off x="8639503" y="584948"/>
            <a:ext cx="9147643" cy="4791093"/>
          </a:xfrm>
          <a:prstGeom prst="rect">
            <a:avLst/>
          </a:prstGeom>
        </p:spPr>
        <p:txBody>
          <a:bodyPr anchor="b"/>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4F4E8385-FE9F-9149-A07E-2E2DAD3960BE}"/>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3AC33811-BC20-DC49-B962-A41B309FA85C}"/>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14779609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allout-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90A06-C353-9646-B579-81AED6F789A2}"/>
              </a:ext>
            </a:extLst>
          </p:cNvPr>
          <p:cNvSpPr>
            <a:spLocks noGrp="1"/>
          </p:cNvSpPr>
          <p:nvPr>
            <p:ph type="title"/>
          </p:nvPr>
        </p:nvSpPr>
        <p:spPr>
          <a:xfrm>
            <a:off x="10468303" y="584948"/>
            <a:ext cx="7318843" cy="4791093"/>
          </a:xfrm>
          <a:prstGeom prst="rect">
            <a:avLst/>
          </a:prstGeom>
        </p:spPr>
        <p:txBody>
          <a:bodyPr anchor="b"/>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4F4E8385-FE9F-9149-A07E-2E2DAD3960BE}"/>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D8444BB6-D957-D04B-8281-CF58FF84C869}"/>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495462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Callout-Plum">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90A06-C353-9646-B579-81AED6F789A2}"/>
              </a:ext>
            </a:extLst>
          </p:cNvPr>
          <p:cNvSpPr>
            <a:spLocks noGrp="1"/>
          </p:cNvSpPr>
          <p:nvPr>
            <p:ph type="title"/>
          </p:nvPr>
        </p:nvSpPr>
        <p:spPr>
          <a:xfrm>
            <a:off x="546311" y="584948"/>
            <a:ext cx="8107833" cy="4791093"/>
          </a:xfrm>
          <a:prstGeom prst="rect">
            <a:avLst/>
          </a:prstGeom>
        </p:spPr>
        <p:txBody>
          <a:bodyPr anchor="b"/>
          <a:lstStyle>
            <a:lvl1pPr algn="l">
              <a:lnSpc>
                <a:spcPct val="100000"/>
              </a:lnSpc>
              <a:defRPr sz="4800" b="0" i="0">
                <a:solidFill>
                  <a:schemeClr val="bg1"/>
                </a:solidFill>
                <a:latin typeface="Object Sans" pitchFamily="2" charset="77"/>
                <a:ea typeface="Gustavo Medium" pitchFamily="2" charset="77"/>
                <a:cs typeface="Arial Black"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FBDA6026-F062-1147-8252-1B678C8D991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6" name="Slide Number Placeholder 5">
            <a:extLst>
              <a:ext uri="{FF2B5EF4-FFF2-40B4-BE49-F238E27FC236}">
                <a16:creationId xmlns:a16="http://schemas.microsoft.com/office/drawing/2014/main" id="{8FDD73FE-A6BB-8742-A44A-BF63598828A4}"/>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8" name="Footer Placeholder 4">
            <a:extLst>
              <a:ext uri="{FF2B5EF4-FFF2-40B4-BE49-F238E27FC236}">
                <a16:creationId xmlns:a16="http://schemas.microsoft.com/office/drawing/2014/main" id="{DF43B34B-AA2A-C04C-8ED6-C98D4C68293F}"/>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34723698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F07140-DE1D-0341-B005-D44030E255F0}"/>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7" name="Text Placeholder 11">
            <a:extLst>
              <a:ext uri="{FF2B5EF4-FFF2-40B4-BE49-F238E27FC236}">
                <a16:creationId xmlns:a16="http://schemas.microsoft.com/office/drawing/2014/main" id="{6F01C48C-60E5-844C-BF43-30300F920F91}"/>
              </a:ext>
            </a:extLst>
          </p:cNvPr>
          <p:cNvSpPr>
            <a:spLocks noGrp="1"/>
          </p:cNvSpPr>
          <p:nvPr>
            <p:ph type="body" sz="quarter" idx="10" hasCustomPrompt="1"/>
          </p:nvPr>
        </p:nvSpPr>
        <p:spPr>
          <a:xfrm>
            <a:off x="3636225" y="6934094"/>
            <a:ext cx="11015547" cy="578168"/>
          </a:xfrm>
          <a:prstGeom prst="rect">
            <a:avLst/>
          </a:prstGeom>
        </p:spPr>
        <p:txBody>
          <a:bodyPr>
            <a:noAutofit/>
          </a:bodyPr>
          <a:lstStyle>
            <a:lvl1pPr marL="0" indent="0" algn="ctr">
              <a:buNone/>
              <a:defRPr sz="2100" b="0" i="0">
                <a:solidFill>
                  <a:schemeClr val="bg1"/>
                </a:solidFill>
                <a:latin typeface="Object Sans" pitchFamily="2" charset="77"/>
              </a:defRPr>
            </a:lvl1pPr>
          </a:lstStyle>
          <a:p>
            <a:pPr lvl="0"/>
            <a:r>
              <a:rPr lang="en-US" err="1"/>
              <a:t>sugarcrm.com</a:t>
            </a:r>
            <a:endParaRPr lang="en-US"/>
          </a:p>
        </p:txBody>
      </p:sp>
      <p:pic>
        <p:nvPicPr>
          <p:cNvPr id="10" name="Picture 9">
            <a:extLst>
              <a:ext uri="{FF2B5EF4-FFF2-40B4-BE49-F238E27FC236}">
                <a16:creationId xmlns:a16="http://schemas.microsoft.com/office/drawing/2014/main" id="{87724CE0-FE7B-B441-9C86-0510186F07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0362" y="4809436"/>
            <a:ext cx="13167360" cy="1199072"/>
          </a:xfrm>
          <a:prstGeom prst="rect">
            <a:avLst/>
          </a:prstGeom>
        </p:spPr>
      </p:pic>
      <p:sp>
        <p:nvSpPr>
          <p:cNvPr id="8" name="Slide Number Placeholder 5">
            <a:extLst>
              <a:ext uri="{FF2B5EF4-FFF2-40B4-BE49-F238E27FC236}">
                <a16:creationId xmlns:a16="http://schemas.microsoft.com/office/drawing/2014/main" id="{F0856CF8-522B-D542-BA68-396583E2B106}"/>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1" name="Footer Placeholder 4">
            <a:extLst>
              <a:ext uri="{FF2B5EF4-FFF2-40B4-BE49-F238E27FC236}">
                <a16:creationId xmlns:a16="http://schemas.microsoft.com/office/drawing/2014/main" id="{579508BE-C20E-0F48-B02E-361A43F8E3BC}"/>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1412844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9B68A0E-5496-DF4A-9B47-FEE4ADE68100}"/>
              </a:ext>
            </a:extLst>
          </p:cNvPr>
          <p:cNvSpPr>
            <a:spLocks noGrp="1"/>
          </p:cNvSpPr>
          <p:nvPr>
            <p:ph type="title" hasCustomPrompt="1"/>
          </p:nvPr>
        </p:nvSpPr>
        <p:spPr>
          <a:xfrm>
            <a:off x="1128251"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pic>
        <p:nvPicPr>
          <p:cNvPr id="8" name="Picture 7">
            <a:extLst>
              <a:ext uri="{FF2B5EF4-FFF2-40B4-BE49-F238E27FC236}">
                <a16:creationId xmlns:a16="http://schemas.microsoft.com/office/drawing/2014/main" id="{56FB33DB-C9E4-F94A-AD67-5E894601C364}"/>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10" name="Content Placeholder 13">
            <a:extLst>
              <a:ext uri="{FF2B5EF4-FFF2-40B4-BE49-F238E27FC236}">
                <a16:creationId xmlns:a16="http://schemas.microsoft.com/office/drawing/2014/main" id="{94324687-E379-CF45-B1D8-7E88F6961CE6}"/>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sp>
        <p:nvSpPr>
          <p:cNvPr id="9" name="Slide Number Placeholder 5">
            <a:extLst>
              <a:ext uri="{FF2B5EF4-FFF2-40B4-BE49-F238E27FC236}">
                <a16:creationId xmlns:a16="http://schemas.microsoft.com/office/drawing/2014/main" id="{00A8C0A5-0A26-2841-8C6D-DFB150E2281D}"/>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1" name="Footer Placeholder 4">
            <a:extLst>
              <a:ext uri="{FF2B5EF4-FFF2-40B4-BE49-F238E27FC236}">
                <a16:creationId xmlns:a16="http://schemas.microsoft.com/office/drawing/2014/main" id="{33E7602E-43E6-3741-ADF4-5FAD70243053}"/>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7DF4A79-0916-F14B-863E-E692723B4DD5}"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2384029929"/>
      </p:ext>
    </p:extLst>
  </p:cSld>
  <p:clrMapOvr>
    <a:masterClrMapping/>
  </p:clrMapOvr>
  <p:extLst>
    <p:ext uri="{DCECCB84-F9BA-43D5-87BE-67443E8EF086}">
      <p15:sldGuideLst xmlns:p15="http://schemas.microsoft.com/office/powerpoint/2012/main">
        <p15:guide id="1" orient="horz" pos="626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 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6F8A3A4-784D-B645-B66F-3F61441F5BD2}"/>
              </a:ext>
            </a:extLst>
          </p:cNvPr>
          <p:cNvSpPr>
            <a:spLocks noGrp="1"/>
          </p:cNvSpPr>
          <p:nvPr>
            <p:ph type="subTitle" idx="1" hasCustomPrompt="1"/>
          </p:nvPr>
        </p:nvSpPr>
        <p:spPr>
          <a:xfrm>
            <a:off x="1295400" y="6628785"/>
            <a:ext cx="11015547" cy="393147"/>
          </a:xfrm>
          <a:prstGeom prst="rect">
            <a:avLst/>
          </a:prstGeom>
        </p:spPr>
        <p:txBody>
          <a:bodyPr>
            <a:noAutofit/>
          </a:bodyPr>
          <a:lstStyle>
            <a:lvl1pPr marL="0" indent="0" algn="l">
              <a:buNone/>
              <a:defRPr sz="1575" b="1" i="0" spc="450">
                <a:solidFill>
                  <a:schemeClr val="bg1"/>
                </a:solidFill>
                <a:latin typeface="Object Sans" pitchFamily="2" charset="77"/>
                <a:cs typeface="Arial Black"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PRESENTER</a:t>
            </a:r>
          </a:p>
        </p:txBody>
      </p:sp>
      <p:sp>
        <p:nvSpPr>
          <p:cNvPr id="11" name="Text Placeholder 11">
            <a:extLst>
              <a:ext uri="{FF2B5EF4-FFF2-40B4-BE49-F238E27FC236}">
                <a16:creationId xmlns:a16="http://schemas.microsoft.com/office/drawing/2014/main" id="{88DCDAED-4EAD-F44E-BBBD-200C2DE30788}"/>
              </a:ext>
            </a:extLst>
          </p:cNvPr>
          <p:cNvSpPr>
            <a:spLocks noGrp="1"/>
          </p:cNvSpPr>
          <p:nvPr>
            <p:ph type="body" sz="quarter" idx="10" hasCustomPrompt="1"/>
          </p:nvPr>
        </p:nvSpPr>
        <p:spPr>
          <a:xfrm>
            <a:off x="1295400" y="7041018"/>
            <a:ext cx="11015547" cy="578168"/>
          </a:xfrm>
          <a:prstGeom prst="rect">
            <a:avLst/>
          </a:prstGeom>
        </p:spPr>
        <p:txBody>
          <a:bodyPr>
            <a:noAutofit/>
          </a:bodyPr>
          <a:lstStyle>
            <a:lvl1pPr marL="0" indent="0">
              <a:buNone/>
              <a:defRPr sz="2700" b="0" i="0">
                <a:solidFill>
                  <a:schemeClr val="bg1"/>
                </a:solidFill>
                <a:latin typeface="Object Sans" pitchFamily="2" charset="77"/>
              </a:defRPr>
            </a:lvl1pPr>
          </a:lstStyle>
          <a:p>
            <a:pPr lvl="0"/>
            <a:r>
              <a:rPr lang="en-US" dirty="0"/>
              <a:t>Name / Title</a:t>
            </a:r>
          </a:p>
        </p:txBody>
      </p:sp>
      <p:sp>
        <p:nvSpPr>
          <p:cNvPr id="13" name="Text Placeholder 11">
            <a:extLst>
              <a:ext uri="{FF2B5EF4-FFF2-40B4-BE49-F238E27FC236}">
                <a16:creationId xmlns:a16="http://schemas.microsoft.com/office/drawing/2014/main" id="{527791C9-7069-A848-A54D-094D0270251F}"/>
              </a:ext>
            </a:extLst>
          </p:cNvPr>
          <p:cNvSpPr>
            <a:spLocks noGrp="1"/>
          </p:cNvSpPr>
          <p:nvPr>
            <p:ph type="body" sz="quarter" idx="11" hasCustomPrompt="1"/>
          </p:nvPr>
        </p:nvSpPr>
        <p:spPr>
          <a:xfrm>
            <a:off x="1295400" y="8702704"/>
            <a:ext cx="11015547" cy="578168"/>
          </a:xfrm>
          <a:prstGeom prst="rect">
            <a:avLst/>
          </a:prstGeom>
        </p:spPr>
        <p:txBody>
          <a:bodyPr>
            <a:noAutofit/>
          </a:bodyPr>
          <a:lstStyle>
            <a:lvl1pPr marL="0" indent="0">
              <a:buNone/>
              <a:defRPr sz="2700" b="0" i="0">
                <a:solidFill>
                  <a:schemeClr val="bg1"/>
                </a:solidFill>
                <a:latin typeface="Object Sans" pitchFamily="2" charset="77"/>
              </a:defRPr>
            </a:lvl1pPr>
          </a:lstStyle>
          <a:p>
            <a:pPr lvl="0"/>
            <a:r>
              <a:rPr lang="en-US" dirty="0"/>
              <a:t>Month Day, Year</a:t>
            </a:r>
          </a:p>
        </p:txBody>
      </p:sp>
      <p:sp>
        <p:nvSpPr>
          <p:cNvPr id="15" name="Text Placeholder 15">
            <a:extLst>
              <a:ext uri="{FF2B5EF4-FFF2-40B4-BE49-F238E27FC236}">
                <a16:creationId xmlns:a16="http://schemas.microsoft.com/office/drawing/2014/main" id="{7ABF40F6-1FDB-BC42-A18A-9BF69754AEB2}"/>
              </a:ext>
            </a:extLst>
          </p:cNvPr>
          <p:cNvSpPr>
            <a:spLocks noGrp="1"/>
          </p:cNvSpPr>
          <p:nvPr>
            <p:ph type="body" sz="quarter" idx="12" hasCustomPrompt="1"/>
          </p:nvPr>
        </p:nvSpPr>
        <p:spPr>
          <a:xfrm>
            <a:off x="1295400" y="8283513"/>
            <a:ext cx="11015547" cy="384339"/>
          </a:xfrm>
          <a:prstGeom prst="rect">
            <a:avLst/>
          </a:prstGeom>
        </p:spPr>
        <p:txBody>
          <a:bodyPr>
            <a:noAutofit/>
          </a:bodyPr>
          <a:lstStyle>
            <a:lvl1pPr marL="0" indent="0">
              <a:buNone/>
              <a:defRPr sz="1575" b="1" i="0" cap="all" spc="450" baseline="0">
                <a:solidFill>
                  <a:schemeClr val="bg1"/>
                </a:solidFill>
                <a:latin typeface="Object Sans" pitchFamily="2" charset="77"/>
                <a:cs typeface="Arial Black" panose="020B0604020202020204" pitchFamily="34" charset="0"/>
              </a:defRPr>
            </a:lvl1pPr>
          </a:lstStyle>
          <a:p>
            <a:pPr lvl="0"/>
            <a:r>
              <a:rPr lang="en-US" dirty="0"/>
              <a:t>DATE</a:t>
            </a:r>
          </a:p>
        </p:txBody>
      </p:sp>
      <p:sp>
        <p:nvSpPr>
          <p:cNvPr id="17" name="Title 1">
            <a:extLst>
              <a:ext uri="{FF2B5EF4-FFF2-40B4-BE49-F238E27FC236}">
                <a16:creationId xmlns:a16="http://schemas.microsoft.com/office/drawing/2014/main" id="{0E902D45-85D3-4344-ACB5-E8E4031B81DB}"/>
              </a:ext>
            </a:extLst>
          </p:cNvPr>
          <p:cNvSpPr>
            <a:spLocks noGrp="1"/>
          </p:cNvSpPr>
          <p:nvPr>
            <p:ph type="ctrTitle" hasCustomPrompt="1"/>
          </p:nvPr>
        </p:nvSpPr>
        <p:spPr>
          <a:xfrm>
            <a:off x="1295400" y="3148900"/>
            <a:ext cx="11015547" cy="2738216"/>
          </a:xfrm>
          <a:prstGeom prst="rect">
            <a:avLst/>
          </a:prstGeom>
        </p:spPr>
        <p:txBody>
          <a:bodyPr anchor="b">
            <a:noAutofit/>
          </a:bodyPr>
          <a:lstStyle>
            <a:lvl1pPr algn="l">
              <a:lnSpc>
                <a:spcPct val="100000"/>
              </a:lnSpc>
              <a:defRPr sz="7200" b="0" i="0">
                <a:solidFill>
                  <a:schemeClr val="bg1"/>
                </a:solidFill>
                <a:latin typeface="Gustavo Medium" pitchFamily="2" charset="77"/>
                <a:ea typeface="Gustavo Medium" pitchFamily="2" charset="77"/>
                <a:cs typeface="Arial Black" panose="020B0604020202020204" pitchFamily="34" charset="0"/>
              </a:defRPr>
            </a:lvl1pPr>
          </a:lstStyle>
          <a:p>
            <a:r>
              <a:rPr lang="en-US" dirty="0"/>
              <a:t>Click to Edit Title</a:t>
            </a:r>
          </a:p>
        </p:txBody>
      </p:sp>
      <p:pic>
        <p:nvPicPr>
          <p:cNvPr id="2" name="Graphic 1">
            <a:extLst>
              <a:ext uri="{FF2B5EF4-FFF2-40B4-BE49-F238E27FC236}">
                <a16:creationId xmlns:a16="http://schemas.microsoft.com/office/drawing/2014/main" id="{356C1315-711A-E4C2-E4E0-4A325B40D0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1096" y="780983"/>
            <a:ext cx="2971800" cy="559904"/>
          </a:xfrm>
          <a:prstGeom prst="rect">
            <a:avLst/>
          </a:prstGeom>
        </p:spPr>
      </p:pic>
    </p:spTree>
    <p:extLst>
      <p:ext uri="{BB962C8B-B14F-4D97-AF65-F5344CB8AC3E}">
        <p14:creationId xmlns:p14="http://schemas.microsoft.com/office/powerpoint/2010/main" val="18035103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losing (Unlock Sales Potent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F01C48C-60E5-844C-BF43-30300F920F91}"/>
              </a:ext>
            </a:extLst>
          </p:cNvPr>
          <p:cNvSpPr>
            <a:spLocks noGrp="1"/>
          </p:cNvSpPr>
          <p:nvPr>
            <p:ph type="body" sz="quarter" idx="10" hasCustomPrompt="1"/>
          </p:nvPr>
        </p:nvSpPr>
        <p:spPr>
          <a:xfrm>
            <a:off x="3636225" y="6668622"/>
            <a:ext cx="11015547" cy="578169"/>
          </a:xfrm>
          <a:prstGeom prst="rect">
            <a:avLst/>
          </a:prstGeom>
        </p:spPr>
        <p:txBody>
          <a:bodyPr>
            <a:noAutofit/>
          </a:bodyPr>
          <a:lstStyle>
            <a:lvl1pPr marL="0" indent="0" algn="ctr">
              <a:buNone/>
              <a:defRPr sz="2100" b="0" i="0">
                <a:solidFill>
                  <a:schemeClr val="bg1"/>
                </a:solidFill>
                <a:latin typeface="Object Sans" pitchFamily="2" charset="77"/>
              </a:defRPr>
            </a:lvl1pPr>
          </a:lstStyle>
          <a:p>
            <a:pPr lvl="0"/>
            <a:r>
              <a:rPr lang="en-US" dirty="0" err="1"/>
              <a:t>sugarcrm.com</a:t>
            </a:r>
            <a:endParaRPr lang="en-US" dirty="0"/>
          </a:p>
        </p:txBody>
      </p:sp>
      <p:pic>
        <p:nvPicPr>
          <p:cNvPr id="10" name="Picture 9">
            <a:extLst>
              <a:ext uri="{FF2B5EF4-FFF2-40B4-BE49-F238E27FC236}">
                <a16:creationId xmlns:a16="http://schemas.microsoft.com/office/drawing/2014/main" id="{87724CE0-FE7B-B441-9C86-0510186F076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718868" y="4543964"/>
            <a:ext cx="12470348" cy="1199072"/>
          </a:xfrm>
          <a:prstGeom prst="rect">
            <a:avLst/>
          </a:prstGeom>
        </p:spPr>
      </p:pic>
      <p:sp>
        <p:nvSpPr>
          <p:cNvPr id="2" name="Footer Placeholder 4">
            <a:extLst>
              <a:ext uri="{FF2B5EF4-FFF2-40B4-BE49-F238E27FC236}">
                <a16:creationId xmlns:a16="http://schemas.microsoft.com/office/drawing/2014/main" id="{98ABA9FE-EA25-BD6F-5DB8-F58EF51BD36C}"/>
              </a:ext>
            </a:extLst>
          </p:cNvPr>
          <p:cNvSpPr txBox="1">
            <a:spLocks/>
          </p:cNvSpPr>
          <p:nvPr userDrawn="1"/>
        </p:nvSpPr>
        <p:spPr>
          <a:xfrm>
            <a:off x="548640" y="9555480"/>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dirty="0">
                <a:solidFill>
                  <a:schemeClr val="bg1"/>
                </a:solidFill>
                <a:latin typeface="+mn-lt"/>
              </a:rPr>
              <a:t>© </a:t>
            </a:r>
            <a:fld id="{082A2B9A-B664-FC4A-BE84-FFB8F8E1A092}" type="datetimeyyyy">
              <a:rPr lang="en-US" sz="1350" b="0" i="0" smtClean="0">
                <a:solidFill>
                  <a:schemeClr val="bg1"/>
                </a:solidFill>
                <a:latin typeface="+mn-lt"/>
              </a:rPr>
              <a:t>2025</a:t>
            </a:fld>
            <a:r>
              <a:rPr lang="en-US" sz="1350" b="0" i="0" dirty="0">
                <a:solidFill>
                  <a:schemeClr val="bg1"/>
                </a:solidFill>
                <a:latin typeface="+mn-lt"/>
              </a:rPr>
              <a:t> SugarCRM Inc. All rights reserved.</a:t>
            </a:r>
          </a:p>
        </p:txBody>
      </p:sp>
      <p:pic>
        <p:nvPicPr>
          <p:cNvPr id="3" name="Graphic 2">
            <a:extLst>
              <a:ext uri="{FF2B5EF4-FFF2-40B4-BE49-F238E27FC236}">
                <a16:creationId xmlns:a16="http://schemas.microsoft.com/office/drawing/2014/main" id="{60224C7F-5AD1-BA07-6A83-3580816709B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547620" y="9601307"/>
            <a:ext cx="2231136" cy="420359"/>
          </a:xfrm>
          <a:prstGeom prst="rect">
            <a:avLst/>
          </a:prstGeom>
        </p:spPr>
      </p:pic>
    </p:spTree>
    <p:extLst>
      <p:ext uri="{BB962C8B-B14F-4D97-AF65-F5344CB8AC3E}">
        <p14:creationId xmlns:p14="http://schemas.microsoft.com/office/powerpoint/2010/main" val="314636105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 Midnight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9B68A0E-5496-DF4A-9B47-FEE4ADE68100}"/>
              </a:ext>
            </a:extLst>
          </p:cNvPr>
          <p:cNvSpPr>
            <a:spLocks noGrp="1"/>
          </p:cNvSpPr>
          <p:nvPr>
            <p:ph type="title" hasCustomPrompt="1"/>
          </p:nvPr>
        </p:nvSpPr>
        <p:spPr>
          <a:xfrm>
            <a:off x="1128251"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pic>
        <p:nvPicPr>
          <p:cNvPr id="8" name="Picture 7">
            <a:extLst>
              <a:ext uri="{FF2B5EF4-FFF2-40B4-BE49-F238E27FC236}">
                <a16:creationId xmlns:a16="http://schemas.microsoft.com/office/drawing/2014/main" id="{56FB33DB-C9E4-F94A-AD67-5E894601C364}"/>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10" name="Content Placeholder 13">
            <a:extLst>
              <a:ext uri="{FF2B5EF4-FFF2-40B4-BE49-F238E27FC236}">
                <a16:creationId xmlns:a16="http://schemas.microsoft.com/office/drawing/2014/main" id="{94324687-E379-CF45-B1D8-7E88F6961CE6}"/>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sp>
        <p:nvSpPr>
          <p:cNvPr id="9" name="Slide Number Placeholder 5">
            <a:extLst>
              <a:ext uri="{FF2B5EF4-FFF2-40B4-BE49-F238E27FC236}">
                <a16:creationId xmlns:a16="http://schemas.microsoft.com/office/drawing/2014/main" id="{00A8C0A5-0A26-2841-8C6D-DFB150E2281D}"/>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1" name="Footer Placeholder 4">
            <a:extLst>
              <a:ext uri="{FF2B5EF4-FFF2-40B4-BE49-F238E27FC236}">
                <a16:creationId xmlns:a16="http://schemas.microsoft.com/office/drawing/2014/main" id="{33E7602E-43E6-3741-ADF4-5FAD70243053}"/>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7DF4A79-0916-F14B-863E-E692723B4DD5}"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230830846"/>
      </p:ext>
    </p:extLst>
  </p:cSld>
  <p:clrMapOvr>
    <a:masterClrMapping/>
  </p:clrMapOvr>
  <p:extLst>
    <p:ext uri="{DCECCB84-F9BA-43D5-87BE-67443E8EF086}">
      <p15:sldGuideLst xmlns:p15="http://schemas.microsoft.com/office/powerpoint/2012/main">
        <p15:guide id="1" orient="horz" pos="62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 Light Oran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C7A37BA-A9B6-8949-8980-CFC3AE522917}"/>
              </a:ext>
            </a:extLst>
          </p:cNvPr>
          <p:cNvSpPr>
            <a:spLocks noGrp="1"/>
          </p:cNvSpPr>
          <p:nvPr>
            <p:ph type="title" hasCustomPrompt="1"/>
          </p:nvPr>
        </p:nvSpPr>
        <p:spPr>
          <a:xfrm>
            <a:off x="1128251" y="4206382"/>
            <a:ext cx="15994625" cy="1507784"/>
          </a:xfrm>
          <a:prstGeom prst="rect">
            <a:avLst/>
          </a:prstGeom>
          <a:noFill/>
        </p:spPr>
        <p:txBody>
          <a:bodyPr lIns="182880" tIns="182880" rIns="182880" bIns="182880">
            <a:noAutofit/>
          </a:bodyPr>
          <a:lstStyle>
            <a:lvl1pPr algn="ctr">
              <a:lnSpc>
                <a:spcPct val="90000"/>
              </a:lnSpc>
              <a:defRPr sz="6600" b="0" i="0">
                <a:solidFill>
                  <a:schemeClr val="bg1"/>
                </a:solidFill>
                <a:latin typeface="Gustavo Medium" pitchFamily="2" charset="77"/>
                <a:ea typeface="Gustavo Medium" pitchFamily="2" charset="77"/>
                <a:cs typeface="Arial Black" panose="020B0604020202020204" pitchFamily="34" charset="0"/>
              </a:defRPr>
            </a:lvl1pPr>
          </a:lstStyle>
          <a:p>
            <a:r>
              <a:rPr lang="en-US"/>
              <a:t>Section Slide Title</a:t>
            </a:r>
          </a:p>
        </p:txBody>
      </p:sp>
      <p:pic>
        <p:nvPicPr>
          <p:cNvPr id="8" name="Picture 7">
            <a:extLst>
              <a:ext uri="{FF2B5EF4-FFF2-40B4-BE49-F238E27FC236}">
                <a16:creationId xmlns:a16="http://schemas.microsoft.com/office/drawing/2014/main" id="{24A45441-F09F-7D45-8F18-22D8D9B3D903}"/>
              </a:ext>
            </a:extLst>
          </p:cNvPr>
          <p:cNvPicPr>
            <a:picLocks noChangeAspect="1"/>
          </p:cNvPicPr>
          <p:nvPr userDrawn="1"/>
        </p:nvPicPr>
        <p:blipFill>
          <a:blip r:embed="rId3"/>
          <a:stretch>
            <a:fillRect/>
          </a:stretch>
        </p:blipFill>
        <p:spPr>
          <a:xfrm>
            <a:off x="15537722" y="9600255"/>
            <a:ext cx="2249424" cy="415860"/>
          </a:xfrm>
          <a:prstGeom prst="rect">
            <a:avLst/>
          </a:prstGeom>
        </p:spPr>
      </p:pic>
      <p:sp>
        <p:nvSpPr>
          <p:cNvPr id="9" name="Content Placeholder 13">
            <a:extLst>
              <a:ext uri="{FF2B5EF4-FFF2-40B4-BE49-F238E27FC236}">
                <a16:creationId xmlns:a16="http://schemas.microsoft.com/office/drawing/2014/main" id="{233B0DC2-139A-374C-8F91-24E4C2A62365}"/>
              </a:ext>
            </a:extLst>
          </p:cNvPr>
          <p:cNvSpPr>
            <a:spLocks noGrp="1"/>
          </p:cNvSpPr>
          <p:nvPr>
            <p:ph sz="quarter" idx="14" hasCustomPrompt="1"/>
          </p:nvPr>
        </p:nvSpPr>
        <p:spPr>
          <a:xfrm>
            <a:off x="1128252" y="6650216"/>
            <a:ext cx="15994623" cy="1384341"/>
          </a:xfrm>
          <a:prstGeom prst="rect">
            <a:avLst/>
          </a:prstGeom>
        </p:spPr>
        <p:txBody>
          <a:bodyPr>
            <a:noAutofit/>
          </a:bodyPr>
          <a:lstStyle>
            <a:lvl1pPr marL="0" indent="0" algn="ctr">
              <a:buNone/>
              <a:defRPr sz="3000" b="1" i="0">
                <a:solidFill>
                  <a:schemeClr val="bg1"/>
                </a:solidFill>
                <a:latin typeface="Object Sans" pitchFamily="2" charset="77"/>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SUBHEADING</a:t>
            </a:r>
          </a:p>
        </p:txBody>
      </p:sp>
      <p:sp>
        <p:nvSpPr>
          <p:cNvPr id="11" name="Slide Number Placeholder 5">
            <a:extLst>
              <a:ext uri="{FF2B5EF4-FFF2-40B4-BE49-F238E27FC236}">
                <a16:creationId xmlns:a16="http://schemas.microsoft.com/office/drawing/2014/main" id="{E320936E-3E9C-174B-9F36-2E0F65782C2A}"/>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bg1"/>
                </a:solidFill>
                <a:latin typeface="+mn-lt"/>
              </a:defRPr>
            </a:lvl1pPr>
          </a:lstStyle>
          <a:p>
            <a:fld id="{E6CEF964-F739-A543-9382-0898C4DCBAD3}" type="slidenum">
              <a:rPr lang="en-US" smtClean="0"/>
              <a:pPr/>
              <a:t>‹#›</a:t>
            </a:fld>
            <a:endParaRPr lang="en-US"/>
          </a:p>
        </p:txBody>
      </p:sp>
      <p:sp>
        <p:nvSpPr>
          <p:cNvPr id="12" name="Footer Placeholder 4">
            <a:extLst>
              <a:ext uri="{FF2B5EF4-FFF2-40B4-BE49-F238E27FC236}">
                <a16:creationId xmlns:a16="http://schemas.microsoft.com/office/drawing/2014/main" id="{E3513001-6025-7542-B2DF-19C1964B4786}"/>
              </a:ext>
            </a:extLst>
          </p:cNvPr>
          <p:cNvSpPr txBox="1">
            <a:spLocks/>
          </p:cNvSpPr>
          <p:nvPr userDrawn="1"/>
        </p:nvSpPr>
        <p:spPr>
          <a:xfrm>
            <a:off x="1283546" y="9556256"/>
            <a:ext cx="4082355" cy="547688"/>
          </a:xfrm>
          <a:prstGeom prst="rect">
            <a:avLst/>
          </a:prstGeom>
        </p:spPr>
        <p:txBody>
          <a:bodyPr vert="horz" lIns="137160" tIns="68580" rIns="137160" bIns="68580" rtlCol="0" anchor="ctr"/>
          <a:lstStyle>
            <a:defPPr>
              <a:defRPr lang="en-US"/>
            </a:defPPr>
            <a:lvl1pPr marL="0" algn="l" defTabSz="914400" rtl="0" eaLnBrk="1" latinLnBrk="0" hangingPunct="1">
              <a:defRPr sz="900" b="0" i="0" kern="1200">
                <a:solidFill>
                  <a:schemeClr val="tx2"/>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0" i="0" spc="0">
                <a:solidFill>
                  <a:schemeClr val="bg1"/>
                </a:solidFill>
                <a:latin typeface="+mn-lt"/>
              </a:rPr>
              <a:t>© </a:t>
            </a:r>
            <a:fld id="{C4DAFFFF-713B-7343-B35C-C278FF8E2590}" type="datetimeyyyy">
              <a:rPr lang="en-US" sz="1350" b="0" i="0" spc="0" smtClean="0">
                <a:solidFill>
                  <a:schemeClr val="bg1"/>
                </a:solidFill>
                <a:latin typeface="+mn-lt"/>
              </a:rPr>
              <a:t>2025</a:t>
            </a:fld>
            <a:r>
              <a:rPr lang="en-US" sz="1350" b="0" i="0" spc="0">
                <a:solidFill>
                  <a:schemeClr val="bg1"/>
                </a:solidFill>
                <a:latin typeface="+mn-lt"/>
              </a:rPr>
              <a:t> SugarCRM Inc. All rights reserved.</a:t>
            </a:r>
          </a:p>
        </p:txBody>
      </p:sp>
    </p:spTree>
    <p:extLst>
      <p:ext uri="{BB962C8B-B14F-4D97-AF65-F5344CB8AC3E}">
        <p14:creationId xmlns:p14="http://schemas.microsoft.com/office/powerpoint/2010/main" val="104499947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178711"/>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 id="2147484076" r:id="rId17"/>
    <p:sldLayoutId id="2147484077" r:id="rId18"/>
    <p:sldLayoutId id="2147484078" r:id="rId19"/>
    <p:sldLayoutId id="2147484079" r:id="rId20"/>
    <p:sldLayoutId id="2147484080" r:id="rId21"/>
    <p:sldLayoutId id="2147484081" r:id="rId22"/>
    <p:sldLayoutId id="2147484082" r:id="rId23"/>
    <p:sldLayoutId id="2147484083" r:id="rId24"/>
    <p:sldLayoutId id="2147484084" r:id="rId25"/>
    <p:sldLayoutId id="2147484085" r:id="rId26"/>
    <p:sldLayoutId id="2147484086" r:id="rId27"/>
    <p:sldLayoutId id="2147484087" r:id="rId28"/>
    <p:sldLayoutId id="2147484088" r:id="rId29"/>
    <p:sldLayoutId id="2147484089" r:id="rId30"/>
    <p:sldLayoutId id="2147484090" r:id="rId31"/>
    <p:sldLayoutId id="2147484091" r:id="rId32"/>
    <p:sldLayoutId id="2147484092" r:id="rId33"/>
    <p:sldLayoutId id="2147484093" r:id="rId34"/>
    <p:sldLayoutId id="2147484094" r:id="rId35"/>
    <p:sldLayoutId id="2147484095" r:id="rId36"/>
    <p:sldLayoutId id="2147484096" r:id="rId37"/>
    <p:sldLayoutId id="2147484097" r:id="rId38"/>
    <p:sldLayoutId id="2147484098" r:id="rId39"/>
    <p:sldLayoutId id="2147484099" r:id="rId40"/>
    <p:sldLayoutId id="2147484100" r:id="rId41"/>
    <p:sldLayoutId id="2147484101" r:id="rId42"/>
    <p:sldLayoutId id="2147484102" r:id="rId43"/>
    <p:sldLayoutId id="2147484103" r:id="rId44"/>
    <p:sldLayoutId id="2147484104" r:id="rId45"/>
    <p:sldLayoutId id="2147484105" r:id="rId46"/>
    <p:sldLayoutId id="2147484106" r:id="rId47"/>
    <p:sldLayoutId id="2147484107" r:id="rId48"/>
    <p:sldLayoutId id="2147484108" r:id="rId49"/>
    <p:sldLayoutId id="2147484109" r:id="rId50"/>
    <p:sldLayoutId id="2147484110" r:id="rId51"/>
    <p:sldLayoutId id="2147484111" r:id="rId52"/>
    <p:sldLayoutId id="2147484112" r:id="rId53"/>
    <p:sldLayoutId id="2147484113" r:id="rId54"/>
    <p:sldLayoutId id="2147484114" r:id="rId55"/>
    <p:sldLayoutId id="2147484115" r:id="rId56"/>
    <p:sldLayoutId id="2147484059" r:id="rId57"/>
    <p:sldLayoutId id="2147483715" r:id="rId58"/>
    <p:sldLayoutId id="2147483682" r:id="rId59"/>
    <p:sldLayoutId id="2147483675" r:id="rId60"/>
    <p:sldLayoutId id="2147483663" r:id="rId61"/>
    <p:sldLayoutId id="2147484046" r:id="rId62"/>
    <p:sldLayoutId id="2147483700" r:id="rId63"/>
    <p:sldLayoutId id="2147483701" r:id="rId64"/>
    <p:sldLayoutId id="2147484039" r:id="rId65"/>
    <p:sldLayoutId id="2147483705" r:id="rId66"/>
    <p:sldLayoutId id="2147484050" r:id="rId67"/>
    <p:sldLayoutId id="2147484058" r:id="rId68"/>
    <p:sldLayoutId id="2147484038" r:id="rId69"/>
    <p:sldLayoutId id="2147484116" r:id="rId70"/>
    <p:sldLayoutId id="2147484117" r:id="rId71"/>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8.png"/><Relationship Id="rId7"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63.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6.svg"/><Relationship Id="rId4" Type="http://schemas.openxmlformats.org/officeDocument/2006/relationships/image" Target="../media/image79.sv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61.xml"/><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60.xml"/><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63.xml"/><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85.pn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84.svg"/><Relationship Id="rId2" Type="http://schemas.openxmlformats.org/officeDocument/2006/relationships/notesSlide" Target="../notesSlides/notesSlide13.xml"/><Relationship Id="rId1" Type="http://schemas.openxmlformats.org/officeDocument/2006/relationships/slideLayout" Target="../slideLayouts/slideLayout63.xml"/><Relationship Id="rId6" Type="http://schemas.openxmlformats.org/officeDocument/2006/relationships/image" Target="../media/image73.svg"/><Relationship Id="rId11" Type="http://schemas.openxmlformats.org/officeDocument/2006/relationships/image" Target="../media/image83.png"/><Relationship Id="rId5" Type="http://schemas.openxmlformats.org/officeDocument/2006/relationships/image" Target="../media/image72.png"/><Relationship Id="rId10" Type="http://schemas.openxmlformats.org/officeDocument/2006/relationships/image" Target="../media/image71.svg"/><Relationship Id="rId4" Type="http://schemas.openxmlformats.org/officeDocument/2006/relationships/image" Target="../media/image67.svg"/><Relationship Id="rId9" Type="http://schemas.openxmlformats.org/officeDocument/2006/relationships/image" Target="../media/image70.png"/><Relationship Id="rId14" Type="http://schemas.openxmlformats.org/officeDocument/2006/relationships/image" Target="../media/image86.svg"/></Relationships>
</file>

<file path=ppt/slides/_rels/slide17.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image" Target="../media/image90.svg"/><Relationship Id="rId5" Type="http://schemas.openxmlformats.org/officeDocument/2006/relationships/image" Target="../media/image89.png"/><Relationship Id="rId10" Type="http://schemas.openxmlformats.org/officeDocument/2006/relationships/image" Target="../media/image86.svg"/><Relationship Id="rId4" Type="http://schemas.openxmlformats.org/officeDocument/2006/relationships/image" Target="../media/image88.svg"/><Relationship Id="rId9"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63.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63.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18.xml"/><Relationship Id="rId1" Type="http://schemas.openxmlformats.org/officeDocument/2006/relationships/slideLayout" Target="../slideLayouts/slideLayout64.xml"/><Relationship Id="rId6" Type="http://schemas.openxmlformats.org/officeDocument/2006/relationships/image" Target="../media/image100.png"/><Relationship Id="rId5" Type="http://schemas.openxmlformats.org/officeDocument/2006/relationships/image" Target="../media/image65.png"/><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63.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68.xml"/><Relationship Id="rId4" Type="http://schemas.openxmlformats.org/officeDocument/2006/relationships/image" Target="../media/image103.svg"/></Relationships>
</file>

<file path=ppt/slides/_rels/slide25.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85.png"/><Relationship Id="rId3" Type="http://schemas.openxmlformats.org/officeDocument/2006/relationships/image" Target="../media/image68.png"/><Relationship Id="rId7" Type="http://schemas.openxmlformats.org/officeDocument/2006/relationships/image" Target="../media/image106.png"/><Relationship Id="rId12" Type="http://schemas.openxmlformats.org/officeDocument/2006/relationships/image" Target="../media/image110.svg"/><Relationship Id="rId2" Type="http://schemas.openxmlformats.org/officeDocument/2006/relationships/notesSlide" Target="../notesSlides/notesSlide21.xml"/><Relationship Id="rId1" Type="http://schemas.openxmlformats.org/officeDocument/2006/relationships/slideLayout" Target="../slideLayouts/slideLayout63.xml"/><Relationship Id="rId6" Type="http://schemas.openxmlformats.org/officeDocument/2006/relationships/image" Target="../media/image105.svg"/><Relationship Id="rId11" Type="http://schemas.openxmlformats.org/officeDocument/2006/relationships/image" Target="../media/image89.pn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69.svg"/><Relationship Id="rId9" Type="http://schemas.openxmlformats.org/officeDocument/2006/relationships/image" Target="../media/image108.png"/><Relationship Id="rId14" Type="http://schemas.openxmlformats.org/officeDocument/2006/relationships/image" Target="../media/image86.svg"/></Relationships>
</file>

<file path=ppt/slides/_rels/slide26.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63.xml"/><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16.svg"/><Relationship Id="rId4" Type="http://schemas.openxmlformats.org/officeDocument/2006/relationships/image" Target="../media/image112.svg"/><Relationship Id="rId9" Type="http://schemas.openxmlformats.org/officeDocument/2006/relationships/image" Target="../media/image115.png"/></Relationships>
</file>

<file path=ppt/slides/_rels/slide27.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notesSlide" Target="../notesSlides/notesSlide23.xml"/><Relationship Id="rId1" Type="http://schemas.openxmlformats.org/officeDocument/2006/relationships/slideLayout" Target="../slideLayouts/slideLayout60.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8.pn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9.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64.xml"/><Relationship Id="rId6" Type="http://schemas.openxmlformats.org/officeDocument/2006/relationships/image" Target="../media/image124.svg"/><Relationship Id="rId5" Type="http://schemas.openxmlformats.org/officeDocument/2006/relationships/image" Target="../media/image123.png"/><Relationship Id="rId10" Type="http://schemas.openxmlformats.org/officeDocument/2006/relationships/image" Target="../media/image58.svg"/><Relationship Id="rId4" Type="http://schemas.openxmlformats.org/officeDocument/2006/relationships/image" Target="../media/image122.sv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notesSlide" Target="../notesSlides/notesSlide26.xml"/><Relationship Id="rId1" Type="http://schemas.openxmlformats.org/officeDocument/2006/relationships/slideLayout" Target="../slideLayouts/slideLayout60.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jpeg"/></Relationships>
</file>

<file path=ppt/slides/_rels/slide3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7.xml"/><Relationship Id="rId1" Type="http://schemas.openxmlformats.org/officeDocument/2006/relationships/slideLayout" Target="../slideLayouts/slideLayout60.xml"/><Relationship Id="rId4" Type="http://schemas.openxmlformats.org/officeDocument/2006/relationships/image" Target="../media/image134.png"/></Relationships>
</file>

<file path=ppt/slides/_rels/slide3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8.xml"/><Relationship Id="rId1" Type="http://schemas.openxmlformats.org/officeDocument/2006/relationships/slideLayout" Target="../slideLayouts/slideLayout65.xml"/><Relationship Id="rId4" Type="http://schemas.openxmlformats.org/officeDocument/2006/relationships/image" Target="../media/image136.png"/></Relationships>
</file>

<file path=ppt/slides/_rels/slide35.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37.png"/><Relationship Id="rId7"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62.xml"/><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image" Target="../media/image138.svg"/></Relationships>
</file>

<file path=ppt/slides/_rels/slide36.xml.rels><?xml version="1.0" encoding="UTF-8" standalone="yes"?>
<Relationships xmlns="http://schemas.openxmlformats.org/package/2006/relationships"><Relationship Id="rId26" Type="http://schemas.openxmlformats.org/officeDocument/2006/relationships/image" Target="../media/image164.png"/><Relationship Id="rId21" Type="http://schemas.openxmlformats.org/officeDocument/2006/relationships/image" Target="../media/image159.png"/><Relationship Id="rId34" Type="http://schemas.openxmlformats.org/officeDocument/2006/relationships/image" Target="../media/image172.png"/><Relationship Id="rId42" Type="http://schemas.openxmlformats.org/officeDocument/2006/relationships/image" Target="../media/image180.png"/><Relationship Id="rId47" Type="http://schemas.openxmlformats.org/officeDocument/2006/relationships/image" Target="../media/image185.png"/><Relationship Id="rId50" Type="http://schemas.openxmlformats.org/officeDocument/2006/relationships/image" Target="../media/image188.png"/><Relationship Id="rId55" Type="http://schemas.openxmlformats.org/officeDocument/2006/relationships/image" Target="../media/image193.png"/><Relationship Id="rId63" Type="http://schemas.openxmlformats.org/officeDocument/2006/relationships/image" Target="../media/image201.jpeg"/><Relationship Id="rId7" Type="http://schemas.openxmlformats.org/officeDocument/2006/relationships/image" Target="../media/image145.png"/><Relationship Id="rId2" Type="http://schemas.openxmlformats.org/officeDocument/2006/relationships/notesSlide" Target="../notesSlides/notesSlide30.xml"/><Relationship Id="rId16" Type="http://schemas.openxmlformats.org/officeDocument/2006/relationships/image" Target="../media/image154.png"/><Relationship Id="rId29" Type="http://schemas.openxmlformats.org/officeDocument/2006/relationships/image" Target="../media/image167.png"/><Relationship Id="rId11" Type="http://schemas.openxmlformats.org/officeDocument/2006/relationships/image" Target="../media/image149.png"/><Relationship Id="rId24" Type="http://schemas.openxmlformats.org/officeDocument/2006/relationships/image" Target="../media/image162.png"/><Relationship Id="rId32" Type="http://schemas.openxmlformats.org/officeDocument/2006/relationships/image" Target="../media/image170.png"/><Relationship Id="rId37" Type="http://schemas.openxmlformats.org/officeDocument/2006/relationships/image" Target="../media/image175.png"/><Relationship Id="rId40" Type="http://schemas.openxmlformats.org/officeDocument/2006/relationships/image" Target="../media/image178.png"/><Relationship Id="rId45" Type="http://schemas.openxmlformats.org/officeDocument/2006/relationships/image" Target="../media/image183.svg"/><Relationship Id="rId53" Type="http://schemas.openxmlformats.org/officeDocument/2006/relationships/image" Target="../media/image191.png"/><Relationship Id="rId58" Type="http://schemas.openxmlformats.org/officeDocument/2006/relationships/image" Target="../media/image196.png"/><Relationship Id="rId66" Type="http://schemas.openxmlformats.org/officeDocument/2006/relationships/image" Target="../media/image204.png"/><Relationship Id="rId5" Type="http://schemas.openxmlformats.org/officeDocument/2006/relationships/image" Target="../media/image143.png"/><Relationship Id="rId61" Type="http://schemas.openxmlformats.org/officeDocument/2006/relationships/image" Target="../media/image199.png"/><Relationship Id="rId19" Type="http://schemas.openxmlformats.org/officeDocument/2006/relationships/image" Target="../media/image157.png"/><Relationship Id="rId14" Type="http://schemas.openxmlformats.org/officeDocument/2006/relationships/image" Target="../media/image152.png"/><Relationship Id="rId22" Type="http://schemas.openxmlformats.org/officeDocument/2006/relationships/image" Target="../media/image160.png"/><Relationship Id="rId27" Type="http://schemas.openxmlformats.org/officeDocument/2006/relationships/image" Target="../media/image165.png"/><Relationship Id="rId30" Type="http://schemas.openxmlformats.org/officeDocument/2006/relationships/image" Target="../media/image168.png"/><Relationship Id="rId35" Type="http://schemas.openxmlformats.org/officeDocument/2006/relationships/image" Target="../media/image173.png"/><Relationship Id="rId43" Type="http://schemas.openxmlformats.org/officeDocument/2006/relationships/image" Target="../media/image181.png"/><Relationship Id="rId48" Type="http://schemas.openxmlformats.org/officeDocument/2006/relationships/image" Target="../media/image186.png"/><Relationship Id="rId56" Type="http://schemas.openxmlformats.org/officeDocument/2006/relationships/image" Target="../media/image194.png"/><Relationship Id="rId64" Type="http://schemas.openxmlformats.org/officeDocument/2006/relationships/image" Target="../media/image202.png"/><Relationship Id="rId8" Type="http://schemas.openxmlformats.org/officeDocument/2006/relationships/image" Target="../media/image146.png"/><Relationship Id="rId51" Type="http://schemas.openxmlformats.org/officeDocument/2006/relationships/image" Target="../media/image189.png"/><Relationship Id="rId3" Type="http://schemas.openxmlformats.org/officeDocument/2006/relationships/image" Target="../media/image141.png"/><Relationship Id="rId12" Type="http://schemas.openxmlformats.org/officeDocument/2006/relationships/image" Target="../media/image150.png"/><Relationship Id="rId17" Type="http://schemas.openxmlformats.org/officeDocument/2006/relationships/image" Target="../media/image155.svg"/><Relationship Id="rId25" Type="http://schemas.openxmlformats.org/officeDocument/2006/relationships/image" Target="../media/image163.png"/><Relationship Id="rId33" Type="http://schemas.openxmlformats.org/officeDocument/2006/relationships/image" Target="../media/image171.png"/><Relationship Id="rId38" Type="http://schemas.openxmlformats.org/officeDocument/2006/relationships/image" Target="../media/image176.png"/><Relationship Id="rId46" Type="http://schemas.openxmlformats.org/officeDocument/2006/relationships/image" Target="../media/image184.png"/><Relationship Id="rId59" Type="http://schemas.openxmlformats.org/officeDocument/2006/relationships/image" Target="../media/image197.png"/><Relationship Id="rId20" Type="http://schemas.openxmlformats.org/officeDocument/2006/relationships/image" Target="../media/image158.png"/><Relationship Id="rId41" Type="http://schemas.openxmlformats.org/officeDocument/2006/relationships/image" Target="../media/image179.png"/><Relationship Id="rId54" Type="http://schemas.openxmlformats.org/officeDocument/2006/relationships/image" Target="../media/image192.png"/><Relationship Id="rId62" Type="http://schemas.openxmlformats.org/officeDocument/2006/relationships/image" Target="../media/image200.png"/><Relationship Id="rId1" Type="http://schemas.openxmlformats.org/officeDocument/2006/relationships/slideLayout" Target="../slideLayouts/slideLayout63.xml"/><Relationship Id="rId6" Type="http://schemas.openxmlformats.org/officeDocument/2006/relationships/image" Target="../media/image144.svg"/><Relationship Id="rId15" Type="http://schemas.openxmlformats.org/officeDocument/2006/relationships/image" Target="../media/image153.png"/><Relationship Id="rId23" Type="http://schemas.openxmlformats.org/officeDocument/2006/relationships/image" Target="../media/image161.png"/><Relationship Id="rId28" Type="http://schemas.openxmlformats.org/officeDocument/2006/relationships/image" Target="../media/image166.png"/><Relationship Id="rId36" Type="http://schemas.openxmlformats.org/officeDocument/2006/relationships/image" Target="../media/image174.png"/><Relationship Id="rId49" Type="http://schemas.openxmlformats.org/officeDocument/2006/relationships/image" Target="../media/image187.png"/><Relationship Id="rId57" Type="http://schemas.openxmlformats.org/officeDocument/2006/relationships/image" Target="../media/image195.png"/><Relationship Id="rId10" Type="http://schemas.openxmlformats.org/officeDocument/2006/relationships/image" Target="../media/image148.png"/><Relationship Id="rId31" Type="http://schemas.openxmlformats.org/officeDocument/2006/relationships/image" Target="../media/image169.jpeg"/><Relationship Id="rId44" Type="http://schemas.openxmlformats.org/officeDocument/2006/relationships/image" Target="../media/image182.png"/><Relationship Id="rId52" Type="http://schemas.openxmlformats.org/officeDocument/2006/relationships/image" Target="../media/image190.png"/><Relationship Id="rId60" Type="http://schemas.openxmlformats.org/officeDocument/2006/relationships/image" Target="../media/image198.png"/><Relationship Id="rId65" Type="http://schemas.openxmlformats.org/officeDocument/2006/relationships/image" Target="../media/image203.png"/><Relationship Id="rId4" Type="http://schemas.openxmlformats.org/officeDocument/2006/relationships/image" Target="../media/image142.svg"/><Relationship Id="rId9" Type="http://schemas.openxmlformats.org/officeDocument/2006/relationships/image" Target="../media/image147.png"/><Relationship Id="rId13" Type="http://schemas.openxmlformats.org/officeDocument/2006/relationships/image" Target="../media/image151.png"/><Relationship Id="rId18" Type="http://schemas.openxmlformats.org/officeDocument/2006/relationships/image" Target="../media/image156.png"/><Relationship Id="rId39" Type="http://schemas.openxmlformats.org/officeDocument/2006/relationships/image" Target="../media/image1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61.png"/><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63.pn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62.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63.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7.xml"/><Relationship Id="rId1" Type="http://schemas.openxmlformats.org/officeDocument/2006/relationships/slideLayout" Target="../slideLayouts/slideLayout63.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F83BCE-1F6D-2E4D-953D-5D623346C310}"/>
              </a:ext>
            </a:extLst>
          </p:cNvPr>
          <p:cNvSpPr>
            <a:spLocks noGrp="1"/>
          </p:cNvSpPr>
          <p:nvPr>
            <p:ph type="body" sz="quarter" idx="10"/>
          </p:nvPr>
        </p:nvSpPr>
        <p:spPr/>
        <p:txBody>
          <a:bodyPr lIns="91440" tIns="45720" rIns="91440" bIns="45720" anchor="t">
            <a:noAutofit/>
          </a:bodyPr>
          <a:lstStyle/>
          <a:p>
            <a:r>
              <a:rPr lang="en-US"/>
              <a:t>Name, Title/Position</a:t>
            </a:r>
          </a:p>
        </p:txBody>
      </p:sp>
      <p:sp>
        <p:nvSpPr>
          <p:cNvPr id="4" name="Title 3">
            <a:extLst>
              <a:ext uri="{FF2B5EF4-FFF2-40B4-BE49-F238E27FC236}">
                <a16:creationId xmlns:a16="http://schemas.microsoft.com/office/drawing/2014/main" id="{A3CED8B1-9CDA-0C49-91D4-A61B7EAE70A0}"/>
              </a:ext>
            </a:extLst>
          </p:cNvPr>
          <p:cNvSpPr>
            <a:spLocks noGrp="1"/>
          </p:cNvSpPr>
          <p:nvPr>
            <p:ph type="ctrTitle"/>
          </p:nvPr>
        </p:nvSpPr>
        <p:spPr>
          <a:xfrm>
            <a:off x="1295401" y="2730731"/>
            <a:ext cx="11096001" cy="3286023"/>
          </a:xfrm>
        </p:spPr>
        <p:txBody>
          <a:bodyPr lIns="91440" tIns="45720" rIns="91440" bIns="45720" anchor="b">
            <a:noAutofit/>
          </a:bodyPr>
          <a:lstStyle/>
          <a:p>
            <a:r>
              <a:rPr lang="en-US" dirty="0">
                <a:latin typeface="Gustavo Medium"/>
              </a:rPr>
              <a:t>SugarCRM for Manufacturing Overview</a:t>
            </a:r>
            <a:endParaRPr lang="en-US" dirty="0"/>
          </a:p>
        </p:txBody>
      </p:sp>
      <p:sp>
        <p:nvSpPr>
          <p:cNvPr id="5" name="Text Placeholder 4">
            <a:extLst>
              <a:ext uri="{FF2B5EF4-FFF2-40B4-BE49-F238E27FC236}">
                <a16:creationId xmlns:a16="http://schemas.microsoft.com/office/drawing/2014/main" id="{C8164D20-2267-614E-86BB-68CF943029DA}"/>
              </a:ext>
            </a:extLst>
          </p:cNvPr>
          <p:cNvSpPr>
            <a:spLocks noGrp="1"/>
          </p:cNvSpPr>
          <p:nvPr>
            <p:ph type="body" sz="quarter" idx="11"/>
          </p:nvPr>
        </p:nvSpPr>
        <p:spPr>
          <a:xfrm>
            <a:off x="1277111" y="6100288"/>
            <a:ext cx="11808969" cy="1660517"/>
          </a:xfrm>
        </p:spPr>
        <p:txBody>
          <a:bodyPr lIns="91440" tIns="45720" rIns="91440" bIns="45720" anchor="t">
            <a:noAutofit/>
          </a:bodyPr>
          <a:lstStyle/>
          <a:p>
            <a:r>
              <a:rPr lang="en-US" sz="6600" b="1" dirty="0">
                <a:solidFill>
                  <a:schemeClr val="accent1"/>
                </a:solidFill>
                <a:latin typeface="Object Sans"/>
              </a:rPr>
              <a:t>Industrial Grade CRM</a:t>
            </a:r>
            <a:endParaRPr lang="en-US" sz="6600" b="1" dirty="0">
              <a:solidFill>
                <a:schemeClr val="accent1"/>
              </a:solidFill>
            </a:endParaRPr>
          </a:p>
        </p:txBody>
      </p:sp>
      <p:sp>
        <p:nvSpPr>
          <p:cNvPr id="7" name="Subtitle 6">
            <a:extLst>
              <a:ext uri="{FF2B5EF4-FFF2-40B4-BE49-F238E27FC236}">
                <a16:creationId xmlns:a16="http://schemas.microsoft.com/office/drawing/2014/main" id="{723B5CA0-BC2D-6AF8-62A9-82EA92934F6B}"/>
              </a:ext>
            </a:extLst>
          </p:cNvPr>
          <p:cNvSpPr>
            <a:spLocks noGrp="1"/>
          </p:cNvSpPr>
          <p:nvPr>
            <p:ph type="subTitle" idx="1"/>
          </p:nvPr>
        </p:nvSpPr>
        <p:spPr/>
        <p:txBody>
          <a:bodyPr/>
          <a:lstStyle/>
          <a:p>
            <a:fld id="{168778F0-6AD3-2541-BFB6-9DB7D536FC6B}" type="datetime4">
              <a:rPr lang="en-US" smtClean="0"/>
              <a:t>May 6, 2025</a:t>
            </a:fld>
            <a:endParaRPr lang="en-US"/>
          </a:p>
        </p:txBody>
      </p:sp>
    </p:spTree>
    <p:extLst>
      <p:ext uri="{BB962C8B-B14F-4D97-AF65-F5344CB8AC3E}">
        <p14:creationId xmlns:p14="http://schemas.microsoft.com/office/powerpoint/2010/main" val="3780612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98BF7CC-B1C5-AC4B-8755-D6DC3A8054D5}"/>
              </a:ext>
            </a:extLst>
          </p:cNvPr>
          <p:cNvSpPr txBox="1"/>
          <p:nvPr/>
        </p:nvSpPr>
        <p:spPr>
          <a:xfrm>
            <a:off x="771472" y="8675620"/>
            <a:ext cx="16866999" cy="553998"/>
          </a:xfrm>
          <a:prstGeom prst="rect">
            <a:avLst/>
          </a:prstGeom>
          <a:noFill/>
        </p:spPr>
        <p:txBody>
          <a:bodyPr wrap="square" lIns="0" tIns="0" rIns="0" bIns="0" rtlCol="0" anchor="t">
            <a:spAutoFit/>
          </a:bodyPr>
          <a:lstStyle/>
          <a:p>
            <a:pPr algn="ctr" defTabSz="1632674" fontAlgn="base">
              <a:spcBef>
                <a:spcPct val="50000"/>
              </a:spcBef>
              <a:spcAft>
                <a:spcPct val="0"/>
              </a:spcAft>
              <a:buClr>
                <a:srgbClr val="F0AB00"/>
              </a:buClr>
              <a:buSzPct val="80000"/>
              <a:defRPr/>
            </a:pPr>
            <a:r>
              <a:rPr lang="en-US" sz="3600" b="1" kern="0">
                <a:latin typeface="Object Sans"/>
                <a:ea typeface="Arial Unicode MS"/>
                <a:cs typeface="Arial Unicode MS"/>
              </a:rPr>
              <a:t>B2B Marketing Automation</a:t>
            </a:r>
          </a:p>
        </p:txBody>
      </p:sp>
      <p:grpSp>
        <p:nvGrpSpPr>
          <p:cNvPr id="2" name="Group 1">
            <a:extLst>
              <a:ext uri="{FF2B5EF4-FFF2-40B4-BE49-F238E27FC236}">
                <a16:creationId xmlns:a16="http://schemas.microsoft.com/office/drawing/2014/main" id="{F9FB0311-FA3D-5A7B-8EE9-660BF7E25C5F}"/>
              </a:ext>
            </a:extLst>
          </p:cNvPr>
          <p:cNvGrpSpPr/>
          <p:nvPr/>
        </p:nvGrpSpPr>
        <p:grpSpPr>
          <a:xfrm>
            <a:off x="984132" y="2723248"/>
            <a:ext cx="3821628" cy="5524013"/>
            <a:chOff x="984132" y="2723248"/>
            <a:chExt cx="3821628" cy="5524013"/>
          </a:xfrm>
        </p:grpSpPr>
        <p:sp>
          <p:nvSpPr>
            <p:cNvPr id="12" name="Rectangle: Rounded Corners 11">
              <a:extLst>
                <a:ext uri="{FF2B5EF4-FFF2-40B4-BE49-F238E27FC236}">
                  <a16:creationId xmlns:a16="http://schemas.microsoft.com/office/drawing/2014/main" id="{D250CF9C-5683-48DB-9196-89344FF87048}"/>
                </a:ext>
              </a:extLst>
            </p:cNvPr>
            <p:cNvSpPr/>
            <p:nvPr/>
          </p:nvSpPr>
          <p:spPr>
            <a:xfrm>
              <a:off x="984133" y="2723248"/>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1D55BC3-49FF-4C47-B195-CEA6E328DB8F}"/>
                </a:ext>
              </a:extLst>
            </p:cNvPr>
            <p:cNvSpPr/>
            <p:nvPr/>
          </p:nvSpPr>
          <p:spPr>
            <a:xfrm>
              <a:off x="2046678" y="3401256"/>
              <a:ext cx="1696537" cy="172712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5E41F5-B79C-2E43-A0AD-516B8DA75390}"/>
                </a:ext>
              </a:extLst>
            </p:cNvPr>
            <p:cNvSpPr txBox="1"/>
            <p:nvPr/>
          </p:nvSpPr>
          <p:spPr>
            <a:xfrm>
              <a:off x="984132" y="5793003"/>
              <a:ext cx="3821628" cy="1292662"/>
            </a:xfrm>
            <a:prstGeom prst="rect">
              <a:avLst/>
            </a:prstGeom>
            <a:noFill/>
          </p:spPr>
          <p:txBody>
            <a:bodyPr wrap="square" lIns="0" tIns="0" rIns="0" bIns="0" rtlCol="0">
              <a:spAutoFit/>
            </a:bodyPr>
            <a:lstStyle/>
            <a:p>
              <a:pPr algn="ctr" defTabSz="1632674" fontAlgn="base">
                <a:spcBef>
                  <a:spcPct val="50000"/>
                </a:spcBef>
                <a:spcAft>
                  <a:spcPct val="0"/>
                </a:spcAft>
                <a:buClr>
                  <a:srgbClr val="F0AB00"/>
                </a:buClr>
                <a:buSzPct val="80000"/>
                <a:defRPr/>
              </a:pPr>
              <a:r>
                <a:rPr lang="en-US" sz="2800" b="1" kern="0">
                  <a:solidFill>
                    <a:schemeClr val="accent6"/>
                  </a:solidFill>
                  <a:latin typeface="Object Sans" pitchFamily="2" charset="77"/>
                  <a:ea typeface="Arial Unicode MS" pitchFamily="34" charset="-128"/>
                  <a:cs typeface="Arial Unicode MS" pitchFamily="34" charset="-128"/>
                </a:rPr>
                <a:t>Create</a:t>
              </a:r>
              <a:r>
                <a:rPr lang="en-US" sz="2800" kern="0">
                  <a:solidFill>
                    <a:srgbClr val="000000"/>
                  </a:solidFill>
                  <a:latin typeface="Object Sans" pitchFamily="2" charset="77"/>
                  <a:ea typeface="Arial Unicode MS" pitchFamily="34" charset="-128"/>
                  <a:cs typeface="Arial Unicode MS" pitchFamily="34" charset="-128"/>
                </a:rPr>
                <a:t> </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content &amp; </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campaigns</a:t>
              </a:r>
            </a:p>
          </p:txBody>
        </p:sp>
        <p:pic>
          <p:nvPicPr>
            <p:cNvPr id="25" name="Graphic 24">
              <a:extLst>
                <a:ext uri="{FF2B5EF4-FFF2-40B4-BE49-F238E27FC236}">
                  <a16:creationId xmlns:a16="http://schemas.microsoft.com/office/drawing/2014/main" id="{31D270EC-CA6A-C44D-93D4-C5729E8FF1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7746" y="3899060"/>
              <a:ext cx="914400" cy="731520"/>
            </a:xfrm>
            <a:prstGeom prst="rect">
              <a:avLst/>
            </a:prstGeom>
          </p:spPr>
        </p:pic>
      </p:grpSp>
      <p:grpSp>
        <p:nvGrpSpPr>
          <p:cNvPr id="6" name="Group 5">
            <a:extLst>
              <a:ext uri="{FF2B5EF4-FFF2-40B4-BE49-F238E27FC236}">
                <a16:creationId xmlns:a16="http://schemas.microsoft.com/office/drawing/2014/main" id="{441CEBC4-4BE8-1423-D586-D7F12EAD5DD5}"/>
              </a:ext>
            </a:extLst>
          </p:cNvPr>
          <p:cNvGrpSpPr/>
          <p:nvPr/>
        </p:nvGrpSpPr>
        <p:grpSpPr>
          <a:xfrm>
            <a:off x="13623083" y="2723248"/>
            <a:ext cx="3841956" cy="5524013"/>
            <a:chOff x="13623083" y="2723248"/>
            <a:chExt cx="3841956" cy="5524013"/>
          </a:xfrm>
        </p:grpSpPr>
        <p:sp>
          <p:nvSpPr>
            <p:cNvPr id="50" name="Rectangle: Rounded Corners 49">
              <a:extLst>
                <a:ext uri="{FF2B5EF4-FFF2-40B4-BE49-F238E27FC236}">
                  <a16:creationId xmlns:a16="http://schemas.microsoft.com/office/drawing/2014/main" id="{69F685BD-FA9C-411C-94B7-7178F16D5A8D}"/>
                </a:ext>
              </a:extLst>
            </p:cNvPr>
            <p:cNvSpPr/>
            <p:nvPr/>
          </p:nvSpPr>
          <p:spPr>
            <a:xfrm>
              <a:off x="13623093" y="2723248"/>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4E9E028-F1F1-4C7D-928D-37DF1B04093C}"/>
                </a:ext>
              </a:extLst>
            </p:cNvPr>
            <p:cNvSpPr/>
            <p:nvPr/>
          </p:nvSpPr>
          <p:spPr>
            <a:xfrm>
              <a:off x="14740410" y="3401256"/>
              <a:ext cx="1696537" cy="172712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37BE817-C058-A645-A218-3360BF9F4911}"/>
                </a:ext>
              </a:extLst>
            </p:cNvPr>
            <p:cNvSpPr txBox="1"/>
            <p:nvPr/>
          </p:nvSpPr>
          <p:spPr>
            <a:xfrm>
              <a:off x="13623083" y="5793003"/>
              <a:ext cx="3841956" cy="1292662"/>
            </a:xfrm>
            <a:prstGeom prst="rect">
              <a:avLst/>
            </a:prstGeom>
            <a:noFill/>
          </p:spPr>
          <p:txBody>
            <a:bodyPr wrap="square" lIns="0" tIns="0" rIns="0" bIns="0" rtlCol="0">
              <a:spAutoFit/>
            </a:bodyPr>
            <a:lstStyle/>
            <a:p>
              <a:pPr algn="ctr" defTabSz="1632674" fontAlgn="base">
                <a:spcBef>
                  <a:spcPct val="50000"/>
                </a:spcBef>
                <a:spcAft>
                  <a:spcPct val="0"/>
                </a:spcAft>
                <a:buClr>
                  <a:srgbClr val="F0AB00"/>
                </a:buClr>
                <a:buSzPct val="80000"/>
                <a:defRPr/>
              </a:pPr>
              <a:r>
                <a:rPr lang="en-US" sz="2800" b="1" kern="0">
                  <a:solidFill>
                    <a:schemeClr val="accent6"/>
                  </a:solidFill>
                  <a:latin typeface="Object Sans" pitchFamily="2" charset="77"/>
                  <a:ea typeface="Arial Unicode MS" pitchFamily="34" charset="-128"/>
                  <a:cs typeface="Arial Unicode MS" pitchFamily="34" charset="-128"/>
                </a:rPr>
                <a:t>Understand</a:t>
              </a:r>
              <a:r>
                <a:rPr lang="en-US" sz="2800" kern="0">
                  <a:solidFill>
                    <a:srgbClr val="000000"/>
                  </a:solidFill>
                  <a:latin typeface="Object Sans" pitchFamily="2" charset="77"/>
                  <a:ea typeface="Arial Unicode MS" pitchFamily="34" charset="-128"/>
                  <a:cs typeface="Arial Unicode MS" pitchFamily="34" charset="-128"/>
                </a:rPr>
                <a:t> </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what is working </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and what is not</a:t>
              </a:r>
            </a:p>
          </p:txBody>
        </p:sp>
        <p:pic>
          <p:nvPicPr>
            <p:cNvPr id="26" name="Graphic 25">
              <a:extLst>
                <a:ext uri="{FF2B5EF4-FFF2-40B4-BE49-F238E27FC236}">
                  <a16:creationId xmlns:a16="http://schemas.microsoft.com/office/drawing/2014/main" id="{96479E13-B083-4B4E-8C44-2A831B867E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22918" y="3892274"/>
              <a:ext cx="731520" cy="731520"/>
            </a:xfrm>
            <a:prstGeom prst="rect">
              <a:avLst/>
            </a:prstGeom>
          </p:spPr>
        </p:pic>
      </p:grpSp>
      <p:grpSp>
        <p:nvGrpSpPr>
          <p:cNvPr id="3" name="Group 2">
            <a:extLst>
              <a:ext uri="{FF2B5EF4-FFF2-40B4-BE49-F238E27FC236}">
                <a16:creationId xmlns:a16="http://schemas.microsoft.com/office/drawing/2014/main" id="{AFB80295-EB62-0CC2-7F95-4E07CF50124B}"/>
              </a:ext>
            </a:extLst>
          </p:cNvPr>
          <p:cNvGrpSpPr/>
          <p:nvPr/>
        </p:nvGrpSpPr>
        <p:grpSpPr>
          <a:xfrm>
            <a:off x="5197117" y="2723248"/>
            <a:ext cx="3821629" cy="5524013"/>
            <a:chOff x="5197117" y="2723248"/>
            <a:chExt cx="3821629" cy="5524013"/>
          </a:xfrm>
        </p:grpSpPr>
        <p:sp>
          <p:nvSpPr>
            <p:cNvPr id="48" name="Rectangle: Rounded Corners 47">
              <a:extLst>
                <a:ext uri="{FF2B5EF4-FFF2-40B4-BE49-F238E27FC236}">
                  <a16:creationId xmlns:a16="http://schemas.microsoft.com/office/drawing/2014/main" id="{97BD2FBF-5109-4E53-8294-05EC264A81D6}"/>
                </a:ext>
              </a:extLst>
            </p:cNvPr>
            <p:cNvSpPr/>
            <p:nvPr/>
          </p:nvSpPr>
          <p:spPr>
            <a:xfrm>
              <a:off x="5197119" y="2723248"/>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CD96913-BDE0-454C-9AA1-D09593F7ADEA}"/>
                </a:ext>
              </a:extLst>
            </p:cNvPr>
            <p:cNvSpPr/>
            <p:nvPr/>
          </p:nvSpPr>
          <p:spPr>
            <a:xfrm>
              <a:off x="6201947" y="3401256"/>
              <a:ext cx="1696537" cy="172712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115668-536C-1349-B265-5639AF0D04AE}"/>
                </a:ext>
              </a:extLst>
            </p:cNvPr>
            <p:cNvSpPr txBox="1"/>
            <p:nvPr/>
          </p:nvSpPr>
          <p:spPr>
            <a:xfrm>
              <a:off x="5197117" y="5793003"/>
              <a:ext cx="3821627" cy="1292662"/>
            </a:xfrm>
            <a:prstGeom prst="rect">
              <a:avLst/>
            </a:prstGeom>
            <a:noFill/>
          </p:spPr>
          <p:txBody>
            <a:bodyPr wrap="square" lIns="0" tIns="0" rIns="0" bIns="0" rtlCol="0" anchor="t">
              <a:spAutoFit/>
            </a:bodyPr>
            <a:lstStyle/>
            <a:p>
              <a:pPr algn="ctr" defTabSz="1632674" fontAlgn="base">
                <a:spcBef>
                  <a:spcPct val="50000"/>
                </a:spcBef>
                <a:spcAft>
                  <a:spcPct val="0"/>
                </a:spcAft>
                <a:buClr>
                  <a:srgbClr val="F0AB00"/>
                </a:buClr>
                <a:buSzPct val="80000"/>
                <a:defRPr/>
              </a:pPr>
              <a:r>
                <a:rPr lang="en-US" sz="2800" b="1" kern="0">
                  <a:solidFill>
                    <a:schemeClr val="accent6"/>
                  </a:solidFill>
                  <a:latin typeface="Object Sans"/>
                  <a:ea typeface="Arial Unicode MS"/>
                  <a:cs typeface="Arial Unicode MS"/>
                </a:rPr>
                <a:t>Engage</a:t>
              </a:r>
              <a:r>
                <a:rPr lang="en-US" sz="2800" kern="0">
                  <a:solidFill>
                    <a:schemeClr val="accent1"/>
                  </a:solidFill>
                  <a:latin typeface="Object Sans"/>
                  <a:ea typeface="Arial Unicode MS"/>
                  <a:cs typeface="Arial Unicode MS"/>
                </a:rPr>
                <a:t> </a:t>
              </a:r>
              <a:br>
                <a:rPr lang="en-US" sz="2800" kern="0">
                  <a:latin typeface="Object Sans" pitchFamily="2" charset="77"/>
                  <a:ea typeface="Arial Unicode MS" pitchFamily="34" charset="-128"/>
                  <a:cs typeface="Arial Unicode MS" pitchFamily="34" charset="-128"/>
                </a:rPr>
              </a:br>
              <a:r>
                <a:rPr lang="en-US" sz="2800" kern="0">
                  <a:solidFill>
                    <a:srgbClr val="000000"/>
                  </a:solidFill>
                  <a:latin typeface="Object Sans"/>
                  <a:ea typeface="Arial Unicode MS"/>
                  <a:cs typeface="Arial Unicode MS"/>
                </a:rPr>
                <a:t>your audience </a:t>
              </a:r>
              <a:br>
                <a:rPr lang="en-US" sz="2800" kern="0">
                  <a:latin typeface="Object Sans" pitchFamily="2" charset="77"/>
                  <a:ea typeface="Arial Unicode MS" pitchFamily="34" charset="-128"/>
                  <a:cs typeface="Arial Unicode MS" pitchFamily="34" charset="-128"/>
                </a:rPr>
              </a:br>
              <a:r>
                <a:rPr lang="en-US" sz="2800" kern="0">
                  <a:solidFill>
                    <a:srgbClr val="000000"/>
                  </a:solidFill>
                  <a:latin typeface="Object Sans"/>
                  <a:ea typeface="Arial Unicode MS"/>
                  <a:cs typeface="Arial Unicode MS"/>
                </a:rPr>
                <a:t>1 to 1</a:t>
              </a:r>
            </a:p>
          </p:txBody>
        </p:sp>
        <p:pic>
          <p:nvPicPr>
            <p:cNvPr id="29" name="Graphic 28">
              <a:extLst>
                <a:ext uri="{FF2B5EF4-FFF2-40B4-BE49-F238E27FC236}">
                  <a16:creationId xmlns:a16="http://schemas.microsoft.com/office/drawing/2014/main" id="{E0BD2BA6-A729-0242-8638-DCD1FB13A3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38735" y="3892274"/>
              <a:ext cx="822960" cy="731520"/>
            </a:xfrm>
            <a:prstGeom prst="rect">
              <a:avLst/>
            </a:prstGeom>
          </p:spPr>
        </p:pic>
      </p:grpSp>
      <p:sp>
        <p:nvSpPr>
          <p:cNvPr id="21" name="Slide Number Placeholder 5">
            <a:extLst>
              <a:ext uri="{FF2B5EF4-FFF2-40B4-BE49-F238E27FC236}">
                <a16:creationId xmlns:a16="http://schemas.microsoft.com/office/drawing/2014/main" id="{33BC9727-FA07-42B6-92AD-11F9C08EE06E}"/>
              </a:ext>
            </a:extLst>
          </p:cNvPr>
          <p:cNvSpPr txBox="1">
            <a:spLocks/>
          </p:cNvSpPr>
          <p:nvPr/>
        </p:nvSpPr>
        <p:spPr>
          <a:xfrm>
            <a:off x="546311" y="9556943"/>
            <a:ext cx="677121" cy="547688"/>
          </a:xfrm>
          <a:prstGeom prst="rect">
            <a:avLst/>
          </a:prstGeom>
        </p:spPr>
        <p:txBody>
          <a:bodyPr anchor="ctr"/>
          <a:lstStyle>
            <a:defPPr>
              <a:defRPr lang="en-US"/>
            </a:defPPr>
            <a:lvl1pPr marL="0" algn="ctr" defTabSz="1371600" rtl="0" eaLnBrk="1" latinLnBrk="0" hangingPunct="1">
              <a:defRPr sz="1350" b="0" i="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6CEF964-F739-A543-9382-0898C4DCBAD3}" type="slidenum">
              <a:rPr lang="en-US" smtClean="0"/>
              <a:pPr/>
              <a:t>10</a:t>
            </a:fld>
            <a:endParaRPr lang="en-US"/>
          </a:p>
        </p:txBody>
      </p:sp>
      <p:grpSp>
        <p:nvGrpSpPr>
          <p:cNvPr id="5" name="Group 4">
            <a:extLst>
              <a:ext uri="{FF2B5EF4-FFF2-40B4-BE49-F238E27FC236}">
                <a16:creationId xmlns:a16="http://schemas.microsoft.com/office/drawing/2014/main" id="{CDF9096A-6749-3A35-FDAA-7EFE0AA7A577}"/>
              </a:ext>
            </a:extLst>
          </p:cNvPr>
          <p:cNvGrpSpPr/>
          <p:nvPr/>
        </p:nvGrpSpPr>
        <p:grpSpPr>
          <a:xfrm>
            <a:off x="9410106" y="2723248"/>
            <a:ext cx="3821627" cy="5524013"/>
            <a:chOff x="9410106" y="2723248"/>
            <a:chExt cx="3821627" cy="5524013"/>
          </a:xfrm>
        </p:grpSpPr>
        <p:sp>
          <p:nvSpPr>
            <p:cNvPr id="49" name="Rectangle: Rounded Corners 48">
              <a:extLst>
                <a:ext uri="{FF2B5EF4-FFF2-40B4-BE49-F238E27FC236}">
                  <a16:creationId xmlns:a16="http://schemas.microsoft.com/office/drawing/2014/main" id="{6E3711B4-CDF0-4859-B079-DEB8A31BA8B8}"/>
                </a:ext>
              </a:extLst>
            </p:cNvPr>
            <p:cNvSpPr/>
            <p:nvPr/>
          </p:nvSpPr>
          <p:spPr>
            <a:xfrm>
              <a:off x="9410106" y="2723248"/>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C9F5953-59D1-4B24-B58E-7F4EB29F231D}"/>
                </a:ext>
              </a:extLst>
            </p:cNvPr>
            <p:cNvSpPr/>
            <p:nvPr/>
          </p:nvSpPr>
          <p:spPr>
            <a:xfrm>
              <a:off x="10471178" y="3401256"/>
              <a:ext cx="1696537" cy="172712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48C41D-E32B-8B40-9FD9-C767C7ABE599}"/>
                </a:ext>
              </a:extLst>
            </p:cNvPr>
            <p:cNvSpPr txBox="1"/>
            <p:nvPr/>
          </p:nvSpPr>
          <p:spPr>
            <a:xfrm>
              <a:off x="9502516" y="5793003"/>
              <a:ext cx="3524714" cy="1292662"/>
            </a:xfrm>
            <a:prstGeom prst="rect">
              <a:avLst/>
            </a:prstGeom>
            <a:noFill/>
          </p:spPr>
          <p:txBody>
            <a:bodyPr wrap="square" lIns="0" tIns="0" rIns="0" bIns="0" rtlCol="0" anchor="t">
              <a:spAutoFit/>
            </a:bodyPr>
            <a:lstStyle/>
            <a:p>
              <a:pPr algn="ctr" defTabSz="1632674" fontAlgn="base">
                <a:spcBef>
                  <a:spcPct val="50000"/>
                </a:spcBef>
                <a:spcAft>
                  <a:spcPct val="0"/>
                </a:spcAft>
                <a:buClr>
                  <a:srgbClr val="F0AB00"/>
                </a:buClr>
                <a:buSzPct val="80000"/>
                <a:defRPr/>
              </a:pPr>
              <a:r>
                <a:rPr lang="en-US" sz="2800" b="1" kern="0">
                  <a:solidFill>
                    <a:schemeClr val="accent6"/>
                  </a:solidFill>
                  <a:latin typeface="Object Sans"/>
                  <a:ea typeface="Arial Unicode MS"/>
                  <a:cs typeface="Arial Unicode MS"/>
                </a:rPr>
                <a:t>Anticipate</a:t>
              </a:r>
              <a:r>
                <a:rPr lang="en-US" sz="2800" kern="0">
                  <a:solidFill>
                    <a:schemeClr val="accent1"/>
                  </a:solidFill>
                  <a:latin typeface="Object Sans"/>
                  <a:ea typeface="Arial Unicode MS"/>
                  <a:cs typeface="Arial Unicode MS"/>
                </a:rPr>
                <a:t> </a:t>
              </a:r>
              <a:br>
                <a:rPr lang="en-US" sz="2800" kern="0">
                  <a:latin typeface="Object Sans" pitchFamily="2" charset="77"/>
                  <a:ea typeface="Arial Unicode MS" pitchFamily="34" charset="-128"/>
                  <a:cs typeface="Arial Unicode MS" pitchFamily="34" charset="-128"/>
                </a:rPr>
              </a:br>
              <a:r>
                <a:rPr lang="en-US" sz="2800" kern="0">
                  <a:solidFill>
                    <a:srgbClr val="000000"/>
                  </a:solidFill>
                  <a:latin typeface="Object Sans"/>
                  <a:ea typeface="Arial Unicode MS"/>
                  <a:cs typeface="Arial Unicode MS"/>
                </a:rPr>
                <a:t>what your customers </a:t>
              </a:r>
              <a:br>
                <a:rPr lang="en-US" sz="2800" kern="0">
                  <a:latin typeface="Object Sans" pitchFamily="2" charset="77"/>
                  <a:ea typeface="Arial Unicode MS" pitchFamily="34" charset="-128"/>
                  <a:cs typeface="Arial Unicode MS" pitchFamily="34" charset="-128"/>
                </a:rPr>
              </a:br>
              <a:r>
                <a:rPr lang="en-US" sz="2800" kern="0">
                  <a:solidFill>
                    <a:srgbClr val="000000"/>
                  </a:solidFill>
                  <a:latin typeface="Object Sans"/>
                  <a:ea typeface="Arial Unicode MS"/>
                  <a:cs typeface="Arial Unicode MS"/>
                </a:rPr>
                <a:t>want and need next</a:t>
              </a:r>
            </a:p>
          </p:txBody>
        </p:sp>
        <p:pic>
          <p:nvPicPr>
            <p:cNvPr id="51" name="Graphic 50">
              <a:extLst>
                <a:ext uri="{FF2B5EF4-FFF2-40B4-BE49-F238E27FC236}">
                  <a16:creationId xmlns:a16="http://schemas.microsoft.com/office/drawing/2014/main" id="{C5855EB2-75B1-4E14-965E-883149B67B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53686" y="3899060"/>
              <a:ext cx="731520" cy="731520"/>
            </a:xfrm>
            <a:prstGeom prst="rect">
              <a:avLst/>
            </a:prstGeom>
          </p:spPr>
        </p:pic>
      </p:grpSp>
      <p:sp>
        <p:nvSpPr>
          <p:cNvPr id="10" name="Title 9">
            <a:extLst>
              <a:ext uri="{FF2B5EF4-FFF2-40B4-BE49-F238E27FC236}">
                <a16:creationId xmlns:a16="http://schemas.microsoft.com/office/drawing/2014/main" id="{C00F5E73-14F0-5FB4-9018-04C855F508E3}"/>
              </a:ext>
            </a:extLst>
          </p:cNvPr>
          <p:cNvSpPr>
            <a:spLocks noGrp="1"/>
          </p:cNvSpPr>
          <p:nvPr>
            <p:ph type="title"/>
          </p:nvPr>
        </p:nvSpPr>
        <p:spPr/>
        <p:txBody>
          <a:bodyPr/>
          <a:lstStyle/>
          <a:p>
            <a:r>
              <a:rPr lang="en-US"/>
              <a:t>Feed the Funnel and Build a Healthy Pipeline</a:t>
            </a:r>
          </a:p>
        </p:txBody>
      </p:sp>
    </p:spTree>
    <p:extLst>
      <p:ext uri="{BB962C8B-B14F-4D97-AF65-F5344CB8AC3E}">
        <p14:creationId xmlns:p14="http://schemas.microsoft.com/office/powerpoint/2010/main" val="239047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0">
            <a:extLst>
              <a:ext uri="{FF2B5EF4-FFF2-40B4-BE49-F238E27FC236}">
                <a16:creationId xmlns:a16="http://schemas.microsoft.com/office/drawing/2014/main" id="{84EB69C5-24AB-FFFF-77F5-06D93E39E8BD}"/>
              </a:ext>
            </a:extLst>
          </p:cNvPr>
          <p:cNvSpPr txBox="1">
            <a:spLocks/>
          </p:cNvSpPr>
          <p:nvPr/>
        </p:nvSpPr>
        <p:spPr>
          <a:xfrm>
            <a:off x="12289535" y="2504028"/>
            <a:ext cx="5248657" cy="680357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lnSpc>
                <a:spcPct val="110000"/>
              </a:lnSpc>
              <a:buClr>
                <a:srgbClr val="FF8200"/>
              </a:buClr>
              <a:buSzPct val="80000"/>
            </a:pPr>
            <a:r>
              <a:rPr lang="en-US" sz="2300">
                <a:solidFill>
                  <a:srgbClr val="101820"/>
                </a:solidFill>
                <a:latin typeface="Object Sans"/>
                <a:ea typeface="+mn-lt"/>
                <a:cs typeface="+mn-lt"/>
              </a:rPr>
              <a:t>Personalize marketing content and campaigns with dynamic email capabilities</a:t>
            </a:r>
          </a:p>
          <a:p>
            <a:pPr marL="457200" indent="-457200">
              <a:lnSpc>
                <a:spcPct val="110000"/>
              </a:lnSpc>
              <a:buClr>
                <a:srgbClr val="FF8200"/>
              </a:buClr>
              <a:buSzPct val="80000"/>
            </a:pPr>
            <a:r>
              <a:rPr lang="en-US" sz="2300">
                <a:solidFill>
                  <a:srgbClr val="101820"/>
                </a:solidFill>
                <a:latin typeface="Object Sans"/>
                <a:ea typeface="+mn-lt"/>
                <a:cs typeface="+mn-lt"/>
              </a:rPr>
              <a:t>Segment your audiences by creating lists (customers, prospects, or suppliers ).</a:t>
            </a:r>
          </a:p>
          <a:p>
            <a:pPr marL="457200" indent="-457200">
              <a:lnSpc>
                <a:spcPct val="110000"/>
              </a:lnSpc>
              <a:buClr>
                <a:srgbClr val="FF8200"/>
              </a:buClr>
              <a:buSzPct val="80000"/>
            </a:pPr>
            <a:r>
              <a:rPr lang="en-US" sz="2300">
                <a:solidFill>
                  <a:srgbClr val="101820"/>
                </a:solidFill>
                <a:latin typeface="Object Sans"/>
                <a:ea typeface="+mn-lt"/>
                <a:cs typeface="+mn-lt"/>
              </a:rPr>
              <a:t>Send newsletters, event invitations, and promotions, to showcase your expertise in the manufacturing sector. </a:t>
            </a:r>
          </a:p>
          <a:p>
            <a:pPr marL="457200" indent="-457200">
              <a:lnSpc>
                <a:spcPct val="110000"/>
              </a:lnSpc>
              <a:buClr>
                <a:srgbClr val="FF8200"/>
              </a:buClr>
              <a:buSzPct val="80000"/>
            </a:pPr>
            <a:r>
              <a:rPr lang="en-US" sz="2300">
                <a:solidFill>
                  <a:srgbClr val="101820"/>
                </a:solidFill>
                <a:latin typeface="Object Sans"/>
                <a:ea typeface="+mn-lt"/>
                <a:cs typeface="+mn-lt"/>
              </a:rPr>
              <a:t>Collaborate and share results with sellers and partners within your CRM.</a:t>
            </a:r>
          </a:p>
        </p:txBody>
      </p:sp>
      <p:sp>
        <p:nvSpPr>
          <p:cNvPr id="3" name="Title 2">
            <a:extLst>
              <a:ext uri="{FF2B5EF4-FFF2-40B4-BE49-F238E27FC236}">
                <a16:creationId xmlns:a16="http://schemas.microsoft.com/office/drawing/2014/main" id="{7B32C5FF-7AB5-2864-E0F9-B5474FB04366}"/>
              </a:ext>
            </a:extLst>
          </p:cNvPr>
          <p:cNvSpPr>
            <a:spLocks noGrp="1"/>
          </p:cNvSpPr>
          <p:nvPr>
            <p:ph type="title"/>
          </p:nvPr>
        </p:nvSpPr>
        <p:spPr>
          <a:xfrm>
            <a:off x="546311" y="360336"/>
            <a:ext cx="12692611" cy="1832796"/>
          </a:xfrm>
        </p:spPr>
        <p:txBody>
          <a:bodyPr lIns="91440" tIns="45720" rIns="91440" bIns="45720" anchor="ctr">
            <a:normAutofit/>
          </a:bodyPr>
          <a:lstStyle/>
          <a:p>
            <a:r>
              <a:rPr lang="en-US"/>
              <a:t>Personalized Email</a:t>
            </a:r>
          </a:p>
        </p:txBody>
      </p:sp>
      <p:sp>
        <p:nvSpPr>
          <p:cNvPr id="2" name="Slide Number Placeholder 1">
            <a:extLst>
              <a:ext uri="{FF2B5EF4-FFF2-40B4-BE49-F238E27FC236}">
                <a16:creationId xmlns:a16="http://schemas.microsoft.com/office/drawing/2014/main" id="{3FFD0306-3124-5C4B-DCAF-7ABC8C2E1C8B}"/>
              </a:ext>
            </a:extLst>
          </p:cNvPr>
          <p:cNvSpPr>
            <a:spLocks noGrp="1"/>
          </p:cNvSpPr>
          <p:nvPr>
            <p:ph type="sldNum" sz="quarter" idx="12"/>
          </p:nvPr>
        </p:nvSpPr>
        <p:spPr/>
        <p:txBody>
          <a:bodyPr anchor="ctr">
            <a:normAutofit/>
          </a:bodyPr>
          <a:lstStyle/>
          <a:p>
            <a:pPr>
              <a:spcAft>
                <a:spcPts val="600"/>
              </a:spcAft>
            </a:pPr>
            <a:fld id="{E6CEF964-F739-A543-9382-0898C4DCBAD3}" type="slidenum">
              <a:rPr lang="en-US" smtClean="0"/>
              <a:pPr>
                <a:spcAft>
                  <a:spcPts val="600"/>
                </a:spcAft>
              </a:pPr>
              <a:t>11</a:t>
            </a:fld>
            <a:endParaRPr lang="en-US"/>
          </a:p>
        </p:txBody>
      </p:sp>
      <p:pic>
        <p:nvPicPr>
          <p:cNvPr id="4" name="Picture 3">
            <a:extLst>
              <a:ext uri="{FF2B5EF4-FFF2-40B4-BE49-F238E27FC236}">
                <a16:creationId xmlns:a16="http://schemas.microsoft.com/office/drawing/2014/main" id="{BE7538B5-15C3-8A93-6C2A-16BDC48296DF}"/>
              </a:ext>
            </a:extLst>
          </p:cNvPr>
          <p:cNvPicPr>
            <a:picLocks noChangeAspect="1"/>
          </p:cNvPicPr>
          <p:nvPr/>
        </p:nvPicPr>
        <p:blipFill rotWithShape="1">
          <a:blip r:embed="rId3"/>
          <a:srcRect t="-1349" b="249"/>
          <a:stretch/>
        </p:blipFill>
        <p:spPr>
          <a:xfrm>
            <a:off x="622040" y="2184654"/>
            <a:ext cx="11438895" cy="6822624"/>
          </a:xfrm>
          <a:prstGeom prst="rect">
            <a:avLst/>
          </a:prstGeom>
        </p:spPr>
      </p:pic>
      <p:pic>
        <p:nvPicPr>
          <p:cNvPr id="6" name="Picture 5" descr="A screenshot of a website&#10;&#10;Description automatically generated">
            <a:extLst>
              <a:ext uri="{FF2B5EF4-FFF2-40B4-BE49-F238E27FC236}">
                <a16:creationId xmlns:a16="http://schemas.microsoft.com/office/drawing/2014/main" id="{55846324-05E8-89D3-015E-152F81B680AB}"/>
              </a:ext>
            </a:extLst>
          </p:cNvPr>
          <p:cNvPicPr>
            <a:picLocks noChangeAspect="1"/>
          </p:cNvPicPr>
          <p:nvPr/>
        </p:nvPicPr>
        <p:blipFill>
          <a:blip r:embed="rId4"/>
          <a:stretch>
            <a:fillRect/>
          </a:stretch>
        </p:blipFill>
        <p:spPr>
          <a:xfrm>
            <a:off x="1771650" y="2437930"/>
            <a:ext cx="9144000" cy="5849290"/>
          </a:xfrm>
          <a:prstGeom prst="rect">
            <a:avLst/>
          </a:prstGeom>
        </p:spPr>
      </p:pic>
    </p:spTree>
    <p:extLst>
      <p:ext uri="{BB962C8B-B14F-4D97-AF65-F5344CB8AC3E}">
        <p14:creationId xmlns:p14="http://schemas.microsoft.com/office/powerpoint/2010/main" val="3995557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32C5FF-7AB5-2864-E0F9-B5474FB04366}"/>
              </a:ext>
            </a:extLst>
          </p:cNvPr>
          <p:cNvSpPr>
            <a:spLocks noGrp="1"/>
          </p:cNvSpPr>
          <p:nvPr>
            <p:ph type="title"/>
          </p:nvPr>
        </p:nvSpPr>
        <p:spPr>
          <a:xfrm>
            <a:off x="546310" y="360336"/>
            <a:ext cx="17237993" cy="1832796"/>
          </a:xfrm>
        </p:spPr>
        <p:txBody>
          <a:bodyPr anchor="ctr">
            <a:normAutofit/>
          </a:bodyPr>
          <a:lstStyle/>
          <a:p>
            <a:r>
              <a:rPr lang="en-US"/>
              <a:t>Automated Smart Workflows for Lead Generation and Nurture Campaigns</a:t>
            </a:r>
            <a:endParaRPr lang="en-US">
              <a:highlight>
                <a:srgbClr val="FFFF00"/>
              </a:highlight>
            </a:endParaRPr>
          </a:p>
        </p:txBody>
      </p:sp>
      <p:sp>
        <p:nvSpPr>
          <p:cNvPr id="2" name="Slide Number Placeholder 1">
            <a:extLst>
              <a:ext uri="{FF2B5EF4-FFF2-40B4-BE49-F238E27FC236}">
                <a16:creationId xmlns:a16="http://schemas.microsoft.com/office/drawing/2014/main" id="{3FFD0306-3124-5C4B-DCAF-7ABC8C2E1C8B}"/>
              </a:ext>
            </a:extLst>
          </p:cNvPr>
          <p:cNvSpPr>
            <a:spLocks noGrp="1"/>
          </p:cNvSpPr>
          <p:nvPr>
            <p:ph type="sldNum" sz="quarter" idx="12"/>
          </p:nvPr>
        </p:nvSpPr>
        <p:spPr>
          <a:xfrm>
            <a:off x="546311" y="9556943"/>
            <a:ext cx="677121" cy="547688"/>
          </a:xfrm>
        </p:spPr>
        <p:txBody>
          <a:bodyPr anchor="ctr">
            <a:normAutofit/>
          </a:bodyPr>
          <a:lstStyle/>
          <a:p>
            <a:pPr>
              <a:spcAft>
                <a:spcPts val="600"/>
              </a:spcAft>
            </a:pPr>
            <a:fld id="{E6CEF964-F739-A543-9382-0898C4DCBAD3}" type="slidenum">
              <a:rPr lang="en-US" smtClean="0"/>
              <a:pPr>
                <a:spcAft>
                  <a:spcPts val="600"/>
                </a:spcAft>
              </a:pPr>
              <a:t>12</a:t>
            </a:fld>
            <a:endParaRPr lang="en-US"/>
          </a:p>
        </p:txBody>
      </p:sp>
      <p:sp>
        <p:nvSpPr>
          <p:cNvPr id="7" name="Content Placeholder 10">
            <a:extLst>
              <a:ext uri="{FF2B5EF4-FFF2-40B4-BE49-F238E27FC236}">
                <a16:creationId xmlns:a16="http://schemas.microsoft.com/office/drawing/2014/main" id="{0F753EE1-C3E3-EA7F-7EE0-EFCF11EB1A84}"/>
              </a:ext>
            </a:extLst>
          </p:cNvPr>
          <p:cNvSpPr txBox="1">
            <a:spLocks/>
          </p:cNvSpPr>
          <p:nvPr/>
        </p:nvSpPr>
        <p:spPr>
          <a:xfrm>
            <a:off x="12289535" y="2504028"/>
            <a:ext cx="5248657" cy="680357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lnSpc>
                <a:spcPct val="110000"/>
              </a:lnSpc>
              <a:buClr>
                <a:srgbClr val="FF8200"/>
              </a:buClr>
              <a:buSzPct val="80000"/>
            </a:pPr>
            <a:r>
              <a:rPr lang="en-US" sz="2300">
                <a:solidFill>
                  <a:srgbClr val="101820"/>
                </a:solidFill>
                <a:latin typeface="Object Sans"/>
                <a:ea typeface="+mn-lt"/>
                <a:cs typeface="+mn-lt"/>
              </a:rPr>
              <a:t>Quick setup using drag-and-drop tools. </a:t>
            </a:r>
          </a:p>
          <a:p>
            <a:pPr marL="457200" indent="-457200">
              <a:lnSpc>
                <a:spcPct val="110000"/>
              </a:lnSpc>
              <a:buClr>
                <a:srgbClr val="FF8200"/>
              </a:buClr>
              <a:buSzPct val="80000"/>
            </a:pPr>
            <a:r>
              <a:rPr lang="en-US" sz="2300">
                <a:solidFill>
                  <a:srgbClr val="101820"/>
                </a:solidFill>
                <a:latin typeface="Object Sans"/>
                <a:ea typeface="+mn-lt"/>
                <a:cs typeface="+mn-lt"/>
              </a:rPr>
              <a:t>Save time by automating email sequences based on recipient behavior, such as opens or clicks. </a:t>
            </a:r>
          </a:p>
          <a:p>
            <a:pPr marL="457200" indent="-457200">
              <a:lnSpc>
                <a:spcPct val="110000"/>
              </a:lnSpc>
              <a:buClr>
                <a:srgbClr val="FF8200"/>
              </a:buClr>
              <a:buSzPct val="80000"/>
            </a:pPr>
            <a:r>
              <a:rPr lang="en-US" sz="2300">
                <a:solidFill>
                  <a:srgbClr val="101820"/>
                </a:solidFill>
                <a:latin typeface="Object Sans"/>
                <a:ea typeface="+mn-lt"/>
                <a:cs typeface="+mn-lt"/>
              </a:rPr>
              <a:t>Automated and optimized workflows using AI-based predictive lead scores</a:t>
            </a:r>
          </a:p>
          <a:p>
            <a:pPr marL="457200" indent="-457200">
              <a:lnSpc>
                <a:spcPct val="110000"/>
              </a:lnSpc>
              <a:buClr>
                <a:srgbClr val="FF8200"/>
              </a:buClr>
              <a:buSzPct val="80000"/>
            </a:pPr>
            <a:r>
              <a:rPr lang="en-US" sz="2300">
                <a:solidFill>
                  <a:srgbClr val="101820"/>
                </a:solidFill>
                <a:latin typeface="Object Sans"/>
                <a:ea typeface="+mn-lt"/>
                <a:cs typeface="+mn-lt"/>
              </a:rPr>
              <a:t>Leverage revenue intelligence and create cross-selling campaigns. </a:t>
            </a:r>
          </a:p>
        </p:txBody>
      </p:sp>
      <p:pic>
        <p:nvPicPr>
          <p:cNvPr id="4" name="Picture 3">
            <a:extLst>
              <a:ext uri="{FF2B5EF4-FFF2-40B4-BE49-F238E27FC236}">
                <a16:creationId xmlns:a16="http://schemas.microsoft.com/office/drawing/2014/main" id="{450E7129-4650-82CA-4C55-7A3A2173A084}"/>
              </a:ext>
            </a:extLst>
          </p:cNvPr>
          <p:cNvPicPr>
            <a:picLocks noChangeAspect="1"/>
          </p:cNvPicPr>
          <p:nvPr/>
        </p:nvPicPr>
        <p:blipFill rotWithShape="1">
          <a:blip r:embed="rId3"/>
          <a:srcRect t="-1349" b="249"/>
          <a:stretch/>
        </p:blipFill>
        <p:spPr>
          <a:xfrm>
            <a:off x="221990" y="2241804"/>
            <a:ext cx="12067545" cy="6803574"/>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758244E1-59BD-D0EC-B43A-8DA434E4212E}"/>
              </a:ext>
            </a:extLst>
          </p:cNvPr>
          <p:cNvPicPr>
            <a:picLocks noChangeAspect="1"/>
          </p:cNvPicPr>
          <p:nvPr/>
        </p:nvPicPr>
        <p:blipFill>
          <a:blip r:embed="rId4"/>
          <a:stretch>
            <a:fillRect/>
          </a:stretch>
        </p:blipFill>
        <p:spPr>
          <a:xfrm>
            <a:off x="1409700" y="2511853"/>
            <a:ext cx="9677400" cy="5853844"/>
          </a:xfrm>
          <a:prstGeom prst="rect">
            <a:avLst/>
          </a:prstGeom>
        </p:spPr>
      </p:pic>
    </p:spTree>
    <p:extLst>
      <p:ext uri="{BB962C8B-B14F-4D97-AF65-F5344CB8AC3E}">
        <p14:creationId xmlns:p14="http://schemas.microsoft.com/office/powerpoint/2010/main" val="362637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0">
            <a:extLst>
              <a:ext uri="{FF2B5EF4-FFF2-40B4-BE49-F238E27FC236}">
                <a16:creationId xmlns:a16="http://schemas.microsoft.com/office/drawing/2014/main" id="{C38D4861-D009-B86A-EA81-A6B6269E0C9A}"/>
              </a:ext>
            </a:extLst>
          </p:cNvPr>
          <p:cNvSpPr txBox="1">
            <a:spLocks/>
          </p:cNvSpPr>
          <p:nvPr/>
        </p:nvSpPr>
        <p:spPr>
          <a:xfrm>
            <a:off x="12289535" y="2504028"/>
            <a:ext cx="5248657" cy="680357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lnSpc>
                <a:spcPct val="110000"/>
              </a:lnSpc>
              <a:buClr>
                <a:srgbClr val="FF8200"/>
              </a:buClr>
              <a:buSzPct val="80000"/>
            </a:pPr>
            <a:r>
              <a:rPr lang="en-US" sz="2300">
                <a:solidFill>
                  <a:srgbClr val="101820"/>
                </a:solidFill>
                <a:latin typeface="Object Sans"/>
                <a:ea typeface="+mn-lt"/>
                <a:cs typeface="+mn-lt"/>
              </a:rPr>
              <a:t>Easily create event invitations for online and offline events. </a:t>
            </a:r>
          </a:p>
          <a:p>
            <a:pPr marL="457200" indent="-457200">
              <a:lnSpc>
                <a:spcPct val="110000"/>
              </a:lnSpc>
              <a:buClr>
                <a:srgbClr val="FF8200"/>
              </a:buClr>
              <a:buSzPct val="80000"/>
            </a:pPr>
            <a:r>
              <a:rPr lang="en-US" sz="2300">
                <a:solidFill>
                  <a:srgbClr val="101820"/>
                </a:solidFill>
                <a:latin typeface="Object Sans"/>
                <a:ea typeface="+mn-lt"/>
                <a:cs typeface="+mn-lt"/>
              </a:rPr>
              <a:t>Create engaging event registration pages with embedded smart forms</a:t>
            </a:r>
          </a:p>
          <a:p>
            <a:pPr marL="457200" indent="-457200">
              <a:lnSpc>
                <a:spcPct val="110000"/>
              </a:lnSpc>
              <a:buClr>
                <a:srgbClr val="FF8200"/>
              </a:buClr>
              <a:buSzPct val="80000"/>
            </a:pPr>
            <a:r>
              <a:rPr lang="en-US" sz="2300">
                <a:solidFill>
                  <a:srgbClr val="101820"/>
                </a:solidFill>
                <a:latin typeface="Object Sans"/>
                <a:ea typeface="+mn-lt"/>
                <a:cs typeface="+mn-lt"/>
              </a:rPr>
              <a:t>Automate follow-up based on attendance and registration. </a:t>
            </a:r>
          </a:p>
          <a:p>
            <a:pPr marL="457200" indent="-457200">
              <a:lnSpc>
                <a:spcPct val="110000"/>
              </a:lnSpc>
              <a:buClr>
                <a:srgbClr val="FF8200"/>
              </a:buClr>
              <a:buSzPct val="80000"/>
            </a:pPr>
            <a:r>
              <a:rPr lang="en-US" sz="2300">
                <a:solidFill>
                  <a:srgbClr val="101820"/>
                </a:solidFill>
                <a:latin typeface="Object Sans"/>
                <a:ea typeface="+mn-lt"/>
                <a:cs typeface="+mn-lt"/>
              </a:rPr>
              <a:t>Analyze event impact on lead generation, lead conversion, ​</a:t>
            </a:r>
            <a:br>
              <a:rPr lang="en-US" sz="2300">
                <a:solidFill>
                  <a:srgbClr val="101820"/>
                </a:solidFill>
                <a:latin typeface="Object Sans"/>
                <a:ea typeface="+mn-lt"/>
                <a:cs typeface="+mn-lt"/>
              </a:rPr>
            </a:br>
            <a:r>
              <a:rPr lang="en-US" sz="2300">
                <a:solidFill>
                  <a:srgbClr val="101820"/>
                </a:solidFill>
                <a:latin typeface="Object Sans"/>
                <a:ea typeface="+mn-lt"/>
                <a:cs typeface="+mn-lt"/>
              </a:rPr>
              <a:t>and ROI.​</a:t>
            </a:r>
          </a:p>
          <a:p>
            <a:pPr marL="457200" indent="-457200">
              <a:lnSpc>
                <a:spcPct val="110000"/>
              </a:lnSpc>
              <a:buClr>
                <a:srgbClr val="FF8200"/>
              </a:buClr>
              <a:buSzPct val="80000"/>
            </a:pPr>
            <a:r>
              <a:rPr lang="en-US" sz="2300">
                <a:solidFill>
                  <a:srgbClr val="101820"/>
                </a:solidFill>
                <a:latin typeface="Object Sans"/>
                <a:ea typeface="+mn-lt"/>
                <a:cs typeface="+mn-lt"/>
              </a:rPr>
              <a:t>Generative AI-based Social Media and Employee Advocacy</a:t>
            </a:r>
          </a:p>
        </p:txBody>
      </p:sp>
      <p:sp>
        <p:nvSpPr>
          <p:cNvPr id="3" name="Title 2">
            <a:extLst>
              <a:ext uri="{FF2B5EF4-FFF2-40B4-BE49-F238E27FC236}">
                <a16:creationId xmlns:a16="http://schemas.microsoft.com/office/drawing/2014/main" id="{7B32C5FF-7AB5-2864-E0F9-B5474FB04366}"/>
              </a:ext>
            </a:extLst>
          </p:cNvPr>
          <p:cNvSpPr>
            <a:spLocks noGrp="1"/>
          </p:cNvSpPr>
          <p:nvPr>
            <p:ph type="title"/>
          </p:nvPr>
        </p:nvSpPr>
        <p:spPr/>
        <p:txBody>
          <a:bodyPr anchor="ctr">
            <a:normAutofit/>
          </a:bodyPr>
          <a:lstStyle/>
          <a:p>
            <a:r>
              <a:rPr lang="en-US"/>
              <a:t>Where Events Meet Efficiency</a:t>
            </a:r>
          </a:p>
        </p:txBody>
      </p:sp>
      <p:sp>
        <p:nvSpPr>
          <p:cNvPr id="2" name="Slide Number Placeholder 1">
            <a:extLst>
              <a:ext uri="{FF2B5EF4-FFF2-40B4-BE49-F238E27FC236}">
                <a16:creationId xmlns:a16="http://schemas.microsoft.com/office/drawing/2014/main" id="{3FFD0306-3124-5C4B-DCAF-7ABC8C2E1C8B}"/>
              </a:ext>
            </a:extLst>
          </p:cNvPr>
          <p:cNvSpPr>
            <a:spLocks noGrp="1"/>
          </p:cNvSpPr>
          <p:nvPr>
            <p:ph type="sldNum" sz="quarter" idx="12"/>
          </p:nvPr>
        </p:nvSpPr>
        <p:spPr/>
        <p:txBody>
          <a:bodyPr anchor="ctr">
            <a:normAutofit/>
          </a:bodyPr>
          <a:lstStyle/>
          <a:p>
            <a:pPr>
              <a:spcAft>
                <a:spcPts val="600"/>
              </a:spcAft>
            </a:pPr>
            <a:fld id="{E6CEF964-F739-A543-9382-0898C4DCBAD3}" type="slidenum">
              <a:rPr lang="en-US" smtClean="0"/>
              <a:pPr>
                <a:spcAft>
                  <a:spcPts val="600"/>
                </a:spcAft>
              </a:pPr>
              <a:t>13</a:t>
            </a:fld>
            <a:endParaRPr lang="en-US"/>
          </a:p>
        </p:txBody>
      </p:sp>
      <p:pic>
        <p:nvPicPr>
          <p:cNvPr id="4" name="Picture 3">
            <a:extLst>
              <a:ext uri="{FF2B5EF4-FFF2-40B4-BE49-F238E27FC236}">
                <a16:creationId xmlns:a16="http://schemas.microsoft.com/office/drawing/2014/main" id="{3C37EC71-1863-BE1D-FC23-E06240171C03}"/>
              </a:ext>
            </a:extLst>
          </p:cNvPr>
          <p:cNvPicPr>
            <a:picLocks noChangeAspect="1"/>
          </p:cNvPicPr>
          <p:nvPr/>
        </p:nvPicPr>
        <p:blipFill rotWithShape="1">
          <a:blip r:embed="rId3"/>
          <a:srcRect t="-1349" b="249"/>
          <a:stretch/>
        </p:blipFill>
        <p:spPr>
          <a:xfrm>
            <a:off x="164840" y="2108454"/>
            <a:ext cx="11877045" cy="6825234"/>
          </a:xfrm>
          <a:prstGeom prst="rect">
            <a:avLst/>
          </a:prstGeom>
        </p:spPr>
      </p:pic>
      <p:pic>
        <p:nvPicPr>
          <p:cNvPr id="7" name="Picture 6" descr="A screen shot of a computer&#10;&#10;Description automatically generated">
            <a:extLst>
              <a:ext uri="{FF2B5EF4-FFF2-40B4-BE49-F238E27FC236}">
                <a16:creationId xmlns:a16="http://schemas.microsoft.com/office/drawing/2014/main" id="{ADC793B8-DD87-F3F0-36E8-1885D347512C}"/>
              </a:ext>
            </a:extLst>
          </p:cNvPr>
          <p:cNvPicPr>
            <a:picLocks noChangeAspect="1"/>
          </p:cNvPicPr>
          <p:nvPr/>
        </p:nvPicPr>
        <p:blipFill>
          <a:blip r:embed="rId4"/>
          <a:stretch>
            <a:fillRect/>
          </a:stretch>
        </p:blipFill>
        <p:spPr>
          <a:xfrm>
            <a:off x="1371600" y="2364615"/>
            <a:ext cx="9448800" cy="5862570"/>
          </a:xfrm>
          <a:prstGeom prst="rect">
            <a:avLst/>
          </a:prstGeom>
        </p:spPr>
      </p:pic>
    </p:spTree>
    <p:extLst>
      <p:ext uri="{BB962C8B-B14F-4D97-AF65-F5344CB8AC3E}">
        <p14:creationId xmlns:p14="http://schemas.microsoft.com/office/powerpoint/2010/main" val="3651924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7B4E4D-A102-32DB-2743-A78CFF40F0A2}"/>
              </a:ext>
            </a:extLst>
          </p:cNvPr>
          <p:cNvSpPr>
            <a:spLocks noGrp="1"/>
          </p:cNvSpPr>
          <p:nvPr>
            <p:ph type="title"/>
          </p:nvPr>
        </p:nvSpPr>
        <p:spPr/>
        <p:txBody>
          <a:bodyPr/>
          <a:lstStyle/>
          <a:p>
            <a:r>
              <a:rPr lang="en-US" sz="6600">
                <a:latin typeface="Gustavo Medium"/>
                <a:ea typeface="Gustavo Medium" pitchFamily="2" charset="77"/>
              </a:rPr>
              <a:t>Sales Force Automation Platform</a:t>
            </a:r>
            <a:br>
              <a:rPr lang="en-US" sz="6600">
                <a:latin typeface="Gustavo Medium"/>
                <a:ea typeface="Gustavo Medium" pitchFamily="2" charset="77"/>
              </a:rPr>
            </a:br>
            <a:r>
              <a:rPr lang="en-US" sz="6600">
                <a:latin typeface="Gustavo Medium"/>
                <a:ea typeface="Gustavo Medium" pitchFamily="2" charset="77"/>
              </a:rPr>
              <a:t>Built for the Modern Sales Warrior</a:t>
            </a:r>
            <a:br>
              <a:rPr lang="en-US" sz="4000">
                <a:solidFill>
                  <a:schemeClr val="accent4"/>
                </a:solidFill>
              </a:rPr>
            </a:br>
            <a:endParaRPr lang="en-US"/>
          </a:p>
        </p:txBody>
      </p:sp>
      <p:sp>
        <p:nvSpPr>
          <p:cNvPr id="4" name="Slide Number Placeholder 3">
            <a:extLst>
              <a:ext uri="{FF2B5EF4-FFF2-40B4-BE49-F238E27FC236}">
                <a16:creationId xmlns:a16="http://schemas.microsoft.com/office/drawing/2014/main" id="{1D62CFEB-7764-A24A-A66F-C57DF2CF5A0A}"/>
              </a:ext>
            </a:extLst>
          </p:cNvPr>
          <p:cNvSpPr>
            <a:spLocks noGrp="1"/>
          </p:cNvSpPr>
          <p:nvPr>
            <p:ph type="sldNum" sz="quarter" idx="12"/>
          </p:nvPr>
        </p:nvSpPr>
        <p:spPr/>
        <p:txBody>
          <a:bodyPr/>
          <a:lstStyle/>
          <a:p>
            <a:fld id="{E6CEF964-F739-A543-9382-0898C4DCBAD3}" type="slidenum">
              <a:rPr lang="en-US" smtClean="0"/>
              <a:pPr/>
              <a:t>14</a:t>
            </a:fld>
            <a:endParaRPr lang="en-US"/>
          </a:p>
        </p:txBody>
      </p:sp>
    </p:spTree>
    <p:extLst>
      <p:ext uri="{BB962C8B-B14F-4D97-AF65-F5344CB8AC3E}">
        <p14:creationId xmlns:p14="http://schemas.microsoft.com/office/powerpoint/2010/main" val="73886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A56346C-6685-E360-CA9A-4D0562A796D0}"/>
              </a:ext>
            </a:extLst>
          </p:cNvPr>
          <p:cNvSpPr txBox="1"/>
          <p:nvPr/>
        </p:nvSpPr>
        <p:spPr>
          <a:xfrm>
            <a:off x="10431727" y="6806328"/>
            <a:ext cx="8048163" cy="461665"/>
          </a:xfrm>
          <a:prstGeom prst="rect">
            <a:avLst/>
          </a:prstGeom>
          <a:noFill/>
        </p:spPr>
        <p:txBody>
          <a:bodyPr wrap="square">
            <a:spAutoFit/>
          </a:bodyPr>
          <a:lstStyle/>
          <a:p>
            <a:r>
              <a:rPr lang="en-US" sz="2400" b="1">
                <a:solidFill>
                  <a:schemeClr val="accent3"/>
                </a:solidFill>
                <a:latin typeface="Object Sans" panose="00000500000000000000" pitchFamily="2" charset="0"/>
                <a:ea typeface="Gustavo Medium" panose="00000600000000000000" pitchFamily="50" charset="0"/>
              </a:rPr>
              <a:t>Ventana Research</a:t>
            </a:r>
          </a:p>
        </p:txBody>
      </p:sp>
      <p:sp>
        <p:nvSpPr>
          <p:cNvPr id="2" name="Title 1">
            <a:extLst>
              <a:ext uri="{FF2B5EF4-FFF2-40B4-BE49-F238E27FC236}">
                <a16:creationId xmlns:a16="http://schemas.microsoft.com/office/drawing/2014/main" id="{6394FCF2-DA6E-57F4-AC1E-3B35DCFC0B47}"/>
              </a:ext>
            </a:extLst>
          </p:cNvPr>
          <p:cNvSpPr>
            <a:spLocks noGrp="1"/>
          </p:cNvSpPr>
          <p:nvPr>
            <p:ph type="title"/>
          </p:nvPr>
        </p:nvSpPr>
        <p:spPr>
          <a:xfrm>
            <a:off x="10431727" y="1828532"/>
            <a:ext cx="7318843" cy="4791093"/>
          </a:xfrm>
        </p:spPr>
        <p:txBody>
          <a:bodyPr/>
          <a:lstStyle/>
          <a:p>
            <a:r>
              <a:rPr lang="en-US" sz="4400" b="1"/>
              <a:t>“Declining quota attainment, lack of visibility into deal health and difficulty in forecasting quarterly sales remain a challenge for sales leaders.”</a:t>
            </a:r>
          </a:p>
        </p:txBody>
      </p:sp>
      <p:sp>
        <p:nvSpPr>
          <p:cNvPr id="3" name="Slide Number Placeholder 3">
            <a:extLst>
              <a:ext uri="{FF2B5EF4-FFF2-40B4-BE49-F238E27FC236}">
                <a16:creationId xmlns:a16="http://schemas.microsoft.com/office/drawing/2014/main" id="{B5C4A9D8-B231-8DFB-C855-8EF6B0FE37F9}"/>
              </a:ext>
            </a:extLst>
          </p:cNvPr>
          <p:cNvSpPr>
            <a:spLocks noGrp="1"/>
          </p:cNvSpPr>
          <p:nvPr>
            <p:ph type="sldNum" sz="quarter" idx="12"/>
          </p:nvPr>
        </p:nvSpPr>
        <p:spPr>
          <a:xfrm>
            <a:off x="546311" y="9556943"/>
            <a:ext cx="677121" cy="547688"/>
          </a:xfrm>
        </p:spPr>
        <p:txBody>
          <a:bodyPr/>
          <a:lstStyle/>
          <a:p>
            <a:fld id="{E6CEF964-F739-A543-9382-0898C4DCBAD3}" type="slidenum">
              <a:rPr lang="en-US"/>
              <a:pPr/>
              <a:t>15</a:t>
            </a:fld>
            <a:endParaRPr lang="en-US"/>
          </a:p>
        </p:txBody>
      </p:sp>
    </p:spTree>
    <p:extLst>
      <p:ext uri="{BB962C8B-B14F-4D97-AF65-F5344CB8AC3E}">
        <p14:creationId xmlns:p14="http://schemas.microsoft.com/office/powerpoint/2010/main" val="247371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9DEC71-DC32-4775-302D-40CD1B109A97}"/>
              </a:ext>
            </a:extLst>
          </p:cNvPr>
          <p:cNvSpPr/>
          <p:nvPr/>
        </p:nvSpPr>
        <p:spPr>
          <a:xfrm>
            <a:off x="819135" y="2156555"/>
            <a:ext cx="5371186" cy="3487635"/>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9B33BE-CB02-6430-D1B6-516B24D3E355}"/>
              </a:ext>
            </a:extLst>
          </p:cNvPr>
          <p:cNvSpPr/>
          <p:nvPr/>
        </p:nvSpPr>
        <p:spPr>
          <a:xfrm>
            <a:off x="819135" y="5856749"/>
            <a:ext cx="5371186" cy="3454550"/>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FF09BA-F3F6-2BF4-BDE3-6DBD94275DC5}"/>
              </a:ext>
            </a:extLst>
          </p:cNvPr>
          <p:cNvSpPr/>
          <p:nvPr/>
        </p:nvSpPr>
        <p:spPr>
          <a:xfrm>
            <a:off x="6423506" y="2180223"/>
            <a:ext cx="5371186" cy="346396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AF3025C-AF91-ECBF-5EE0-BA9E78A4DCEF}"/>
              </a:ext>
            </a:extLst>
          </p:cNvPr>
          <p:cNvSpPr/>
          <p:nvPr/>
        </p:nvSpPr>
        <p:spPr>
          <a:xfrm>
            <a:off x="6423506" y="5847331"/>
            <a:ext cx="5371186" cy="346396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17EDFF3-2D12-31C0-7B27-74442FFF4437}"/>
              </a:ext>
            </a:extLst>
          </p:cNvPr>
          <p:cNvSpPr/>
          <p:nvPr/>
        </p:nvSpPr>
        <p:spPr>
          <a:xfrm>
            <a:off x="12027877" y="2180223"/>
            <a:ext cx="5371186" cy="346396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7B8BC00-BEDE-F5E3-A3A0-4650FC12FAEC}"/>
              </a:ext>
            </a:extLst>
          </p:cNvPr>
          <p:cNvSpPr/>
          <p:nvPr/>
        </p:nvSpPr>
        <p:spPr>
          <a:xfrm>
            <a:off x="12027877" y="5847331"/>
            <a:ext cx="5371186" cy="346396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E758DB7-D1D4-130D-390C-71476FF0D514}"/>
              </a:ext>
            </a:extLst>
          </p:cNvPr>
          <p:cNvSpPr/>
          <p:nvPr/>
        </p:nvSpPr>
        <p:spPr>
          <a:xfrm>
            <a:off x="8277827" y="6276991"/>
            <a:ext cx="1662545" cy="1662545"/>
          </a:xfrm>
          <a:prstGeom prst="ellipse">
            <a:avLst/>
          </a:prstGeom>
          <a:solidFill>
            <a:srgbClr val="A3D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4EBED452-05CA-E606-E3AA-808227B487AF}"/>
              </a:ext>
            </a:extLst>
          </p:cNvPr>
          <p:cNvSpPr/>
          <p:nvPr/>
        </p:nvSpPr>
        <p:spPr>
          <a:xfrm>
            <a:off x="2673456" y="2608025"/>
            <a:ext cx="1662545" cy="166254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F29ACDA2-3A9B-BE7F-3C20-36FFC501AEE4}"/>
              </a:ext>
            </a:extLst>
          </p:cNvPr>
          <p:cNvSpPr/>
          <p:nvPr/>
        </p:nvSpPr>
        <p:spPr>
          <a:xfrm>
            <a:off x="2673456" y="6276991"/>
            <a:ext cx="1662545" cy="1662545"/>
          </a:xfrm>
          <a:prstGeom prst="ellipse">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F4451FC5-3C57-537E-F7D1-F91A2A53E11A}"/>
              </a:ext>
            </a:extLst>
          </p:cNvPr>
          <p:cNvSpPr/>
          <p:nvPr/>
        </p:nvSpPr>
        <p:spPr>
          <a:xfrm>
            <a:off x="8277827" y="2608025"/>
            <a:ext cx="1662545" cy="1662545"/>
          </a:xfrm>
          <a:prstGeom prst="ellipse">
            <a:avLst/>
          </a:prstGeom>
          <a:solidFill>
            <a:srgbClr val="007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28181DBE-4587-1EA7-C24D-BAE7EEBDDF96}"/>
              </a:ext>
            </a:extLst>
          </p:cNvPr>
          <p:cNvSpPr/>
          <p:nvPr/>
        </p:nvSpPr>
        <p:spPr>
          <a:xfrm>
            <a:off x="13882198" y="2608024"/>
            <a:ext cx="1662545" cy="1662546"/>
          </a:xfrm>
          <a:prstGeom prst="ellipse">
            <a:avLst/>
          </a:prstGeom>
          <a:solidFill>
            <a:srgbClr val="079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Oval 18">
            <a:extLst>
              <a:ext uri="{FF2B5EF4-FFF2-40B4-BE49-F238E27FC236}">
                <a16:creationId xmlns:a16="http://schemas.microsoft.com/office/drawing/2014/main" id="{668A864F-3BBE-16EB-46F2-004B1F7C0136}"/>
              </a:ext>
            </a:extLst>
          </p:cNvPr>
          <p:cNvSpPr/>
          <p:nvPr/>
        </p:nvSpPr>
        <p:spPr>
          <a:xfrm>
            <a:off x="13882198" y="6276991"/>
            <a:ext cx="1662545" cy="16625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a:extLst>
              <a:ext uri="{FF2B5EF4-FFF2-40B4-BE49-F238E27FC236}">
                <a16:creationId xmlns:a16="http://schemas.microsoft.com/office/drawing/2014/main" id="{64257167-BA58-2F4B-9727-9AD2DB9A03BD}"/>
              </a:ext>
            </a:extLst>
          </p:cNvPr>
          <p:cNvSpPr>
            <a:spLocks noGrp="1"/>
          </p:cNvSpPr>
          <p:nvPr>
            <p:ph type="title"/>
          </p:nvPr>
        </p:nvSpPr>
        <p:spPr/>
        <p:txBody>
          <a:bodyPr/>
          <a:lstStyle/>
          <a:p>
            <a:r>
              <a:rPr lang="en-US"/>
              <a:t>Sales Challenges in B2B Manufacturing </a:t>
            </a:r>
          </a:p>
        </p:txBody>
      </p:sp>
      <p:sp>
        <p:nvSpPr>
          <p:cNvPr id="3" name="Slide Number Placeholder 2">
            <a:extLst>
              <a:ext uri="{FF2B5EF4-FFF2-40B4-BE49-F238E27FC236}">
                <a16:creationId xmlns:a16="http://schemas.microsoft.com/office/drawing/2014/main" id="{4CDCEA2C-4457-A142-A9B9-1B1C9530C9BA}"/>
              </a:ext>
            </a:extLst>
          </p:cNvPr>
          <p:cNvSpPr>
            <a:spLocks noGrp="1"/>
          </p:cNvSpPr>
          <p:nvPr>
            <p:ph type="sldNum" sz="quarter" idx="12"/>
          </p:nvPr>
        </p:nvSpPr>
        <p:spPr/>
        <p:txBody>
          <a:bodyPr/>
          <a:lstStyle/>
          <a:p>
            <a:fld id="{E6CEF964-F739-A543-9382-0898C4DCBAD3}" type="slidenum">
              <a:rPr lang="en-US" smtClean="0"/>
              <a:pPr/>
              <a:t>16</a:t>
            </a:fld>
            <a:endParaRPr lang="en-US"/>
          </a:p>
        </p:txBody>
      </p:sp>
      <p:sp>
        <p:nvSpPr>
          <p:cNvPr id="16" name="TextBox 15">
            <a:extLst>
              <a:ext uri="{FF2B5EF4-FFF2-40B4-BE49-F238E27FC236}">
                <a16:creationId xmlns:a16="http://schemas.microsoft.com/office/drawing/2014/main" id="{A6A61A33-956D-04A9-8BC9-B267D55E6A4E}"/>
              </a:ext>
            </a:extLst>
          </p:cNvPr>
          <p:cNvSpPr txBox="1"/>
          <p:nvPr/>
        </p:nvSpPr>
        <p:spPr>
          <a:xfrm>
            <a:off x="1901838" y="4451476"/>
            <a:ext cx="3193655" cy="862031"/>
          </a:xfrm>
          <a:prstGeom prst="rect">
            <a:avLst/>
          </a:prstGeom>
          <a:noFill/>
        </p:spPr>
        <p:txBody>
          <a:bodyPr wrap="square" lIns="0" tIns="0" rIns="0" bIns="0" rtlCol="0" anchor="t">
            <a:spAutoFit/>
          </a:bodyPr>
          <a:lstStyle/>
          <a:p>
            <a:pPr algn="ctr" defTabSz="1632837">
              <a:spcBef>
                <a:spcPct val="50000"/>
              </a:spcBef>
              <a:spcAft>
                <a:spcPct val="0"/>
              </a:spcAft>
              <a:defRPr/>
            </a:pPr>
            <a:r>
              <a:rPr lang="en-US" sz="2801" b="1" kern="0">
                <a:latin typeface="Object Sans"/>
                <a:ea typeface="Arial Unicode MS"/>
                <a:cs typeface="Arial Unicode MS"/>
              </a:rPr>
              <a:t>Account Insight </a:t>
            </a:r>
            <a:br>
              <a:rPr lang="en-US" sz="2801" b="1" kern="0">
                <a:latin typeface="Object Sans"/>
                <a:ea typeface="Arial Unicode MS"/>
                <a:cs typeface="Arial Unicode MS"/>
              </a:rPr>
            </a:br>
            <a:r>
              <a:rPr lang="en-US" sz="2801" b="1" kern="0">
                <a:latin typeface="Object Sans"/>
                <a:ea typeface="Arial Unicode MS"/>
                <a:cs typeface="Arial Unicode MS"/>
              </a:rPr>
              <a:t>&amp; Development </a:t>
            </a:r>
            <a:endParaRPr lang="en-US" sz="1800">
              <a:cs typeface="Arial" panose="020B0604020202020204"/>
            </a:endParaRPr>
          </a:p>
        </p:txBody>
      </p:sp>
      <p:sp>
        <p:nvSpPr>
          <p:cNvPr id="18" name="TextBox 17">
            <a:extLst>
              <a:ext uri="{FF2B5EF4-FFF2-40B4-BE49-F238E27FC236}">
                <a16:creationId xmlns:a16="http://schemas.microsoft.com/office/drawing/2014/main" id="{7F9C505B-6F30-9419-C585-D657C1C30030}"/>
              </a:ext>
            </a:extLst>
          </p:cNvPr>
          <p:cNvSpPr txBox="1"/>
          <p:nvPr/>
        </p:nvSpPr>
        <p:spPr>
          <a:xfrm>
            <a:off x="1075022" y="8085840"/>
            <a:ext cx="4847285" cy="862031"/>
          </a:xfrm>
          <a:prstGeom prst="rect">
            <a:avLst/>
          </a:prstGeom>
          <a:noFill/>
        </p:spPr>
        <p:txBody>
          <a:bodyPr wrap="square" lIns="0" tIns="0" rIns="0" bIns="0" rtlCol="0" anchor="t">
            <a:spAutoFit/>
          </a:bodyPr>
          <a:lstStyle/>
          <a:p>
            <a:pPr algn="ctr" defTabSz="1632837" fontAlgn="base">
              <a:spcBef>
                <a:spcPct val="50000"/>
              </a:spcBef>
              <a:spcAft>
                <a:spcPct val="0"/>
              </a:spcAft>
              <a:buClr>
                <a:srgbClr val="F0AB00"/>
              </a:buClr>
              <a:buSzPct val="80000"/>
              <a:defRPr/>
            </a:pPr>
            <a:r>
              <a:rPr lang="en-US" sz="2801" b="1" kern="0">
                <a:latin typeface="Object Sans" pitchFamily="2" charset="77"/>
                <a:ea typeface="Arial Unicode MS" pitchFamily="34" charset="-128"/>
                <a:cs typeface="Arial Unicode MS" pitchFamily="34" charset="-128"/>
              </a:rPr>
              <a:t> Guided Selling</a:t>
            </a:r>
            <a:br>
              <a:rPr lang="en-US" sz="2801" b="1" kern="0">
                <a:latin typeface="Object Sans" pitchFamily="2" charset="77"/>
                <a:ea typeface="Arial Unicode MS" pitchFamily="34" charset="-128"/>
                <a:cs typeface="Arial Unicode MS" pitchFamily="34" charset="-128"/>
              </a:rPr>
            </a:br>
            <a:r>
              <a:rPr lang="en-US" sz="2801" b="1" kern="0">
                <a:latin typeface="Object Sans" pitchFamily="2" charset="77"/>
                <a:ea typeface="Arial Unicode MS" pitchFamily="34" charset="-128"/>
                <a:cs typeface="Arial Unicode MS" pitchFamily="34" charset="-128"/>
              </a:rPr>
              <a:t>&amp; Next Best Action</a:t>
            </a:r>
          </a:p>
        </p:txBody>
      </p:sp>
      <p:sp>
        <p:nvSpPr>
          <p:cNvPr id="22" name="TextBox 21">
            <a:extLst>
              <a:ext uri="{FF2B5EF4-FFF2-40B4-BE49-F238E27FC236}">
                <a16:creationId xmlns:a16="http://schemas.microsoft.com/office/drawing/2014/main" id="{A1E81B9D-69A4-4EC0-764E-F3001528892B}"/>
              </a:ext>
            </a:extLst>
          </p:cNvPr>
          <p:cNvSpPr txBox="1"/>
          <p:nvPr/>
        </p:nvSpPr>
        <p:spPr>
          <a:xfrm>
            <a:off x="6600378" y="8085840"/>
            <a:ext cx="5143411" cy="862031"/>
          </a:xfrm>
          <a:prstGeom prst="rect">
            <a:avLst/>
          </a:prstGeom>
          <a:noFill/>
        </p:spPr>
        <p:txBody>
          <a:bodyPr wrap="square" lIns="0" tIns="0" rIns="0" bIns="0" rtlCol="0" anchor="t">
            <a:spAutoFit/>
          </a:bodyPr>
          <a:lstStyle/>
          <a:p>
            <a:pPr algn="ctr" defTabSz="1632837" fontAlgn="base">
              <a:spcBef>
                <a:spcPct val="50000"/>
              </a:spcBef>
              <a:spcAft>
                <a:spcPct val="0"/>
              </a:spcAft>
              <a:buClr>
                <a:srgbClr val="F0AB00"/>
              </a:buClr>
              <a:buSzPct val="80000"/>
              <a:defRPr/>
            </a:pPr>
            <a:r>
              <a:rPr lang="en-US" sz="2801" b="1" kern="0">
                <a:latin typeface="Object Sans" pitchFamily="2" charset="77"/>
                <a:ea typeface="Arial Unicode MS" pitchFamily="34" charset="-128"/>
                <a:cs typeface="Arial Unicode MS" pitchFamily="34" charset="-128"/>
              </a:rPr>
              <a:t>Accurate</a:t>
            </a:r>
            <a:br>
              <a:rPr lang="en-US" sz="2801" b="1" kern="0">
                <a:latin typeface="Object Sans" pitchFamily="2" charset="77"/>
                <a:ea typeface="Arial Unicode MS" pitchFamily="34" charset="-128"/>
                <a:cs typeface="Arial Unicode MS" pitchFamily="34" charset="-128"/>
              </a:rPr>
            </a:br>
            <a:r>
              <a:rPr lang="en-US" sz="2801" b="1" kern="0">
                <a:latin typeface="Object Sans" pitchFamily="2" charset="77"/>
                <a:ea typeface="Arial Unicode MS" pitchFamily="34" charset="-128"/>
                <a:cs typeface="Arial Unicode MS" pitchFamily="34" charset="-128"/>
              </a:rPr>
              <a:t>Configurations &amp; Quotes</a:t>
            </a:r>
          </a:p>
        </p:txBody>
      </p:sp>
      <p:pic>
        <p:nvPicPr>
          <p:cNvPr id="24" name="Graphic 23">
            <a:extLst>
              <a:ext uri="{FF2B5EF4-FFF2-40B4-BE49-F238E27FC236}">
                <a16:creationId xmlns:a16="http://schemas.microsoft.com/office/drawing/2014/main" id="{3FC5DFCD-8DB1-495A-FDEC-081189A188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94749" y="6676685"/>
            <a:ext cx="1028700" cy="822960"/>
          </a:xfrm>
          <a:prstGeom prst="rect">
            <a:avLst/>
          </a:prstGeom>
        </p:spPr>
      </p:pic>
      <p:sp>
        <p:nvSpPr>
          <p:cNvPr id="17" name="TextBox 16">
            <a:extLst>
              <a:ext uri="{FF2B5EF4-FFF2-40B4-BE49-F238E27FC236}">
                <a16:creationId xmlns:a16="http://schemas.microsoft.com/office/drawing/2014/main" id="{9CE1A46D-E44A-42CD-57A9-B6F563B1DCFA}"/>
              </a:ext>
            </a:extLst>
          </p:cNvPr>
          <p:cNvSpPr txBox="1"/>
          <p:nvPr/>
        </p:nvSpPr>
        <p:spPr>
          <a:xfrm>
            <a:off x="7072947" y="4451476"/>
            <a:ext cx="4156829" cy="862031"/>
          </a:xfrm>
          <a:prstGeom prst="rect">
            <a:avLst/>
          </a:prstGeom>
          <a:noFill/>
        </p:spPr>
        <p:txBody>
          <a:bodyPr wrap="square" lIns="0" tIns="0" rIns="0" bIns="0" rtlCol="0" anchor="t">
            <a:spAutoFit/>
          </a:bodyPr>
          <a:lstStyle/>
          <a:p>
            <a:pPr algn="ctr" defTabSz="1632837" fontAlgn="base">
              <a:spcBef>
                <a:spcPct val="50000"/>
              </a:spcBef>
              <a:spcAft>
                <a:spcPct val="0"/>
              </a:spcAft>
              <a:buClr>
                <a:srgbClr val="F0AB00"/>
              </a:buClr>
              <a:buSzPct val="80000"/>
              <a:defRPr/>
            </a:pPr>
            <a:r>
              <a:rPr lang="en-US" sz="2801" b="1" kern="0">
                <a:latin typeface="Object Sans" pitchFamily="2" charset="77"/>
                <a:ea typeface="Arial Unicode MS" pitchFamily="34" charset="-128"/>
                <a:cs typeface="Arial Unicode MS" pitchFamily="34" charset="-128"/>
              </a:rPr>
              <a:t>Sales Forecasting &amp; Production Planning</a:t>
            </a:r>
          </a:p>
        </p:txBody>
      </p:sp>
      <p:sp>
        <p:nvSpPr>
          <p:cNvPr id="15" name="TextBox 14">
            <a:extLst>
              <a:ext uri="{FF2B5EF4-FFF2-40B4-BE49-F238E27FC236}">
                <a16:creationId xmlns:a16="http://schemas.microsoft.com/office/drawing/2014/main" id="{7C653645-ED35-AC8A-F6E9-8D6EE1934908}"/>
              </a:ext>
            </a:extLst>
          </p:cNvPr>
          <p:cNvSpPr txBox="1"/>
          <p:nvPr/>
        </p:nvSpPr>
        <p:spPr>
          <a:xfrm>
            <a:off x="13199077" y="4451476"/>
            <a:ext cx="3077357" cy="862031"/>
          </a:xfrm>
          <a:prstGeom prst="rect">
            <a:avLst/>
          </a:prstGeom>
          <a:noFill/>
        </p:spPr>
        <p:txBody>
          <a:bodyPr wrap="square" lIns="0" tIns="0" rIns="0" bIns="0" rtlCol="0" anchor="t">
            <a:spAutoFit/>
          </a:bodyPr>
          <a:lstStyle/>
          <a:p>
            <a:pPr algn="ctr" defTabSz="1632837">
              <a:spcBef>
                <a:spcPct val="50000"/>
              </a:spcBef>
              <a:spcAft>
                <a:spcPct val="0"/>
              </a:spcAft>
              <a:defRPr/>
            </a:pPr>
            <a:r>
              <a:rPr lang="en-US" sz="2801" b="1" kern="0">
                <a:latin typeface="Object Sans"/>
                <a:ea typeface="Arial Unicode MS"/>
                <a:cs typeface="Arial Unicode MS"/>
              </a:rPr>
              <a:t>Declining Quota </a:t>
            </a:r>
            <a:br>
              <a:rPr lang="en-US" sz="2801" b="1" kern="0">
                <a:latin typeface="Object Sans"/>
                <a:ea typeface="Arial Unicode MS"/>
                <a:cs typeface="Arial Unicode MS"/>
              </a:rPr>
            </a:br>
            <a:r>
              <a:rPr lang="en-US" sz="2801" b="1" kern="0">
                <a:latin typeface="Object Sans"/>
                <a:ea typeface="Arial Unicode MS"/>
                <a:cs typeface="Arial Unicode MS"/>
              </a:rPr>
              <a:t>Attainment</a:t>
            </a:r>
            <a:endParaRPr lang="en-US" sz="2801"/>
          </a:p>
        </p:txBody>
      </p:sp>
      <p:pic>
        <p:nvPicPr>
          <p:cNvPr id="6" name="Graphic 5">
            <a:extLst>
              <a:ext uri="{FF2B5EF4-FFF2-40B4-BE49-F238E27FC236}">
                <a16:creationId xmlns:a16="http://schemas.microsoft.com/office/drawing/2014/main" id="{6569E9EE-27DC-8B07-6A83-7E62BD9787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39397" y="3008779"/>
            <a:ext cx="748145" cy="822960"/>
          </a:xfrm>
          <a:prstGeom prst="rect">
            <a:avLst/>
          </a:prstGeom>
        </p:spPr>
      </p:pic>
      <p:pic>
        <p:nvPicPr>
          <p:cNvPr id="36" name="Graphic 35">
            <a:extLst>
              <a:ext uri="{FF2B5EF4-FFF2-40B4-BE49-F238E27FC236}">
                <a16:creationId xmlns:a16="http://schemas.microsoft.com/office/drawing/2014/main" id="{3C7CA567-6A29-1EA8-802C-97B3AE3910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84260" y="6676685"/>
            <a:ext cx="628807" cy="838410"/>
          </a:xfrm>
          <a:prstGeom prst="rect">
            <a:avLst/>
          </a:prstGeom>
        </p:spPr>
      </p:pic>
      <p:pic>
        <p:nvPicPr>
          <p:cNvPr id="37" name="Graphic 36">
            <a:extLst>
              <a:ext uri="{FF2B5EF4-FFF2-40B4-BE49-F238E27FC236}">
                <a16:creationId xmlns:a16="http://schemas.microsoft.com/office/drawing/2014/main" id="{0235D46A-0559-8053-68E9-4FBA985DA9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22205" y="3072906"/>
            <a:ext cx="780765" cy="780765"/>
          </a:xfrm>
          <a:prstGeom prst="rect">
            <a:avLst/>
          </a:prstGeom>
        </p:spPr>
      </p:pic>
      <p:sp>
        <p:nvSpPr>
          <p:cNvPr id="43" name="TextBox 42">
            <a:extLst>
              <a:ext uri="{FF2B5EF4-FFF2-40B4-BE49-F238E27FC236}">
                <a16:creationId xmlns:a16="http://schemas.microsoft.com/office/drawing/2014/main" id="{5BC43301-45EE-DE20-7F10-9EF01A179D86}"/>
              </a:ext>
            </a:extLst>
          </p:cNvPr>
          <p:cNvSpPr txBox="1"/>
          <p:nvPr/>
        </p:nvSpPr>
        <p:spPr>
          <a:xfrm>
            <a:off x="12656115" y="8085840"/>
            <a:ext cx="4163280" cy="862031"/>
          </a:xfrm>
          <a:prstGeom prst="rect">
            <a:avLst/>
          </a:prstGeom>
          <a:noFill/>
        </p:spPr>
        <p:txBody>
          <a:bodyPr wrap="square" lIns="0" tIns="0" rIns="0" bIns="0" rtlCol="0" anchor="t" anchorCtr="0">
            <a:spAutoFit/>
          </a:bodyPr>
          <a:lstStyle/>
          <a:p>
            <a:pPr algn="ctr" defTabSz="1632837" fontAlgn="base">
              <a:spcBef>
                <a:spcPct val="50000"/>
              </a:spcBef>
              <a:spcAft>
                <a:spcPct val="0"/>
              </a:spcAft>
              <a:buClr>
                <a:srgbClr val="F0AB00"/>
              </a:buClr>
              <a:buSzPct val="80000"/>
              <a:defRPr/>
            </a:pPr>
            <a:r>
              <a:rPr lang="en-US" sz="2800" b="1" kern="0">
                <a:latin typeface="Object Sans"/>
                <a:ea typeface="Arial Unicode MS"/>
                <a:cs typeface="Arial Unicode MS"/>
              </a:rPr>
              <a:t>Access to Relevant Information</a:t>
            </a:r>
          </a:p>
        </p:txBody>
      </p:sp>
      <p:pic>
        <p:nvPicPr>
          <p:cNvPr id="38" name="Graphic 37">
            <a:extLst>
              <a:ext uri="{FF2B5EF4-FFF2-40B4-BE49-F238E27FC236}">
                <a16:creationId xmlns:a16="http://schemas.microsoft.com/office/drawing/2014/main" id="{8C37C13A-2488-6662-4F14-0D5018D3B0B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14770" y="6702248"/>
            <a:ext cx="797397" cy="797397"/>
          </a:xfrm>
          <a:prstGeom prst="rect">
            <a:avLst/>
          </a:prstGeom>
        </p:spPr>
      </p:pic>
      <p:pic>
        <p:nvPicPr>
          <p:cNvPr id="2" name="Graphic 1">
            <a:extLst>
              <a:ext uri="{FF2B5EF4-FFF2-40B4-BE49-F238E27FC236}">
                <a16:creationId xmlns:a16="http://schemas.microsoft.com/office/drawing/2014/main" id="{9AA6C55D-EBD7-9B6F-29EC-2ECFF0E3BD9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14916" y="3035072"/>
            <a:ext cx="767493" cy="877135"/>
          </a:xfrm>
          <a:prstGeom prst="rect">
            <a:avLst/>
          </a:prstGeom>
        </p:spPr>
      </p:pic>
    </p:spTree>
    <p:extLst>
      <p:ext uri="{BB962C8B-B14F-4D97-AF65-F5344CB8AC3E}">
        <p14:creationId xmlns:p14="http://schemas.microsoft.com/office/powerpoint/2010/main" val="945440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2502D25-B911-62AF-7C37-4033582DEA8A}"/>
              </a:ext>
            </a:extLst>
          </p:cNvPr>
          <p:cNvGrpSpPr/>
          <p:nvPr/>
        </p:nvGrpSpPr>
        <p:grpSpPr>
          <a:xfrm>
            <a:off x="9410106" y="2723248"/>
            <a:ext cx="3821627" cy="5524013"/>
            <a:chOff x="9410106" y="2723248"/>
            <a:chExt cx="3821627" cy="5524013"/>
          </a:xfrm>
        </p:grpSpPr>
        <p:sp>
          <p:nvSpPr>
            <p:cNvPr id="51" name="Rectangle: Rounded Corners 50">
              <a:extLst>
                <a:ext uri="{FF2B5EF4-FFF2-40B4-BE49-F238E27FC236}">
                  <a16:creationId xmlns:a16="http://schemas.microsoft.com/office/drawing/2014/main" id="{9544FDA6-AA42-451A-B2D4-F3634A572975}"/>
                </a:ext>
              </a:extLst>
            </p:cNvPr>
            <p:cNvSpPr/>
            <p:nvPr/>
          </p:nvSpPr>
          <p:spPr>
            <a:xfrm>
              <a:off x="9410106" y="2723248"/>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274601-3E9F-4451-9DEC-0C95935BC3F4}"/>
                </a:ext>
              </a:extLst>
            </p:cNvPr>
            <p:cNvSpPr/>
            <p:nvPr/>
          </p:nvSpPr>
          <p:spPr>
            <a:xfrm>
              <a:off x="10471178" y="3401256"/>
              <a:ext cx="1696537" cy="17271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48C41D-E32B-8B40-9FD9-C767C7ABE599}"/>
                </a:ext>
              </a:extLst>
            </p:cNvPr>
            <p:cNvSpPr txBox="1"/>
            <p:nvPr/>
          </p:nvSpPr>
          <p:spPr>
            <a:xfrm>
              <a:off x="9839177" y="5811784"/>
              <a:ext cx="2996272" cy="1292662"/>
            </a:xfrm>
            <a:prstGeom prst="rect">
              <a:avLst/>
            </a:prstGeom>
            <a:noFill/>
          </p:spPr>
          <p:txBody>
            <a:bodyPr wrap="square" lIns="0" tIns="0" rIns="0" bIns="0" rtlCol="0">
              <a:spAutoFit/>
            </a:bodyPr>
            <a:lstStyle/>
            <a:p>
              <a:pPr algn="ctr" defTabSz="1632674" fontAlgn="base">
                <a:spcBef>
                  <a:spcPct val="50000"/>
                </a:spcBef>
                <a:spcAft>
                  <a:spcPct val="0"/>
                </a:spcAft>
                <a:buClr>
                  <a:srgbClr val="F0AB00"/>
                </a:buClr>
                <a:buSzPct val="80000"/>
                <a:defRPr/>
              </a:pPr>
              <a:r>
                <a:rPr lang="en-US" sz="2800" b="1" kern="0">
                  <a:solidFill>
                    <a:schemeClr val="accent4"/>
                  </a:solidFill>
                  <a:latin typeface="Object Sans" pitchFamily="2" charset="77"/>
                  <a:ea typeface="Arial Unicode MS" pitchFamily="34" charset="-128"/>
                  <a:cs typeface="Arial Unicode MS" pitchFamily="34" charset="-128"/>
                </a:rPr>
                <a:t>Engage</a:t>
              </a:r>
              <a:r>
                <a:rPr lang="en-US" sz="2800" kern="0">
                  <a:solidFill>
                    <a:srgbClr val="000000"/>
                  </a:solidFill>
                  <a:latin typeface="Object Sans" pitchFamily="2" charset="77"/>
                  <a:ea typeface="Arial Unicode MS" pitchFamily="34" charset="-128"/>
                  <a:cs typeface="Arial Unicode MS" pitchFamily="34" charset="-128"/>
                </a:rPr>
                <a:t> </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your customers</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anytime, anywhere</a:t>
              </a:r>
            </a:p>
          </p:txBody>
        </p:sp>
      </p:grpSp>
      <p:grpSp>
        <p:nvGrpSpPr>
          <p:cNvPr id="6" name="Group 5">
            <a:extLst>
              <a:ext uri="{FF2B5EF4-FFF2-40B4-BE49-F238E27FC236}">
                <a16:creationId xmlns:a16="http://schemas.microsoft.com/office/drawing/2014/main" id="{8D42B84D-F401-50E8-9099-B744DB1BA1C1}"/>
              </a:ext>
            </a:extLst>
          </p:cNvPr>
          <p:cNvGrpSpPr/>
          <p:nvPr/>
        </p:nvGrpSpPr>
        <p:grpSpPr>
          <a:xfrm>
            <a:off x="13623093" y="2723248"/>
            <a:ext cx="3821627" cy="5524013"/>
            <a:chOff x="13623093" y="2723248"/>
            <a:chExt cx="3821627" cy="5524013"/>
          </a:xfrm>
        </p:grpSpPr>
        <p:sp>
          <p:nvSpPr>
            <p:cNvPr id="52" name="Rectangle: Rounded Corners 51">
              <a:extLst>
                <a:ext uri="{FF2B5EF4-FFF2-40B4-BE49-F238E27FC236}">
                  <a16:creationId xmlns:a16="http://schemas.microsoft.com/office/drawing/2014/main" id="{8BAB089E-1F39-4385-8022-508A1A205102}"/>
                </a:ext>
              </a:extLst>
            </p:cNvPr>
            <p:cNvSpPr/>
            <p:nvPr/>
          </p:nvSpPr>
          <p:spPr>
            <a:xfrm>
              <a:off x="13623093" y="2723248"/>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FB52B8A-984C-42B7-9F72-DB36514E1894}"/>
                </a:ext>
              </a:extLst>
            </p:cNvPr>
            <p:cNvSpPr/>
            <p:nvPr/>
          </p:nvSpPr>
          <p:spPr>
            <a:xfrm>
              <a:off x="14740410" y="3401256"/>
              <a:ext cx="1696537" cy="17271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37BE817-C058-A645-A218-3360BF9F4911}"/>
                </a:ext>
              </a:extLst>
            </p:cNvPr>
            <p:cNvSpPr txBox="1"/>
            <p:nvPr/>
          </p:nvSpPr>
          <p:spPr>
            <a:xfrm>
              <a:off x="13872262" y="5811784"/>
              <a:ext cx="3252649" cy="861774"/>
            </a:xfrm>
            <a:prstGeom prst="rect">
              <a:avLst/>
            </a:prstGeom>
            <a:noFill/>
          </p:spPr>
          <p:txBody>
            <a:bodyPr wrap="square" lIns="0" tIns="0" rIns="0" bIns="0" rtlCol="0">
              <a:spAutoFit/>
            </a:bodyPr>
            <a:lstStyle/>
            <a:p>
              <a:pPr algn="ctr" defTabSz="1632674" fontAlgn="base">
                <a:spcBef>
                  <a:spcPct val="50000"/>
                </a:spcBef>
                <a:spcAft>
                  <a:spcPct val="0"/>
                </a:spcAft>
                <a:buClr>
                  <a:srgbClr val="F0AB00"/>
                </a:buClr>
                <a:buSzPct val="80000"/>
                <a:defRPr/>
              </a:pPr>
              <a:r>
                <a:rPr lang="en-US" sz="2800" b="1" kern="0">
                  <a:solidFill>
                    <a:schemeClr val="accent4"/>
                  </a:solidFill>
                  <a:latin typeface="Object Sans" pitchFamily="2" charset="77"/>
                  <a:ea typeface="Arial Unicode MS" pitchFamily="34" charset="-128"/>
                  <a:cs typeface="Arial Unicode MS" pitchFamily="34" charset="-128"/>
                </a:rPr>
                <a:t>Quote &amp; Close</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the deal</a:t>
              </a:r>
            </a:p>
          </p:txBody>
        </p:sp>
        <p:pic>
          <p:nvPicPr>
            <p:cNvPr id="26" name="Graphic 25">
              <a:extLst>
                <a:ext uri="{FF2B5EF4-FFF2-40B4-BE49-F238E27FC236}">
                  <a16:creationId xmlns:a16="http://schemas.microsoft.com/office/drawing/2014/main" id="{76DD6BE1-AD8A-1248-991B-B1CD1E510A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74328" y="3911134"/>
              <a:ext cx="1028700" cy="822960"/>
            </a:xfrm>
            <a:prstGeom prst="rect">
              <a:avLst/>
            </a:prstGeom>
          </p:spPr>
        </p:pic>
      </p:grpSp>
      <p:grpSp>
        <p:nvGrpSpPr>
          <p:cNvPr id="3" name="Group 2">
            <a:extLst>
              <a:ext uri="{FF2B5EF4-FFF2-40B4-BE49-F238E27FC236}">
                <a16:creationId xmlns:a16="http://schemas.microsoft.com/office/drawing/2014/main" id="{BCE20AAE-A9BF-B1AF-81C4-52A378691284}"/>
              </a:ext>
            </a:extLst>
          </p:cNvPr>
          <p:cNvGrpSpPr/>
          <p:nvPr/>
        </p:nvGrpSpPr>
        <p:grpSpPr>
          <a:xfrm>
            <a:off x="5197119" y="2723248"/>
            <a:ext cx="3821627" cy="5524013"/>
            <a:chOff x="5197119" y="2723248"/>
            <a:chExt cx="3821627" cy="5524013"/>
          </a:xfrm>
        </p:grpSpPr>
        <p:sp>
          <p:nvSpPr>
            <p:cNvPr id="50" name="Rectangle: Rounded Corners 49">
              <a:extLst>
                <a:ext uri="{FF2B5EF4-FFF2-40B4-BE49-F238E27FC236}">
                  <a16:creationId xmlns:a16="http://schemas.microsoft.com/office/drawing/2014/main" id="{240C1FCE-73EF-49DD-8164-48835395FFBE}"/>
                </a:ext>
              </a:extLst>
            </p:cNvPr>
            <p:cNvSpPr/>
            <p:nvPr/>
          </p:nvSpPr>
          <p:spPr>
            <a:xfrm>
              <a:off x="5197119" y="2723248"/>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525965D-A0BC-43DE-B13D-44C80DC7B529}"/>
                </a:ext>
              </a:extLst>
            </p:cNvPr>
            <p:cNvSpPr/>
            <p:nvPr/>
          </p:nvSpPr>
          <p:spPr>
            <a:xfrm>
              <a:off x="6201947" y="3401256"/>
              <a:ext cx="1696537" cy="17271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115668-536C-1349-B265-5639AF0D04AE}"/>
                </a:ext>
              </a:extLst>
            </p:cNvPr>
            <p:cNvSpPr txBox="1"/>
            <p:nvPr/>
          </p:nvSpPr>
          <p:spPr>
            <a:xfrm>
              <a:off x="5491906" y="5811784"/>
              <a:ext cx="3254492" cy="1292662"/>
            </a:xfrm>
            <a:prstGeom prst="rect">
              <a:avLst/>
            </a:prstGeom>
            <a:noFill/>
          </p:spPr>
          <p:txBody>
            <a:bodyPr wrap="square" lIns="0" tIns="0" rIns="0" bIns="0" rtlCol="0">
              <a:spAutoFit/>
            </a:bodyPr>
            <a:lstStyle/>
            <a:p>
              <a:pPr algn="ctr" defTabSz="1632674" fontAlgn="base">
                <a:spcBef>
                  <a:spcPct val="50000"/>
                </a:spcBef>
                <a:spcAft>
                  <a:spcPct val="0"/>
                </a:spcAft>
                <a:buClr>
                  <a:srgbClr val="F0AB00"/>
                </a:buClr>
                <a:buSzPct val="80000"/>
                <a:defRPr/>
              </a:pPr>
              <a:r>
                <a:rPr lang="en-US" sz="2800" b="1" kern="0">
                  <a:solidFill>
                    <a:schemeClr val="accent4"/>
                  </a:solidFill>
                  <a:latin typeface="Object Sans" pitchFamily="2" charset="77"/>
                  <a:ea typeface="Arial Unicode MS" pitchFamily="34" charset="-128"/>
                  <a:cs typeface="Arial Unicode MS" pitchFamily="34" charset="-128"/>
                </a:rPr>
                <a:t>Manage</a:t>
              </a:r>
              <a:r>
                <a:rPr lang="en-US" sz="2800" kern="0">
                  <a:solidFill>
                    <a:srgbClr val="000000"/>
                  </a:solidFill>
                  <a:latin typeface="Object Sans" pitchFamily="2" charset="77"/>
                  <a:ea typeface="Arial Unicode MS" pitchFamily="34" charset="-128"/>
                  <a:cs typeface="Arial Unicode MS" pitchFamily="34" charset="-128"/>
                </a:rPr>
                <a:t> </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your accounts, pipeline &amp; forecast</a:t>
              </a:r>
            </a:p>
          </p:txBody>
        </p:sp>
        <p:pic>
          <p:nvPicPr>
            <p:cNvPr id="30" name="Graphic 29">
              <a:extLst>
                <a:ext uri="{FF2B5EF4-FFF2-40B4-BE49-F238E27FC236}">
                  <a16:creationId xmlns:a16="http://schemas.microsoft.com/office/drawing/2014/main" id="{29FCAB25-4E69-3D46-B7F8-A1144D2A2D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9055" y="3860334"/>
              <a:ext cx="822960" cy="822960"/>
            </a:xfrm>
            <a:prstGeom prst="rect">
              <a:avLst/>
            </a:prstGeom>
          </p:spPr>
        </p:pic>
      </p:grpSp>
      <p:grpSp>
        <p:nvGrpSpPr>
          <p:cNvPr id="2" name="Group 1">
            <a:extLst>
              <a:ext uri="{FF2B5EF4-FFF2-40B4-BE49-F238E27FC236}">
                <a16:creationId xmlns:a16="http://schemas.microsoft.com/office/drawing/2014/main" id="{DACFA337-B0B2-AA42-EC66-2B712DE75B2F}"/>
              </a:ext>
            </a:extLst>
          </p:cNvPr>
          <p:cNvGrpSpPr/>
          <p:nvPr/>
        </p:nvGrpSpPr>
        <p:grpSpPr>
          <a:xfrm>
            <a:off x="984133" y="2723248"/>
            <a:ext cx="3821627" cy="5524013"/>
            <a:chOff x="984133" y="2723248"/>
            <a:chExt cx="3821627" cy="5524013"/>
          </a:xfrm>
        </p:grpSpPr>
        <p:sp>
          <p:nvSpPr>
            <p:cNvPr id="49" name="Rectangle: Rounded Corners 48">
              <a:extLst>
                <a:ext uri="{FF2B5EF4-FFF2-40B4-BE49-F238E27FC236}">
                  <a16:creationId xmlns:a16="http://schemas.microsoft.com/office/drawing/2014/main" id="{F009B689-CDE1-4193-B473-46D97B54B7BD}"/>
                </a:ext>
              </a:extLst>
            </p:cNvPr>
            <p:cNvSpPr/>
            <p:nvPr/>
          </p:nvSpPr>
          <p:spPr>
            <a:xfrm>
              <a:off x="984133" y="2723248"/>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677426A-A9D1-4529-B4F2-BF5121D5C986}"/>
                </a:ext>
              </a:extLst>
            </p:cNvPr>
            <p:cNvSpPr/>
            <p:nvPr/>
          </p:nvSpPr>
          <p:spPr>
            <a:xfrm>
              <a:off x="2046678" y="3401256"/>
              <a:ext cx="1696537" cy="17271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5E41F5-B79C-2E43-A0AD-516B8DA75390}"/>
                </a:ext>
              </a:extLst>
            </p:cNvPr>
            <p:cNvSpPr txBox="1"/>
            <p:nvPr/>
          </p:nvSpPr>
          <p:spPr>
            <a:xfrm>
              <a:off x="1142798" y="5811784"/>
              <a:ext cx="3579943" cy="1292662"/>
            </a:xfrm>
            <a:prstGeom prst="rect">
              <a:avLst/>
            </a:prstGeom>
            <a:noFill/>
          </p:spPr>
          <p:txBody>
            <a:bodyPr wrap="square" lIns="0" tIns="0" rIns="0" bIns="0" rtlCol="0" anchor="t">
              <a:spAutoFit/>
            </a:bodyPr>
            <a:lstStyle/>
            <a:p>
              <a:pPr algn="ctr" defTabSz="1632674" fontAlgn="base">
                <a:spcBef>
                  <a:spcPct val="50000"/>
                </a:spcBef>
                <a:spcAft>
                  <a:spcPct val="0"/>
                </a:spcAft>
                <a:buClr>
                  <a:srgbClr val="F0AB00"/>
                </a:buClr>
                <a:buSzPct val="80000"/>
                <a:defRPr/>
              </a:pPr>
              <a:r>
                <a:rPr lang="en-US" sz="2800" b="1" kern="0">
                  <a:solidFill>
                    <a:schemeClr val="accent4"/>
                  </a:solidFill>
                  <a:latin typeface="Object Sans" pitchFamily="2" charset="77"/>
                  <a:ea typeface="Arial Unicode MS" pitchFamily="34" charset="-128"/>
                  <a:cs typeface="Arial Unicode MS" pitchFamily="34" charset="-128"/>
                </a:rPr>
                <a:t>Focus</a:t>
              </a:r>
              <a:br>
                <a:rPr lang="en-US" sz="2800" kern="0">
                  <a:latin typeface="Object Sans" pitchFamily="2" charset="77"/>
                  <a:ea typeface="Arial Unicode MS" pitchFamily="34" charset="-128"/>
                  <a:cs typeface="Arial Unicode MS" pitchFamily="34" charset="-128"/>
                </a:rPr>
              </a:br>
              <a:r>
                <a:rPr lang="en-US" sz="2800" kern="0">
                  <a:solidFill>
                    <a:srgbClr val="000000"/>
                  </a:solidFill>
                  <a:latin typeface="Object Sans"/>
                  <a:ea typeface="Arial Unicode MS"/>
                  <a:cs typeface="Arial Unicode MS"/>
                </a:rPr>
                <a:t>on the right leads </a:t>
              </a:r>
              <a:br>
                <a:rPr lang="en-US" sz="2800" kern="0">
                  <a:latin typeface="Object Sans" pitchFamily="2" charset="77"/>
                  <a:ea typeface="Arial Unicode MS" pitchFamily="34" charset="-128"/>
                  <a:cs typeface="Arial Unicode MS" pitchFamily="34" charset="-128"/>
                </a:rPr>
              </a:br>
              <a:r>
                <a:rPr lang="en-US" sz="2800" kern="0">
                  <a:solidFill>
                    <a:srgbClr val="000000"/>
                  </a:solidFill>
                  <a:latin typeface="Object Sans"/>
                  <a:ea typeface="Arial Unicode MS"/>
                  <a:cs typeface="Arial Unicode MS"/>
                </a:rPr>
                <a:t>&amp; opportunities</a:t>
              </a:r>
              <a:endParaRPr lang="en-US" sz="2400">
                <a:cs typeface="Arial" panose="020B0604020202020204"/>
              </a:endParaRPr>
            </a:p>
          </p:txBody>
        </p:sp>
        <p:pic>
          <p:nvPicPr>
            <p:cNvPr id="36" name="Graphic 35">
              <a:extLst>
                <a:ext uri="{FF2B5EF4-FFF2-40B4-BE49-F238E27FC236}">
                  <a16:creationId xmlns:a16="http://schemas.microsoft.com/office/drawing/2014/main" id="{45C0AA8E-1E21-C74F-BBED-23EAA65B65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25854" y="3911134"/>
              <a:ext cx="914400" cy="731520"/>
            </a:xfrm>
            <a:prstGeom prst="rect">
              <a:avLst/>
            </a:prstGeom>
          </p:spPr>
        </p:pic>
      </p:grpSp>
      <p:sp>
        <p:nvSpPr>
          <p:cNvPr id="24" name="Slide Number Placeholder 5">
            <a:extLst>
              <a:ext uri="{FF2B5EF4-FFF2-40B4-BE49-F238E27FC236}">
                <a16:creationId xmlns:a16="http://schemas.microsoft.com/office/drawing/2014/main" id="{10D2B957-2DEA-417E-8925-3EF00999BF14}"/>
              </a:ext>
            </a:extLst>
          </p:cNvPr>
          <p:cNvSpPr txBox="1">
            <a:spLocks/>
          </p:cNvSpPr>
          <p:nvPr/>
        </p:nvSpPr>
        <p:spPr>
          <a:xfrm>
            <a:off x="546311" y="9556943"/>
            <a:ext cx="677121" cy="547688"/>
          </a:xfrm>
          <a:prstGeom prst="rect">
            <a:avLst/>
          </a:prstGeom>
        </p:spPr>
        <p:txBody>
          <a:bodyPr anchor="ctr"/>
          <a:lstStyle>
            <a:defPPr>
              <a:defRPr lang="en-US"/>
            </a:defPPr>
            <a:lvl1pPr marL="0" algn="ctr" defTabSz="1371600" rtl="0" eaLnBrk="1" latinLnBrk="0" hangingPunct="1">
              <a:defRPr sz="1350" b="0" i="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6CEF964-F739-A543-9382-0898C4DCBAD3}" type="slidenum">
              <a:rPr lang="en-US" smtClean="0"/>
              <a:pPr/>
              <a:t>17</a:t>
            </a:fld>
            <a:endParaRPr lang="en-US"/>
          </a:p>
        </p:txBody>
      </p:sp>
      <p:sp>
        <p:nvSpPr>
          <p:cNvPr id="10" name="TextBox 9">
            <a:extLst>
              <a:ext uri="{FF2B5EF4-FFF2-40B4-BE49-F238E27FC236}">
                <a16:creationId xmlns:a16="http://schemas.microsoft.com/office/drawing/2014/main" id="{BDE2B2D0-30C0-CC66-020D-EF6D788CABA0}"/>
              </a:ext>
            </a:extLst>
          </p:cNvPr>
          <p:cNvSpPr txBox="1"/>
          <p:nvPr/>
        </p:nvSpPr>
        <p:spPr>
          <a:xfrm>
            <a:off x="771472" y="8675620"/>
            <a:ext cx="16866999" cy="553998"/>
          </a:xfrm>
          <a:prstGeom prst="rect">
            <a:avLst/>
          </a:prstGeom>
          <a:noFill/>
        </p:spPr>
        <p:txBody>
          <a:bodyPr wrap="square" lIns="0" tIns="0" rIns="0" bIns="0" rtlCol="0" anchor="t">
            <a:spAutoFit/>
          </a:bodyPr>
          <a:lstStyle/>
          <a:p>
            <a:pPr algn="ctr" defTabSz="1632674" fontAlgn="base">
              <a:spcBef>
                <a:spcPct val="50000"/>
              </a:spcBef>
              <a:spcAft>
                <a:spcPct val="0"/>
              </a:spcAft>
              <a:buClr>
                <a:srgbClr val="F0AB00"/>
              </a:buClr>
              <a:buSzPct val="80000"/>
              <a:defRPr/>
            </a:pPr>
            <a:r>
              <a:rPr lang="en-US" sz="3600" b="1" kern="0">
                <a:latin typeface="Object Sans"/>
                <a:ea typeface="Arial Unicode MS"/>
                <a:cs typeface="Arial Unicode MS"/>
              </a:rPr>
              <a:t>Sales Automation &amp; Account Management</a:t>
            </a:r>
          </a:p>
        </p:txBody>
      </p:sp>
      <p:sp>
        <p:nvSpPr>
          <p:cNvPr id="11" name="Title 10">
            <a:extLst>
              <a:ext uri="{FF2B5EF4-FFF2-40B4-BE49-F238E27FC236}">
                <a16:creationId xmlns:a16="http://schemas.microsoft.com/office/drawing/2014/main" id="{8426476A-67C7-1DAC-3B74-BCADB2663D29}"/>
              </a:ext>
            </a:extLst>
          </p:cNvPr>
          <p:cNvSpPr>
            <a:spLocks noGrp="1"/>
          </p:cNvSpPr>
          <p:nvPr>
            <p:ph type="title"/>
          </p:nvPr>
        </p:nvSpPr>
        <p:spPr/>
        <p:txBody>
          <a:bodyPr>
            <a:normAutofit/>
          </a:bodyPr>
          <a:lstStyle/>
          <a:p>
            <a:r>
              <a:rPr lang="en-US"/>
              <a:t>Accelerate your Sales Cycle and </a:t>
            </a:r>
            <a:br>
              <a:rPr lang="en-US"/>
            </a:br>
            <a:r>
              <a:rPr lang="en-US"/>
              <a:t>Increase your Win Rate</a:t>
            </a:r>
          </a:p>
        </p:txBody>
      </p:sp>
      <p:pic>
        <p:nvPicPr>
          <p:cNvPr id="13" name="Graphic 12">
            <a:extLst>
              <a:ext uri="{FF2B5EF4-FFF2-40B4-BE49-F238E27FC236}">
                <a16:creationId xmlns:a16="http://schemas.microsoft.com/office/drawing/2014/main" id="{0F685224-84FE-9151-DD2E-1976FE2966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35699" y="3791834"/>
            <a:ext cx="767493" cy="877135"/>
          </a:xfrm>
          <a:prstGeom prst="rect">
            <a:avLst/>
          </a:prstGeom>
        </p:spPr>
      </p:pic>
    </p:spTree>
    <p:extLst>
      <p:ext uri="{BB962C8B-B14F-4D97-AF65-F5344CB8AC3E}">
        <p14:creationId xmlns:p14="http://schemas.microsoft.com/office/powerpoint/2010/main" val="2955784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DDE750-8DA3-8B49-B4C9-3554E9FB56D0}"/>
              </a:ext>
            </a:extLst>
          </p:cNvPr>
          <p:cNvPicPr>
            <a:picLocks noChangeAspect="1"/>
          </p:cNvPicPr>
          <p:nvPr/>
        </p:nvPicPr>
        <p:blipFill>
          <a:blip r:embed="rId3"/>
          <a:stretch>
            <a:fillRect/>
          </a:stretch>
        </p:blipFill>
        <p:spPr>
          <a:xfrm>
            <a:off x="1891553" y="2303929"/>
            <a:ext cx="8270048" cy="5468472"/>
          </a:xfrm>
          <a:prstGeom prst="rect">
            <a:avLst/>
          </a:prstGeom>
        </p:spPr>
      </p:pic>
      <p:sp>
        <p:nvSpPr>
          <p:cNvPr id="2" name="Title 1">
            <a:extLst>
              <a:ext uri="{FF2B5EF4-FFF2-40B4-BE49-F238E27FC236}">
                <a16:creationId xmlns:a16="http://schemas.microsoft.com/office/drawing/2014/main" id="{85BAF8D8-0EF0-B49E-385A-CC4A4807408B}"/>
              </a:ext>
            </a:extLst>
          </p:cNvPr>
          <p:cNvSpPr>
            <a:spLocks noGrp="1"/>
          </p:cNvSpPr>
          <p:nvPr>
            <p:ph type="title"/>
          </p:nvPr>
        </p:nvSpPr>
        <p:spPr/>
        <p:txBody>
          <a:bodyPr lIns="91440" tIns="45720" rIns="91440" bIns="45720" anchor="ctr">
            <a:normAutofit/>
          </a:bodyPr>
          <a:lstStyle/>
          <a:p>
            <a:r>
              <a:rPr lang="en-US">
                <a:latin typeface="Gustavo Medium"/>
              </a:rPr>
              <a:t>Sales Playbooks &amp; Guided Selling</a:t>
            </a:r>
            <a:endParaRPr lang="en-US"/>
          </a:p>
        </p:txBody>
      </p:sp>
      <p:sp>
        <p:nvSpPr>
          <p:cNvPr id="3" name="Slide Number Placeholder 2">
            <a:extLst>
              <a:ext uri="{FF2B5EF4-FFF2-40B4-BE49-F238E27FC236}">
                <a16:creationId xmlns:a16="http://schemas.microsoft.com/office/drawing/2014/main" id="{79AD4CDD-D5A4-818C-55A0-DB32B070CAC9}"/>
              </a:ext>
            </a:extLst>
          </p:cNvPr>
          <p:cNvSpPr>
            <a:spLocks noGrp="1"/>
          </p:cNvSpPr>
          <p:nvPr>
            <p:ph type="sldNum" sz="quarter" idx="12"/>
          </p:nvPr>
        </p:nvSpPr>
        <p:spPr/>
        <p:txBody>
          <a:bodyPr/>
          <a:lstStyle/>
          <a:p>
            <a:fld id="{E6CEF964-F739-A543-9382-0898C4DCBAD3}" type="slidenum">
              <a:rPr lang="en-US" smtClean="0"/>
              <a:pPr/>
              <a:t>18</a:t>
            </a:fld>
            <a:endParaRPr lang="en-US"/>
          </a:p>
        </p:txBody>
      </p:sp>
      <p:sp>
        <p:nvSpPr>
          <p:cNvPr id="5" name="Content Placeholder 10">
            <a:extLst>
              <a:ext uri="{FF2B5EF4-FFF2-40B4-BE49-F238E27FC236}">
                <a16:creationId xmlns:a16="http://schemas.microsoft.com/office/drawing/2014/main" id="{62D32558-D3FB-56E4-0145-F5688BC628AD}"/>
              </a:ext>
            </a:extLst>
          </p:cNvPr>
          <p:cNvSpPr txBox="1">
            <a:spLocks/>
          </p:cNvSpPr>
          <p:nvPr/>
        </p:nvSpPr>
        <p:spPr>
          <a:xfrm>
            <a:off x="11927717" y="2396452"/>
            <a:ext cx="5248657" cy="680357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lnSpc>
                <a:spcPct val="110000"/>
              </a:lnSpc>
              <a:buClr>
                <a:srgbClr val="FF8200"/>
              </a:buClr>
              <a:buSzPct val="80000"/>
            </a:pPr>
            <a:r>
              <a:rPr lang="en-US" sz="2300">
                <a:solidFill>
                  <a:srgbClr val="101820"/>
                </a:solidFill>
                <a:latin typeface="Object Sans"/>
                <a:ea typeface="+mn-lt"/>
                <a:cs typeface="+mn-lt"/>
              </a:rPr>
              <a:t>Design, visualize, and automate sales processes. </a:t>
            </a:r>
          </a:p>
          <a:p>
            <a:pPr marL="457200" indent="-457200">
              <a:lnSpc>
                <a:spcPct val="110000"/>
              </a:lnSpc>
              <a:buClr>
                <a:srgbClr val="FF8200"/>
              </a:buClr>
              <a:buSzPct val="80000"/>
            </a:pPr>
            <a:r>
              <a:rPr lang="en-US" sz="2300">
                <a:solidFill>
                  <a:srgbClr val="101820"/>
                </a:solidFill>
                <a:latin typeface="Object Sans"/>
                <a:ea typeface="+mn-lt"/>
                <a:cs typeface="+mn-lt"/>
              </a:rPr>
              <a:t>Create playbooks and templates for sales plays, sales methodologies, guided selling, lead nurturing, and more.  </a:t>
            </a:r>
          </a:p>
          <a:p>
            <a:pPr marL="457200" indent="-457200">
              <a:lnSpc>
                <a:spcPct val="110000"/>
              </a:lnSpc>
              <a:buClr>
                <a:srgbClr val="FF8200"/>
              </a:buClr>
              <a:buSzPct val="80000"/>
            </a:pPr>
            <a:r>
              <a:rPr lang="en-US" sz="2300">
                <a:solidFill>
                  <a:srgbClr val="101820"/>
                </a:solidFill>
                <a:latin typeface="Object Sans"/>
                <a:ea typeface="+mn-lt"/>
                <a:cs typeface="+mn-lt"/>
              </a:rPr>
              <a:t>Standardize best practices &amp; ways of working. </a:t>
            </a:r>
          </a:p>
        </p:txBody>
      </p:sp>
      <p:pic>
        <p:nvPicPr>
          <p:cNvPr id="4" name="Picture 3">
            <a:extLst>
              <a:ext uri="{FF2B5EF4-FFF2-40B4-BE49-F238E27FC236}">
                <a16:creationId xmlns:a16="http://schemas.microsoft.com/office/drawing/2014/main" id="{284B8C11-CDC8-E3F5-0F16-7633D0C86CC3}"/>
              </a:ext>
            </a:extLst>
          </p:cNvPr>
          <p:cNvPicPr>
            <a:picLocks noChangeAspect="1"/>
          </p:cNvPicPr>
          <p:nvPr/>
        </p:nvPicPr>
        <p:blipFill rotWithShape="1">
          <a:blip r:embed="rId4"/>
          <a:srcRect t="-1349" b="249"/>
          <a:stretch/>
        </p:blipFill>
        <p:spPr>
          <a:xfrm>
            <a:off x="884871" y="1989514"/>
            <a:ext cx="10434918" cy="6307971"/>
          </a:xfrm>
          <a:prstGeom prst="rect">
            <a:avLst/>
          </a:prstGeom>
        </p:spPr>
      </p:pic>
    </p:spTree>
    <p:extLst>
      <p:ext uri="{BB962C8B-B14F-4D97-AF65-F5344CB8AC3E}">
        <p14:creationId xmlns:p14="http://schemas.microsoft.com/office/powerpoint/2010/main" val="3405680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F61B327-5732-ECA3-20FE-FE3661AA058B}"/>
              </a:ext>
            </a:extLst>
          </p:cNvPr>
          <p:cNvGrpSpPr/>
          <p:nvPr/>
        </p:nvGrpSpPr>
        <p:grpSpPr>
          <a:xfrm>
            <a:off x="2098959" y="2504028"/>
            <a:ext cx="8598947" cy="5411807"/>
            <a:chOff x="1483868" y="2618436"/>
            <a:chExt cx="9324340" cy="5613721"/>
          </a:xfrm>
        </p:grpSpPr>
        <p:pic>
          <p:nvPicPr>
            <p:cNvPr id="6" name="Picture 5" descr="Graphical user interface, chart, line chart&#10;&#10;Description automatically generated">
              <a:extLst>
                <a:ext uri="{FF2B5EF4-FFF2-40B4-BE49-F238E27FC236}">
                  <a16:creationId xmlns:a16="http://schemas.microsoft.com/office/drawing/2014/main" id="{8C545B06-3031-02E2-6624-E5676E2ED893}"/>
                </a:ext>
              </a:extLst>
            </p:cNvPr>
            <p:cNvPicPr>
              <a:picLocks noChangeAspect="1"/>
            </p:cNvPicPr>
            <p:nvPr/>
          </p:nvPicPr>
          <p:blipFill>
            <a:blip r:embed="rId3"/>
            <a:stretch>
              <a:fillRect/>
            </a:stretch>
          </p:blipFill>
          <p:spPr>
            <a:xfrm>
              <a:off x="1483868" y="2618436"/>
              <a:ext cx="9324340" cy="5613721"/>
            </a:xfrm>
            <a:prstGeom prst="rect">
              <a:avLst/>
            </a:prstGeom>
          </p:spPr>
        </p:pic>
        <p:sp>
          <p:nvSpPr>
            <p:cNvPr id="7" name="Rectangle 6">
              <a:extLst>
                <a:ext uri="{FF2B5EF4-FFF2-40B4-BE49-F238E27FC236}">
                  <a16:creationId xmlns:a16="http://schemas.microsoft.com/office/drawing/2014/main" id="{E033D68A-6222-9C03-720B-D4C4C9575A2A}"/>
                </a:ext>
              </a:extLst>
            </p:cNvPr>
            <p:cNvSpPr/>
            <p:nvPr/>
          </p:nvSpPr>
          <p:spPr>
            <a:xfrm>
              <a:off x="1490218" y="2656966"/>
              <a:ext cx="7423008" cy="179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CB3F9ED9-AEFC-8105-68B5-E317E62CC6B5}"/>
              </a:ext>
            </a:extLst>
          </p:cNvPr>
          <p:cNvPicPr>
            <a:picLocks noChangeAspect="1"/>
          </p:cNvPicPr>
          <p:nvPr/>
        </p:nvPicPr>
        <p:blipFill rotWithShape="1">
          <a:blip r:embed="rId4"/>
          <a:srcRect t="-1349" b="249"/>
          <a:stretch/>
        </p:blipFill>
        <p:spPr>
          <a:xfrm>
            <a:off x="981385" y="2193132"/>
            <a:ext cx="10834097" cy="6459414"/>
          </a:xfrm>
          <a:prstGeom prst="rect">
            <a:avLst/>
          </a:prstGeom>
        </p:spPr>
      </p:pic>
      <p:sp>
        <p:nvSpPr>
          <p:cNvPr id="3" name="Title 2">
            <a:extLst>
              <a:ext uri="{FF2B5EF4-FFF2-40B4-BE49-F238E27FC236}">
                <a16:creationId xmlns:a16="http://schemas.microsoft.com/office/drawing/2014/main" id="{7B32C5FF-7AB5-2864-E0F9-B5474FB04366}"/>
              </a:ext>
            </a:extLst>
          </p:cNvPr>
          <p:cNvSpPr>
            <a:spLocks noGrp="1"/>
          </p:cNvSpPr>
          <p:nvPr>
            <p:ph type="title"/>
          </p:nvPr>
        </p:nvSpPr>
        <p:spPr/>
        <p:txBody>
          <a:bodyPr/>
          <a:lstStyle/>
          <a:p>
            <a:r>
              <a:rPr lang="en-US"/>
              <a:t>Pipeline Health &amp; Forecasting</a:t>
            </a:r>
          </a:p>
        </p:txBody>
      </p:sp>
      <p:sp>
        <p:nvSpPr>
          <p:cNvPr id="2" name="Slide Number Placeholder 1">
            <a:extLst>
              <a:ext uri="{FF2B5EF4-FFF2-40B4-BE49-F238E27FC236}">
                <a16:creationId xmlns:a16="http://schemas.microsoft.com/office/drawing/2014/main" id="{3FFD0306-3124-5C4B-DCAF-7ABC8C2E1C8B}"/>
              </a:ext>
            </a:extLst>
          </p:cNvPr>
          <p:cNvSpPr>
            <a:spLocks noGrp="1"/>
          </p:cNvSpPr>
          <p:nvPr>
            <p:ph type="sldNum" sz="quarter" idx="12"/>
          </p:nvPr>
        </p:nvSpPr>
        <p:spPr/>
        <p:txBody>
          <a:bodyPr/>
          <a:lstStyle/>
          <a:p>
            <a:fld id="{E6CEF964-F739-A543-9382-0898C4DCBAD3}" type="slidenum">
              <a:rPr lang="en-US" smtClean="0"/>
              <a:pPr/>
              <a:t>19</a:t>
            </a:fld>
            <a:endParaRPr lang="en-US"/>
          </a:p>
        </p:txBody>
      </p:sp>
      <p:sp>
        <p:nvSpPr>
          <p:cNvPr id="10" name="Content Placeholder 10">
            <a:extLst>
              <a:ext uri="{FF2B5EF4-FFF2-40B4-BE49-F238E27FC236}">
                <a16:creationId xmlns:a16="http://schemas.microsoft.com/office/drawing/2014/main" id="{ECCA8D74-B2E0-2A48-D79B-780CC302E38B}"/>
              </a:ext>
            </a:extLst>
          </p:cNvPr>
          <p:cNvSpPr txBox="1">
            <a:spLocks/>
          </p:cNvSpPr>
          <p:nvPr/>
        </p:nvSpPr>
        <p:spPr>
          <a:xfrm>
            <a:off x="12289535" y="2504028"/>
            <a:ext cx="5248657" cy="680357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lnSpc>
                <a:spcPct val="110000"/>
              </a:lnSpc>
              <a:buClr>
                <a:srgbClr val="FF8200"/>
              </a:buClr>
              <a:buSzPct val="80000"/>
            </a:pPr>
            <a:r>
              <a:rPr lang="en-US" sz="2300">
                <a:solidFill>
                  <a:srgbClr val="101820"/>
                </a:solidFill>
                <a:latin typeface="Object Sans"/>
                <a:ea typeface="+mn-lt"/>
                <a:cs typeface="+mn-lt"/>
              </a:rPr>
              <a:t>Take the hassle out of sales forecasting and make forecasting calls a breeze</a:t>
            </a:r>
          </a:p>
          <a:p>
            <a:pPr marL="457200" indent="-457200">
              <a:lnSpc>
                <a:spcPct val="110000"/>
              </a:lnSpc>
              <a:buClr>
                <a:srgbClr val="FF8200"/>
              </a:buClr>
              <a:buSzPct val="80000"/>
            </a:pPr>
            <a:r>
              <a:rPr lang="en-US" sz="2300">
                <a:solidFill>
                  <a:srgbClr val="101820"/>
                </a:solidFill>
                <a:latin typeface="Object Sans"/>
                <a:ea typeface="+mn-lt"/>
                <a:cs typeface="+mn-lt"/>
              </a:rPr>
              <a:t>Generate accurate forecasts for production planning with Enhanced Forecasting visualizations. </a:t>
            </a:r>
          </a:p>
          <a:p>
            <a:pPr marL="457200" indent="-457200">
              <a:lnSpc>
                <a:spcPct val="110000"/>
              </a:lnSpc>
              <a:buClr>
                <a:srgbClr val="FF8200"/>
              </a:buClr>
              <a:buSzPct val="80000"/>
            </a:pPr>
            <a:r>
              <a:rPr lang="en-US" sz="2300">
                <a:solidFill>
                  <a:srgbClr val="101820"/>
                </a:solidFill>
                <a:latin typeface="Object Sans"/>
                <a:ea typeface="+mn-lt"/>
                <a:cs typeface="+mn-lt"/>
              </a:rPr>
              <a:t>Analyze your sales and marketing metrics, and easily see changes as they happen. </a:t>
            </a:r>
          </a:p>
          <a:p>
            <a:pPr marL="457200" indent="-457200">
              <a:lnSpc>
                <a:spcPct val="110000"/>
              </a:lnSpc>
              <a:buClr>
                <a:srgbClr val="FF8200"/>
              </a:buClr>
              <a:buSzPct val="80000"/>
            </a:pPr>
            <a:r>
              <a:rPr lang="en-US" sz="2300">
                <a:solidFill>
                  <a:srgbClr val="101820"/>
                </a:solidFill>
                <a:latin typeface="Object Sans"/>
                <a:ea typeface="+mn-lt"/>
                <a:cs typeface="+mn-lt"/>
              </a:rPr>
              <a:t>Remove the need for manual reports and dozens of spreadsheets.</a:t>
            </a:r>
          </a:p>
        </p:txBody>
      </p:sp>
    </p:spTree>
    <p:extLst>
      <p:ext uri="{BB962C8B-B14F-4D97-AF65-F5344CB8AC3E}">
        <p14:creationId xmlns:p14="http://schemas.microsoft.com/office/powerpoint/2010/main" val="1904777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E0FC1D8-4819-2849-A577-E719F504D729}"/>
              </a:ext>
            </a:extLst>
          </p:cNvPr>
          <p:cNvSpPr>
            <a:spLocks noGrp="1"/>
          </p:cNvSpPr>
          <p:nvPr>
            <p:ph type="subTitle" idx="1"/>
          </p:nvPr>
        </p:nvSpPr>
        <p:spPr>
          <a:xfrm>
            <a:off x="1295400" y="6628785"/>
            <a:ext cx="11015547" cy="393147"/>
          </a:xfrm>
        </p:spPr>
        <p:txBody>
          <a:bodyPr/>
          <a:lstStyle/>
          <a:p>
            <a:r>
              <a:rPr lang="en-US" dirty="0"/>
              <a:t>PRESENTER</a:t>
            </a:r>
          </a:p>
        </p:txBody>
      </p:sp>
      <p:sp>
        <p:nvSpPr>
          <p:cNvPr id="3" name="Text Placeholder 2">
            <a:extLst>
              <a:ext uri="{FF2B5EF4-FFF2-40B4-BE49-F238E27FC236}">
                <a16:creationId xmlns:a16="http://schemas.microsoft.com/office/drawing/2014/main" id="{94561BF5-A85C-1A47-9736-4560E2CA8C2C}"/>
              </a:ext>
            </a:extLst>
          </p:cNvPr>
          <p:cNvSpPr>
            <a:spLocks noGrp="1"/>
          </p:cNvSpPr>
          <p:nvPr>
            <p:ph type="body" sz="quarter" idx="10"/>
          </p:nvPr>
        </p:nvSpPr>
        <p:spPr>
          <a:xfrm>
            <a:off x="1295400" y="7041018"/>
            <a:ext cx="11015547" cy="578168"/>
          </a:xfrm>
        </p:spPr>
        <p:txBody>
          <a:bodyPr/>
          <a:lstStyle/>
          <a:p>
            <a:r>
              <a:rPr lang="en-US" dirty="0"/>
              <a:t>Name, Title</a:t>
            </a:r>
          </a:p>
        </p:txBody>
      </p:sp>
      <p:sp>
        <p:nvSpPr>
          <p:cNvPr id="4" name="Text Placeholder 3">
            <a:extLst>
              <a:ext uri="{FF2B5EF4-FFF2-40B4-BE49-F238E27FC236}">
                <a16:creationId xmlns:a16="http://schemas.microsoft.com/office/drawing/2014/main" id="{65543123-5242-EB4D-B39D-92CE79ADDB14}"/>
              </a:ext>
            </a:extLst>
          </p:cNvPr>
          <p:cNvSpPr>
            <a:spLocks noGrp="1"/>
          </p:cNvSpPr>
          <p:nvPr>
            <p:ph type="body" sz="quarter" idx="11"/>
          </p:nvPr>
        </p:nvSpPr>
        <p:spPr>
          <a:xfrm>
            <a:off x="1295400" y="8702704"/>
            <a:ext cx="11015547" cy="578168"/>
          </a:xfrm>
        </p:spPr>
        <p:txBody>
          <a:bodyPr/>
          <a:lstStyle/>
          <a:p>
            <a:fld id="{6FF5AC85-A81E-8A40-BB54-A099894D846F}" type="datetime4">
              <a:rPr lang="en-US" smtClean="0"/>
              <a:pPr/>
              <a:t>May 6, 2025</a:t>
            </a:fld>
            <a:endParaRPr lang="en-US" dirty="0"/>
          </a:p>
        </p:txBody>
      </p:sp>
      <p:sp>
        <p:nvSpPr>
          <p:cNvPr id="5" name="Text Placeholder 4">
            <a:extLst>
              <a:ext uri="{FF2B5EF4-FFF2-40B4-BE49-F238E27FC236}">
                <a16:creationId xmlns:a16="http://schemas.microsoft.com/office/drawing/2014/main" id="{281D809D-D2F8-FF40-82DF-E9658A0348B9}"/>
              </a:ext>
            </a:extLst>
          </p:cNvPr>
          <p:cNvSpPr>
            <a:spLocks noGrp="1"/>
          </p:cNvSpPr>
          <p:nvPr>
            <p:ph type="body" sz="quarter" idx="12"/>
          </p:nvPr>
        </p:nvSpPr>
        <p:spPr>
          <a:xfrm>
            <a:off x="1295400" y="8283513"/>
            <a:ext cx="11015547" cy="384339"/>
          </a:xfrm>
        </p:spPr>
        <p:txBody>
          <a:bodyPr/>
          <a:lstStyle/>
          <a:p>
            <a:r>
              <a:rPr lang="en-US" dirty="0"/>
              <a:t>DATE</a:t>
            </a:r>
          </a:p>
        </p:txBody>
      </p:sp>
      <p:sp>
        <p:nvSpPr>
          <p:cNvPr id="6" name="Title 5">
            <a:extLst>
              <a:ext uri="{FF2B5EF4-FFF2-40B4-BE49-F238E27FC236}">
                <a16:creationId xmlns:a16="http://schemas.microsoft.com/office/drawing/2014/main" id="{CE66C9A0-34D4-8A4F-A57B-B6AA5BEE69D6}"/>
              </a:ext>
            </a:extLst>
          </p:cNvPr>
          <p:cNvSpPr>
            <a:spLocks noGrp="1"/>
          </p:cNvSpPr>
          <p:nvPr>
            <p:ph type="ctrTitle"/>
          </p:nvPr>
        </p:nvSpPr>
        <p:spPr>
          <a:xfrm>
            <a:off x="1295400" y="3148900"/>
            <a:ext cx="11015547" cy="2738216"/>
          </a:xfrm>
        </p:spPr>
        <p:txBody>
          <a:bodyPr/>
          <a:lstStyle/>
          <a:p>
            <a:r>
              <a:rPr lang="en-US" dirty="0">
                <a:latin typeface="Gustavo Medium"/>
              </a:rPr>
              <a:t>SugarCRM for Manufacturing Overview</a:t>
            </a:r>
            <a:endParaRPr lang="en-US" dirty="0"/>
          </a:p>
        </p:txBody>
      </p:sp>
    </p:spTree>
    <p:extLst>
      <p:ext uri="{BB962C8B-B14F-4D97-AF65-F5344CB8AC3E}">
        <p14:creationId xmlns:p14="http://schemas.microsoft.com/office/powerpoint/2010/main" val="2628939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5082E7-4996-5D5F-F44A-48FE8D8CD9B7}"/>
              </a:ext>
            </a:extLst>
          </p:cNvPr>
          <p:cNvPicPr>
            <a:picLocks noChangeAspect="1"/>
          </p:cNvPicPr>
          <p:nvPr/>
        </p:nvPicPr>
        <p:blipFill>
          <a:blip r:embed="rId3"/>
          <a:stretch>
            <a:fillRect/>
          </a:stretch>
        </p:blipFill>
        <p:spPr>
          <a:xfrm>
            <a:off x="901804" y="2587291"/>
            <a:ext cx="3077529" cy="6654117"/>
          </a:xfrm>
          <a:prstGeom prst="rect">
            <a:avLst/>
          </a:prstGeom>
        </p:spPr>
      </p:pic>
      <p:sp>
        <p:nvSpPr>
          <p:cNvPr id="3" name="Title 2">
            <a:extLst>
              <a:ext uri="{FF2B5EF4-FFF2-40B4-BE49-F238E27FC236}">
                <a16:creationId xmlns:a16="http://schemas.microsoft.com/office/drawing/2014/main" id="{7B32C5FF-7AB5-2864-E0F9-B5474FB04366}"/>
              </a:ext>
            </a:extLst>
          </p:cNvPr>
          <p:cNvSpPr>
            <a:spLocks noGrp="1"/>
          </p:cNvSpPr>
          <p:nvPr>
            <p:ph type="title"/>
          </p:nvPr>
        </p:nvSpPr>
        <p:spPr/>
        <p:txBody>
          <a:bodyPr/>
          <a:lstStyle/>
          <a:p>
            <a:r>
              <a:rPr lang="en-US"/>
              <a:t>For the Road Warriors: Mobile Sales and Visits</a:t>
            </a:r>
          </a:p>
        </p:txBody>
      </p:sp>
      <p:sp>
        <p:nvSpPr>
          <p:cNvPr id="2" name="Slide Number Placeholder 1">
            <a:extLst>
              <a:ext uri="{FF2B5EF4-FFF2-40B4-BE49-F238E27FC236}">
                <a16:creationId xmlns:a16="http://schemas.microsoft.com/office/drawing/2014/main" id="{3FFD0306-3124-5C4B-DCAF-7ABC8C2E1C8B}"/>
              </a:ext>
            </a:extLst>
          </p:cNvPr>
          <p:cNvSpPr>
            <a:spLocks noGrp="1"/>
          </p:cNvSpPr>
          <p:nvPr>
            <p:ph type="sldNum" sz="quarter" idx="12"/>
          </p:nvPr>
        </p:nvSpPr>
        <p:spPr/>
        <p:txBody>
          <a:bodyPr/>
          <a:lstStyle/>
          <a:p>
            <a:fld id="{E6CEF964-F739-A543-9382-0898C4DCBAD3}" type="slidenum">
              <a:rPr lang="en-US" smtClean="0"/>
              <a:pPr/>
              <a:t>20</a:t>
            </a:fld>
            <a:endParaRPr lang="en-US"/>
          </a:p>
        </p:txBody>
      </p:sp>
      <p:pic>
        <p:nvPicPr>
          <p:cNvPr id="5" name="Picture 4">
            <a:extLst>
              <a:ext uri="{FF2B5EF4-FFF2-40B4-BE49-F238E27FC236}">
                <a16:creationId xmlns:a16="http://schemas.microsoft.com/office/drawing/2014/main" id="{A890BDE9-A747-DBEF-2C72-D25CFB80DA95}"/>
              </a:ext>
            </a:extLst>
          </p:cNvPr>
          <p:cNvPicPr>
            <a:picLocks noChangeAspect="1"/>
          </p:cNvPicPr>
          <p:nvPr/>
        </p:nvPicPr>
        <p:blipFill>
          <a:blip r:embed="rId4"/>
          <a:stretch>
            <a:fillRect/>
          </a:stretch>
        </p:blipFill>
        <p:spPr>
          <a:xfrm>
            <a:off x="5295359" y="2498341"/>
            <a:ext cx="3108132" cy="6743067"/>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65DA54ED-0AE7-048E-91C9-E8FA10304363}"/>
              </a:ext>
            </a:extLst>
          </p:cNvPr>
          <p:cNvPicPr>
            <a:picLocks noChangeAspect="1"/>
          </p:cNvPicPr>
          <p:nvPr/>
        </p:nvPicPr>
        <p:blipFill>
          <a:blip r:embed="rId5"/>
          <a:stretch>
            <a:fillRect/>
          </a:stretch>
        </p:blipFill>
        <p:spPr>
          <a:xfrm>
            <a:off x="5109025" y="2268295"/>
            <a:ext cx="3480800" cy="7070973"/>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F8B6167-04EC-0EDE-FA59-E91C1D92B132}"/>
              </a:ext>
            </a:extLst>
          </p:cNvPr>
          <p:cNvPicPr>
            <a:picLocks noChangeAspect="1"/>
          </p:cNvPicPr>
          <p:nvPr/>
        </p:nvPicPr>
        <p:blipFill>
          <a:blip r:embed="rId5"/>
          <a:stretch>
            <a:fillRect/>
          </a:stretch>
        </p:blipFill>
        <p:spPr>
          <a:xfrm>
            <a:off x="724056" y="2268294"/>
            <a:ext cx="3480800" cy="7070973"/>
          </a:xfrm>
          <a:prstGeom prst="rect">
            <a:avLst/>
          </a:prstGeom>
        </p:spPr>
      </p:pic>
      <p:sp>
        <p:nvSpPr>
          <p:cNvPr id="8" name="TextBox 7">
            <a:extLst>
              <a:ext uri="{FF2B5EF4-FFF2-40B4-BE49-F238E27FC236}">
                <a16:creationId xmlns:a16="http://schemas.microsoft.com/office/drawing/2014/main" id="{BD5E1E4C-C3EF-3367-D269-9A881C2D306F}"/>
              </a:ext>
            </a:extLst>
          </p:cNvPr>
          <p:cNvSpPr txBox="1"/>
          <p:nvPr/>
        </p:nvSpPr>
        <p:spPr>
          <a:xfrm>
            <a:off x="13406284" y="2321148"/>
            <a:ext cx="4378019" cy="5401479"/>
          </a:xfrm>
          <a:prstGeom prst="rect">
            <a:avLst/>
          </a:prstGeom>
          <a:noFill/>
        </p:spPr>
        <p:txBody>
          <a:bodyPr wrap="square">
            <a:spAutoFit/>
          </a:bodyPr>
          <a:lstStyle/>
          <a:p>
            <a:pPr marL="457200" indent="-457200">
              <a:buClr>
                <a:schemeClr val="accent2"/>
              </a:buClr>
              <a:buSzPct val="80000"/>
              <a:buFont typeface="Arial" panose="020B0604020202020204" pitchFamily="34" charset="0"/>
              <a:buChar char="•"/>
            </a:pPr>
            <a:r>
              <a:rPr lang="en-US" sz="2300">
                <a:latin typeface="Object Sans" panose="00000500000000000000" pitchFamily="2" charset="0"/>
              </a:rPr>
              <a:t>Take sales anywhere with SugarCRM’s mobile app.</a:t>
            </a:r>
          </a:p>
          <a:p>
            <a:pPr marL="457200" indent="-457200">
              <a:buClr>
                <a:schemeClr val="accent2"/>
              </a:buClr>
              <a:buSzPct val="80000"/>
              <a:buFont typeface="Arial" panose="020B0604020202020204" pitchFamily="34" charset="0"/>
              <a:buChar char="•"/>
            </a:pPr>
            <a:endParaRPr lang="en-US" sz="2300">
              <a:latin typeface="Object Sans" panose="00000500000000000000" pitchFamily="2" charset="0"/>
            </a:endParaRPr>
          </a:p>
          <a:p>
            <a:pPr marL="457200" indent="-457200">
              <a:buClr>
                <a:schemeClr val="accent2"/>
              </a:buClr>
              <a:buSzPct val="80000"/>
              <a:buFont typeface="Arial" panose="020B0604020202020204" pitchFamily="34" charset="0"/>
              <a:buChar char="•"/>
            </a:pPr>
            <a:r>
              <a:rPr lang="en-US" sz="2300">
                <a:latin typeface="Object Sans" panose="00000500000000000000" pitchFamily="2" charset="0"/>
              </a:rPr>
              <a:t>Access Offline mode to ensure you’re always ready to make the deal—wherever you are. </a:t>
            </a:r>
          </a:p>
          <a:p>
            <a:pPr marL="457200" indent="-457200">
              <a:buClr>
                <a:schemeClr val="accent2"/>
              </a:buClr>
              <a:buSzPct val="80000"/>
              <a:buFont typeface="Arial" panose="020B0604020202020204" pitchFamily="34" charset="0"/>
              <a:buChar char="•"/>
            </a:pPr>
            <a:endParaRPr lang="en-US" sz="2300">
              <a:latin typeface="Object Sans" panose="00000500000000000000" pitchFamily="2" charset="0"/>
            </a:endParaRPr>
          </a:p>
          <a:p>
            <a:pPr marL="457200" indent="-457200">
              <a:buClr>
                <a:schemeClr val="accent2"/>
              </a:buClr>
              <a:buSzPct val="80000"/>
              <a:buFont typeface="Arial" panose="020B0604020202020204" pitchFamily="34" charset="0"/>
              <a:buChar char="•"/>
            </a:pPr>
            <a:r>
              <a:rPr lang="en-US" sz="2300">
                <a:latin typeface="Object Sans" panose="00000500000000000000" pitchFamily="2" charset="0"/>
              </a:rPr>
              <a:t>Use native device integrations like click-to-call or text, 3</a:t>
            </a:r>
            <a:r>
              <a:rPr lang="en-US" sz="2300" baseline="30000">
                <a:latin typeface="Object Sans" panose="00000500000000000000" pitchFamily="2" charset="0"/>
              </a:rPr>
              <a:t>rd</a:t>
            </a:r>
            <a:r>
              <a:rPr lang="en-US" sz="2300">
                <a:latin typeface="Object Sans" panose="00000500000000000000" pitchFamily="2" charset="0"/>
              </a:rPr>
              <a:t>-party document integrations, and GPS mapping to remove busy work across devices. ​</a:t>
            </a:r>
          </a:p>
        </p:txBody>
      </p:sp>
      <p:pic>
        <p:nvPicPr>
          <p:cNvPr id="10" name="Picture 9">
            <a:extLst>
              <a:ext uri="{FF2B5EF4-FFF2-40B4-BE49-F238E27FC236}">
                <a16:creationId xmlns:a16="http://schemas.microsoft.com/office/drawing/2014/main" id="{C019A75E-27D8-9507-B622-D906B2D8F6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8250" y="2662078"/>
            <a:ext cx="3057975" cy="6219611"/>
          </a:xfrm>
          <a:prstGeom prst="rect">
            <a:avLst/>
          </a:prstGeom>
        </p:spPr>
      </p:pic>
      <p:pic>
        <p:nvPicPr>
          <p:cNvPr id="11" name="Picture 10">
            <a:extLst>
              <a:ext uri="{FF2B5EF4-FFF2-40B4-BE49-F238E27FC236}">
                <a16:creationId xmlns:a16="http://schemas.microsoft.com/office/drawing/2014/main" id="{59B8C9CA-9471-8A0D-3402-CED82FA00AF9}"/>
              </a:ext>
            </a:extLst>
          </p:cNvPr>
          <p:cNvPicPr>
            <a:picLocks noChangeAspect="1"/>
          </p:cNvPicPr>
          <p:nvPr/>
        </p:nvPicPr>
        <p:blipFill>
          <a:blip r:embed="rId5"/>
          <a:srcRect/>
          <a:stretch/>
        </p:blipFill>
        <p:spPr>
          <a:xfrm>
            <a:off x="9493994" y="2236396"/>
            <a:ext cx="3480800" cy="7070973"/>
          </a:xfrm>
          <a:prstGeom prst="rect">
            <a:avLst/>
          </a:prstGeom>
        </p:spPr>
      </p:pic>
    </p:spTree>
    <p:extLst>
      <p:ext uri="{BB962C8B-B14F-4D97-AF65-F5344CB8AC3E}">
        <p14:creationId xmlns:p14="http://schemas.microsoft.com/office/powerpoint/2010/main" val="4135992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BB21B194-9016-3F3E-35EA-5362BF293C0A}"/>
              </a:ext>
            </a:extLst>
          </p:cNvPr>
          <p:cNvPicPr>
            <a:picLocks noChangeAspect="1"/>
          </p:cNvPicPr>
          <p:nvPr/>
        </p:nvPicPr>
        <p:blipFill>
          <a:blip r:embed="rId4"/>
          <a:stretch>
            <a:fillRect/>
          </a:stretch>
        </p:blipFill>
        <p:spPr>
          <a:xfrm>
            <a:off x="891596" y="2974185"/>
            <a:ext cx="5329297" cy="3093925"/>
          </a:xfrm>
          <a:prstGeom prst="rect">
            <a:avLst/>
          </a:prstGeom>
        </p:spPr>
      </p:pic>
      <p:sp>
        <p:nvSpPr>
          <p:cNvPr id="249" name="Google Shape;249;p2"/>
          <p:cNvSpPr txBox="1">
            <a:spLocks noGrp="1"/>
          </p:cNvSpPr>
          <p:nvPr>
            <p:ph type="title" idx="4294967295"/>
          </p:nvPr>
        </p:nvSpPr>
        <p:spPr>
          <a:xfrm>
            <a:off x="215149" y="374601"/>
            <a:ext cx="17238662" cy="1833562"/>
          </a:xfrm>
          <a:prstGeom prst="rect">
            <a:avLst/>
          </a:prstGeom>
        </p:spPr>
        <p:txBody>
          <a:bodyPr lIns="91440" tIns="45720" rIns="91440" bIns="45720" anchor="ctr">
            <a:normAutofit/>
          </a:bodyPr>
          <a:lstStyle/>
          <a:p>
            <a:r>
              <a:rPr lang="en-US" sz="5400">
                <a:latin typeface="Gustavo Medium"/>
                <a:ea typeface="Gustavo Medium" panose="00000600000000000000" pitchFamily="50" charset="0"/>
              </a:rPr>
              <a:t>Configure, Price, Quote (CPQ)</a:t>
            </a:r>
            <a:endParaRPr lang="en-US" sz="5400">
              <a:latin typeface="Gustavo Medium" panose="00000600000000000000" pitchFamily="50" charset="0"/>
              <a:ea typeface="Gustavo Medium" panose="00000600000000000000" pitchFamily="50" charset="0"/>
            </a:endParaRPr>
          </a:p>
        </p:txBody>
      </p:sp>
      <p:sp>
        <p:nvSpPr>
          <p:cNvPr id="6" name="Content Placeholder 10">
            <a:extLst>
              <a:ext uri="{FF2B5EF4-FFF2-40B4-BE49-F238E27FC236}">
                <a16:creationId xmlns:a16="http://schemas.microsoft.com/office/drawing/2014/main" id="{AF5C68E8-9032-0E8C-141A-D1DC773B66AE}"/>
              </a:ext>
            </a:extLst>
          </p:cNvPr>
          <p:cNvSpPr txBox="1">
            <a:spLocks/>
          </p:cNvSpPr>
          <p:nvPr/>
        </p:nvSpPr>
        <p:spPr>
          <a:xfrm>
            <a:off x="11779624" y="2504028"/>
            <a:ext cx="6286385" cy="680357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lnSpc>
                <a:spcPct val="110000"/>
              </a:lnSpc>
              <a:buClr>
                <a:srgbClr val="FF8200"/>
              </a:buClr>
              <a:buSzPct val="80000"/>
            </a:pPr>
            <a:r>
              <a:rPr lang="en-US" sz="2200">
                <a:solidFill>
                  <a:srgbClr val="101820"/>
                </a:solidFill>
                <a:latin typeface="Object Sans"/>
                <a:ea typeface="+mn-lt"/>
                <a:cs typeface="+mn-lt"/>
              </a:rPr>
              <a:t>Quickly and easily configure products, bundles &amp; solutions and automatically generate quotes with accurate pricing</a:t>
            </a:r>
          </a:p>
          <a:p>
            <a:pPr marL="457200" indent="-457200">
              <a:lnSpc>
                <a:spcPct val="110000"/>
              </a:lnSpc>
              <a:buClr>
                <a:srgbClr val="FF8200"/>
              </a:buClr>
              <a:buSzPct val="80000"/>
            </a:pPr>
            <a:r>
              <a:rPr lang="en-US" sz="2200">
                <a:solidFill>
                  <a:srgbClr val="101820"/>
                </a:solidFill>
                <a:latin typeface="Object Sans"/>
                <a:ea typeface="+mn-lt"/>
                <a:cs typeface="+mn-lt"/>
              </a:rPr>
              <a:t>Send proposals to customers and save them to SugarCRM in an instant</a:t>
            </a:r>
          </a:p>
          <a:p>
            <a:pPr marL="457200" indent="-457200">
              <a:lnSpc>
                <a:spcPct val="110000"/>
              </a:lnSpc>
              <a:buClr>
                <a:srgbClr val="FF8200"/>
              </a:buClr>
              <a:buSzPct val="80000"/>
            </a:pPr>
            <a:r>
              <a:rPr lang="en-US" sz="2200">
                <a:solidFill>
                  <a:srgbClr val="101820"/>
                </a:solidFill>
                <a:latin typeface="Object Sans"/>
                <a:ea typeface="+mn-lt"/>
                <a:cs typeface="+mn-lt"/>
              </a:rPr>
              <a:t>Ready-to-use, customizable document layouts and templates to quickly create appealing proposals</a:t>
            </a:r>
          </a:p>
          <a:p>
            <a:pPr marL="457200" indent="-457200">
              <a:lnSpc>
                <a:spcPct val="110000"/>
              </a:lnSpc>
              <a:buClr>
                <a:srgbClr val="FF8200"/>
              </a:buClr>
              <a:buSzPct val="80000"/>
            </a:pPr>
            <a:r>
              <a:rPr lang="en-US" sz="2200">
                <a:solidFill>
                  <a:srgbClr val="101820"/>
                </a:solidFill>
                <a:latin typeface="Object Sans"/>
                <a:ea typeface="+mn-lt"/>
                <a:cs typeface="+mn-lt"/>
              </a:rPr>
              <a:t>Intelligent workflows, approval rules, and routing to streamline &amp; accelerate quote processes</a:t>
            </a:r>
          </a:p>
          <a:p>
            <a:pPr marL="457200" indent="-457200">
              <a:lnSpc>
                <a:spcPct val="110000"/>
              </a:lnSpc>
              <a:buClr>
                <a:srgbClr val="FF8200"/>
              </a:buClr>
              <a:buSzPct val="80000"/>
            </a:pPr>
            <a:r>
              <a:rPr lang="en-US" sz="2200">
                <a:solidFill>
                  <a:srgbClr val="101820"/>
                </a:solidFill>
                <a:latin typeface="Object Sans"/>
                <a:ea typeface="+mn-lt"/>
                <a:cs typeface="+mn-lt"/>
              </a:rPr>
              <a:t>Support for multiple product configuration scenarios, dependencies, pricing and discounting combinations</a:t>
            </a:r>
          </a:p>
        </p:txBody>
      </p:sp>
      <p:sp>
        <p:nvSpPr>
          <p:cNvPr id="9" name="Slide Number Placeholder 3">
            <a:extLst>
              <a:ext uri="{FF2B5EF4-FFF2-40B4-BE49-F238E27FC236}">
                <a16:creationId xmlns:a16="http://schemas.microsoft.com/office/drawing/2014/main" id="{E7DE46A1-FDC6-9AAA-9B7A-75486A38EDF8}"/>
              </a:ext>
            </a:extLst>
          </p:cNvPr>
          <p:cNvSpPr>
            <a:spLocks noGrp="1"/>
          </p:cNvSpPr>
          <p:nvPr>
            <p:ph type="sldNum" sz="quarter" idx="12"/>
          </p:nvPr>
        </p:nvSpPr>
        <p:spPr>
          <a:xfrm>
            <a:off x="546311" y="9556943"/>
            <a:ext cx="677121" cy="547688"/>
          </a:xfrm>
        </p:spPr>
        <p:txBody>
          <a:bodyPr/>
          <a:lstStyle/>
          <a:p>
            <a:fld id="{E6CEF964-F739-A543-9382-0898C4DCBAD3}" type="slidenum">
              <a:rPr lang="en-US"/>
              <a:pPr/>
              <a:t>21</a:t>
            </a:fld>
            <a:endParaRPr lang="en-US"/>
          </a:p>
        </p:txBody>
      </p:sp>
      <p:pic>
        <p:nvPicPr>
          <p:cNvPr id="2" name="Picture 1">
            <a:extLst>
              <a:ext uri="{FF2B5EF4-FFF2-40B4-BE49-F238E27FC236}">
                <a16:creationId xmlns:a16="http://schemas.microsoft.com/office/drawing/2014/main" id="{750471FC-FC51-4944-D6A5-521F7634EF81}"/>
              </a:ext>
            </a:extLst>
          </p:cNvPr>
          <p:cNvPicPr>
            <a:picLocks noChangeAspect="1"/>
          </p:cNvPicPr>
          <p:nvPr/>
        </p:nvPicPr>
        <p:blipFill rotWithShape="1">
          <a:blip r:embed="rId5"/>
          <a:srcRect t="-1349" b="249"/>
          <a:stretch/>
        </p:blipFill>
        <p:spPr>
          <a:xfrm>
            <a:off x="162503" y="2926608"/>
            <a:ext cx="6730131" cy="3450423"/>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00ADDF71-0664-4DD3-7225-F9D46E1CE9E5}"/>
              </a:ext>
            </a:extLst>
          </p:cNvPr>
          <p:cNvPicPr>
            <a:picLocks noChangeAspect="1"/>
          </p:cNvPicPr>
          <p:nvPr/>
        </p:nvPicPr>
        <p:blipFill>
          <a:blip r:embed="rId6"/>
          <a:stretch>
            <a:fillRect/>
          </a:stretch>
        </p:blipFill>
        <p:spPr>
          <a:xfrm>
            <a:off x="5403272" y="4987635"/>
            <a:ext cx="5382491" cy="3054928"/>
          </a:xfrm>
          <a:prstGeom prst="rect">
            <a:avLst/>
          </a:prstGeom>
        </p:spPr>
      </p:pic>
      <p:pic>
        <p:nvPicPr>
          <p:cNvPr id="3" name="Picture 2">
            <a:extLst>
              <a:ext uri="{FF2B5EF4-FFF2-40B4-BE49-F238E27FC236}">
                <a16:creationId xmlns:a16="http://schemas.microsoft.com/office/drawing/2014/main" id="{DD812788-DB07-A19D-CB5F-D3CC0D8B2F18}"/>
              </a:ext>
            </a:extLst>
          </p:cNvPr>
          <p:cNvPicPr>
            <a:picLocks noChangeAspect="1"/>
          </p:cNvPicPr>
          <p:nvPr/>
        </p:nvPicPr>
        <p:blipFill rotWithShape="1">
          <a:blip r:embed="rId5"/>
          <a:srcRect t="-1349" b="249"/>
          <a:stretch/>
        </p:blipFill>
        <p:spPr>
          <a:xfrm>
            <a:off x="4732937" y="4848396"/>
            <a:ext cx="6828313" cy="3565252"/>
          </a:xfrm>
          <a:prstGeom prst="rect">
            <a:avLst/>
          </a:prstGeom>
        </p:spPr>
      </p:pic>
    </p:spTree>
  </p:cSld>
  <p:clrMapOvr>
    <a:masterClrMapping/>
  </p:clrMapOvr>
  <p:transition>
    <p:fade/>
  </p:transition>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E645FFD-1BD8-8E89-2386-A3320594FF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17083"/>
          <a:stretch/>
        </p:blipFill>
        <p:spPr bwMode="auto">
          <a:xfrm>
            <a:off x="2070674" y="2466528"/>
            <a:ext cx="9026266" cy="53884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E71D28B-E267-7B53-78C3-0433D75EDFA7}"/>
              </a:ext>
            </a:extLst>
          </p:cNvPr>
          <p:cNvPicPr>
            <a:picLocks noChangeAspect="1"/>
          </p:cNvPicPr>
          <p:nvPr/>
        </p:nvPicPr>
        <p:blipFill rotWithShape="1">
          <a:blip r:embed="rId4"/>
          <a:srcRect t="-1349" b="249"/>
          <a:stretch/>
        </p:blipFill>
        <p:spPr>
          <a:xfrm>
            <a:off x="948711" y="2193132"/>
            <a:ext cx="11270192" cy="6414410"/>
          </a:xfrm>
          <a:prstGeom prst="rect">
            <a:avLst/>
          </a:prstGeom>
        </p:spPr>
      </p:pic>
      <p:sp>
        <p:nvSpPr>
          <p:cNvPr id="4" name="TextBox 3">
            <a:extLst>
              <a:ext uri="{FF2B5EF4-FFF2-40B4-BE49-F238E27FC236}">
                <a16:creationId xmlns:a16="http://schemas.microsoft.com/office/drawing/2014/main" id="{B83D6832-7C23-0EE1-86C5-090B86AF096F}"/>
              </a:ext>
            </a:extLst>
          </p:cNvPr>
          <p:cNvSpPr txBox="1"/>
          <p:nvPr/>
        </p:nvSpPr>
        <p:spPr>
          <a:xfrm>
            <a:off x="11103428" y="1673678"/>
            <a:ext cx="6143625" cy="5388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itle 6">
            <a:extLst>
              <a:ext uri="{FF2B5EF4-FFF2-40B4-BE49-F238E27FC236}">
                <a16:creationId xmlns:a16="http://schemas.microsoft.com/office/drawing/2014/main" id="{76021726-6C7E-A0EF-3939-0DA7FFE51BB7}"/>
              </a:ext>
            </a:extLst>
          </p:cNvPr>
          <p:cNvSpPr>
            <a:spLocks noGrp="1"/>
          </p:cNvSpPr>
          <p:nvPr>
            <p:ph type="title"/>
          </p:nvPr>
        </p:nvSpPr>
        <p:spPr>
          <a:xfrm>
            <a:off x="546310" y="360336"/>
            <a:ext cx="17237993" cy="1832796"/>
          </a:xfrm>
        </p:spPr>
        <p:txBody>
          <a:bodyPr lIns="91440" tIns="45720" rIns="91440" bIns="45720" anchor="ctr">
            <a:normAutofit/>
          </a:bodyPr>
          <a:lstStyle/>
          <a:p>
            <a:r>
              <a:rPr lang="en-US"/>
              <a:t>Predictive Sales Intelligence</a:t>
            </a:r>
          </a:p>
        </p:txBody>
      </p:sp>
      <p:sp>
        <p:nvSpPr>
          <p:cNvPr id="3" name="Content Placeholder 10">
            <a:extLst>
              <a:ext uri="{FF2B5EF4-FFF2-40B4-BE49-F238E27FC236}">
                <a16:creationId xmlns:a16="http://schemas.microsoft.com/office/drawing/2014/main" id="{3AC46EE5-7989-2BE2-C645-BCF6F112BDDE}"/>
              </a:ext>
            </a:extLst>
          </p:cNvPr>
          <p:cNvSpPr txBox="1">
            <a:spLocks/>
          </p:cNvSpPr>
          <p:nvPr/>
        </p:nvSpPr>
        <p:spPr>
          <a:xfrm>
            <a:off x="12289535" y="2504028"/>
            <a:ext cx="5961888" cy="680357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lnSpc>
                <a:spcPct val="110000"/>
              </a:lnSpc>
              <a:buClr>
                <a:srgbClr val="FF8200"/>
              </a:buClr>
              <a:buSzPct val="80000"/>
            </a:pPr>
            <a:r>
              <a:rPr lang="en-US" sz="2300">
                <a:solidFill>
                  <a:srgbClr val="101820"/>
                </a:solidFill>
                <a:latin typeface="Object Sans"/>
                <a:ea typeface="+mn-lt"/>
                <a:cs typeface="+mn-lt"/>
              </a:rPr>
              <a:t>Capture product, price, quantity, frequency and other purchase data from your ERP to provide actionable insights on purchasing trends and patterns for each account</a:t>
            </a:r>
          </a:p>
          <a:p>
            <a:pPr marL="457200" indent="-457200">
              <a:lnSpc>
                <a:spcPct val="110000"/>
              </a:lnSpc>
              <a:buClr>
                <a:srgbClr val="FF8200"/>
              </a:buClr>
              <a:buSzPct val="80000"/>
            </a:pPr>
            <a:r>
              <a:rPr lang="en-US" sz="2300">
                <a:solidFill>
                  <a:srgbClr val="101820"/>
                </a:solidFill>
                <a:latin typeface="Object Sans"/>
                <a:ea typeface="+mn-lt"/>
                <a:cs typeface="+mn-lt"/>
              </a:rPr>
              <a:t>Identify cross-sell and upsell-opportunities within your customer base with AI-driven white-space analysis</a:t>
            </a:r>
          </a:p>
          <a:p>
            <a:pPr marL="457200" indent="-457200">
              <a:lnSpc>
                <a:spcPct val="110000"/>
              </a:lnSpc>
              <a:buClr>
                <a:srgbClr val="FF8200"/>
              </a:buClr>
              <a:buSzPct val="80000"/>
            </a:pPr>
            <a:r>
              <a:rPr lang="en-US" sz="2300">
                <a:solidFill>
                  <a:srgbClr val="101820"/>
                </a:solidFill>
                <a:latin typeface="Object Sans"/>
                <a:ea typeface="+mn-lt"/>
                <a:cs typeface="+mn-lt"/>
              </a:rPr>
              <a:t>Save hundreds of hours on manually building business review docs with one-click Snapshot reports</a:t>
            </a:r>
          </a:p>
          <a:p>
            <a:pPr marL="457200" indent="-457200">
              <a:lnSpc>
                <a:spcPct val="110000"/>
              </a:lnSpc>
              <a:buClr>
                <a:srgbClr val="FF8200"/>
              </a:buClr>
              <a:buSzPct val="80000"/>
            </a:pPr>
            <a:r>
              <a:rPr lang="en-US" sz="2300">
                <a:solidFill>
                  <a:srgbClr val="101820"/>
                </a:solidFill>
                <a:latin typeface="Object Sans"/>
                <a:ea typeface="+mn-lt"/>
                <a:cs typeface="+mn-lt"/>
              </a:rPr>
              <a:t>Increase sales rep usage with an easy-to-use all-in-one solution for sales data analytics</a:t>
            </a:r>
          </a:p>
        </p:txBody>
      </p:sp>
      <p:sp>
        <p:nvSpPr>
          <p:cNvPr id="11" name="Slide Number Placeholder 3">
            <a:extLst>
              <a:ext uri="{FF2B5EF4-FFF2-40B4-BE49-F238E27FC236}">
                <a16:creationId xmlns:a16="http://schemas.microsoft.com/office/drawing/2014/main" id="{FB6C1087-4D98-2931-5FCE-5941477CF177}"/>
              </a:ext>
            </a:extLst>
          </p:cNvPr>
          <p:cNvSpPr>
            <a:spLocks noGrp="1"/>
          </p:cNvSpPr>
          <p:nvPr>
            <p:ph type="sldNum" sz="quarter" idx="12"/>
          </p:nvPr>
        </p:nvSpPr>
        <p:spPr>
          <a:xfrm>
            <a:off x="546311" y="9556943"/>
            <a:ext cx="677121" cy="547688"/>
          </a:xfrm>
        </p:spPr>
        <p:txBody>
          <a:bodyPr/>
          <a:lstStyle/>
          <a:p>
            <a:fld id="{E6CEF964-F739-A543-9382-0898C4DCBAD3}" type="slidenum">
              <a:rPr lang="en-US"/>
              <a:pPr/>
              <a:t>22</a:t>
            </a:fld>
            <a:endParaRPr lang="en-US"/>
          </a:p>
        </p:txBody>
      </p:sp>
    </p:spTree>
    <p:extLst>
      <p:ext uri="{BB962C8B-B14F-4D97-AF65-F5344CB8AC3E}">
        <p14:creationId xmlns:p14="http://schemas.microsoft.com/office/powerpoint/2010/main" val="6723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7B4E4D-A102-32DB-2743-A78CFF40F0A2}"/>
              </a:ext>
            </a:extLst>
          </p:cNvPr>
          <p:cNvSpPr>
            <a:spLocks noGrp="1"/>
          </p:cNvSpPr>
          <p:nvPr>
            <p:ph type="title"/>
          </p:nvPr>
        </p:nvSpPr>
        <p:spPr/>
        <p:txBody>
          <a:bodyPr/>
          <a:lstStyle/>
          <a:p>
            <a:r>
              <a:rPr lang="en-US" sz="6600">
                <a:latin typeface="Gustavo Medium"/>
                <a:ea typeface="Gustavo Medium" pitchFamily="2" charset="77"/>
              </a:rPr>
              <a:t>The Customer Service Platform</a:t>
            </a:r>
            <a:br>
              <a:rPr lang="en-US" sz="6600">
                <a:latin typeface="Gustavo Medium"/>
                <a:ea typeface="Gustavo Medium" pitchFamily="2" charset="77"/>
              </a:rPr>
            </a:br>
            <a:r>
              <a:rPr lang="en-US" sz="6600">
                <a:latin typeface="Gustavo Medium"/>
                <a:ea typeface="Gustavo Medium" pitchFamily="2" charset="77"/>
              </a:rPr>
              <a:t>Built for Customer Service Heroes</a:t>
            </a:r>
          </a:p>
          <a:p>
            <a:br>
              <a:rPr lang="en-US" sz="4000">
                <a:solidFill>
                  <a:schemeClr val="accent4"/>
                </a:solidFill>
              </a:rPr>
            </a:br>
            <a:endParaRPr lang="en-US"/>
          </a:p>
        </p:txBody>
      </p:sp>
      <p:sp>
        <p:nvSpPr>
          <p:cNvPr id="4" name="Slide Number Placeholder 3">
            <a:extLst>
              <a:ext uri="{FF2B5EF4-FFF2-40B4-BE49-F238E27FC236}">
                <a16:creationId xmlns:a16="http://schemas.microsoft.com/office/drawing/2014/main" id="{1D62CFEB-7764-A24A-A66F-C57DF2CF5A0A}"/>
              </a:ext>
            </a:extLst>
          </p:cNvPr>
          <p:cNvSpPr>
            <a:spLocks noGrp="1"/>
          </p:cNvSpPr>
          <p:nvPr>
            <p:ph type="sldNum" sz="quarter" idx="12"/>
          </p:nvPr>
        </p:nvSpPr>
        <p:spPr/>
        <p:txBody>
          <a:bodyPr/>
          <a:lstStyle/>
          <a:p>
            <a:fld id="{E6CEF964-F739-A543-9382-0898C4DCBAD3}" type="slidenum">
              <a:rPr lang="en-US" smtClean="0"/>
              <a:pPr/>
              <a:t>23</a:t>
            </a:fld>
            <a:endParaRPr lang="en-US"/>
          </a:p>
        </p:txBody>
      </p:sp>
    </p:spTree>
    <p:extLst>
      <p:ext uri="{BB962C8B-B14F-4D97-AF65-F5344CB8AC3E}">
        <p14:creationId xmlns:p14="http://schemas.microsoft.com/office/powerpoint/2010/main" val="3592918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EA0747-B0C8-BB7D-841F-03370B453D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968" y="5444326"/>
            <a:ext cx="1943100" cy="698500"/>
          </a:xfrm>
          <a:prstGeom prst="rect">
            <a:avLst/>
          </a:prstGeom>
        </p:spPr>
      </p:pic>
      <p:sp>
        <p:nvSpPr>
          <p:cNvPr id="2" name="Title 1">
            <a:extLst>
              <a:ext uri="{FF2B5EF4-FFF2-40B4-BE49-F238E27FC236}">
                <a16:creationId xmlns:a16="http://schemas.microsoft.com/office/drawing/2014/main" id="{7565679D-F0F3-7A97-1B20-A4232E7DF70A}"/>
              </a:ext>
            </a:extLst>
          </p:cNvPr>
          <p:cNvSpPr>
            <a:spLocks noGrp="1"/>
          </p:cNvSpPr>
          <p:nvPr>
            <p:ph type="title"/>
          </p:nvPr>
        </p:nvSpPr>
        <p:spPr/>
        <p:txBody>
          <a:bodyPr/>
          <a:lstStyle/>
          <a:p>
            <a:r>
              <a:rPr lang="en-US" b="1"/>
              <a:t>“Manufacturing Firms </a:t>
            </a:r>
            <a:br>
              <a:rPr lang="en-US" b="1"/>
            </a:br>
            <a:r>
              <a:rPr lang="en-US" b="1"/>
              <a:t>Could Do Better </a:t>
            </a:r>
            <a:br>
              <a:rPr lang="en-US" b="1"/>
            </a:br>
            <a:r>
              <a:rPr lang="en-US" b="1"/>
              <a:t>With A Focus On </a:t>
            </a:r>
            <a:br>
              <a:rPr lang="en-US" b="1"/>
            </a:br>
            <a:r>
              <a:rPr lang="en-US" b="1"/>
              <a:t>Customer Experience.”</a:t>
            </a:r>
          </a:p>
        </p:txBody>
      </p:sp>
      <p:sp>
        <p:nvSpPr>
          <p:cNvPr id="3" name="Slide Number Placeholder 3">
            <a:extLst>
              <a:ext uri="{FF2B5EF4-FFF2-40B4-BE49-F238E27FC236}">
                <a16:creationId xmlns:a16="http://schemas.microsoft.com/office/drawing/2014/main" id="{75922A2D-3E5D-350F-6DC2-917B6212BA9F}"/>
              </a:ext>
            </a:extLst>
          </p:cNvPr>
          <p:cNvSpPr>
            <a:spLocks noGrp="1"/>
          </p:cNvSpPr>
          <p:nvPr>
            <p:ph type="sldNum" sz="quarter" idx="12"/>
          </p:nvPr>
        </p:nvSpPr>
        <p:spPr>
          <a:xfrm>
            <a:off x="546311" y="9556943"/>
            <a:ext cx="677121" cy="547688"/>
          </a:xfrm>
        </p:spPr>
        <p:txBody>
          <a:bodyPr/>
          <a:lstStyle/>
          <a:p>
            <a:fld id="{E6CEF964-F739-A543-9382-0898C4DCBAD3}" type="slidenum">
              <a:rPr lang="en-US"/>
              <a:pPr/>
              <a:t>24</a:t>
            </a:fld>
            <a:endParaRPr lang="en-US"/>
          </a:p>
        </p:txBody>
      </p:sp>
    </p:spTree>
    <p:extLst>
      <p:ext uri="{BB962C8B-B14F-4D97-AF65-F5344CB8AC3E}">
        <p14:creationId xmlns:p14="http://schemas.microsoft.com/office/powerpoint/2010/main" val="1157531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6775CDA-44D5-7348-5CC7-B2F8303004CD}"/>
              </a:ext>
            </a:extLst>
          </p:cNvPr>
          <p:cNvSpPr/>
          <p:nvPr/>
        </p:nvSpPr>
        <p:spPr>
          <a:xfrm>
            <a:off x="819135" y="2156555"/>
            <a:ext cx="5371186" cy="3487635"/>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590C6E4-B65D-AE82-B001-267972B01B1E}"/>
              </a:ext>
            </a:extLst>
          </p:cNvPr>
          <p:cNvSpPr/>
          <p:nvPr/>
        </p:nvSpPr>
        <p:spPr>
          <a:xfrm>
            <a:off x="819135" y="5856749"/>
            <a:ext cx="5371186" cy="3454550"/>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DDA740E-EABB-2E53-2AD6-6EE644E8A358}"/>
              </a:ext>
            </a:extLst>
          </p:cNvPr>
          <p:cNvSpPr/>
          <p:nvPr/>
        </p:nvSpPr>
        <p:spPr>
          <a:xfrm>
            <a:off x="6423506" y="2180223"/>
            <a:ext cx="5371186" cy="346396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6FCE901-3772-E05C-C38D-233636B00543}"/>
              </a:ext>
            </a:extLst>
          </p:cNvPr>
          <p:cNvSpPr/>
          <p:nvPr/>
        </p:nvSpPr>
        <p:spPr>
          <a:xfrm>
            <a:off x="6423506" y="5847331"/>
            <a:ext cx="5371186" cy="346396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44FCF6-A72D-6E9E-6840-69EAB1E9CEE2}"/>
              </a:ext>
            </a:extLst>
          </p:cNvPr>
          <p:cNvSpPr/>
          <p:nvPr/>
        </p:nvSpPr>
        <p:spPr>
          <a:xfrm>
            <a:off x="12027877" y="2180223"/>
            <a:ext cx="5371186" cy="346396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5C42029-45B6-56DB-2195-C3378538ABEC}"/>
              </a:ext>
            </a:extLst>
          </p:cNvPr>
          <p:cNvSpPr/>
          <p:nvPr/>
        </p:nvSpPr>
        <p:spPr>
          <a:xfrm>
            <a:off x="12027877" y="5847331"/>
            <a:ext cx="5371186" cy="346396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75A57B0-8189-20FA-BEA0-B41A3F90CA51}"/>
              </a:ext>
            </a:extLst>
          </p:cNvPr>
          <p:cNvSpPr/>
          <p:nvPr/>
        </p:nvSpPr>
        <p:spPr>
          <a:xfrm>
            <a:off x="8277827" y="6276991"/>
            <a:ext cx="1662545" cy="1662545"/>
          </a:xfrm>
          <a:prstGeom prst="ellipse">
            <a:avLst/>
          </a:prstGeom>
          <a:solidFill>
            <a:srgbClr val="A3D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a:extLst>
              <a:ext uri="{FF2B5EF4-FFF2-40B4-BE49-F238E27FC236}">
                <a16:creationId xmlns:a16="http://schemas.microsoft.com/office/drawing/2014/main" id="{8C879A42-684E-47E4-69CD-84BCF427FB34}"/>
              </a:ext>
            </a:extLst>
          </p:cNvPr>
          <p:cNvSpPr/>
          <p:nvPr/>
        </p:nvSpPr>
        <p:spPr>
          <a:xfrm>
            <a:off x="2673456" y="2608025"/>
            <a:ext cx="1662545" cy="166254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59F8F63E-D418-E046-3CE1-0487BFA24204}"/>
              </a:ext>
            </a:extLst>
          </p:cNvPr>
          <p:cNvSpPr/>
          <p:nvPr/>
        </p:nvSpPr>
        <p:spPr>
          <a:xfrm>
            <a:off x="2673456" y="6276991"/>
            <a:ext cx="1662545" cy="1662545"/>
          </a:xfrm>
          <a:prstGeom prst="ellipse">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8B8B62DF-3277-0D95-CE08-450A63238461}"/>
              </a:ext>
            </a:extLst>
          </p:cNvPr>
          <p:cNvSpPr/>
          <p:nvPr/>
        </p:nvSpPr>
        <p:spPr>
          <a:xfrm>
            <a:off x="8277827" y="2608025"/>
            <a:ext cx="1662545" cy="1662545"/>
          </a:xfrm>
          <a:prstGeom prst="ellipse">
            <a:avLst/>
          </a:prstGeom>
          <a:solidFill>
            <a:srgbClr val="007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C94FEF3E-19A4-89A0-B801-47F3A8E98B46}"/>
              </a:ext>
            </a:extLst>
          </p:cNvPr>
          <p:cNvSpPr/>
          <p:nvPr/>
        </p:nvSpPr>
        <p:spPr>
          <a:xfrm>
            <a:off x="13882198" y="2608024"/>
            <a:ext cx="1662545" cy="1662546"/>
          </a:xfrm>
          <a:prstGeom prst="ellipse">
            <a:avLst/>
          </a:prstGeom>
          <a:solidFill>
            <a:srgbClr val="079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Oval 16">
            <a:extLst>
              <a:ext uri="{FF2B5EF4-FFF2-40B4-BE49-F238E27FC236}">
                <a16:creationId xmlns:a16="http://schemas.microsoft.com/office/drawing/2014/main" id="{F34A4CA3-576A-995C-F888-87139DDEB9E2}"/>
              </a:ext>
            </a:extLst>
          </p:cNvPr>
          <p:cNvSpPr/>
          <p:nvPr/>
        </p:nvSpPr>
        <p:spPr>
          <a:xfrm>
            <a:off x="13882198" y="6276991"/>
            <a:ext cx="1662545" cy="16625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a:extLst>
              <a:ext uri="{FF2B5EF4-FFF2-40B4-BE49-F238E27FC236}">
                <a16:creationId xmlns:a16="http://schemas.microsoft.com/office/drawing/2014/main" id="{64257167-BA58-2F4B-9727-9AD2DB9A03BD}"/>
              </a:ext>
            </a:extLst>
          </p:cNvPr>
          <p:cNvSpPr>
            <a:spLocks noGrp="1"/>
          </p:cNvSpPr>
          <p:nvPr>
            <p:ph type="title"/>
          </p:nvPr>
        </p:nvSpPr>
        <p:spPr/>
        <p:txBody>
          <a:bodyPr/>
          <a:lstStyle/>
          <a:p>
            <a:r>
              <a:rPr lang="en-US"/>
              <a:t>Customer Service Challenges in Manufacturing</a:t>
            </a:r>
          </a:p>
        </p:txBody>
      </p:sp>
      <p:sp>
        <p:nvSpPr>
          <p:cNvPr id="3" name="Slide Number Placeholder 2">
            <a:extLst>
              <a:ext uri="{FF2B5EF4-FFF2-40B4-BE49-F238E27FC236}">
                <a16:creationId xmlns:a16="http://schemas.microsoft.com/office/drawing/2014/main" id="{4CDCEA2C-4457-A142-A9B9-1B1C9530C9BA}"/>
              </a:ext>
            </a:extLst>
          </p:cNvPr>
          <p:cNvSpPr>
            <a:spLocks noGrp="1"/>
          </p:cNvSpPr>
          <p:nvPr>
            <p:ph type="sldNum" sz="quarter" idx="12"/>
          </p:nvPr>
        </p:nvSpPr>
        <p:spPr/>
        <p:txBody>
          <a:bodyPr/>
          <a:lstStyle/>
          <a:p>
            <a:fld id="{E6CEF964-F739-A543-9382-0898C4DCBAD3}" type="slidenum">
              <a:rPr lang="en-US" smtClean="0"/>
              <a:pPr/>
              <a:t>25</a:t>
            </a:fld>
            <a:endParaRPr lang="en-US"/>
          </a:p>
        </p:txBody>
      </p:sp>
      <p:sp>
        <p:nvSpPr>
          <p:cNvPr id="16" name="TextBox 15">
            <a:extLst>
              <a:ext uri="{FF2B5EF4-FFF2-40B4-BE49-F238E27FC236}">
                <a16:creationId xmlns:a16="http://schemas.microsoft.com/office/drawing/2014/main" id="{A6A61A33-956D-04A9-8BC9-B267D55E6A4E}"/>
              </a:ext>
            </a:extLst>
          </p:cNvPr>
          <p:cNvSpPr txBox="1"/>
          <p:nvPr/>
        </p:nvSpPr>
        <p:spPr>
          <a:xfrm>
            <a:off x="1572567" y="4424228"/>
            <a:ext cx="3864323" cy="862031"/>
          </a:xfrm>
          <a:prstGeom prst="rect">
            <a:avLst/>
          </a:prstGeom>
          <a:noFill/>
        </p:spPr>
        <p:txBody>
          <a:bodyPr wrap="square" lIns="0" tIns="0" rIns="0" bIns="0" rtlCol="0" anchor="t">
            <a:spAutoFit/>
          </a:bodyPr>
          <a:lstStyle/>
          <a:p>
            <a:pPr algn="ctr" defTabSz="1632837">
              <a:spcBef>
                <a:spcPct val="50000"/>
              </a:spcBef>
              <a:spcAft>
                <a:spcPct val="0"/>
              </a:spcAft>
              <a:defRPr/>
            </a:pPr>
            <a:r>
              <a:rPr lang="en-US" sz="2801" b="1" kern="0">
                <a:latin typeface="Object Sans"/>
                <a:ea typeface="Arial Unicode MS"/>
                <a:cs typeface="Arial Unicode MS"/>
              </a:rPr>
              <a:t>Customer Service </a:t>
            </a:r>
            <a:br>
              <a:rPr lang="en-US" sz="2801" b="1" kern="0">
                <a:latin typeface="Object Sans"/>
                <a:ea typeface="Arial Unicode MS"/>
                <a:cs typeface="Arial Unicode MS"/>
              </a:rPr>
            </a:br>
            <a:r>
              <a:rPr lang="en-US" sz="2801" b="1" kern="0">
                <a:latin typeface="Object Sans"/>
                <a:ea typeface="Arial Unicode MS"/>
                <a:cs typeface="Arial Unicode MS"/>
              </a:rPr>
              <a:t>Experience &amp; CSAT</a:t>
            </a:r>
            <a:endParaRPr lang="en-US" sz="1800">
              <a:cs typeface="Arial" panose="020B0604020202020204"/>
            </a:endParaRPr>
          </a:p>
        </p:txBody>
      </p:sp>
      <p:sp>
        <p:nvSpPr>
          <p:cNvPr id="18" name="TextBox 17">
            <a:extLst>
              <a:ext uri="{FF2B5EF4-FFF2-40B4-BE49-F238E27FC236}">
                <a16:creationId xmlns:a16="http://schemas.microsoft.com/office/drawing/2014/main" id="{7F9C505B-6F30-9419-C585-D657C1C30030}"/>
              </a:ext>
            </a:extLst>
          </p:cNvPr>
          <p:cNvSpPr txBox="1"/>
          <p:nvPr/>
        </p:nvSpPr>
        <p:spPr>
          <a:xfrm>
            <a:off x="1999837" y="8109694"/>
            <a:ext cx="3009783" cy="862031"/>
          </a:xfrm>
          <a:prstGeom prst="rect">
            <a:avLst/>
          </a:prstGeom>
          <a:noFill/>
        </p:spPr>
        <p:txBody>
          <a:bodyPr wrap="square" lIns="0" tIns="0" rIns="0" bIns="0" rtlCol="0" anchor="t">
            <a:spAutoFit/>
          </a:bodyPr>
          <a:lstStyle/>
          <a:p>
            <a:pPr algn="ctr" defTabSz="1632837" fontAlgn="base">
              <a:spcBef>
                <a:spcPct val="50000"/>
              </a:spcBef>
              <a:spcAft>
                <a:spcPct val="0"/>
              </a:spcAft>
              <a:buClr>
                <a:srgbClr val="F0AB00"/>
              </a:buClr>
              <a:buSzPct val="80000"/>
              <a:defRPr/>
            </a:pPr>
            <a:r>
              <a:rPr lang="en-US" sz="2801" b="1" kern="0">
                <a:latin typeface="Object Sans" pitchFamily="2" charset="77"/>
                <a:ea typeface="Arial Unicode MS" pitchFamily="34" charset="-128"/>
                <a:cs typeface="Arial Unicode MS" pitchFamily="34" charset="-128"/>
              </a:rPr>
              <a:t>Digital Service Transformation</a:t>
            </a:r>
          </a:p>
        </p:txBody>
      </p:sp>
      <p:sp>
        <p:nvSpPr>
          <p:cNvPr id="15" name="TextBox 14">
            <a:extLst>
              <a:ext uri="{FF2B5EF4-FFF2-40B4-BE49-F238E27FC236}">
                <a16:creationId xmlns:a16="http://schemas.microsoft.com/office/drawing/2014/main" id="{7C653645-ED35-AC8A-F6E9-8D6EE1934908}"/>
              </a:ext>
            </a:extLst>
          </p:cNvPr>
          <p:cNvSpPr txBox="1"/>
          <p:nvPr/>
        </p:nvSpPr>
        <p:spPr>
          <a:xfrm>
            <a:off x="7570421" y="4424228"/>
            <a:ext cx="3077357" cy="862031"/>
          </a:xfrm>
          <a:prstGeom prst="rect">
            <a:avLst/>
          </a:prstGeom>
          <a:noFill/>
        </p:spPr>
        <p:txBody>
          <a:bodyPr wrap="square" lIns="0" tIns="0" rIns="0" bIns="0" rtlCol="0" anchor="t">
            <a:spAutoFit/>
          </a:bodyPr>
          <a:lstStyle/>
          <a:p>
            <a:pPr algn="ctr" defTabSz="1632837">
              <a:spcBef>
                <a:spcPct val="50000"/>
              </a:spcBef>
              <a:spcAft>
                <a:spcPct val="0"/>
              </a:spcAft>
              <a:defRPr/>
            </a:pPr>
            <a:r>
              <a:rPr lang="en-US" sz="2801" b="1" kern="0">
                <a:latin typeface="Object Sans"/>
                <a:ea typeface="Arial Unicode MS"/>
                <a:cs typeface="Arial Unicode MS"/>
              </a:rPr>
              <a:t>Product </a:t>
            </a:r>
            <a:br>
              <a:rPr lang="en-US" sz="2801" b="1" kern="0">
                <a:latin typeface="Object Sans"/>
                <a:ea typeface="Arial Unicode MS"/>
                <a:cs typeface="Arial Unicode MS"/>
              </a:rPr>
            </a:br>
            <a:r>
              <a:rPr lang="en-US" sz="2801" b="1" kern="0">
                <a:latin typeface="Object Sans"/>
                <a:ea typeface="Arial Unicode MS"/>
                <a:cs typeface="Arial Unicode MS"/>
              </a:rPr>
              <a:t>Quality</a:t>
            </a:r>
            <a:endParaRPr lang="en-US" sz="2801"/>
          </a:p>
        </p:txBody>
      </p:sp>
      <p:pic>
        <p:nvPicPr>
          <p:cNvPr id="36" name="Graphic 35">
            <a:extLst>
              <a:ext uri="{FF2B5EF4-FFF2-40B4-BE49-F238E27FC236}">
                <a16:creationId xmlns:a16="http://schemas.microsoft.com/office/drawing/2014/main" id="{3C7CA567-6A29-1EA8-802C-97B3AE3910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4694" y="3061962"/>
            <a:ext cx="628807" cy="838410"/>
          </a:xfrm>
          <a:prstGeom prst="rect">
            <a:avLst/>
          </a:prstGeom>
        </p:spPr>
      </p:pic>
      <p:sp>
        <p:nvSpPr>
          <p:cNvPr id="23" name="TextBox 22">
            <a:extLst>
              <a:ext uri="{FF2B5EF4-FFF2-40B4-BE49-F238E27FC236}">
                <a16:creationId xmlns:a16="http://schemas.microsoft.com/office/drawing/2014/main" id="{32562112-3B1C-0E1B-B829-98A8587E4D3D}"/>
              </a:ext>
            </a:extLst>
          </p:cNvPr>
          <p:cNvSpPr txBox="1"/>
          <p:nvPr/>
        </p:nvSpPr>
        <p:spPr>
          <a:xfrm>
            <a:off x="12387886" y="4424228"/>
            <a:ext cx="4651169" cy="1293046"/>
          </a:xfrm>
          <a:prstGeom prst="rect">
            <a:avLst/>
          </a:prstGeom>
          <a:noFill/>
        </p:spPr>
        <p:txBody>
          <a:bodyPr wrap="square" lIns="0" tIns="0" rIns="0" bIns="0" rtlCol="0" anchor="t" anchorCtr="0">
            <a:spAutoFit/>
          </a:bodyPr>
          <a:lstStyle/>
          <a:p>
            <a:pPr algn="ctr" defTabSz="1632837" fontAlgn="base">
              <a:spcBef>
                <a:spcPct val="50000"/>
              </a:spcBef>
              <a:spcAft>
                <a:spcPct val="0"/>
              </a:spcAft>
              <a:buClr>
                <a:srgbClr val="F0AB00"/>
              </a:buClr>
              <a:buSzPct val="80000"/>
              <a:defRPr/>
            </a:pPr>
            <a:r>
              <a:rPr lang="en-US" sz="2801" b="1" kern="0">
                <a:latin typeface="Object Sans" pitchFamily="2" charset="77"/>
                <a:ea typeface="Arial Unicode MS" pitchFamily="34" charset="-128"/>
                <a:cs typeface="Arial Unicode MS" pitchFamily="34" charset="-128"/>
              </a:rPr>
              <a:t>Service Responsiveness/SLAs</a:t>
            </a:r>
          </a:p>
        </p:txBody>
      </p:sp>
      <p:sp>
        <p:nvSpPr>
          <p:cNvPr id="43" name="TextBox 42">
            <a:extLst>
              <a:ext uri="{FF2B5EF4-FFF2-40B4-BE49-F238E27FC236}">
                <a16:creationId xmlns:a16="http://schemas.microsoft.com/office/drawing/2014/main" id="{5BC43301-45EE-DE20-7F10-9EF01A179D86}"/>
              </a:ext>
            </a:extLst>
          </p:cNvPr>
          <p:cNvSpPr txBox="1"/>
          <p:nvPr/>
        </p:nvSpPr>
        <p:spPr>
          <a:xfrm>
            <a:off x="7816565" y="8109694"/>
            <a:ext cx="2585069" cy="862031"/>
          </a:xfrm>
          <a:prstGeom prst="rect">
            <a:avLst/>
          </a:prstGeom>
          <a:noFill/>
        </p:spPr>
        <p:txBody>
          <a:bodyPr wrap="square" lIns="0" tIns="0" rIns="0" bIns="0" rtlCol="0" anchor="t" anchorCtr="0">
            <a:spAutoFit/>
          </a:bodyPr>
          <a:lstStyle/>
          <a:p>
            <a:pPr algn="ctr" defTabSz="1632837" fontAlgn="base">
              <a:spcBef>
                <a:spcPct val="50000"/>
              </a:spcBef>
              <a:spcAft>
                <a:spcPct val="0"/>
              </a:spcAft>
              <a:buClr>
                <a:srgbClr val="F0AB00"/>
              </a:buClr>
              <a:buSzPct val="80000"/>
              <a:defRPr/>
            </a:pPr>
            <a:r>
              <a:rPr lang="en-US" sz="2801" b="1" kern="0">
                <a:latin typeface="Object Sans"/>
                <a:ea typeface="Arial Unicode MS"/>
                <a:cs typeface="Arial Unicode MS"/>
              </a:rPr>
              <a:t>Field </a:t>
            </a:r>
            <a:br>
              <a:rPr lang="en-US" sz="2801" b="1" kern="0">
                <a:latin typeface="Object Sans"/>
                <a:ea typeface="Arial Unicode MS"/>
                <a:cs typeface="Arial Unicode MS"/>
              </a:rPr>
            </a:br>
            <a:r>
              <a:rPr lang="en-US" sz="2801" b="1" kern="0">
                <a:latin typeface="Object Sans"/>
                <a:ea typeface="Arial Unicode MS"/>
                <a:cs typeface="Arial Unicode MS"/>
              </a:rPr>
              <a:t>Service</a:t>
            </a:r>
          </a:p>
        </p:txBody>
      </p:sp>
      <p:sp>
        <p:nvSpPr>
          <p:cNvPr id="49" name="TextBox 48">
            <a:extLst>
              <a:ext uri="{FF2B5EF4-FFF2-40B4-BE49-F238E27FC236}">
                <a16:creationId xmlns:a16="http://schemas.microsoft.com/office/drawing/2014/main" id="{02953E6A-8C85-4B20-1141-F5AFC6AC963D}"/>
              </a:ext>
            </a:extLst>
          </p:cNvPr>
          <p:cNvSpPr txBox="1"/>
          <p:nvPr/>
        </p:nvSpPr>
        <p:spPr>
          <a:xfrm>
            <a:off x="12588093" y="8109694"/>
            <a:ext cx="4250755" cy="862031"/>
          </a:xfrm>
          <a:prstGeom prst="rect">
            <a:avLst/>
          </a:prstGeom>
          <a:noFill/>
        </p:spPr>
        <p:txBody>
          <a:bodyPr wrap="square" lIns="0" tIns="0" rIns="0" bIns="0" rtlCol="0" anchor="t" anchorCtr="0">
            <a:spAutoFit/>
          </a:bodyPr>
          <a:lstStyle/>
          <a:p>
            <a:pPr algn="ctr" defTabSz="1632837" fontAlgn="base">
              <a:spcBef>
                <a:spcPct val="50000"/>
              </a:spcBef>
              <a:spcAft>
                <a:spcPct val="0"/>
              </a:spcAft>
              <a:buClr>
                <a:srgbClr val="F0AB00"/>
              </a:buClr>
              <a:buSzPct val="80000"/>
              <a:defRPr/>
            </a:pPr>
            <a:r>
              <a:rPr lang="en-US" sz="2801" b="1" kern="0">
                <a:latin typeface="Object Sans" pitchFamily="2" charset="77"/>
                <a:ea typeface="Arial Unicode MS" pitchFamily="34" charset="-128"/>
                <a:cs typeface="Arial Unicode MS" pitchFamily="34" charset="-128"/>
              </a:rPr>
              <a:t>After-sales Service as Source of Revenue</a:t>
            </a:r>
          </a:p>
        </p:txBody>
      </p:sp>
      <p:pic>
        <p:nvPicPr>
          <p:cNvPr id="50" name="Graphic 49">
            <a:extLst>
              <a:ext uri="{FF2B5EF4-FFF2-40B4-BE49-F238E27FC236}">
                <a16:creationId xmlns:a16="http://schemas.microsoft.com/office/drawing/2014/main" id="{F952129B-43EC-A807-2A6B-5A9A7350B9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39398" y="3065223"/>
            <a:ext cx="748145" cy="748145"/>
          </a:xfrm>
          <a:prstGeom prst="rect">
            <a:avLst/>
          </a:prstGeom>
        </p:spPr>
      </p:pic>
      <p:pic>
        <p:nvPicPr>
          <p:cNvPr id="2" name="Graphic 1">
            <a:extLst>
              <a:ext uri="{FF2B5EF4-FFF2-40B4-BE49-F238E27FC236}">
                <a16:creationId xmlns:a16="http://schemas.microsoft.com/office/drawing/2014/main" id="{50CB0AF2-BE1B-C609-BDD6-C4DFE2CFD9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34841" y="6663177"/>
            <a:ext cx="539774" cy="863637"/>
          </a:xfrm>
          <a:prstGeom prst="rect">
            <a:avLst/>
          </a:prstGeom>
        </p:spPr>
      </p:pic>
      <p:pic>
        <p:nvPicPr>
          <p:cNvPr id="32" name="Graphic 31">
            <a:extLst>
              <a:ext uri="{FF2B5EF4-FFF2-40B4-BE49-F238E27FC236}">
                <a16:creationId xmlns:a16="http://schemas.microsoft.com/office/drawing/2014/main" id="{436DA354-7E09-1C58-54C1-1320330C4F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35026" y="6734190"/>
            <a:ext cx="748145" cy="748145"/>
          </a:xfrm>
          <a:prstGeom prst="rect">
            <a:avLst/>
          </a:prstGeom>
        </p:spPr>
      </p:pic>
      <p:pic>
        <p:nvPicPr>
          <p:cNvPr id="5" name="Graphic 4">
            <a:extLst>
              <a:ext uri="{FF2B5EF4-FFF2-40B4-BE49-F238E27FC236}">
                <a16:creationId xmlns:a16="http://schemas.microsoft.com/office/drawing/2014/main" id="{5607EA6C-1378-3F03-D840-C57B977A1D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42630" y="6734190"/>
            <a:ext cx="822960" cy="822960"/>
          </a:xfrm>
          <a:prstGeom prst="rect">
            <a:avLst/>
          </a:prstGeom>
        </p:spPr>
      </p:pic>
      <p:pic>
        <p:nvPicPr>
          <p:cNvPr id="11" name="Graphic 10">
            <a:extLst>
              <a:ext uri="{FF2B5EF4-FFF2-40B4-BE49-F238E27FC236}">
                <a16:creationId xmlns:a16="http://schemas.microsoft.com/office/drawing/2014/main" id="{4D4E9809-7DE9-3994-CA51-3F06B16F36C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20981" y="3023237"/>
            <a:ext cx="767493" cy="877135"/>
          </a:xfrm>
          <a:prstGeom prst="rect">
            <a:avLst/>
          </a:prstGeom>
        </p:spPr>
      </p:pic>
    </p:spTree>
    <p:extLst>
      <p:ext uri="{BB962C8B-B14F-4D97-AF65-F5344CB8AC3E}">
        <p14:creationId xmlns:p14="http://schemas.microsoft.com/office/powerpoint/2010/main" val="144660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DB88AC3-4212-75B9-85A4-9A13E8DD6AF1}"/>
              </a:ext>
            </a:extLst>
          </p:cNvPr>
          <p:cNvGrpSpPr/>
          <p:nvPr/>
        </p:nvGrpSpPr>
        <p:grpSpPr>
          <a:xfrm>
            <a:off x="5197116" y="2723249"/>
            <a:ext cx="3821632" cy="5524013"/>
            <a:chOff x="5197116" y="2723249"/>
            <a:chExt cx="3821632" cy="5524013"/>
          </a:xfrm>
        </p:grpSpPr>
        <p:sp>
          <p:nvSpPr>
            <p:cNvPr id="43" name="Rectangle: Rounded Corners 42">
              <a:extLst>
                <a:ext uri="{FF2B5EF4-FFF2-40B4-BE49-F238E27FC236}">
                  <a16:creationId xmlns:a16="http://schemas.microsoft.com/office/drawing/2014/main" id="{A46DC474-BC5B-4754-A90F-5F0FE3B19EE8}"/>
                </a:ext>
              </a:extLst>
            </p:cNvPr>
            <p:cNvSpPr/>
            <p:nvPr/>
          </p:nvSpPr>
          <p:spPr>
            <a:xfrm>
              <a:off x="5197121" y="2723249"/>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7B1C76A-9A4B-4116-88DC-DACAB205329F}"/>
                </a:ext>
              </a:extLst>
            </p:cNvPr>
            <p:cNvSpPr/>
            <p:nvPr/>
          </p:nvSpPr>
          <p:spPr>
            <a:xfrm>
              <a:off x="6201949" y="3411139"/>
              <a:ext cx="1696538" cy="1727129"/>
            </a:xfrm>
            <a:prstGeom prst="ellipse">
              <a:avLst/>
            </a:prstGeom>
            <a:solidFill>
              <a:srgbClr val="529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115668-536C-1349-B265-5639AF0D04AE}"/>
                </a:ext>
              </a:extLst>
            </p:cNvPr>
            <p:cNvSpPr txBox="1"/>
            <p:nvPr/>
          </p:nvSpPr>
          <p:spPr>
            <a:xfrm>
              <a:off x="5197116" y="5814894"/>
              <a:ext cx="3778935" cy="1293046"/>
            </a:xfrm>
            <a:prstGeom prst="rect">
              <a:avLst/>
            </a:prstGeom>
            <a:noFill/>
          </p:spPr>
          <p:txBody>
            <a:bodyPr wrap="square" lIns="0" tIns="0" rIns="0" bIns="0" rtlCol="0">
              <a:spAutoFit/>
            </a:bodyPr>
            <a:lstStyle/>
            <a:p>
              <a:pPr algn="ctr" defTabSz="1632756" fontAlgn="base">
                <a:spcBef>
                  <a:spcPct val="50000"/>
                </a:spcBef>
                <a:spcAft>
                  <a:spcPct val="0"/>
                </a:spcAft>
                <a:buClr>
                  <a:srgbClr val="F0AB00"/>
                </a:buClr>
                <a:buSzPct val="80000"/>
                <a:defRPr/>
              </a:pPr>
              <a:r>
                <a:rPr lang="en-US" sz="2801" b="1" kern="0">
                  <a:solidFill>
                    <a:srgbClr val="529736"/>
                  </a:solidFill>
                  <a:latin typeface="Object Sans" pitchFamily="2" charset="77"/>
                  <a:ea typeface="Arial Unicode MS" pitchFamily="34" charset="-128"/>
                  <a:cs typeface="Arial Unicode MS" pitchFamily="34" charset="-128"/>
                </a:rPr>
                <a:t>Empower</a:t>
              </a:r>
              <a:r>
                <a:rPr lang="en-US" sz="2801" kern="0">
                  <a:solidFill>
                    <a:srgbClr val="000000"/>
                  </a:solidFill>
                  <a:latin typeface="Object Sans" pitchFamily="2" charset="77"/>
                  <a:ea typeface="Arial Unicode MS" pitchFamily="34" charset="-128"/>
                  <a:cs typeface="Arial Unicode MS" pitchFamily="34" charset="-128"/>
                </a:rPr>
                <a:t> </a:t>
              </a:r>
              <a:br>
                <a:rPr lang="en-US" sz="2801" kern="0">
                  <a:solidFill>
                    <a:srgbClr val="000000"/>
                  </a:solidFill>
                  <a:latin typeface="Object Sans" pitchFamily="2" charset="77"/>
                  <a:ea typeface="Arial Unicode MS" pitchFamily="34" charset="-128"/>
                  <a:cs typeface="Arial Unicode MS" pitchFamily="34" charset="-128"/>
                </a:rPr>
              </a:br>
              <a:r>
                <a:rPr lang="en-US" sz="2801" kern="0">
                  <a:solidFill>
                    <a:srgbClr val="000000"/>
                  </a:solidFill>
                  <a:latin typeface="Object Sans" pitchFamily="2" charset="77"/>
                  <a:ea typeface="Arial Unicode MS" pitchFamily="34" charset="-128"/>
                  <a:cs typeface="Arial Unicode MS" pitchFamily="34" charset="-128"/>
                </a:rPr>
                <a:t>your employees</a:t>
              </a:r>
              <a:br>
                <a:rPr lang="en-US" sz="2801" kern="0">
                  <a:solidFill>
                    <a:srgbClr val="000000"/>
                  </a:solidFill>
                  <a:latin typeface="Object Sans" pitchFamily="2" charset="77"/>
                  <a:ea typeface="Arial Unicode MS" pitchFamily="34" charset="-128"/>
                  <a:cs typeface="Arial Unicode MS" pitchFamily="34" charset="-128"/>
                </a:rPr>
              </a:br>
              <a:r>
                <a:rPr lang="en-US" sz="2801" kern="0">
                  <a:solidFill>
                    <a:srgbClr val="000000"/>
                  </a:solidFill>
                  <a:latin typeface="Object Sans" pitchFamily="2" charset="77"/>
                  <a:ea typeface="Arial Unicode MS" pitchFamily="34" charset="-128"/>
                  <a:cs typeface="Arial Unicode MS" pitchFamily="34" charset="-128"/>
                </a:rPr>
                <a:t>with real-time insights</a:t>
              </a:r>
            </a:p>
          </p:txBody>
        </p:sp>
        <p:pic>
          <p:nvPicPr>
            <p:cNvPr id="14" name="Graphic 13">
              <a:extLst>
                <a:ext uri="{FF2B5EF4-FFF2-40B4-BE49-F238E27FC236}">
                  <a16:creationId xmlns:a16="http://schemas.microsoft.com/office/drawing/2014/main" id="{1FE90DC7-7355-2947-8C20-CCF79AAB73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8735" y="3863223"/>
              <a:ext cx="822960" cy="822960"/>
            </a:xfrm>
            <a:prstGeom prst="rect">
              <a:avLst/>
            </a:prstGeom>
          </p:spPr>
        </p:pic>
      </p:grpSp>
      <p:grpSp>
        <p:nvGrpSpPr>
          <p:cNvPr id="2" name="Group 1">
            <a:extLst>
              <a:ext uri="{FF2B5EF4-FFF2-40B4-BE49-F238E27FC236}">
                <a16:creationId xmlns:a16="http://schemas.microsoft.com/office/drawing/2014/main" id="{7815B5B9-F320-8250-7353-52C390EEC60E}"/>
              </a:ext>
            </a:extLst>
          </p:cNvPr>
          <p:cNvGrpSpPr/>
          <p:nvPr/>
        </p:nvGrpSpPr>
        <p:grpSpPr>
          <a:xfrm>
            <a:off x="984133" y="2723249"/>
            <a:ext cx="3821628" cy="5524013"/>
            <a:chOff x="984133" y="2723249"/>
            <a:chExt cx="3821628" cy="5524013"/>
          </a:xfrm>
        </p:grpSpPr>
        <p:sp>
          <p:nvSpPr>
            <p:cNvPr id="42" name="Rectangle: Rounded Corners 41">
              <a:extLst>
                <a:ext uri="{FF2B5EF4-FFF2-40B4-BE49-F238E27FC236}">
                  <a16:creationId xmlns:a16="http://schemas.microsoft.com/office/drawing/2014/main" id="{316B6847-F3F7-4C56-8ADF-CCDD98E9764F}"/>
                </a:ext>
              </a:extLst>
            </p:cNvPr>
            <p:cNvSpPr/>
            <p:nvPr/>
          </p:nvSpPr>
          <p:spPr>
            <a:xfrm>
              <a:off x="984134" y="2723249"/>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B576C46-521F-4237-8ED7-C1B85A3069A1}"/>
                </a:ext>
              </a:extLst>
            </p:cNvPr>
            <p:cNvSpPr/>
            <p:nvPr/>
          </p:nvSpPr>
          <p:spPr>
            <a:xfrm>
              <a:off x="2046679" y="3411139"/>
              <a:ext cx="1696538" cy="1727129"/>
            </a:xfrm>
            <a:prstGeom prst="ellipse">
              <a:avLst/>
            </a:prstGeom>
            <a:solidFill>
              <a:srgbClr val="51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5E41F5-B79C-2E43-A0AD-516B8DA75390}"/>
                </a:ext>
              </a:extLst>
            </p:cNvPr>
            <p:cNvSpPr txBox="1"/>
            <p:nvPr/>
          </p:nvSpPr>
          <p:spPr>
            <a:xfrm>
              <a:off x="984133" y="5814894"/>
              <a:ext cx="3821627" cy="1293046"/>
            </a:xfrm>
            <a:prstGeom prst="rect">
              <a:avLst/>
            </a:prstGeom>
            <a:noFill/>
          </p:spPr>
          <p:txBody>
            <a:bodyPr wrap="square" lIns="0" tIns="0" rIns="0" bIns="0" rtlCol="0" anchor="t">
              <a:spAutoFit/>
            </a:bodyPr>
            <a:lstStyle/>
            <a:p>
              <a:pPr algn="ctr" defTabSz="1632756" fontAlgn="base">
                <a:spcBef>
                  <a:spcPct val="50000"/>
                </a:spcBef>
                <a:spcAft>
                  <a:spcPct val="0"/>
                </a:spcAft>
                <a:buClr>
                  <a:srgbClr val="F0AB00"/>
                </a:buClr>
                <a:buSzPct val="80000"/>
                <a:defRPr/>
              </a:pPr>
              <a:r>
                <a:rPr lang="en-US" sz="2801" b="1" kern="0">
                  <a:solidFill>
                    <a:srgbClr val="529736"/>
                  </a:solidFill>
                  <a:latin typeface="Object Sans"/>
                  <a:ea typeface="Arial Unicode MS"/>
                  <a:cs typeface="Arial Unicode MS"/>
                </a:rPr>
                <a:t>Engage</a:t>
              </a:r>
              <a:r>
                <a:rPr lang="en-US" sz="2801" kern="0">
                  <a:solidFill>
                    <a:srgbClr val="000000"/>
                  </a:solidFill>
                  <a:latin typeface="Object Sans"/>
                  <a:ea typeface="Arial Unicode MS"/>
                  <a:cs typeface="Arial Unicode MS"/>
                </a:rPr>
                <a:t> </a:t>
              </a:r>
              <a:br>
                <a:rPr lang="en-US" sz="2801" kern="0">
                  <a:latin typeface="Object Sans" pitchFamily="2" charset="77"/>
                  <a:ea typeface="Arial Unicode MS" pitchFamily="34" charset="-128"/>
                  <a:cs typeface="Arial Unicode MS" pitchFamily="34" charset="-128"/>
                </a:rPr>
              </a:br>
              <a:r>
                <a:rPr lang="en-US" sz="2801" kern="0">
                  <a:solidFill>
                    <a:srgbClr val="000000"/>
                  </a:solidFill>
                  <a:latin typeface="Object Sans"/>
                  <a:ea typeface="Arial Unicode MS"/>
                  <a:cs typeface="Arial Unicode MS"/>
                </a:rPr>
                <a:t>your customers</a:t>
              </a:r>
              <a:br>
                <a:rPr lang="en-US" sz="2801" kern="0">
                  <a:solidFill>
                    <a:srgbClr val="000000"/>
                  </a:solidFill>
                  <a:latin typeface="Object Sans"/>
                  <a:ea typeface="Arial Unicode MS"/>
                  <a:cs typeface="Arial Unicode MS"/>
                </a:rPr>
              </a:br>
              <a:r>
                <a:rPr lang="en-US" sz="2801" kern="0">
                  <a:solidFill>
                    <a:srgbClr val="000000"/>
                  </a:solidFill>
                  <a:latin typeface="Object Sans"/>
                  <a:ea typeface="Arial Unicode MS"/>
                  <a:cs typeface="Arial Unicode MS"/>
                </a:rPr>
                <a:t> on their terms</a:t>
              </a:r>
            </a:p>
          </p:txBody>
        </p:sp>
      </p:grpSp>
      <p:grpSp>
        <p:nvGrpSpPr>
          <p:cNvPr id="3" name="Group 2">
            <a:extLst>
              <a:ext uri="{FF2B5EF4-FFF2-40B4-BE49-F238E27FC236}">
                <a16:creationId xmlns:a16="http://schemas.microsoft.com/office/drawing/2014/main" id="{FFE30B4D-E485-16F9-2C25-ECFB57D3C44D}"/>
              </a:ext>
            </a:extLst>
          </p:cNvPr>
          <p:cNvGrpSpPr/>
          <p:nvPr/>
        </p:nvGrpSpPr>
        <p:grpSpPr>
          <a:xfrm>
            <a:off x="13623095" y="2723249"/>
            <a:ext cx="3821627" cy="5522976"/>
            <a:chOff x="13623095" y="2723249"/>
            <a:chExt cx="3821627" cy="5524013"/>
          </a:xfrm>
        </p:grpSpPr>
        <p:sp>
          <p:nvSpPr>
            <p:cNvPr id="45" name="Rectangle: Rounded Corners 44">
              <a:extLst>
                <a:ext uri="{FF2B5EF4-FFF2-40B4-BE49-F238E27FC236}">
                  <a16:creationId xmlns:a16="http://schemas.microsoft.com/office/drawing/2014/main" id="{1C63A790-3A47-47AC-A85B-3DD9AB2EB223}"/>
                </a:ext>
              </a:extLst>
            </p:cNvPr>
            <p:cNvSpPr/>
            <p:nvPr/>
          </p:nvSpPr>
          <p:spPr>
            <a:xfrm>
              <a:off x="13623095" y="2723249"/>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26FB4F7-B261-44D7-9C3A-7E74FF13A7B4}"/>
                </a:ext>
              </a:extLst>
            </p:cNvPr>
            <p:cNvSpPr/>
            <p:nvPr/>
          </p:nvSpPr>
          <p:spPr>
            <a:xfrm>
              <a:off x="14740411" y="3411139"/>
              <a:ext cx="1696538" cy="1727129"/>
            </a:xfrm>
            <a:prstGeom prst="ellipse">
              <a:avLst/>
            </a:prstGeom>
            <a:solidFill>
              <a:srgbClr val="529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37BE817-C058-A645-A218-3360BF9F4911}"/>
                </a:ext>
              </a:extLst>
            </p:cNvPr>
            <p:cNvSpPr txBox="1"/>
            <p:nvPr/>
          </p:nvSpPr>
          <p:spPr>
            <a:xfrm>
              <a:off x="13623095" y="5814894"/>
              <a:ext cx="3821627" cy="1724386"/>
            </a:xfrm>
            <a:prstGeom prst="rect">
              <a:avLst/>
            </a:prstGeom>
            <a:noFill/>
          </p:spPr>
          <p:txBody>
            <a:bodyPr wrap="square" lIns="0" tIns="0" rIns="0" bIns="0" rtlCol="0">
              <a:spAutoFit/>
            </a:bodyPr>
            <a:lstStyle/>
            <a:p>
              <a:pPr algn="ctr" defTabSz="1632756" fontAlgn="base">
                <a:spcBef>
                  <a:spcPct val="50000"/>
                </a:spcBef>
                <a:spcAft>
                  <a:spcPct val="0"/>
                </a:spcAft>
                <a:buClr>
                  <a:srgbClr val="F0AB00"/>
                </a:buClr>
                <a:buSzPct val="80000"/>
                <a:defRPr/>
              </a:pPr>
              <a:r>
                <a:rPr lang="en-US" sz="2801" b="1" kern="0">
                  <a:solidFill>
                    <a:srgbClr val="529736"/>
                  </a:solidFill>
                  <a:latin typeface="Object Sans" pitchFamily="2" charset="77"/>
                  <a:ea typeface="Arial Unicode MS" pitchFamily="34" charset="-128"/>
                  <a:cs typeface="Arial Unicode MS" pitchFamily="34" charset="-128"/>
                </a:rPr>
                <a:t>Optimize</a:t>
              </a:r>
              <a:br>
                <a:rPr lang="en-US" sz="2801" kern="0">
                  <a:solidFill>
                    <a:srgbClr val="000000"/>
                  </a:solidFill>
                  <a:latin typeface="Object Sans" pitchFamily="2" charset="77"/>
                  <a:ea typeface="Arial Unicode MS" pitchFamily="34" charset="-128"/>
                  <a:cs typeface="Arial Unicode MS" pitchFamily="34" charset="-128"/>
                </a:rPr>
              </a:br>
              <a:r>
                <a:rPr lang="en-US" sz="2801" kern="0">
                  <a:solidFill>
                    <a:srgbClr val="000000"/>
                  </a:solidFill>
                  <a:latin typeface="Object Sans" pitchFamily="2" charset="77"/>
                  <a:ea typeface="Arial Unicode MS" pitchFamily="34" charset="-128"/>
                  <a:cs typeface="Arial Unicode MS" pitchFamily="34" charset="-128"/>
                </a:rPr>
                <a:t>on-demand </a:t>
              </a:r>
              <a:br>
                <a:rPr lang="en-US" sz="2801" kern="0">
                  <a:solidFill>
                    <a:srgbClr val="000000"/>
                  </a:solidFill>
                  <a:latin typeface="Object Sans" pitchFamily="2" charset="77"/>
                  <a:ea typeface="Arial Unicode MS" pitchFamily="34" charset="-128"/>
                  <a:cs typeface="Arial Unicode MS" pitchFamily="34" charset="-128"/>
                </a:rPr>
              </a:br>
              <a:r>
                <a:rPr lang="en-US" sz="2801" kern="0">
                  <a:solidFill>
                    <a:srgbClr val="000000"/>
                  </a:solidFill>
                  <a:latin typeface="Object Sans" pitchFamily="2" charset="77"/>
                  <a:ea typeface="Arial Unicode MS" pitchFamily="34" charset="-128"/>
                  <a:cs typeface="Arial Unicode MS" pitchFamily="34" charset="-128"/>
                </a:rPr>
                <a:t>field service &amp; </a:t>
              </a:r>
              <a:br>
                <a:rPr lang="en-US" sz="2801" kern="0">
                  <a:solidFill>
                    <a:srgbClr val="000000"/>
                  </a:solidFill>
                  <a:latin typeface="Object Sans" pitchFamily="2" charset="77"/>
                  <a:ea typeface="Arial Unicode MS" pitchFamily="34" charset="-128"/>
                  <a:cs typeface="Arial Unicode MS" pitchFamily="34" charset="-128"/>
                </a:rPr>
              </a:br>
              <a:r>
                <a:rPr lang="en-US" sz="2801" kern="0">
                  <a:solidFill>
                    <a:srgbClr val="000000"/>
                  </a:solidFill>
                  <a:latin typeface="Object Sans" pitchFamily="2" charset="77"/>
                  <a:ea typeface="Arial Unicode MS" pitchFamily="34" charset="-128"/>
                  <a:cs typeface="Arial Unicode MS" pitchFamily="34" charset="-128"/>
                </a:rPr>
                <a:t>maintenance</a:t>
              </a:r>
            </a:p>
          </p:txBody>
        </p:sp>
      </p:grpSp>
      <p:grpSp>
        <p:nvGrpSpPr>
          <p:cNvPr id="5" name="Group 4">
            <a:extLst>
              <a:ext uri="{FF2B5EF4-FFF2-40B4-BE49-F238E27FC236}">
                <a16:creationId xmlns:a16="http://schemas.microsoft.com/office/drawing/2014/main" id="{D3B189EB-E276-103B-D892-7B390E8C2F70}"/>
              </a:ext>
            </a:extLst>
          </p:cNvPr>
          <p:cNvGrpSpPr/>
          <p:nvPr/>
        </p:nvGrpSpPr>
        <p:grpSpPr>
          <a:xfrm>
            <a:off x="9367413" y="2723249"/>
            <a:ext cx="3864322" cy="5524013"/>
            <a:chOff x="9367413" y="2723249"/>
            <a:chExt cx="3864322" cy="5524013"/>
          </a:xfrm>
        </p:grpSpPr>
        <p:sp>
          <p:nvSpPr>
            <p:cNvPr id="44" name="Rectangle: Rounded Corners 43">
              <a:extLst>
                <a:ext uri="{FF2B5EF4-FFF2-40B4-BE49-F238E27FC236}">
                  <a16:creationId xmlns:a16="http://schemas.microsoft.com/office/drawing/2014/main" id="{1F32AFC0-CFBD-4270-AD49-BB66D54A20EA}"/>
                </a:ext>
              </a:extLst>
            </p:cNvPr>
            <p:cNvSpPr/>
            <p:nvPr/>
          </p:nvSpPr>
          <p:spPr>
            <a:xfrm>
              <a:off x="9410108" y="2723249"/>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22E5B8D-E8C0-4B76-A8AA-2CE1644603F2}"/>
                </a:ext>
              </a:extLst>
            </p:cNvPr>
            <p:cNvSpPr/>
            <p:nvPr/>
          </p:nvSpPr>
          <p:spPr>
            <a:xfrm>
              <a:off x="10471180" y="3411139"/>
              <a:ext cx="1696538" cy="1727129"/>
            </a:xfrm>
            <a:prstGeom prst="ellipse">
              <a:avLst/>
            </a:prstGeom>
            <a:solidFill>
              <a:srgbClr val="529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48C41D-E32B-8B40-9FD9-C767C7ABE599}"/>
                </a:ext>
              </a:extLst>
            </p:cNvPr>
            <p:cNvSpPr txBox="1"/>
            <p:nvPr/>
          </p:nvSpPr>
          <p:spPr>
            <a:xfrm>
              <a:off x="9367413" y="5814894"/>
              <a:ext cx="3864321" cy="1724062"/>
            </a:xfrm>
            <a:prstGeom prst="rect">
              <a:avLst/>
            </a:prstGeom>
            <a:noFill/>
          </p:spPr>
          <p:txBody>
            <a:bodyPr wrap="square" lIns="0" tIns="0" rIns="0" bIns="0" rtlCol="0">
              <a:spAutoFit/>
            </a:bodyPr>
            <a:lstStyle/>
            <a:p>
              <a:pPr algn="ctr" defTabSz="1632756" fontAlgn="base">
                <a:spcBef>
                  <a:spcPct val="50000"/>
                </a:spcBef>
                <a:spcAft>
                  <a:spcPct val="0"/>
                </a:spcAft>
                <a:buClr>
                  <a:srgbClr val="F0AB00"/>
                </a:buClr>
                <a:buSzPct val="80000"/>
                <a:defRPr/>
              </a:pPr>
              <a:r>
                <a:rPr lang="en-US" sz="2801" b="1" kern="0">
                  <a:solidFill>
                    <a:srgbClr val="529736"/>
                  </a:solidFill>
                  <a:latin typeface="Object Sans" pitchFamily="2" charset="77"/>
                  <a:ea typeface="Arial Unicode MS" pitchFamily="34" charset="-128"/>
                  <a:cs typeface="Arial Unicode MS" pitchFamily="34" charset="-128"/>
                </a:rPr>
                <a:t>Deliver</a:t>
              </a:r>
              <a:r>
                <a:rPr lang="en-US" sz="2801" kern="0">
                  <a:solidFill>
                    <a:srgbClr val="000000"/>
                  </a:solidFill>
                  <a:latin typeface="Object Sans" pitchFamily="2" charset="77"/>
                  <a:ea typeface="Arial Unicode MS" pitchFamily="34" charset="-128"/>
                  <a:cs typeface="Arial Unicode MS" pitchFamily="34" charset="-128"/>
                </a:rPr>
                <a:t> </a:t>
              </a:r>
              <a:br>
                <a:rPr lang="en-US" sz="2801" kern="0">
                  <a:solidFill>
                    <a:srgbClr val="000000"/>
                  </a:solidFill>
                  <a:latin typeface="Object Sans" pitchFamily="2" charset="77"/>
                  <a:ea typeface="Arial Unicode MS" pitchFamily="34" charset="-128"/>
                  <a:cs typeface="Arial Unicode MS" pitchFamily="34" charset="-128"/>
                </a:rPr>
              </a:br>
              <a:r>
                <a:rPr lang="en-US" sz="2801" kern="0">
                  <a:solidFill>
                    <a:srgbClr val="000000"/>
                  </a:solidFill>
                  <a:latin typeface="Object Sans" pitchFamily="2" charset="77"/>
                  <a:ea typeface="Arial Unicode MS" pitchFamily="34" charset="-128"/>
                  <a:cs typeface="Arial Unicode MS" pitchFamily="34" charset="-128"/>
                </a:rPr>
                <a:t>on your promises</a:t>
              </a:r>
              <a:br>
                <a:rPr lang="en-US" sz="2801" kern="0">
                  <a:solidFill>
                    <a:srgbClr val="000000"/>
                  </a:solidFill>
                  <a:latin typeface="Object Sans" pitchFamily="2" charset="77"/>
                  <a:ea typeface="Arial Unicode MS" pitchFamily="34" charset="-128"/>
                  <a:cs typeface="Arial Unicode MS" pitchFamily="34" charset="-128"/>
                </a:rPr>
              </a:br>
              <a:r>
                <a:rPr lang="en-US" sz="2801" kern="0">
                  <a:solidFill>
                    <a:srgbClr val="000000"/>
                  </a:solidFill>
                  <a:latin typeface="Object Sans" pitchFamily="2" charset="77"/>
                  <a:ea typeface="Arial Unicode MS" pitchFamily="34" charset="-128"/>
                  <a:cs typeface="Arial Unicode MS" pitchFamily="34" charset="-128"/>
                </a:rPr>
                <a:t>with operational excellence</a:t>
              </a:r>
            </a:p>
          </p:txBody>
        </p:sp>
      </p:grpSp>
      <p:sp>
        <p:nvSpPr>
          <p:cNvPr id="25" name="Slide Number Placeholder 5">
            <a:extLst>
              <a:ext uri="{FF2B5EF4-FFF2-40B4-BE49-F238E27FC236}">
                <a16:creationId xmlns:a16="http://schemas.microsoft.com/office/drawing/2014/main" id="{7FE28786-4E65-4C9C-8A90-1D9BCA02E302}"/>
              </a:ext>
            </a:extLst>
          </p:cNvPr>
          <p:cNvSpPr txBox="1">
            <a:spLocks/>
          </p:cNvSpPr>
          <p:nvPr/>
        </p:nvSpPr>
        <p:spPr>
          <a:xfrm>
            <a:off x="546312" y="9556945"/>
            <a:ext cx="677121" cy="547688"/>
          </a:xfrm>
          <a:prstGeom prst="rect">
            <a:avLst/>
          </a:prstGeom>
        </p:spPr>
        <p:txBody>
          <a:bodyPr anchor="ctr"/>
          <a:lstStyle>
            <a:defPPr>
              <a:defRPr lang="en-US"/>
            </a:defPPr>
            <a:lvl1pPr marL="0" algn="ctr" defTabSz="1371600" rtl="0" eaLnBrk="1" latinLnBrk="0" hangingPunct="1">
              <a:defRPr sz="1350" b="0" i="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6CEF964-F739-A543-9382-0898C4DCBAD3}" type="slidenum">
              <a:rPr lang="en-US" dirty="0"/>
              <a:pPr/>
              <a:t>26</a:t>
            </a:fld>
            <a:endParaRPr lang="en-US"/>
          </a:p>
        </p:txBody>
      </p:sp>
      <p:pic>
        <p:nvPicPr>
          <p:cNvPr id="11" name="Graphic 10">
            <a:extLst>
              <a:ext uri="{FF2B5EF4-FFF2-40B4-BE49-F238E27FC236}">
                <a16:creationId xmlns:a16="http://schemas.microsoft.com/office/drawing/2014/main" id="{C22A15AC-8037-09AB-48B7-F86BCD8A6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77200" y="3863223"/>
            <a:ext cx="822960" cy="822960"/>
          </a:xfrm>
          <a:prstGeom prst="rect">
            <a:avLst/>
          </a:prstGeom>
        </p:spPr>
      </p:pic>
      <p:sp>
        <p:nvSpPr>
          <p:cNvPr id="10" name="TextBox 9">
            <a:extLst>
              <a:ext uri="{FF2B5EF4-FFF2-40B4-BE49-F238E27FC236}">
                <a16:creationId xmlns:a16="http://schemas.microsoft.com/office/drawing/2014/main" id="{A787B159-6384-2BE6-C5C3-574C597B2781}"/>
              </a:ext>
            </a:extLst>
          </p:cNvPr>
          <p:cNvSpPr txBox="1"/>
          <p:nvPr/>
        </p:nvSpPr>
        <p:spPr>
          <a:xfrm>
            <a:off x="771472" y="8675620"/>
            <a:ext cx="16866999" cy="553998"/>
          </a:xfrm>
          <a:prstGeom prst="rect">
            <a:avLst/>
          </a:prstGeom>
          <a:noFill/>
        </p:spPr>
        <p:txBody>
          <a:bodyPr wrap="square" lIns="0" tIns="0" rIns="0" bIns="0" rtlCol="0" anchor="t">
            <a:spAutoFit/>
          </a:bodyPr>
          <a:lstStyle/>
          <a:p>
            <a:pPr algn="ctr" defTabSz="1632674" fontAlgn="base">
              <a:spcBef>
                <a:spcPct val="50000"/>
              </a:spcBef>
              <a:spcAft>
                <a:spcPct val="0"/>
              </a:spcAft>
              <a:buClr>
                <a:srgbClr val="F0AB00"/>
              </a:buClr>
              <a:buSzPct val="80000"/>
              <a:defRPr/>
            </a:pPr>
            <a:r>
              <a:rPr lang="en-US" sz="3600" b="1" kern="0">
                <a:latin typeface="Object Sans"/>
                <a:ea typeface="Arial Unicode MS"/>
                <a:cs typeface="Arial Unicode MS"/>
              </a:rPr>
              <a:t>Customer Service &amp; Support</a:t>
            </a:r>
          </a:p>
        </p:txBody>
      </p:sp>
      <p:sp>
        <p:nvSpPr>
          <p:cNvPr id="12" name="Title 11">
            <a:extLst>
              <a:ext uri="{FF2B5EF4-FFF2-40B4-BE49-F238E27FC236}">
                <a16:creationId xmlns:a16="http://schemas.microsoft.com/office/drawing/2014/main" id="{5C60AF5D-3AA0-A89F-CA8B-16193987285A}"/>
              </a:ext>
            </a:extLst>
          </p:cNvPr>
          <p:cNvSpPr>
            <a:spLocks noGrp="1"/>
          </p:cNvSpPr>
          <p:nvPr>
            <p:ph type="title"/>
          </p:nvPr>
        </p:nvSpPr>
        <p:spPr>
          <a:xfrm>
            <a:off x="546311" y="360336"/>
            <a:ext cx="13919498" cy="1832796"/>
          </a:xfrm>
        </p:spPr>
        <p:txBody>
          <a:bodyPr>
            <a:normAutofit/>
          </a:bodyPr>
          <a:lstStyle/>
          <a:p>
            <a:r>
              <a:rPr lang="en-US"/>
              <a:t>Create Better Customer Experiences in Moments that Matter</a:t>
            </a:r>
          </a:p>
        </p:txBody>
      </p:sp>
      <p:pic>
        <p:nvPicPr>
          <p:cNvPr id="13" name="Graphic 12">
            <a:extLst>
              <a:ext uri="{FF2B5EF4-FFF2-40B4-BE49-F238E27FC236}">
                <a16:creationId xmlns:a16="http://schemas.microsoft.com/office/drawing/2014/main" id="{41FF89B9-3B8C-1382-279F-185E6FB699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96573" y="3875713"/>
            <a:ext cx="996745" cy="797397"/>
          </a:xfrm>
          <a:prstGeom prst="rect">
            <a:avLst/>
          </a:prstGeom>
        </p:spPr>
      </p:pic>
      <p:pic>
        <p:nvPicPr>
          <p:cNvPr id="17" name="Graphic 16">
            <a:extLst>
              <a:ext uri="{FF2B5EF4-FFF2-40B4-BE49-F238E27FC236}">
                <a16:creationId xmlns:a16="http://schemas.microsoft.com/office/drawing/2014/main" id="{14801FCA-C036-97CB-F33F-48FA1372F5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1005" y="3835843"/>
            <a:ext cx="877135" cy="877135"/>
          </a:xfrm>
          <a:prstGeom prst="rect">
            <a:avLst/>
          </a:prstGeom>
        </p:spPr>
      </p:pic>
    </p:spTree>
    <p:extLst>
      <p:ext uri="{BB962C8B-B14F-4D97-AF65-F5344CB8AC3E}">
        <p14:creationId xmlns:p14="http://schemas.microsoft.com/office/powerpoint/2010/main" val="818546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FB0D04-7B9D-6849-A418-7E420D5DD466}"/>
              </a:ext>
            </a:extLst>
          </p:cNvPr>
          <p:cNvPicPr>
            <a:picLocks noChangeAspect="1"/>
          </p:cNvPicPr>
          <p:nvPr/>
        </p:nvPicPr>
        <p:blipFill>
          <a:blip r:embed="rId3"/>
          <a:stretch>
            <a:fillRect/>
          </a:stretch>
        </p:blipFill>
        <p:spPr>
          <a:xfrm>
            <a:off x="1443238" y="2441196"/>
            <a:ext cx="9636652" cy="5150607"/>
          </a:xfrm>
          <a:prstGeom prst="rect">
            <a:avLst/>
          </a:prstGeom>
        </p:spPr>
      </p:pic>
      <p:pic>
        <p:nvPicPr>
          <p:cNvPr id="4" name="Picture 3">
            <a:extLst>
              <a:ext uri="{FF2B5EF4-FFF2-40B4-BE49-F238E27FC236}">
                <a16:creationId xmlns:a16="http://schemas.microsoft.com/office/drawing/2014/main" id="{98BDEAEE-EAAC-F42D-33CC-2F473120712C}"/>
              </a:ext>
            </a:extLst>
          </p:cNvPr>
          <p:cNvPicPr>
            <a:picLocks noChangeAspect="1"/>
          </p:cNvPicPr>
          <p:nvPr/>
        </p:nvPicPr>
        <p:blipFill rotWithShape="1">
          <a:blip r:embed="rId4"/>
          <a:srcRect t="-1349" b="249"/>
          <a:stretch/>
        </p:blipFill>
        <p:spPr>
          <a:xfrm>
            <a:off x="221990" y="2203704"/>
            <a:ext cx="12067545" cy="6007608"/>
          </a:xfrm>
          <a:prstGeom prst="rect">
            <a:avLst/>
          </a:prstGeom>
        </p:spPr>
      </p:pic>
      <p:sp>
        <p:nvSpPr>
          <p:cNvPr id="11" name="Content Placeholder 10">
            <a:extLst>
              <a:ext uri="{FF2B5EF4-FFF2-40B4-BE49-F238E27FC236}">
                <a16:creationId xmlns:a16="http://schemas.microsoft.com/office/drawing/2014/main" id="{3A2C237E-8771-BFA8-A4E5-BF2EFDB41624}"/>
              </a:ext>
            </a:extLst>
          </p:cNvPr>
          <p:cNvSpPr>
            <a:spLocks noGrp="1"/>
          </p:cNvSpPr>
          <p:nvPr>
            <p:ph idx="1"/>
          </p:nvPr>
        </p:nvSpPr>
        <p:spPr>
          <a:xfrm>
            <a:off x="12289535" y="2504028"/>
            <a:ext cx="5494770" cy="6803574"/>
          </a:xfrm>
        </p:spPr>
        <p:txBody>
          <a:bodyPr/>
          <a:lstStyle/>
          <a:p>
            <a:pPr marL="457200" indent="-457200">
              <a:lnSpc>
                <a:spcPct val="110000"/>
              </a:lnSpc>
              <a:buClr>
                <a:srgbClr val="FF8200"/>
              </a:buClr>
              <a:buSzPct val="80000"/>
              <a:buFont typeface="Arial" panose="020B0604020202020204" pitchFamily="34" charset="0"/>
              <a:buChar char="•"/>
            </a:pPr>
            <a:r>
              <a:rPr lang="en-US" sz="2300">
                <a:solidFill>
                  <a:srgbClr val="101820"/>
                </a:solidFill>
                <a:latin typeface="Object Sans"/>
                <a:ea typeface="+mn-lt"/>
                <a:cs typeface="+mn-lt"/>
              </a:rPr>
              <a:t>Comprehensive service ticket &amp; case management with flexible no-code workflow design and SLA management</a:t>
            </a:r>
          </a:p>
          <a:p>
            <a:pPr marL="457200" indent="-457200">
              <a:lnSpc>
                <a:spcPct val="110000"/>
              </a:lnSpc>
              <a:buClr>
                <a:srgbClr val="FF8200"/>
              </a:buClr>
              <a:buSzPct val="80000"/>
              <a:buFont typeface="Arial" panose="020B0604020202020204" pitchFamily="34" charset="0"/>
              <a:buChar char="•"/>
            </a:pPr>
            <a:r>
              <a:rPr lang="en-US" sz="2300">
                <a:solidFill>
                  <a:srgbClr val="101820"/>
                </a:solidFill>
                <a:latin typeface="Object Sans"/>
                <a:ea typeface="+mn-lt"/>
                <a:cs typeface="+mn-lt"/>
              </a:rPr>
              <a:t>Scenarios can range from simple customer support scenarios to highly complex problem-resolution</a:t>
            </a:r>
          </a:p>
          <a:p>
            <a:pPr marL="457200" indent="-457200">
              <a:lnSpc>
                <a:spcPct val="110000"/>
              </a:lnSpc>
              <a:buClr>
                <a:srgbClr val="FF8200"/>
              </a:buClr>
              <a:buSzPct val="80000"/>
              <a:buFont typeface="Arial" panose="020B0604020202020204" pitchFamily="34" charset="0"/>
              <a:buChar char="•"/>
            </a:pPr>
            <a:r>
              <a:rPr lang="en-US" sz="2300">
                <a:solidFill>
                  <a:srgbClr val="101820"/>
                </a:solidFill>
                <a:latin typeface="Object Sans"/>
                <a:ea typeface="+mn-lt"/>
                <a:cs typeface="+mn-lt"/>
              </a:rPr>
              <a:t>Easily track and manage customer requests for assistance with products or services. </a:t>
            </a:r>
            <a:endParaRPr lang="en-US" sz="2300">
              <a:latin typeface="Object Sans"/>
              <a:cs typeface="Arial"/>
            </a:endParaRPr>
          </a:p>
          <a:p>
            <a:pPr marL="457200" indent="-457200">
              <a:lnSpc>
                <a:spcPct val="110000"/>
              </a:lnSpc>
              <a:buClr>
                <a:srgbClr val="FF8200"/>
              </a:buClr>
              <a:buSzPct val="80000"/>
              <a:buFont typeface="Arial" panose="020B0604020202020204" pitchFamily="34" charset="0"/>
              <a:buChar char="•"/>
            </a:pPr>
            <a:r>
              <a:rPr lang="en-US" sz="2300">
                <a:solidFill>
                  <a:srgbClr val="101820"/>
                </a:solidFill>
                <a:latin typeface="Object Sans"/>
                <a:ea typeface="+mn-lt"/>
                <a:cs typeface="+mn-lt"/>
              </a:rPr>
              <a:t>Generate detailed reports and analytics on case volumes, resolution times, and customer satisfaction metrics</a:t>
            </a:r>
            <a:endParaRPr lang="en-US" sz="2300">
              <a:solidFill>
                <a:srgbClr val="101820"/>
              </a:solidFill>
              <a:latin typeface="Object Sans"/>
              <a:cs typeface="Arial"/>
            </a:endParaRPr>
          </a:p>
        </p:txBody>
      </p:sp>
      <p:sp>
        <p:nvSpPr>
          <p:cNvPr id="3" name="Title 2">
            <a:extLst>
              <a:ext uri="{FF2B5EF4-FFF2-40B4-BE49-F238E27FC236}">
                <a16:creationId xmlns:a16="http://schemas.microsoft.com/office/drawing/2014/main" id="{FF39C2CA-806E-8EEC-AF7C-CB4AC7627EDA}"/>
              </a:ext>
            </a:extLst>
          </p:cNvPr>
          <p:cNvSpPr>
            <a:spLocks noGrp="1"/>
          </p:cNvSpPr>
          <p:nvPr>
            <p:ph type="title"/>
          </p:nvPr>
        </p:nvSpPr>
        <p:spPr/>
        <p:txBody>
          <a:bodyPr/>
          <a:lstStyle/>
          <a:p>
            <a:r>
              <a:rPr lang="en-US"/>
              <a:t>Service Ticket &amp; Case Management</a:t>
            </a:r>
          </a:p>
        </p:txBody>
      </p:sp>
      <p:sp>
        <p:nvSpPr>
          <p:cNvPr id="2" name="Slide Number Placeholder 1">
            <a:extLst>
              <a:ext uri="{FF2B5EF4-FFF2-40B4-BE49-F238E27FC236}">
                <a16:creationId xmlns:a16="http://schemas.microsoft.com/office/drawing/2014/main" id="{D928E13B-DD60-2637-4111-8048559B5651}"/>
              </a:ext>
            </a:extLst>
          </p:cNvPr>
          <p:cNvSpPr>
            <a:spLocks noGrp="1"/>
          </p:cNvSpPr>
          <p:nvPr>
            <p:ph type="sldNum" sz="quarter" idx="12"/>
          </p:nvPr>
        </p:nvSpPr>
        <p:spPr/>
        <p:txBody>
          <a:bodyPr/>
          <a:lstStyle/>
          <a:p>
            <a:fld id="{E6CEF964-F739-A543-9382-0898C4DCBAD3}" type="slidenum">
              <a:rPr lang="en-US" smtClean="0"/>
              <a:pPr/>
              <a:t>27</a:t>
            </a:fld>
            <a:endParaRPr lang="en-US"/>
          </a:p>
        </p:txBody>
      </p:sp>
      <p:sp>
        <p:nvSpPr>
          <p:cNvPr id="7" name="AutoShape 2">
            <a:extLst>
              <a:ext uri="{FF2B5EF4-FFF2-40B4-BE49-F238E27FC236}">
                <a16:creationId xmlns:a16="http://schemas.microsoft.com/office/drawing/2014/main" id="{BEE2BBE7-29B5-D111-32EC-B60942D3C89D}"/>
              </a:ext>
            </a:extLst>
          </p:cNvPr>
          <p:cNvSpPr>
            <a:spLocks noChangeAspect="1" noChangeArrowheads="1"/>
          </p:cNvSpPr>
          <p:nvPr/>
        </p:nvSpPr>
        <p:spPr bwMode="auto">
          <a:xfrm>
            <a:off x="2729523" y="4266369"/>
            <a:ext cx="304800" cy="2622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670357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633E907C-006D-BAE0-75C0-2BD09C39D8CD}"/>
              </a:ext>
            </a:extLst>
          </p:cNvPr>
          <p:cNvPicPr>
            <a:picLocks noChangeAspect="1"/>
          </p:cNvPicPr>
          <p:nvPr/>
        </p:nvPicPr>
        <p:blipFill>
          <a:blip r:embed="rId2"/>
          <a:stretch>
            <a:fillRect/>
          </a:stretch>
        </p:blipFill>
        <p:spPr>
          <a:xfrm>
            <a:off x="1412379" y="2485740"/>
            <a:ext cx="9665953" cy="6018180"/>
          </a:xfrm>
          <a:prstGeom prst="rect">
            <a:avLst/>
          </a:prstGeom>
        </p:spPr>
      </p:pic>
      <p:pic>
        <p:nvPicPr>
          <p:cNvPr id="7" name="Picture 6">
            <a:extLst>
              <a:ext uri="{FF2B5EF4-FFF2-40B4-BE49-F238E27FC236}">
                <a16:creationId xmlns:a16="http://schemas.microsoft.com/office/drawing/2014/main" id="{B7C20E94-C84B-5999-FEAE-88C7407C7A38}"/>
              </a:ext>
            </a:extLst>
          </p:cNvPr>
          <p:cNvPicPr>
            <a:picLocks noChangeAspect="1"/>
          </p:cNvPicPr>
          <p:nvPr/>
        </p:nvPicPr>
        <p:blipFill rotWithShape="1">
          <a:blip r:embed="rId3"/>
          <a:srcRect t="-1349" b="249"/>
          <a:stretch/>
        </p:blipFill>
        <p:spPr>
          <a:xfrm>
            <a:off x="221990" y="2203704"/>
            <a:ext cx="12067545" cy="6958584"/>
          </a:xfrm>
          <a:prstGeom prst="rect">
            <a:avLst/>
          </a:prstGeom>
        </p:spPr>
      </p:pic>
      <p:sp>
        <p:nvSpPr>
          <p:cNvPr id="3" name="Title 2">
            <a:extLst>
              <a:ext uri="{FF2B5EF4-FFF2-40B4-BE49-F238E27FC236}">
                <a16:creationId xmlns:a16="http://schemas.microsoft.com/office/drawing/2014/main" id="{FF39C2CA-806E-8EEC-AF7C-CB4AC7627EDA}"/>
              </a:ext>
            </a:extLst>
          </p:cNvPr>
          <p:cNvSpPr>
            <a:spLocks noGrp="1"/>
          </p:cNvSpPr>
          <p:nvPr>
            <p:ph type="title"/>
          </p:nvPr>
        </p:nvSpPr>
        <p:spPr/>
        <p:txBody>
          <a:bodyPr/>
          <a:lstStyle/>
          <a:p>
            <a:r>
              <a:rPr lang="en-US"/>
              <a:t>Agent Workplace</a:t>
            </a:r>
          </a:p>
        </p:txBody>
      </p:sp>
      <p:sp>
        <p:nvSpPr>
          <p:cNvPr id="2" name="Slide Number Placeholder 1">
            <a:extLst>
              <a:ext uri="{FF2B5EF4-FFF2-40B4-BE49-F238E27FC236}">
                <a16:creationId xmlns:a16="http://schemas.microsoft.com/office/drawing/2014/main" id="{D928E13B-DD60-2637-4111-8048559B5651}"/>
              </a:ext>
            </a:extLst>
          </p:cNvPr>
          <p:cNvSpPr>
            <a:spLocks noGrp="1"/>
          </p:cNvSpPr>
          <p:nvPr>
            <p:ph type="sldNum" sz="quarter" idx="12"/>
          </p:nvPr>
        </p:nvSpPr>
        <p:spPr/>
        <p:txBody>
          <a:bodyPr/>
          <a:lstStyle/>
          <a:p>
            <a:fld id="{E6CEF964-F739-A543-9382-0898C4DCBAD3}" type="slidenum">
              <a:rPr lang="en-US" smtClean="0"/>
              <a:pPr/>
              <a:t>28</a:t>
            </a:fld>
            <a:endParaRPr lang="en-US"/>
          </a:p>
        </p:txBody>
      </p:sp>
      <p:sp>
        <p:nvSpPr>
          <p:cNvPr id="6" name="AutoShape 2">
            <a:extLst>
              <a:ext uri="{FF2B5EF4-FFF2-40B4-BE49-F238E27FC236}">
                <a16:creationId xmlns:a16="http://schemas.microsoft.com/office/drawing/2014/main" id="{A401F220-4877-225D-2CCB-0C1000C58781}"/>
              </a:ext>
            </a:extLst>
          </p:cNvPr>
          <p:cNvSpPr>
            <a:spLocks noChangeAspect="1" noChangeArrowheads="1"/>
          </p:cNvSpPr>
          <p:nvPr/>
        </p:nvSpPr>
        <p:spPr bwMode="auto">
          <a:xfrm>
            <a:off x="2729523" y="4796966"/>
            <a:ext cx="304800" cy="3076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p>
        </p:txBody>
      </p:sp>
      <p:sp>
        <p:nvSpPr>
          <p:cNvPr id="13" name="Content Placeholder 10">
            <a:extLst>
              <a:ext uri="{FF2B5EF4-FFF2-40B4-BE49-F238E27FC236}">
                <a16:creationId xmlns:a16="http://schemas.microsoft.com/office/drawing/2014/main" id="{DD528984-4852-77FC-5A30-FFE8E7967B12}"/>
              </a:ext>
            </a:extLst>
          </p:cNvPr>
          <p:cNvSpPr txBox="1">
            <a:spLocks/>
          </p:cNvSpPr>
          <p:nvPr/>
        </p:nvSpPr>
        <p:spPr>
          <a:xfrm>
            <a:off x="12289535" y="2504028"/>
            <a:ext cx="5494770" cy="680357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lnSpc>
                <a:spcPct val="110000"/>
              </a:lnSpc>
              <a:buClr>
                <a:srgbClr val="FF8200"/>
              </a:buClr>
              <a:buSzPct val="80000"/>
            </a:pPr>
            <a:r>
              <a:rPr lang="en-US" sz="2300">
                <a:solidFill>
                  <a:srgbClr val="101820"/>
                </a:solidFill>
                <a:latin typeface="Object Sans"/>
                <a:ea typeface="+mn-lt"/>
                <a:cs typeface="+mn-lt"/>
              </a:rPr>
              <a:t>Easily assign, escalate, and track cases, ensuring faster resolution.</a:t>
            </a:r>
          </a:p>
          <a:p>
            <a:pPr marL="457200" indent="-457200">
              <a:lnSpc>
                <a:spcPct val="110000"/>
              </a:lnSpc>
              <a:buClr>
                <a:srgbClr val="FF8200"/>
              </a:buClr>
              <a:buSzPct val="80000"/>
            </a:pPr>
            <a:r>
              <a:rPr lang="en-US" sz="2300">
                <a:solidFill>
                  <a:srgbClr val="101820"/>
                </a:solidFill>
                <a:latin typeface="Object Sans"/>
                <a:ea typeface="+mn-lt"/>
                <a:cs typeface="+mn-lt"/>
              </a:rPr>
              <a:t>Empower agents with the information they need to provide personalized support</a:t>
            </a:r>
          </a:p>
          <a:p>
            <a:pPr marL="457200" indent="-457200">
              <a:lnSpc>
                <a:spcPct val="110000"/>
              </a:lnSpc>
              <a:buClr>
                <a:srgbClr val="FF8200"/>
              </a:buClr>
              <a:buSzPct val="80000"/>
            </a:pPr>
            <a:r>
              <a:rPr lang="en-US" sz="2300">
                <a:solidFill>
                  <a:srgbClr val="101820"/>
                </a:solidFill>
                <a:latin typeface="Object Sans"/>
                <a:ea typeface="+mn-lt"/>
                <a:cs typeface="+mn-lt"/>
              </a:rPr>
              <a:t>Implement workflows to ensure consistent and standardized processes and SLA compliance</a:t>
            </a:r>
          </a:p>
          <a:p>
            <a:pPr marL="457200" indent="-457200">
              <a:lnSpc>
                <a:spcPct val="110000"/>
              </a:lnSpc>
              <a:buClr>
                <a:srgbClr val="FF8200"/>
              </a:buClr>
              <a:buSzPct val="80000"/>
            </a:pPr>
            <a:r>
              <a:rPr lang="en-US" sz="2300">
                <a:solidFill>
                  <a:srgbClr val="101820"/>
                </a:solidFill>
                <a:latin typeface="Object Sans"/>
                <a:ea typeface="+mn-lt"/>
                <a:cs typeface="+mn-lt"/>
              </a:rPr>
              <a:t>Access and share knowledge base articles directly from the console</a:t>
            </a:r>
          </a:p>
        </p:txBody>
      </p:sp>
    </p:spTree>
    <p:extLst>
      <p:ext uri="{BB962C8B-B14F-4D97-AF65-F5344CB8AC3E}">
        <p14:creationId xmlns:p14="http://schemas.microsoft.com/office/powerpoint/2010/main" val="411031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om with a sign and plants&#10;&#10;Description automatically generated with low confidence">
            <a:extLst>
              <a:ext uri="{FF2B5EF4-FFF2-40B4-BE49-F238E27FC236}">
                <a16:creationId xmlns:a16="http://schemas.microsoft.com/office/drawing/2014/main" id="{BF19904D-E71B-3B02-CF1A-B45FA0155F32}"/>
              </a:ext>
            </a:extLst>
          </p:cNvPr>
          <p:cNvPicPr>
            <a:picLocks noChangeAspect="1"/>
          </p:cNvPicPr>
          <p:nvPr/>
        </p:nvPicPr>
        <p:blipFill>
          <a:blip r:embed="rId2"/>
          <a:stretch>
            <a:fillRect/>
          </a:stretch>
        </p:blipFill>
        <p:spPr>
          <a:xfrm>
            <a:off x="1431488" y="2504028"/>
            <a:ext cx="9669328" cy="6044422"/>
          </a:xfrm>
          <a:prstGeom prst="rect">
            <a:avLst/>
          </a:prstGeom>
        </p:spPr>
      </p:pic>
      <p:sp>
        <p:nvSpPr>
          <p:cNvPr id="3" name="Title 2">
            <a:extLst>
              <a:ext uri="{FF2B5EF4-FFF2-40B4-BE49-F238E27FC236}">
                <a16:creationId xmlns:a16="http://schemas.microsoft.com/office/drawing/2014/main" id="{FF39C2CA-806E-8EEC-AF7C-CB4AC7627EDA}"/>
              </a:ext>
            </a:extLst>
          </p:cNvPr>
          <p:cNvSpPr>
            <a:spLocks noGrp="1"/>
          </p:cNvSpPr>
          <p:nvPr>
            <p:ph type="title"/>
          </p:nvPr>
        </p:nvSpPr>
        <p:spPr/>
        <p:txBody>
          <a:bodyPr/>
          <a:lstStyle/>
          <a:p>
            <a:r>
              <a:rPr lang="en-US"/>
              <a:t>Digital Self-Service</a:t>
            </a:r>
          </a:p>
        </p:txBody>
      </p:sp>
      <p:sp>
        <p:nvSpPr>
          <p:cNvPr id="2" name="Slide Number Placeholder 1">
            <a:extLst>
              <a:ext uri="{FF2B5EF4-FFF2-40B4-BE49-F238E27FC236}">
                <a16:creationId xmlns:a16="http://schemas.microsoft.com/office/drawing/2014/main" id="{D928E13B-DD60-2637-4111-8048559B5651}"/>
              </a:ext>
            </a:extLst>
          </p:cNvPr>
          <p:cNvSpPr>
            <a:spLocks noGrp="1"/>
          </p:cNvSpPr>
          <p:nvPr>
            <p:ph type="sldNum" sz="quarter" idx="12"/>
          </p:nvPr>
        </p:nvSpPr>
        <p:spPr/>
        <p:txBody>
          <a:bodyPr/>
          <a:lstStyle/>
          <a:p>
            <a:fld id="{E6CEF964-F739-A543-9382-0898C4DCBAD3}" type="slidenum">
              <a:rPr lang="en-US" smtClean="0"/>
              <a:pPr/>
              <a:t>29</a:t>
            </a:fld>
            <a:endParaRPr lang="en-US"/>
          </a:p>
        </p:txBody>
      </p:sp>
      <p:sp>
        <p:nvSpPr>
          <p:cNvPr id="9" name="Content Placeholder 10">
            <a:extLst>
              <a:ext uri="{FF2B5EF4-FFF2-40B4-BE49-F238E27FC236}">
                <a16:creationId xmlns:a16="http://schemas.microsoft.com/office/drawing/2014/main" id="{67C8760C-68D4-8667-0D3D-D90052DB840D}"/>
              </a:ext>
            </a:extLst>
          </p:cNvPr>
          <p:cNvSpPr txBox="1">
            <a:spLocks/>
          </p:cNvSpPr>
          <p:nvPr/>
        </p:nvSpPr>
        <p:spPr>
          <a:xfrm>
            <a:off x="12289535" y="2504028"/>
            <a:ext cx="5494770" cy="680357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lnSpc>
                <a:spcPct val="110000"/>
              </a:lnSpc>
              <a:buClr>
                <a:srgbClr val="FF8200"/>
              </a:buClr>
              <a:buSzPct val="80000"/>
            </a:pPr>
            <a:r>
              <a:rPr lang="en-US" sz="2300">
                <a:solidFill>
                  <a:srgbClr val="101820"/>
                </a:solidFill>
                <a:latin typeface="Object Sans"/>
                <a:ea typeface="+mn-lt"/>
                <a:cs typeface="+mn-lt"/>
              </a:rPr>
              <a:t>Provide convenient and fast 24/7 access to your cases. </a:t>
            </a:r>
          </a:p>
          <a:p>
            <a:pPr marL="457200" indent="-457200">
              <a:lnSpc>
                <a:spcPct val="110000"/>
              </a:lnSpc>
              <a:buClr>
                <a:srgbClr val="FF8200"/>
              </a:buClr>
              <a:buSzPct val="80000"/>
            </a:pPr>
            <a:r>
              <a:rPr lang="en-US" sz="2300">
                <a:solidFill>
                  <a:srgbClr val="101820"/>
                </a:solidFill>
                <a:latin typeface="Object Sans"/>
                <a:ea typeface="+mn-lt"/>
                <a:cs typeface="+mn-lt"/>
              </a:rPr>
              <a:t>Customers can easily search your knowledge base, get questions answered instantly and open cases for extra assistance.</a:t>
            </a:r>
          </a:p>
          <a:p>
            <a:pPr marL="457200" indent="-457200">
              <a:lnSpc>
                <a:spcPct val="110000"/>
              </a:lnSpc>
              <a:buClr>
                <a:srgbClr val="FF8200"/>
              </a:buClr>
              <a:buSzPct val="80000"/>
            </a:pPr>
            <a:r>
              <a:rPr lang="en-US" sz="2300">
                <a:solidFill>
                  <a:srgbClr val="101820"/>
                </a:solidFill>
                <a:latin typeface="Object Sans"/>
                <a:ea typeface="+mn-lt"/>
                <a:cs typeface="+mn-lt"/>
              </a:rPr>
              <a:t>Allows your support agents to focus on more complex issues, improving efficiency and productivity.</a:t>
            </a:r>
          </a:p>
          <a:p>
            <a:pPr marL="457200" indent="-457200">
              <a:lnSpc>
                <a:spcPct val="110000"/>
              </a:lnSpc>
              <a:buClr>
                <a:srgbClr val="FF8200"/>
              </a:buClr>
              <a:buSzPct val="80000"/>
            </a:pPr>
            <a:endParaRPr lang="en-US" sz="2300">
              <a:solidFill>
                <a:srgbClr val="101820"/>
              </a:solidFill>
              <a:latin typeface="Object Sans"/>
              <a:ea typeface="+mn-lt"/>
              <a:cs typeface="+mn-lt"/>
            </a:endParaRPr>
          </a:p>
          <a:p>
            <a:pPr marL="457200" indent="-457200">
              <a:lnSpc>
                <a:spcPct val="110000"/>
              </a:lnSpc>
              <a:buClr>
                <a:srgbClr val="FF8200"/>
              </a:buClr>
              <a:buSzPct val="80000"/>
            </a:pPr>
            <a:endParaRPr lang="en-US" sz="2300">
              <a:solidFill>
                <a:srgbClr val="101820"/>
              </a:solidFill>
              <a:latin typeface="Object Sans"/>
              <a:ea typeface="+mn-lt"/>
              <a:cs typeface="+mn-lt"/>
            </a:endParaRPr>
          </a:p>
          <a:p>
            <a:pPr marL="457200" indent="-457200">
              <a:lnSpc>
                <a:spcPct val="110000"/>
              </a:lnSpc>
              <a:buClr>
                <a:srgbClr val="FF8200"/>
              </a:buClr>
              <a:buSzPct val="80000"/>
            </a:pPr>
            <a:endParaRPr lang="en-US" sz="2300">
              <a:solidFill>
                <a:srgbClr val="101820"/>
              </a:solidFill>
              <a:latin typeface="Object Sans"/>
              <a:ea typeface="+mn-lt"/>
              <a:cs typeface="+mn-lt"/>
            </a:endParaRPr>
          </a:p>
          <a:p>
            <a:pPr marL="457200" indent="-457200">
              <a:lnSpc>
                <a:spcPct val="110000"/>
              </a:lnSpc>
              <a:buClr>
                <a:srgbClr val="FF8200"/>
              </a:buClr>
              <a:buSzPct val="80000"/>
            </a:pPr>
            <a:endParaRPr lang="en-US" sz="2300">
              <a:solidFill>
                <a:srgbClr val="101820"/>
              </a:solidFill>
              <a:latin typeface="Object Sans"/>
              <a:ea typeface="+mn-lt"/>
              <a:cs typeface="+mn-lt"/>
            </a:endParaRPr>
          </a:p>
        </p:txBody>
      </p:sp>
      <p:pic>
        <p:nvPicPr>
          <p:cNvPr id="6" name="Picture 5">
            <a:extLst>
              <a:ext uri="{FF2B5EF4-FFF2-40B4-BE49-F238E27FC236}">
                <a16:creationId xmlns:a16="http://schemas.microsoft.com/office/drawing/2014/main" id="{169B5181-2BEB-0DBC-571C-8466CC876670}"/>
              </a:ext>
            </a:extLst>
          </p:cNvPr>
          <p:cNvPicPr>
            <a:picLocks noChangeAspect="1"/>
          </p:cNvPicPr>
          <p:nvPr/>
        </p:nvPicPr>
        <p:blipFill rotWithShape="1">
          <a:blip r:embed="rId3"/>
          <a:srcRect t="-1349" b="249"/>
          <a:stretch/>
        </p:blipFill>
        <p:spPr>
          <a:xfrm>
            <a:off x="221990" y="2203704"/>
            <a:ext cx="12067545" cy="6958584"/>
          </a:xfrm>
          <a:prstGeom prst="rect">
            <a:avLst/>
          </a:prstGeom>
        </p:spPr>
      </p:pic>
    </p:spTree>
    <p:extLst>
      <p:ext uri="{BB962C8B-B14F-4D97-AF65-F5344CB8AC3E}">
        <p14:creationId xmlns:p14="http://schemas.microsoft.com/office/powerpoint/2010/main" val="1506609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99D471-65F4-6F48-604B-2EFD17014EBB}"/>
              </a:ext>
            </a:extLst>
          </p:cNvPr>
          <p:cNvSpPr>
            <a:spLocks noGrp="1"/>
          </p:cNvSpPr>
          <p:nvPr>
            <p:ph type="title"/>
          </p:nvPr>
        </p:nvSpPr>
        <p:spPr>
          <a:xfrm>
            <a:off x="8493713" y="2360586"/>
            <a:ext cx="9008403" cy="1832796"/>
          </a:xfrm>
        </p:spPr>
        <p:txBody>
          <a:bodyPr>
            <a:normAutofit fontScale="90000"/>
          </a:bodyPr>
          <a:lstStyle/>
          <a:p>
            <a:r>
              <a:rPr lang="en-US" sz="6600" dirty="0"/>
              <a:t>Modernize Marketing, Sales &amp; Service with SugarCRM </a:t>
            </a:r>
            <a:br>
              <a:rPr lang="en-US" sz="6600" dirty="0"/>
            </a:br>
            <a:r>
              <a:rPr lang="en-US" sz="6600" dirty="0"/>
              <a:t>for Manufacturing</a:t>
            </a:r>
          </a:p>
        </p:txBody>
      </p:sp>
      <p:sp>
        <p:nvSpPr>
          <p:cNvPr id="3" name="Slide Number Placeholder 2">
            <a:extLst>
              <a:ext uri="{FF2B5EF4-FFF2-40B4-BE49-F238E27FC236}">
                <a16:creationId xmlns:a16="http://schemas.microsoft.com/office/drawing/2014/main" id="{2BA9C8D1-8027-8500-E127-01D6710C6C73}"/>
              </a:ext>
            </a:extLst>
          </p:cNvPr>
          <p:cNvSpPr>
            <a:spLocks noGrp="1"/>
          </p:cNvSpPr>
          <p:nvPr>
            <p:ph type="sldNum" sz="quarter" idx="12"/>
          </p:nvPr>
        </p:nvSpPr>
        <p:spPr/>
        <p:txBody>
          <a:bodyPr/>
          <a:lstStyle/>
          <a:p>
            <a:fld id="{E6CEF964-F739-A543-9382-0898C4DCBAD3}" type="slidenum">
              <a:rPr lang="en-US" smtClean="0"/>
              <a:pPr/>
              <a:t>3</a:t>
            </a:fld>
            <a:endParaRPr lang="en-US"/>
          </a:p>
        </p:txBody>
      </p:sp>
      <p:sp>
        <p:nvSpPr>
          <p:cNvPr id="5" name="TextBox 4">
            <a:extLst>
              <a:ext uri="{FF2B5EF4-FFF2-40B4-BE49-F238E27FC236}">
                <a16:creationId xmlns:a16="http://schemas.microsoft.com/office/drawing/2014/main" id="{90241574-CE1D-172B-9C69-9CE02E5850D4}"/>
              </a:ext>
            </a:extLst>
          </p:cNvPr>
          <p:cNvSpPr txBox="1"/>
          <p:nvPr/>
        </p:nvSpPr>
        <p:spPr>
          <a:xfrm>
            <a:off x="8493713" y="7615535"/>
            <a:ext cx="9144000" cy="1323439"/>
          </a:xfrm>
          <a:prstGeom prst="rect">
            <a:avLst/>
          </a:prstGeom>
          <a:noFill/>
        </p:spPr>
        <p:txBody>
          <a:bodyPr wrap="square">
            <a:spAutoFit/>
          </a:bodyPr>
          <a:lstStyle/>
          <a:p>
            <a:r>
              <a:rPr lang="en-US" sz="4000" b="1" i="0" dirty="0">
                <a:solidFill>
                  <a:schemeClr val="tx2"/>
                </a:solidFill>
                <a:effectLst/>
                <a:latin typeface="Object Sans" panose="00000500000000000000"/>
              </a:rPr>
              <a:t>Everything you need to stay ahead of the manufacturing digital transformation</a:t>
            </a:r>
            <a:endParaRPr lang="en-US" sz="4000" b="1" dirty="0">
              <a:solidFill>
                <a:schemeClr val="tx2"/>
              </a:solidFill>
            </a:endParaRPr>
          </a:p>
        </p:txBody>
      </p:sp>
    </p:spTree>
    <p:extLst>
      <p:ext uri="{BB962C8B-B14F-4D97-AF65-F5344CB8AC3E}">
        <p14:creationId xmlns:p14="http://schemas.microsoft.com/office/powerpoint/2010/main" val="4175021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06FF34C-4D99-76CC-4FBC-822F21BF6DD9}"/>
              </a:ext>
            </a:extLst>
          </p:cNvPr>
          <p:cNvSpPr>
            <a:spLocks noGrp="1"/>
          </p:cNvSpPr>
          <p:nvPr>
            <p:ph idx="1"/>
          </p:nvPr>
        </p:nvSpPr>
        <p:spPr>
          <a:xfrm>
            <a:off x="546101" y="2533650"/>
            <a:ext cx="10371836" cy="7177278"/>
          </a:xfrm>
        </p:spPr>
        <p:txBody>
          <a:bodyPr>
            <a:normAutofit fontScale="77500" lnSpcReduction="20000"/>
          </a:bodyPr>
          <a:lstStyle/>
          <a:p>
            <a:pPr marL="0" indent="0">
              <a:buNone/>
            </a:pPr>
            <a:r>
              <a:rPr lang="en-US" b="1"/>
              <a:t>Increase Response Times</a:t>
            </a:r>
          </a:p>
          <a:p>
            <a:r>
              <a:rPr lang="en-US"/>
              <a:t>Skill-based scheduling and intelligent routing</a:t>
            </a:r>
          </a:p>
          <a:p>
            <a:r>
              <a:rPr lang="en-US"/>
              <a:t>Ability to quickly schedule around last-minute cancellations or emergencies</a:t>
            </a:r>
          </a:p>
          <a:p>
            <a:endParaRPr lang="en-US"/>
          </a:p>
          <a:p>
            <a:pPr marL="0" indent="0">
              <a:buNone/>
            </a:pPr>
            <a:r>
              <a:rPr lang="en-US" b="1"/>
              <a:t>Streamline Operations</a:t>
            </a:r>
          </a:p>
          <a:p>
            <a:r>
              <a:rPr lang="en-US"/>
              <a:t>Automate manual processes &amp; reduce errors</a:t>
            </a:r>
          </a:p>
          <a:p>
            <a:r>
              <a:rPr lang="en-US"/>
              <a:t>Improve first-time fixes, gain valuable insights</a:t>
            </a:r>
          </a:p>
          <a:p>
            <a:r>
              <a:rPr lang="en-US"/>
              <a:t>Unified Customer View across work orders, service tickets, sales opportunities and all other CRM touch points</a:t>
            </a:r>
          </a:p>
          <a:p>
            <a:endParaRPr lang="en-US"/>
          </a:p>
          <a:p>
            <a:pPr marL="0" indent="0">
              <a:buNone/>
            </a:pPr>
            <a:r>
              <a:rPr lang="en-US" b="1"/>
              <a:t>Increase ROI</a:t>
            </a:r>
          </a:p>
          <a:p>
            <a:r>
              <a:rPr lang="en-US"/>
              <a:t>Maximize your service capacity, generate fast quotes while in the field</a:t>
            </a:r>
          </a:p>
          <a:p>
            <a:r>
              <a:rPr lang="en-US"/>
              <a:t>Deliver a superior customer experience</a:t>
            </a:r>
          </a:p>
        </p:txBody>
      </p:sp>
      <p:sp>
        <p:nvSpPr>
          <p:cNvPr id="3" name="Title 2">
            <a:extLst>
              <a:ext uri="{FF2B5EF4-FFF2-40B4-BE49-F238E27FC236}">
                <a16:creationId xmlns:a16="http://schemas.microsoft.com/office/drawing/2014/main" id="{FF39C2CA-806E-8EEC-AF7C-CB4AC7627EDA}"/>
              </a:ext>
            </a:extLst>
          </p:cNvPr>
          <p:cNvSpPr>
            <a:spLocks noGrp="1"/>
          </p:cNvSpPr>
          <p:nvPr>
            <p:ph type="title"/>
          </p:nvPr>
        </p:nvSpPr>
        <p:spPr>
          <a:xfrm>
            <a:off x="546310" y="360336"/>
            <a:ext cx="17237993" cy="1832796"/>
          </a:xfrm>
        </p:spPr>
        <p:txBody>
          <a:bodyPr/>
          <a:lstStyle/>
          <a:p>
            <a:r>
              <a:rPr lang="en-US"/>
              <a:t>Field Service Management</a:t>
            </a:r>
          </a:p>
        </p:txBody>
      </p:sp>
      <p:sp>
        <p:nvSpPr>
          <p:cNvPr id="2" name="Slide Number Placeholder 1">
            <a:extLst>
              <a:ext uri="{FF2B5EF4-FFF2-40B4-BE49-F238E27FC236}">
                <a16:creationId xmlns:a16="http://schemas.microsoft.com/office/drawing/2014/main" id="{D928E13B-DD60-2637-4111-8048559B5651}"/>
              </a:ext>
            </a:extLst>
          </p:cNvPr>
          <p:cNvSpPr>
            <a:spLocks noGrp="1"/>
          </p:cNvSpPr>
          <p:nvPr>
            <p:ph type="sldNum" sz="quarter" idx="12"/>
          </p:nvPr>
        </p:nvSpPr>
        <p:spPr>
          <a:xfrm>
            <a:off x="546311" y="9556943"/>
            <a:ext cx="677121" cy="547688"/>
          </a:xfrm>
        </p:spPr>
        <p:txBody>
          <a:bodyPr/>
          <a:lstStyle/>
          <a:p>
            <a:fld id="{E6CEF964-F739-A543-9382-0898C4DCBAD3}" type="slidenum">
              <a:rPr lang="en-US" smtClean="0"/>
              <a:pPr/>
              <a:t>30</a:t>
            </a:fld>
            <a:endParaRPr lang="en-US"/>
          </a:p>
        </p:txBody>
      </p:sp>
      <p:pic>
        <p:nvPicPr>
          <p:cNvPr id="10" name="Picture 9">
            <a:extLst>
              <a:ext uri="{FF2B5EF4-FFF2-40B4-BE49-F238E27FC236}">
                <a16:creationId xmlns:a16="http://schemas.microsoft.com/office/drawing/2014/main" id="{AE0D682B-6B44-0E2E-A888-ECF341F87B1F}"/>
              </a:ext>
            </a:extLst>
          </p:cNvPr>
          <p:cNvPicPr>
            <a:picLocks noChangeAspect="1"/>
          </p:cNvPicPr>
          <p:nvPr/>
        </p:nvPicPr>
        <p:blipFill>
          <a:blip r:embed="rId3"/>
          <a:stretch>
            <a:fillRect/>
          </a:stretch>
        </p:blipFill>
        <p:spPr>
          <a:xfrm>
            <a:off x="10917547" y="2632006"/>
            <a:ext cx="6316257" cy="5177612"/>
          </a:xfrm>
          <a:prstGeom prst="rect">
            <a:avLst/>
          </a:prstGeom>
        </p:spPr>
      </p:pic>
    </p:spTree>
    <p:extLst>
      <p:ext uri="{BB962C8B-B14F-4D97-AF65-F5344CB8AC3E}">
        <p14:creationId xmlns:p14="http://schemas.microsoft.com/office/powerpoint/2010/main" val="1619486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19E6D9-25ED-A94F-BCB9-312736AC0295}"/>
              </a:ext>
            </a:extLst>
          </p:cNvPr>
          <p:cNvSpPr txBox="1"/>
          <p:nvPr/>
        </p:nvSpPr>
        <p:spPr>
          <a:xfrm>
            <a:off x="884873" y="529700"/>
            <a:ext cx="16559850" cy="2585323"/>
          </a:xfrm>
          <a:prstGeom prst="rect">
            <a:avLst/>
          </a:prstGeom>
          <a:noFill/>
        </p:spPr>
        <p:txBody>
          <a:bodyPr wrap="square" lIns="91440" tIns="45720" rIns="91440" bIns="45720" rtlCol="0" anchor="t">
            <a:spAutoFit/>
          </a:bodyPr>
          <a:lstStyle/>
          <a:p>
            <a:pPr>
              <a:defRPr/>
            </a:pPr>
            <a:r>
              <a:rPr lang="en-US" sz="5400">
                <a:latin typeface="Gustavo Medium"/>
                <a:ea typeface="Gustavo Medium" pitchFamily="2" charset="77"/>
              </a:rPr>
              <a:t>Boost Productivity with Embedded </a:t>
            </a:r>
            <a:br>
              <a:rPr lang="en-US" sz="5400">
                <a:latin typeface="Gustavo Medium"/>
                <a:ea typeface="Gustavo Medium" pitchFamily="2" charset="77"/>
              </a:rPr>
            </a:br>
            <a:r>
              <a:rPr lang="en-US" sz="5400">
                <a:latin typeface="Gustavo Medium"/>
                <a:ea typeface="Gustavo Medium" pitchFamily="2" charset="77"/>
              </a:rPr>
              <a:t>Generative AI for Everyone</a:t>
            </a:r>
            <a:br>
              <a:rPr lang="en-US" sz="5400">
                <a:latin typeface="Gustavo Medium"/>
                <a:ea typeface="Gustavo Medium" pitchFamily="2" charset="77"/>
              </a:rPr>
            </a:br>
            <a:endParaRPr lang="en-US" sz="5400">
              <a:latin typeface="Gustavo Medium"/>
              <a:ea typeface="Gustavo Medium" pitchFamily="2" charset="77"/>
            </a:endParaRPr>
          </a:p>
        </p:txBody>
      </p:sp>
      <p:sp>
        <p:nvSpPr>
          <p:cNvPr id="18" name="TextBox 17">
            <a:extLst>
              <a:ext uri="{FF2B5EF4-FFF2-40B4-BE49-F238E27FC236}">
                <a16:creationId xmlns:a16="http://schemas.microsoft.com/office/drawing/2014/main" id="{998BF7CC-B1C5-AC4B-8755-D6DC3A8054D5}"/>
              </a:ext>
            </a:extLst>
          </p:cNvPr>
          <p:cNvSpPr txBox="1"/>
          <p:nvPr/>
        </p:nvSpPr>
        <p:spPr>
          <a:xfrm>
            <a:off x="320040" y="8664624"/>
            <a:ext cx="17369919" cy="553998"/>
          </a:xfrm>
          <a:prstGeom prst="rect">
            <a:avLst/>
          </a:prstGeom>
          <a:noFill/>
        </p:spPr>
        <p:txBody>
          <a:bodyPr wrap="square" lIns="0" tIns="0" rIns="0" bIns="0" rtlCol="0" anchor="t">
            <a:spAutoFit/>
          </a:bodyPr>
          <a:lstStyle/>
          <a:p>
            <a:pPr algn="ctr" defTabSz="1632918" fontAlgn="base">
              <a:spcBef>
                <a:spcPct val="50000"/>
              </a:spcBef>
              <a:spcAft>
                <a:spcPct val="0"/>
              </a:spcAft>
              <a:buClr>
                <a:srgbClr val="F0AB00"/>
              </a:buClr>
              <a:buSzPct val="80000"/>
              <a:defRPr/>
            </a:pPr>
            <a:r>
              <a:rPr lang="en-US" sz="3600" b="1" kern="0">
                <a:solidFill>
                  <a:srgbClr val="101820"/>
                </a:solidFill>
                <a:latin typeface="Object Sans"/>
                <a:ea typeface="Arial Unicode MS"/>
                <a:cs typeface="Arial Unicode MS"/>
              </a:rPr>
              <a:t>Automate, accelerate, and optimize marketing, sales, and service</a:t>
            </a:r>
          </a:p>
        </p:txBody>
      </p:sp>
      <p:grpSp>
        <p:nvGrpSpPr>
          <p:cNvPr id="6" name="Group 5">
            <a:extLst>
              <a:ext uri="{FF2B5EF4-FFF2-40B4-BE49-F238E27FC236}">
                <a16:creationId xmlns:a16="http://schemas.microsoft.com/office/drawing/2014/main" id="{3DB88AC3-4212-75B9-85A4-9A13E8DD6AF1}"/>
              </a:ext>
            </a:extLst>
          </p:cNvPr>
          <p:cNvGrpSpPr/>
          <p:nvPr/>
        </p:nvGrpSpPr>
        <p:grpSpPr>
          <a:xfrm>
            <a:off x="5197118" y="2723252"/>
            <a:ext cx="3821633" cy="5524013"/>
            <a:chOff x="5197116" y="2723249"/>
            <a:chExt cx="3821632" cy="5524013"/>
          </a:xfrm>
        </p:grpSpPr>
        <p:sp>
          <p:nvSpPr>
            <p:cNvPr id="43" name="Rectangle: Rounded Corners 42">
              <a:extLst>
                <a:ext uri="{FF2B5EF4-FFF2-40B4-BE49-F238E27FC236}">
                  <a16:creationId xmlns:a16="http://schemas.microsoft.com/office/drawing/2014/main" id="{A46DC474-BC5B-4754-A90F-5F0FE3B19EE8}"/>
                </a:ext>
              </a:extLst>
            </p:cNvPr>
            <p:cNvSpPr/>
            <p:nvPr/>
          </p:nvSpPr>
          <p:spPr>
            <a:xfrm>
              <a:off x="5197121" y="2723249"/>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rgbClr val="FFFFFF"/>
                </a:solidFill>
                <a:latin typeface="Arial" panose="020B0604020202020204"/>
              </a:endParaRPr>
            </a:p>
          </p:txBody>
        </p:sp>
        <p:sp>
          <p:nvSpPr>
            <p:cNvPr id="36" name="Oval 35">
              <a:extLst>
                <a:ext uri="{FF2B5EF4-FFF2-40B4-BE49-F238E27FC236}">
                  <a16:creationId xmlns:a16="http://schemas.microsoft.com/office/drawing/2014/main" id="{F7B1C76A-9A4B-4116-88DC-DACAB205329F}"/>
                </a:ext>
              </a:extLst>
            </p:cNvPr>
            <p:cNvSpPr/>
            <p:nvPr/>
          </p:nvSpPr>
          <p:spPr>
            <a:xfrm>
              <a:off x="6201949" y="3411139"/>
              <a:ext cx="1696537" cy="17007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rgbClr val="FFFFFF"/>
                </a:solidFill>
                <a:latin typeface="Arial" panose="020B0604020202020204"/>
              </a:endParaRPr>
            </a:p>
          </p:txBody>
        </p:sp>
        <p:sp>
          <p:nvSpPr>
            <p:cNvPr id="9" name="TextBox 8">
              <a:extLst>
                <a:ext uri="{FF2B5EF4-FFF2-40B4-BE49-F238E27FC236}">
                  <a16:creationId xmlns:a16="http://schemas.microsoft.com/office/drawing/2014/main" id="{2A115668-536C-1349-B265-5639AF0D04AE}"/>
                </a:ext>
              </a:extLst>
            </p:cNvPr>
            <p:cNvSpPr txBox="1"/>
            <p:nvPr/>
          </p:nvSpPr>
          <p:spPr>
            <a:xfrm>
              <a:off x="5197116" y="5814893"/>
              <a:ext cx="3778935" cy="1293046"/>
            </a:xfrm>
            <a:prstGeom prst="rect">
              <a:avLst/>
            </a:prstGeom>
            <a:noFill/>
          </p:spPr>
          <p:txBody>
            <a:bodyPr wrap="square" lIns="0" tIns="0" rIns="0" bIns="0" rtlCol="0">
              <a:spAutoFit/>
            </a:bodyPr>
            <a:lstStyle/>
            <a:p>
              <a:pPr algn="ctr" defTabSz="1632918" fontAlgn="base">
                <a:spcBef>
                  <a:spcPct val="50000"/>
                </a:spcBef>
                <a:spcAft>
                  <a:spcPct val="0"/>
                </a:spcAft>
                <a:buClr>
                  <a:srgbClr val="F0AB00"/>
                </a:buClr>
                <a:buSzPct val="80000"/>
                <a:defRPr/>
              </a:pPr>
              <a:r>
                <a:rPr lang="en-US" sz="2801" b="1" kern="0">
                  <a:solidFill>
                    <a:schemeClr val="accent6"/>
                  </a:solidFill>
                  <a:latin typeface="Object Sans" pitchFamily="2" charset="77"/>
                  <a:ea typeface="Arial Unicode MS" pitchFamily="34" charset="-128"/>
                  <a:cs typeface="Arial Unicode MS" pitchFamily="34" charset="-128"/>
                </a:rPr>
                <a:t>Find</a:t>
              </a:r>
              <a:r>
                <a:rPr lang="en-US" sz="2801" kern="0">
                  <a:solidFill>
                    <a:srgbClr val="000000"/>
                  </a:solidFill>
                  <a:latin typeface="Object Sans" pitchFamily="2" charset="77"/>
                  <a:ea typeface="Arial Unicode MS" pitchFamily="34" charset="-128"/>
                  <a:cs typeface="Arial Unicode MS" pitchFamily="34" charset="-128"/>
                </a:rPr>
                <a:t> </a:t>
              </a:r>
              <a:br>
                <a:rPr lang="en-US" sz="2801" kern="0">
                  <a:solidFill>
                    <a:srgbClr val="000000"/>
                  </a:solidFill>
                  <a:latin typeface="Object Sans" pitchFamily="2" charset="77"/>
                  <a:ea typeface="Arial Unicode MS" pitchFamily="34" charset="-128"/>
                  <a:cs typeface="Arial Unicode MS" pitchFamily="34" charset="-128"/>
                </a:rPr>
              </a:br>
              <a:r>
                <a:rPr lang="en-US" sz="2801" kern="0">
                  <a:solidFill>
                    <a:srgbClr val="000000"/>
                  </a:solidFill>
                  <a:latin typeface="Object Sans" pitchFamily="2" charset="77"/>
                  <a:ea typeface="Arial Unicode MS" pitchFamily="34" charset="-128"/>
                  <a:cs typeface="Arial Unicode MS" pitchFamily="34" charset="-128"/>
                </a:rPr>
                <a:t>answers &amp; recommendations</a:t>
              </a:r>
            </a:p>
          </p:txBody>
        </p:sp>
      </p:grpSp>
      <p:grpSp>
        <p:nvGrpSpPr>
          <p:cNvPr id="2" name="Group 1">
            <a:extLst>
              <a:ext uri="{FF2B5EF4-FFF2-40B4-BE49-F238E27FC236}">
                <a16:creationId xmlns:a16="http://schemas.microsoft.com/office/drawing/2014/main" id="{7815B5B9-F320-8250-7353-52C390EEC60E}"/>
              </a:ext>
            </a:extLst>
          </p:cNvPr>
          <p:cNvGrpSpPr/>
          <p:nvPr/>
        </p:nvGrpSpPr>
        <p:grpSpPr>
          <a:xfrm>
            <a:off x="984135" y="2723252"/>
            <a:ext cx="3821627" cy="5524013"/>
            <a:chOff x="984134" y="2723249"/>
            <a:chExt cx="3821627" cy="5524013"/>
          </a:xfrm>
        </p:grpSpPr>
        <p:sp>
          <p:nvSpPr>
            <p:cNvPr id="42" name="Rectangle: Rounded Corners 41">
              <a:extLst>
                <a:ext uri="{FF2B5EF4-FFF2-40B4-BE49-F238E27FC236}">
                  <a16:creationId xmlns:a16="http://schemas.microsoft.com/office/drawing/2014/main" id="{316B6847-F3F7-4C56-8ADF-CCDD98E9764F}"/>
                </a:ext>
              </a:extLst>
            </p:cNvPr>
            <p:cNvSpPr/>
            <p:nvPr/>
          </p:nvSpPr>
          <p:spPr>
            <a:xfrm>
              <a:off x="984134" y="2723249"/>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rgbClr val="FFFFFF"/>
                </a:solidFill>
                <a:latin typeface="Arial" panose="020B0604020202020204"/>
              </a:endParaRPr>
            </a:p>
          </p:txBody>
        </p:sp>
        <p:sp>
          <p:nvSpPr>
            <p:cNvPr id="34" name="Oval 33">
              <a:extLst>
                <a:ext uri="{FF2B5EF4-FFF2-40B4-BE49-F238E27FC236}">
                  <a16:creationId xmlns:a16="http://schemas.microsoft.com/office/drawing/2014/main" id="{0B576C46-521F-4237-8ED7-C1B85A3069A1}"/>
                </a:ext>
              </a:extLst>
            </p:cNvPr>
            <p:cNvSpPr/>
            <p:nvPr/>
          </p:nvSpPr>
          <p:spPr>
            <a:xfrm>
              <a:off x="2046679" y="3411139"/>
              <a:ext cx="1696538" cy="17007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rgbClr val="FFFFFF"/>
                </a:solidFill>
                <a:latin typeface="Arial" panose="020B0604020202020204"/>
              </a:endParaRPr>
            </a:p>
          </p:txBody>
        </p:sp>
        <p:sp>
          <p:nvSpPr>
            <p:cNvPr id="7" name="TextBox 6">
              <a:extLst>
                <a:ext uri="{FF2B5EF4-FFF2-40B4-BE49-F238E27FC236}">
                  <a16:creationId xmlns:a16="http://schemas.microsoft.com/office/drawing/2014/main" id="{F25E41F5-B79C-2E43-A0AD-516B8DA75390}"/>
                </a:ext>
              </a:extLst>
            </p:cNvPr>
            <p:cNvSpPr txBox="1"/>
            <p:nvPr/>
          </p:nvSpPr>
          <p:spPr>
            <a:xfrm>
              <a:off x="1315762" y="5814893"/>
              <a:ext cx="3158369" cy="1293046"/>
            </a:xfrm>
            <a:prstGeom prst="rect">
              <a:avLst/>
            </a:prstGeom>
            <a:noFill/>
          </p:spPr>
          <p:txBody>
            <a:bodyPr wrap="square" lIns="0" tIns="0" rIns="0" bIns="0" rtlCol="0" anchor="t">
              <a:spAutoFit/>
            </a:bodyPr>
            <a:lstStyle/>
            <a:p>
              <a:pPr algn="ctr" defTabSz="1632918" fontAlgn="base">
                <a:spcBef>
                  <a:spcPct val="50000"/>
                </a:spcBef>
                <a:spcAft>
                  <a:spcPct val="0"/>
                </a:spcAft>
                <a:buClr>
                  <a:srgbClr val="F0AB00"/>
                </a:buClr>
                <a:buSzPct val="80000"/>
                <a:defRPr/>
              </a:pPr>
              <a:r>
                <a:rPr lang="en-US" sz="2801" b="1" kern="0">
                  <a:solidFill>
                    <a:schemeClr val="accent6"/>
                  </a:solidFill>
                  <a:latin typeface="Object Sans"/>
                  <a:ea typeface="Arial Unicode MS"/>
                  <a:cs typeface="Arial Unicode MS"/>
                </a:rPr>
                <a:t>Compose</a:t>
              </a:r>
              <a:r>
                <a:rPr lang="en-US" sz="2801" kern="0">
                  <a:solidFill>
                    <a:srgbClr val="000000"/>
                  </a:solidFill>
                  <a:latin typeface="Object Sans"/>
                  <a:ea typeface="Arial Unicode MS"/>
                  <a:cs typeface="Arial Unicode MS"/>
                </a:rPr>
                <a:t> </a:t>
              </a:r>
              <a:br>
                <a:rPr lang="en-US" sz="2801" kern="0">
                  <a:solidFill>
                    <a:srgbClr val="101820"/>
                  </a:solidFill>
                  <a:latin typeface="Object Sans" pitchFamily="2" charset="77"/>
                  <a:ea typeface="Arial Unicode MS" pitchFamily="34" charset="-128"/>
                  <a:cs typeface="Arial Unicode MS" pitchFamily="34" charset="-128"/>
                </a:rPr>
              </a:br>
              <a:r>
                <a:rPr lang="en-US" sz="2801" kern="0">
                  <a:solidFill>
                    <a:srgbClr val="101820"/>
                  </a:solidFill>
                  <a:latin typeface="Object Sans" pitchFamily="2" charset="77"/>
                  <a:ea typeface="Arial Unicode MS" pitchFamily="34" charset="-128"/>
                  <a:cs typeface="Arial Unicode MS" pitchFamily="34" charset="-128"/>
                </a:rPr>
                <a:t>personalized sales &amp; marketing </a:t>
              </a:r>
              <a:r>
                <a:rPr lang="en-US" sz="2801" kern="0">
                  <a:solidFill>
                    <a:srgbClr val="000000"/>
                  </a:solidFill>
                  <a:latin typeface="Object Sans"/>
                  <a:ea typeface="Arial Unicode MS"/>
                  <a:cs typeface="Arial Unicode MS"/>
                </a:rPr>
                <a:t>content</a:t>
              </a:r>
            </a:p>
          </p:txBody>
        </p:sp>
      </p:grpSp>
      <p:grpSp>
        <p:nvGrpSpPr>
          <p:cNvPr id="3" name="Group 2">
            <a:extLst>
              <a:ext uri="{FF2B5EF4-FFF2-40B4-BE49-F238E27FC236}">
                <a16:creationId xmlns:a16="http://schemas.microsoft.com/office/drawing/2014/main" id="{FFE30B4D-E485-16F9-2C25-ECFB57D3C44D}"/>
              </a:ext>
            </a:extLst>
          </p:cNvPr>
          <p:cNvGrpSpPr/>
          <p:nvPr/>
        </p:nvGrpSpPr>
        <p:grpSpPr>
          <a:xfrm>
            <a:off x="13623098" y="2723252"/>
            <a:ext cx="3821627" cy="5524013"/>
            <a:chOff x="13623095" y="2723249"/>
            <a:chExt cx="3821627" cy="5524013"/>
          </a:xfrm>
        </p:grpSpPr>
        <p:sp>
          <p:nvSpPr>
            <p:cNvPr id="45" name="Rectangle: Rounded Corners 44">
              <a:extLst>
                <a:ext uri="{FF2B5EF4-FFF2-40B4-BE49-F238E27FC236}">
                  <a16:creationId xmlns:a16="http://schemas.microsoft.com/office/drawing/2014/main" id="{1C63A790-3A47-47AC-A85B-3DD9AB2EB223}"/>
                </a:ext>
              </a:extLst>
            </p:cNvPr>
            <p:cNvSpPr/>
            <p:nvPr/>
          </p:nvSpPr>
          <p:spPr>
            <a:xfrm>
              <a:off x="13623095" y="2723249"/>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rgbClr val="FFFFFF"/>
                </a:solidFill>
                <a:latin typeface="Arial" panose="020B0604020202020204"/>
              </a:endParaRPr>
            </a:p>
          </p:txBody>
        </p:sp>
        <p:sp>
          <p:nvSpPr>
            <p:cNvPr id="35" name="Oval 34">
              <a:extLst>
                <a:ext uri="{FF2B5EF4-FFF2-40B4-BE49-F238E27FC236}">
                  <a16:creationId xmlns:a16="http://schemas.microsoft.com/office/drawing/2014/main" id="{E26FB4F7-B261-44D7-9C3A-7E74FF13A7B4}"/>
                </a:ext>
              </a:extLst>
            </p:cNvPr>
            <p:cNvSpPr/>
            <p:nvPr/>
          </p:nvSpPr>
          <p:spPr>
            <a:xfrm>
              <a:off x="14740411" y="3411139"/>
              <a:ext cx="1696538" cy="17007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rgbClr val="FFFFFF"/>
                </a:solidFill>
                <a:latin typeface="Arial" panose="020B0604020202020204"/>
              </a:endParaRPr>
            </a:p>
          </p:txBody>
        </p:sp>
        <p:sp>
          <p:nvSpPr>
            <p:cNvPr id="15" name="TextBox 14">
              <a:extLst>
                <a:ext uri="{FF2B5EF4-FFF2-40B4-BE49-F238E27FC236}">
                  <a16:creationId xmlns:a16="http://schemas.microsoft.com/office/drawing/2014/main" id="{F37BE817-C058-A645-A218-3360BF9F4911}"/>
                </a:ext>
              </a:extLst>
            </p:cNvPr>
            <p:cNvSpPr txBox="1"/>
            <p:nvPr/>
          </p:nvSpPr>
          <p:spPr>
            <a:xfrm>
              <a:off x="13623095" y="5814893"/>
              <a:ext cx="3821627" cy="1293046"/>
            </a:xfrm>
            <a:prstGeom prst="rect">
              <a:avLst/>
            </a:prstGeom>
            <a:noFill/>
          </p:spPr>
          <p:txBody>
            <a:bodyPr wrap="square" lIns="0" tIns="0" rIns="0" bIns="0" rtlCol="0">
              <a:spAutoFit/>
            </a:bodyPr>
            <a:lstStyle/>
            <a:p>
              <a:pPr algn="ctr" defTabSz="1632918" fontAlgn="base">
                <a:spcBef>
                  <a:spcPct val="50000"/>
                </a:spcBef>
                <a:spcAft>
                  <a:spcPct val="0"/>
                </a:spcAft>
                <a:buClr>
                  <a:srgbClr val="F0AB00"/>
                </a:buClr>
                <a:buSzPct val="80000"/>
                <a:defRPr/>
              </a:pPr>
              <a:r>
                <a:rPr lang="en-US" sz="2801" b="1" kern="0">
                  <a:solidFill>
                    <a:schemeClr val="accent6"/>
                  </a:solidFill>
                  <a:latin typeface="Object Sans" pitchFamily="2" charset="77"/>
                  <a:ea typeface="Arial Unicode MS" pitchFamily="34" charset="-128"/>
                  <a:cs typeface="Arial Unicode MS" pitchFamily="34" charset="-128"/>
                </a:rPr>
                <a:t>Create</a:t>
              </a:r>
              <a:r>
                <a:rPr lang="en-US" sz="2801" kern="0">
                  <a:solidFill>
                    <a:srgbClr val="A3D233"/>
                  </a:solidFill>
                  <a:latin typeface="Object Sans" pitchFamily="2" charset="77"/>
                  <a:ea typeface="Arial Unicode MS" pitchFamily="34" charset="-128"/>
                  <a:cs typeface="Arial Unicode MS" pitchFamily="34" charset="-128"/>
                </a:rPr>
                <a:t> </a:t>
              </a:r>
              <a:br>
                <a:rPr lang="en-US" sz="2801" kern="0">
                  <a:solidFill>
                    <a:srgbClr val="000000"/>
                  </a:solidFill>
                  <a:latin typeface="Object Sans" pitchFamily="2" charset="77"/>
                  <a:ea typeface="Arial Unicode MS" pitchFamily="34" charset="-128"/>
                  <a:cs typeface="Arial Unicode MS" pitchFamily="34" charset="-128"/>
                </a:rPr>
              </a:br>
              <a:r>
                <a:rPr lang="en-US" sz="2801" kern="0">
                  <a:solidFill>
                    <a:srgbClr val="000000"/>
                  </a:solidFill>
                  <a:latin typeface="Object Sans" pitchFamily="2" charset="77"/>
                  <a:ea typeface="Arial Unicode MS" pitchFamily="34" charset="-128"/>
                  <a:cs typeface="Arial Unicode MS" pitchFamily="34" charset="-128"/>
                </a:rPr>
                <a:t>ad-hoc reports </a:t>
              </a:r>
              <a:br>
                <a:rPr lang="en-US" sz="2801" kern="0">
                  <a:solidFill>
                    <a:srgbClr val="000000"/>
                  </a:solidFill>
                  <a:latin typeface="Object Sans" pitchFamily="2" charset="77"/>
                  <a:ea typeface="Arial Unicode MS" pitchFamily="34" charset="-128"/>
                  <a:cs typeface="Arial Unicode MS" pitchFamily="34" charset="-128"/>
                </a:rPr>
              </a:br>
              <a:r>
                <a:rPr lang="en-US" sz="2801" kern="0">
                  <a:solidFill>
                    <a:srgbClr val="000000"/>
                  </a:solidFill>
                  <a:latin typeface="Object Sans" pitchFamily="2" charset="77"/>
                  <a:ea typeface="Arial Unicode MS" pitchFamily="34" charset="-128"/>
                  <a:cs typeface="Arial Unicode MS" pitchFamily="34" charset="-128"/>
                </a:rPr>
                <a:t>&amp; workflows </a:t>
              </a:r>
            </a:p>
          </p:txBody>
        </p:sp>
        <p:pic>
          <p:nvPicPr>
            <p:cNvPr id="24" name="Graphic 23">
              <a:extLst>
                <a:ext uri="{FF2B5EF4-FFF2-40B4-BE49-F238E27FC236}">
                  <a16:creationId xmlns:a16="http://schemas.microsoft.com/office/drawing/2014/main" id="{0E3849DB-A462-F24F-8D29-94B8346F39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05786" y="3837272"/>
              <a:ext cx="565785" cy="822960"/>
            </a:xfrm>
            <a:prstGeom prst="rect">
              <a:avLst/>
            </a:prstGeom>
          </p:spPr>
        </p:pic>
      </p:grpSp>
      <p:grpSp>
        <p:nvGrpSpPr>
          <p:cNvPr id="5" name="Group 4">
            <a:extLst>
              <a:ext uri="{FF2B5EF4-FFF2-40B4-BE49-F238E27FC236}">
                <a16:creationId xmlns:a16="http://schemas.microsoft.com/office/drawing/2014/main" id="{D3B189EB-E276-103B-D892-7B390E8C2F70}"/>
              </a:ext>
            </a:extLst>
          </p:cNvPr>
          <p:cNvGrpSpPr/>
          <p:nvPr/>
        </p:nvGrpSpPr>
        <p:grpSpPr>
          <a:xfrm>
            <a:off x="9367415" y="2723252"/>
            <a:ext cx="3864323" cy="5524013"/>
            <a:chOff x="9367413" y="2723249"/>
            <a:chExt cx="3864322" cy="5524013"/>
          </a:xfrm>
        </p:grpSpPr>
        <p:sp>
          <p:nvSpPr>
            <p:cNvPr id="44" name="Rectangle: Rounded Corners 43">
              <a:extLst>
                <a:ext uri="{FF2B5EF4-FFF2-40B4-BE49-F238E27FC236}">
                  <a16:creationId xmlns:a16="http://schemas.microsoft.com/office/drawing/2014/main" id="{1F32AFC0-CFBD-4270-AD49-BB66D54A20EA}"/>
                </a:ext>
              </a:extLst>
            </p:cNvPr>
            <p:cNvSpPr/>
            <p:nvPr/>
          </p:nvSpPr>
          <p:spPr>
            <a:xfrm>
              <a:off x="9410108" y="2723249"/>
              <a:ext cx="3821627" cy="5524013"/>
            </a:xfrm>
            <a:prstGeom prst="roundRect">
              <a:avLst>
                <a:gd name="adj" fmla="val 0"/>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rgbClr val="FFFFFF"/>
                </a:solidFill>
                <a:latin typeface="Arial" panose="020B0604020202020204"/>
              </a:endParaRPr>
            </a:p>
          </p:txBody>
        </p:sp>
        <p:sp>
          <p:nvSpPr>
            <p:cNvPr id="37" name="Oval 36">
              <a:extLst>
                <a:ext uri="{FF2B5EF4-FFF2-40B4-BE49-F238E27FC236}">
                  <a16:creationId xmlns:a16="http://schemas.microsoft.com/office/drawing/2014/main" id="{122E5B8D-E8C0-4B76-A8AA-2CE1644603F2}"/>
                </a:ext>
              </a:extLst>
            </p:cNvPr>
            <p:cNvSpPr/>
            <p:nvPr/>
          </p:nvSpPr>
          <p:spPr>
            <a:xfrm>
              <a:off x="10471180" y="3411139"/>
              <a:ext cx="1696537" cy="17007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rgbClr val="FFFFFF"/>
                </a:solidFill>
                <a:latin typeface="Arial" panose="020B0604020202020204"/>
              </a:endParaRPr>
            </a:p>
          </p:txBody>
        </p:sp>
        <p:sp>
          <p:nvSpPr>
            <p:cNvPr id="8" name="TextBox 7">
              <a:extLst>
                <a:ext uri="{FF2B5EF4-FFF2-40B4-BE49-F238E27FC236}">
                  <a16:creationId xmlns:a16="http://schemas.microsoft.com/office/drawing/2014/main" id="{7848C41D-E32B-8B40-9FD9-C767C7ABE599}"/>
                </a:ext>
              </a:extLst>
            </p:cNvPr>
            <p:cNvSpPr txBox="1"/>
            <p:nvPr/>
          </p:nvSpPr>
          <p:spPr>
            <a:xfrm>
              <a:off x="9367413" y="5814893"/>
              <a:ext cx="3864321" cy="1293046"/>
            </a:xfrm>
            <a:prstGeom prst="rect">
              <a:avLst/>
            </a:prstGeom>
            <a:noFill/>
          </p:spPr>
          <p:txBody>
            <a:bodyPr wrap="square" lIns="0" tIns="0" rIns="0" bIns="0" rtlCol="0">
              <a:spAutoFit/>
            </a:bodyPr>
            <a:lstStyle/>
            <a:p>
              <a:pPr algn="ctr" defTabSz="1632918" fontAlgn="base">
                <a:spcBef>
                  <a:spcPct val="50000"/>
                </a:spcBef>
                <a:spcAft>
                  <a:spcPct val="0"/>
                </a:spcAft>
                <a:buClr>
                  <a:srgbClr val="F0AB00"/>
                </a:buClr>
                <a:buSzPct val="80000"/>
                <a:defRPr/>
              </a:pPr>
              <a:r>
                <a:rPr lang="en-US" sz="2801" b="1" kern="0">
                  <a:solidFill>
                    <a:schemeClr val="accent6"/>
                  </a:solidFill>
                  <a:latin typeface="Object Sans" pitchFamily="2" charset="77"/>
                  <a:ea typeface="Arial Unicode MS" pitchFamily="34" charset="-128"/>
                  <a:cs typeface="Arial Unicode MS" pitchFamily="34" charset="-128"/>
                </a:rPr>
                <a:t>Summarize</a:t>
              </a:r>
              <a:r>
                <a:rPr lang="en-US" sz="2801" kern="0">
                  <a:solidFill>
                    <a:srgbClr val="000000"/>
                  </a:solidFill>
                  <a:latin typeface="Object Sans" pitchFamily="2" charset="77"/>
                  <a:ea typeface="Arial Unicode MS" pitchFamily="34" charset="-128"/>
                  <a:cs typeface="Arial Unicode MS" pitchFamily="34" charset="-128"/>
                </a:rPr>
                <a:t> </a:t>
              </a:r>
              <a:br>
                <a:rPr lang="en-US" sz="2801" kern="0">
                  <a:solidFill>
                    <a:srgbClr val="000000"/>
                  </a:solidFill>
                  <a:latin typeface="Object Sans" pitchFamily="2" charset="77"/>
                  <a:ea typeface="Arial Unicode MS" pitchFamily="34" charset="-128"/>
                  <a:cs typeface="Arial Unicode MS" pitchFamily="34" charset="-128"/>
                </a:rPr>
              </a:br>
              <a:r>
                <a:rPr lang="en-US" sz="2801" kern="0">
                  <a:solidFill>
                    <a:srgbClr val="000000"/>
                  </a:solidFill>
                  <a:latin typeface="Object Sans" pitchFamily="2" charset="77"/>
                  <a:ea typeface="Arial Unicode MS" pitchFamily="34" charset="-128"/>
                  <a:cs typeface="Arial Unicode MS" pitchFamily="34" charset="-128"/>
                </a:rPr>
                <a:t>customer </a:t>
              </a:r>
              <a:br>
                <a:rPr lang="en-US" sz="2801" kern="0">
                  <a:solidFill>
                    <a:srgbClr val="000000"/>
                  </a:solidFill>
                  <a:latin typeface="Object Sans" pitchFamily="2" charset="77"/>
                  <a:ea typeface="Arial Unicode MS" pitchFamily="34" charset="-128"/>
                  <a:cs typeface="Arial Unicode MS" pitchFamily="34" charset="-128"/>
                </a:rPr>
              </a:br>
              <a:r>
                <a:rPr lang="en-US" sz="2801" kern="0">
                  <a:solidFill>
                    <a:srgbClr val="000000"/>
                  </a:solidFill>
                  <a:latin typeface="Object Sans" pitchFamily="2" charset="77"/>
                  <a:ea typeface="Arial Unicode MS" pitchFamily="34" charset="-128"/>
                  <a:cs typeface="Arial Unicode MS" pitchFamily="34" charset="-128"/>
                </a:rPr>
                <a:t>data &amp; intel</a:t>
              </a:r>
            </a:p>
          </p:txBody>
        </p:sp>
      </p:grpSp>
      <p:sp>
        <p:nvSpPr>
          <p:cNvPr id="25" name="Slide Number Placeholder 5">
            <a:extLst>
              <a:ext uri="{FF2B5EF4-FFF2-40B4-BE49-F238E27FC236}">
                <a16:creationId xmlns:a16="http://schemas.microsoft.com/office/drawing/2014/main" id="{7FE28786-4E65-4C9C-8A90-1D9BCA02E302}"/>
              </a:ext>
            </a:extLst>
          </p:cNvPr>
          <p:cNvSpPr txBox="1">
            <a:spLocks/>
          </p:cNvSpPr>
          <p:nvPr/>
        </p:nvSpPr>
        <p:spPr>
          <a:xfrm>
            <a:off x="546312" y="9556948"/>
            <a:ext cx="677121" cy="547688"/>
          </a:xfrm>
          <a:prstGeom prst="rect">
            <a:avLst/>
          </a:prstGeom>
        </p:spPr>
        <p:txBody>
          <a:bodyPr anchor="ctr"/>
          <a:lstStyle>
            <a:defPPr>
              <a:defRPr lang="en-US"/>
            </a:defPPr>
            <a:lvl1pPr marL="0" algn="ctr" defTabSz="1371600" rtl="0" eaLnBrk="1" latinLnBrk="0" hangingPunct="1">
              <a:defRPr sz="1350" b="0" i="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2057504">
              <a:defRPr/>
            </a:pPr>
            <a:fld id="{E6CEF964-F739-A543-9382-0898C4DCBAD3}" type="slidenum">
              <a:rPr lang="en-US" dirty="0">
                <a:solidFill>
                  <a:srgbClr val="101820"/>
                </a:solidFill>
                <a:latin typeface="Arial" panose="020B0604020202020204"/>
              </a:rPr>
              <a:pPr defTabSz="2057504">
                <a:defRPr/>
              </a:pPr>
              <a:t>31</a:t>
            </a:fld>
            <a:endParaRPr lang="en-US">
              <a:solidFill>
                <a:srgbClr val="101820"/>
              </a:solidFill>
              <a:latin typeface="Arial" panose="020B0604020202020204"/>
            </a:endParaRPr>
          </a:p>
        </p:txBody>
      </p:sp>
      <p:pic>
        <p:nvPicPr>
          <p:cNvPr id="10" name="Graphic 9">
            <a:extLst>
              <a:ext uri="{FF2B5EF4-FFF2-40B4-BE49-F238E27FC236}">
                <a16:creationId xmlns:a16="http://schemas.microsoft.com/office/drawing/2014/main" id="{571BAAEA-D97B-4B9E-85BA-24F5D5D2C8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40751" y="3863223"/>
            <a:ext cx="986489" cy="876879"/>
          </a:xfrm>
          <a:prstGeom prst="rect">
            <a:avLst/>
          </a:prstGeom>
        </p:spPr>
      </p:pic>
      <p:pic>
        <p:nvPicPr>
          <p:cNvPr id="12" name="Graphic 11">
            <a:extLst>
              <a:ext uri="{FF2B5EF4-FFF2-40B4-BE49-F238E27FC236}">
                <a16:creationId xmlns:a16="http://schemas.microsoft.com/office/drawing/2014/main" id="{2C91023F-ED66-E8E5-DCB2-8AAF9308E4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60047" y="3899327"/>
            <a:ext cx="965018" cy="772014"/>
          </a:xfrm>
          <a:prstGeom prst="rect">
            <a:avLst/>
          </a:prstGeom>
        </p:spPr>
      </p:pic>
      <p:pic>
        <p:nvPicPr>
          <p:cNvPr id="13" name="Graphic 12">
            <a:extLst>
              <a:ext uri="{FF2B5EF4-FFF2-40B4-BE49-F238E27FC236}">
                <a16:creationId xmlns:a16="http://schemas.microsoft.com/office/drawing/2014/main" id="{AA5B3F58-7817-F5F5-EF8D-38D518F273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46412" y="3870376"/>
            <a:ext cx="897070" cy="797396"/>
          </a:xfrm>
          <a:prstGeom prst="rect">
            <a:avLst/>
          </a:prstGeom>
        </p:spPr>
      </p:pic>
    </p:spTree>
    <p:extLst>
      <p:ext uri="{BB962C8B-B14F-4D97-AF65-F5344CB8AC3E}">
        <p14:creationId xmlns:p14="http://schemas.microsoft.com/office/powerpoint/2010/main" val="3468692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5" name="Google Shape;1105;gd73edc84be_11_28"/>
          <p:cNvSpPr txBox="1">
            <a:spLocks noGrp="1"/>
          </p:cNvSpPr>
          <p:nvPr>
            <p:ph idx="1"/>
          </p:nvPr>
        </p:nvSpPr>
        <p:spPr>
          <a:xfrm>
            <a:off x="604788" y="3389554"/>
            <a:ext cx="6469780" cy="5002615"/>
          </a:xfrm>
        </p:spPr>
        <p:txBody>
          <a:bodyPr lIns="91440" tIns="45720" rIns="91440" bIns="45720" anchor="t">
            <a:noAutofit/>
          </a:bodyPr>
          <a:lstStyle/>
          <a:p>
            <a:pPr>
              <a:spcBef>
                <a:spcPts val="2500"/>
              </a:spcBef>
            </a:pPr>
            <a:r>
              <a:rPr lang="en-US">
                <a:latin typeface="Object Sans" panose="00000500000000000000" pitchFamily="2" charset="0"/>
              </a:rPr>
              <a:t>Integration with multiple ERPs available </a:t>
            </a:r>
            <a:endParaRPr lang="en-US" sz="3300">
              <a:latin typeface="Object Sans" panose="00000500000000000000" pitchFamily="2" charset="0"/>
            </a:endParaRPr>
          </a:p>
          <a:p>
            <a:pPr>
              <a:spcBef>
                <a:spcPts val="2500"/>
              </a:spcBef>
            </a:pPr>
            <a:r>
              <a:rPr lang="en-US" sz="3300">
                <a:latin typeface="Object Sans"/>
              </a:rPr>
              <a:t>A</a:t>
            </a:r>
            <a:r>
              <a:rPr lang="en-US">
                <a:latin typeface="Object Sans"/>
              </a:rPr>
              <a:t>dvanced business</a:t>
            </a:r>
            <a:r>
              <a:rPr lang="en-US" sz="3300">
                <a:latin typeface="Object Sans"/>
              </a:rPr>
              <a:t> </a:t>
            </a:r>
            <a:r>
              <a:rPr lang="en-US">
                <a:latin typeface="Object Sans"/>
              </a:rPr>
              <a:t>process management (BPM) and workflows…</a:t>
            </a:r>
          </a:p>
          <a:p>
            <a:pPr>
              <a:spcBef>
                <a:spcPts val="2500"/>
              </a:spcBef>
            </a:pPr>
            <a:r>
              <a:rPr lang="en-US">
                <a:latin typeface="Object Sans"/>
              </a:rPr>
              <a:t>Leveraging ERP insights in CRM</a:t>
            </a:r>
          </a:p>
          <a:p>
            <a:pPr>
              <a:spcBef>
                <a:spcPts val="2500"/>
              </a:spcBef>
            </a:pPr>
            <a:endParaRPr lang="en-US">
              <a:latin typeface="Object Sans"/>
            </a:endParaRPr>
          </a:p>
        </p:txBody>
      </p:sp>
      <p:sp>
        <p:nvSpPr>
          <p:cNvPr id="1104" name="Google Shape;1104;gd73edc84be_11_28"/>
          <p:cNvSpPr txBox="1">
            <a:spLocks noGrp="1"/>
          </p:cNvSpPr>
          <p:nvPr>
            <p:ph type="title"/>
          </p:nvPr>
        </p:nvSpPr>
        <p:spPr>
          <a:xfrm>
            <a:off x="546310" y="360336"/>
            <a:ext cx="17481631" cy="1832796"/>
          </a:xfrm>
        </p:spPr>
        <p:txBody>
          <a:bodyPr/>
          <a:lstStyle/>
          <a:p>
            <a:r>
              <a:rPr lang="en-US"/>
              <a:t>Bridging the Gap Between Front and Back Office</a:t>
            </a:r>
          </a:p>
        </p:txBody>
      </p:sp>
      <p:sp>
        <p:nvSpPr>
          <p:cNvPr id="1106" name="Google Shape;1106;gd73edc84be_11_28"/>
          <p:cNvSpPr txBox="1">
            <a:spLocks noGrp="1"/>
          </p:cNvSpPr>
          <p:nvPr>
            <p:ph type="sldNum" sz="quarter" idx="12"/>
          </p:nvPr>
        </p:nvSpPr>
        <p:spPr/>
        <p:txBody>
          <a:bodyPr/>
          <a:lstStyle/>
          <a:p>
            <a:fld id="{00000000-1234-1234-1234-123412341234}" type="slidenum">
              <a:rPr lang="en-US"/>
              <a:pPr/>
              <a:t>32</a:t>
            </a:fld>
            <a:endParaRPr lang="en-US"/>
          </a:p>
        </p:txBody>
      </p:sp>
      <p:grpSp>
        <p:nvGrpSpPr>
          <p:cNvPr id="2" name="Group 1">
            <a:extLst>
              <a:ext uri="{FF2B5EF4-FFF2-40B4-BE49-F238E27FC236}">
                <a16:creationId xmlns:a16="http://schemas.microsoft.com/office/drawing/2014/main" id="{3D4BE637-E4F2-8DF5-3E03-2B443122C2B1}"/>
              </a:ext>
            </a:extLst>
          </p:cNvPr>
          <p:cNvGrpSpPr/>
          <p:nvPr/>
        </p:nvGrpSpPr>
        <p:grpSpPr>
          <a:xfrm>
            <a:off x="8906256" y="2535866"/>
            <a:ext cx="8561348" cy="7021077"/>
            <a:chOff x="8357616" y="2032756"/>
            <a:chExt cx="9070848" cy="7438913"/>
          </a:xfrm>
        </p:grpSpPr>
        <p:pic>
          <p:nvPicPr>
            <p:cNvPr id="1107" name="Google Shape;1107;gd73edc84be_11_28"/>
            <p:cNvPicPr preferRelativeResize="0"/>
            <p:nvPr/>
          </p:nvPicPr>
          <p:blipFill rotWithShape="1">
            <a:blip r:embed="rId3">
              <a:alphaModFix/>
            </a:blip>
            <a:srcRect l="3012" t="6445" r="5728" b="4463"/>
            <a:stretch/>
          </p:blipFill>
          <p:spPr>
            <a:xfrm>
              <a:off x="8357616" y="2032756"/>
              <a:ext cx="9070848" cy="7272788"/>
            </a:xfrm>
            <a:prstGeom prst="rect">
              <a:avLst/>
            </a:prstGeom>
            <a:noFill/>
            <a:ln>
              <a:noFill/>
            </a:ln>
          </p:spPr>
        </p:pic>
        <p:sp>
          <p:nvSpPr>
            <p:cNvPr id="3" name="Rectangle 2">
              <a:extLst>
                <a:ext uri="{FF2B5EF4-FFF2-40B4-BE49-F238E27FC236}">
                  <a16:creationId xmlns:a16="http://schemas.microsoft.com/office/drawing/2014/main" id="{D3A1762F-4C27-FC64-3DDB-D4CDDAFC1521}"/>
                </a:ext>
              </a:extLst>
            </p:cNvPr>
            <p:cNvSpPr/>
            <p:nvPr/>
          </p:nvSpPr>
          <p:spPr>
            <a:xfrm>
              <a:off x="12091939" y="2112835"/>
              <a:ext cx="1946447" cy="1079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4E2ACEE-9A86-B8EF-C397-8C82E500247E}"/>
                </a:ext>
              </a:extLst>
            </p:cNvPr>
            <p:cNvSpPr/>
            <p:nvPr/>
          </p:nvSpPr>
          <p:spPr>
            <a:xfrm>
              <a:off x="11796652" y="8392169"/>
              <a:ext cx="2066832" cy="1079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577E495-DA9F-9CCC-1957-31E1CFDAB3CC}"/>
                </a:ext>
              </a:extLst>
            </p:cNvPr>
            <p:cNvSpPr/>
            <p:nvPr/>
          </p:nvSpPr>
          <p:spPr>
            <a:xfrm>
              <a:off x="14038386" y="7312669"/>
              <a:ext cx="1946447" cy="1079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C81CC84C-F532-1E81-EF79-C6C96DBE1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6712" y="2265235"/>
              <a:ext cx="3136900" cy="927100"/>
            </a:xfrm>
            <a:prstGeom prst="rect">
              <a:avLst/>
            </a:prstGeom>
            <a:solidFill>
              <a:schemeClr val="bg1"/>
            </a:solidFill>
          </p:spPr>
        </p:pic>
        <p:pic>
          <p:nvPicPr>
            <p:cNvPr id="2050" name="Picture 2" descr="A blue text on a black background&#10;&#10;Description automatically generated">
              <a:extLst>
                <a:ext uri="{FF2B5EF4-FFF2-40B4-BE49-F238E27FC236}">
                  <a16:creationId xmlns:a16="http://schemas.microsoft.com/office/drawing/2014/main" id="{703AB8D1-F880-8400-CB74-4609DCA96A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56516" y="8174165"/>
              <a:ext cx="284832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acumatica logo - ACCEL KKR">
              <a:extLst>
                <a:ext uri="{FF2B5EF4-FFF2-40B4-BE49-F238E27FC236}">
                  <a16:creationId xmlns:a16="http://schemas.microsoft.com/office/drawing/2014/main" id="{80A389F9-F7A1-B91E-D841-165AEDA619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293" b="31771"/>
            <a:stretch/>
          </p:blipFill>
          <p:spPr bwMode="auto">
            <a:xfrm>
              <a:off x="14280328" y="7375280"/>
              <a:ext cx="2032000" cy="8114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C1E3068-FCDC-D536-2410-B3E7081123A4}"/>
                </a:ext>
              </a:extLst>
            </p:cNvPr>
            <p:cNvSpPr/>
            <p:nvPr/>
          </p:nvSpPr>
          <p:spPr>
            <a:xfrm>
              <a:off x="15398413" y="3462038"/>
              <a:ext cx="1946447" cy="8728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a:extLst>
                <a:ext uri="{FF2B5EF4-FFF2-40B4-BE49-F238E27FC236}">
                  <a16:creationId xmlns:a16="http://schemas.microsoft.com/office/drawing/2014/main" id="{9DD8B481-3028-B61F-A05D-640A9FA50A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6786" y="7852419"/>
              <a:ext cx="10922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SAP Logo and symbol, meaning, history, PNG, brand">
              <a:extLst>
                <a:ext uri="{FF2B5EF4-FFF2-40B4-BE49-F238E27FC236}">
                  <a16:creationId xmlns:a16="http://schemas.microsoft.com/office/drawing/2014/main" id="{22DDC901-F860-FC56-1323-570F4E6F7F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77475" y="3584974"/>
              <a:ext cx="1552606" cy="87289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4"/>
                                        </p:tgtEl>
                                        <p:attrNameLst>
                                          <p:attrName>style.visibility</p:attrName>
                                        </p:attrNameLst>
                                      </p:cBhvr>
                                      <p:to>
                                        <p:strVal val="visible"/>
                                      </p:to>
                                    </p:set>
                                    <p:animEffect transition="in" filter="fade">
                                      <p:cBhvr>
                                        <p:cTn id="7" dur="500"/>
                                        <p:tgtEl>
                                          <p:spTgt spid="110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05"/>
                                        </p:tgtEl>
                                        <p:attrNameLst>
                                          <p:attrName>style.visibility</p:attrName>
                                        </p:attrNameLst>
                                      </p:cBhvr>
                                      <p:to>
                                        <p:strVal val="visible"/>
                                      </p:to>
                                    </p:set>
                                    <p:animEffect transition="in" filter="fade">
                                      <p:cBhvr>
                                        <p:cTn id="11" dur="500"/>
                                        <p:tgtEl>
                                          <p:spTgt spid="1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 grpId="0"/>
      <p:bldP spid="110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omputer&#10;&#10;Description automatically generated with medium confidence">
            <a:extLst>
              <a:ext uri="{FF2B5EF4-FFF2-40B4-BE49-F238E27FC236}">
                <a16:creationId xmlns:a16="http://schemas.microsoft.com/office/drawing/2014/main" id="{2F62FA42-CF58-A8E7-DD44-8CE74511D3F8}"/>
              </a:ext>
            </a:extLst>
          </p:cNvPr>
          <p:cNvPicPr>
            <a:picLocks noChangeAspect="1"/>
          </p:cNvPicPr>
          <p:nvPr/>
        </p:nvPicPr>
        <p:blipFill rotWithShape="1">
          <a:blip r:embed="rId3"/>
          <a:srcRect r="11111"/>
          <a:stretch/>
        </p:blipFill>
        <p:spPr>
          <a:xfrm>
            <a:off x="0" y="0"/>
            <a:ext cx="18288000" cy="10287000"/>
          </a:xfrm>
          <a:prstGeom prst="rect">
            <a:avLst/>
          </a:prstGeom>
        </p:spPr>
      </p:pic>
      <p:grpSp>
        <p:nvGrpSpPr>
          <p:cNvPr id="9" name="Group 8">
            <a:extLst>
              <a:ext uri="{FF2B5EF4-FFF2-40B4-BE49-F238E27FC236}">
                <a16:creationId xmlns:a16="http://schemas.microsoft.com/office/drawing/2014/main" id="{03093B21-2876-4735-2020-D614B30C6C21}"/>
              </a:ext>
            </a:extLst>
          </p:cNvPr>
          <p:cNvGrpSpPr/>
          <p:nvPr/>
        </p:nvGrpSpPr>
        <p:grpSpPr>
          <a:xfrm>
            <a:off x="12058650" y="0"/>
            <a:ext cx="6229320" cy="10287000"/>
            <a:chOff x="12058650" y="0"/>
            <a:chExt cx="6229320" cy="10287000"/>
          </a:xfrm>
        </p:grpSpPr>
        <p:grpSp>
          <p:nvGrpSpPr>
            <p:cNvPr id="16" name="Group 15">
              <a:extLst>
                <a:ext uri="{FF2B5EF4-FFF2-40B4-BE49-F238E27FC236}">
                  <a16:creationId xmlns:a16="http://schemas.microsoft.com/office/drawing/2014/main" id="{AC23AB1D-A195-7D1E-895E-4878FA8B05A2}"/>
                </a:ext>
              </a:extLst>
            </p:cNvPr>
            <p:cNvGrpSpPr/>
            <p:nvPr/>
          </p:nvGrpSpPr>
          <p:grpSpPr>
            <a:xfrm>
              <a:off x="12058650" y="0"/>
              <a:ext cx="6229320" cy="10287000"/>
              <a:chOff x="12058650" y="0"/>
              <a:chExt cx="6229320" cy="10287000"/>
            </a:xfrm>
          </p:grpSpPr>
          <p:sp>
            <p:nvSpPr>
              <p:cNvPr id="17" name="Rectangle 16">
                <a:extLst>
                  <a:ext uri="{FF2B5EF4-FFF2-40B4-BE49-F238E27FC236}">
                    <a16:creationId xmlns:a16="http://schemas.microsoft.com/office/drawing/2014/main" id="{CF02A97B-CF33-DE4D-B95A-A5DE01BF90BD}"/>
                  </a:ext>
                </a:extLst>
              </p:cNvPr>
              <p:cNvSpPr/>
              <p:nvPr/>
            </p:nvSpPr>
            <p:spPr>
              <a:xfrm>
                <a:off x="12058650" y="0"/>
                <a:ext cx="6229320" cy="10287000"/>
              </a:xfrm>
              <a:prstGeom prst="rect">
                <a:avLst/>
              </a:prstGeom>
              <a:solidFill>
                <a:srgbClr val="10182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8" name="Google Shape;1292;p16">
                <a:extLst>
                  <a:ext uri="{FF2B5EF4-FFF2-40B4-BE49-F238E27FC236}">
                    <a16:creationId xmlns:a16="http://schemas.microsoft.com/office/drawing/2014/main" id="{B8749014-A085-3AAF-42BE-CD1C6967F525}"/>
                  </a:ext>
                </a:extLst>
              </p:cNvPr>
              <p:cNvSpPr txBox="1">
                <a:spLocks/>
              </p:cNvSpPr>
              <p:nvPr/>
            </p:nvSpPr>
            <p:spPr>
              <a:xfrm>
                <a:off x="12546491" y="838200"/>
                <a:ext cx="5253638" cy="7500635"/>
              </a:xfrm>
              <a:prstGeom prst="rect">
                <a:avLst/>
              </a:prstGeom>
              <a:noFill/>
              <a:ln>
                <a:noFill/>
              </a:ln>
            </p:spPr>
            <p:txBody>
              <a:bodyPr spcFirstLastPara="1" wrap="square" lIns="137138" tIns="68550" rIns="137138" bIns="68550" anchor="t" anchorCtr="0">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lnSpc>
                    <a:spcPct val="100000"/>
                  </a:lnSpc>
                </a:pPr>
                <a:r>
                  <a:rPr lang="en-US" sz="3800">
                    <a:solidFill>
                      <a:schemeClr val="bg1"/>
                    </a:solidFill>
                    <a:latin typeface="Gustavo Medium" pitchFamily="2" charset="77"/>
                    <a:ea typeface="Gustavo Medium" pitchFamily="2" charset="77"/>
                  </a:rPr>
                  <a:t>Fueling Growth at </a:t>
                </a:r>
              </a:p>
              <a:p>
                <a:pPr algn="ctr">
                  <a:lnSpc>
                    <a:spcPct val="100000"/>
                  </a:lnSpc>
                </a:pPr>
                <a:endParaRPr lang="en-US" sz="4200">
                  <a:solidFill>
                    <a:schemeClr val="bg1"/>
                  </a:solidFill>
                  <a:latin typeface="Gustavo Medium" panose="00000600000000000000" pitchFamily="50" charset="0"/>
                  <a:ea typeface="Gustavo Medium" panose="00000600000000000000" pitchFamily="50" charset="0"/>
                </a:endParaRPr>
              </a:p>
              <a:p>
                <a:pPr algn="ctr">
                  <a:lnSpc>
                    <a:spcPct val="100000"/>
                  </a:lnSpc>
                </a:pPr>
                <a:endParaRPr lang="en-US" sz="4200">
                  <a:solidFill>
                    <a:schemeClr val="bg1"/>
                  </a:solidFill>
                  <a:latin typeface="Gustavo Medium" panose="00000600000000000000" pitchFamily="50" charset="0"/>
                  <a:ea typeface="Gustavo Medium" panose="00000600000000000000" pitchFamily="50" charset="0"/>
                </a:endParaRPr>
              </a:p>
              <a:p>
                <a:pPr algn="ctr">
                  <a:lnSpc>
                    <a:spcPct val="100000"/>
                  </a:lnSpc>
                </a:pPr>
                <a:endParaRPr lang="en-US" sz="4200">
                  <a:solidFill>
                    <a:schemeClr val="bg1"/>
                  </a:solidFill>
                  <a:latin typeface="Gustavo Medium" panose="00000600000000000000" pitchFamily="50" charset="0"/>
                  <a:ea typeface="Gustavo Medium" panose="00000600000000000000" pitchFamily="50" charset="0"/>
                </a:endParaRPr>
              </a:p>
              <a:p>
                <a:pPr algn="ctr">
                  <a:lnSpc>
                    <a:spcPct val="100000"/>
                  </a:lnSpc>
                </a:pPr>
                <a:r>
                  <a:rPr lang="en-US" sz="4200" b="1">
                    <a:solidFill>
                      <a:schemeClr val="bg1"/>
                    </a:solidFill>
                    <a:latin typeface="Object Sans" pitchFamily="2" charset="77"/>
                    <a:ea typeface="Gustavo Medium" pitchFamily="2" charset="77"/>
                  </a:rPr>
                  <a:t>“[Sugar] is a great system to manage leads and conversions so we can map our topline goal of growing revenue.”</a:t>
                </a:r>
              </a:p>
              <a:p>
                <a:pPr algn="ctr">
                  <a:lnSpc>
                    <a:spcPct val="100000"/>
                  </a:lnSpc>
                </a:pPr>
                <a:endParaRPr lang="en-US" sz="2400" b="1">
                  <a:solidFill>
                    <a:schemeClr val="bg1"/>
                  </a:solidFill>
                  <a:latin typeface="Object Sans" panose="00000500000000000000" pitchFamily="2" charset="0"/>
                </a:endParaRPr>
              </a:p>
              <a:p>
                <a:pPr algn="ctr">
                  <a:lnSpc>
                    <a:spcPct val="100000"/>
                  </a:lnSpc>
                </a:pPr>
                <a:r>
                  <a:rPr lang="en-US" sz="2800" b="1">
                    <a:solidFill>
                      <a:schemeClr val="bg1"/>
                    </a:solidFill>
                    <a:latin typeface="Object Sans" panose="00000500000000000000" pitchFamily="2" charset="0"/>
                  </a:rPr>
                  <a:t>– Jason M.</a:t>
                </a:r>
              </a:p>
              <a:p>
                <a:pPr algn="ctr">
                  <a:lnSpc>
                    <a:spcPct val="100000"/>
                  </a:lnSpc>
                </a:pPr>
                <a:r>
                  <a:rPr lang="en-US" sz="2800">
                    <a:solidFill>
                      <a:schemeClr val="bg1"/>
                    </a:solidFill>
                    <a:latin typeface="Object Sans" panose="00000500000000000000" pitchFamily="2" charset="0"/>
                  </a:rPr>
                  <a:t>VP of Sales, </a:t>
                </a:r>
                <a:r>
                  <a:rPr lang="en-US" sz="2800" err="1">
                    <a:solidFill>
                      <a:schemeClr val="bg1"/>
                    </a:solidFill>
                    <a:latin typeface="Object Sans" panose="00000500000000000000" pitchFamily="2" charset="0"/>
                  </a:rPr>
                  <a:t>Materion</a:t>
                </a:r>
                <a:endParaRPr lang="en-US" sz="4200">
                  <a:solidFill>
                    <a:schemeClr val="bg1"/>
                  </a:solidFill>
                  <a:latin typeface="Object Sans" pitchFamily="2" charset="77"/>
                  <a:ea typeface="Gustavo Medium" pitchFamily="2" charset="77"/>
                </a:endParaRPr>
              </a:p>
            </p:txBody>
          </p:sp>
        </p:grpSp>
        <p:pic>
          <p:nvPicPr>
            <p:cNvPr id="8" name="Picture 7" descr="A picture containing icon&#10;&#10;Description automatically generated">
              <a:extLst>
                <a:ext uri="{FF2B5EF4-FFF2-40B4-BE49-F238E27FC236}">
                  <a16:creationId xmlns:a16="http://schemas.microsoft.com/office/drawing/2014/main" id="{AB267EFD-A5EF-3252-CCA4-9490A6EA692B}"/>
                </a:ext>
              </a:extLst>
            </p:cNvPr>
            <p:cNvPicPr>
              <a:picLocks noChangeAspect="1"/>
            </p:cNvPicPr>
            <p:nvPr/>
          </p:nvPicPr>
          <p:blipFill>
            <a:blip r:embed="rId4"/>
            <a:stretch>
              <a:fillRect/>
            </a:stretch>
          </p:blipFill>
          <p:spPr>
            <a:xfrm>
              <a:off x="13308154" y="1668777"/>
              <a:ext cx="3730312" cy="1492125"/>
            </a:xfrm>
            <a:prstGeom prst="rect">
              <a:avLst/>
            </a:prstGeom>
          </p:spPr>
        </p:pic>
      </p:grpSp>
    </p:spTree>
    <p:extLst>
      <p:ext uri="{BB962C8B-B14F-4D97-AF65-F5344CB8AC3E}">
        <p14:creationId xmlns:p14="http://schemas.microsoft.com/office/powerpoint/2010/main" val="147597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E70329-44E7-E183-3A1E-EB7CAAEF6E66}"/>
              </a:ext>
            </a:extLst>
          </p:cNvPr>
          <p:cNvPicPr>
            <a:picLocks noChangeAspect="1"/>
          </p:cNvPicPr>
          <p:nvPr/>
        </p:nvPicPr>
        <p:blipFill rotWithShape="1">
          <a:blip r:embed="rId3"/>
          <a:srcRect t="15275" b="3480"/>
          <a:stretch/>
        </p:blipFill>
        <p:spPr>
          <a:xfrm>
            <a:off x="-1" y="0"/>
            <a:ext cx="18288161" cy="10287000"/>
          </a:xfrm>
          <a:prstGeom prst="rect">
            <a:avLst/>
          </a:prstGeom>
        </p:spPr>
      </p:pic>
      <p:grpSp>
        <p:nvGrpSpPr>
          <p:cNvPr id="2" name="Group 1">
            <a:extLst>
              <a:ext uri="{FF2B5EF4-FFF2-40B4-BE49-F238E27FC236}">
                <a16:creationId xmlns:a16="http://schemas.microsoft.com/office/drawing/2014/main" id="{C4F8254F-BCBA-E6C3-5399-6E5459C4593E}"/>
              </a:ext>
            </a:extLst>
          </p:cNvPr>
          <p:cNvGrpSpPr/>
          <p:nvPr/>
        </p:nvGrpSpPr>
        <p:grpSpPr>
          <a:xfrm>
            <a:off x="12058650" y="0"/>
            <a:ext cx="6229320" cy="10287000"/>
            <a:chOff x="12058650" y="0"/>
            <a:chExt cx="6229320" cy="10287000"/>
          </a:xfrm>
        </p:grpSpPr>
        <p:sp>
          <p:nvSpPr>
            <p:cNvPr id="5" name="Rectangle 4">
              <a:extLst>
                <a:ext uri="{FF2B5EF4-FFF2-40B4-BE49-F238E27FC236}">
                  <a16:creationId xmlns:a16="http://schemas.microsoft.com/office/drawing/2014/main" id="{0A02EED0-19D2-7992-89CE-1D3DB37DBF47}"/>
                </a:ext>
              </a:extLst>
            </p:cNvPr>
            <p:cNvSpPr/>
            <p:nvPr/>
          </p:nvSpPr>
          <p:spPr>
            <a:xfrm>
              <a:off x="12058650" y="0"/>
              <a:ext cx="6229320" cy="10287000"/>
            </a:xfrm>
            <a:prstGeom prst="rect">
              <a:avLst/>
            </a:prstGeom>
            <a:solidFill>
              <a:schemeClr val="accent5">
                <a:lumMod val="10000"/>
                <a:lumOff val="90000"/>
                <a:alpha val="23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8" name="Google Shape;1292;p16">
              <a:extLst>
                <a:ext uri="{FF2B5EF4-FFF2-40B4-BE49-F238E27FC236}">
                  <a16:creationId xmlns:a16="http://schemas.microsoft.com/office/drawing/2014/main" id="{3A53C435-96E9-E444-5BE5-6A09E627AEF6}"/>
                </a:ext>
              </a:extLst>
            </p:cNvPr>
            <p:cNvSpPr txBox="1">
              <a:spLocks/>
            </p:cNvSpPr>
            <p:nvPr/>
          </p:nvSpPr>
          <p:spPr>
            <a:xfrm>
              <a:off x="12362826" y="838200"/>
              <a:ext cx="5620969" cy="7500635"/>
            </a:xfrm>
            <a:prstGeom prst="rect">
              <a:avLst/>
            </a:prstGeom>
            <a:noFill/>
            <a:ln>
              <a:noFill/>
            </a:ln>
          </p:spPr>
          <p:txBody>
            <a:bodyPr spcFirstLastPara="1" wrap="square" lIns="137138" tIns="68550" rIns="137138" bIns="68550" anchor="t" anchorCtr="0">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lnSpc>
                  <a:spcPct val="100000"/>
                </a:lnSpc>
              </a:pPr>
              <a:r>
                <a:rPr lang="en-US" sz="3800" dirty="0">
                  <a:solidFill>
                    <a:schemeClr val="bg1"/>
                  </a:solidFill>
                  <a:latin typeface="Gustavo Medium" panose="00000600000000000000" pitchFamily="50" charset="0"/>
                  <a:ea typeface="Gustavo Medium" panose="00000600000000000000" pitchFamily="50" charset="0"/>
                </a:rPr>
                <a:t>Fueling Growth at </a:t>
              </a:r>
            </a:p>
            <a:p>
              <a:pPr algn="ctr">
                <a:lnSpc>
                  <a:spcPct val="100000"/>
                </a:lnSpc>
              </a:pPr>
              <a:endParaRPr lang="en-US" sz="4200" dirty="0">
                <a:solidFill>
                  <a:schemeClr val="bg1"/>
                </a:solidFill>
                <a:latin typeface="Gustavo Medium" panose="00000600000000000000" pitchFamily="50" charset="0"/>
                <a:ea typeface="Gustavo Medium" panose="00000600000000000000" pitchFamily="50" charset="0"/>
              </a:endParaRPr>
            </a:p>
            <a:p>
              <a:pPr algn="ctr">
                <a:lnSpc>
                  <a:spcPct val="100000"/>
                </a:lnSpc>
              </a:pPr>
              <a:endParaRPr lang="en-US" sz="4200" dirty="0">
                <a:solidFill>
                  <a:schemeClr val="bg1"/>
                </a:solidFill>
                <a:latin typeface="Gustavo Medium" panose="00000600000000000000" pitchFamily="50" charset="0"/>
                <a:ea typeface="Gustavo Medium" panose="00000600000000000000" pitchFamily="50" charset="0"/>
              </a:endParaRPr>
            </a:p>
            <a:p>
              <a:pPr algn="ctr">
                <a:lnSpc>
                  <a:spcPct val="100000"/>
                </a:lnSpc>
              </a:pPr>
              <a:endParaRPr lang="en-US" sz="4200" dirty="0">
                <a:solidFill>
                  <a:schemeClr val="bg1"/>
                </a:solidFill>
                <a:latin typeface="Gustavo Medium" panose="00000600000000000000" pitchFamily="50" charset="0"/>
                <a:ea typeface="Gustavo Medium" panose="00000600000000000000" pitchFamily="50" charset="0"/>
              </a:endParaRPr>
            </a:p>
            <a:p>
              <a:pPr algn="ctr">
                <a:lnSpc>
                  <a:spcPct val="100000"/>
                </a:lnSpc>
              </a:pPr>
              <a:endParaRPr lang="en-US" sz="4200" b="1" dirty="0">
                <a:solidFill>
                  <a:schemeClr val="bg1"/>
                </a:solidFill>
                <a:latin typeface="Object Sans" panose="00000500000000000000" pitchFamily="2" charset="0"/>
              </a:endParaRPr>
            </a:p>
            <a:p>
              <a:pPr algn="ctr">
                <a:lnSpc>
                  <a:spcPct val="100000"/>
                </a:lnSpc>
              </a:pPr>
              <a:r>
                <a:rPr lang="en-US" sz="4200" b="1" dirty="0">
                  <a:solidFill>
                    <a:schemeClr val="bg1"/>
                  </a:solidFill>
                  <a:latin typeface="Object Sans" panose="00000500000000000000" pitchFamily="2" charset="0"/>
                </a:rPr>
                <a:t>“Sugar Sell and Sugar Market allowed us to keep business moving in the midst of uncertainty.” </a:t>
              </a:r>
            </a:p>
            <a:p>
              <a:pPr algn="ctr">
                <a:lnSpc>
                  <a:spcPct val="100000"/>
                </a:lnSpc>
              </a:pPr>
              <a:endParaRPr lang="en-US" sz="2400" b="1" dirty="0">
                <a:solidFill>
                  <a:schemeClr val="bg1"/>
                </a:solidFill>
                <a:latin typeface="Object Sans" panose="00000500000000000000" pitchFamily="2" charset="0"/>
              </a:endParaRPr>
            </a:p>
            <a:p>
              <a:pPr algn="ctr">
                <a:lnSpc>
                  <a:spcPct val="100000"/>
                </a:lnSpc>
              </a:pPr>
              <a:r>
                <a:rPr lang="en-US" sz="2800" b="1" dirty="0">
                  <a:solidFill>
                    <a:schemeClr val="bg1"/>
                  </a:solidFill>
                  <a:latin typeface="Object Sans" panose="00000500000000000000" pitchFamily="2" charset="0"/>
                </a:rPr>
                <a:t>– Laron W.</a:t>
              </a:r>
              <a:br>
                <a:rPr lang="en-US" sz="2800" b="1" dirty="0">
                  <a:solidFill>
                    <a:schemeClr val="bg1"/>
                  </a:solidFill>
                  <a:latin typeface="Object Sans" panose="00000500000000000000" pitchFamily="2" charset="0"/>
                </a:rPr>
              </a:br>
              <a:r>
                <a:rPr lang="en-US" sz="2800" dirty="0">
                  <a:solidFill>
                    <a:schemeClr val="bg1"/>
                  </a:solidFill>
                  <a:latin typeface="Object Sans" panose="00000500000000000000" pitchFamily="2" charset="0"/>
                </a:rPr>
                <a:t>Sales Manager, Neenah Inc.</a:t>
              </a:r>
            </a:p>
            <a:p>
              <a:pPr algn="ctr">
                <a:lnSpc>
                  <a:spcPct val="100000"/>
                </a:lnSpc>
              </a:pPr>
              <a:endParaRPr lang="en-US" sz="4200" b="1" dirty="0">
                <a:solidFill>
                  <a:schemeClr val="bg1"/>
                </a:solidFill>
                <a:latin typeface="Object Sans" panose="00000500000000000000" pitchFamily="2" charset="0"/>
              </a:endParaRPr>
            </a:p>
          </p:txBody>
        </p:sp>
      </p:grpSp>
      <p:pic>
        <p:nvPicPr>
          <p:cNvPr id="1026" name="Picture 2">
            <a:extLst>
              <a:ext uri="{FF2B5EF4-FFF2-40B4-BE49-F238E27FC236}">
                <a16:creationId xmlns:a16="http://schemas.microsoft.com/office/drawing/2014/main" id="{FCEF6F6A-AD75-C981-484C-8DC60BE12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90157" y="1652478"/>
            <a:ext cx="1706673" cy="221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07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0E45D075-CB43-4A1C-8AC9-06D414BADF95}"/>
              </a:ext>
            </a:extLst>
          </p:cNvPr>
          <p:cNvSpPr/>
          <p:nvPr/>
        </p:nvSpPr>
        <p:spPr>
          <a:xfrm>
            <a:off x="0" y="4137590"/>
            <a:ext cx="9756395" cy="703918"/>
          </a:xfrm>
          <a:prstGeom prst="roundRect">
            <a:avLst>
              <a:gd name="adj" fmla="val 0"/>
            </a:avLst>
          </a:prstGeom>
          <a:solidFill>
            <a:srgbClr val="FF82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05840" tIns="45720" rIns="91440" bIns="45720" rtlCol="0" anchor="ctr"/>
          <a:lstStyle/>
          <a:p>
            <a:r>
              <a:rPr lang="en-US" sz="3200" b="1" spc="300">
                <a:solidFill>
                  <a:schemeClr val="bg1"/>
                </a:solidFill>
                <a:latin typeface="Object Sans"/>
              </a:rPr>
              <a:t>SUGARCRM FOR MANUFACTURING</a:t>
            </a:r>
            <a:endParaRPr lang="en-US" sz="3200" b="1" spc="300">
              <a:solidFill>
                <a:schemeClr val="bg1"/>
              </a:solidFill>
              <a:latin typeface="Object Sans" pitchFamily="2" charset="77"/>
            </a:endParaRPr>
          </a:p>
        </p:txBody>
      </p:sp>
      <p:sp>
        <p:nvSpPr>
          <p:cNvPr id="4" name="Title 1"/>
          <p:cNvSpPr>
            <a:spLocks noGrp="1"/>
          </p:cNvSpPr>
          <p:nvPr>
            <p:ph type="title"/>
          </p:nvPr>
        </p:nvSpPr>
        <p:spPr>
          <a:xfrm>
            <a:off x="881545" y="850937"/>
            <a:ext cx="9532409" cy="3215984"/>
          </a:xfrm>
        </p:spPr>
        <p:txBody>
          <a:bodyPr>
            <a:normAutofit fontScale="90000"/>
          </a:bodyPr>
          <a:lstStyle/>
          <a:p>
            <a:r>
              <a:rPr lang="en-US" sz="7200" b="1">
                <a:latin typeface="Object Sans Heavy" pitchFamily="2" charset="77"/>
              </a:rPr>
              <a:t>LET THE PLATFORM DO THE WORK</a:t>
            </a:r>
            <a:endParaRPr lang="pt-BR" sz="7200"/>
          </a:p>
        </p:txBody>
      </p:sp>
      <p:grpSp>
        <p:nvGrpSpPr>
          <p:cNvPr id="3" name="Group 2">
            <a:extLst>
              <a:ext uri="{FF2B5EF4-FFF2-40B4-BE49-F238E27FC236}">
                <a16:creationId xmlns:a16="http://schemas.microsoft.com/office/drawing/2014/main" id="{A6411D9E-0FC4-84F6-B7DF-45763CC552EC}"/>
              </a:ext>
            </a:extLst>
          </p:cNvPr>
          <p:cNvGrpSpPr/>
          <p:nvPr/>
        </p:nvGrpSpPr>
        <p:grpSpPr>
          <a:xfrm>
            <a:off x="3497511" y="5552577"/>
            <a:ext cx="2816476" cy="2897036"/>
            <a:chOff x="3497511" y="5552577"/>
            <a:chExt cx="2816476" cy="2897036"/>
          </a:xfrm>
        </p:grpSpPr>
        <p:sp>
          <p:nvSpPr>
            <p:cNvPr id="18" name="Oval 17">
              <a:extLst>
                <a:ext uri="{FF2B5EF4-FFF2-40B4-BE49-F238E27FC236}">
                  <a16:creationId xmlns:a16="http://schemas.microsoft.com/office/drawing/2014/main" id="{2B52148C-3079-4297-8EB6-3ADD894F18E8}"/>
                </a:ext>
              </a:extLst>
            </p:cNvPr>
            <p:cNvSpPr/>
            <p:nvPr/>
          </p:nvSpPr>
          <p:spPr>
            <a:xfrm>
              <a:off x="4077795" y="5552577"/>
              <a:ext cx="1696537" cy="1727128"/>
            </a:xfrm>
            <a:prstGeom prst="ellipse">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2CCF98-F905-8443-8C7A-70A5AF4F160B}"/>
                </a:ext>
              </a:extLst>
            </p:cNvPr>
            <p:cNvSpPr txBox="1"/>
            <p:nvPr/>
          </p:nvSpPr>
          <p:spPr>
            <a:xfrm>
              <a:off x="3497511" y="7587839"/>
              <a:ext cx="2816476" cy="861774"/>
            </a:xfrm>
            <a:prstGeom prst="rect">
              <a:avLst/>
            </a:prstGeom>
            <a:noFill/>
          </p:spPr>
          <p:txBody>
            <a:bodyPr wrap="none" lIns="0" tIns="0" rIns="0" bIns="0" rtlCol="0">
              <a:spAutoFit/>
            </a:bodyPr>
            <a:lstStyle/>
            <a:p>
              <a:pPr algn="ctr" defTabSz="1632674" fontAlgn="base">
                <a:spcBef>
                  <a:spcPct val="50000"/>
                </a:spcBef>
                <a:spcAft>
                  <a:spcPct val="0"/>
                </a:spcAft>
                <a:buClr>
                  <a:srgbClr val="F0AB00"/>
                </a:buClr>
                <a:buSzPct val="80000"/>
                <a:defRPr/>
              </a:pPr>
              <a:r>
                <a:rPr lang="en-US" sz="2800" b="1" kern="0">
                  <a:solidFill>
                    <a:schemeClr val="tx1">
                      <a:lumMod val="90000"/>
                      <a:lumOff val="10000"/>
                    </a:schemeClr>
                  </a:solidFill>
                  <a:latin typeface="Object Sans" panose="00000500000000000000" pitchFamily="2" charset="0"/>
                  <a:ea typeface="Arial Unicode MS" pitchFamily="34" charset="-128"/>
                  <a:cs typeface="Arial Unicode MS" pitchFamily="34" charset="-128"/>
                </a:rPr>
                <a:t>Business at the </a:t>
              </a:r>
              <a:br>
                <a:rPr lang="en-US" sz="2800" b="1" kern="0">
                  <a:solidFill>
                    <a:schemeClr val="tx1">
                      <a:lumMod val="90000"/>
                      <a:lumOff val="10000"/>
                    </a:schemeClr>
                  </a:solidFill>
                  <a:latin typeface="Object Sans" panose="00000500000000000000" pitchFamily="2" charset="0"/>
                  <a:ea typeface="Arial Unicode MS" pitchFamily="34" charset="-128"/>
                  <a:cs typeface="Arial Unicode MS" pitchFamily="34" charset="-128"/>
                </a:rPr>
              </a:br>
              <a:r>
                <a:rPr lang="en-US" sz="2800" b="1" kern="0">
                  <a:solidFill>
                    <a:schemeClr val="tx1">
                      <a:lumMod val="90000"/>
                      <a:lumOff val="10000"/>
                    </a:schemeClr>
                  </a:solidFill>
                  <a:latin typeface="Object Sans" panose="00000500000000000000" pitchFamily="2" charset="0"/>
                  <a:ea typeface="Arial Unicode MS" pitchFamily="34" charset="-128"/>
                  <a:cs typeface="Arial Unicode MS" pitchFamily="34" charset="-128"/>
                </a:rPr>
                <a:t>Speed of Light</a:t>
              </a:r>
            </a:p>
          </p:txBody>
        </p:sp>
        <p:pic>
          <p:nvPicPr>
            <p:cNvPr id="12" name="Graphic 11">
              <a:extLst>
                <a:ext uri="{FF2B5EF4-FFF2-40B4-BE49-F238E27FC236}">
                  <a16:creationId xmlns:a16="http://schemas.microsoft.com/office/drawing/2014/main" id="{BDB0F784-761A-BE42-BC07-519C6AE5F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3147" y="5926746"/>
              <a:ext cx="925831" cy="822960"/>
            </a:xfrm>
            <a:prstGeom prst="rect">
              <a:avLst/>
            </a:prstGeom>
          </p:spPr>
        </p:pic>
      </p:grpSp>
      <p:grpSp>
        <p:nvGrpSpPr>
          <p:cNvPr id="5" name="Group 4">
            <a:extLst>
              <a:ext uri="{FF2B5EF4-FFF2-40B4-BE49-F238E27FC236}">
                <a16:creationId xmlns:a16="http://schemas.microsoft.com/office/drawing/2014/main" id="{136A2F25-6B7A-AA71-3C73-0F4369F0C79A}"/>
              </a:ext>
            </a:extLst>
          </p:cNvPr>
          <p:cNvGrpSpPr/>
          <p:nvPr/>
        </p:nvGrpSpPr>
        <p:grpSpPr>
          <a:xfrm>
            <a:off x="7083571" y="5552577"/>
            <a:ext cx="2077492" cy="2859761"/>
            <a:chOff x="7083571" y="5552577"/>
            <a:chExt cx="2077492" cy="2859761"/>
          </a:xfrm>
        </p:grpSpPr>
        <p:sp>
          <p:nvSpPr>
            <p:cNvPr id="19" name="Oval 18">
              <a:extLst>
                <a:ext uri="{FF2B5EF4-FFF2-40B4-BE49-F238E27FC236}">
                  <a16:creationId xmlns:a16="http://schemas.microsoft.com/office/drawing/2014/main" id="{BA42C3E8-3D6D-4B3B-8129-487269BB7DD2}"/>
                </a:ext>
              </a:extLst>
            </p:cNvPr>
            <p:cNvSpPr/>
            <p:nvPr/>
          </p:nvSpPr>
          <p:spPr>
            <a:xfrm>
              <a:off x="7274045" y="5552577"/>
              <a:ext cx="1696537" cy="1727128"/>
            </a:xfrm>
            <a:prstGeom prst="ellipse">
              <a:avLst/>
            </a:prstGeom>
            <a:solidFill>
              <a:srgbClr val="001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B63A108-D174-3D4C-88D9-812BB358BF63}"/>
                </a:ext>
              </a:extLst>
            </p:cNvPr>
            <p:cNvSpPr txBox="1"/>
            <p:nvPr/>
          </p:nvSpPr>
          <p:spPr>
            <a:xfrm>
              <a:off x="7083571" y="7550564"/>
              <a:ext cx="2077492" cy="861774"/>
            </a:xfrm>
            <a:prstGeom prst="rect">
              <a:avLst/>
            </a:prstGeom>
            <a:noFill/>
          </p:spPr>
          <p:txBody>
            <a:bodyPr wrap="none" lIns="0" tIns="0" rIns="0" bIns="0" rtlCol="0">
              <a:spAutoFit/>
            </a:bodyPr>
            <a:lstStyle/>
            <a:p>
              <a:pPr algn="ctr" defTabSz="1632674" fontAlgn="base">
                <a:spcBef>
                  <a:spcPct val="50000"/>
                </a:spcBef>
                <a:spcAft>
                  <a:spcPct val="0"/>
                </a:spcAft>
                <a:buClr>
                  <a:srgbClr val="F0AB00"/>
                </a:buClr>
                <a:buSzPct val="80000"/>
                <a:defRPr/>
              </a:pPr>
              <a:r>
                <a:rPr lang="en-US" sz="2800" b="1" kern="0">
                  <a:solidFill>
                    <a:schemeClr val="tx1">
                      <a:lumMod val="90000"/>
                      <a:lumOff val="10000"/>
                    </a:schemeClr>
                  </a:solidFill>
                  <a:latin typeface="Object Sans" panose="00000500000000000000" pitchFamily="2" charset="0"/>
                  <a:ea typeface="Arial Unicode MS" pitchFamily="34" charset="-128"/>
                  <a:cs typeface="Arial Unicode MS" pitchFamily="34" charset="-128"/>
                </a:rPr>
                <a:t>Customers </a:t>
              </a:r>
              <a:br>
                <a:rPr lang="en-US" sz="2800" b="1" kern="0">
                  <a:solidFill>
                    <a:schemeClr val="tx1">
                      <a:lumMod val="90000"/>
                      <a:lumOff val="10000"/>
                    </a:schemeClr>
                  </a:solidFill>
                  <a:latin typeface="Object Sans" panose="00000500000000000000" pitchFamily="2" charset="0"/>
                  <a:ea typeface="Arial Unicode MS" pitchFamily="34" charset="-128"/>
                  <a:cs typeface="Arial Unicode MS" pitchFamily="34" charset="-128"/>
                </a:rPr>
              </a:br>
              <a:r>
                <a:rPr lang="en-US" sz="2800" b="1" kern="0">
                  <a:solidFill>
                    <a:schemeClr val="tx1">
                      <a:lumMod val="90000"/>
                      <a:lumOff val="10000"/>
                    </a:schemeClr>
                  </a:solidFill>
                  <a:latin typeface="Object Sans" panose="00000500000000000000" pitchFamily="2" charset="0"/>
                  <a:ea typeface="Arial Unicode MS" pitchFamily="34" charset="-128"/>
                  <a:cs typeface="Arial Unicode MS" pitchFamily="34" charset="-128"/>
                </a:rPr>
                <a:t>for Life</a:t>
              </a:r>
            </a:p>
          </p:txBody>
        </p:sp>
        <p:pic>
          <p:nvPicPr>
            <p:cNvPr id="13" name="Graphic 12">
              <a:extLst>
                <a:ext uri="{FF2B5EF4-FFF2-40B4-BE49-F238E27FC236}">
                  <a16:creationId xmlns:a16="http://schemas.microsoft.com/office/drawing/2014/main" id="{D46F3FB7-A621-A445-A156-D84B5D2C06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1433" y="5926746"/>
              <a:ext cx="822960" cy="822960"/>
            </a:xfrm>
            <a:prstGeom prst="rect">
              <a:avLst/>
            </a:prstGeom>
          </p:spPr>
        </p:pic>
      </p:grpSp>
      <p:grpSp>
        <p:nvGrpSpPr>
          <p:cNvPr id="2" name="Group 1">
            <a:extLst>
              <a:ext uri="{FF2B5EF4-FFF2-40B4-BE49-F238E27FC236}">
                <a16:creationId xmlns:a16="http://schemas.microsoft.com/office/drawing/2014/main" id="{2C41943E-FBF2-D36F-86A3-1AD23A38DBE8}"/>
              </a:ext>
            </a:extLst>
          </p:cNvPr>
          <p:cNvGrpSpPr/>
          <p:nvPr/>
        </p:nvGrpSpPr>
        <p:grpSpPr>
          <a:xfrm>
            <a:off x="881545" y="5552577"/>
            <a:ext cx="1696537" cy="2897036"/>
            <a:chOff x="881545" y="5552577"/>
            <a:chExt cx="1696537" cy="2897036"/>
          </a:xfrm>
        </p:grpSpPr>
        <p:sp>
          <p:nvSpPr>
            <p:cNvPr id="17" name="Oval 16">
              <a:extLst>
                <a:ext uri="{FF2B5EF4-FFF2-40B4-BE49-F238E27FC236}">
                  <a16:creationId xmlns:a16="http://schemas.microsoft.com/office/drawing/2014/main" id="{688FD8D8-48D7-4A91-957A-A40F20075052}"/>
                </a:ext>
              </a:extLst>
            </p:cNvPr>
            <p:cNvSpPr/>
            <p:nvPr/>
          </p:nvSpPr>
          <p:spPr>
            <a:xfrm>
              <a:off x="881545" y="5552577"/>
              <a:ext cx="1696537" cy="1727128"/>
            </a:xfrm>
            <a:prstGeom prst="ellipse">
              <a:avLst/>
            </a:prstGeom>
            <a:solidFill>
              <a:srgbClr val="01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AE14E85C-38E0-C14C-8377-A560039DA9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18333" y="6004661"/>
              <a:ext cx="822960" cy="822960"/>
            </a:xfrm>
            <a:prstGeom prst="rect">
              <a:avLst/>
            </a:prstGeom>
          </p:spPr>
        </p:pic>
        <p:sp>
          <p:nvSpPr>
            <p:cNvPr id="15" name="TextBox 14">
              <a:extLst>
                <a:ext uri="{FF2B5EF4-FFF2-40B4-BE49-F238E27FC236}">
                  <a16:creationId xmlns:a16="http://schemas.microsoft.com/office/drawing/2014/main" id="{6491762B-DD54-B34F-A06F-65DEDD638090}"/>
                </a:ext>
              </a:extLst>
            </p:cNvPr>
            <p:cNvSpPr txBox="1"/>
            <p:nvPr/>
          </p:nvSpPr>
          <p:spPr>
            <a:xfrm>
              <a:off x="960981" y="7587839"/>
              <a:ext cx="1580561" cy="861774"/>
            </a:xfrm>
            <a:prstGeom prst="rect">
              <a:avLst/>
            </a:prstGeom>
            <a:noFill/>
          </p:spPr>
          <p:txBody>
            <a:bodyPr wrap="none" lIns="0" tIns="0" rIns="0" bIns="0" rtlCol="0">
              <a:spAutoFit/>
            </a:bodyPr>
            <a:lstStyle/>
            <a:p>
              <a:pPr algn="ctr" defTabSz="1632674" fontAlgn="base">
                <a:spcBef>
                  <a:spcPct val="50000"/>
                </a:spcBef>
                <a:spcAft>
                  <a:spcPct val="0"/>
                </a:spcAft>
                <a:buClr>
                  <a:srgbClr val="F0AB00"/>
                </a:buClr>
                <a:buSzPct val="80000"/>
                <a:defRPr/>
              </a:pPr>
              <a:r>
                <a:rPr lang="en-US" sz="2800" b="1" kern="0">
                  <a:solidFill>
                    <a:schemeClr val="tx1">
                      <a:lumMod val="90000"/>
                      <a:lumOff val="10000"/>
                    </a:schemeClr>
                  </a:solidFill>
                  <a:latin typeface="Object Sans" panose="00000500000000000000" pitchFamily="2" charset="0"/>
                  <a:ea typeface="Arial Unicode MS" pitchFamily="34" charset="-128"/>
                  <a:cs typeface="Arial Unicode MS" pitchFamily="34" charset="-128"/>
                </a:rPr>
                <a:t>Revenue</a:t>
              </a:r>
              <a:br>
                <a:rPr lang="en-US" sz="2800" b="1" kern="0">
                  <a:solidFill>
                    <a:schemeClr val="tx1">
                      <a:lumMod val="90000"/>
                      <a:lumOff val="10000"/>
                    </a:schemeClr>
                  </a:solidFill>
                  <a:latin typeface="Object Sans" panose="00000500000000000000" pitchFamily="2" charset="0"/>
                  <a:ea typeface="Arial Unicode MS" pitchFamily="34" charset="-128"/>
                  <a:cs typeface="Arial Unicode MS" pitchFamily="34" charset="-128"/>
                </a:rPr>
              </a:br>
              <a:r>
                <a:rPr lang="en-US" sz="2800" b="1" kern="0">
                  <a:solidFill>
                    <a:schemeClr val="tx1">
                      <a:lumMod val="90000"/>
                      <a:lumOff val="10000"/>
                    </a:schemeClr>
                  </a:solidFill>
                  <a:latin typeface="Object Sans" panose="00000500000000000000" pitchFamily="2" charset="0"/>
                  <a:ea typeface="Arial Unicode MS" pitchFamily="34" charset="-128"/>
                  <a:cs typeface="Arial Unicode MS" pitchFamily="34" charset="-128"/>
                </a:rPr>
                <a:t>Growth</a:t>
              </a:r>
            </a:p>
          </p:txBody>
        </p:sp>
      </p:grpSp>
      <p:sp>
        <p:nvSpPr>
          <p:cNvPr id="23" name="Slide Number Placeholder 5">
            <a:extLst>
              <a:ext uri="{FF2B5EF4-FFF2-40B4-BE49-F238E27FC236}">
                <a16:creationId xmlns:a16="http://schemas.microsoft.com/office/drawing/2014/main" id="{B2D923DE-63DD-4A68-BF6D-D61486716D95}"/>
              </a:ext>
            </a:extLst>
          </p:cNvPr>
          <p:cNvSpPr>
            <a:spLocks noGrp="1"/>
          </p:cNvSpPr>
          <p:nvPr>
            <p:ph type="sldNum" sz="quarter" idx="12"/>
          </p:nvPr>
        </p:nvSpPr>
        <p:spPr>
          <a:xfrm>
            <a:off x="546311" y="9556943"/>
            <a:ext cx="677121" cy="547688"/>
          </a:xfrm>
          <a:prstGeom prst="rect">
            <a:avLst/>
          </a:prstGeom>
        </p:spPr>
        <p:txBody>
          <a:bodyPr anchor="ctr"/>
          <a:lstStyle>
            <a:lvl1pPr algn="ctr">
              <a:defRPr sz="1350" b="0" i="0">
                <a:solidFill>
                  <a:schemeClr val="tx1"/>
                </a:solidFill>
                <a:latin typeface="+mn-lt"/>
              </a:defRPr>
            </a:lvl1pPr>
          </a:lstStyle>
          <a:p>
            <a:fld id="{E6CEF964-F739-A543-9382-0898C4DCBAD3}" type="slidenum">
              <a:rPr lang="en-US" smtClean="0"/>
              <a:pPr/>
              <a:t>35</a:t>
            </a:fld>
            <a:endParaRPr lang="en-US"/>
          </a:p>
        </p:txBody>
      </p:sp>
    </p:spTree>
    <p:extLst>
      <p:ext uri="{BB962C8B-B14F-4D97-AF65-F5344CB8AC3E}">
        <p14:creationId xmlns:p14="http://schemas.microsoft.com/office/powerpoint/2010/main" val="80988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216A81C-4445-38D0-B1F7-E814BF1BF301}"/>
              </a:ext>
            </a:extLst>
          </p:cNvPr>
          <p:cNvSpPr>
            <a:spLocks noGrp="1"/>
          </p:cNvSpPr>
          <p:nvPr>
            <p:ph type="title"/>
          </p:nvPr>
        </p:nvSpPr>
        <p:spPr/>
        <p:txBody>
          <a:bodyPr lIns="91440" tIns="45720" rIns="91440" bIns="45720" anchor="ctr">
            <a:normAutofit/>
          </a:bodyPr>
          <a:lstStyle/>
          <a:p>
            <a:r>
              <a:rPr lang="en-US">
                <a:sym typeface="Arial"/>
              </a:rPr>
              <a:t>Ecosystem</a:t>
            </a:r>
            <a:endParaRPr lang="en-US"/>
          </a:p>
        </p:txBody>
      </p:sp>
      <p:sp>
        <p:nvSpPr>
          <p:cNvPr id="2" name="Slide Number Placeholder 1">
            <a:extLst>
              <a:ext uri="{FF2B5EF4-FFF2-40B4-BE49-F238E27FC236}">
                <a16:creationId xmlns:a16="http://schemas.microsoft.com/office/drawing/2014/main" id="{449A6683-7164-4F4F-87F6-E1718097E084}"/>
              </a:ext>
            </a:extLst>
          </p:cNvPr>
          <p:cNvSpPr>
            <a:spLocks noGrp="1"/>
          </p:cNvSpPr>
          <p:nvPr>
            <p:ph type="sldNum" sz="quarter" idx="12"/>
          </p:nvPr>
        </p:nvSpPr>
        <p:spPr/>
        <p:txBody>
          <a:bodyPr/>
          <a:lstStyle/>
          <a:p>
            <a:pPr lvl="0"/>
            <a:fld id="{E6CEF964-F739-A543-9382-0898C4DCBAD3}" type="slidenum">
              <a:rPr lang="en-US" noProof="0" smtClean="0"/>
              <a:pPr lvl="0"/>
              <a:t>36</a:t>
            </a:fld>
            <a:endParaRPr lang="en-US" noProof="0"/>
          </a:p>
        </p:txBody>
      </p:sp>
      <p:grpSp>
        <p:nvGrpSpPr>
          <p:cNvPr id="6" name="Group 5">
            <a:extLst>
              <a:ext uri="{FF2B5EF4-FFF2-40B4-BE49-F238E27FC236}">
                <a16:creationId xmlns:a16="http://schemas.microsoft.com/office/drawing/2014/main" id="{E9B5857F-B89F-46CB-8A13-F101F0FB87F5}"/>
              </a:ext>
            </a:extLst>
          </p:cNvPr>
          <p:cNvGrpSpPr/>
          <p:nvPr/>
        </p:nvGrpSpPr>
        <p:grpSpPr>
          <a:xfrm>
            <a:off x="681319" y="1940755"/>
            <a:ext cx="17102984" cy="7459278"/>
            <a:chOff x="681319" y="1940754"/>
            <a:chExt cx="17102984" cy="7607143"/>
          </a:xfrm>
        </p:grpSpPr>
        <p:grpSp>
          <p:nvGrpSpPr>
            <p:cNvPr id="4" name="Group 3">
              <a:extLst>
                <a:ext uri="{FF2B5EF4-FFF2-40B4-BE49-F238E27FC236}">
                  <a16:creationId xmlns:a16="http://schemas.microsoft.com/office/drawing/2014/main" id="{1D1181C0-7315-4161-9416-28A73082A5BE}"/>
                </a:ext>
              </a:extLst>
            </p:cNvPr>
            <p:cNvGrpSpPr/>
            <p:nvPr/>
          </p:nvGrpSpPr>
          <p:grpSpPr>
            <a:xfrm>
              <a:off x="681319" y="1940754"/>
              <a:ext cx="17102984" cy="7607143"/>
              <a:chOff x="1175857" y="1651223"/>
              <a:chExt cx="15597619" cy="7706597"/>
            </a:xfrm>
          </p:grpSpPr>
          <p:grpSp>
            <p:nvGrpSpPr>
              <p:cNvPr id="12" name="Group 11">
                <a:extLst>
                  <a:ext uri="{FF2B5EF4-FFF2-40B4-BE49-F238E27FC236}">
                    <a16:creationId xmlns:a16="http://schemas.microsoft.com/office/drawing/2014/main" id="{6D7209D9-35C1-42ED-9F8E-10B87AC0D537}"/>
                  </a:ext>
                </a:extLst>
              </p:cNvPr>
              <p:cNvGrpSpPr/>
              <p:nvPr/>
            </p:nvGrpSpPr>
            <p:grpSpPr>
              <a:xfrm>
                <a:off x="1175857" y="1651223"/>
                <a:ext cx="15597619" cy="7706597"/>
                <a:chOff x="1175857" y="1651223"/>
                <a:chExt cx="15597619" cy="7706597"/>
              </a:xfrm>
            </p:grpSpPr>
            <p:grpSp>
              <p:nvGrpSpPr>
                <p:cNvPr id="10" name="Group 9">
                  <a:extLst>
                    <a:ext uri="{FF2B5EF4-FFF2-40B4-BE49-F238E27FC236}">
                      <a16:creationId xmlns:a16="http://schemas.microsoft.com/office/drawing/2014/main" id="{B9E381E6-3EEE-4486-B4AC-C20481EA4647}"/>
                    </a:ext>
                  </a:extLst>
                </p:cNvPr>
                <p:cNvGrpSpPr/>
                <p:nvPr/>
              </p:nvGrpSpPr>
              <p:grpSpPr>
                <a:xfrm>
                  <a:off x="1175857" y="5480962"/>
                  <a:ext cx="15597619" cy="3876858"/>
                  <a:chOff x="1175857" y="5480962"/>
                  <a:chExt cx="15597619" cy="3876858"/>
                </a:xfrm>
              </p:grpSpPr>
              <p:sp>
                <p:nvSpPr>
                  <p:cNvPr id="3" name="Isosceles Triangle 2">
                    <a:extLst>
                      <a:ext uri="{FF2B5EF4-FFF2-40B4-BE49-F238E27FC236}">
                        <a16:creationId xmlns:a16="http://schemas.microsoft.com/office/drawing/2014/main" id="{93BAE8D2-878E-4804-B73E-6696BB7A6EE4}"/>
                      </a:ext>
                    </a:extLst>
                  </p:cNvPr>
                  <p:cNvSpPr/>
                  <p:nvPr/>
                </p:nvSpPr>
                <p:spPr>
                  <a:xfrm>
                    <a:off x="5087892" y="5480962"/>
                    <a:ext cx="7773550" cy="3876858"/>
                  </a:xfrm>
                  <a:prstGeom prst="triangle">
                    <a:avLst/>
                  </a:prstGeom>
                  <a:solidFill>
                    <a:schemeClr val="tx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lowchart: Manual Input 7">
                    <a:extLst>
                      <a:ext uri="{FF2B5EF4-FFF2-40B4-BE49-F238E27FC236}">
                        <a16:creationId xmlns:a16="http://schemas.microsoft.com/office/drawing/2014/main" id="{68AE927F-754F-49EB-806A-84EA56D92100}"/>
                      </a:ext>
                    </a:extLst>
                  </p:cNvPr>
                  <p:cNvSpPr/>
                  <p:nvPr/>
                </p:nvSpPr>
                <p:spPr>
                  <a:xfrm>
                    <a:off x="8948904" y="5480962"/>
                    <a:ext cx="7824572" cy="387685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9944"/>
                      <a:gd name="connsiteY0" fmla="*/ 0 h 15212"/>
                      <a:gd name="connsiteX1" fmla="*/ 19944 w 19944"/>
                      <a:gd name="connsiteY1" fmla="*/ 5212 h 15212"/>
                      <a:gd name="connsiteX2" fmla="*/ 19944 w 19944"/>
                      <a:gd name="connsiteY2" fmla="*/ 15212 h 15212"/>
                      <a:gd name="connsiteX3" fmla="*/ 9944 w 19944"/>
                      <a:gd name="connsiteY3" fmla="*/ 15212 h 15212"/>
                      <a:gd name="connsiteX4" fmla="*/ 0 w 19944"/>
                      <a:gd name="connsiteY4" fmla="*/ 0 h 15212"/>
                      <a:gd name="connsiteX0" fmla="*/ 0 w 19944"/>
                      <a:gd name="connsiteY0" fmla="*/ 77 h 15289"/>
                      <a:gd name="connsiteX1" fmla="*/ 19944 w 19944"/>
                      <a:gd name="connsiteY1" fmla="*/ 0 h 15289"/>
                      <a:gd name="connsiteX2" fmla="*/ 19944 w 19944"/>
                      <a:gd name="connsiteY2" fmla="*/ 15289 h 15289"/>
                      <a:gd name="connsiteX3" fmla="*/ 9944 w 19944"/>
                      <a:gd name="connsiteY3" fmla="*/ 15289 h 15289"/>
                      <a:gd name="connsiteX4" fmla="*/ 0 w 19944"/>
                      <a:gd name="connsiteY4" fmla="*/ 77 h 15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 h="15289">
                        <a:moveTo>
                          <a:pt x="0" y="77"/>
                        </a:moveTo>
                        <a:lnTo>
                          <a:pt x="19944" y="0"/>
                        </a:lnTo>
                        <a:lnTo>
                          <a:pt x="19944" y="15289"/>
                        </a:lnTo>
                        <a:lnTo>
                          <a:pt x="9944" y="15289"/>
                        </a:lnTo>
                        <a:lnTo>
                          <a:pt x="0" y="77"/>
                        </a:lnTo>
                        <a:close/>
                      </a:path>
                    </a:pathLst>
                  </a:custGeom>
                  <a:solidFill>
                    <a:schemeClr val="accent6"/>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9" name="Flowchart: Manual Input 7">
                    <a:extLst>
                      <a:ext uri="{FF2B5EF4-FFF2-40B4-BE49-F238E27FC236}">
                        <a16:creationId xmlns:a16="http://schemas.microsoft.com/office/drawing/2014/main" id="{BD3C31E9-52AE-43C1-B9FE-A2A3435321E8}"/>
                      </a:ext>
                    </a:extLst>
                  </p:cNvPr>
                  <p:cNvSpPr/>
                  <p:nvPr/>
                </p:nvSpPr>
                <p:spPr>
                  <a:xfrm flipH="1">
                    <a:off x="1175857" y="5480962"/>
                    <a:ext cx="7824572" cy="387685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9944"/>
                      <a:gd name="connsiteY0" fmla="*/ 0 h 15212"/>
                      <a:gd name="connsiteX1" fmla="*/ 19944 w 19944"/>
                      <a:gd name="connsiteY1" fmla="*/ 5212 h 15212"/>
                      <a:gd name="connsiteX2" fmla="*/ 19944 w 19944"/>
                      <a:gd name="connsiteY2" fmla="*/ 15212 h 15212"/>
                      <a:gd name="connsiteX3" fmla="*/ 9944 w 19944"/>
                      <a:gd name="connsiteY3" fmla="*/ 15212 h 15212"/>
                      <a:gd name="connsiteX4" fmla="*/ 0 w 19944"/>
                      <a:gd name="connsiteY4" fmla="*/ 0 h 15212"/>
                      <a:gd name="connsiteX0" fmla="*/ 0 w 19944"/>
                      <a:gd name="connsiteY0" fmla="*/ 77 h 15289"/>
                      <a:gd name="connsiteX1" fmla="*/ 19944 w 19944"/>
                      <a:gd name="connsiteY1" fmla="*/ 0 h 15289"/>
                      <a:gd name="connsiteX2" fmla="*/ 19944 w 19944"/>
                      <a:gd name="connsiteY2" fmla="*/ 15289 h 15289"/>
                      <a:gd name="connsiteX3" fmla="*/ 9944 w 19944"/>
                      <a:gd name="connsiteY3" fmla="*/ 15289 h 15289"/>
                      <a:gd name="connsiteX4" fmla="*/ 0 w 19944"/>
                      <a:gd name="connsiteY4" fmla="*/ 77 h 15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 h="15289">
                        <a:moveTo>
                          <a:pt x="0" y="77"/>
                        </a:moveTo>
                        <a:lnTo>
                          <a:pt x="19944" y="0"/>
                        </a:lnTo>
                        <a:lnTo>
                          <a:pt x="19944" y="15289"/>
                        </a:lnTo>
                        <a:lnTo>
                          <a:pt x="9944" y="15289"/>
                        </a:lnTo>
                        <a:lnTo>
                          <a:pt x="0" y="77"/>
                        </a:lnTo>
                        <a:close/>
                      </a:path>
                    </a:pathLst>
                  </a:custGeom>
                  <a:solidFill>
                    <a:schemeClr val="accent3"/>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81" name="Group 80">
                  <a:extLst>
                    <a:ext uri="{FF2B5EF4-FFF2-40B4-BE49-F238E27FC236}">
                      <a16:creationId xmlns:a16="http://schemas.microsoft.com/office/drawing/2014/main" id="{CAAB754C-4886-4508-8C48-6E66AC7FC1C4}"/>
                    </a:ext>
                  </a:extLst>
                </p:cNvPr>
                <p:cNvGrpSpPr/>
                <p:nvPr/>
              </p:nvGrpSpPr>
              <p:grpSpPr>
                <a:xfrm flipV="1">
                  <a:off x="1175857" y="1651223"/>
                  <a:ext cx="15597619" cy="3876861"/>
                  <a:chOff x="1175857" y="5480962"/>
                  <a:chExt cx="15597619" cy="3876861"/>
                </a:xfrm>
              </p:grpSpPr>
              <p:sp>
                <p:nvSpPr>
                  <p:cNvPr id="82" name="Isosceles Triangle 81">
                    <a:extLst>
                      <a:ext uri="{FF2B5EF4-FFF2-40B4-BE49-F238E27FC236}">
                        <a16:creationId xmlns:a16="http://schemas.microsoft.com/office/drawing/2014/main" id="{3498BD32-D1E9-40B1-936E-3A2554E60498}"/>
                      </a:ext>
                    </a:extLst>
                  </p:cNvPr>
                  <p:cNvSpPr/>
                  <p:nvPr/>
                </p:nvSpPr>
                <p:spPr>
                  <a:xfrm>
                    <a:off x="5087892" y="5480964"/>
                    <a:ext cx="7773550" cy="3876859"/>
                  </a:xfrm>
                  <a:prstGeom prst="triangle">
                    <a:avLst/>
                  </a:prstGeom>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3" name="Flowchart: Manual Input 7">
                    <a:extLst>
                      <a:ext uri="{FF2B5EF4-FFF2-40B4-BE49-F238E27FC236}">
                        <a16:creationId xmlns:a16="http://schemas.microsoft.com/office/drawing/2014/main" id="{1080423D-75CA-422C-839C-8EB1337E79C2}"/>
                      </a:ext>
                    </a:extLst>
                  </p:cNvPr>
                  <p:cNvSpPr/>
                  <p:nvPr/>
                </p:nvSpPr>
                <p:spPr>
                  <a:xfrm>
                    <a:off x="8948904" y="5480962"/>
                    <a:ext cx="7824572" cy="387685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9944"/>
                      <a:gd name="connsiteY0" fmla="*/ 0 h 15212"/>
                      <a:gd name="connsiteX1" fmla="*/ 19944 w 19944"/>
                      <a:gd name="connsiteY1" fmla="*/ 5212 h 15212"/>
                      <a:gd name="connsiteX2" fmla="*/ 19944 w 19944"/>
                      <a:gd name="connsiteY2" fmla="*/ 15212 h 15212"/>
                      <a:gd name="connsiteX3" fmla="*/ 9944 w 19944"/>
                      <a:gd name="connsiteY3" fmla="*/ 15212 h 15212"/>
                      <a:gd name="connsiteX4" fmla="*/ 0 w 19944"/>
                      <a:gd name="connsiteY4" fmla="*/ 0 h 15212"/>
                      <a:gd name="connsiteX0" fmla="*/ 0 w 19944"/>
                      <a:gd name="connsiteY0" fmla="*/ 77 h 15289"/>
                      <a:gd name="connsiteX1" fmla="*/ 19944 w 19944"/>
                      <a:gd name="connsiteY1" fmla="*/ 0 h 15289"/>
                      <a:gd name="connsiteX2" fmla="*/ 19944 w 19944"/>
                      <a:gd name="connsiteY2" fmla="*/ 15289 h 15289"/>
                      <a:gd name="connsiteX3" fmla="*/ 9944 w 19944"/>
                      <a:gd name="connsiteY3" fmla="*/ 15289 h 15289"/>
                      <a:gd name="connsiteX4" fmla="*/ 0 w 19944"/>
                      <a:gd name="connsiteY4" fmla="*/ 77 h 15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 h="15289">
                        <a:moveTo>
                          <a:pt x="0" y="77"/>
                        </a:moveTo>
                        <a:lnTo>
                          <a:pt x="19944" y="0"/>
                        </a:lnTo>
                        <a:lnTo>
                          <a:pt x="19944" y="15289"/>
                        </a:lnTo>
                        <a:lnTo>
                          <a:pt x="9944" y="15289"/>
                        </a:lnTo>
                        <a:lnTo>
                          <a:pt x="0" y="77"/>
                        </a:lnTo>
                        <a:close/>
                      </a:path>
                    </a:pathLst>
                  </a:custGeom>
                  <a:solidFill>
                    <a:schemeClr val="accent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4" name="Flowchart: Manual Input 7">
                    <a:extLst>
                      <a:ext uri="{FF2B5EF4-FFF2-40B4-BE49-F238E27FC236}">
                        <a16:creationId xmlns:a16="http://schemas.microsoft.com/office/drawing/2014/main" id="{BA50F93A-E0E7-405F-BBAA-228E66D6465E}"/>
                      </a:ext>
                    </a:extLst>
                  </p:cNvPr>
                  <p:cNvSpPr/>
                  <p:nvPr/>
                </p:nvSpPr>
                <p:spPr>
                  <a:xfrm flipH="1">
                    <a:off x="1175857" y="5480962"/>
                    <a:ext cx="7824572" cy="387685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9944"/>
                      <a:gd name="connsiteY0" fmla="*/ 0 h 15212"/>
                      <a:gd name="connsiteX1" fmla="*/ 19944 w 19944"/>
                      <a:gd name="connsiteY1" fmla="*/ 5212 h 15212"/>
                      <a:gd name="connsiteX2" fmla="*/ 19944 w 19944"/>
                      <a:gd name="connsiteY2" fmla="*/ 15212 h 15212"/>
                      <a:gd name="connsiteX3" fmla="*/ 9944 w 19944"/>
                      <a:gd name="connsiteY3" fmla="*/ 15212 h 15212"/>
                      <a:gd name="connsiteX4" fmla="*/ 0 w 19944"/>
                      <a:gd name="connsiteY4" fmla="*/ 0 h 15212"/>
                      <a:gd name="connsiteX0" fmla="*/ 0 w 19944"/>
                      <a:gd name="connsiteY0" fmla="*/ 77 h 15289"/>
                      <a:gd name="connsiteX1" fmla="*/ 19944 w 19944"/>
                      <a:gd name="connsiteY1" fmla="*/ 0 h 15289"/>
                      <a:gd name="connsiteX2" fmla="*/ 19944 w 19944"/>
                      <a:gd name="connsiteY2" fmla="*/ 15289 h 15289"/>
                      <a:gd name="connsiteX3" fmla="*/ 9944 w 19944"/>
                      <a:gd name="connsiteY3" fmla="*/ 15289 h 15289"/>
                      <a:gd name="connsiteX4" fmla="*/ 0 w 19944"/>
                      <a:gd name="connsiteY4" fmla="*/ 77 h 15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 h="15289">
                        <a:moveTo>
                          <a:pt x="0" y="77"/>
                        </a:moveTo>
                        <a:lnTo>
                          <a:pt x="19944" y="0"/>
                        </a:lnTo>
                        <a:lnTo>
                          <a:pt x="19944" y="15289"/>
                        </a:lnTo>
                        <a:lnTo>
                          <a:pt x="9944" y="15289"/>
                        </a:lnTo>
                        <a:lnTo>
                          <a:pt x="0" y="77"/>
                        </a:lnTo>
                        <a:close/>
                      </a:path>
                    </a:pathLst>
                  </a:custGeom>
                  <a:solidFill>
                    <a:schemeClr val="accent5"/>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4" name="Rectangle 13">
                <a:extLst>
                  <a:ext uri="{FF2B5EF4-FFF2-40B4-BE49-F238E27FC236}">
                    <a16:creationId xmlns:a16="http://schemas.microsoft.com/office/drawing/2014/main" id="{FD722752-C282-441E-A415-FA23B12D3D37}"/>
                  </a:ext>
                </a:extLst>
              </p:cNvPr>
              <p:cNvSpPr/>
              <p:nvPr/>
            </p:nvSpPr>
            <p:spPr>
              <a:xfrm>
                <a:off x="1803400" y="2255520"/>
                <a:ext cx="14262100" cy="65252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6" name="Oval 85">
                <a:extLst>
                  <a:ext uri="{FF2B5EF4-FFF2-40B4-BE49-F238E27FC236}">
                    <a16:creationId xmlns:a16="http://schemas.microsoft.com/office/drawing/2014/main" id="{026FD65B-54D8-41D6-AF51-5BEDCC073CF2}"/>
                  </a:ext>
                </a:extLst>
              </p:cNvPr>
              <p:cNvSpPr/>
              <p:nvPr/>
            </p:nvSpPr>
            <p:spPr>
              <a:xfrm>
                <a:off x="7180887" y="4451193"/>
                <a:ext cx="3639084" cy="2059538"/>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Object Sans" panose="00000500000000000000"/>
                  <a:ea typeface="+mn-ea"/>
                  <a:cs typeface="+mn-cs"/>
                </a:endParaRPr>
              </a:p>
            </p:txBody>
          </p:sp>
          <p:sp>
            <p:nvSpPr>
              <p:cNvPr id="90" name="TextBox 89">
                <a:extLst>
                  <a:ext uri="{FF2B5EF4-FFF2-40B4-BE49-F238E27FC236}">
                    <a16:creationId xmlns:a16="http://schemas.microsoft.com/office/drawing/2014/main" id="{14C837E5-1816-4F88-9F3D-67D680C5C9ED}"/>
                  </a:ext>
                </a:extLst>
              </p:cNvPr>
              <p:cNvSpPr txBox="1"/>
              <p:nvPr/>
            </p:nvSpPr>
            <p:spPr>
              <a:xfrm>
                <a:off x="8254874" y="1757690"/>
                <a:ext cx="1491114" cy="400110"/>
              </a:xfrm>
              <a:prstGeom prst="rect">
                <a:avLst/>
              </a:prstGeom>
              <a:noFill/>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bject Sans" panose="00000500000000000000"/>
                    <a:ea typeface="+mn-ea"/>
                    <a:cs typeface="+mn-cs"/>
                  </a:rPr>
                  <a:t>Marketing</a:t>
                </a:r>
              </a:p>
            </p:txBody>
          </p:sp>
          <p:sp>
            <p:nvSpPr>
              <p:cNvPr id="91" name="TextBox 90">
                <a:extLst>
                  <a:ext uri="{FF2B5EF4-FFF2-40B4-BE49-F238E27FC236}">
                    <a16:creationId xmlns:a16="http://schemas.microsoft.com/office/drawing/2014/main" id="{0C699F8E-20D8-4C42-B7FD-7A7DCB1A893D}"/>
                  </a:ext>
                </a:extLst>
              </p:cNvPr>
              <p:cNvSpPr txBox="1"/>
              <p:nvPr/>
            </p:nvSpPr>
            <p:spPr>
              <a:xfrm>
                <a:off x="7811647" y="8845790"/>
                <a:ext cx="2377574" cy="400110"/>
              </a:xfrm>
              <a:prstGeom prst="rect">
                <a:avLst/>
              </a:prstGeom>
              <a:noFill/>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bject Sans" panose="00000500000000000000"/>
                    <a:ea typeface="+mn-ea"/>
                    <a:cs typeface="+mn-cs"/>
                  </a:rPr>
                  <a:t>Partner Add-Ons</a:t>
                </a:r>
              </a:p>
            </p:txBody>
          </p:sp>
          <p:pic>
            <p:nvPicPr>
              <p:cNvPr id="92" name="Graphic 91">
                <a:extLst>
                  <a:ext uri="{FF2B5EF4-FFF2-40B4-BE49-F238E27FC236}">
                    <a16:creationId xmlns:a16="http://schemas.microsoft.com/office/drawing/2014/main" id="{3A757375-BB60-429B-A254-DC5D0FA312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1052" y="4920973"/>
                <a:ext cx="2677568" cy="603008"/>
              </a:xfrm>
              <a:prstGeom prst="rect">
                <a:avLst/>
              </a:prstGeom>
            </p:spPr>
          </p:pic>
          <p:sp>
            <p:nvSpPr>
              <p:cNvPr id="93" name="TextBox 92">
                <a:extLst>
                  <a:ext uri="{FF2B5EF4-FFF2-40B4-BE49-F238E27FC236}">
                    <a16:creationId xmlns:a16="http://schemas.microsoft.com/office/drawing/2014/main" id="{BF08D951-4691-4974-BF37-08E821F5D3A9}"/>
                  </a:ext>
                </a:extLst>
              </p:cNvPr>
              <p:cNvSpPr txBox="1"/>
              <p:nvPr/>
            </p:nvSpPr>
            <p:spPr>
              <a:xfrm rot="5400000">
                <a:off x="16051608" y="7012881"/>
                <a:ext cx="716864" cy="400110"/>
              </a:xfrm>
              <a:prstGeom prst="rect">
                <a:avLst/>
              </a:prstGeom>
              <a:noFill/>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bject Sans" panose="00000500000000000000"/>
                    <a:ea typeface="+mn-ea"/>
                    <a:cs typeface="+mn-cs"/>
                  </a:rPr>
                  <a:t>ERP</a:t>
                </a:r>
              </a:p>
            </p:txBody>
          </p:sp>
          <p:sp>
            <p:nvSpPr>
              <p:cNvPr id="94" name="TextBox 93">
                <a:extLst>
                  <a:ext uri="{FF2B5EF4-FFF2-40B4-BE49-F238E27FC236}">
                    <a16:creationId xmlns:a16="http://schemas.microsoft.com/office/drawing/2014/main" id="{FE582507-D940-47FB-ABF4-125091146B79}"/>
                  </a:ext>
                </a:extLst>
              </p:cNvPr>
              <p:cNvSpPr txBox="1"/>
              <p:nvPr/>
            </p:nvSpPr>
            <p:spPr>
              <a:xfrm rot="16200000">
                <a:off x="220375" y="6948429"/>
                <a:ext cx="2540198" cy="364893"/>
              </a:xfrm>
              <a:prstGeom prst="rect">
                <a:avLst/>
              </a:prstGeom>
              <a:noFill/>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bject Sans" panose="00000500000000000000"/>
                    <a:ea typeface="+mn-ea"/>
                    <a:cs typeface="+mn-cs"/>
                  </a:rPr>
                  <a:t>Customer Service</a:t>
                </a:r>
              </a:p>
            </p:txBody>
          </p:sp>
          <p:sp>
            <p:nvSpPr>
              <p:cNvPr id="95" name="TextBox 94">
                <a:extLst>
                  <a:ext uri="{FF2B5EF4-FFF2-40B4-BE49-F238E27FC236}">
                    <a16:creationId xmlns:a16="http://schemas.microsoft.com/office/drawing/2014/main" id="{BB564695-87EF-4655-AB32-7579768EE1BC}"/>
                  </a:ext>
                </a:extLst>
              </p:cNvPr>
              <p:cNvSpPr txBox="1"/>
              <p:nvPr/>
            </p:nvSpPr>
            <p:spPr>
              <a:xfrm rot="5400000">
                <a:off x="15968256" y="3593406"/>
                <a:ext cx="883575" cy="400110"/>
              </a:xfrm>
              <a:prstGeom prst="rect">
                <a:avLst/>
              </a:prstGeom>
              <a:noFill/>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bject Sans" panose="00000500000000000000"/>
                    <a:ea typeface="+mn-ea"/>
                    <a:cs typeface="+mn-cs"/>
                  </a:rPr>
                  <a:t>Sales</a:t>
                </a:r>
              </a:p>
            </p:txBody>
          </p:sp>
          <p:sp>
            <p:nvSpPr>
              <p:cNvPr id="96" name="TextBox 95">
                <a:extLst>
                  <a:ext uri="{FF2B5EF4-FFF2-40B4-BE49-F238E27FC236}">
                    <a16:creationId xmlns:a16="http://schemas.microsoft.com/office/drawing/2014/main" id="{ACE86157-66FC-42EB-90C1-5474BF29EEC9}"/>
                  </a:ext>
                </a:extLst>
              </p:cNvPr>
              <p:cNvSpPr txBox="1"/>
              <p:nvPr/>
            </p:nvSpPr>
            <p:spPr>
              <a:xfrm rot="16200000">
                <a:off x="614272" y="3511345"/>
                <a:ext cx="1752404" cy="400110"/>
              </a:xfrm>
              <a:prstGeom prst="rect">
                <a:avLst/>
              </a:prstGeom>
              <a:noFill/>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bject Sans" panose="00000500000000000000"/>
                    <a:ea typeface="+mn-ea"/>
                    <a:cs typeface="+mn-cs"/>
                  </a:rPr>
                  <a:t>Productivity</a:t>
                </a:r>
              </a:p>
            </p:txBody>
          </p:sp>
          <p:pic>
            <p:nvPicPr>
              <p:cNvPr id="98" name="Graphic 97">
                <a:extLst>
                  <a:ext uri="{FF2B5EF4-FFF2-40B4-BE49-F238E27FC236}">
                    <a16:creationId xmlns:a16="http://schemas.microsoft.com/office/drawing/2014/main" id="{F7D19084-7293-4802-9B01-BAC1EF1AAC3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914205" y="4040689"/>
                <a:ext cx="1149584" cy="268236"/>
              </a:xfrm>
              <a:prstGeom prst="rect">
                <a:avLst/>
              </a:prstGeom>
            </p:spPr>
          </p:pic>
          <p:pic>
            <p:nvPicPr>
              <p:cNvPr id="99" name="Picture 98">
                <a:extLst>
                  <a:ext uri="{FF2B5EF4-FFF2-40B4-BE49-F238E27FC236}">
                    <a16:creationId xmlns:a16="http://schemas.microsoft.com/office/drawing/2014/main" id="{320C0FBD-95A0-42C5-88BE-12879213057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128742" y="2491252"/>
                <a:ext cx="1554902" cy="291993"/>
              </a:xfrm>
              <a:prstGeom prst="rect">
                <a:avLst/>
              </a:prstGeom>
            </p:spPr>
          </p:pic>
          <p:pic>
            <p:nvPicPr>
              <p:cNvPr id="100" name="Picture 28" descr="Increase Connections with Minority Professionals Using LinkedIn “Sales  Navigator” Strategies - Minority Business Magazine (MBE)">
                <a:extLst>
                  <a:ext uri="{FF2B5EF4-FFF2-40B4-BE49-F238E27FC236}">
                    <a16:creationId xmlns:a16="http://schemas.microsoft.com/office/drawing/2014/main" id="{4EB369D7-330C-4709-A553-A4E4A4AE7B1F}"/>
                  </a:ext>
                </a:extLst>
              </p:cNvPr>
              <p:cNvPicPr>
                <a:picLocks noChangeAspect="1" noChangeArrowheads="1"/>
              </p:cNvPicPr>
              <p:nvPr/>
            </p:nvPicPr>
            <p:blipFill rotWithShape="1">
              <a:blip r:embed="rId8" cstate="print">
                <a:clrChange>
                  <a:clrFrom>
                    <a:srgbClr val="F7F7F7"/>
                  </a:clrFrom>
                  <a:clrTo>
                    <a:srgbClr val="F7F7F7">
                      <a:alpha val="0"/>
                    </a:srgbClr>
                  </a:clrTo>
                </a:clrChange>
                <a:extLst>
                  <a:ext uri="{28A0092B-C50C-407E-A947-70E740481C1C}">
                    <a14:useLocalDpi xmlns:a14="http://schemas.microsoft.com/office/drawing/2010/main"/>
                  </a:ext>
                </a:extLst>
              </a:blip>
              <a:srcRect/>
              <a:stretch/>
            </p:blipFill>
            <p:spPr bwMode="auto">
              <a:xfrm>
                <a:off x="12182608" y="2465917"/>
                <a:ext cx="1564277" cy="43692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32" descr="Salesloft: The Leading Sales Engagement Platform">
                <a:extLst>
                  <a:ext uri="{FF2B5EF4-FFF2-40B4-BE49-F238E27FC236}">
                    <a16:creationId xmlns:a16="http://schemas.microsoft.com/office/drawing/2014/main" id="{E683AA88-9B68-46C7-B856-357BE9B2C81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213358" y="3247753"/>
                <a:ext cx="1317202" cy="29294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9D1742D8-FD65-421F-947B-85B3663CA9D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99128" y="4115541"/>
                <a:ext cx="1591897" cy="162727"/>
              </a:xfrm>
              <a:prstGeom prst="rect">
                <a:avLst/>
              </a:prstGeom>
            </p:spPr>
          </p:pic>
          <p:pic>
            <p:nvPicPr>
              <p:cNvPr id="106" name="Picture 36" descr="Logos and Graphics - Mautic Community">
                <a:extLst>
                  <a:ext uri="{FF2B5EF4-FFF2-40B4-BE49-F238E27FC236}">
                    <a16:creationId xmlns:a16="http://schemas.microsoft.com/office/drawing/2014/main" id="{A284A73B-BD96-4DE1-B624-087777C957A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655881" y="3141865"/>
                <a:ext cx="1041069" cy="292186"/>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descr="Logo&#10;&#10;Description automatically generated">
                <a:extLst>
                  <a:ext uri="{FF2B5EF4-FFF2-40B4-BE49-F238E27FC236}">
                    <a16:creationId xmlns:a16="http://schemas.microsoft.com/office/drawing/2014/main" id="{11CDED8E-A1ED-406E-BB5D-0375A50EC69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267844" y="8265287"/>
                <a:ext cx="1130099" cy="292741"/>
              </a:xfrm>
              <a:prstGeom prst="rect">
                <a:avLst/>
              </a:prstGeom>
            </p:spPr>
          </p:pic>
          <p:pic>
            <p:nvPicPr>
              <p:cNvPr id="108" name="Picture 107" descr="Logo&#10;&#10;Description automatically generated">
                <a:extLst>
                  <a:ext uri="{FF2B5EF4-FFF2-40B4-BE49-F238E27FC236}">
                    <a16:creationId xmlns:a16="http://schemas.microsoft.com/office/drawing/2014/main" id="{7494A614-30B4-4277-ACED-573C1FE6A49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222202" y="6758811"/>
                <a:ext cx="662943" cy="472900"/>
              </a:xfrm>
              <a:prstGeom prst="rect">
                <a:avLst/>
              </a:prstGeom>
            </p:spPr>
          </p:pic>
          <p:pic>
            <p:nvPicPr>
              <p:cNvPr id="109" name="Picture 38" descr="Versandplattform » Ihr Shipping Service Provider | shipcloud">
                <a:extLst>
                  <a:ext uri="{FF2B5EF4-FFF2-40B4-BE49-F238E27FC236}">
                    <a16:creationId xmlns:a16="http://schemas.microsoft.com/office/drawing/2014/main" id="{21FDCD5E-8F5A-40A0-B06B-25AE2CCD2C3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3847456" y="3952458"/>
                <a:ext cx="1719648" cy="39713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40" descr="New User Registration">
                <a:extLst>
                  <a:ext uri="{FF2B5EF4-FFF2-40B4-BE49-F238E27FC236}">
                    <a16:creationId xmlns:a16="http://schemas.microsoft.com/office/drawing/2014/main" id="{D8A51919-482B-4EE1-8EB9-CBFF5456CAFD}"/>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4177705" y="4654377"/>
                <a:ext cx="1563316" cy="364414"/>
              </a:xfrm>
              <a:prstGeom prst="rect">
                <a:avLst/>
              </a:prstGeom>
              <a:noFill/>
              <a:extLst>
                <a:ext uri="{909E8E84-426E-40DD-AFC4-6F175D3DCCD1}">
                  <a14:hiddenFill xmlns:a14="http://schemas.microsoft.com/office/drawing/2010/main">
                    <a:solidFill>
                      <a:srgbClr val="FFFFFF"/>
                    </a:solidFill>
                  </a14:hiddenFill>
                </a:ext>
              </a:extLst>
            </p:spPr>
          </p:pic>
          <p:pic>
            <p:nvPicPr>
              <p:cNvPr id="111" name="Graphic 110">
                <a:extLst>
                  <a:ext uri="{FF2B5EF4-FFF2-40B4-BE49-F238E27FC236}">
                    <a16:creationId xmlns:a16="http://schemas.microsoft.com/office/drawing/2014/main" id="{1769A397-411B-415E-B99D-B0269A3532D0}"/>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467464" y="7531871"/>
                <a:ext cx="942821" cy="269378"/>
              </a:xfrm>
              <a:prstGeom prst="rect">
                <a:avLst/>
              </a:prstGeom>
            </p:spPr>
          </p:pic>
          <p:pic>
            <p:nvPicPr>
              <p:cNvPr id="112" name="Picture 111">
                <a:extLst>
                  <a:ext uri="{FF2B5EF4-FFF2-40B4-BE49-F238E27FC236}">
                    <a16:creationId xmlns:a16="http://schemas.microsoft.com/office/drawing/2014/main" id="{D7E1A83E-5ABB-4DFD-985A-F0A3DCB466C2}"/>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329023" y="7555362"/>
                <a:ext cx="649055" cy="253029"/>
              </a:xfrm>
              <a:prstGeom prst="rect">
                <a:avLst/>
              </a:prstGeom>
            </p:spPr>
          </p:pic>
          <p:pic>
            <p:nvPicPr>
              <p:cNvPr id="113" name="Picture 2" descr="Contact us">
                <a:extLst>
                  <a:ext uri="{FF2B5EF4-FFF2-40B4-BE49-F238E27FC236}">
                    <a16:creationId xmlns:a16="http://schemas.microsoft.com/office/drawing/2014/main" id="{C3267A5A-97F1-45F2-9164-0617941056BC}"/>
                  </a:ext>
                </a:extLst>
              </p:cNvPr>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30119" y="6954831"/>
                <a:ext cx="1193562" cy="23823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 descr="AppJetty - Magento Extensions, WordPress &amp; Sugar/SuiteCRM Plugins, Odoo &amp;  Mobile Apps">
                <a:extLst>
                  <a:ext uri="{FF2B5EF4-FFF2-40B4-BE49-F238E27FC236}">
                    <a16:creationId xmlns:a16="http://schemas.microsoft.com/office/drawing/2014/main" id="{03EEEBF2-43B3-4A52-A8B1-EDA31513CB77}"/>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90130" y="8115461"/>
                <a:ext cx="1027684" cy="28027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Sugar Partners | SugarCRM">
                <a:extLst>
                  <a:ext uri="{FF2B5EF4-FFF2-40B4-BE49-F238E27FC236}">
                    <a16:creationId xmlns:a16="http://schemas.microsoft.com/office/drawing/2014/main" id="{A69A40AE-0B94-48B9-AD29-4F8957FF6ABD}"/>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8107276" y="8115461"/>
                <a:ext cx="785192" cy="264347"/>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Fanatical Labs">
                <a:extLst>
                  <a:ext uri="{FF2B5EF4-FFF2-40B4-BE49-F238E27FC236}">
                    <a16:creationId xmlns:a16="http://schemas.microsoft.com/office/drawing/2014/main" id="{4AEA75CF-6036-4FF7-BC7A-62C61B80862F}"/>
                  </a:ext>
                </a:extLst>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89094" y="8073357"/>
                <a:ext cx="515136" cy="53319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4">
                <a:extLst>
                  <a:ext uri="{FF2B5EF4-FFF2-40B4-BE49-F238E27FC236}">
                    <a16:creationId xmlns:a16="http://schemas.microsoft.com/office/drawing/2014/main" id="{642ED97E-6242-4FAD-9DA7-4CCE09292DED}"/>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6792420" y="2521215"/>
                <a:ext cx="1170470" cy="26152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6" descr="GoToWebinar Review: Still Effective in 2022? [Pros &amp; Cons]">
                <a:extLst>
                  <a:ext uri="{FF2B5EF4-FFF2-40B4-BE49-F238E27FC236}">
                    <a16:creationId xmlns:a16="http://schemas.microsoft.com/office/drawing/2014/main" id="{25BBFC53-19CE-4668-8A54-2A0DCBAAD071}"/>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0031008" y="2476641"/>
                <a:ext cx="1203057" cy="30609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8" descr="Video Conferencing, Cloud Calling &amp; Screen Sharing | Webex by Cisco">
                <a:extLst>
                  <a:ext uri="{FF2B5EF4-FFF2-40B4-BE49-F238E27FC236}">
                    <a16:creationId xmlns:a16="http://schemas.microsoft.com/office/drawing/2014/main" id="{23903EFE-B209-48F4-9282-C680B4B28423}"/>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8451259" y="3532802"/>
                <a:ext cx="1035937" cy="28756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0">
                <a:extLst>
                  <a:ext uri="{FF2B5EF4-FFF2-40B4-BE49-F238E27FC236}">
                    <a16:creationId xmlns:a16="http://schemas.microsoft.com/office/drawing/2014/main" id="{8A89E0F4-C942-446D-8A1F-A942ADF9A8DF}"/>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8280689" y="2716746"/>
                <a:ext cx="1272568" cy="24763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0" descr="Microsoft Outlook Logo PNG, Logo Outlook.com Transparent Images - Free  Transparent PNG Logos">
                <a:extLst>
                  <a:ext uri="{FF2B5EF4-FFF2-40B4-BE49-F238E27FC236}">
                    <a16:creationId xmlns:a16="http://schemas.microsoft.com/office/drawing/2014/main" id="{03262AC7-5FC3-48C2-9A01-4CB22B71E114}"/>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2162171" y="2541964"/>
                <a:ext cx="1079882" cy="291453"/>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descr="Logo&#10;&#10;Description automatically generated">
                <a:extLst>
                  <a:ext uri="{FF2B5EF4-FFF2-40B4-BE49-F238E27FC236}">
                    <a16:creationId xmlns:a16="http://schemas.microsoft.com/office/drawing/2014/main" id="{7768A813-6551-45E5-9AC9-CC42F7F1393A}"/>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4132391" y="2465917"/>
                <a:ext cx="1038410" cy="297327"/>
              </a:xfrm>
              <a:prstGeom prst="rect">
                <a:avLst/>
              </a:prstGeom>
            </p:spPr>
          </p:pic>
          <p:pic>
            <p:nvPicPr>
              <p:cNvPr id="123" name="Picture 12" descr="Bing Maps (@bingmaps) / Twitter">
                <a:extLst>
                  <a:ext uri="{FF2B5EF4-FFF2-40B4-BE49-F238E27FC236}">
                    <a16:creationId xmlns:a16="http://schemas.microsoft.com/office/drawing/2014/main" id="{EF64D259-6F0B-4AC5-8C95-B89345A65C86}"/>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4035637" y="3717214"/>
                <a:ext cx="1231919" cy="27410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4" descr="SharePoint Vector Logo - Download Free SVG Icon | Worldvectorlogo">
                <a:extLst>
                  <a:ext uri="{FF2B5EF4-FFF2-40B4-BE49-F238E27FC236}">
                    <a16:creationId xmlns:a16="http://schemas.microsoft.com/office/drawing/2014/main" id="{B144BC3C-25DE-4D03-9E73-73E033EC6A29}"/>
                  </a:ext>
                </a:extLst>
              </p:cNvPr>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15114" y="3141865"/>
                <a:ext cx="1373997" cy="28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6" descr="Gmail Logo and Its History | LogoMyWay">
                <a:extLst>
                  <a:ext uri="{FF2B5EF4-FFF2-40B4-BE49-F238E27FC236}">
                    <a16:creationId xmlns:a16="http://schemas.microsoft.com/office/drawing/2014/main" id="{D8A20019-CFAB-4577-A458-A8397045A128}"/>
                  </a:ext>
                </a:extLst>
              </p:cNvPr>
              <p:cNvPicPr>
                <a:picLocks noChangeAspect="1" noChangeArrowheads="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6409" y="4350817"/>
                <a:ext cx="991407" cy="273753"/>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8" descr="Google Drive Logo - PNG and Vector - Logo Download">
                <a:extLst>
                  <a:ext uri="{FF2B5EF4-FFF2-40B4-BE49-F238E27FC236}">
                    <a16:creationId xmlns:a16="http://schemas.microsoft.com/office/drawing/2014/main" id="{4762258F-4942-4121-A124-2BA0143E34A2}"/>
                  </a:ext>
                </a:extLst>
              </p:cNvPr>
              <p:cNvPicPr>
                <a:picLocks noChangeAspect="1" noChangeArrowheads="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7241" y="4340619"/>
                <a:ext cx="1508709" cy="248826"/>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0">
                <a:extLst>
                  <a:ext uri="{FF2B5EF4-FFF2-40B4-BE49-F238E27FC236}">
                    <a16:creationId xmlns:a16="http://schemas.microsoft.com/office/drawing/2014/main" id="{6F17C5D0-4F51-455A-96A0-11F309C219E1}"/>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2073391" y="4933017"/>
                <a:ext cx="1257443" cy="2532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descr="Logo, icon&#10;&#10;Description automatically generated">
                <a:extLst>
                  <a:ext uri="{FF2B5EF4-FFF2-40B4-BE49-F238E27FC236}">
                    <a16:creationId xmlns:a16="http://schemas.microsoft.com/office/drawing/2014/main" id="{D3EF9F30-C224-4618-B5E4-31B8B299E6B2}"/>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6140333" y="4895431"/>
                <a:ext cx="592975" cy="328373"/>
              </a:xfrm>
              <a:prstGeom prst="rect">
                <a:avLst/>
              </a:prstGeom>
            </p:spPr>
          </p:pic>
          <p:pic>
            <p:nvPicPr>
              <p:cNvPr id="129" name="Picture 128" descr="Shape&#10;&#10;Description automatically generated with medium confidence">
                <a:extLst>
                  <a:ext uri="{FF2B5EF4-FFF2-40B4-BE49-F238E27FC236}">
                    <a16:creationId xmlns:a16="http://schemas.microsoft.com/office/drawing/2014/main" id="{DAD92055-3EE8-4457-9E1E-B61C3D815FE8}"/>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4035637" y="3112549"/>
                <a:ext cx="1231919" cy="255358"/>
              </a:xfrm>
              <a:prstGeom prst="rect">
                <a:avLst/>
              </a:prstGeom>
            </p:spPr>
          </p:pic>
          <p:pic>
            <p:nvPicPr>
              <p:cNvPr id="130" name="Picture 22" descr="Automate Adobe Sign External Signatures from Laserfiche - Enterprise  Content Management (ECM) | Laserfiche Digital and Electronic Signatures">
                <a:extLst>
                  <a:ext uri="{FF2B5EF4-FFF2-40B4-BE49-F238E27FC236}">
                    <a16:creationId xmlns:a16="http://schemas.microsoft.com/office/drawing/2014/main" id="{24622B3F-446D-4B46-AE7E-64D376BAE2D6}"/>
                  </a:ext>
                </a:extLst>
              </p:cNvPr>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27999" y="3734713"/>
                <a:ext cx="1348227" cy="307657"/>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30" descr="Shape&#10;&#10;Description automatically generated with medium confidence">
                <a:extLst>
                  <a:ext uri="{FF2B5EF4-FFF2-40B4-BE49-F238E27FC236}">
                    <a16:creationId xmlns:a16="http://schemas.microsoft.com/office/drawing/2014/main" id="{452F1EDE-C18E-43D8-9954-8AAF743D31F4}"/>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4116974" y="4938750"/>
                <a:ext cx="1069245" cy="241735"/>
              </a:xfrm>
              <a:prstGeom prst="rect">
                <a:avLst/>
              </a:prstGeom>
            </p:spPr>
          </p:pic>
          <p:pic>
            <p:nvPicPr>
              <p:cNvPr id="132" name="Picture 131" descr="A picture containing text, clipart&#10;&#10;Description automatically generated">
                <a:extLst>
                  <a:ext uri="{FF2B5EF4-FFF2-40B4-BE49-F238E27FC236}">
                    <a16:creationId xmlns:a16="http://schemas.microsoft.com/office/drawing/2014/main" id="{8B32BA09-E474-4888-B21D-35C402A0C13D}"/>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5932014" y="4395035"/>
                <a:ext cx="1009612" cy="237114"/>
              </a:xfrm>
              <a:prstGeom prst="rect">
                <a:avLst/>
              </a:prstGeom>
            </p:spPr>
          </p:pic>
          <p:pic>
            <p:nvPicPr>
              <p:cNvPr id="133" name="Picture 2" descr="Customer Connect | CloudHesive">
                <a:extLst>
                  <a:ext uri="{FF2B5EF4-FFF2-40B4-BE49-F238E27FC236}">
                    <a16:creationId xmlns:a16="http://schemas.microsoft.com/office/drawing/2014/main" id="{A0FFCBF1-373E-4592-B26A-BB2F76373821}"/>
                  </a:ext>
                </a:extLst>
              </p:cNvPr>
              <p:cNvPicPr>
                <a:picLocks noChangeAspect="1" noChangeArrowheads="1"/>
              </p:cNvPicPr>
              <p:nvPr/>
            </p:nvPicPr>
            <p:blipFill rotWithShape="1">
              <a:blip r:embed="rId3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166397" y="7189556"/>
                <a:ext cx="1069266" cy="870475"/>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a:extLst>
                  <a:ext uri="{FF2B5EF4-FFF2-40B4-BE49-F238E27FC236}">
                    <a16:creationId xmlns:a16="http://schemas.microsoft.com/office/drawing/2014/main" id="{D91A23FE-9399-42A0-8496-DE789BE993AC}"/>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2230693" y="5963596"/>
                <a:ext cx="1164477" cy="330399"/>
              </a:xfrm>
              <a:prstGeom prst="rect">
                <a:avLst/>
              </a:prstGeom>
            </p:spPr>
          </p:pic>
          <p:pic>
            <p:nvPicPr>
              <p:cNvPr id="135" name="Picture 134" descr="Icon&#10;&#10;Description automatically generated">
                <a:extLst>
                  <a:ext uri="{FF2B5EF4-FFF2-40B4-BE49-F238E27FC236}">
                    <a16:creationId xmlns:a16="http://schemas.microsoft.com/office/drawing/2014/main" id="{5685DB6F-502A-4808-BBDE-6A3CD0B804A2}"/>
                  </a:ext>
                </a:extLst>
              </p:cNvPr>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2205562" y="6624407"/>
                <a:ext cx="1408958" cy="293370"/>
              </a:xfrm>
              <a:prstGeom prst="rect">
                <a:avLst/>
              </a:prstGeom>
            </p:spPr>
          </p:pic>
          <p:pic>
            <p:nvPicPr>
              <p:cNvPr id="136" name="Picture 135" descr="Logo&#10;&#10;Description automatically generated">
                <a:extLst>
                  <a:ext uri="{FF2B5EF4-FFF2-40B4-BE49-F238E27FC236}">
                    <a16:creationId xmlns:a16="http://schemas.microsoft.com/office/drawing/2014/main" id="{2DC7D90D-F3BA-4E31-8155-7A3B8297B0B0}"/>
                  </a:ext>
                </a:extLst>
              </p:cNvPr>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4111202" y="6001124"/>
                <a:ext cx="1404767" cy="212276"/>
              </a:xfrm>
              <a:prstGeom prst="rect">
                <a:avLst/>
              </a:prstGeom>
            </p:spPr>
          </p:pic>
          <p:pic>
            <p:nvPicPr>
              <p:cNvPr id="137" name="Picture 136">
                <a:extLst>
                  <a:ext uri="{FF2B5EF4-FFF2-40B4-BE49-F238E27FC236}">
                    <a16:creationId xmlns:a16="http://schemas.microsoft.com/office/drawing/2014/main" id="{BDC9DCA0-5EF6-4DD4-A32D-E89FAA10BB05}"/>
                  </a:ext>
                </a:extLst>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32173" y="6781891"/>
                <a:ext cx="1257055" cy="248080"/>
              </a:xfrm>
              <a:prstGeom prst="rect">
                <a:avLst/>
              </a:prstGeom>
            </p:spPr>
          </p:pic>
          <p:pic>
            <p:nvPicPr>
              <p:cNvPr id="138" name="Graphic 137">
                <a:extLst>
                  <a:ext uri="{FF2B5EF4-FFF2-40B4-BE49-F238E27FC236}">
                    <a16:creationId xmlns:a16="http://schemas.microsoft.com/office/drawing/2014/main" id="{080E3DF1-EADE-400E-A84A-9C12A1217058}"/>
                  </a:ext>
                </a:extLst>
              </p:cNvPr>
              <p:cNvPicPr>
                <a:picLocks noChangeAspect="1"/>
              </p:cNvPicPr>
              <p:nvPr/>
            </p:nvPicPr>
            <p:blipFill rotWithShape="1">
              <a:blip r:embed="rId44" cstate="print">
                <a:extLst>
                  <a:ext uri="{28A0092B-C50C-407E-A947-70E740481C1C}">
                    <a14:useLocalDpi xmlns:a14="http://schemas.microsoft.com/office/drawing/2010/main"/>
                  </a:ext>
                  <a:ext uri="{96DAC541-7B7A-43D3-8B79-37D633B846F1}">
                    <asvg:svgBlip xmlns:asvg="http://schemas.microsoft.com/office/drawing/2016/SVG/main" r:embed="rId45"/>
                  </a:ext>
                </a:extLst>
              </a:blip>
              <a:srcRect l="10936" t="19658" r="10936" b="19658"/>
              <a:stretch/>
            </p:blipFill>
            <p:spPr>
              <a:xfrm>
                <a:off x="4115170" y="8176040"/>
                <a:ext cx="1171439" cy="373693"/>
              </a:xfrm>
              <a:prstGeom prst="rect">
                <a:avLst/>
              </a:prstGeom>
            </p:spPr>
          </p:pic>
          <p:pic>
            <p:nvPicPr>
              <p:cNvPr id="139" name="Picture 8" descr="LiveChat Brand Guidelines">
                <a:extLst>
                  <a:ext uri="{FF2B5EF4-FFF2-40B4-BE49-F238E27FC236}">
                    <a16:creationId xmlns:a16="http://schemas.microsoft.com/office/drawing/2014/main" id="{2F66A838-D95F-46E5-84D6-CA98A4A05FFB}"/>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4982136" y="7459753"/>
                <a:ext cx="1376061" cy="319454"/>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2">
                <a:extLst>
                  <a:ext uri="{FF2B5EF4-FFF2-40B4-BE49-F238E27FC236}">
                    <a16:creationId xmlns:a16="http://schemas.microsoft.com/office/drawing/2014/main" id="{C1A152ED-F397-47E0-927B-3EDF5E08D21E}"/>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5952775" y="5824841"/>
                <a:ext cx="1121644" cy="66072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a:extLst>
                  <a:ext uri="{FF2B5EF4-FFF2-40B4-BE49-F238E27FC236}">
                    <a16:creationId xmlns:a16="http://schemas.microsoft.com/office/drawing/2014/main" id="{CCBF6B9F-3B72-4CCF-ACFD-8C2587FC2B7C}"/>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11451814" y="7295883"/>
                <a:ext cx="841564" cy="471976"/>
              </a:xfrm>
              <a:prstGeom prst="rect">
                <a:avLst/>
              </a:prstGeom>
            </p:spPr>
          </p:pic>
          <p:pic>
            <p:nvPicPr>
              <p:cNvPr id="142" name="Picture 141" descr="Text, logo&#10;&#10;Description automatically generated with medium confidence">
                <a:extLst>
                  <a:ext uri="{FF2B5EF4-FFF2-40B4-BE49-F238E27FC236}">
                    <a16:creationId xmlns:a16="http://schemas.microsoft.com/office/drawing/2014/main" id="{98DF5A7A-04D0-4368-8629-06E994192CE6}"/>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11408497" y="5824100"/>
                <a:ext cx="1254206" cy="339416"/>
              </a:xfrm>
              <a:prstGeom prst="rect">
                <a:avLst/>
              </a:prstGeom>
            </p:spPr>
          </p:pic>
          <p:pic>
            <p:nvPicPr>
              <p:cNvPr id="143" name="Picture 142" descr="Shape&#10;&#10;Description automatically generated with medium confidence">
                <a:extLst>
                  <a:ext uri="{FF2B5EF4-FFF2-40B4-BE49-F238E27FC236}">
                    <a16:creationId xmlns:a16="http://schemas.microsoft.com/office/drawing/2014/main" id="{4EE4BF54-269B-4151-8E89-82F92E81D8E4}"/>
                  </a:ext>
                </a:extLst>
              </p:cNvPr>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10746903" y="6642570"/>
                <a:ext cx="1538018" cy="301622"/>
              </a:xfrm>
              <a:prstGeom prst="rect">
                <a:avLst/>
              </a:prstGeom>
            </p:spPr>
          </p:pic>
          <p:pic>
            <p:nvPicPr>
              <p:cNvPr id="144" name="Picture 143" descr="Icon&#10;&#10;Description automatically generated">
                <a:extLst>
                  <a:ext uri="{FF2B5EF4-FFF2-40B4-BE49-F238E27FC236}">
                    <a16:creationId xmlns:a16="http://schemas.microsoft.com/office/drawing/2014/main" id="{9E88E312-923E-4192-B3F5-2C6CB5391048}"/>
                  </a:ext>
                </a:extLst>
              </p:cNvPr>
              <p:cNvPicPr>
                <a:picLocks noChangeAspect="1"/>
              </p:cNvPicPr>
              <p:nvPr/>
            </p:nvPicPr>
            <p:blipFill>
              <a:blip r:embed="rId51" cstate="print">
                <a:extLst>
                  <a:ext uri="{28A0092B-C50C-407E-A947-70E740481C1C}">
                    <a14:useLocalDpi xmlns:a14="http://schemas.microsoft.com/office/drawing/2010/main"/>
                  </a:ext>
                </a:extLst>
              </a:blip>
              <a:stretch>
                <a:fillRect/>
              </a:stretch>
            </p:blipFill>
            <p:spPr>
              <a:xfrm>
                <a:off x="13170974" y="5770203"/>
                <a:ext cx="548303" cy="595196"/>
              </a:xfrm>
              <a:prstGeom prst="rect">
                <a:avLst/>
              </a:prstGeom>
            </p:spPr>
          </p:pic>
          <p:pic>
            <p:nvPicPr>
              <p:cNvPr id="145" name="Picture 144" descr="Logo&#10;&#10;Description automatically generated">
                <a:extLst>
                  <a:ext uri="{FF2B5EF4-FFF2-40B4-BE49-F238E27FC236}">
                    <a16:creationId xmlns:a16="http://schemas.microsoft.com/office/drawing/2014/main" id="{71158845-1D49-44FE-9882-D926F5A806A7}"/>
                  </a:ext>
                </a:extLst>
              </p:cNvPr>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a:off x="14133956" y="5908696"/>
                <a:ext cx="1404748" cy="197444"/>
              </a:xfrm>
              <a:prstGeom prst="rect">
                <a:avLst/>
              </a:prstGeom>
            </p:spPr>
          </p:pic>
          <p:pic>
            <p:nvPicPr>
              <p:cNvPr id="146" name="Picture 24" descr="Acumatica Cloud ERP - Accelerate Your Business!">
                <a:extLst>
                  <a:ext uri="{FF2B5EF4-FFF2-40B4-BE49-F238E27FC236}">
                    <a16:creationId xmlns:a16="http://schemas.microsoft.com/office/drawing/2014/main" id="{EB472E5C-7FE1-44E9-947E-D2026CF7EF24}"/>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12650864" y="7424529"/>
                <a:ext cx="1491872" cy="374626"/>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46" descr="Icon&#10;&#10;Description automatically generated">
                <a:extLst>
                  <a:ext uri="{FF2B5EF4-FFF2-40B4-BE49-F238E27FC236}">
                    <a16:creationId xmlns:a16="http://schemas.microsoft.com/office/drawing/2014/main" id="{4FE529B9-EA00-4525-B60A-29EC950D95A5}"/>
                  </a:ext>
                </a:extLst>
              </p:cNvPr>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14670741" y="6611804"/>
                <a:ext cx="931632" cy="363154"/>
              </a:xfrm>
              <a:prstGeom prst="rect">
                <a:avLst/>
              </a:prstGeom>
            </p:spPr>
          </p:pic>
          <p:pic>
            <p:nvPicPr>
              <p:cNvPr id="148" name="Picture 26" descr="Authorize.net Status">
                <a:extLst>
                  <a:ext uri="{FF2B5EF4-FFF2-40B4-BE49-F238E27FC236}">
                    <a16:creationId xmlns:a16="http://schemas.microsoft.com/office/drawing/2014/main" id="{3268BA39-5B92-4DBF-A00C-BF194587FEF9}"/>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14320103" y="8106188"/>
                <a:ext cx="1386436" cy="318198"/>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8" descr="Shape&#10;&#10;Description automatically generated with medium confidence">
                <a:extLst>
                  <a:ext uri="{FF2B5EF4-FFF2-40B4-BE49-F238E27FC236}">
                    <a16:creationId xmlns:a16="http://schemas.microsoft.com/office/drawing/2014/main" id="{E28B3675-CEB0-44C8-8AB2-10AC0FFEDE32}"/>
                  </a:ext>
                </a:extLst>
              </p:cNvPr>
              <p:cNvPicPr>
                <a:picLocks noChangeAspect="1"/>
              </p:cNvPicPr>
              <p:nvPr/>
            </p:nvPicPr>
            <p:blipFill>
              <a:blip r:embed="rId56" cstate="print">
                <a:extLst>
                  <a:ext uri="{28A0092B-C50C-407E-A947-70E740481C1C}">
                    <a14:useLocalDpi xmlns:a14="http://schemas.microsoft.com/office/drawing/2010/main"/>
                  </a:ext>
                </a:extLst>
              </a:blip>
              <a:stretch>
                <a:fillRect/>
              </a:stretch>
            </p:blipFill>
            <p:spPr>
              <a:xfrm>
                <a:off x="12442369" y="8168532"/>
                <a:ext cx="1457212" cy="399886"/>
              </a:xfrm>
              <a:prstGeom prst="rect">
                <a:avLst/>
              </a:prstGeom>
            </p:spPr>
          </p:pic>
          <p:pic>
            <p:nvPicPr>
              <p:cNvPr id="78" name="Picture 26" descr="DealHub | Best Sales Tool to Grow Your Business | LimeCall">
                <a:extLst>
                  <a:ext uri="{FF2B5EF4-FFF2-40B4-BE49-F238E27FC236}">
                    <a16:creationId xmlns:a16="http://schemas.microsoft.com/office/drawing/2014/main" id="{F2408B73-4D78-4916-A5B6-8FC0FB64D131}"/>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10770631" y="4703319"/>
                <a:ext cx="1229478" cy="30810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59188F15-DD75-49AE-89EC-98C558604EA0}"/>
                  </a:ext>
                </a:extLst>
              </p:cNvPr>
              <p:cNvPicPr>
                <a:picLocks noChangeAspect="1"/>
              </p:cNvPicPr>
              <p:nvPr/>
            </p:nvPicPr>
            <p:blipFill rotWithShape="1">
              <a:blip r:embed="rId58" cstate="print">
                <a:clrChange>
                  <a:clrFrom>
                    <a:srgbClr val="FFFFFF"/>
                  </a:clrFrom>
                  <a:clrTo>
                    <a:srgbClr val="FFFFFF">
                      <a:alpha val="0"/>
                    </a:srgbClr>
                  </a:clrTo>
                </a:clrChange>
                <a:extLst>
                  <a:ext uri="{28A0092B-C50C-407E-A947-70E740481C1C}">
                    <a14:useLocalDpi xmlns:a14="http://schemas.microsoft.com/office/drawing/2010/main"/>
                  </a:ext>
                </a:extLst>
              </a:blip>
              <a:srcRect l="7743" t="22931" r="7743" b="22931"/>
              <a:stretch/>
            </p:blipFill>
            <p:spPr>
              <a:xfrm>
                <a:off x="14394324" y="7372407"/>
                <a:ext cx="1399800" cy="292046"/>
              </a:xfrm>
              <a:prstGeom prst="rect">
                <a:avLst/>
              </a:prstGeom>
            </p:spPr>
          </p:pic>
          <p:pic>
            <p:nvPicPr>
              <p:cNvPr id="87" name="Logo 4">
                <a:extLst>
                  <a:ext uri="{FF2B5EF4-FFF2-40B4-BE49-F238E27FC236}">
                    <a16:creationId xmlns:a16="http://schemas.microsoft.com/office/drawing/2014/main" id="{198D7A94-884A-4442-B40F-99120E5DC016}"/>
                  </a:ext>
                </a:extLst>
              </p:cNvPr>
              <p:cNvPicPr>
                <a:picLocks noChangeAspect="1"/>
              </p:cNvPicPr>
              <p:nvPr/>
            </p:nvPicPr>
            <p:blipFill dpi="330">
              <a:blip r:embed="rId59" cstate="print">
                <a:extLst>
                  <a:ext uri="{28A0092B-C50C-407E-A947-70E740481C1C}">
                    <a14:useLocalDpi xmlns:a14="http://schemas.microsoft.com/office/drawing/2010/main"/>
                  </a:ext>
                </a:extLst>
              </a:blip>
              <a:stretch>
                <a:fillRect/>
              </a:stretch>
            </p:blipFill>
            <p:spPr>
              <a:xfrm>
                <a:off x="14399739" y="3189225"/>
                <a:ext cx="955778" cy="329183"/>
              </a:xfrm>
              <a:prstGeom prst="rect">
                <a:avLst/>
              </a:prstGeom>
            </p:spPr>
          </p:pic>
          <p:pic>
            <p:nvPicPr>
              <p:cNvPr id="89" name="Picture 4" descr="Sap-B1-Logo-png - Perfect Business Solution Services (Pvt) Ltd">
                <a:extLst>
                  <a:ext uri="{FF2B5EF4-FFF2-40B4-BE49-F238E27FC236}">
                    <a16:creationId xmlns:a16="http://schemas.microsoft.com/office/drawing/2014/main" id="{D29B4BC7-1197-405E-ACEE-7A135BA4EE11}"/>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a:fillRect/>
              </a:stretch>
            </p:blipFill>
            <p:spPr bwMode="auto">
              <a:xfrm>
                <a:off x="12813763" y="6624657"/>
                <a:ext cx="1434470" cy="33744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6" descr="Ringover Reviews 2022: Details, Pricing, &amp; Features | G2">
                <a:extLst>
                  <a:ext uri="{FF2B5EF4-FFF2-40B4-BE49-F238E27FC236}">
                    <a16:creationId xmlns:a16="http://schemas.microsoft.com/office/drawing/2014/main" id="{BEF559D1-2E8B-4858-A6BA-22BEC0A76A9D}"/>
                  </a:ext>
                </a:extLst>
              </p:cNvPr>
              <p:cNvPicPr>
                <a:picLocks noChangeAspect="1" noChangeArrowheads="1"/>
              </p:cNvPicPr>
              <p:nvPr/>
            </p:nvPicPr>
            <p:blipFill rotWithShape="1">
              <a:blip r:embed="rId61" cstate="print">
                <a:extLst>
                  <a:ext uri="{28A0092B-C50C-407E-A947-70E740481C1C}">
                    <a14:useLocalDpi xmlns:a14="http://schemas.microsoft.com/office/drawing/2010/main"/>
                  </a:ext>
                </a:extLst>
              </a:blip>
              <a:srcRect/>
              <a:stretch/>
            </p:blipFill>
            <p:spPr bwMode="auto">
              <a:xfrm>
                <a:off x="3688385" y="7315747"/>
                <a:ext cx="684535" cy="6074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6976DE6-D58C-4C83-8457-52292024724E}"/>
                </a:ext>
              </a:extLst>
            </p:cNvPr>
            <p:cNvSpPr txBox="1"/>
            <p:nvPr/>
          </p:nvSpPr>
          <p:spPr>
            <a:xfrm>
              <a:off x="7557130" y="5858002"/>
              <a:ext cx="3468001" cy="61555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01820"/>
                  </a:solidFill>
                  <a:effectLst/>
                  <a:uLnTx/>
                  <a:uFillTx/>
                  <a:latin typeface="Object Sans" panose="00000500000000000000" pitchFamily="50" charset="0"/>
                  <a:ea typeface="+mn-ea"/>
                  <a:cs typeface="+mn-cs"/>
                </a:rPr>
                <a:t>Extensive Marketplace with </a:t>
              </a:r>
              <a:r>
                <a:rPr kumimoji="0" lang="en-US" sz="1800" b="1" i="0" u="none" strike="noStrike" kern="1200" cap="none" spc="0" normalizeH="0" baseline="0" noProof="0">
                  <a:ln>
                    <a:noFill/>
                  </a:ln>
                  <a:solidFill>
                    <a:srgbClr val="101820"/>
                  </a:solidFill>
                  <a:effectLst/>
                  <a:uLnTx/>
                  <a:uFillTx/>
                  <a:latin typeface="Object Sans" panose="00000500000000000000" pitchFamily="50" charset="0"/>
                  <a:ea typeface="+mn-ea"/>
                  <a:cs typeface="+mn-cs"/>
                </a:rPr>
                <a:t>250+ Add-Ons</a:t>
              </a:r>
            </a:p>
          </p:txBody>
        </p:sp>
        <p:pic>
          <p:nvPicPr>
            <p:cNvPr id="7" name="Picture 6">
              <a:extLst>
                <a:ext uri="{FF2B5EF4-FFF2-40B4-BE49-F238E27FC236}">
                  <a16:creationId xmlns:a16="http://schemas.microsoft.com/office/drawing/2014/main" id="{001184A5-7E22-47BA-97BA-98229D335AC4}"/>
                </a:ext>
              </a:extLst>
            </p:cNvPr>
            <p:cNvPicPr>
              <a:picLocks noChangeAspect="1"/>
            </p:cNvPicPr>
            <p:nvPr/>
          </p:nvPicPr>
          <p:blipFill>
            <a:blip r:embed="rId6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07503" y="3414956"/>
              <a:ext cx="1504967" cy="258232"/>
            </a:xfrm>
            <a:prstGeom prst="rect">
              <a:avLst/>
            </a:prstGeom>
          </p:spPr>
        </p:pic>
        <p:pic>
          <p:nvPicPr>
            <p:cNvPr id="3076" name="Picture 4" descr="Contact At Once! and AdvantageTec Become LivePerson Automotive And Launch  End-to-End Conversational Commerce Platform for Automobile Sales and Service">
              <a:extLst>
                <a:ext uri="{FF2B5EF4-FFF2-40B4-BE49-F238E27FC236}">
                  <a16:creationId xmlns:a16="http://schemas.microsoft.com/office/drawing/2014/main" id="{B34DF376-B4F9-4914-AAA9-4A18391A9680}"/>
                </a:ext>
              </a:extLst>
            </p:cNvPr>
            <p:cNvPicPr>
              <a:picLocks noChangeAspect="1" noChangeArrowheads="1"/>
            </p:cNvPicPr>
            <p:nvPr/>
          </p:nvPicPr>
          <p:blipFill rotWithShape="1">
            <a:blip r:embed="rId6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2894297" y="4905945"/>
              <a:ext cx="1716998" cy="3697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Best API Integration Platform for Leading Enterprises | Tray.io">
              <a:extLst>
                <a:ext uri="{FF2B5EF4-FFF2-40B4-BE49-F238E27FC236}">
                  <a16:creationId xmlns:a16="http://schemas.microsoft.com/office/drawing/2014/main" id="{4DA04DFC-7627-4CCD-A155-E2E6BF8D9FA0}"/>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9459623" y="7130356"/>
              <a:ext cx="1077038" cy="28250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F255DB4-ABDE-4DEC-94EF-855712CF9DD5}"/>
                </a:ext>
              </a:extLst>
            </p:cNvPr>
            <p:cNvPicPr>
              <a:picLocks noChangeAspect="1" noChangeArrowheads="1"/>
            </p:cNvPicPr>
            <p:nvPr/>
          </p:nvPicPr>
          <p:blipFill>
            <a:blip r:embed="rId65" cstate="print">
              <a:extLst>
                <a:ext uri="{28A0092B-C50C-407E-A947-70E740481C1C}">
                  <a14:useLocalDpi xmlns:a14="http://schemas.microsoft.com/office/drawing/2010/main"/>
                </a:ext>
              </a:extLst>
            </a:blip>
            <a:srcRect/>
            <a:stretch>
              <a:fillRect/>
            </a:stretch>
          </p:blipFill>
          <p:spPr bwMode="auto">
            <a:xfrm>
              <a:off x="9680656" y="8238702"/>
              <a:ext cx="933075" cy="42717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ogo-informatica – Primitive Logic">
              <a:extLst>
                <a:ext uri="{FF2B5EF4-FFF2-40B4-BE49-F238E27FC236}">
                  <a16:creationId xmlns:a16="http://schemas.microsoft.com/office/drawing/2014/main" id="{78385E5F-C222-4887-A256-21C7369E7AC5}"/>
                </a:ext>
              </a:extLst>
            </p:cNvPr>
            <p:cNvPicPr>
              <a:picLocks noChangeAspect="1" noChangeArrowheads="1"/>
            </p:cNvPicPr>
            <p:nvPr/>
          </p:nvPicPr>
          <p:blipFill>
            <a:blip r:embed="rId66" cstate="print">
              <a:extLst>
                <a:ext uri="{28A0092B-C50C-407E-A947-70E740481C1C}">
                  <a14:useLocalDpi xmlns:a14="http://schemas.microsoft.com/office/drawing/2010/main"/>
                </a:ext>
              </a:extLst>
            </a:blip>
            <a:srcRect/>
            <a:stretch>
              <a:fillRect/>
            </a:stretch>
          </p:blipFill>
          <p:spPr bwMode="auto">
            <a:xfrm>
              <a:off x="10033976" y="7720835"/>
              <a:ext cx="1338877" cy="3648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5121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56CD8C-6F32-454B-8278-DE477E3F9E56}"/>
              </a:ext>
            </a:extLst>
          </p:cNvPr>
          <p:cNvSpPr>
            <a:spLocks noGrp="1"/>
          </p:cNvSpPr>
          <p:nvPr>
            <p:ph type="body" sz="quarter" idx="10"/>
          </p:nvPr>
        </p:nvSpPr>
        <p:spPr/>
        <p:txBody>
          <a:bodyPr/>
          <a:lstStyle/>
          <a:p>
            <a:r>
              <a:rPr lang="en-US" dirty="0" err="1"/>
              <a:t>sugarcrm.com</a:t>
            </a:r>
            <a:endParaRPr lang="en-US" dirty="0"/>
          </a:p>
        </p:txBody>
      </p:sp>
    </p:spTree>
    <p:extLst>
      <p:ext uri="{BB962C8B-B14F-4D97-AF65-F5344CB8AC3E}">
        <p14:creationId xmlns:p14="http://schemas.microsoft.com/office/powerpoint/2010/main" val="2978085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19E6D9-25ED-A94F-BCB9-312736AC0295}"/>
              </a:ext>
            </a:extLst>
          </p:cNvPr>
          <p:cNvSpPr txBox="1"/>
          <p:nvPr/>
        </p:nvSpPr>
        <p:spPr>
          <a:xfrm>
            <a:off x="884871" y="543419"/>
            <a:ext cx="16580168" cy="1569660"/>
          </a:xfrm>
          <a:prstGeom prst="rect">
            <a:avLst/>
          </a:prstGeom>
          <a:noFill/>
        </p:spPr>
        <p:txBody>
          <a:bodyPr wrap="square" lIns="91440" tIns="45720" rIns="91440" bIns="45720" rtlCol="0" anchor="t">
            <a:spAutoFit/>
          </a:bodyPr>
          <a:lstStyle/>
          <a:p>
            <a:r>
              <a:rPr lang="en-US" sz="4800">
                <a:solidFill>
                  <a:srgbClr val="001B43"/>
                </a:solidFill>
                <a:latin typeface="Gustavo Medium"/>
                <a:ea typeface="Gustavo Medium" pitchFamily="2" charset="77"/>
              </a:rPr>
              <a:t>Industrial Grade CRM</a:t>
            </a:r>
            <a:br>
              <a:rPr lang="en-US" sz="4800">
                <a:latin typeface="Gustavo Medium" pitchFamily="2" charset="77"/>
                <a:ea typeface="Gustavo Medium" pitchFamily="2" charset="77"/>
              </a:rPr>
            </a:br>
            <a:r>
              <a:rPr lang="en-US" sz="4800">
                <a:solidFill>
                  <a:schemeClr val="accent4"/>
                </a:solidFill>
                <a:latin typeface="Gustavo Medium"/>
                <a:ea typeface="Gustavo Medium" pitchFamily="2" charset="77"/>
              </a:rPr>
              <a:t>Built for Manufacturing Leaders &amp; Champions</a:t>
            </a:r>
          </a:p>
        </p:txBody>
      </p:sp>
      <p:sp>
        <p:nvSpPr>
          <p:cNvPr id="18" name="TextBox 17">
            <a:extLst>
              <a:ext uri="{FF2B5EF4-FFF2-40B4-BE49-F238E27FC236}">
                <a16:creationId xmlns:a16="http://schemas.microsoft.com/office/drawing/2014/main" id="{998BF7CC-B1C5-AC4B-8755-D6DC3A8054D5}"/>
              </a:ext>
            </a:extLst>
          </p:cNvPr>
          <p:cNvSpPr txBox="1"/>
          <p:nvPr/>
        </p:nvSpPr>
        <p:spPr>
          <a:xfrm>
            <a:off x="771472" y="8675620"/>
            <a:ext cx="16866999" cy="553998"/>
          </a:xfrm>
          <a:prstGeom prst="rect">
            <a:avLst/>
          </a:prstGeom>
          <a:noFill/>
        </p:spPr>
        <p:txBody>
          <a:bodyPr wrap="square" lIns="0" tIns="0" rIns="0" bIns="0" rtlCol="0" anchor="t">
            <a:spAutoFit/>
          </a:bodyPr>
          <a:lstStyle/>
          <a:p>
            <a:pPr algn="ctr" defTabSz="1632674" fontAlgn="base">
              <a:spcBef>
                <a:spcPct val="50000"/>
              </a:spcBef>
              <a:spcAft>
                <a:spcPct val="0"/>
              </a:spcAft>
              <a:buClr>
                <a:srgbClr val="F0AB00"/>
              </a:buClr>
              <a:buSzPct val="80000"/>
              <a:defRPr/>
            </a:pPr>
            <a:r>
              <a:rPr lang="en-US" sz="3600" b="1" kern="0">
                <a:latin typeface="Object Sans"/>
                <a:ea typeface="Arial Unicode MS"/>
                <a:cs typeface="Arial Unicode MS"/>
              </a:rPr>
              <a:t>Drive profitable revenue growth &amp; build lasting customers relationships</a:t>
            </a:r>
          </a:p>
        </p:txBody>
      </p:sp>
      <p:grpSp>
        <p:nvGrpSpPr>
          <p:cNvPr id="2" name="Group 1">
            <a:extLst>
              <a:ext uri="{FF2B5EF4-FFF2-40B4-BE49-F238E27FC236}">
                <a16:creationId xmlns:a16="http://schemas.microsoft.com/office/drawing/2014/main" id="{F9FB0311-FA3D-5A7B-8EE9-660BF7E25C5F}"/>
              </a:ext>
            </a:extLst>
          </p:cNvPr>
          <p:cNvGrpSpPr/>
          <p:nvPr/>
        </p:nvGrpSpPr>
        <p:grpSpPr>
          <a:xfrm>
            <a:off x="984132" y="2723248"/>
            <a:ext cx="3821628" cy="5524013"/>
            <a:chOff x="984132" y="2723248"/>
            <a:chExt cx="3821628" cy="5524013"/>
          </a:xfrm>
        </p:grpSpPr>
        <p:sp>
          <p:nvSpPr>
            <p:cNvPr id="12" name="Rectangle: Rounded Corners 11">
              <a:extLst>
                <a:ext uri="{FF2B5EF4-FFF2-40B4-BE49-F238E27FC236}">
                  <a16:creationId xmlns:a16="http://schemas.microsoft.com/office/drawing/2014/main" id="{D250CF9C-5683-48DB-9196-89344FF87048}"/>
                </a:ext>
              </a:extLst>
            </p:cNvPr>
            <p:cNvSpPr/>
            <p:nvPr/>
          </p:nvSpPr>
          <p:spPr>
            <a:xfrm>
              <a:off x="984133" y="2723248"/>
              <a:ext cx="3821627" cy="5524013"/>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1D55BC3-49FF-4C47-B195-CEA6E328DB8F}"/>
                </a:ext>
              </a:extLst>
            </p:cNvPr>
            <p:cNvSpPr/>
            <p:nvPr/>
          </p:nvSpPr>
          <p:spPr>
            <a:xfrm>
              <a:off x="2046678" y="3401256"/>
              <a:ext cx="1696537" cy="17271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5E41F5-B79C-2E43-A0AD-516B8DA75390}"/>
                </a:ext>
              </a:extLst>
            </p:cNvPr>
            <p:cNvSpPr txBox="1"/>
            <p:nvPr/>
          </p:nvSpPr>
          <p:spPr>
            <a:xfrm>
              <a:off x="984132" y="5793003"/>
              <a:ext cx="3821628" cy="1292662"/>
            </a:xfrm>
            <a:prstGeom prst="rect">
              <a:avLst/>
            </a:prstGeom>
            <a:noFill/>
          </p:spPr>
          <p:txBody>
            <a:bodyPr wrap="square" lIns="0" tIns="0" rIns="0" bIns="0" rtlCol="0">
              <a:spAutoFit/>
            </a:bodyPr>
            <a:lstStyle/>
            <a:p>
              <a:pPr algn="ctr" defTabSz="1632674" fontAlgn="base">
                <a:spcBef>
                  <a:spcPct val="50000"/>
                </a:spcBef>
                <a:spcAft>
                  <a:spcPct val="0"/>
                </a:spcAft>
                <a:buClr>
                  <a:srgbClr val="F0AB00"/>
                </a:buClr>
                <a:buSzPct val="80000"/>
                <a:defRPr/>
              </a:pPr>
              <a:r>
                <a:rPr lang="en-US" sz="2800" b="1" kern="0">
                  <a:solidFill>
                    <a:schemeClr val="accent4"/>
                  </a:solidFill>
                  <a:latin typeface="Object Sans" pitchFamily="2" charset="77"/>
                  <a:ea typeface="Arial Unicode MS" pitchFamily="34" charset="-128"/>
                  <a:cs typeface="Arial Unicode MS" pitchFamily="34" charset="-128"/>
                </a:rPr>
                <a:t>Generate</a:t>
              </a:r>
              <a:r>
                <a:rPr lang="en-US" sz="2800" kern="0">
                  <a:solidFill>
                    <a:srgbClr val="000000"/>
                  </a:solidFill>
                  <a:latin typeface="Object Sans" pitchFamily="2" charset="77"/>
                  <a:ea typeface="Arial Unicode MS" pitchFamily="34" charset="-128"/>
                  <a:cs typeface="Arial Unicode MS" pitchFamily="34" charset="-128"/>
                </a:rPr>
                <a:t> </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leads &amp; </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build pipeline</a:t>
              </a:r>
            </a:p>
          </p:txBody>
        </p:sp>
      </p:grpSp>
      <p:grpSp>
        <p:nvGrpSpPr>
          <p:cNvPr id="6" name="Group 5">
            <a:extLst>
              <a:ext uri="{FF2B5EF4-FFF2-40B4-BE49-F238E27FC236}">
                <a16:creationId xmlns:a16="http://schemas.microsoft.com/office/drawing/2014/main" id="{441CEBC4-4BE8-1423-D586-D7F12EAD5DD5}"/>
              </a:ext>
            </a:extLst>
          </p:cNvPr>
          <p:cNvGrpSpPr/>
          <p:nvPr/>
        </p:nvGrpSpPr>
        <p:grpSpPr>
          <a:xfrm>
            <a:off x="13623083" y="2723248"/>
            <a:ext cx="3841956" cy="5524013"/>
            <a:chOff x="13623083" y="2723248"/>
            <a:chExt cx="3841956" cy="5524013"/>
          </a:xfrm>
        </p:grpSpPr>
        <p:sp>
          <p:nvSpPr>
            <p:cNvPr id="50" name="Rectangle: Rounded Corners 49">
              <a:extLst>
                <a:ext uri="{FF2B5EF4-FFF2-40B4-BE49-F238E27FC236}">
                  <a16:creationId xmlns:a16="http://schemas.microsoft.com/office/drawing/2014/main" id="{69F685BD-FA9C-411C-94B7-7178F16D5A8D}"/>
                </a:ext>
              </a:extLst>
            </p:cNvPr>
            <p:cNvSpPr/>
            <p:nvPr/>
          </p:nvSpPr>
          <p:spPr>
            <a:xfrm>
              <a:off x="13623093" y="2723248"/>
              <a:ext cx="3821627" cy="5524013"/>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4E9E028-F1F1-4C7D-928D-37DF1B04093C}"/>
                </a:ext>
              </a:extLst>
            </p:cNvPr>
            <p:cNvSpPr/>
            <p:nvPr/>
          </p:nvSpPr>
          <p:spPr>
            <a:xfrm>
              <a:off x="14740410" y="3401256"/>
              <a:ext cx="1696537" cy="17271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37BE817-C058-A645-A218-3360BF9F4911}"/>
                </a:ext>
              </a:extLst>
            </p:cNvPr>
            <p:cNvSpPr txBox="1"/>
            <p:nvPr/>
          </p:nvSpPr>
          <p:spPr>
            <a:xfrm>
              <a:off x="13623083" y="5793003"/>
              <a:ext cx="3841956" cy="1292662"/>
            </a:xfrm>
            <a:prstGeom prst="rect">
              <a:avLst/>
            </a:prstGeom>
            <a:noFill/>
          </p:spPr>
          <p:txBody>
            <a:bodyPr wrap="square" lIns="0" tIns="0" rIns="0" bIns="0" rtlCol="0" anchor="t">
              <a:spAutoFit/>
            </a:bodyPr>
            <a:lstStyle/>
            <a:p>
              <a:pPr algn="ctr" defTabSz="1632674" fontAlgn="base">
                <a:spcBef>
                  <a:spcPct val="50000"/>
                </a:spcBef>
                <a:spcAft>
                  <a:spcPct val="0"/>
                </a:spcAft>
                <a:buClr>
                  <a:srgbClr val="F0AB00"/>
                </a:buClr>
                <a:buSzPct val="80000"/>
                <a:defRPr/>
              </a:pPr>
              <a:r>
                <a:rPr lang="en-US" sz="2800" b="1" kern="0">
                  <a:solidFill>
                    <a:schemeClr val="accent4"/>
                  </a:solidFill>
                  <a:latin typeface="Object Sans"/>
                  <a:ea typeface="Arial Unicode MS"/>
                  <a:cs typeface="Arial Unicode MS"/>
                </a:rPr>
                <a:t>Deliver</a:t>
              </a:r>
              <a:br>
                <a:rPr lang="en-US" sz="2800" kern="0">
                  <a:latin typeface="Object Sans" pitchFamily="2" charset="77"/>
                  <a:ea typeface="Arial Unicode MS" pitchFamily="34" charset="-128"/>
                  <a:cs typeface="Arial Unicode MS" pitchFamily="34" charset="-128"/>
                </a:rPr>
              </a:br>
              <a:r>
                <a:rPr lang="en-US" sz="2800" kern="0">
                  <a:solidFill>
                    <a:srgbClr val="000000"/>
                  </a:solidFill>
                  <a:latin typeface="Object Sans"/>
                  <a:ea typeface="Arial Unicode MS"/>
                  <a:cs typeface="Arial Unicode MS"/>
                </a:rPr>
                <a:t>service </a:t>
              </a:r>
              <a:br>
                <a:rPr lang="en-US" sz="2800" kern="0">
                  <a:latin typeface="Object Sans" pitchFamily="2" charset="77"/>
                  <a:ea typeface="Arial Unicode MS" pitchFamily="34" charset="-128"/>
                  <a:cs typeface="Arial Unicode MS" pitchFamily="34" charset="-128"/>
                </a:rPr>
              </a:br>
              <a:r>
                <a:rPr lang="en-US" sz="2800" kern="0">
                  <a:solidFill>
                    <a:srgbClr val="000000"/>
                  </a:solidFill>
                  <a:latin typeface="Object Sans"/>
                  <a:ea typeface="Arial Unicode MS"/>
                  <a:cs typeface="Arial Unicode MS"/>
                </a:rPr>
                <a:t>excellence</a:t>
              </a:r>
              <a:endParaRPr lang="en-US" sz="2800" kern="0">
                <a:solidFill>
                  <a:srgbClr val="000000"/>
                </a:solidFill>
                <a:latin typeface="Object Sans" pitchFamily="2" charset="77"/>
                <a:ea typeface="Arial Unicode MS" pitchFamily="34" charset="-128"/>
                <a:cs typeface="Arial Unicode MS" pitchFamily="34" charset="-128"/>
              </a:endParaRPr>
            </a:p>
          </p:txBody>
        </p:sp>
        <p:pic>
          <p:nvPicPr>
            <p:cNvPr id="26" name="Graphic 25">
              <a:extLst>
                <a:ext uri="{FF2B5EF4-FFF2-40B4-BE49-F238E27FC236}">
                  <a16:creationId xmlns:a16="http://schemas.microsoft.com/office/drawing/2014/main" id="{96479E13-B083-4B4E-8C44-2A831B867E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22918" y="3892274"/>
              <a:ext cx="731520" cy="731520"/>
            </a:xfrm>
            <a:prstGeom prst="rect">
              <a:avLst/>
            </a:prstGeom>
          </p:spPr>
        </p:pic>
      </p:grpSp>
      <p:grpSp>
        <p:nvGrpSpPr>
          <p:cNvPr id="3" name="Group 2">
            <a:extLst>
              <a:ext uri="{FF2B5EF4-FFF2-40B4-BE49-F238E27FC236}">
                <a16:creationId xmlns:a16="http://schemas.microsoft.com/office/drawing/2014/main" id="{AFB80295-EB62-0CC2-7F95-4E07CF50124B}"/>
              </a:ext>
            </a:extLst>
          </p:cNvPr>
          <p:cNvGrpSpPr/>
          <p:nvPr/>
        </p:nvGrpSpPr>
        <p:grpSpPr>
          <a:xfrm>
            <a:off x="5197117" y="2723248"/>
            <a:ext cx="3821629" cy="5524013"/>
            <a:chOff x="5197117" y="2723248"/>
            <a:chExt cx="3821629" cy="5524013"/>
          </a:xfrm>
        </p:grpSpPr>
        <p:sp>
          <p:nvSpPr>
            <p:cNvPr id="48" name="Rectangle: Rounded Corners 47">
              <a:extLst>
                <a:ext uri="{FF2B5EF4-FFF2-40B4-BE49-F238E27FC236}">
                  <a16:creationId xmlns:a16="http://schemas.microsoft.com/office/drawing/2014/main" id="{97BD2FBF-5109-4E53-8294-05EC264A81D6}"/>
                </a:ext>
              </a:extLst>
            </p:cNvPr>
            <p:cNvSpPr/>
            <p:nvPr/>
          </p:nvSpPr>
          <p:spPr>
            <a:xfrm>
              <a:off x="5197119" y="2723248"/>
              <a:ext cx="3821627" cy="5524013"/>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CD96913-BDE0-454C-9AA1-D09593F7ADEA}"/>
                </a:ext>
              </a:extLst>
            </p:cNvPr>
            <p:cNvSpPr/>
            <p:nvPr/>
          </p:nvSpPr>
          <p:spPr>
            <a:xfrm>
              <a:off x="6201947" y="3401256"/>
              <a:ext cx="1696537" cy="17271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115668-536C-1349-B265-5639AF0D04AE}"/>
                </a:ext>
              </a:extLst>
            </p:cNvPr>
            <p:cNvSpPr txBox="1"/>
            <p:nvPr/>
          </p:nvSpPr>
          <p:spPr>
            <a:xfrm>
              <a:off x="5197117" y="5793003"/>
              <a:ext cx="3821627" cy="1723549"/>
            </a:xfrm>
            <a:prstGeom prst="rect">
              <a:avLst/>
            </a:prstGeom>
            <a:noFill/>
          </p:spPr>
          <p:txBody>
            <a:bodyPr wrap="square" lIns="0" tIns="0" rIns="0" bIns="0" rtlCol="0">
              <a:spAutoFit/>
            </a:bodyPr>
            <a:lstStyle/>
            <a:p>
              <a:pPr algn="ctr" defTabSz="1632674" fontAlgn="base">
                <a:spcBef>
                  <a:spcPct val="50000"/>
                </a:spcBef>
                <a:spcAft>
                  <a:spcPct val="0"/>
                </a:spcAft>
                <a:buClr>
                  <a:srgbClr val="F0AB00"/>
                </a:buClr>
                <a:buSzPct val="80000"/>
                <a:defRPr/>
              </a:pPr>
              <a:r>
                <a:rPr lang="en-US" sz="2800" b="1" kern="0">
                  <a:solidFill>
                    <a:schemeClr val="accent4"/>
                  </a:solidFill>
                  <a:latin typeface="Object Sans" pitchFamily="2" charset="77"/>
                  <a:ea typeface="Arial Unicode MS" pitchFamily="34" charset="-128"/>
                  <a:cs typeface="Arial Unicode MS" pitchFamily="34" charset="-128"/>
                </a:rPr>
                <a:t>Manage</a:t>
              </a:r>
              <a:r>
                <a:rPr lang="en-US" sz="2800" b="1" kern="0">
                  <a:solidFill>
                    <a:schemeClr val="accent6"/>
                  </a:solidFill>
                  <a:latin typeface="Object Sans" pitchFamily="2" charset="77"/>
                  <a:ea typeface="Arial Unicode MS" pitchFamily="34" charset="-128"/>
                  <a:cs typeface="Arial Unicode MS" pitchFamily="34" charset="-128"/>
                </a:rPr>
                <a:t> </a:t>
              </a:r>
              <a:r>
                <a:rPr lang="en-US" sz="2800" kern="0">
                  <a:solidFill>
                    <a:schemeClr val="accent1"/>
                  </a:solidFill>
                  <a:latin typeface="Object Sans" pitchFamily="2" charset="77"/>
                  <a:ea typeface="Arial Unicode MS" pitchFamily="34" charset="-128"/>
                  <a:cs typeface="Arial Unicode MS" pitchFamily="34" charset="-128"/>
                </a:rPr>
                <a:t> </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accounts,</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opportunities</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and pipeline</a:t>
              </a:r>
            </a:p>
          </p:txBody>
        </p:sp>
      </p:grpSp>
      <p:sp>
        <p:nvSpPr>
          <p:cNvPr id="21" name="Slide Number Placeholder 5">
            <a:extLst>
              <a:ext uri="{FF2B5EF4-FFF2-40B4-BE49-F238E27FC236}">
                <a16:creationId xmlns:a16="http://schemas.microsoft.com/office/drawing/2014/main" id="{33BC9727-FA07-42B6-92AD-11F9C08EE06E}"/>
              </a:ext>
            </a:extLst>
          </p:cNvPr>
          <p:cNvSpPr txBox="1">
            <a:spLocks/>
          </p:cNvSpPr>
          <p:nvPr/>
        </p:nvSpPr>
        <p:spPr>
          <a:xfrm>
            <a:off x="546311" y="9556943"/>
            <a:ext cx="677121" cy="547688"/>
          </a:xfrm>
          <a:prstGeom prst="rect">
            <a:avLst/>
          </a:prstGeom>
        </p:spPr>
        <p:txBody>
          <a:bodyPr anchor="ctr"/>
          <a:lstStyle>
            <a:defPPr>
              <a:defRPr lang="en-US"/>
            </a:defPPr>
            <a:lvl1pPr marL="0" algn="ctr" defTabSz="1371600" rtl="0" eaLnBrk="1" latinLnBrk="0" hangingPunct="1">
              <a:defRPr sz="1350" b="0" i="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6CEF964-F739-A543-9382-0898C4DCBAD3}" type="slidenum">
              <a:rPr lang="en-US" smtClean="0"/>
              <a:pPr/>
              <a:t>4</a:t>
            </a:fld>
            <a:endParaRPr lang="en-US"/>
          </a:p>
        </p:txBody>
      </p:sp>
      <p:grpSp>
        <p:nvGrpSpPr>
          <p:cNvPr id="5" name="Group 4">
            <a:extLst>
              <a:ext uri="{FF2B5EF4-FFF2-40B4-BE49-F238E27FC236}">
                <a16:creationId xmlns:a16="http://schemas.microsoft.com/office/drawing/2014/main" id="{CDF9096A-6749-3A35-FDAA-7EFE0AA7A577}"/>
              </a:ext>
            </a:extLst>
          </p:cNvPr>
          <p:cNvGrpSpPr/>
          <p:nvPr/>
        </p:nvGrpSpPr>
        <p:grpSpPr>
          <a:xfrm>
            <a:off x="9410106" y="2723248"/>
            <a:ext cx="3821627" cy="5524013"/>
            <a:chOff x="9410106" y="2723248"/>
            <a:chExt cx="3821627" cy="5524013"/>
          </a:xfrm>
        </p:grpSpPr>
        <p:sp>
          <p:nvSpPr>
            <p:cNvPr id="49" name="Rectangle: Rounded Corners 48">
              <a:extLst>
                <a:ext uri="{FF2B5EF4-FFF2-40B4-BE49-F238E27FC236}">
                  <a16:creationId xmlns:a16="http://schemas.microsoft.com/office/drawing/2014/main" id="{6E3711B4-CDF0-4859-B079-DEB8A31BA8B8}"/>
                </a:ext>
              </a:extLst>
            </p:cNvPr>
            <p:cNvSpPr/>
            <p:nvPr/>
          </p:nvSpPr>
          <p:spPr>
            <a:xfrm>
              <a:off x="9410106" y="2723248"/>
              <a:ext cx="3821627" cy="5524013"/>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C9F5953-59D1-4B24-B58E-7F4EB29F231D}"/>
                </a:ext>
              </a:extLst>
            </p:cNvPr>
            <p:cNvSpPr/>
            <p:nvPr/>
          </p:nvSpPr>
          <p:spPr>
            <a:xfrm>
              <a:off x="10471178" y="3401256"/>
              <a:ext cx="1696537" cy="17271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48C41D-E32B-8B40-9FD9-C767C7ABE599}"/>
                </a:ext>
              </a:extLst>
            </p:cNvPr>
            <p:cNvSpPr txBox="1"/>
            <p:nvPr/>
          </p:nvSpPr>
          <p:spPr>
            <a:xfrm>
              <a:off x="9502516" y="5793003"/>
              <a:ext cx="3524714" cy="1723549"/>
            </a:xfrm>
            <a:prstGeom prst="rect">
              <a:avLst/>
            </a:prstGeom>
            <a:noFill/>
          </p:spPr>
          <p:txBody>
            <a:bodyPr wrap="square" lIns="0" tIns="0" rIns="0" bIns="0" rtlCol="0">
              <a:spAutoFit/>
            </a:bodyPr>
            <a:lstStyle/>
            <a:p>
              <a:pPr algn="ctr" defTabSz="1632674" fontAlgn="base">
                <a:spcBef>
                  <a:spcPct val="50000"/>
                </a:spcBef>
                <a:spcAft>
                  <a:spcPct val="0"/>
                </a:spcAft>
                <a:buClr>
                  <a:srgbClr val="F0AB00"/>
                </a:buClr>
                <a:buSzPct val="80000"/>
                <a:defRPr/>
              </a:pPr>
              <a:r>
                <a:rPr lang="en-US" sz="2800" b="1" kern="0">
                  <a:solidFill>
                    <a:schemeClr val="accent4"/>
                  </a:solidFill>
                  <a:latin typeface="Object Sans" pitchFamily="2" charset="77"/>
                  <a:ea typeface="Arial Unicode MS" pitchFamily="34" charset="-128"/>
                  <a:cs typeface="Arial Unicode MS" pitchFamily="34" charset="-128"/>
                </a:rPr>
                <a:t>Create</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quotes &amp;</a:t>
              </a:r>
              <a:br>
                <a:rPr lang="en-US" sz="2800" kern="0">
                  <a:solidFill>
                    <a:srgbClr val="000000"/>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 </a:t>
              </a:r>
              <a:r>
                <a:rPr lang="en-US" sz="2800" b="1" kern="0">
                  <a:solidFill>
                    <a:schemeClr val="accent4"/>
                  </a:solidFill>
                  <a:latin typeface="Object Sans" pitchFamily="2" charset="77"/>
                  <a:ea typeface="Arial Unicode MS" pitchFamily="34" charset="-128"/>
                  <a:cs typeface="Arial Unicode MS" pitchFamily="34" charset="-128"/>
                </a:rPr>
                <a:t>Close</a:t>
              </a:r>
              <a:r>
                <a:rPr lang="en-US" sz="2800" b="1" kern="0">
                  <a:solidFill>
                    <a:schemeClr val="accent6"/>
                  </a:solidFill>
                  <a:latin typeface="Object Sans" pitchFamily="2" charset="77"/>
                  <a:ea typeface="Arial Unicode MS" pitchFamily="34" charset="-128"/>
                  <a:cs typeface="Arial Unicode MS" pitchFamily="34" charset="-128"/>
                </a:rPr>
                <a:t> </a:t>
              </a:r>
              <a:br>
                <a:rPr lang="en-US" sz="2800" b="1" kern="0">
                  <a:solidFill>
                    <a:schemeClr val="accent6"/>
                  </a:solidFill>
                  <a:latin typeface="Object Sans" pitchFamily="2" charset="77"/>
                  <a:ea typeface="Arial Unicode MS" pitchFamily="34" charset="-128"/>
                  <a:cs typeface="Arial Unicode MS" pitchFamily="34" charset="-128"/>
                </a:rPr>
              </a:br>
              <a:r>
                <a:rPr lang="en-US" sz="2800" kern="0">
                  <a:solidFill>
                    <a:srgbClr val="000000"/>
                  </a:solidFill>
                  <a:latin typeface="Object Sans" pitchFamily="2" charset="77"/>
                  <a:ea typeface="Arial Unicode MS" pitchFamily="34" charset="-128"/>
                  <a:cs typeface="Arial Unicode MS" pitchFamily="34" charset="-128"/>
                </a:rPr>
                <a:t>deals</a:t>
              </a:r>
            </a:p>
          </p:txBody>
        </p:sp>
        <p:pic>
          <p:nvPicPr>
            <p:cNvPr id="51" name="Graphic 50">
              <a:extLst>
                <a:ext uri="{FF2B5EF4-FFF2-40B4-BE49-F238E27FC236}">
                  <a16:creationId xmlns:a16="http://schemas.microsoft.com/office/drawing/2014/main" id="{C5855EB2-75B1-4E14-965E-883149B67B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53686" y="3899060"/>
              <a:ext cx="731520" cy="731520"/>
            </a:xfrm>
            <a:prstGeom prst="rect">
              <a:avLst/>
            </a:prstGeom>
          </p:spPr>
        </p:pic>
      </p:grpSp>
      <p:pic>
        <p:nvPicPr>
          <p:cNvPr id="11" name="Graphic 10">
            <a:extLst>
              <a:ext uri="{FF2B5EF4-FFF2-40B4-BE49-F238E27FC236}">
                <a16:creationId xmlns:a16="http://schemas.microsoft.com/office/drawing/2014/main" id="{DEFB4CC4-7C94-CB78-D9C4-2407F10679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46410" y="3840926"/>
            <a:ext cx="897070" cy="797395"/>
          </a:xfrm>
          <a:prstGeom prst="rect">
            <a:avLst/>
          </a:prstGeom>
        </p:spPr>
      </p:pic>
      <p:pic>
        <p:nvPicPr>
          <p:cNvPr id="14" name="Graphic 13">
            <a:extLst>
              <a:ext uri="{FF2B5EF4-FFF2-40B4-BE49-F238E27FC236}">
                <a16:creationId xmlns:a16="http://schemas.microsoft.com/office/drawing/2014/main" id="{201CB246-FEAE-5ABE-D631-7FF80FA29F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97148" y="3935305"/>
            <a:ext cx="906132" cy="724905"/>
          </a:xfrm>
          <a:prstGeom prst="rect">
            <a:avLst/>
          </a:prstGeom>
        </p:spPr>
      </p:pic>
    </p:spTree>
    <p:extLst>
      <p:ext uri="{BB962C8B-B14F-4D97-AF65-F5344CB8AC3E}">
        <p14:creationId xmlns:p14="http://schemas.microsoft.com/office/powerpoint/2010/main" val="72465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53" name="Rounded Rectangle 52">
            <a:extLst>
              <a:ext uri="{FF2B5EF4-FFF2-40B4-BE49-F238E27FC236}">
                <a16:creationId xmlns:a16="http://schemas.microsoft.com/office/drawing/2014/main" id="{61BF5712-2691-D34A-A7DC-39D76055B141}"/>
              </a:ext>
            </a:extLst>
          </p:cNvPr>
          <p:cNvSpPr/>
          <p:nvPr/>
        </p:nvSpPr>
        <p:spPr>
          <a:xfrm>
            <a:off x="1473738" y="6025655"/>
            <a:ext cx="15300961" cy="3356904"/>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noAutofit/>
          </a:bodyPr>
          <a:lstStyle/>
          <a:p>
            <a:pPr algn="ctr"/>
            <a:endParaRPr lang="en-US" sz="2400">
              <a:latin typeface="Object Sans" pitchFamily="2" charset="77"/>
            </a:endParaRPr>
          </a:p>
        </p:txBody>
      </p:sp>
      <p:sp>
        <p:nvSpPr>
          <p:cNvPr id="3" name="Title 2">
            <a:extLst>
              <a:ext uri="{FF2B5EF4-FFF2-40B4-BE49-F238E27FC236}">
                <a16:creationId xmlns:a16="http://schemas.microsoft.com/office/drawing/2014/main" id="{EE9EB796-8C74-844C-A5CC-CE24C06E9E88}"/>
              </a:ext>
            </a:extLst>
          </p:cNvPr>
          <p:cNvSpPr>
            <a:spLocks noGrp="1"/>
          </p:cNvSpPr>
          <p:nvPr>
            <p:ph type="title"/>
          </p:nvPr>
        </p:nvSpPr>
        <p:spPr/>
        <p:txBody>
          <a:bodyPr lIns="91440" tIns="45720" rIns="91440" bIns="45720" anchor="ctr">
            <a:normAutofit/>
          </a:bodyPr>
          <a:lstStyle/>
          <a:p>
            <a:r>
              <a:rPr lang="en-US"/>
              <a:t>SugarCRM for Manufacturing Platform Overview</a:t>
            </a:r>
          </a:p>
        </p:txBody>
      </p:sp>
      <p:sp>
        <p:nvSpPr>
          <p:cNvPr id="25" name="Slide Number Placeholder 5">
            <a:extLst>
              <a:ext uri="{FF2B5EF4-FFF2-40B4-BE49-F238E27FC236}">
                <a16:creationId xmlns:a16="http://schemas.microsoft.com/office/drawing/2014/main" id="{44D34E09-B948-4256-B33B-F369332D2447}"/>
              </a:ext>
            </a:extLst>
          </p:cNvPr>
          <p:cNvSpPr>
            <a:spLocks noGrp="1"/>
          </p:cNvSpPr>
          <p:nvPr>
            <p:ph type="sldNum" sz="quarter" idx="12"/>
          </p:nvPr>
        </p:nvSpPr>
        <p:spPr/>
        <p:txBody>
          <a:bodyPr/>
          <a:lstStyle>
            <a:lvl1pPr algn="ctr">
              <a:defRPr sz="1350" b="0" i="0">
                <a:solidFill>
                  <a:schemeClr val="tx1"/>
                </a:solidFill>
                <a:latin typeface="+mn-lt"/>
              </a:defRPr>
            </a:lvl1pPr>
          </a:lstStyle>
          <a:p>
            <a:fld id="{E6CEF964-F739-A543-9382-0898C4DCBAD3}" type="slidenum">
              <a:rPr lang="en-US" smtClean="0"/>
              <a:pPr/>
              <a:t>5</a:t>
            </a:fld>
            <a:endParaRPr lang="en-US"/>
          </a:p>
        </p:txBody>
      </p:sp>
      <p:sp>
        <p:nvSpPr>
          <p:cNvPr id="18" name="Title 2">
            <a:extLst>
              <a:ext uri="{FF2B5EF4-FFF2-40B4-BE49-F238E27FC236}">
                <a16:creationId xmlns:a16="http://schemas.microsoft.com/office/drawing/2014/main" id="{A122E545-9E43-4496-908E-1E82281A8972}"/>
              </a:ext>
            </a:extLst>
          </p:cNvPr>
          <p:cNvSpPr txBox="1">
            <a:spLocks/>
          </p:cNvSpPr>
          <p:nvPr/>
        </p:nvSpPr>
        <p:spPr>
          <a:xfrm>
            <a:off x="4594855" y="8440517"/>
            <a:ext cx="9098289" cy="942042"/>
          </a:xfrm>
          <a:prstGeom prst="rect">
            <a:avLst/>
          </a:prstGeom>
        </p:spPr>
        <p:txBody>
          <a:bodyPr numCol="1" anchor="ctr">
            <a:noAutofit/>
          </a:bodyPr>
          <a:lstStyle>
            <a:lvl1pPr algn="l" defTabSz="1371600" rtl="0" eaLnBrk="1" latinLnBrk="0" hangingPunct="1">
              <a:lnSpc>
                <a:spcPct val="100000"/>
              </a:lnSpc>
              <a:spcBef>
                <a:spcPct val="0"/>
              </a:spcBef>
              <a:buNone/>
              <a:defRPr sz="5400" b="0" i="0" kern="1200">
                <a:solidFill>
                  <a:schemeClr val="tx1"/>
                </a:solidFill>
                <a:latin typeface="Gustavo Medium" pitchFamily="2" charset="77"/>
                <a:ea typeface="Gustavo Medium" pitchFamily="2" charset="77"/>
                <a:cs typeface="Arial Black" panose="020B0604020202020204" pitchFamily="34" charset="0"/>
              </a:defRPr>
            </a:lvl1pPr>
          </a:lstStyle>
          <a:p>
            <a:pPr algn="ctr"/>
            <a:r>
              <a:rPr lang="en-US" sz="3600" b="1">
                <a:latin typeface="Object Sans" pitchFamily="2" charset="77"/>
              </a:rPr>
              <a:t>SugarCRM Platform</a:t>
            </a:r>
          </a:p>
        </p:txBody>
      </p:sp>
      <p:sp>
        <p:nvSpPr>
          <p:cNvPr id="50" name="Rounded Rectangle 49">
            <a:extLst>
              <a:ext uri="{FF2B5EF4-FFF2-40B4-BE49-F238E27FC236}">
                <a16:creationId xmlns:a16="http://schemas.microsoft.com/office/drawing/2014/main" id="{4837E90D-489C-0C45-A9D2-0F3880344183}"/>
              </a:ext>
            </a:extLst>
          </p:cNvPr>
          <p:cNvSpPr/>
          <p:nvPr/>
        </p:nvSpPr>
        <p:spPr>
          <a:xfrm>
            <a:off x="1472410" y="5428673"/>
            <a:ext cx="15288963" cy="605667"/>
          </a:xfrm>
          <a:prstGeom prst="roundRect">
            <a:avLst>
              <a:gd name="adj" fmla="val 0"/>
            </a:avLst>
          </a:prstGeom>
          <a:solidFill>
            <a:schemeClr val="bg1">
              <a:lumMod val="50000"/>
            </a:schemeClr>
          </a:solidFill>
          <a:ln>
            <a:noFill/>
          </a:ln>
          <a:effectLst/>
        </p:spPr>
        <p:txBody>
          <a:bodyPr spcFirstLastPara="1" wrap="square" lIns="411480" tIns="0" rIns="411480" bIns="0" numCol="1" anchor="ctr" anchorCtr="0">
            <a:noAutofit/>
          </a:bodyPr>
          <a:lstStyle/>
          <a:p>
            <a:pPr algn="ctr"/>
            <a:r>
              <a:rPr lang="en-US" sz="2200" b="1">
                <a:solidFill>
                  <a:schemeClr val="bg1"/>
                </a:solidFill>
                <a:latin typeface="Object Sans"/>
                <a:ea typeface="Gustavo Medium" panose="00000600000000000000" pitchFamily="50" charset="0"/>
                <a:cs typeface="Arial"/>
              </a:rPr>
              <a:t>Data-Enriched Artificial Intelligence</a:t>
            </a:r>
          </a:p>
        </p:txBody>
      </p:sp>
      <p:grpSp>
        <p:nvGrpSpPr>
          <p:cNvPr id="9" name="Group 8">
            <a:extLst>
              <a:ext uri="{FF2B5EF4-FFF2-40B4-BE49-F238E27FC236}">
                <a16:creationId xmlns:a16="http://schemas.microsoft.com/office/drawing/2014/main" id="{96AEB8AF-F4A0-4B90-A13A-B46C9E90999D}"/>
              </a:ext>
            </a:extLst>
          </p:cNvPr>
          <p:cNvGrpSpPr/>
          <p:nvPr/>
        </p:nvGrpSpPr>
        <p:grpSpPr>
          <a:xfrm>
            <a:off x="1473738" y="2715250"/>
            <a:ext cx="15300960" cy="1167967"/>
            <a:chOff x="337015" y="2331295"/>
            <a:chExt cx="17046087" cy="1829905"/>
          </a:xfrm>
          <a:solidFill>
            <a:srgbClr val="E8E8E8"/>
          </a:solidFill>
        </p:grpSpPr>
        <p:sp>
          <p:nvSpPr>
            <p:cNvPr id="23" name="TextBox 22">
              <a:extLst>
                <a:ext uri="{FF2B5EF4-FFF2-40B4-BE49-F238E27FC236}">
                  <a16:creationId xmlns:a16="http://schemas.microsoft.com/office/drawing/2014/main" id="{3A35A21E-1D70-9140-8D34-AF340508BAA6}"/>
                </a:ext>
              </a:extLst>
            </p:cNvPr>
            <p:cNvSpPr txBox="1"/>
            <p:nvPr/>
          </p:nvSpPr>
          <p:spPr>
            <a:xfrm>
              <a:off x="337015" y="2331295"/>
              <a:ext cx="5620639" cy="1819131"/>
            </a:xfrm>
            <a:prstGeom prst="roundRect">
              <a:avLst>
                <a:gd name="adj" fmla="val 0"/>
              </a:avLst>
            </a:prstGeom>
            <a:grpFill/>
            <a:ln>
              <a:noFill/>
            </a:ln>
          </p:spPr>
          <p:txBody>
            <a:bodyPr wrap="none" lIns="685800" tIns="342900" numCol="1" rtlCol="0" anchor="t" anchorCtr="0">
              <a:noAutofit/>
            </a:bodyPr>
            <a:lstStyle/>
            <a:p>
              <a:endParaRPr lang="en-US"/>
            </a:p>
          </p:txBody>
        </p:sp>
        <p:sp>
          <p:nvSpPr>
            <p:cNvPr id="70" name="TextBox 69">
              <a:extLst>
                <a:ext uri="{FF2B5EF4-FFF2-40B4-BE49-F238E27FC236}">
                  <a16:creationId xmlns:a16="http://schemas.microsoft.com/office/drawing/2014/main" id="{53E8DC5A-3C8F-704A-ACE0-B52EC10965F8}"/>
                </a:ext>
              </a:extLst>
            </p:cNvPr>
            <p:cNvSpPr txBox="1"/>
            <p:nvPr/>
          </p:nvSpPr>
          <p:spPr>
            <a:xfrm>
              <a:off x="6121408" y="2336798"/>
              <a:ext cx="5465254" cy="1824402"/>
            </a:xfrm>
            <a:prstGeom prst="roundRect">
              <a:avLst>
                <a:gd name="adj" fmla="val 0"/>
              </a:avLst>
            </a:prstGeom>
            <a:grpFill/>
            <a:ln>
              <a:noFill/>
            </a:ln>
          </p:spPr>
          <p:txBody>
            <a:bodyPr wrap="none" lIns="685800" tIns="342900" numCol="1" rtlCol="0" anchor="t" anchorCtr="0">
              <a:noAutofit/>
            </a:bodyPr>
            <a:lstStyle>
              <a:defPPr>
                <a:defRPr lang="en-US"/>
              </a:defPPr>
              <a:lvl1pPr>
                <a:defRPr sz="1600" b="1" spc="300">
                  <a:solidFill>
                    <a:schemeClr val="bg1"/>
                  </a:solidFill>
                  <a:latin typeface="Roboto" panose="02000000000000000000" pitchFamily="2" charset="0"/>
                  <a:ea typeface="Roboto" panose="02000000000000000000" pitchFamily="2" charset="0"/>
                </a:defRPr>
              </a:lvl1pPr>
            </a:lstStyle>
            <a:p>
              <a:endParaRPr lang="en-US"/>
            </a:p>
          </p:txBody>
        </p:sp>
        <p:sp>
          <p:nvSpPr>
            <p:cNvPr id="71" name="TextBox 70">
              <a:extLst>
                <a:ext uri="{FF2B5EF4-FFF2-40B4-BE49-F238E27FC236}">
                  <a16:creationId xmlns:a16="http://schemas.microsoft.com/office/drawing/2014/main" id="{38BC9D8A-AC17-EB4D-891E-E37D9D0E6356}"/>
                </a:ext>
              </a:extLst>
            </p:cNvPr>
            <p:cNvSpPr txBox="1"/>
            <p:nvPr/>
          </p:nvSpPr>
          <p:spPr>
            <a:xfrm>
              <a:off x="11750416" y="2331295"/>
              <a:ext cx="5632686" cy="1819131"/>
            </a:xfrm>
            <a:prstGeom prst="roundRect">
              <a:avLst>
                <a:gd name="adj" fmla="val 0"/>
              </a:avLst>
            </a:prstGeom>
            <a:grpFill/>
            <a:ln>
              <a:noFill/>
            </a:ln>
          </p:spPr>
          <p:txBody>
            <a:bodyPr wrap="none" lIns="685800" tIns="342900" numCol="1" rtlCol="0" anchor="t" anchorCtr="0">
              <a:noAutofit/>
            </a:bodyPr>
            <a:lstStyle/>
            <a:p>
              <a:endParaRPr lang="en-US"/>
            </a:p>
          </p:txBody>
        </p:sp>
      </p:grpSp>
      <p:sp>
        <p:nvSpPr>
          <p:cNvPr id="35" name="Rounded Rectangle 34">
            <a:extLst>
              <a:ext uri="{FF2B5EF4-FFF2-40B4-BE49-F238E27FC236}">
                <a16:creationId xmlns:a16="http://schemas.microsoft.com/office/drawing/2014/main" id="{7C4F7DAC-211B-E84A-B720-A4DEABCAB06E}"/>
              </a:ext>
            </a:extLst>
          </p:cNvPr>
          <p:cNvSpPr/>
          <p:nvPr/>
        </p:nvSpPr>
        <p:spPr>
          <a:xfrm>
            <a:off x="1706044" y="7880935"/>
            <a:ext cx="14836348" cy="652965"/>
          </a:xfrm>
          <a:prstGeom prst="roundRect">
            <a:avLst>
              <a:gd name="adj" fmla="val 0"/>
            </a:avLst>
          </a:prstGeom>
          <a:solidFill>
            <a:schemeClr val="bg1"/>
          </a:solidFill>
          <a:ln>
            <a:noFill/>
          </a:ln>
          <a:effectLst/>
        </p:spPr>
        <p:txBody>
          <a:bodyPr spcFirstLastPara="1" wrap="square" lIns="411480" tIns="0" rIns="411480" bIns="0" numCol="1" anchor="ctr" anchorCtr="0">
            <a:noAutofit/>
          </a:bodyPr>
          <a:lstStyle/>
          <a:p>
            <a:pPr algn="ctr"/>
            <a:r>
              <a:rPr lang="en-US" sz="1800" b="1">
                <a:latin typeface="Object Sans"/>
                <a:ea typeface="Roboto"/>
                <a:cs typeface="Arial"/>
              </a:rPr>
              <a:t>Time-Aware Customer Data Platform™</a:t>
            </a:r>
            <a:endParaRPr lang="en-US" sz="1800" b="1" baseline="30000">
              <a:latin typeface="Object Sans" pitchFamily="2" charset="77"/>
              <a:ea typeface="Roboto"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B4CB63CC-D994-684E-8262-E7142723C413}"/>
              </a:ext>
            </a:extLst>
          </p:cNvPr>
          <p:cNvSpPr txBox="1"/>
          <p:nvPr/>
        </p:nvSpPr>
        <p:spPr>
          <a:xfrm>
            <a:off x="1734278" y="6513259"/>
            <a:ext cx="2552700" cy="954107"/>
          </a:xfrm>
          <a:prstGeom prst="rect">
            <a:avLst/>
          </a:prstGeom>
          <a:noFill/>
        </p:spPr>
        <p:txBody>
          <a:bodyPr wrap="square" rtlCol="0">
            <a:spAutoFit/>
          </a:bodyPr>
          <a:lstStyle/>
          <a:p>
            <a:r>
              <a:rPr lang="en-US" sz="2800" b="1">
                <a:latin typeface="Object Sans" pitchFamily="2" charset="77"/>
                <a:ea typeface="Roboto" panose="02000000000000000000" pitchFamily="2" charset="0"/>
                <a:cs typeface="Arial" panose="020B0604020202020204" pitchFamily="34" charset="0"/>
              </a:rPr>
              <a:t>Platform </a:t>
            </a:r>
          </a:p>
          <a:p>
            <a:r>
              <a:rPr lang="en-US" sz="2800" b="1">
                <a:latin typeface="Object Sans" pitchFamily="2" charset="77"/>
                <a:ea typeface="Roboto" panose="02000000000000000000" pitchFamily="2" charset="0"/>
                <a:cs typeface="Arial" panose="020B0604020202020204" pitchFamily="34" charset="0"/>
              </a:rPr>
              <a:t>Services</a:t>
            </a:r>
            <a:endParaRPr lang="en-US" sz="1600">
              <a:latin typeface="Object Sans" pitchFamily="2" charset="77"/>
              <a:ea typeface="Roboto" panose="02000000000000000000" pitchFamily="2" charset="0"/>
              <a:cs typeface="Arial" panose="020B0604020202020204" pitchFamily="34" charset="0"/>
            </a:endParaRPr>
          </a:p>
        </p:txBody>
      </p:sp>
      <p:pic>
        <p:nvPicPr>
          <p:cNvPr id="26" name="Picture 25" descr="Logo, company name&#10;&#10;Description automatically generated">
            <a:extLst>
              <a:ext uri="{FF2B5EF4-FFF2-40B4-BE49-F238E27FC236}">
                <a16:creationId xmlns:a16="http://schemas.microsoft.com/office/drawing/2014/main" id="{939B69E7-EE58-43E4-87A3-042A015CF6D1}"/>
              </a:ext>
            </a:extLst>
          </p:cNvPr>
          <p:cNvPicPr>
            <a:picLocks noChangeAspect="1"/>
          </p:cNvPicPr>
          <p:nvPr/>
        </p:nvPicPr>
        <p:blipFill>
          <a:blip r:embed="rId3"/>
          <a:stretch>
            <a:fillRect/>
          </a:stretch>
        </p:blipFill>
        <p:spPr>
          <a:xfrm>
            <a:off x="2427322" y="2830596"/>
            <a:ext cx="2865873" cy="910765"/>
          </a:xfrm>
          <a:prstGeom prst="rect">
            <a:avLst/>
          </a:prstGeom>
        </p:spPr>
      </p:pic>
      <p:pic>
        <p:nvPicPr>
          <p:cNvPr id="27" name="Picture 26" descr="Logo&#10;&#10;Description automatically generated">
            <a:extLst>
              <a:ext uri="{FF2B5EF4-FFF2-40B4-BE49-F238E27FC236}">
                <a16:creationId xmlns:a16="http://schemas.microsoft.com/office/drawing/2014/main" id="{8AC65A59-2224-459F-A17D-6B911064D03B}"/>
              </a:ext>
            </a:extLst>
          </p:cNvPr>
          <p:cNvPicPr>
            <a:picLocks noChangeAspect="1"/>
          </p:cNvPicPr>
          <p:nvPr/>
        </p:nvPicPr>
        <p:blipFill>
          <a:blip r:embed="rId4"/>
          <a:stretch>
            <a:fillRect/>
          </a:stretch>
        </p:blipFill>
        <p:spPr>
          <a:xfrm>
            <a:off x="8171916" y="2831762"/>
            <a:ext cx="1841091" cy="908433"/>
          </a:xfrm>
          <a:prstGeom prst="rect">
            <a:avLst/>
          </a:prstGeom>
        </p:spPr>
      </p:pic>
      <p:pic>
        <p:nvPicPr>
          <p:cNvPr id="29" name="Picture 28" descr="Logo&#10;&#10;Description automatically generated">
            <a:extLst>
              <a:ext uri="{FF2B5EF4-FFF2-40B4-BE49-F238E27FC236}">
                <a16:creationId xmlns:a16="http://schemas.microsoft.com/office/drawing/2014/main" id="{FBF05B7B-1032-40FA-86E8-48897542A370}"/>
              </a:ext>
            </a:extLst>
          </p:cNvPr>
          <p:cNvPicPr>
            <a:picLocks noChangeAspect="1"/>
          </p:cNvPicPr>
          <p:nvPr/>
        </p:nvPicPr>
        <p:blipFill>
          <a:blip r:embed="rId5"/>
          <a:stretch>
            <a:fillRect/>
          </a:stretch>
        </p:blipFill>
        <p:spPr>
          <a:xfrm>
            <a:off x="12914933" y="2831762"/>
            <a:ext cx="2398262" cy="908433"/>
          </a:xfrm>
          <a:prstGeom prst="rect">
            <a:avLst/>
          </a:prstGeom>
        </p:spPr>
      </p:pic>
      <p:graphicFrame>
        <p:nvGraphicFramePr>
          <p:cNvPr id="4" name="Diagram 3">
            <a:extLst>
              <a:ext uri="{FF2B5EF4-FFF2-40B4-BE49-F238E27FC236}">
                <a16:creationId xmlns:a16="http://schemas.microsoft.com/office/drawing/2014/main" id="{255EF8CE-E79C-4F96-928A-FEE106BD15BC}"/>
              </a:ext>
            </a:extLst>
          </p:cNvPr>
          <p:cNvGraphicFramePr/>
          <p:nvPr/>
        </p:nvGraphicFramePr>
        <p:xfrm>
          <a:off x="1473738" y="3993116"/>
          <a:ext cx="15347441" cy="12406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31" name="Diagram 30">
            <a:extLst>
              <a:ext uri="{FF2B5EF4-FFF2-40B4-BE49-F238E27FC236}">
                <a16:creationId xmlns:a16="http://schemas.microsoft.com/office/drawing/2014/main" id="{0CCFD112-EAC3-4A4A-B3F5-B64473E63EB8}"/>
              </a:ext>
            </a:extLst>
          </p:cNvPr>
          <p:cNvGraphicFramePr/>
          <p:nvPr/>
        </p:nvGraphicFramePr>
        <p:xfrm>
          <a:off x="3698645" y="6378106"/>
          <a:ext cx="12783623" cy="124061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9" name="Rounded Rectangle 18">
            <a:extLst>
              <a:ext uri="{FF2B5EF4-FFF2-40B4-BE49-F238E27FC236}">
                <a16:creationId xmlns:a16="http://schemas.microsoft.com/office/drawing/2014/main" id="{98B2229F-81BC-7446-BA8D-3FB259753180}"/>
              </a:ext>
            </a:extLst>
          </p:cNvPr>
          <p:cNvSpPr/>
          <p:nvPr/>
        </p:nvSpPr>
        <p:spPr>
          <a:xfrm>
            <a:off x="1471420" y="2113290"/>
            <a:ext cx="15288964" cy="605667"/>
          </a:xfrm>
          <a:prstGeom prst="roundRect">
            <a:avLst>
              <a:gd name="adj" fmla="val 0"/>
            </a:avLst>
          </a:prstGeom>
          <a:solidFill>
            <a:schemeClr val="tx2"/>
          </a:solidFill>
          <a:ln>
            <a:noFill/>
          </a:ln>
          <a:effectLst/>
        </p:spPr>
        <p:txBody>
          <a:bodyPr spcFirstLastPara="1" wrap="square" lIns="411480" tIns="0" rIns="411480" bIns="0" numCol="1" anchor="ctr" anchorCtr="0">
            <a:noAutofit/>
          </a:bodyPr>
          <a:lstStyle/>
          <a:p>
            <a:pPr algn="ctr"/>
            <a:r>
              <a:rPr lang="en-US" sz="2200" b="1">
                <a:solidFill>
                  <a:schemeClr val="bg1"/>
                </a:solidFill>
                <a:latin typeface="Object Sans" pitchFamily="2" charset="77"/>
                <a:ea typeface="Gustavo Medium" panose="00000600000000000000" pitchFamily="50" charset="0"/>
                <a:cs typeface="Arial"/>
              </a:rPr>
              <a:t>Customer Engagement Channels</a:t>
            </a:r>
          </a:p>
        </p:txBody>
      </p:sp>
    </p:spTree>
    <p:extLst>
      <p:ext uri="{BB962C8B-B14F-4D97-AF65-F5344CB8AC3E}">
        <p14:creationId xmlns:p14="http://schemas.microsoft.com/office/powerpoint/2010/main" val="3527046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F1197F20-B4DA-717A-7495-82978D4834B9}"/>
              </a:ext>
            </a:extLst>
          </p:cNvPr>
          <p:cNvPicPr>
            <a:picLocks noChangeAspect="1"/>
          </p:cNvPicPr>
          <p:nvPr/>
        </p:nvPicPr>
        <p:blipFill>
          <a:blip r:embed="rId3"/>
          <a:stretch>
            <a:fillRect/>
          </a:stretch>
        </p:blipFill>
        <p:spPr>
          <a:xfrm>
            <a:off x="1591731" y="2809880"/>
            <a:ext cx="9228669" cy="5286370"/>
          </a:xfrm>
          <a:prstGeom prst="rect">
            <a:avLst/>
          </a:prstGeom>
        </p:spPr>
      </p:pic>
      <p:sp>
        <p:nvSpPr>
          <p:cNvPr id="2" name="Slide Number Placeholder 1">
            <a:extLst>
              <a:ext uri="{FF2B5EF4-FFF2-40B4-BE49-F238E27FC236}">
                <a16:creationId xmlns:a16="http://schemas.microsoft.com/office/drawing/2014/main" id="{3FFD0306-3124-5C4B-DCAF-7ABC8C2E1C8B}"/>
              </a:ext>
            </a:extLst>
          </p:cNvPr>
          <p:cNvSpPr>
            <a:spLocks noGrp="1"/>
          </p:cNvSpPr>
          <p:nvPr>
            <p:ph type="sldNum" sz="quarter" idx="12"/>
          </p:nvPr>
        </p:nvSpPr>
        <p:spPr/>
        <p:txBody>
          <a:bodyPr/>
          <a:lstStyle/>
          <a:p>
            <a:fld id="{E6CEF964-F739-A543-9382-0898C4DCBAD3}" type="slidenum">
              <a:rPr lang="en-US" smtClean="0"/>
              <a:pPr/>
              <a:t>6</a:t>
            </a:fld>
            <a:endParaRPr lang="en-US"/>
          </a:p>
        </p:txBody>
      </p:sp>
      <p:sp>
        <p:nvSpPr>
          <p:cNvPr id="7" name="Content Placeholder 10">
            <a:extLst>
              <a:ext uri="{FF2B5EF4-FFF2-40B4-BE49-F238E27FC236}">
                <a16:creationId xmlns:a16="http://schemas.microsoft.com/office/drawing/2014/main" id="{F9BBF6C7-1650-B3AD-32BE-84F86777341D}"/>
              </a:ext>
            </a:extLst>
          </p:cNvPr>
          <p:cNvSpPr txBox="1">
            <a:spLocks/>
          </p:cNvSpPr>
          <p:nvPr/>
        </p:nvSpPr>
        <p:spPr>
          <a:xfrm>
            <a:off x="12289535" y="2504028"/>
            <a:ext cx="5248657" cy="680357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lnSpc>
                <a:spcPct val="110000"/>
              </a:lnSpc>
              <a:buClr>
                <a:srgbClr val="FF8200"/>
              </a:buClr>
              <a:buSzPct val="80000"/>
            </a:pPr>
            <a:r>
              <a:rPr lang="en-US" sz="2300">
                <a:solidFill>
                  <a:srgbClr val="101820"/>
                </a:solidFill>
                <a:latin typeface="Object Sans"/>
                <a:ea typeface="+mn-lt"/>
                <a:cs typeface="+mn-lt"/>
              </a:rPr>
              <a:t>Get a full view of customer and prospect activities, opportunities, contacts, purchasing history, and more from one screen.</a:t>
            </a:r>
          </a:p>
          <a:p>
            <a:pPr marL="457200" indent="-457200">
              <a:lnSpc>
                <a:spcPct val="110000"/>
              </a:lnSpc>
              <a:buClr>
                <a:srgbClr val="FF8200"/>
              </a:buClr>
              <a:buSzPct val="80000"/>
            </a:pPr>
            <a:r>
              <a:rPr lang="en-US" sz="2300">
                <a:solidFill>
                  <a:srgbClr val="101820"/>
                </a:solidFill>
                <a:latin typeface="Object Sans"/>
                <a:ea typeface="+mn-lt"/>
                <a:cs typeface="+mn-lt"/>
              </a:rPr>
              <a:t>Have better customer conversations and achieve faster resolutions with information at your fingertips.</a:t>
            </a:r>
          </a:p>
          <a:p>
            <a:pPr marL="457200" indent="-457200">
              <a:lnSpc>
                <a:spcPct val="110000"/>
              </a:lnSpc>
              <a:buClr>
                <a:srgbClr val="FF8200"/>
              </a:buClr>
              <a:buSzPct val="80000"/>
            </a:pPr>
            <a:r>
              <a:rPr lang="en-US" sz="2300">
                <a:solidFill>
                  <a:srgbClr val="101820"/>
                </a:solidFill>
                <a:latin typeface="Object Sans"/>
                <a:ea typeface="+mn-lt"/>
                <a:cs typeface="+mn-lt"/>
              </a:rPr>
              <a:t>Save time and clicks with a full view of a customer’s sales, marketing, and service history. </a:t>
            </a:r>
          </a:p>
          <a:p>
            <a:pPr marL="457200" indent="-457200">
              <a:lnSpc>
                <a:spcPct val="110000"/>
              </a:lnSpc>
              <a:buClr>
                <a:srgbClr val="FF8200"/>
              </a:buClr>
              <a:buSzPct val="80000"/>
            </a:pPr>
            <a:endParaRPr lang="en-US" sz="2300">
              <a:solidFill>
                <a:srgbClr val="101820"/>
              </a:solidFill>
              <a:latin typeface="Object Sans"/>
              <a:ea typeface="+mn-lt"/>
              <a:cs typeface="+mn-lt"/>
            </a:endParaRPr>
          </a:p>
        </p:txBody>
      </p:sp>
      <p:sp>
        <p:nvSpPr>
          <p:cNvPr id="9" name="Title 8">
            <a:extLst>
              <a:ext uri="{FF2B5EF4-FFF2-40B4-BE49-F238E27FC236}">
                <a16:creationId xmlns:a16="http://schemas.microsoft.com/office/drawing/2014/main" id="{7F2E1D63-565E-527F-EE39-61B739EF76AB}"/>
              </a:ext>
            </a:extLst>
          </p:cNvPr>
          <p:cNvSpPr>
            <a:spLocks noGrp="1"/>
          </p:cNvSpPr>
          <p:nvPr>
            <p:ph type="title"/>
          </p:nvPr>
        </p:nvSpPr>
        <p:spPr/>
        <p:txBody>
          <a:bodyPr/>
          <a:lstStyle/>
          <a:p>
            <a:r>
              <a:rPr lang="en-US"/>
              <a:t>360-Degree View of the Customer</a:t>
            </a:r>
          </a:p>
        </p:txBody>
      </p:sp>
      <p:pic>
        <p:nvPicPr>
          <p:cNvPr id="3" name="Picture 2">
            <a:extLst>
              <a:ext uri="{FF2B5EF4-FFF2-40B4-BE49-F238E27FC236}">
                <a16:creationId xmlns:a16="http://schemas.microsoft.com/office/drawing/2014/main" id="{8C2B09BF-4793-4E47-6D9C-F0A48480E030}"/>
              </a:ext>
            </a:extLst>
          </p:cNvPr>
          <p:cNvPicPr>
            <a:picLocks noChangeAspect="1"/>
          </p:cNvPicPr>
          <p:nvPr/>
        </p:nvPicPr>
        <p:blipFill rotWithShape="1">
          <a:blip r:embed="rId4"/>
          <a:srcRect t="-1349" b="249"/>
          <a:stretch/>
        </p:blipFill>
        <p:spPr>
          <a:xfrm>
            <a:off x="371248" y="2504027"/>
            <a:ext cx="11687401" cy="6150877"/>
          </a:xfrm>
          <a:prstGeom prst="rect">
            <a:avLst/>
          </a:prstGeom>
        </p:spPr>
      </p:pic>
    </p:spTree>
    <p:extLst>
      <p:ext uri="{BB962C8B-B14F-4D97-AF65-F5344CB8AC3E}">
        <p14:creationId xmlns:p14="http://schemas.microsoft.com/office/powerpoint/2010/main" val="1390476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7B4E4D-A102-32DB-2743-A78CFF40F0A2}"/>
              </a:ext>
            </a:extLst>
          </p:cNvPr>
          <p:cNvSpPr>
            <a:spLocks noGrp="1"/>
          </p:cNvSpPr>
          <p:nvPr>
            <p:ph type="title"/>
          </p:nvPr>
        </p:nvSpPr>
        <p:spPr/>
        <p:txBody>
          <a:bodyPr/>
          <a:lstStyle/>
          <a:p>
            <a:r>
              <a:rPr lang="en-US"/>
              <a:t>B2B Marketing Automation </a:t>
            </a:r>
            <a:br>
              <a:rPr lang="en-US"/>
            </a:br>
            <a:r>
              <a:rPr lang="en-US"/>
              <a:t>Platform Built for </a:t>
            </a:r>
            <a:br>
              <a:rPr lang="en-US"/>
            </a:br>
            <a:r>
              <a:rPr lang="en-US"/>
              <a:t>Marketing Mavericks</a:t>
            </a:r>
          </a:p>
        </p:txBody>
      </p:sp>
      <p:sp>
        <p:nvSpPr>
          <p:cNvPr id="4" name="Slide Number Placeholder 3">
            <a:extLst>
              <a:ext uri="{FF2B5EF4-FFF2-40B4-BE49-F238E27FC236}">
                <a16:creationId xmlns:a16="http://schemas.microsoft.com/office/drawing/2014/main" id="{1D62CFEB-7764-A24A-A66F-C57DF2CF5A0A}"/>
              </a:ext>
            </a:extLst>
          </p:cNvPr>
          <p:cNvSpPr>
            <a:spLocks noGrp="1"/>
          </p:cNvSpPr>
          <p:nvPr>
            <p:ph type="sldNum" sz="quarter" idx="12"/>
          </p:nvPr>
        </p:nvSpPr>
        <p:spPr/>
        <p:txBody>
          <a:bodyPr/>
          <a:lstStyle/>
          <a:p>
            <a:fld id="{E6CEF964-F739-A543-9382-0898C4DCBAD3}" type="slidenum">
              <a:rPr lang="en-US" smtClean="0"/>
              <a:pPr/>
              <a:t>7</a:t>
            </a:fld>
            <a:endParaRPr lang="en-US"/>
          </a:p>
        </p:txBody>
      </p:sp>
    </p:spTree>
    <p:extLst>
      <p:ext uri="{BB962C8B-B14F-4D97-AF65-F5344CB8AC3E}">
        <p14:creationId xmlns:p14="http://schemas.microsoft.com/office/powerpoint/2010/main" val="2270356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A56346C-6685-E360-CA9A-4D0562A796D0}"/>
              </a:ext>
            </a:extLst>
          </p:cNvPr>
          <p:cNvSpPr txBox="1"/>
          <p:nvPr/>
        </p:nvSpPr>
        <p:spPr>
          <a:xfrm>
            <a:off x="8639503" y="5635896"/>
            <a:ext cx="8048163" cy="461665"/>
          </a:xfrm>
          <a:prstGeom prst="rect">
            <a:avLst/>
          </a:prstGeom>
          <a:noFill/>
        </p:spPr>
        <p:txBody>
          <a:bodyPr wrap="square">
            <a:spAutoFit/>
          </a:bodyPr>
          <a:lstStyle/>
          <a:p>
            <a:r>
              <a:rPr lang="en-US" sz="2400" b="1">
                <a:solidFill>
                  <a:schemeClr val="accent3"/>
                </a:solidFill>
                <a:latin typeface="Object Sans" panose="00000500000000000000" pitchFamily="2" charset="0"/>
                <a:ea typeface="Gustavo Medium" panose="00000600000000000000" pitchFamily="50" charset="0"/>
              </a:rPr>
              <a:t>The 2024 CRM Impact Report</a:t>
            </a:r>
          </a:p>
        </p:txBody>
      </p:sp>
      <p:sp>
        <p:nvSpPr>
          <p:cNvPr id="2" name="Title 1">
            <a:extLst>
              <a:ext uri="{FF2B5EF4-FFF2-40B4-BE49-F238E27FC236}">
                <a16:creationId xmlns:a16="http://schemas.microsoft.com/office/drawing/2014/main" id="{CFA223C7-631C-F9D0-4578-60EE0A174995}"/>
              </a:ext>
            </a:extLst>
          </p:cNvPr>
          <p:cNvSpPr>
            <a:spLocks noGrp="1"/>
          </p:cNvSpPr>
          <p:nvPr>
            <p:ph type="title"/>
          </p:nvPr>
        </p:nvSpPr>
        <p:spPr/>
        <p:txBody>
          <a:bodyPr/>
          <a:lstStyle/>
          <a:p>
            <a:r>
              <a:rPr lang="en-US" b="1"/>
              <a:t>“54% of sales leads </a:t>
            </a:r>
            <a:br>
              <a:rPr lang="en-US" b="1"/>
            </a:br>
            <a:r>
              <a:rPr lang="en-US" b="1"/>
              <a:t>generated by marketing </a:t>
            </a:r>
            <a:br>
              <a:rPr lang="en-US" b="1"/>
            </a:br>
            <a:r>
              <a:rPr lang="en-US" b="1"/>
              <a:t>are either poorly qualified</a:t>
            </a:r>
            <a:br>
              <a:rPr lang="en-US" b="1"/>
            </a:br>
            <a:r>
              <a:rPr lang="en-US" b="1"/>
              <a:t>or unqualified”</a:t>
            </a:r>
          </a:p>
        </p:txBody>
      </p:sp>
      <p:sp>
        <p:nvSpPr>
          <p:cNvPr id="3" name="Slide Number Placeholder 3">
            <a:extLst>
              <a:ext uri="{FF2B5EF4-FFF2-40B4-BE49-F238E27FC236}">
                <a16:creationId xmlns:a16="http://schemas.microsoft.com/office/drawing/2014/main" id="{B73C380B-854D-401B-20DE-84B72A14A76A}"/>
              </a:ext>
            </a:extLst>
          </p:cNvPr>
          <p:cNvSpPr>
            <a:spLocks noGrp="1"/>
          </p:cNvSpPr>
          <p:nvPr>
            <p:ph type="sldNum" sz="quarter" idx="12"/>
          </p:nvPr>
        </p:nvSpPr>
        <p:spPr>
          <a:xfrm>
            <a:off x="546311" y="9556943"/>
            <a:ext cx="677121" cy="547688"/>
          </a:xfrm>
        </p:spPr>
        <p:txBody>
          <a:bodyPr/>
          <a:lstStyle/>
          <a:p>
            <a:fld id="{E6CEF964-F739-A543-9382-0898C4DCBAD3}" type="slidenum">
              <a:rPr lang="en-US"/>
              <a:pPr/>
              <a:t>8</a:t>
            </a:fld>
            <a:endParaRPr lang="en-US"/>
          </a:p>
        </p:txBody>
      </p:sp>
    </p:spTree>
    <p:extLst>
      <p:ext uri="{BB962C8B-B14F-4D97-AF65-F5344CB8AC3E}">
        <p14:creationId xmlns:p14="http://schemas.microsoft.com/office/powerpoint/2010/main" val="882672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E91FFB-5103-817D-071B-C259B7A8795C}"/>
              </a:ext>
            </a:extLst>
          </p:cNvPr>
          <p:cNvSpPr/>
          <p:nvPr/>
        </p:nvSpPr>
        <p:spPr>
          <a:xfrm>
            <a:off x="819135" y="2156555"/>
            <a:ext cx="5371186" cy="3487635"/>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B72C9F-DC41-9939-38FE-AB6A02F54128}"/>
              </a:ext>
            </a:extLst>
          </p:cNvPr>
          <p:cNvSpPr/>
          <p:nvPr/>
        </p:nvSpPr>
        <p:spPr>
          <a:xfrm>
            <a:off x="723885" y="5856749"/>
            <a:ext cx="5371186" cy="3454550"/>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2F1747-256D-BCCB-6DE3-B2EF8EEBB4F6}"/>
              </a:ext>
            </a:extLst>
          </p:cNvPr>
          <p:cNvSpPr/>
          <p:nvPr/>
        </p:nvSpPr>
        <p:spPr>
          <a:xfrm>
            <a:off x="6423506" y="2180223"/>
            <a:ext cx="5371186" cy="346396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74330E-651A-7DD6-7E3E-02031C74A3FF}"/>
              </a:ext>
            </a:extLst>
          </p:cNvPr>
          <p:cNvSpPr/>
          <p:nvPr/>
        </p:nvSpPr>
        <p:spPr>
          <a:xfrm>
            <a:off x="6423506" y="5847331"/>
            <a:ext cx="5371186" cy="346396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91EC05F-E685-41E5-1391-4D41DFD761E9}"/>
              </a:ext>
            </a:extLst>
          </p:cNvPr>
          <p:cNvSpPr/>
          <p:nvPr/>
        </p:nvSpPr>
        <p:spPr>
          <a:xfrm>
            <a:off x="12027877" y="2180223"/>
            <a:ext cx="5371186" cy="346396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9652192-8C38-9DA0-728B-C33C8C3C2F2C}"/>
              </a:ext>
            </a:extLst>
          </p:cNvPr>
          <p:cNvSpPr/>
          <p:nvPr/>
        </p:nvSpPr>
        <p:spPr>
          <a:xfrm>
            <a:off x="12027877" y="5847331"/>
            <a:ext cx="5371186" cy="346396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17C0A6-8F4B-2503-63D8-9E72AA8ABFFA}"/>
              </a:ext>
            </a:extLst>
          </p:cNvPr>
          <p:cNvSpPr/>
          <p:nvPr/>
        </p:nvSpPr>
        <p:spPr>
          <a:xfrm>
            <a:off x="8277827" y="6276991"/>
            <a:ext cx="1662545" cy="1662545"/>
          </a:xfrm>
          <a:prstGeom prst="ellipse">
            <a:avLst/>
          </a:prstGeom>
          <a:solidFill>
            <a:srgbClr val="A3D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Oval 30">
            <a:extLst>
              <a:ext uri="{FF2B5EF4-FFF2-40B4-BE49-F238E27FC236}">
                <a16:creationId xmlns:a16="http://schemas.microsoft.com/office/drawing/2014/main" id="{CB1591F5-A24D-0761-2A31-3FF2A68BED8A}"/>
              </a:ext>
            </a:extLst>
          </p:cNvPr>
          <p:cNvSpPr/>
          <p:nvPr/>
        </p:nvSpPr>
        <p:spPr>
          <a:xfrm>
            <a:off x="2673456" y="2608025"/>
            <a:ext cx="1662545" cy="166254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Oval 32">
            <a:extLst>
              <a:ext uri="{FF2B5EF4-FFF2-40B4-BE49-F238E27FC236}">
                <a16:creationId xmlns:a16="http://schemas.microsoft.com/office/drawing/2014/main" id="{F4EC1305-CF20-AF81-EB34-9BA0A760C761}"/>
              </a:ext>
            </a:extLst>
          </p:cNvPr>
          <p:cNvSpPr/>
          <p:nvPr/>
        </p:nvSpPr>
        <p:spPr>
          <a:xfrm>
            <a:off x="2673456" y="6276991"/>
            <a:ext cx="1662545" cy="1662545"/>
          </a:xfrm>
          <a:prstGeom prst="ellipse">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Oval 33">
            <a:extLst>
              <a:ext uri="{FF2B5EF4-FFF2-40B4-BE49-F238E27FC236}">
                <a16:creationId xmlns:a16="http://schemas.microsoft.com/office/drawing/2014/main" id="{C8458976-5D01-7E32-B31A-3B2E7B789D31}"/>
              </a:ext>
            </a:extLst>
          </p:cNvPr>
          <p:cNvSpPr/>
          <p:nvPr/>
        </p:nvSpPr>
        <p:spPr>
          <a:xfrm>
            <a:off x="8277827" y="2608025"/>
            <a:ext cx="1662545" cy="1662545"/>
          </a:xfrm>
          <a:prstGeom prst="ellipse">
            <a:avLst/>
          </a:prstGeom>
          <a:solidFill>
            <a:srgbClr val="007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Oval 37">
            <a:extLst>
              <a:ext uri="{FF2B5EF4-FFF2-40B4-BE49-F238E27FC236}">
                <a16:creationId xmlns:a16="http://schemas.microsoft.com/office/drawing/2014/main" id="{AF605F13-B9DC-6D83-35D6-86F48D061DB3}"/>
              </a:ext>
            </a:extLst>
          </p:cNvPr>
          <p:cNvSpPr/>
          <p:nvPr/>
        </p:nvSpPr>
        <p:spPr>
          <a:xfrm>
            <a:off x="13882198" y="2608024"/>
            <a:ext cx="1662545" cy="1662546"/>
          </a:xfrm>
          <a:prstGeom prst="ellipse">
            <a:avLst/>
          </a:prstGeom>
          <a:solidFill>
            <a:srgbClr val="079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Oval 38">
            <a:extLst>
              <a:ext uri="{FF2B5EF4-FFF2-40B4-BE49-F238E27FC236}">
                <a16:creationId xmlns:a16="http://schemas.microsoft.com/office/drawing/2014/main" id="{ED56748B-1826-7464-F2C0-7EBCCD8B801F}"/>
              </a:ext>
            </a:extLst>
          </p:cNvPr>
          <p:cNvSpPr/>
          <p:nvPr/>
        </p:nvSpPr>
        <p:spPr>
          <a:xfrm>
            <a:off x="13882198" y="6276991"/>
            <a:ext cx="1662545" cy="16625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a:extLst>
              <a:ext uri="{FF2B5EF4-FFF2-40B4-BE49-F238E27FC236}">
                <a16:creationId xmlns:a16="http://schemas.microsoft.com/office/drawing/2014/main" id="{64257167-BA58-2F4B-9727-9AD2DB9A03BD}"/>
              </a:ext>
            </a:extLst>
          </p:cNvPr>
          <p:cNvSpPr>
            <a:spLocks noGrp="1"/>
          </p:cNvSpPr>
          <p:nvPr>
            <p:ph type="title"/>
          </p:nvPr>
        </p:nvSpPr>
        <p:spPr/>
        <p:txBody>
          <a:bodyPr/>
          <a:lstStyle/>
          <a:p>
            <a:r>
              <a:rPr lang="en-US"/>
              <a:t>Marketing Challenges in B2B Manufacturing</a:t>
            </a:r>
          </a:p>
        </p:txBody>
      </p:sp>
      <p:sp>
        <p:nvSpPr>
          <p:cNvPr id="3" name="Slide Number Placeholder 2">
            <a:extLst>
              <a:ext uri="{FF2B5EF4-FFF2-40B4-BE49-F238E27FC236}">
                <a16:creationId xmlns:a16="http://schemas.microsoft.com/office/drawing/2014/main" id="{4CDCEA2C-4457-A142-A9B9-1B1C9530C9BA}"/>
              </a:ext>
            </a:extLst>
          </p:cNvPr>
          <p:cNvSpPr>
            <a:spLocks noGrp="1"/>
          </p:cNvSpPr>
          <p:nvPr>
            <p:ph type="sldNum" sz="quarter" idx="12"/>
          </p:nvPr>
        </p:nvSpPr>
        <p:spPr/>
        <p:txBody>
          <a:bodyPr/>
          <a:lstStyle/>
          <a:p>
            <a:fld id="{E6CEF964-F739-A543-9382-0898C4DCBAD3}" type="slidenum">
              <a:rPr lang="en-US" smtClean="0"/>
              <a:pPr/>
              <a:t>9</a:t>
            </a:fld>
            <a:endParaRPr lang="en-US"/>
          </a:p>
        </p:txBody>
      </p:sp>
      <p:sp>
        <p:nvSpPr>
          <p:cNvPr id="16" name="TextBox 15">
            <a:extLst>
              <a:ext uri="{FF2B5EF4-FFF2-40B4-BE49-F238E27FC236}">
                <a16:creationId xmlns:a16="http://schemas.microsoft.com/office/drawing/2014/main" id="{A6A61A33-956D-04A9-8BC9-B267D55E6A4E}"/>
              </a:ext>
            </a:extLst>
          </p:cNvPr>
          <p:cNvSpPr txBox="1"/>
          <p:nvPr/>
        </p:nvSpPr>
        <p:spPr>
          <a:xfrm>
            <a:off x="1907899" y="4382895"/>
            <a:ext cx="3193655" cy="862031"/>
          </a:xfrm>
          <a:prstGeom prst="rect">
            <a:avLst/>
          </a:prstGeom>
          <a:noFill/>
        </p:spPr>
        <p:txBody>
          <a:bodyPr wrap="square" lIns="0" tIns="0" rIns="0" bIns="0" rtlCol="0" anchor="t">
            <a:spAutoFit/>
          </a:bodyPr>
          <a:lstStyle/>
          <a:p>
            <a:pPr algn="ctr" defTabSz="1632837">
              <a:spcBef>
                <a:spcPct val="50000"/>
              </a:spcBef>
              <a:spcAft>
                <a:spcPct val="0"/>
              </a:spcAft>
              <a:defRPr/>
            </a:pPr>
            <a:r>
              <a:rPr lang="en-US" sz="2801" b="1" kern="0">
                <a:latin typeface="Object Sans"/>
                <a:ea typeface="Arial Unicode MS"/>
                <a:cs typeface="Arial Unicode MS"/>
              </a:rPr>
              <a:t>Qualified </a:t>
            </a:r>
            <a:br>
              <a:rPr lang="en-US" sz="2801" b="1" kern="0">
                <a:latin typeface="Object Sans"/>
                <a:ea typeface="Arial Unicode MS"/>
                <a:cs typeface="Arial Unicode MS"/>
              </a:rPr>
            </a:br>
            <a:r>
              <a:rPr lang="en-US" sz="2801" b="1" kern="0">
                <a:latin typeface="Object Sans"/>
                <a:ea typeface="Arial Unicode MS"/>
                <a:cs typeface="Arial Unicode MS"/>
              </a:rPr>
              <a:t>Leads</a:t>
            </a:r>
            <a:endParaRPr lang="en-US" sz="1800">
              <a:cs typeface="Arial" panose="020B0604020202020204"/>
            </a:endParaRPr>
          </a:p>
        </p:txBody>
      </p:sp>
      <p:sp>
        <p:nvSpPr>
          <p:cNvPr id="18" name="TextBox 17">
            <a:extLst>
              <a:ext uri="{FF2B5EF4-FFF2-40B4-BE49-F238E27FC236}">
                <a16:creationId xmlns:a16="http://schemas.microsoft.com/office/drawing/2014/main" id="{7F9C505B-6F30-9419-C585-D657C1C30030}"/>
              </a:ext>
            </a:extLst>
          </p:cNvPr>
          <p:cNvSpPr txBox="1"/>
          <p:nvPr/>
        </p:nvSpPr>
        <p:spPr>
          <a:xfrm>
            <a:off x="1501715" y="8038490"/>
            <a:ext cx="4006021" cy="862031"/>
          </a:xfrm>
          <a:prstGeom prst="rect">
            <a:avLst/>
          </a:prstGeom>
          <a:noFill/>
        </p:spPr>
        <p:txBody>
          <a:bodyPr wrap="square" lIns="0" tIns="0" rIns="0" bIns="0" rtlCol="0" anchor="t">
            <a:spAutoFit/>
          </a:bodyPr>
          <a:lstStyle/>
          <a:p>
            <a:pPr algn="ctr" defTabSz="1632837" fontAlgn="base">
              <a:spcBef>
                <a:spcPct val="50000"/>
              </a:spcBef>
              <a:spcAft>
                <a:spcPct val="0"/>
              </a:spcAft>
              <a:buClr>
                <a:srgbClr val="F0AB00"/>
              </a:buClr>
              <a:buSzPct val="80000"/>
              <a:defRPr/>
            </a:pPr>
            <a:r>
              <a:rPr lang="en-US" sz="2801" b="1" kern="0">
                <a:latin typeface="Object Sans" pitchFamily="2" charset="77"/>
                <a:ea typeface="Arial Unicode MS" pitchFamily="34" charset="-128"/>
                <a:cs typeface="Arial Unicode MS" pitchFamily="34" charset="-128"/>
              </a:rPr>
              <a:t>Digital Marketing Transformation</a:t>
            </a:r>
          </a:p>
        </p:txBody>
      </p:sp>
      <p:sp>
        <p:nvSpPr>
          <p:cNvPr id="22" name="TextBox 21">
            <a:extLst>
              <a:ext uri="{FF2B5EF4-FFF2-40B4-BE49-F238E27FC236}">
                <a16:creationId xmlns:a16="http://schemas.microsoft.com/office/drawing/2014/main" id="{A1E81B9D-69A4-4EC0-764E-F3001528892B}"/>
              </a:ext>
            </a:extLst>
          </p:cNvPr>
          <p:cNvSpPr txBox="1"/>
          <p:nvPr/>
        </p:nvSpPr>
        <p:spPr>
          <a:xfrm>
            <a:off x="7233146" y="8038490"/>
            <a:ext cx="3864321" cy="862031"/>
          </a:xfrm>
          <a:prstGeom prst="rect">
            <a:avLst/>
          </a:prstGeom>
          <a:noFill/>
        </p:spPr>
        <p:txBody>
          <a:bodyPr wrap="square" lIns="0" tIns="0" rIns="0" bIns="0" rtlCol="0" anchor="t">
            <a:spAutoFit/>
          </a:bodyPr>
          <a:lstStyle/>
          <a:p>
            <a:pPr algn="ctr" defTabSz="1632837" fontAlgn="base">
              <a:spcBef>
                <a:spcPct val="50000"/>
              </a:spcBef>
              <a:spcAft>
                <a:spcPct val="0"/>
              </a:spcAft>
              <a:buClr>
                <a:srgbClr val="F0AB00"/>
              </a:buClr>
              <a:buSzPct val="80000"/>
              <a:defRPr/>
            </a:pPr>
            <a:r>
              <a:rPr lang="en-US" sz="2801" b="1" kern="0">
                <a:latin typeface="Object Sans" pitchFamily="2" charset="77"/>
                <a:ea typeface="Arial Unicode MS" pitchFamily="34" charset="-128"/>
                <a:cs typeface="Arial Unicode MS" pitchFamily="34" charset="-128"/>
              </a:rPr>
              <a:t>Personalized </a:t>
            </a:r>
            <a:br>
              <a:rPr lang="en-US" sz="2801" b="1" kern="0">
                <a:latin typeface="Object Sans" pitchFamily="2" charset="77"/>
                <a:ea typeface="Arial Unicode MS" pitchFamily="34" charset="-128"/>
                <a:cs typeface="Arial Unicode MS" pitchFamily="34" charset="-128"/>
              </a:rPr>
            </a:br>
            <a:r>
              <a:rPr lang="en-US" sz="2801" b="1" kern="0">
                <a:latin typeface="Object Sans" pitchFamily="2" charset="77"/>
                <a:ea typeface="Arial Unicode MS" pitchFamily="34" charset="-128"/>
                <a:cs typeface="Arial Unicode MS" pitchFamily="34" charset="-128"/>
              </a:rPr>
              <a:t>Engagement</a:t>
            </a:r>
          </a:p>
        </p:txBody>
      </p:sp>
      <p:pic>
        <p:nvPicPr>
          <p:cNvPr id="24" name="Graphic 23">
            <a:extLst>
              <a:ext uri="{FF2B5EF4-FFF2-40B4-BE49-F238E27FC236}">
                <a16:creationId xmlns:a16="http://schemas.microsoft.com/office/drawing/2014/main" id="{3FC5DFCD-8DB1-495A-FDEC-081189A188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1508" y="6723601"/>
            <a:ext cx="935182" cy="748145"/>
          </a:xfrm>
          <a:prstGeom prst="rect">
            <a:avLst/>
          </a:prstGeom>
        </p:spPr>
      </p:pic>
      <p:sp>
        <p:nvSpPr>
          <p:cNvPr id="17" name="TextBox 16">
            <a:extLst>
              <a:ext uri="{FF2B5EF4-FFF2-40B4-BE49-F238E27FC236}">
                <a16:creationId xmlns:a16="http://schemas.microsoft.com/office/drawing/2014/main" id="{9CE1A46D-E44A-42CD-57A9-B6F563B1DCFA}"/>
              </a:ext>
            </a:extLst>
          </p:cNvPr>
          <p:cNvSpPr txBox="1"/>
          <p:nvPr/>
        </p:nvSpPr>
        <p:spPr>
          <a:xfrm>
            <a:off x="7582457" y="4382895"/>
            <a:ext cx="3123086" cy="862031"/>
          </a:xfrm>
          <a:prstGeom prst="rect">
            <a:avLst/>
          </a:prstGeom>
          <a:noFill/>
        </p:spPr>
        <p:txBody>
          <a:bodyPr wrap="square" lIns="0" tIns="0" rIns="0" bIns="0" rtlCol="0" anchor="t">
            <a:spAutoFit/>
          </a:bodyPr>
          <a:lstStyle/>
          <a:p>
            <a:pPr algn="ctr" defTabSz="1632837" fontAlgn="base">
              <a:spcBef>
                <a:spcPct val="50000"/>
              </a:spcBef>
              <a:spcAft>
                <a:spcPct val="0"/>
              </a:spcAft>
              <a:buClr>
                <a:srgbClr val="F0AB00"/>
              </a:buClr>
              <a:buSzPct val="80000"/>
              <a:defRPr/>
            </a:pPr>
            <a:r>
              <a:rPr lang="en-US" sz="2801" b="1" kern="0">
                <a:latin typeface="Object Sans" pitchFamily="2" charset="77"/>
                <a:ea typeface="Arial Unicode MS" pitchFamily="34" charset="-128"/>
                <a:cs typeface="Arial Unicode MS" pitchFamily="34" charset="-128"/>
              </a:rPr>
              <a:t> Cross-Sell Opportunities</a:t>
            </a:r>
          </a:p>
        </p:txBody>
      </p:sp>
      <p:pic>
        <p:nvPicPr>
          <p:cNvPr id="36" name="Graphic 35">
            <a:extLst>
              <a:ext uri="{FF2B5EF4-FFF2-40B4-BE49-F238E27FC236}">
                <a16:creationId xmlns:a16="http://schemas.microsoft.com/office/drawing/2014/main" id="{3C7CA567-6A29-1EA8-802C-97B3AE3910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90324" y="2974204"/>
            <a:ext cx="628807" cy="838410"/>
          </a:xfrm>
          <a:prstGeom prst="rect">
            <a:avLst/>
          </a:prstGeom>
        </p:spPr>
      </p:pic>
      <p:pic>
        <p:nvPicPr>
          <p:cNvPr id="37" name="Graphic 36">
            <a:extLst>
              <a:ext uri="{FF2B5EF4-FFF2-40B4-BE49-F238E27FC236}">
                <a16:creationId xmlns:a16="http://schemas.microsoft.com/office/drawing/2014/main" id="{0235D46A-0559-8053-68E9-4FBA985DA9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18716" y="3048914"/>
            <a:ext cx="780765" cy="780765"/>
          </a:xfrm>
          <a:prstGeom prst="rect">
            <a:avLst/>
          </a:prstGeom>
        </p:spPr>
      </p:pic>
      <p:sp>
        <p:nvSpPr>
          <p:cNvPr id="8" name="TextBox 7">
            <a:extLst>
              <a:ext uri="{FF2B5EF4-FFF2-40B4-BE49-F238E27FC236}">
                <a16:creationId xmlns:a16="http://schemas.microsoft.com/office/drawing/2014/main" id="{746D990E-EF90-24F3-664F-B4F18ABD0FB4}"/>
              </a:ext>
            </a:extLst>
          </p:cNvPr>
          <p:cNvSpPr txBox="1"/>
          <p:nvPr/>
        </p:nvSpPr>
        <p:spPr>
          <a:xfrm>
            <a:off x="13205508" y="4382895"/>
            <a:ext cx="3077357" cy="862031"/>
          </a:xfrm>
          <a:prstGeom prst="rect">
            <a:avLst/>
          </a:prstGeom>
          <a:noFill/>
        </p:spPr>
        <p:txBody>
          <a:bodyPr wrap="square" lIns="0" tIns="0" rIns="0" bIns="0" rtlCol="0" anchor="t">
            <a:spAutoFit/>
          </a:bodyPr>
          <a:lstStyle/>
          <a:p>
            <a:pPr algn="ctr" defTabSz="1632837">
              <a:spcBef>
                <a:spcPct val="50000"/>
              </a:spcBef>
              <a:spcAft>
                <a:spcPct val="0"/>
              </a:spcAft>
              <a:defRPr/>
            </a:pPr>
            <a:r>
              <a:rPr lang="en-US" sz="2801" b="1" kern="0">
                <a:latin typeface="Object Sans"/>
                <a:ea typeface="Arial Unicode MS"/>
                <a:cs typeface="Arial Unicode MS"/>
              </a:rPr>
              <a:t>Pipeline </a:t>
            </a:r>
            <a:br>
              <a:rPr lang="en-US" sz="2801" b="1" kern="0">
                <a:latin typeface="Object Sans"/>
                <a:ea typeface="Arial Unicode MS"/>
                <a:cs typeface="Arial Unicode MS"/>
              </a:rPr>
            </a:br>
            <a:r>
              <a:rPr lang="en-US" sz="2801" b="1" kern="0">
                <a:latin typeface="Object Sans"/>
                <a:ea typeface="Arial Unicode MS"/>
                <a:cs typeface="Arial Unicode MS"/>
              </a:rPr>
              <a:t>Generation</a:t>
            </a:r>
            <a:endParaRPr lang="en-US" sz="2801"/>
          </a:p>
        </p:txBody>
      </p:sp>
      <p:pic>
        <p:nvPicPr>
          <p:cNvPr id="9" name="Graphic 8">
            <a:extLst>
              <a:ext uri="{FF2B5EF4-FFF2-40B4-BE49-F238E27FC236}">
                <a16:creationId xmlns:a16="http://schemas.microsoft.com/office/drawing/2014/main" id="{4565F5DE-5706-3A2D-0045-B37559B878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332705" y="3037951"/>
            <a:ext cx="822960" cy="822960"/>
          </a:xfrm>
          <a:prstGeom prst="rect">
            <a:avLst/>
          </a:prstGeom>
        </p:spPr>
      </p:pic>
      <p:sp>
        <p:nvSpPr>
          <p:cNvPr id="28" name="TextBox 27">
            <a:extLst>
              <a:ext uri="{FF2B5EF4-FFF2-40B4-BE49-F238E27FC236}">
                <a16:creationId xmlns:a16="http://schemas.microsoft.com/office/drawing/2014/main" id="{ACEFC5DD-7FE7-EB04-A355-954DFC7E79AF}"/>
              </a:ext>
            </a:extLst>
          </p:cNvPr>
          <p:cNvSpPr txBox="1"/>
          <p:nvPr/>
        </p:nvSpPr>
        <p:spPr>
          <a:xfrm>
            <a:off x="13023822" y="8038490"/>
            <a:ext cx="3440727" cy="862031"/>
          </a:xfrm>
          <a:prstGeom prst="rect">
            <a:avLst/>
          </a:prstGeom>
          <a:noFill/>
        </p:spPr>
        <p:txBody>
          <a:bodyPr wrap="square" lIns="0" tIns="0" rIns="0" bIns="0" rtlCol="0" anchor="t" anchorCtr="0">
            <a:spAutoFit/>
          </a:bodyPr>
          <a:lstStyle/>
          <a:p>
            <a:pPr algn="ctr" defTabSz="1632837" fontAlgn="base">
              <a:spcBef>
                <a:spcPct val="50000"/>
              </a:spcBef>
              <a:spcAft>
                <a:spcPct val="0"/>
              </a:spcAft>
              <a:buClr>
                <a:srgbClr val="F0AB00"/>
              </a:buClr>
              <a:buSzPct val="80000"/>
              <a:defRPr/>
            </a:pPr>
            <a:r>
              <a:rPr lang="en-US" sz="2801" b="1" kern="0">
                <a:latin typeface="Object Sans"/>
                <a:ea typeface="Arial Unicode MS"/>
                <a:cs typeface="Arial Unicode MS"/>
              </a:rPr>
              <a:t>360-Degree Customer View </a:t>
            </a:r>
          </a:p>
        </p:txBody>
      </p:sp>
      <p:pic>
        <p:nvPicPr>
          <p:cNvPr id="43" name="Graphic 42">
            <a:extLst>
              <a:ext uri="{FF2B5EF4-FFF2-40B4-BE49-F238E27FC236}">
                <a16:creationId xmlns:a16="http://schemas.microsoft.com/office/drawing/2014/main" id="{3031F74D-B7B2-22C2-BEB1-E722F05B13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15097" y="6709565"/>
            <a:ext cx="996745" cy="797396"/>
          </a:xfrm>
          <a:prstGeom prst="rect">
            <a:avLst/>
          </a:prstGeom>
        </p:spPr>
      </p:pic>
      <p:pic>
        <p:nvPicPr>
          <p:cNvPr id="12" name="Graphic 11">
            <a:extLst>
              <a:ext uri="{FF2B5EF4-FFF2-40B4-BE49-F238E27FC236}">
                <a16:creationId xmlns:a16="http://schemas.microsoft.com/office/drawing/2014/main" id="{940CF48B-25A3-829A-069C-7F43A7452F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76385" y="6654524"/>
            <a:ext cx="822960" cy="731520"/>
          </a:xfrm>
          <a:prstGeom prst="rect">
            <a:avLst/>
          </a:prstGeom>
        </p:spPr>
      </p:pic>
    </p:spTree>
    <p:extLst>
      <p:ext uri="{BB962C8B-B14F-4D97-AF65-F5344CB8AC3E}">
        <p14:creationId xmlns:p14="http://schemas.microsoft.com/office/powerpoint/2010/main" val="3775302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ugarCRM Slide Template (2022)">
  <a:themeElements>
    <a:clrScheme name="Custom 1">
      <a:dk1>
        <a:srgbClr val="101820"/>
      </a:dk1>
      <a:lt1>
        <a:srgbClr val="FFFFFF"/>
      </a:lt1>
      <a:dk2>
        <a:srgbClr val="013761"/>
      </a:dk2>
      <a:lt2>
        <a:srgbClr val="E8E8E8"/>
      </a:lt2>
      <a:accent1>
        <a:srgbClr val="009CDE"/>
      </a:accent1>
      <a:accent2>
        <a:srgbClr val="ED7D31"/>
      </a:accent2>
      <a:accent3>
        <a:srgbClr val="A3D233"/>
      </a:accent3>
      <a:accent4>
        <a:srgbClr val="007DB9"/>
      </a:accent4>
      <a:accent5>
        <a:srgbClr val="490F3F"/>
      </a:accent5>
      <a:accent6>
        <a:srgbClr val="C30075"/>
      </a:accent6>
      <a:hlink>
        <a:srgbClr val="009CDE"/>
      </a:hlink>
      <a:folHlink>
        <a:srgbClr val="007D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garCRM - Slide Template 2022_PowerPoint  -  Read-Only" id="{408A51F3-C19C-B747-AF64-4E6F646F62AC}" vid="{C3CB2C8E-7D74-4941-A9DA-E744206552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524279E529834D8B34C1A060E2F5F2" ma:contentTypeVersion="22" ma:contentTypeDescription="Create a new document." ma:contentTypeScope="" ma:versionID="96a465d10f6a9063f0ec0642dce1b531">
  <xsd:schema xmlns:xsd="http://www.w3.org/2001/XMLSchema" xmlns:xs="http://www.w3.org/2001/XMLSchema" xmlns:p="http://schemas.microsoft.com/office/2006/metadata/properties" xmlns:ns2="99339e0d-355e-4e03-a101-fe86512f2f6f" xmlns:ns3="8c948365-36c6-4fd1-8567-696acca6e454" targetNamespace="http://schemas.microsoft.com/office/2006/metadata/properties" ma:root="true" ma:fieldsID="a2aa309c5ad4d44987a32c3fd5f990cc" ns2:_="" ns3:_="">
    <xsd:import namespace="99339e0d-355e-4e03-a101-fe86512f2f6f"/>
    <xsd:import namespace="8c948365-36c6-4fd1-8567-696acca6e45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AssetType" minOccurs="0"/>
                <xsd:element ref="ns2:Owne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TakeawayfromID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339e0d-355e-4e03-a101-fe86512f2f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AssetType" ma:index="17" nillable="true" ma:displayName="Asset Type" ma:format="Dropdown" ma:internalName="AssetType">
      <xsd:simpleType>
        <xsd:restriction base="dms:Text">
          <xsd:maxLength value="255"/>
        </xsd:restriction>
      </xsd:simpleType>
    </xsd:element>
    <xsd:element name="Owner" ma:index="18"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a8dc2d3-c09f-4865-96dc-bf0778bce8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TakeawayfromIDC" ma:index="28" nillable="true" ma:displayName="Takeaway from IDC" ma:format="Dropdown" ma:internalName="TakeawayfromIDC">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948365-36c6-4fd1-8567-696acca6e45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85df1659-118c-470a-ab04-79679288cd69}" ma:internalName="TaxCatchAll" ma:showField="CatchAllData" ma:web="8c948365-36c6-4fd1-8567-696acca6e4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c948365-36c6-4fd1-8567-696acca6e454" xsi:nil="true"/>
    <lcf76f155ced4ddcb4097134ff3c332f xmlns="99339e0d-355e-4e03-a101-fe86512f2f6f">
      <Terms xmlns="http://schemas.microsoft.com/office/infopath/2007/PartnerControls"/>
    </lcf76f155ced4ddcb4097134ff3c332f>
    <AssetType xmlns="99339e0d-355e-4e03-a101-fe86512f2f6f" xsi:nil="true"/>
    <Owner xmlns="99339e0d-355e-4e03-a101-fe86512f2f6f">
      <UserInfo>
        <DisplayName/>
        <AccountId xsi:nil="true"/>
        <AccountType/>
      </UserInfo>
    </Owner>
    <TakeawayfromIDC xmlns="99339e0d-355e-4e03-a101-fe86512f2f6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E13CEE-6540-466A-B556-D91B4F8EE9D6}">
  <ds:schemaRefs>
    <ds:schemaRef ds:uri="8c948365-36c6-4fd1-8567-696acca6e454"/>
    <ds:schemaRef ds:uri="99339e0d-355e-4e03-a101-fe86512f2f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6F05294-F89D-4BBA-B4E5-E5D0A8BFD471}">
  <ds:schemaRefs>
    <ds:schemaRef ds:uri="http://schemas.microsoft.com/office/2006/documentManagement/types"/>
    <ds:schemaRef ds:uri="99339e0d-355e-4e03-a101-fe86512f2f6f"/>
    <ds:schemaRef ds:uri="http://schemas.microsoft.com/office/2006/metadata/properties"/>
    <ds:schemaRef ds:uri="http://www.w3.org/XML/1998/namespace"/>
    <ds:schemaRef ds:uri="http://purl.org/dc/terms/"/>
    <ds:schemaRef ds:uri="http://schemas.microsoft.com/office/infopath/2007/PartnerControls"/>
    <ds:schemaRef ds:uri="8c948365-36c6-4fd1-8567-696acca6e454"/>
    <ds:schemaRef ds:uri="http://purl.org/dc/dcmitype/"/>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16FCBF22-BCA9-4CF8-8542-296B7F78DC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TotalTime>
  <Words>4491</Words>
  <Application>Microsoft Macintosh PowerPoint</Application>
  <PresentationFormat>Custom</PresentationFormat>
  <Paragraphs>411</Paragraphs>
  <Slides>37</Slides>
  <Notes>30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Arial</vt:lpstr>
      <vt:lpstr>Calibri</vt:lpstr>
      <vt:lpstr>Graphik</vt:lpstr>
      <vt:lpstr>Graphik Full-Medium-gBhJR26L</vt:lpstr>
      <vt:lpstr>Gustavo</vt:lpstr>
      <vt:lpstr>Gustavo Medium</vt:lpstr>
      <vt:lpstr>Manrope</vt:lpstr>
      <vt:lpstr>McKinsey Sans</vt:lpstr>
      <vt:lpstr>Object Sans</vt:lpstr>
      <vt:lpstr>Object Sans Heavy</vt:lpstr>
      <vt:lpstr>Söhne</vt:lpstr>
      <vt:lpstr>Symbol</vt:lpstr>
      <vt:lpstr>Wingdings</vt:lpstr>
      <vt:lpstr>SugarCRM Slide Template (2022)</vt:lpstr>
      <vt:lpstr>SugarCRM for Manufacturing Overview</vt:lpstr>
      <vt:lpstr>SugarCRM for Manufacturing Overview</vt:lpstr>
      <vt:lpstr>Modernize Marketing, Sales &amp; Service with SugarCRM  for Manufacturing</vt:lpstr>
      <vt:lpstr>PowerPoint Presentation</vt:lpstr>
      <vt:lpstr>SugarCRM for Manufacturing Platform Overview</vt:lpstr>
      <vt:lpstr>360-Degree View of the Customer</vt:lpstr>
      <vt:lpstr>B2B Marketing Automation  Platform Built for  Marketing Mavericks</vt:lpstr>
      <vt:lpstr>“54% of sales leads  generated by marketing  are either poorly qualified or unqualified”</vt:lpstr>
      <vt:lpstr>Marketing Challenges in B2B Manufacturing</vt:lpstr>
      <vt:lpstr>Feed the Funnel and Build a Healthy Pipeline</vt:lpstr>
      <vt:lpstr>Personalized Email</vt:lpstr>
      <vt:lpstr>Automated Smart Workflows for Lead Generation and Nurture Campaigns</vt:lpstr>
      <vt:lpstr>Where Events Meet Efficiency</vt:lpstr>
      <vt:lpstr>Sales Force Automation Platform Built for the Modern Sales Warrior </vt:lpstr>
      <vt:lpstr>“Declining quota attainment, lack of visibility into deal health and difficulty in forecasting quarterly sales remain a challenge for sales leaders.”</vt:lpstr>
      <vt:lpstr>Sales Challenges in B2B Manufacturing </vt:lpstr>
      <vt:lpstr>Accelerate your Sales Cycle and  Increase your Win Rate</vt:lpstr>
      <vt:lpstr>Sales Playbooks &amp; Guided Selling</vt:lpstr>
      <vt:lpstr>Pipeline Health &amp; Forecasting</vt:lpstr>
      <vt:lpstr>For the Road Warriors: Mobile Sales and Visits</vt:lpstr>
      <vt:lpstr>Configure, Price, Quote (CPQ)</vt:lpstr>
      <vt:lpstr>Predictive Sales Intelligence</vt:lpstr>
      <vt:lpstr>The Customer Service Platform Built for Customer Service Heroes  </vt:lpstr>
      <vt:lpstr>“Manufacturing Firms  Could Do Better  With A Focus On  Customer Experience.”</vt:lpstr>
      <vt:lpstr>Customer Service Challenges in Manufacturing</vt:lpstr>
      <vt:lpstr>Create Better Customer Experiences in Moments that Matter</vt:lpstr>
      <vt:lpstr>Service Ticket &amp; Case Management</vt:lpstr>
      <vt:lpstr>Agent Workplace</vt:lpstr>
      <vt:lpstr>Digital Self-Service</vt:lpstr>
      <vt:lpstr>Field Service Management</vt:lpstr>
      <vt:lpstr>PowerPoint Presentation</vt:lpstr>
      <vt:lpstr>Bridging the Gap Between Front and Back Office</vt:lpstr>
      <vt:lpstr>PowerPoint Presentation</vt:lpstr>
      <vt:lpstr>PowerPoint Presentation</vt:lpstr>
      <vt:lpstr>LET THE PLATFORM DO THE WORK</vt:lpstr>
      <vt:lpstr>Ecosystem</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Golden Demo</dc:title>
  <dc:subject/>
  <dc:creator>Christian Wettre</dc:creator>
  <cp:keywords/>
  <dc:description/>
  <cp:lastModifiedBy>Paul Scondac</cp:lastModifiedBy>
  <cp:revision>5</cp:revision>
  <dcterms:created xsi:type="dcterms:W3CDTF">2022-02-02T18:13:39Z</dcterms:created>
  <dcterms:modified xsi:type="dcterms:W3CDTF">2025-05-05T23:40:25Z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0x0101001A524279E529834D8B34C1A060E2F5F2</vt:lpwstr>
  </property>
</Properties>
</file>