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7BE"/>
    <a:srgbClr val="051D52"/>
    <a:srgbClr val="031C54"/>
    <a:srgbClr val="F3A310"/>
    <a:srgbClr val="031C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228" y="-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1979876" cy="9906000"/>
          </a:xfrm>
          <a:prstGeom prst="rect">
            <a:avLst/>
          </a:prstGeom>
          <a:solidFill>
            <a:srgbClr val="051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38" y="0"/>
            <a:ext cx="2442425" cy="2708168"/>
          </a:xfrm>
          <a:prstGeom prst="rect">
            <a:avLst/>
          </a:prstGeom>
        </p:spPr>
      </p:pic>
      <p:sp>
        <p:nvSpPr>
          <p:cNvPr id="9" name="Sous-titre 2"/>
          <p:cNvSpPr txBox="1">
            <a:spLocks/>
          </p:cNvSpPr>
          <p:nvPr userDrawn="1"/>
        </p:nvSpPr>
        <p:spPr>
          <a:xfrm>
            <a:off x="171073" y="9474585"/>
            <a:ext cx="743327" cy="298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000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ausy.fr</a:t>
            </a:r>
            <a:endParaRPr lang="fr-FR" sz="1000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371075" y="8825939"/>
            <a:ext cx="163808" cy="535574"/>
            <a:chOff x="323693" y="8645433"/>
            <a:chExt cx="243452" cy="795972"/>
          </a:xfrm>
        </p:grpSpPr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8401" y="8925429"/>
              <a:ext cx="114036" cy="244842"/>
            </a:xfrm>
            <a:prstGeom prst="rect">
              <a:avLst/>
            </a:prstGeom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3693" y="9244901"/>
              <a:ext cx="243452" cy="196504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2388" y="8645433"/>
              <a:ext cx="206062" cy="205366"/>
            </a:xfrm>
            <a:prstGeom prst="rect">
              <a:avLst/>
            </a:prstGeom>
          </p:spPr>
        </p:pic>
      </p:grp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54801" y="1098605"/>
            <a:ext cx="2236053" cy="468469"/>
          </a:xfrm>
          <a:prstGeom prst="rect">
            <a:avLst/>
          </a:prstGeom>
        </p:spPr>
      </p:pic>
      <p:grpSp>
        <p:nvGrpSpPr>
          <p:cNvPr id="23" name="Groupe 22"/>
          <p:cNvGrpSpPr/>
          <p:nvPr userDrawn="1"/>
        </p:nvGrpSpPr>
        <p:grpSpPr>
          <a:xfrm>
            <a:off x="2076558" y="9533401"/>
            <a:ext cx="3071675" cy="276999"/>
            <a:chOff x="2305301" y="8879294"/>
            <a:chExt cx="3071675" cy="276999"/>
          </a:xfrm>
        </p:grpSpPr>
        <p:sp>
          <p:nvSpPr>
            <p:cNvPr id="24" name="ZoneTexte 23"/>
            <p:cNvSpPr txBox="1"/>
            <p:nvPr/>
          </p:nvSpPr>
          <p:spPr>
            <a:xfrm>
              <a:off x="2305301" y="8879294"/>
              <a:ext cx="30716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600" dirty="0"/>
                <a:t>Siège social : 6 Rue Troyon, 92 310 </a:t>
              </a:r>
              <a:r>
                <a:rPr lang="fr-FR" sz="600" dirty="0" smtClean="0"/>
                <a:t>Sèvres</a:t>
              </a:r>
            </a:p>
            <a:p>
              <a:r>
                <a:rPr lang="fr-FR" sz="600" dirty="0" smtClean="0"/>
                <a:t>    AUSY – Service communication - Reproduction </a:t>
              </a:r>
              <a:r>
                <a:rPr lang="fr-FR" sz="600" dirty="0"/>
                <a:t>interdite sans autorisation écrite préalable.</a:t>
              </a:r>
            </a:p>
          </p:txBody>
        </p:sp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389121" y="9022166"/>
              <a:ext cx="65140" cy="87628"/>
            </a:xfrm>
            <a:prstGeom prst="rect">
              <a:avLst/>
            </a:prstGeom>
          </p:spPr>
        </p:pic>
      </p:grpSp>
      <p:pic>
        <p:nvPicPr>
          <p:cNvPr id="27" name="Image 2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089" y="1560196"/>
            <a:ext cx="1834439" cy="39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02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D7313-D03A-4862-BF37-23D757D2530B}" type="datetimeFigureOut">
              <a:rPr lang="fr-FR" smtClean="0"/>
              <a:t>19/04/2021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C158-3417-4A4B-84C8-759E350EB9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22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ous-titre 2"/>
          <p:cNvSpPr txBox="1">
            <a:spLocks/>
          </p:cNvSpPr>
          <p:nvPr/>
        </p:nvSpPr>
        <p:spPr>
          <a:xfrm>
            <a:off x="116828" y="3455226"/>
            <a:ext cx="1746217" cy="3743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bg1"/>
                </a:solidFill>
                <a:latin typeface="+mj-lt"/>
              </a:rPr>
              <a:t>AUSY, groupe français fondé en 1989, est l'un des principaux leaders européens du Conseil et de l'ingénierie en Hautes-Technologies. Aujourd’hui, AUSY emploie </a:t>
            </a:r>
            <a:r>
              <a:rPr lang="fr-FR" sz="900" dirty="0" smtClean="0">
                <a:solidFill>
                  <a:schemeClr val="bg1"/>
                </a:solidFill>
                <a:latin typeface="+mj-lt"/>
              </a:rPr>
              <a:t>7 000 collaborateurs </a:t>
            </a:r>
            <a:r>
              <a:rPr lang="fr-FR" sz="900" dirty="0">
                <a:solidFill>
                  <a:schemeClr val="bg1"/>
                </a:solidFill>
                <a:latin typeface="+mj-lt"/>
              </a:rPr>
              <a:t>sur plus de </a:t>
            </a:r>
            <a:r>
              <a:rPr lang="fr-FR" sz="900" dirty="0" smtClean="0">
                <a:solidFill>
                  <a:schemeClr val="bg1"/>
                </a:solidFill>
                <a:latin typeface="+mj-lt"/>
              </a:rPr>
              <a:t>50 </a:t>
            </a:r>
            <a:r>
              <a:rPr lang="fr-FR" sz="900" dirty="0">
                <a:solidFill>
                  <a:schemeClr val="bg1"/>
                </a:solidFill>
                <a:latin typeface="+mj-lt"/>
              </a:rPr>
              <a:t>sites, avec une forte présence en Europe, aux Etats-Unis et en Asie. </a:t>
            </a:r>
          </a:p>
          <a:p>
            <a:pPr algn="l"/>
            <a:r>
              <a:rPr lang="fr-FR" sz="900" dirty="0">
                <a:solidFill>
                  <a:schemeClr val="bg1"/>
                </a:solidFill>
                <a:latin typeface="+mj-lt"/>
              </a:rPr>
              <a:t>AUSY se positionne en tant que partenaire de référence dans le pilotage de projets d’envergure et accompagne de grandes entreprises à l’international. L'offre de services du Groupe est complète. Elle allie conseil et expertise, réalisation d'applications et de systèmes jusqu'à l'externalisation d'activités in-situ et ex-situ. </a:t>
            </a:r>
          </a:p>
          <a:p>
            <a:pPr algn="l"/>
            <a:r>
              <a:rPr lang="fr-FR" sz="900" dirty="0">
                <a:solidFill>
                  <a:schemeClr val="bg1"/>
                </a:solidFill>
                <a:latin typeface="+mj-lt"/>
              </a:rPr>
              <a:t>Grâce à sa culture de l'innovation et de la performance, AUSY garantit à ses ingénieurs des projets à forte valeur ajoutée et des opportunités de carrière ambitieuses.</a:t>
            </a:r>
          </a:p>
          <a:p>
            <a:pPr algn="l"/>
            <a:r>
              <a:rPr lang="fr-FR" sz="900" dirty="0">
                <a:solidFill>
                  <a:schemeClr val="bg1"/>
                </a:solidFill>
                <a:latin typeface="+mj-lt"/>
              </a:rPr>
              <a:t> </a:t>
            </a:r>
          </a:p>
        </p:txBody>
      </p:sp>
      <p:sp>
        <p:nvSpPr>
          <p:cNvPr id="28" name="Sous-titre 2"/>
          <p:cNvSpPr txBox="1">
            <a:spLocks/>
          </p:cNvSpPr>
          <p:nvPr/>
        </p:nvSpPr>
        <p:spPr>
          <a:xfrm>
            <a:off x="116828" y="7593907"/>
            <a:ext cx="1545531" cy="7866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900" dirty="0" smtClean="0">
                <a:solidFill>
                  <a:schemeClr val="bg1"/>
                </a:solidFill>
                <a:latin typeface="+mj-lt"/>
              </a:rPr>
              <a:t>Contact </a:t>
            </a:r>
            <a:br>
              <a:rPr lang="fr-FR" sz="900" dirty="0" smtClean="0">
                <a:solidFill>
                  <a:schemeClr val="bg1"/>
                </a:solidFill>
                <a:latin typeface="+mj-lt"/>
              </a:rPr>
            </a:br>
            <a:r>
              <a:rPr lang="fr-FR" sz="900" dirty="0" smtClean="0">
                <a:solidFill>
                  <a:schemeClr val="bg1"/>
                </a:solidFill>
                <a:latin typeface="+mj-lt"/>
              </a:rPr>
              <a:t>Recrutement Managers </a:t>
            </a:r>
            <a:endParaRPr lang="fr-FR" sz="900" dirty="0">
              <a:solidFill>
                <a:schemeClr val="bg1"/>
              </a:solidFill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fr-FR" sz="1400" b="1" dirty="0" smtClean="0">
                <a:solidFill>
                  <a:srgbClr val="0877BE"/>
                </a:solidFill>
              </a:rPr>
              <a:t>qbidal@ausy.fr</a:t>
            </a:r>
            <a:endParaRPr lang="fr-FR" sz="1400" b="1" dirty="0">
              <a:solidFill>
                <a:srgbClr val="0877BE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92422" y="9022377"/>
            <a:ext cx="4904305" cy="650600"/>
            <a:chOff x="1966751" y="8901993"/>
            <a:chExt cx="4916952" cy="650600"/>
          </a:xfrm>
        </p:grpSpPr>
        <p:sp>
          <p:nvSpPr>
            <p:cNvPr id="29" name="Sous-titre 2"/>
            <p:cNvSpPr txBox="1">
              <a:spLocks/>
            </p:cNvSpPr>
            <p:nvPr/>
          </p:nvSpPr>
          <p:spPr>
            <a:xfrm>
              <a:off x="1966751" y="8901993"/>
              <a:ext cx="4878125" cy="31115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fr-FR" sz="1400" dirty="0" smtClean="0">
                  <a:solidFill>
                    <a:srgbClr val="0877BE"/>
                  </a:solidFill>
                </a:rPr>
                <a:t>Rejoignez-nous !</a:t>
              </a:r>
              <a:endParaRPr lang="fr-FR" sz="1400" dirty="0">
                <a:solidFill>
                  <a:srgbClr val="0877BE"/>
                </a:solidFill>
              </a:endParaRPr>
            </a:p>
          </p:txBody>
        </p:sp>
        <p:sp>
          <p:nvSpPr>
            <p:cNvPr id="37" name="Sous-titre 2"/>
            <p:cNvSpPr txBox="1">
              <a:spLocks/>
            </p:cNvSpPr>
            <p:nvPr/>
          </p:nvSpPr>
          <p:spPr>
            <a:xfrm>
              <a:off x="1992999" y="9154506"/>
              <a:ext cx="4890704" cy="39808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600" i="1" dirty="0" smtClean="0">
                  <a:solidFill>
                    <a:srgbClr val="0877BE"/>
                  </a:solidFill>
                </a:rPr>
                <a:t>Entreprise </a:t>
              </a:r>
              <a:r>
                <a:rPr lang="fr-FR" sz="600" i="1" dirty="0" err="1">
                  <a:solidFill>
                    <a:srgbClr val="0877BE"/>
                  </a:solidFill>
                </a:rPr>
                <a:t>handi</a:t>
              </a:r>
              <a:r>
                <a:rPr lang="fr-FR" sz="600" i="1" dirty="0">
                  <a:solidFill>
                    <a:srgbClr val="0877BE"/>
                  </a:solidFill>
                </a:rPr>
                <a:t>-accueillante : à compétences </a:t>
              </a:r>
              <a:r>
                <a:rPr lang="fr-FR" sz="600" i="1" dirty="0" smtClean="0">
                  <a:solidFill>
                    <a:srgbClr val="0877BE"/>
                  </a:solidFill>
                </a:rPr>
                <a:t>égales,</a:t>
              </a:r>
              <a:br>
                <a:rPr lang="fr-FR" sz="600" i="1" dirty="0" smtClean="0">
                  <a:solidFill>
                    <a:srgbClr val="0877BE"/>
                  </a:solidFill>
                </a:rPr>
              </a:br>
              <a:r>
                <a:rPr lang="fr-FR" sz="600" i="1" dirty="0" smtClean="0">
                  <a:solidFill>
                    <a:srgbClr val="0877BE"/>
                  </a:solidFill>
                </a:rPr>
                <a:t>tous </a:t>
              </a:r>
              <a:r>
                <a:rPr lang="fr-FR" sz="600" i="1" dirty="0">
                  <a:solidFill>
                    <a:srgbClr val="0877BE"/>
                  </a:solidFill>
                </a:rPr>
                <a:t>nos postes sont ouverts aux personnes en situation de handicap.</a:t>
              </a:r>
              <a:endParaRPr lang="fr-FR" sz="600" dirty="0">
                <a:solidFill>
                  <a:srgbClr val="0877BE"/>
                </a:solidFill>
              </a:endParaRPr>
            </a:p>
            <a:p>
              <a:endParaRPr lang="fr-FR" sz="600" dirty="0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218209" y="7127082"/>
            <a:ext cx="1229044" cy="234551"/>
            <a:chOff x="218209" y="7016551"/>
            <a:chExt cx="1229044" cy="234551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3701" y="7020318"/>
              <a:ext cx="223552" cy="230784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999" y="7020318"/>
              <a:ext cx="249894" cy="230784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03" y="7016551"/>
              <a:ext cx="253972" cy="234551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209" y="7075139"/>
              <a:ext cx="325810" cy="124574"/>
            </a:xfrm>
            <a:prstGeom prst="rect">
              <a:avLst/>
            </a:prstGeom>
          </p:spPr>
        </p:pic>
      </p:grpSp>
      <p:sp>
        <p:nvSpPr>
          <p:cNvPr id="16" name="Sous-titre 2"/>
          <p:cNvSpPr txBox="1">
            <a:spLocks/>
          </p:cNvSpPr>
          <p:nvPr/>
        </p:nvSpPr>
        <p:spPr>
          <a:xfrm>
            <a:off x="2100403" y="2712466"/>
            <a:ext cx="4714524" cy="676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200" dirty="0">
                <a:solidFill>
                  <a:srgbClr val="051D52"/>
                </a:solidFill>
                <a:latin typeface="Franklin Gothic Demi" panose="020B0703020102020204" pitchFamily="34" charset="0"/>
              </a:rPr>
              <a:t>Chargé(e) de Mission Formation H/F </a:t>
            </a:r>
            <a:endParaRPr lang="fr-FR" sz="1200" dirty="0" smtClean="0">
              <a:solidFill>
                <a:srgbClr val="051D52"/>
              </a:solidFill>
              <a:latin typeface="Franklin Gothic Demi" panose="020B07030201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200" i="1" dirty="0" smtClean="0">
              <a:solidFill>
                <a:srgbClr val="051D52"/>
              </a:solidFill>
              <a:latin typeface="Franklin Gothic Demi" panose="020B0703020102020204" pitchFamily="34" charset="0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i="1" dirty="0" smtClean="0">
                <a:solidFill>
                  <a:srgbClr val="0877BE"/>
                </a:solidFill>
                <a:latin typeface="Franklin Gothic Demi" panose="020B0703020102020204" pitchFamily="34" charset="0"/>
              </a:rPr>
              <a:t>Sèvres (92) – Alternance</a:t>
            </a:r>
            <a:endParaRPr lang="fr-FR" sz="1200" i="1" dirty="0">
              <a:solidFill>
                <a:srgbClr val="0877B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9" name="Sous-titre 2"/>
          <p:cNvSpPr txBox="1">
            <a:spLocks/>
          </p:cNvSpPr>
          <p:nvPr/>
        </p:nvSpPr>
        <p:spPr>
          <a:xfrm>
            <a:off x="2106679" y="3389096"/>
            <a:ext cx="4637063" cy="5189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sz="900" dirty="0"/>
              <a:t>Au sein de notre Direction </a:t>
            </a:r>
            <a:r>
              <a:rPr lang="fr-FR" sz="900" dirty="0" smtClean="0"/>
              <a:t>Ressources Humaines Opérationnelle</a:t>
            </a:r>
            <a:r>
              <a:rPr lang="fr-FR" sz="900" dirty="0"/>
              <a:t>, vous êtes le garant de la mise en place des cursus de formation de l’Université AUSY ainsi que la qualité de celles-ci.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sz="900" dirty="0"/>
              <a:t> </a:t>
            </a:r>
            <a:endParaRPr lang="fr-FR" sz="900" dirty="0" smtClean="0"/>
          </a:p>
          <a:p>
            <a:pPr lvl="0" algn="l" defTabSz="914400">
              <a:lnSpc>
                <a:spcPct val="150000"/>
              </a:lnSpc>
              <a:spcBef>
                <a:spcPts val="0"/>
              </a:spcBef>
            </a:pPr>
            <a:r>
              <a:rPr lang="fr-FR" sz="900" b="1" dirty="0" smtClean="0">
                <a:solidFill>
                  <a:srgbClr val="0877BE"/>
                </a:solidFill>
              </a:rPr>
              <a:t>DESCRIPTION </a:t>
            </a:r>
            <a:r>
              <a:rPr lang="fr-FR" sz="900" b="1" dirty="0">
                <a:solidFill>
                  <a:srgbClr val="0877BE"/>
                </a:solidFill>
              </a:rPr>
              <a:t>DU </a:t>
            </a:r>
            <a:r>
              <a:rPr lang="fr-FR" sz="900" b="1" dirty="0" smtClean="0">
                <a:solidFill>
                  <a:srgbClr val="0877BE"/>
                </a:solidFill>
              </a:rPr>
              <a:t>POSTE</a:t>
            </a:r>
          </a:p>
          <a:p>
            <a:pPr lvl="0" algn="l" defTabSz="914400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Créer en équipe le plan de développement des compétences </a:t>
            </a:r>
          </a:p>
          <a:p>
            <a:pPr marL="171450" lvl="0" indent="-1714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/>
              <a:t>Conduite du changement auprès des directeurs sur la récolte des besoins</a:t>
            </a:r>
            <a:endParaRPr lang="fr-FR" sz="900" dirty="0" smtClean="0"/>
          </a:p>
          <a:p>
            <a:pPr marL="171450" indent="-1714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/>
              <a:t>Création de parcours de formations innovants ( inter/intra, présentiels, à distance, en</a:t>
            </a:r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r>
              <a:rPr lang="fr-FR" sz="900" dirty="0"/>
              <a:t> </a:t>
            </a:r>
            <a:r>
              <a:rPr lang="fr-FR" sz="900" dirty="0" smtClean="0"/>
              <a:t>      interne </a:t>
            </a:r>
            <a:r>
              <a:rPr lang="fr-FR" sz="900" dirty="0" err="1"/>
              <a:t>etc</a:t>
            </a:r>
            <a:r>
              <a:rPr lang="fr-FR" sz="900" dirty="0" smtClean="0"/>
              <a:t>)</a:t>
            </a:r>
          </a:p>
          <a:p>
            <a:pPr marL="171450" indent="-1714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/>
              <a:t>Lancement d’un audit sur les besoins de formation, choix des organismes, ingénierie de</a:t>
            </a:r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       Formation.</a:t>
            </a:r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Gérer </a:t>
            </a:r>
            <a:r>
              <a:rPr lang="fr-FR" sz="900" dirty="0"/>
              <a:t>le planning des formations de l’Université AUSY </a:t>
            </a:r>
          </a:p>
          <a:p>
            <a:pPr indent="-1714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 smtClean="0"/>
              <a:t>Gestion </a:t>
            </a:r>
            <a:r>
              <a:rPr lang="fr-FR" sz="900" dirty="0"/>
              <a:t>du planning, des </a:t>
            </a:r>
            <a:r>
              <a:rPr lang="fr-FR" sz="900" dirty="0" smtClean="0"/>
              <a:t>formateurs, des salles et </a:t>
            </a:r>
            <a:r>
              <a:rPr lang="fr-FR" sz="900" dirty="0"/>
              <a:t>des </a:t>
            </a:r>
            <a:r>
              <a:rPr lang="fr-FR" sz="900" dirty="0" smtClean="0"/>
              <a:t>convocations.</a:t>
            </a:r>
            <a:endParaRPr lang="fr-FR" sz="900" dirty="0"/>
          </a:p>
          <a:p>
            <a:pPr indent="-1714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 smtClean="0"/>
              <a:t>Amélioration continue et conduite </a:t>
            </a:r>
            <a:r>
              <a:rPr lang="fr-FR" sz="900" dirty="0"/>
              <a:t>du changement </a:t>
            </a:r>
            <a:r>
              <a:rPr lang="fr-FR" sz="900" dirty="0" smtClean="0"/>
              <a:t>pour la bascule </a:t>
            </a:r>
            <a:r>
              <a:rPr lang="fr-FR" sz="900" dirty="0"/>
              <a:t>nos formations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       internes </a:t>
            </a:r>
            <a:r>
              <a:rPr lang="fr-FR" sz="900" dirty="0"/>
              <a:t>(100% présentiel) en apprentissage à distance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Assurer </a:t>
            </a:r>
            <a:r>
              <a:rPr lang="fr-FR" sz="900" dirty="0"/>
              <a:t>la qualité des </a:t>
            </a:r>
            <a:r>
              <a:rPr lang="fr-FR" sz="900" dirty="0" smtClean="0"/>
              <a:t>formations</a:t>
            </a:r>
            <a:endParaRPr lang="fr-FR" sz="900" dirty="0"/>
          </a:p>
          <a:p>
            <a:pPr indent="-1714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/>
              <a:t>Audit des évaluations et </a:t>
            </a:r>
            <a:r>
              <a:rPr lang="fr-FR" sz="900" dirty="0" smtClean="0"/>
              <a:t>création de plans </a:t>
            </a:r>
            <a:r>
              <a:rPr lang="fr-FR" sz="900" dirty="0"/>
              <a:t>d’actions </a:t>
            </a:r>
            <a:r>
              <a:rPr lang="fr-FR" sz="900" dirty="0" smtClean="0"/>
              <a:t>associés (évaluations </a:t>
            </a:r>
            <a:r>
              <a:rPr lang="fr-FR" sz="900" dirty="0"/>
              <a:t>formateurs,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      performance </a:t>
            </a:r>
            <a:r>
              <a:rPr lang="fr-FR" sz="900" dirty="0"/>
              <a:t>du service, évaluation des </a:t>
            </a:r>
            <a:r>
              <a:rPr lang="fr-FR" sz="900" dirty="0" smtClean="0"/>
              <a:t>organismes)</a:t>
            </a:r>
            <a:endParaRPr lang="fr-FR" sz="900" dirty="0"/>
          </a:p>
          <a:p>
            <a:pPr indent="-1714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 smtClean="0"/>
              <a:t>Elaborer </a:t>
            </a:r>
            <a:r>
              <a:rPr lang="fr-FR" sz="900" dirty="0"/>
              <a:t>les notes Qualité,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900" dirty="0" smtClean="0"/>
              <a:t>Suivre l’application du Plan de Formation</a:t>
            </a: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 smtClean="0"/>
              <a:t>Assurer la Gestion dans le </a:t>
            </a:r>
            <a:r>
              <a:rPr lang="fr-FR" sz="900" dirty="0"/>
              <a:t>l</a:t>
            </a:r>
            <a:r>
              <a:rPr lang="fr-FR" sz="900" dirty="0" smtClean="0"/>
              <a:t>ogiciel dédié au suivi des Formations</a:t>
            </a:r>
          </a:p>
          <a:p>
            <a:pPr indent="-17145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900" dirty="0" smtClean="0"/>
              <a:t>Gestion administrative en lien avec l’OPCO</a:t>
            </a:r>
            <a:endParaRPr lang="fr-FR" sz="90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fr-FR" sz="900" dirty="0" smtClean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900" b="1" dirty="0" smtClean="0">
                <a:solidFill>
                  <a:srgbClr val="0877BE"/>
                </a:solidFill>
              </a:rPr>
              <a:t>PROFIL RECHERCHÉ</a:t>
            </a:r>
            <a:r>
              <a:rPr lang="fr-FR" sz="900" dirty="0" smtClean="0">
                <a:latin typeface="+mj-lt"/>
              </a:rPr>
              <a:t/>
            </a:r>
            <a:br>
              <a:rPr lang="fr-FR" sz="900" dirty="0" smtClean="0">
                <a:latin typeface="+mj-lt"/>
              </a:rPr>
            </a:br>
            <a:r>
              <a:rPr lang="fr-FR" sz="900" dirty="0"/>
              <a:t>Vous préparez un diplôme </a:t>
            </a:r>
            <a:r>
              <a:rPr lang="fr-FR" sz="900" dirty="0" smtClean="0"/>
              <a:t>de Bac+4 à Bac+5 </a:t>
            </a:r>
            <a:r>
              <a:rPr lang="fr-FR" sz="900" dirty="0"/>
              <a:t>et vous souhaitez développer vos compétences dans un environnement innovant</a:t>
            </a:r>
            <a:r>
              <a:rPr lang="fr-FR" sz="900" dirty="0" smtClean="0"/>
              <a:t>.</a:t>
            </a:r>
            <a:r>
              <a:rPr lang="fr-FR" sz="900" dirty="0"/>
              <a:t> </a:t>
            </a:r>
            <a:r>
              <a:rPr lang="fr-FR" sz="900" dirty="0" smtClean="0"/>
              <a:t>Votre </a:t>
            </a:r>
            <a:r>
              <a:rPr lang="fr-FR" sz="900" dirty="0"/>
              <a:t>énergie et votre aisance relationnelle vous </a:t>
            </a:r>
            <a:r>
              <a:rPr lang="fr-FR" sz="900" dirty="0" smtClean="0"/>
              <a:t>permettent </a:t>
            </a:r>
            <a:r>
              <a:rPr lang="fr-FR" sz="900" dirty="0"/>
              <a:t>d’être proactif(</a:t>
            </a:r>
            <a:r>
              <a:rPr lang="fr-FR" sz="900" dirty="0" err="1"/>
              <a:t>ve</a:t>
            </a:r>
            <a:r>
              <a:rPr lang="fr-FR" sz="900" dirty="0"/>
              <a:t>) dans vos missions. </a:t>
            </a:r>
            <a:r>
              <a:rPr lang="fr-FR" sz="900" dirty="0" smtClean="0"/>
              <a:t>Curieux.se </a:t>
            </a:r>
            <a:r>
              <a:rPr lang="fr-FR" sz="900" dirty="0"/>
              <a:t>d'esprit et force de proposition, vous n'hésitez pas à proposer de nouvelles idées et à prendre des initiatives pour améliorer la qualité de service </a:t>
            </a:r>
            <a:r>
              <a:rPr lang="fr-FR" sz="900" dirty="0" smtClean="0"/>
              <a:t>interne. Vous </a:t>
            </a:r>
            <a:r>
              <a:rPr lang="fr-FR" sz="900" dirty="0"/>
              <a:t>avez envie de travailler dans une équipe dynamique et efficace, ce poste est fait pour vous.</a:t>
            </a:r>
          </a:p>
        </p:txBody>
      </p:sp>
    </p:spTree>
    <p:extLst>
      <p:ext uri="{BB962C8B-B14F-4D97-AF65-F5344CB8AC3E}">
        <p14:creationId xmlns:p14="http://schemas.microsoft.com/office/powerpoint/2010/main" val="30359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3789</TotalTime>
  <Words>442</Words>
  <Application>Microsoft Office PowerPoint</Application>
  <PresentationFormat>Format A4 (210 x 297 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Demi</vt:lpstr>
      <vt:lpstr>Wingdings</vt:lpstr>
      <vt:lpstr>Thème Office</vt:lpstr>
      <vt:lpstr>Présentation PowerPoint</vt:lpstr>
    </vt:vector>
  </TitlesOfParts>
  <Company>ausy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Sebastien LEBOUTET</dc:creator>
  <cp:lastModifiedBy>Samira CHOUITRI</cp:lastModifiedBy>
  <cp:revision>97</cp:revision>
  <cp:lastPrinted>2018-10-22T08:10:02Z</cp:lastPrinted>
  <dcterms:created xsi:type="dcterms:W3CDTF">2018-10-10T14:22:25Z</dcterms:created>
  <dcterms:modified xsi:type="dcterms:W3CDTF">2021-04-19T13:50:51Z</dcterms:modified>
</cp:coreProperties>
</file>