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58" r:id="rId6"/>
    <p:sldId id="261" r:id="rId7"/>
    <p:sldId id="266" r:id="rId8"/>
    <p:sldId id="257" r:id="rId9"/>
    <p:sldId id="265" r:id="rId10"/>
    <p:sldId id="267" r:id="rId11"/>
    <p:sldId id="263"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073" userDrawn="1">
          <p15:clr>
            <a:srgbClr val="A4A3A4"/>
          </p15:clr>
        </p15:guide>
        <p15:guide id="4" orient="horz" pos="11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3D9FC1-D725-4BC4-ADA1-06AFFFA4ED5C}" v="162" dt="2021-05-21T13:28:48.4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7211" autoAdjust="0"/>
  </p:normalViewPr>
  <p:slideViewPr>
    <p:cSldViewPr snapToGrid="0">
      <p:cViewPr>
        <p:scale>
          <a:sx n="50" d="100"/>
          <a:sy n="50" d="100"/>
        </p:scale>
        <p:origin x="970" y="130"/>
      </p:cViewPr>
      <p:guideLst>
        <p:guide orient="horz" pos="2160"/>
        <p:guide pos="3840"/>
        <p:guide pos="1073"/>
        <p:guide orient="horz" pos="11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emence BEA" userId="28704751-ebc5-4d08-8ed2-e29bfc8f9d14" providerId="ADAL" clId="{A93D9FC1-D725-4BC4-ADA1-06AFFFA4ED5C}"/>
    <pc:docChg chg="undo custSel addSld modSld sldOrd">
      <pc:chgData name="Clemence BEA" userId="28704751-ebc5-4d08-8ed2-e29bfc8f9d14" providerId="ADAL" clId="{A93D9FC1-D725-4BC4-ADA1-06AFFFA4ED5C}" dt="2021-05-21T13:28:56.391" v="1786" actId="20577"/>
      <pc:docMkLst>
        <pc:docMk/>
      </pc:docMkLst>
      <pc:sldChg chg="addSp delSp modSp">
        <pc:chgData name="Clemence BEA" userId="28704751-ebc5-4d08-8ed2-e29bfc8f9d14" providerId="ADAL" clId="{A93D9FC1-D725-4BC4-ADA1-06AFFFA4ED5C}" dt="2021-05-17T18:26:02.625" v="91" actId="478"/>
        <pc:sldMkLst>
          <pc:docMk/>
          <pc:sldMk cId="4038007247" sldId="256"/>
        </pc:sldMkLst>
        <pc:spChg chg="add del mod">
          <ac:chgData name="Clemence BEA" userId="28704751-ebc5-4d08-8ed2-e29bfc8f9d14" providerId="ADAL" clId="{A93D9FC1-D725-4BC4-ADA1-06AFFFA4ED5C}" dt="2021-05-17T18:26:02.625" v="91" actId="478"/>
          <ac:spMkLst>
            <pc:docMk/>
            <pc:sldMk cId="4038007247" sldId="256"/>
            <ac:spMk id="10" creationId="{F1FA3361-2059-421A-B15C-BC5147BCEFBB}"/>
          </ac:spMkLst>
        </pc:spChg>
        <pc:spChg chg="add del mod">
          <ac:chgData name="Clemence BEA" userId="28704751-ebc5-4d08-8ed2-e29bfc8f9d14" providerId="ADAL" clId="{A93D9FC1-D725-4BC4-ADA1-06AFFFA4ED5C}" dt="2021-05-17T18:26:02.625" v="91" actId="478"/>
          <ac:spMkLst>
            <pc:docMk/>
            <pc:sldMk cId="4038007247" sldId="256"/>
            <ac:spMk id="11" creationId="{D2DF7638-1249-4286-A52F-8572A73AE989}"/>
          </ac:spMkLst>
        </pc:spChg>
        <pc:spChg chg="add del mod">
          <ac:chgData name="Clemence BEA" userId="28704751-ebc5-4d08-8ed2-e29bfc8f9d14" providerId="ADAL" clId="{A93D9FC1-D725-4BC4-ADA1-06AFFFA4ED5C}" dt="2021-05-17T18:26:02.625" v="91" actId="478"/>
          <ac:spMkLst>
            <pc:docMk/>
            <pc:sldMk cId="4038007247" sldId="256"/>
            <ac:spMk id="12" creationId="{1CAB6BB8-3A24-4616-8584-515C6AC1DB94}"/>
          </ac:spMkLst>
        </pc:spChg>
        <pc:spChg chg="add del mod">
          <ac:chgData name="Clemence BEA" userId="28704751-ebc5-4d08-8ed2-e29bfc8f9d14" providerId="ADAL" clId="{A93D9FC1-D725-4BC4-ADA1-06AFFFA4ED5C}" dt="2021-05-17T18:26:02.625" v="91" actId="478"/>
          <ac:spMkLst>
            <pc:docMk/>
            <pc:sldMk cId="4038007247" sldId="256"/>
            <ac:spMk id="13" creationId="{F9DD5D77-A835-4DC1-893B-669E921A4D52}"/>
          </ac:spMkLst>
        </pc:spChg>
        <pc:spChg chg="add del mod">
          <ac:chgData name="Clemence BEA" userId="28704751-ebc5-4d08-8ed2-e29bfc8f9d14" providerId="ADAL" clId="{A93D9FC1-D725-4BC4-ADA1-06AFFFA4ED5C}" dt="2021-05-17T18:26:02.625" v="91" actId="478"/>
          <ac:spMkLst>
            <pc:docMk/>
            <pc:sldMk cId="4038007247" sldId="256"/>
            <ac:spMk id="16" creationId="{090F079A-84E9-4257-9B0C-90EA84736AF0}"/>
          </ac:spMkLst>
        </pc:spChg>
        <pc:spChg chg="add del mod">
          <ac:chgData name="Clemence BEA" userId="28704751-ebc5-4d08-8ed2-e29bfc8f9d14" providerId="ADAL" clId="{A93D9FC1-D725-4BC4-ADA1-06AFFFA4ED5C}" dt="2021-05-17T18:26:02.625" v="91" actId="478"/>
          <ac:spMkLst>
            <pc:docMk/>
            <pc:sldMk cId="4038007247" sldId="256"/>
            <ac:spMk id="17" creationId="{AA4A2BC8-2B60-4F47-9191-D3F1CAC19402}"/>
          </ac:spMkLst>
        </pc:spChg>
        <pc:spChg chg="add del mod">
          <ac:chgData name="Clemence BEA" userId="28704751-ebc5-4d08-8ed2-e29bfc8f9d14" providerId="ADAL" clId="{A93D9FC1-D725-4BC4-ADA1-06AFFFA4ED5C}" dt="2021-05-17T18:26:02.625" v="91" actId="478"/>
          <ac:spMkLst>
            <pc:docMk/>
            <pc:sldMk cId="4038007247" sldId="256"/>
            <ac:spMk id="18" creationId="{29EE91D4-1DF9-4529-AECD-604CD21D80AA}"/>
          </ac:spMkLst>
        </pc:spChg>
        <pc:spChg chg="add del mod">
          <ac:chgData name="Clemence BEA" userId="28704751-ebc5-4d08-8ed2-e29bfc8f9d14" providerId="ADAL" clId="{A93D9FC1-D725-4BC4-ADA1-06AFFFA4ED5C}" dt="2021-05-17T18:26:02.625" v="91" actId="478"/>
          <ac:spMkLst>
            <pc:docMk/>
            <pc:sldMk cId="4038007247" sldId="256"/>
            <ac:spMk id="19" creationId="{63798306-AA2F-48C0-965B-928F46CE6A7A}"/>
          </ac:spMkLst>
        </pc:spChg>
        <pc:graphicFrameChg chg="add del mod">
          <ac:chgData name="Clemence BEA" userId="28704751-ebc5-4d08-8ed2-e29bfc8f9d14" providerId="ADAL" clId="{A93D9FC1-D725-4BC4-ADA1-06AFFFA4ED5C}" dt="2021-05-17T18:26:02.625" v="91" actId="478"/>
          <ac:graphicFrameMkLst>
            <pc:docMk/>
            <pc:sldMk cId="4038007247" sldId="256"/>
            <ac:graphicFrameMk id="6" creationId="{93BC1305-C3DB-4A0F-89E6-8DE6B1084A09}"/>
          </ac:graphicFrameMkLst>
        </pc:graphicFrameChg>
        <pc:picChg chg="add del mod">
          <ac:chgData name="Clemence BEA" userId="28704751-ebc5-4d08-8ed2-e29bfc8f9d14" providerId="ADAL" clId="{A93D9FC1-D725-4BC4-ADA1-06AFFFA4ED5C}" dt="2021-05-17T18:26:02.625" v="91" actId="478"/>
          <ac:picMkLst>
            <pc:docMk/>
            <pc:sldMk cId="4038007247" sldId="256"/>
            <ac:picMk id="7" creationId="{5C270840-9046-48AD-8489-F095AE97328B}"/>
          </ac:picMkLst>
        </pc:picChg>
        <pc:picChg chg="add del mod">
          <ac:chgData name="Clemence BEA" userId="28704751-ebc5-4d08-8ed2-e29bfc8f9d14" providerId="ADAL" clId="{A93D9FC1-D725-4BC4-ADA1-06AFFFA4ED5C}" dt="2021-05-17T18:26:02.625" v="91" actId="478"/>
          <ac:picMkLst>
            <pc:docMk/>
            <pc:sldMk cId="4038007247" sldId="256"/>
            <ac:picMk id="8" creationId="{3A573AE9-D2A7-481B-A093-29768889B9C9}"/>
          </ac:picMkLst>
        </pc:picChg>
        <pc:picChg chg="add del mod">
          <ac:chgData name="Clemence BEA" userId="28704751-ebc5-4d08-8ed2-e29bfc8f9d14" providerId="ADAL" clId="{A93D9FC1-D725-4BC4-ADA1-06AFFFA4ED5C}" dt="2021-05-17T18:26:02.625" v="91" actId="478"/>
          <ac:picMkLst>
            <pc:docMk/>
            <pc:sldMk cId="4038007247" sldId="256"/>
            <ac:picMk id="9" creationId="{222FAEA2-B113-4A49-9753-AD6493C0D8D2}"/>
          </ac:picMkLst>
        </pc:picChg>
        <pc:picChg chg="add del mod">
          <ac:chgData name="Clemence BEA" userId="28704751-ebc5-4d08-8ed2-e29bfc8f9d14" providerId="ADAL" clId="{A93D9FC1-D725-4BC4-ADA1-06AFFFA4ED5C}" dt="2021-05-17T18:26:02.625" v="91" actId="478"/>
          <ac:picMkLst>
            <pc:docMk/>
            <pc:sldMk cId="4038007247" sldId="256"/>
            <ac:picMk id="14" creationId="{8B27C2B8-53E1-474B-A8F6-C71177922409}"/>
          </ac:picMkLst>
        </pc:picChg>
        <pc:picChg chg="add del mod">
          <ac:chgData name="Clemence BEA" userId="28704751-ebc5-4d08-8ed2-e29bfc8f9d14" providerId="ADAL" clId="{A93D9FC1-D725-4BC4-ADA1-06AFFFA4ED5C}" dt="2021-05-17T18:26:02.625" v="91" actId="478"/>
          <ac:picMkLst>
            <pc:docMk/>
            <pc:sldMk cId="4038007247" sldId="256"/>
            <ac:picMk id="15" creationId="{8F4A28CD-AB3C-4623-9196-04D4679BBE46}"/>
          </ac:picMkLst>
        </pc:picChg>
      </pc:sldChg>
      <pc:sldChg chg="addSp delSp modSp modAnim">
        <pc:chgData name="Clemence BEA" userId="28704751-ebc5-4d08-8ed2-e29bfc8f9d14" providerId="ADAL" clId="{A93D9FC1-D725-4BC4-ADA1-06AFFFA4ED5C}" dt="2021-05-21T13:28:39.771" v="1777"/>
        <pc:sldMkLst>
          <pc:docMk/>
          <pc:sldMk cId="4124597562" sldId="257"/>
        </pc:sldMkLst>
        <pc:spChg chg="add del mod">
          <ac:chgData name="Clemence BEA" userId="28704751-ebc5-4d08-8ed2-e29bfc8f9d14" providerId="ADAL" clId="{A93D9FC1-D725-4BC4-ADA1-06AFFFA4ED5C}" dt="2021-05-21T13:16:52.192" v="1352"/>
          <ac:spMkLst>
            <pc:docMk/>
            <pc:sldMk cId="4124597562" sldId="257"/>
            <ac:spMk id="4" creationId="{7083B789-A804-4974-A2B9-9D547C746E8D}"/>
          </ac:spMkLst>
        </pc:spChg>
        <pc:spChg chg="del">
          <ac:chgData name="Clemence BEA" userId="28704751-ebc5-4d08-8ed2-e29bfc8f9d14" providerId="ADAL" clId="{A93D9FC1-D725-4BC4-ADA1-06AFFFA4ED5C}" dt="2021-05-21T13:21:53.537" v="1506" actId="478"/>
          <ac:spMkLst>
            <pc:docMk/>
            <pc:sldMk cId="4124597562" sldId="257"/>
            <ac:spMk id="5" creationId="{22EBACD0-20C8-4DD5-A8F0-CFB1ED99F177}"/>
          </ac:spMkLst>
        </pc:spChg>
        <pc:spChg chg="del mod">
          <ac:chgData name="Clemence BEA" userId="28704751-ebc5-4d08-8ed2-e29bfc8f9d14" providerId="ADAL" clId="{A93D9FC1-D725-4BC4-ADA1-06AFFFA4ED5C}" dt="2021-05-19T16:40:32.053" v="977" actId="478"/>
          <ac:spMkLst>
            <pc:docMk/>
            <pc:sldMk cId="4124597562" sldId="257"/>
            <ac:spMk id="8" creationId="{045F41C0-4F7B-4ECF-9C4B-EA9B01526F43}"/>
          </ac:spMkLst>
        </pc:spChg>
        <pc:spChg chg="del mod">
          <ac:chgData name="Clemence BEA" userId="28704751-ebc5-4d08-8ed2-e29bfc8f9d14" providerId="ADAL" clId="{A93D9FC1-D725-4BC4-ADA1-06AFFFA4ED5C}" dt="2021-05-19T16:40:30.499" v="976" actId="478"/>
          <ac:spMkLst>
            <pc:docMk/>
            <pc:sldMk cId="4124597562" sldId="257"/>
            <ac:spMk id="9" creationId="{490A67E8-E2A1-4B6D-9016-6810F4D54870}"/>
          </ac:spMkLst>
        </pc:spChg>
        <pc:spChg chg="add mod ord">
          <ac:chgData name="Clemence BEA" userId="28704751-ebc5-4d08-8ed2-e29bfc8f9d14" providerId="ADAL" clId="{A93D9FC1-D725-4BC4-ADA1-06AFFFA4ED5C}" dt="2021-05-21T13:21:03.335" v="1468" actId="207"/>
          <ac:spMkLst>
            <pc:docMk/>
            <pc:sldMk cId="4124597562" sldId="257"/>
            <ac:spMk id="12" creationId="{05A2280F-3E00-4F28-BDE3-52B5E034DE59}"/>
          </ac:spMkLst>
        </pc:spChg>
        <pc:spChg chg="add mod">
          <ac:chgData name="Clemence BEA" userId="28704751-ebc5-4d08-8ed2-e29bfc8f9d14" providerId="ADAL" clId="{A93D9FC1-D725-4BC4-ADA1-06AFFFA4ED5C}" dt="2021-05-21T13:17:18.828" v="1377" actId="5793"/>
          <ac:spMkLst>
            <pc:docMk/>
            <pc:sldMk cId="4124597562" sldId="257"/>
            <ac:spMk id="13" creationId="{A54037DE-A063-4EA8-A1E3-AC13B2EAEBE4}"/>
          </ac:spMkLst>
        </pc:spChg>
        <pc:spChg chg="add del mod">
          <ac:chgData name="Clemence BEA" userId="28704751-ebc5-4d08-8ed2-e29bfc8f9d14" providerId="ADAL" clId="{A93D9FC1-D725-4BC4-ADA1-06AFFFA4ED5C}" dt="2021-05-21T13:18:48.026" v="1442" actId="478"/>
          <ac:spMkLst>
            <pc:docMk/>
            <pc:sldMk cId="4124597562" sldId="257"/>
            <ac:spMk id="14" creationId="{A449BFFD-4A1C-4968-ABF1-B51A085FBADC}"/>
          </ac:spMkLst>
        </pc:spChg>
        <pc:spChg chg="add mod">
          <ac:chgData name="Clemence BEA" userId="28704751-ebc5-4d08-8ed2-e29bfc8f9d14" providerId="ADAL" clId="{A93D9FC1-D725-4BC4-ADA1-06AFFFA4ED5C}" dt="2021-05-21T13:22:50.908" v="1538" actId="207"/>
          <ac:spMkLst>
            <pc:docMk/>
            <pc:sldMk cId="4124597562" sldId="257"/>
            <ac:spMk id="19" creationId="{B3CB772D-611E-4132-90C7-5FD04AB2410D}"/>
          </ac:spMkLst>
        </pc:spChg>
        <pc:graphicFrameChg chg="add del mod">
          <ac:chgData name="Clemence BEA" userId="28704751-ebc5-4d08-8ed2-e29bfc8f9d14" providerId="ADAL" clId="{A93D9FC1-D725-4BC4-ADA1-06AFFFA4ED5C}" dt="2021-05-21T13:19:13.004" v="1448" actId="478"/>
          <ac:graphicFrameMkLst>
            <pc:docMk/>
            <pc:sldMk cId="4124597562" sldId="257"/>
            <ac:graphicFrameMk id="15" creationId="{ADD507A4-5D51-4DF9-B24F-E2C2CFDB56F6}"/>
          </ac:graphicFrameMkLst>
        </pc:graphicFrameChg>
        <pc:graphicFrameChg chg="add mod">
          <ac:chgData name="Clemence BEA" userId="28704751-ebc5-4d08-8ed2-e29bfc8f9d14" providerId="ADAL" clId="{A93D9FC1-D725-4BC4-ADA1-06AFFFA4ED5C}" dt="2021-05-21T13:21:21.559" v="1503"/>
          <ac:graphicFrameMkLst>
            <pc:docMk/>
            <pc:sldMk cId="4124597562" sldId="257"/>
            <ac:graphicFrameMk id="16" creationId="{37D68C18-17AE-413C-9C2F-84DC95D02D28}"/>
          </ac:graphicFrameMkLst>
        </pc:graphicFrameChg>
        <pc:picChg chg="mod">
          <ac:chgData name="Clemence BEA" userId="28704751-ebc5-4d08-8ed2-e29bfc8f9d14" providerId="ADAL" clId="{A93D9FC1-D725-4BC4-ADA1-06AFFFA4ED5C}" dt="2021-05-21T13:07:59.053" v="1023" actId="1076"/>
          <ac:picMkLst>
            <pc:docMk/>
            <pc:sldMk cId="4124597562" sldId="257"/>
            <ac:picMk id="6" creationId="{DE101841-919D-4522-AD07-6A328B704DF6}"/>
          </ac:picMkLst>
        </pc:picChg>
        <pc:picChg chg="add mod">
          <ac:chgData name="Clemence BEA" userId="28704751-ebc5-4d08-8ed2-e29bfc8f9d14" providerId="ADAL" clId="{A93D9FC1-D725-4BC4-ADA1-06AFFFA4ED5C}" dt="2021-05-21T13:16:39.434" v="1348" actId="1076"/>
          <ac:picMkLst>
            <pc:docMk/>
            <pc:sldMk cId="4124597562" sldId="257"/>
            <ac:picMk id="10" creationId="{15475CE5-4A9E-4FFA-A017-E7ED4994A6A3}"/>
          </ac:picMkLst>
        </pc:picChg>
        <pc:picChg chg="add mod">
          <ac:chgData name="Clemence BEA" userId="28704751-ebc5-4d08-8ed2-e29bfc8f9d14" providerId="ADAL" clId="{A93D9FC1-D725-4BC4-ADA1-06AFFFA4ED5C}" dt="2021-05-21T13:20:47.523" v="1465" actId="14100"/>
          <ac:picMkLst>
            <pc:docMk/>
            <pc:sldMk cId="4124597562" sldId="257"/>
            <ac:picMk id="11" creationId="{6DC3F0B6-0355-44BB-932A-20C6F23CF02C}"/>
          </ac:picMkLst>
        </pc:picChg>
        <pc:picChg chg="add mod">
          <ac:chgData name="Clemence BEA" userId="28704751-ebc5-4d08-8ed2-e29bfc8f9d14" providerId="ADAL" clId="{A93D9FC1-D725-4BC4-ADA1-06AFFFA4ED5C}" dt="2021-05-21T13:22:55.291" v="1539" actId="1076"/>
          <ac:picMkLst>
            <pc:docMk/>
            <pc:sldMk cId="4124597562" sldId="257"/>
            <ac:picMk id="18" creationId="{7886AE0E-4E3F-4F1F-AF17-5CBC11A3B9BE}"/>
          </ac:picMkLst>
        </pc:picChg>
        <pc:picChg chg="add del mod">
          <ac:chgData name="Clemence BEA" userId="28704751-ebc5-4d08-8ed2-e29bfc8f9d14" providerId="ADAL" clId="{A93D9FC1-D725-4BC4-ADA1-06AFFFA4ED5C}" dt="2021-05-21T13:28:39.771" v="1777"/>
          <ac:picMkLst>
            <pc:docMk/>
            <pc:sldMk cId="4124597562" sldId="257"/>
            <ac:picMk id="1026" creationId="{124C53D3-9211-4FCA-9C3E-3BAA1F323546}"/>
          </ac:picMkLst>
        </pc:picChg>
        <pc:cxnChg chg="del mod">
          <ac:chgData name="Clemence BEA" userId="28704751-ebc5-4d08-8ed2-e29bfc8f9d14" providerId="ADAL" clId="{A93D9FC1-D725-4BC4-ADA1-06AFFFA4ED5C}" dt="2021-05-19T16:40:36.083" v="979" actId="478"/>
          <ac:cxnSpMkLst>
            <pc:docMk/>
            <pc:sldMk cId="4124597562" sldId="257"/>
            <ac:cxnSpMk id="7" creationId="{CA3EB32E-815B-45A8-B18C-751F2560FE6D}"/>
          </ac:cxnSpMkLst>
        </pc:cxnChg>
      </pc:sldChg>
      <pc:sldChg chg="addSp delSp modSp">
        <pc:chgData name="Clemence BEA" userId="28704751-ebc5-4d08-8ed2-e29bfc8f9d14" providerId="ADAL" clId="{A93D9FC1-D725-4BC4-ADA1-06AFFFA4ED5C}" dt="2021-05-21T13:05:36.218" v="989" actId="1076"/>
        <pc:sldMkLst>
          <pc:docMk/>
          <pc:sldMk cId="4048546759" sldId="258"/>
        </pc:sldMkLst>
        <pc:spChg chg="del">
          <ac:chgData name="Clemence BEA" userId="28704751-ebc5-4d08-8ed2-e29bfc8f9d14" providerId="ADAL" clId="{A93D9FC1-D725-4BC4-ADA1-06AFFFA4ED5C}" dt="2021-05-21T13:05:34.922" v="988" actId="478"/>
          <ac:spMkLst>
            <pc:docMk/>
            <pc:sldMk cId="4048546759" sldId="258"/>
            <ac:spMk id="4" creationId="{40115E78-6328-4FA3-B523-42F6CE19910E}"/>
          </ac:spMkLst>
        </pc:spChg>
        <pc:picChg chg="mod">
          <ac:chgData name="Clemence BEA" userId="28704751-ebc5-4d08-8ed2-e29bfc8f9d14" providerId="ADAL" clId="{A93D9FC1-D725-4BC4-ADA1-06AFFFA4ED5C}" dt="2021-05-21T13:05:33.147" v="987" actId="1076"/>
          <ac:picMkLst>
            <pc:docMk/>
            <pc:sldMk cId="4048546759" sldId="258"/>
            <ac:picMk id="5" creationId="{74816F7C-4CE5-45AD-8085-36AD292ECBDA}"/>
          </ac:picMkLst>
        </pc:picChg>
        <pc:picChg chg="add del mod">
          <ac:chgData name="Clemence BEA" userId="28704751-ebc5-4d08-8ed2-e29bfc8f9d14" providerId="ADAL" clId="{A93D9FC1-D725-4BC4-ADA1-06AFFFA4ED5C}" dt="2021-05-21T13:05:36.218" v="989" actId="1076"/>
          <ac:picMkLst>
            <pc:docMk/>
            <pc:sldMk cId="4048546759" sldId="258"/>
            <ac:picMk id="9" creationId="{AEAC01DC-38AE-4124-AC15-EE94D0AFD3D8}"/>
          </ac:picMkLst>
        </pc:picChg>
      </pc:sldChg>
      <pc:sldChg chg="addSp delSp modSp">
        <pc:chgData name="Clemence BEA" userId="28704751-ebc5-4d08-8ed2-e29bfc8f9d14" providerId="ADAL" clId="{A93D9FC1-D725-4BC4-ADA1-06AFFFA4ED5C}" dt="2021-05-21T13:28:56.391" v="1786" actId="20577"/>
        <pc:sldMkLst>
          <pc:docMk/>
          <pc:sldMk cId="2927209577" sldId="261"/>
        </pc:sldMkLst>
        <pc:spChg chg="mod">
          <ac:chgData name="Clemence BEA" userId="28704751-ebc5-4d08-8ed2-e29bfc8f9d14" providerId="ADAL" clId="{A93D9FC1-D725-4BC4-ADA1-06AFFFA4ED5C}" dt="2021-05-21T13:06:50.506" v="1008" actId="1076"/>
          <ac:spMkLst>
            <pc:docMk/>
            <pc:sldMk cId="2927209577" sldId="261"/>
            <ac:spMk id="8" creationId="{272890C6-5D36-451F-BE15-027656A9B02B}"/>
          </ac:spMkLst>
        </pc:spChg>
        <pc:spChg chg="mod">
          <ac:chgData name="Clemence BEA" userId="28704751-ebc5-4d08-8ed2-e29bfc8f9d14" providerId="ADAL" clId="{A93D9FC1-D725-4BC4-ADA1-06AFFFA4ED5C}" dt="2021-05-21T13:28:56.391" v="1786" actId="20577"/>
          <ac:spMkLst>
            <pc:docMk/>
            <pc:sldMk cId="2927209577" sldId="261"/>
            <ac:spMk id="9" creationId="{9927D67A-AF07-4882-ADB7-77B8A073FDA9}"/>
          </ac:spMkLst>
        </pc:spChg>
        <pc:picChg chg="mod">
          <ac:chgData name="Clemence BEA" userId="28704751-ebc5-4d08-8ed2-e29bfc8f9d14" providerId="ADAL" clId="{A93D9FC1-D725-4BC4-ADA1-06AFFFA4ED5C}" dt="2021-05-21T13:06:54.455" v="1011" actId="1076"/>
          <ac:picMkLst>
            <pc:docMk/>
            <pc:sldMk cId="2927209577" sldId="261"/>
            <ac:picMk id="6" creationId="{DE101841-919D-4522-AD07-6A328B704DF6}"/>
          </ac:picMkLst>
        </pc:picChg>
        <pc:picChg chg="mod">
          <ac:chgData name="Clemence BEA" userId="28704751-ebc5-4d08-8ed2-e29bfc8f9d14" providerId="ADAL" clId="{A93D9FC1-D725-4BC4-ADA1-06AFFFA4ED5C}" dt="2021-05-21T13:28:47.668" v="1779" actId="1076"/>
          <ac:picMkLst>
            <pc:docMk/>
            <pc:sldMk cId="2927209577" sldId="261"/>
            <ac:picMk id="12" creationId="{72BE4D49-8FD2-4DFD-B760-C6B4F6D80922}"/>
          </ac:picMkLst>
        </pc:picChg>
        <pc:picChg chg="add mod">
          <ac:chgData name="Clemence BEA" userId="28704751-ebc5-4d08-8ed2-e29bfc8f9d14" providerId="ADAL" clId="{A93D9FC1-D725-4BC4-ADA1-06AFFFA4ED5C}" dt="2021-05-21T13:06:52.049" v="1009" actId="1076"/>
          <ac:picMkLst>
            <pc:docMk/>
            <pc:sldMk cId="2927209577" sldId="261"/>
            <ac:picMk id="13" creationId="{6F024C22-E679-4023-9834-2DEF64FC1730}"/>
          </ac:picMkLst>
        </pc:picChg>
        <pc:picChg chg="add del mod">
          <ac:chgData name="Clemence BEA" userId="28704751-ebc5-4d08-8ed2-e29bfc8f9d14" providerId="ADAL" clId="{A93D9FC1-D725-4BC4-ADA1-06AFFFA4ED5C}" dt="2021-05-21T13:08:18.078" v="1030"/>
          <ac:picMkLst>
            <pc:docMk/>
            <pc:sldMk cId="2927209577" sldId="261"/>
            <ac:picMk id="14" creationId="{45FECDF8-571F-4B59-A03F-05030888257D}"/>
          </ac:picMkLst>
        </pc:picChg>
        <pc:picChg chg="add mod">
          <ac:chgData name="Clemence BEA" userId="28704751-ebc5-4d08-8ed2-e29bfc8f9d14" providerId="ADAL" clId="{A93D9FC1-D725-4BC4-ADA1-06AFFFA4ED5C}" dt="2021-05-21T13:28:51.652" v="1782" actId="1076"/>
          <ac:picMkLst>
            <pc:docMk/>
            <pc:sldMk cId="2927209577" sldId="261"/>
            <ac:picMk id="15" creationId="{16CA89E1-A7CA-41EC-9ED4-F06A70A57A71}"/>
          </ac:picMkLst>
        </pc:picChg>
        <pc:cxnChg chg="mod">
          <ac:chgData name="Clemence BEA" userId="28704751-ebc5-4d08-8ed2-e29bfc8f9d14" providerId="ADAL" clId="{A93D9FC1-D725-4BC4-ADA1-06AFFFA4ED5C}" dt="2021-05-21T13:06:50.506" v="1008" actId="1076"/>
          <ac:cxnSpMkLst>
            <pc:docMk/>
            <pc:sldMk cId="2927209577" sldId="261"/>
            <ac:cxnSpMk id="7" creationId="{52E8877D-1B36-443C-9636-A1A522BA8245}"/>
          </ac:cxnSpMkLst>
        </pc:cxnChg>
      </pc:sldChg>
      <pc:sldChg chg="addSp delSp modSp ord modAnim modNotesTx">
        <pc:chgData name="Clemence BEA" userId="28704751-ebc5-4d08-8ed2-e29bfc8f9d14" providerId="ADAL" clId="{A93D9FC1-D725-4BC4-ADA1-06AFFFA4ED5C}" dt="2021-05-21T13:28:08.540" v="1763"/>
        <pc:sldMkLst>
          <pc:docMk/>
          <pc:sldMk cId="3047925093" sldId="265"/>
        </pc:sldMkLst>
        <pc:spChg chg="mod">
          <ac:chgData name="Clemence BEA" userId="28704751-ebc5-4d08-8ed2-e29bfc8f9d14" providerId="ADAL" clId="{A93D9FC1-D725-4BC4-ADA1-06AFFFA4ED5C}" dt="2021-05-17T19:33:56.345" v="894" actId="1038"/>
          <ac:spMkLst>
            <pc:docMk/>
            <pc:sldMk cId="3047925093" sldId="265"/>
            <ac:spMk id="2" creationId="{E5F3323D-8EC2-43DF-BEC4-C01CB22EAB54}"/>
          </ac:spMkLst>
        </pc:spChg>
        <pc:spChg chg="mod">
          <ac:chgData name="Clemence BEA" userId="28704751-ebc5-4d08-8ed2-e29bfc8f9d14" providerId="ADAL" clId="{A93D9FC1-D725-4BC4-ADA1-06AFFFA4ED5C}" dt="2021-05-17T19:33:56.345" v="894" actId="1038"/>
          <ac:spMkLst>
            <pc:docMk/>
            <pc:sldMk cId="3047925093" sldId="265"/>
            <ac:spMk id="3" creationId="{14BFF12D-22AB-4E8A-BDC9-E9FF80DA5E8B}"/>
          </ac:spMkLst>
        </pc:spChg>
        <pc:spChg chg="add del mod">
          <ac:chgData name="Clemence BEA" userId="28704751-ebc5-4d08-8ed2-e29bfc8f9d14" providerId="ADAL" clId="{A93D9FC1-D725-4BC4-ADA1-06AFFFA4ED5C}" dt="2021-05-17T19:20:14.867" v="162" actId="478"/>
          <ac:spMkLst>
            <pc:docMk/>
            <pc:sldMk cId="3047925093" sldId="265"/>
            <ac:spMk id="4" creationId="{DD83064C-4A18-4D24-BFE7-CE7D23C91244}"/>
          </ac:spMkLst>
        </pc:spChg>
        <pc:spChg chg="del">
          <ac:chgData name="Clemence BEA" userId="28704751-ebc5-4d08-8ed2-e29bfc8f9d14" providerId="ADAL" clId="{A93D9FC1-D725-4BC4-ADA1-06AFFFA4ED5C}" dt="2021-05-17T19:18:17.579" v="159" actId="478"/>
          <ac:spMkLst>
            <pc:docMk/>
            <pc:sldMk cId="3047925093" sldId="265"/>
            <ac:spMk id="5" creationId="{A1BA812E-B333-4C43-8AE1-783E0A8895F0}"/>
          </ac:spMkLst>
        </pc:spChg>
        <pc:spChg chg="del">
          <ac:chgData name="Clemence BEA" userId="28704751-ebc5-4d08-8ed2-e29bfc8f9d14" providerId="ADAL" clId="{A93D9FC1-D725-4BC4-ADA1-06AFFFA4ED5C}" dt="2021-05-17T19:18:18.811" v="160" actId="478"/>
          <ac:spMkLst>
            <pc:docMk/>
            <pc:sldMk cId="3047925093" sldId="265"/>
            <ac:spMk id="7" creationId="{4E64A96F-2D59-4940-94DA-5973D39FB7A4}"/>
          </ac:spMkLst>
        </pc:spChg>
        <pc:spChg chg="add del mod">
          <ac:chgData name="Clemence BEA" userId="28704751-ebc5-4d08-8ed2-e29bfc8f9d14" providerId="ADAL" clId="{A93D9FC1-D725-4BC4-ADA1-06AFFFA4ED5C}" dt="2021-05-17T19:21:07.244" v="167" actId="478"/>
          <ac:spMkLst>
            <pc:docMk/>
            <pc:sldMk cId="3047925093" sldId="265"/>
            <ac:spMk id="8" creationId="{9E60210F-7DA7-494C-89E7-CD1CD7C5A3CE}"/>
          </ac:spMkLst>
        </pc:spChg>
        <pc:spChg chg="add mod">
          <ac:chgData name="Clemence BEA" userId="28704751-ebc5-4d08-8ed2-e29bfc8f9d14" providerId="ADAL" clId="{A93D9FC1-D725-4BC4-ADA1-06AFFFA4ED5C}" dt="2021-05-17T19:33:56.345" v="894" actId="1038"/>
          <ac:spMkLst>
            <pc:docMk/>
            <pc:sldMk cId="3047925093" sldId="265"/>
            <ac:spMk id="9" creationId="{DE265D0E-DDB6-4ACC-ABCE-60833932924F}"/>
          </ac:spMkLst>
        </pc:spChg>
        <pc:spChg chg="add mod">
          <ac:chgData name="Clemence BEA" userId="28704751-ebc5-4d08-8ed2-e29bfc8f9d14" providerId="ADAL" clId="{A93D9FC1-D725-4BC4-ADA1-06AFFFA4ED5C}" dt="2021-05-17T19:33:56.345" v="894" actId="1038"/>
          <ac:spMkLst>
            <pc:docMk/>
            <pc:sldMk cId="3047925093" sldId="265"/>
            <ac:spMk id="10" creationId="{F77EEF7B-9BA9-46BD-AC30-FAD7D4904439}"/>
          </ac:spMkLst>
        </pc:spChg>
        <pc:spChg chg="add mod">
          <ac:chgData name="Clemence BEA" userId="28704751-ebc5-4d08-8ed2-e29bfc8f9d14" providerId="ADAL" clId="{A93D9FC1-D725-4BC4-ADA1-06AFFFA4ED5C}" dt="2021-05-17T19:33:56.345" v="894" actId="1038"/>
          <ac:spMkLst>
            <pc:docMk/>
            <pc:sldMk cId="3047925093" sldId="265"/>
            <ac:spMk id="11" creationId="{AE130A8A-A36F-433B-B41C-265CAE817413}"/>
          </ac:spMkLst>
        </pc:spChg>
        <pc:spChg chg="add mod">
          <ac:chgData name="Clemence BEA" userId="28704751-ebc5-4d08-8ed2-e29bfc8f9d14" providerId="ADAL" clId="{A93D9FC1-D725-4BC4-ADA1-06AFFFA4ED5C}" dt="2021-05-18T10:20:29.946" v="913" actId="6549"/>
          <ac:spMkLst>
            <pc:docMk/>
            <pc:sldMk cId="3047925093" sldId="265"/>
            <ac:spMk id="12" creationId="{7C850EFE-0C1C-46B7-BDF2-F938F79175D2}"/>
          </ac:spMkLst>
        </pc:spChg>
        <pc:spChg chg="add mod">
          <ac:chgData name="Clemence BEA" userId="28704751-ebc5-4d08-8ed2-e29bfc8f9d14" providerId="ADAL" clId="{A93D9FC1-D725-4BC4-ADA1-06AFFFA4ED5C}" dt="2021-05-18T10:20:52.129" v="959" actId="1038"/>
          <ac:spMkLst>
            <pc:docMk/>
            <pc:sldMk cId="3047925093" sldId="265"/>
            <ac:spMk id="17" creationId="{D5A10C9D-4EC1-493D-B243-4310BB2E1DC1}"/>
          </ac:spMkLst>
        </pc:spChg>
        <pc:spChg chg="add mod">
          <ac:chgData name="Clemence BEA" userId="28704751-ebc5-4d08-8ed2-e29bfc8f9d14" providerId="ADAL" clId="{A93D9FC1-D725-4BC4-ADA1-06AFFFA4ED5C}" dt="2021-05-19T16:39:58.088" v="975" actId="20577"/>
          <ac:spMkLst>
            <pc:docMk/>
            <pc:sldMk cId="3047925093" sldId="265"/>
            <ac:spMk id="20" creationId="{9C836092-7B97-4DA9-8956-5AF7600E009E}"/>
          </ac:spMkLst>
        </pc:spChg>
        <pc:spChg chg="add mod">
          <ac:chgData name="Clemence BEA" userId="28704751-ebc5-4d08-8ed2-e29bfc8f9d14" providerId="ADAL" clId="{A93D9FC1-D725-4BC4-ADA1-06AFFFA4ED5C}" dt="2021-05-18T10:20:56.143" v="972" actId="1037"/>
          <ac:spMkLst>
            <pc:docMk/>
            <pc:sldMk cId="3047925093" sldId="265"/>
            <ac:spMk id="21" creationId="{2478F27C-E9EF-4735-8BA4-E96FA0CEDBA8}"/>
          </ac:spMkLst>
        </pc:spChg>
        <pc:spChg chg="add mod">
          <ac:chgData name="Clemence BEA" userId="28704751-ebc5-4d08-8ed2-e29bfc8f9d14" providerId="ADAL" clId="{A93D9FC1-D725-4BC4-ADA1-06AFFFA4ED5C}" dt="2021-05-18T10:20:44.437" v="944" actId="1038"/>
          <ac:spMkLst>
            <pc:docMk/>
            <pc:sldMk cId="3047925093" sldId="265"/>
            <ac:spMk id="22" creationId="{69A962FC-E9E0-47CC-A383-D4059BF8D2F3}"/>
          </ac:spMkLst>
        </pc:spChg>
        <pc:spChg chg="add mod">
          <ac:chgData name="Clemence BEA" userId="28704751-ebc5-4d08-8ed2-e29bfc8f9d14" providerId="ADAL" clId="{A93D9FC1-D725-4BC4-ADA1-06AFFFA4ED5C}" dt="2021-05-17T19:33:56.345" v="894" actId="1038"/>
          <ac:spMkLst>
            <pc:docMk/>
            <pc:sldMk cId="3047925093" sldId="265"/>
            <ac:spMk id="23" creationId="{ABF3739A-BAC7-439C-9D5E-E5C89F7654F5}"/>
          </ac:spMkLst>
        </pc:spChg>
        <pc:spChg chg="add mod">
          <ac:chgData name="Clemence BEA" userId="28704751-ebc5-4d08-8ed2-e29bfc8f9d14" providerId="ADAL" clId="{A93D9FC1-D725-4BC4-ADA1-06AFFFA4ED5C}" dt="2021-05-18T10:20:52.129" v="959" actId="1038"/>
          <ac:spMkLst>
            <pc:docMk/>
            <pc:sldMk cId="3047925093" sldId="265"/>
            <ac:spMk id="24" creationId="{93DBF693-2123-45D2-9E9D-83812923E5F6}"/>
          </ac:spMkLst>
        </pc:spChg>
        <pc:spChg chg="add mod">
          <ac:chgData name="Clemence BEA" userId="28704751-ebc5-4d08-8ed2-e29bfc8f9d14" providerId="ADAL" clId="{A93D9FC1-D725-4BC4-ADA1-06AFFFA4ED5C}" dt="2021-05-18T10:20:44.437" v="944" actId="1038"/>
          <ac:spMkLst>
            <pc:docMk/>
            <pc:sldMk cId="3047925093" sldId="265"/>
            <ac:spMk id="25" creationId="{01A155D3-E913-455B-B219-75B13ADB121E}"/>
          </ac:spMkLst>
        </pc:spChg>
        <pc:picChg chg="mod">
          <ac:chgData name="Clemence BEA" userId="28704751-ebc5-4d08-8ed2-e29bfc8f9d14" providerId="ADAL" clId="{A93D9FC1-D725-4BC4-ADA1-06AFFFA4ED5C}" dt="2021-05-17T19:25:27.391" v="353" actId="1076"/>
          <ac:picMkLst>
            <pc:docMk/>
            <pc:sldMk cId="3047925093" sldId="265"/>
            <ac:picMk id="6" creationId="{F80A3B82-ED02-4D4F-8879-3E7D8F64D9A9}"/>
          </ac:picMkLst>
        </pc:picChg>
        <pc:picChg chg="add mod">
          <ac:chgData name="Clemence BEA" userId="28704751-ebc5-4d08-8ed2-e29bfc8f9d14" providerId="ADAL" clId="{A93D9FC1-D725-4BC4-ADA1-06AFFFA4ED5C}" dt="2021-05-17T19:33:56.345" v="894" actId="1038"/>
          <ac:picMkLst>
            <pc:docMk/>
            <pc:sldMk cId="3047925093" sldId="265"/>
            <ac:picMk id="14" creationId="{10341714-2A98-4F06-AD07-634160C08B56}"/>
          </ac:picMkLst>
        </pc:picChg>
        <pc:picChg chg="add mod">
          <ac:chgData name="Clemence BEA" userId="28704751-ebc5-4d08-8ed2-e29bfc8f9d14" providerId="ADAL" clId="{A93D9FC1-D725-4BC4-ADA1-06AFFFA4ED5C}" dt="2021-05-17T19:33:56.345" v="894" actId="1038"/>
          <ac:picMkLst>
            <pc:docMk/>
            <pc:sldMk cId="3047925093" sldId="265"/>
            <ac:picMk id="16" creationId="{3BF89101-1373-453C-8E46-01EA1DF962B9}"/>
          </ac:picMkLst>
        </pc:picChg>
        <pc:picChg chg="add mod">
          <ac:chgData name="Clemence BEA" userId="28704751-ebc5-4d08-8ed2-e29bfc8f9d14" providerId="ADAL" clId="{A93D9FC1-D725-4BC4-ADA1-06AFFFA4ED5C}" dt="2021-05-18T10:20:52.129" v="959" actId="1038"/>
          <ac:picMkLst>
            <pc:docMk/>
            <pc:sldMk cId="3047925093" sldId="265"/>
            <ac:picMk id="18" creationId="{F1F1507B-20CE-4A10-9D9E-45CD018339F0}"/>
          </ac:picMkLst>
        </pc:picChg>
        <pc:picChg chg="add mod">
          <ac:chgData name="Clemence BEA" userId="28704751-ebc5-4d08-8ed2-e29bfc8f9d14" providerId="ADAL" clId="{A93D9FC1-D725-4BC4-ADA1-06AFFFA4ED5C}" dt="2021-05-18T10:20:44.437" v="944" actId="1038"/>
          <ac:picMkLst>
            <pc:docMk/>
            <pc:sldMk cId="3047925093" sldId="265"/>
            <ac:picMk id="19" creationId="{483B1139-F8FD-477C-974D-E208C430AC80}"/>
          </ac:picMkLst>
        </pc:picChg>
      </pc:sldChg>
      <pc:sldChg chg="addSp delSp modSp ord modAnim">
        <pc:chgData name="Clemence BEA" userId="28704751-ebc5-4d08-8ed2-e29bfc8f9d14" providerId="ADAL" clId="{A93D9FC1-D725-4BC4-ADA1-06AFFFA4ED5C}" dt="2021-05-21T13:26:31.116" v="1752"/>
        <pc:sldMkLst>
          <pc:docMk/>
          <pc:sldMk cId="1042817788" sldId="266"/>
        </pc:sldMkLst>
        <pc:spChg chg="del mod">
          <ac:chgData name="Clemence BEA" userId="28704751-ebc5-4d08-8ed2-e29bfc8f9d14" providerId="ADAL" clId="{A93D9FC1-D725-4BC4-ADA1-06AFFFA4ED5C}" dt="2021-05-21T13:10:23.249" v="1053" actId="478"/>
          <ac:spMkLst>
            <pc:docMk/>
            <pc:sldMk cId="1042817788" sldId="266"/>
            <ac:spMk id="5" creationId="{A1BA812E-B333-4C43-8AE1-783E0A8895F0}"/>
          </ac:spMkLst>
        </pc:spChg>
        <pc:spChg chg="del">
          <ac:chgData name="Clemence BEA" userId="28704751-ebc5-4d08-8ed2-e29bfc8f9d14" providerId="ADAL" clId="{A93D9FC1-D725-4BC4-ADA1-06AFFFA4ED5C}" dt="2021-05-21T13:11:40.727" v="1063" actId="478"/>
          <ac:spMkLst>
            <pc:docMk/>
            <pc:sldMk cId="1042817788" sldId="266"/>
            <ac:spMk id="7" creationId="{4E64A96F-2D59-4940-94DA-5973D39FB7A4}"/>
          </ac:spMkLst>
        </pc:spChg>
        <pc:spChg chg="add mod">
          <ac:chgData name="Clemence BEA" userId="28704751-ebc5-4d08-8ed2-e29bfc8f9d14" providerId="ADAL" clId="{A93D9FC1-D725-4BC4-ADA1-06AFFFA4ED5C}" dt="2021-05-21T13:15:18.090" v="1330" actId="1076"/>
          <ac:spMkLst>
            <pc:docMk/>
            <pc:sldMk cId="1042817788" sldId="266"/>
            <ac:spMk id="10" creationId="{18A7E3E6-9690-4297-AB43-BBF3C17070D7}"/>
          </ac:spMkLst>
        </pc:spChg>
        <pc:spChg chg="add mod">
          <ac:chgData name="Clemence BEA" userId="28704751-ebc5-4d08-8ed2-e29bfc8f9d14" providerId="ADAL" clId="{A93D9FC1-D725-4BC4-ADA1-06AFFFA4ED5C}" dt="2021-05-21T13:15:42.658" v="1340" actId="1076"/>
          <ac:spMkLst>
            <pc:docMk/>
            <pc:sldMk cId="1042817788" sldId="266"/>
            <ac:spMk id="12" creationId="{EE0111E0-51AB-4ADA-9C02-C84E41450710}"/>
          </ac:spMkLst>
        </pc:spChg>
        <pc:picChg chg="add mod">
          <ac:chgData name="Clemence BEA" userId="28704751-ebc5-4d08-8ed2-e29bfc8f9d14" providerId="ADAL" clId="{A93D9FC1-D725-4BC4-ADA1-06AFFFA4ED5C}" dt="2021-05-21T13:15:28.651" v="1336" actId="1076"/>
          <ac:picMkLst>
            <pc:docMk/>
            <pc:sldMk cId="1042817788" sldId="266"/>
            <ac:picMk id="4" creationId="{0E694F7F-47DD-4769-96F1-11611B0E8AB3}"/>
          </ac:picMkLst>
        </pc:picChg>
        <pc:picChg chg="mod">
          <ac:chgData name="Clemence BEA" userId="28704751-ebc5-4d08-8ed2-e29bfc8f9d14" providerId="ADAL" clId="{A93D9FC1-D725-4BC4-ADA1-06AFFFA4ED5C}" dt="2021-05-21T13:15:14.568" v="1329" actId="1076"/>
          <ac:picMkLst>
            <pc:docMk/>
            <pc:sldMk cId="1042817788" sldId="266"/>
            <ac:picMk id="6" creationId="{F80A3B82-ED02-4D4F-8879-3E7D8F64D9A9}"/>
          </ac:picMkLst>
        </pc:picChg>
        <pc:picChg chg="add mod">
          <ac:chgData name="Clemence BEA" userId="28704751-ebc5-4d08-8ed2-e29bfc8f9d14" providerId="ADAL" clId="{A93D9FC1-D725-4BC4-ADA1-06AFFFA4ED5C}" dt="2021-05-21T13:15:30.642" v="1337" actId="1076"/>
          <ac:picMkLst>
            <pc:docMk/>
            <pc:sldMk cId="1042817788" sldId="266"/>
            <ac:picMk id="8" creationId="{B406FDD1-3882-4DA3-A07B-48DC57DCF8A8}"/>
          </ac:picMkLst>
        </pc:picChg>
        <pc:picChg chg="add mod">
          <ac:chgData name="Clemence BEA" userId="28704751-ebc5-4d08-8ed2-e29bfc8f9d14" providerId="ADAL" clId="{A93D9FC1-D725-4BC4-ADA1-06AFFFA4ED5C}" dt="2021-05-21T13:15:32.557" v="1338" actId="1076"/>
          <ac:picMkLst>
            <pc:docMk/>
            <pc:sldMk cId="1042817788" sldId="266"/>
            <ac:picMk id="9" creationId="{560D7C19-D06D-4A1D-B3DD-3E6527834458}"/>
          </ac:picMkLst>
        </pc:picChg>
        <pc:picChg chg="add mod modCrop">
          <ac:chgData name="Clemence BEA" userId="28704751-ebc5-4d08-8ed2-e29bfc8f9d14" providerId="ADAL" clId="{A93D9FC1-D725-4BC4-ADA1-06AFFFA4ED5C}" dt="2021-05-21T13:15:19.386" v="1331" actId="1076"/>
          <ac:picMkLst>
            <pc:docMk/>
            <pc:sldMk cId="1042817788" sldId="266"/>
            <ac:picMk id="11" creationId="{6F6A50F5-266B-456F-B465-CF7E5A21709E}"/>
          </ac:picMkLst>
        </pc:picChg>
      </pc:sldChg>
      <pc:sldChg chg="addSp delSp modSp add">
        <pc:chgData name="Clemence BEA" userId="28704751-ebc5-4d08-8ed2-e29bfc8f9d14" providerId="ADAL" clId="{A93D9FC1-D725-4BC4-ADA1-06AFFFA4ED5C}" dt="2021-05-21T13:28:28.009" v="1775" actId="20577"/>
        <pc:sldMkLst>
          <pc:docMk/>
          <pc:sldMk cId="1680443780" sldId="267"/>
        </pc:sldMkLst>
        <pc:spChg chg="del mod">
          <ac:chgData name="Clemence BEA" userId="28704751-ebc5-4d08-8ed2-e29bfc8f9d14" providerId="ADAL" clId="{A93D9FC1-D725-4BC4-ADA1-06AFFFA4ED5C}" dt="2021-05-21T13:23:15.147" v="1542"/>
          <ac:spMkLst>
            <pc:docMk/>
            <pc:sldMk cId="1680443780" sldId="267"/>
            <ac:spMk id="4" creationId="{7083B789-A804-4974-A2B9-9D547C746E8D}"/>
          </ac:spMkLst>
        </pc:spChg>
        <pc:spChg chg="del">
          <ac:chgData name="Clemence BEA" userId="28704751-ebc5-4d08-8ed2-e29bfc8f9d14" providerId="ADAL" clId="{A93D9FC1-D725-4BC4-ADA1-06AFFFA4ED5C}" dt="2021-05-21T13:26:04.102" v="1746" actId="478"/>
          <ac:spMkLst>
            <pc:docMk/>
            <pc:sldMk cId="1680443780" sldId="267"/>
            <ac:spMk id="5" creationId="{22EBACD0-20C8-4DD5-A8F0-CFB1ED99F177}"/>
          </ac:spMkLst>
        </pc:spChg>
        <pc:spChg chg="add mod">
          <ac:chgData name="Clemence BEA" userId="28704751-ebc5-4d08-8ed2-e29bfc8f9d14" providerId="ADAL" clId="{A93D9FC1-D725-4BC4-ADA1-06AFFFA4ED5C}" dt="2021-05-21T13:28:28.009" v="1775" actId="20577"/>
          <ac:spMkLst>
            <pc:docMk/>
            <pc:sldMk cId="1680443780" sldId="267"/>
            <ac:spMk id="7" creationId="{11161FB2-CDA5-43CD-AFE5-7AE7252000BA}"/>
          </ac:spMkLst>
        </pc:spChg>
        <pc:spChg chg="add mod">
          <ac:chgData name="Clemence BEA" userId="28704751-ebc5-4d08-8ed2-e29bfc8f9d14" providerId="ADAL" clId="{A93D9FC1-D725-4BC4-ADA1-06AFFFA4ED5C}" dt="2021-05-21T13:24:20.980" v="1654" actId="14100"/>
          <ac:spMkLst>
            <pc:docMk/>
            <pc:sldMk cId="1680443780" sldId="267"/>
            <ac:spMk id="8" creationId="{7D9C3904-8C49-4DD3-8D32-64695F78387E}"/>
          </ac:spMkLst>
        </pc:spChg>
        <pc:picChg chg="add mod">
          <ac:chgData name="Clemence BEA" userId="28704751-ebc5-4d08-8ed2-e29bfc8f9d14" providerId="ADAL" clId="{A93D9FC1-D725-4BC4-ADA1-06AFFFA4ED5C}" dt="2021-05-21T13:25:56.962" v="1745" actId="207"/>
          <ac:picMkLst>
            <pc:docMk/>
            <pc:sldMk cId="1680443780" sldId="267"/>
            <ac:picMk id="11" creationId="{30ED1148-48B1-496E-9808-4BEC15DF37E7}"/>
          </ac:picMkLst>
        </pc:picChg>
        <pc:picChg chg="add mod">
          <ac:chgData name="Clemence BEA" userId="28704751-ebc5-4d08-8ed2-e29bfc8f9d14" providerId="ADAL" clId="{A93D9FC1-D725-4BC4-ADA1-06AFFFA4ED5C}" dt="2021-05-21T13:26:09.548" v="1750" actId="1076"/>
          <ac:picMkLst>
            <pc:docMk/>
            <pc:sldMk cId="1680443780" sldId="267"/>
            <ac:picMk id="12" creationId="{3581D4DC-10E4-4C75-B522-D7AC09BB459E}"/>
          </ac:picMkLst>
        </pc:picChg>
        <pc:cxnChg chg="add">
          <ac:chgData name="Clemence BEA" userId="28704751-ebc5-4d08-8ed2-e29bfc8f9d14" providerId="ADAL" clId="{A93D9FC1-D725-4BC4-ADA1-06AFFFA4ED5C}" dt="2021-05-21T13:25:19.838" v="1736"/>
          <ac:cxnSpMkLst>
            <pc:docMk/>
            <pc:sldMk cId="1680443780" sldId="267"/>
            <ac:cxnSpMk id="9" creationId="{09240904-1E9B-4DE6-9AC3-630954CDCB18}"/>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8709F4-501A-40B4-834D-954033F84430}" type="doc">
      <dgm:prSet loTypeId="urn:microsoft.com/office/officeart/2005/8/layout/arrow2" loCatId="process" qsTypeId="urn:microsoft.com/office/officeart/2005/8/quickstyle/simple1" qsCatId="simple" csTypeId="urn:microsoft.com/office/officeart/2005/8/colors/accent4_4" csCatId="accent4" phldr="1"/>
      <dgm:spPr/>
    </dgm:pt>
    <dgm:pt modelId="{9F9E2CF1-B7AA-4CEE-9A1D-CAF093C08296}">
      <dgm:prSet phldrT="[Texte]"/>
      <dgm:spPr/>
      <dgm:t>
        <a:bodyPr/>
        <a:lstStyle/>
        <a:p>
          <a:r>
            <a:rPr lang="fr-FR" dirty="0"/>
            <a:t> </a:t>
          </a:r>
        </a:p>
      </dgm:t>
    </dgm:pt>
    <dgm:pt modelId="{34A73B91-8DB0-4120-833E-42922EAD117E}" type="parTrans" cxnId="{2D12CF23-0B7C-4E81-9BEB-DA2A5CE7ECEE}">
      <dgm:prSet/>
      <dgm:spPr/>
      <dgm:t>
        <a:bodyPr/>
        <a:lstStyle/>
        <a:p>
          <a:endParaRPr lang="fr-FR"/>
        </a:p>
      </dgm:t>
    </dgm:pt>
    <dgm:pt modelId="{AF964742-20A6-4785-9BAE-CE711345D433}" type="sibTrans" cxnId="{2D12CF23-0B7C-4E81-9BEB-DA2A5CE7ECEE}">
      <dgm:prSet/>
      <dgm:spPr/>
      <dgm:t>
        <a:bodyPr/>
        <a:lstStyle/>
        <a:p>
          <a:endParaRPr lang="fr-FR"/>
        </a:p>
      </dgm:t>
    </dgm:pt>
    <dgm:pt modelId="{097E7077-80ED-413B-9C1A-0BF13E178C5E}">
      <dgm:prSet phldrT="[Texte]" custT="1"/>
      <dgm:spPr/>
      <dgm:t>
        <a:bodyPr/>
        <a:lstStyle/>
        <a:p>
          <a:pPr algn="ctr"/>
          <a:r>
            <a:rPr lang="fr-FR" sz="2800" b="1" dirty="0">
              <a:solidFill>
                <a:schemeClr val="accent4">
                  <a:lumMod val="75000"/>
                </a:schemeClr>
              </a:solidFill>
            </a:rPr>
            <a:t>Achats indirects</a:t>
          </a:r>
        </a:p>
      </dgm:t>
    </dgm:pt>
    <dgm:pt modelId="{8A2EA885-0B16-4CAB-BE35-7F8814265FFE}" type="parTrans" cxnId="{2A311E73-F361-4EC8-85C2-5A4EE5133DDD}">
      <dgm:prSet/>
      <dgm:spPr/>
      <dgm:t>
        <a:bodyPr/>
        <a:lstStyle/>
        <a:p>
          <a:endParaRPr lang="fr-FR"/>
        </a:p>
      </dgm:t>
    </dgm:pt>
    <dgm:pt modelId="{B1618404-97D1-4390-B455-A08089CF9801}" type="sibTrans" cxnId="{2A311E73-F361-4EC8-85C2-5A4EE5133DDD}">
      <dgm:prSet/>
      <dgm:spPr/>
      <dgm:t>
        <a:bodyPr/>
        <a:lstStyle/>
        <a:p>
          <a:endParaRPr lang="fr-FR"/>
        </a:p>
      </dgm:t>
    </dgm:pt>
    <dgm:pt modelId="{ACEA8C61-40BE-4FF1-B02B-DF4B487D6793}" type="pres">
      <dgm:prSet presAssocID="{F28709F4-501A-40B4-834D-954033F84430}" presName="arrowDiagram" presStyleCnt="0">
        <dgm:presLayoutVars>
          <dgm:chMax val="5"/>
          <dgm:dir/>
          <dgm:resizeHandles val="exact"/>
        </dgm:presLayoutVars>
      </dgm:prSet>
      <dgm:spPr/>
    </dgm:pt>
    <dgm:pt modelId="{557C7C88-58C1-4F12-B7A4-64EE20C912C5}" type="pres">
      <dgm:prSet presAssocID="{F28709F4-501A-40B4-834D-954033F84430}" presName="arrow" presStyleLbl="bgShp" presStyleIdx="0" presStyleCnt="1"/>
      <dgm:spPr/>
    </dgm:pt>
    <dgm:pt modelId="{4F4DF709-3A9F-48E4-9921-73E56629F86C}" type="pres">
      <dgm:prSet presAssocID="{F28709F4-501A-40B4-834D-954033F84430}" presName="arrowDiagram2" presStyleCnt="0"/>
      <dgm:spPr/>
    </dgm:pt>
    <dgm:pt modelId="{52B2438E-6AA1-422F-AB0C-4612999360E9}" type="pres">
      <dgm:prSet presAssocID="{9F9E2CF1-B7AA-4CEE-9A1D-CAF093C08296}" presName="bullet2a" presStyleLbl="node1" presStyleIdx="0" presStyleCnt="2"/>
      <dgm:spPr/>
    </dgm:pt>
    <dgm:pt modelId="{CE9316BE-68B5-4A25-8E44-852AFA1FE2DB}" type="pres">
      <dgm:prSet presAssocID="{9F9E2CF1-B7AA-4CEE-9A1D-CAF093C08296}" presName="textBox2a" presStyleLbl="revTx" presStyleIdx="0" presStyleCnt="2">
        <dgm:presLayoutVars>
          <dgm:bulletEnabled val="1"/>
        </dgm:presLayoutVars>
      </dgm:prSet>
      <dgm:spPr/>
    </dgm:pt>
    <dgm:pt modelId="{20372E93-913D-44F5-AFC3-A6FC02FC775D}" type="pres">
      <dgm:prSet presAssocID="{097E7077-80ED-413B-9C1A-0BF13E178C5E}" presName="bullet2b" presStyleLbl="node1" presStyleIdx="1" presStyleCnt="2"/>
      <dgm:spPr/>
    </dgm:pt>
    <dgm:pt modelId="{674557EF-F8F9-42E4-A9C1-C98E87C694D6}" type="pres">
      <dgm:prSet presAssocID="{097E7077-80ED-413B-9C1A-0BF13E178C5E}" presName="textBox2b" presStyleLbl="revTx" presStyleIdx="1" presStyleCnt="2" custLinFactNeighborX="-10035" custLinFactNeighborY="-22297">
        <dgm:presLayoutVars>
          <dgm:bulletEnabled val="1"/>
        </dgm:presLayoutVars>
      </dgm:prSet>
      <dgm:spPr/>
    </dgm:pt>
  </dgm:ptLst>
  <dgm:cxnLst>
    <dgm:cxn modelId="{A9A74B08-0464-405F-BB23-129AC9CDCDB0}" type="presOf" srcId="{9F9E2CF1-B7AA-4CEE-9A1D-CAF093C08296}" destId="{CE9316BE-68B5-4A25-8E44-852AFA1FE2DB}" srcOrd="0" destOrd="0" presId="urn:microsoft.com/office/officeart/2005/8/layout/arrow2"/>
    <dgm:cxn modelId="{780C2E0A-54CD-49AC-8E72-D0571792D2C0}" type="presOf" srcId="{F28709F4-501A-40B4-834D-954033F84430}" destId="{ACEA8C61-40BE-4FF1-B02B-DF4B487D6793}" srcOrd="0" destOrd="0" presId="urn:microsoft.com/office/officeart/2005/8/layout/arrow2"/>
    <dgm:cxn modelId="{2D12CF23-0B7C-4E81-9BEB-DA2A5CE7ECEE}" srcId="{F28709F4-501A-40B4-834D-954033F84430}" destId="{9F9E2CF1-B7AA-4CEE-9A1D-CAF093C08296}" srcOrd="0" destOrd="0" parTransId="{34A73B91-8DB0-4120-833E-42922EAD117E}" sibTransId="{AF964742-20A6-4785-9BAE-CE711345D433}"/>
    <dgm:cxn modelId="{44EED65B-5203-4E93-8CCB-6CECDF17A086}" type="presOf" srcId="{097E7077-80ED-413B-9C1A-0BF13E178C5E}" destId="{674557EF-F8F9-42E4-A9C1-C98E87C694D6}" srcOrd="0" destOrd="0" presId="urn:microsoft.com/office/officeart/2005/8/layout/arrow2"/>
    <dgm:cxn modelId="{2A311E73-F361-4EC8-85C2-5A4EE5133DDD}" srcId="{F28709F4-501A-40B4-834D-954033F84430}" destId="{097E7077-80ED-413B-9C1A-0BF13E178C5E}" srcOrd="1" destOrd="0" parTransId="{8A2EA885-0B16-4CAB-BE35-7F8814265FFE}" sibTransId="{B1618404-97D1-4390-B455-A08089CF9801}"/>
    <dgm:cxn modelId="{C477320A-F35D-4600-9D1D-A3F8109C849E}" type="presParOf" srcId="{ACEA8C61-40BE-4FF1-B02B-DF4B487D6793}" destId="{557C7C88-58C1-4F12-B7A4-64EE20C912C5}" srcOrd="0" destOrd="0" presId="urn:microsoft.com/office/officeart/2005/8/layout/arrow2"/>
    <dgm:cxn modelId="{5B7A57BA-A7C3-4A0F-9DE8-EDED9A4FBF20}" type="presParOf" srcId="{ACEA8C61-40BE-4FF1-B02B-DF4B487D6793}" destId="{4F4DF709-3A9F-48E4-9921-73E56629F86C}" srcOrd="1" destOrd="0" presId="urn:microsoft.com/office/officeart/2005/8/layout/arrow2"/>
    <dgm:cxn modelId="{580C9952-4C84-42B9-B3AB-4EB37F33C574}" type="presParOf" srcId="{4F4DF709-3A9F-48E4-9921-73E56629F86C}" destId="{52B2438E-6AA1-422F-AB0C-4612999360E9}" srcOrd="0" destOrd="0" presId="urn:microsoft.com/office/officeart/2005/8/layout/arrow2"/>
    <dgm:cxn modelId="{1944B5D3-EABD-49CC-9471-21C443FD7A08}" type="presParOf" srcId="{4F4DF709-3A9F-48E4-9921-73E56629F86C}" destId="{CE9316BE-68B5-4A25-8E44-852AFA1FE2DB}" srcOrd="1" destOrd="0" presId="urn:microsoft.com/office/officeart/2005/8/layout/arrow2"/>
    <dgm:cxn modelId="{CA751768-7311-41ED-B0EF-428672D743C7}" type="presParOf" srcId="{4F4DF709-3A9F-48E4-9921-73E56629F86C}" destId="{20372E93-913D-44F5-AFC3-A6FC02FC775D}" srcOrd="2" destOrd="0" presId="urn:microsoft.com/office/officeart/2005/8/layout/arrow2"/>
    <dgm:cxn modelId="{3C91B6DC-41A6-443A-BEE5-DA44C7DE219B}" type="presParOf" srcId="{4F4DF709-3A9F-48E4-9921-73E56629F86C}" destId="{674557EF-F8F9-42E4-A9C1-C98E87C694D6}" srcOrd="3" destOrd="0" presId="urn:microsoft.com/office/officeart/2005/8/layout/arrow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C7C88-58C1-4F12-B7A4-64EE20C912C5}">
      <dsp:nvSpPr>
        <dsp:cNvPr id="0" name=""/>
        <dsp:cNvSpPr/>
      </dsp:nvSpPr>
      <dsp:spPr>
        <a:xfrm>
          <a:off x="335641" y="0"/>
          <a:ext cx="5857737" cy="3661086"/>
        </a:xfrm>
        <a:prstGeom prst="swooshArrow">
          <a:avLst>
            <a:gd name="adj1" fmla="val 25000"/>
            <a:gd name="adj2" fmla="val 25000"/>
          </a:avLst>
        </a:prstGeom>
        <a:solidFill>
          <a:schemeClr val="accent4">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B2438E-6AA1-422F-AB0C-4612999360E9}">
      <dsp:nvSpPr>
        <dsp:cNvPr id="0" name=""/>
        <dsp:cNvSpPr/>
      </dsp:nvSpPr>
      <dsp:spPr>
        <a:xfrm>
          <a:off x="1697565" y="1995291"/>
          <a:ext cx="205020" cy="205020"/>
        </a:xfrm>
        <a:prstGeom prst="ellipse">
          <a:avLst/>
        </a:prstGeom>
        <a:solidFill>
          <a:schemeClr val="accent4">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9316BE-68B5-4A25-8E44-852AFA1FE2DB}">
      <dsp:nvSpPr>
        <dsp:cNvPr id="0" name=""/>
        <dsp:cNvSpPr/>
      </dsp:nvSpPr>
      <dsp:spPr>
        <a:xfrm>
          <a:off x="1800076" y="2097802"/>
          <a:ext cx="1903764" cy="1563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636" tIns="0" rIns="0" bIns="0" numCol="1" spcCol="1270" anchor="t" anchorCtr="0">
          <a:noAutofit/>
        </a:bodyPr>
        <a:lstStyle/>
        <a:p>
          <a:pPr marL="0" lvl="0" indent="0" algn="l" defTabSz="2889250">
            <a:lnSpc>
              <a:spcPct val="90000"/>
            </a:lnSpc>
            <a:spcBef>
              <a:spcPct val="0"/>
            </a:spcBef>
            <a:spcAft>
              <a:spcPct val="35000"/>
            </a:spcAft>
            <a:buNone/>
          </a:pPr>
          <a:r>
            <a:rPr lang="fr-FR" sz="6500" kern="1200" dirty="0"/>
            <a:t> </a:t>
          </a:r>
        </a:p>
      </dsp:txBody>
      <dsp:txXfrm>
        <a:off x="1800076" y="2097802"/>
        <a:ext cx="1903764" cy="1563283"/>
      </dsp:txXfrm>
    </dsp:sp>
    <dsp:sp modelId="{20372E93-913D-44F5-AFC3-A6FC02FC775D}">
      <dsp:nvSpPr>
        <dsp:cNvPr id="0" name=""/>
        <dsp:cNvSpPr/>
      </dsp:nvSpPr>
      <dsp:spPr>
        <a:xfrm>
          <a:off x="3586686" y="1061714"/>
          <a:ext cx="351464" cy="351464"/>
        </a:xfrm>
        <a:prstGeom prst="ellipse">
          <a:avLst/>
        </a:prstGeom>
        <a:solidFill>
          <a:schemeClr val="accent4">
            <a:shade val="50000"/>
            <a:hueOff val="-594204"/>
            <a:satOff val="0"/>
            <a:lumOff val="483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4557EF-F8F9-42E4-A9C1-C98E87C694D6}">
      <dsp:nvSpPr>
        <dsp:cNvPr id="0" name=""/>
        <dsp:cNvSpPr/>
      </dsp:nvSpPr>
      <dsp:spPr>
        <a:xfrm>
          <a:off x="3571375" y="697048"/>
          <a:ext cx="1903764" cy="2423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234" tIns="0" rIns="0" bIns="0" numCol="1" spcCol="1270" anchor="t" anchorCtr="0">
          <a:noAutofit/>
        </a:bodyPr>
        <a:lstStyle/>
        <a:p>
          <a:pPr marL="0" lvl="0" indent="0" algn="ctr" defTabSz="1244600">
            <a:lnSpc>
              <a:spcPct val="90000"/>
            </a:lnSpc>
            <a:spcBef>
              <a:spcPct val="0"/>
            </a:spcBef>
            <a:spcAft>
              <a:spcPct val="35000"/>
            </a:spcAft>
            <a:buNone/>
          </a:pPr>
          <a:r>
            <a:rPr lang="fr-FR" sz="2800" b="1" kern="1200" dirty="0">
              <a:solidFill>
                <a:schemeClr val="accent4">
                  <a:lumMod val="75000"/>
                </a:schemeClr>
              </a:solidFill>
            </a:rPr>
            <a:t>Achats indirects</a:t>
          </a:r>
        </a:p>
      </dsp:txBody>
      <dsp:txXfrm>
        <a:off x="3571375" y="697048"/>
        <a:ext cx="1903764" cy="242363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2D76E-B836-4DE4-ADA1-F7F75F8C7EDF}" type="datetimeFigureOut">
              <a:rPr lang="fr-FR" smtClean="0"/>
              <a:t>17/05/2021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7EDBA-F2A8-4846-91DF-701BAAE87F3C}" type="slidenum">
              <a:rPr lang="fr-FR" smtClean="0"/>
              <a:t>‹N°›</a:t>
            </a:fld>
            <a:endParaRPr lang="fr-FR"/>
          </a:p>
        </p:txBody>
      </p:sp>
    </p:spTree>
    <p:extLst>
      <p:ext uri="{BB962C8B-B14F-4D97-AF65-F5344CB8AC3E}">
        <p14:creationId xmlns:p14="http://schemas.microsoft.com/office/powerpoint/2010/main" val="1385368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49580">
              <a:spcAft>
                <a:spcPts val="0"/>
              </a:spcAft>
            </a:pPr>
            <a:r>
              <a:rPr lang="fr-FR" b="1" dirty="0">
                <a:solidFill>
                  <a:srgbClr val="4472C4"/>
                </a:solidFill>
                <a:latin typeface="Calibri" panose="020F0502020204030204" pitchFamily="34" charset="0"/>
                <a:ea typeface="Times New Roman" panose="02020603050405020304" pitchFamily="18" charset="0"/>
              </a:rPr>
              <a:t>Introduction du sujet </a:t>
            </a:r>
            <a:r>
              <a:rPr lang="fr-FR" sz="1400" b="1" dirty="0">
                <a:solidFill>
                  <a:srgbClr val="4472C4"/>
                </a:solidFill>
                <a:latin typeface="Calibri" panose="020F0502020204030204" pitchFamily="34" charset="0"/>
                <a:ea typeface="Times New Roman" panose="02020603050405020304" pitchFamily="18" charset="0"/>
              </a:rPr>
              <a:t>(2 min)</a:t>
            </a:r>
            <a:endParaRPr lang="fr-FR" sz="1400" dirty="0">
              <a:latin typeface="Times New Roman" panose="02020603050405020304" pitchFamily="18" charset="0"/>
              <a:ea typeface="Times New Roman" panose="02020603050405020304" pitchFamily="18" charset="0"/>
            </a:endParaRPr>
          </a:p>
          <a:p>
            <a:pPr marL="449580">
              <a:spcAft>
                <a:spcPts val="0"/>
              </a:spcAft>
            </a:pPr>
            <a:r>
              <a:rPr lang="fr-FR" dirty="0">
                <a:solidFill>
                  <a:srgbClr val="4472C4"/>
                </a:solidFill>
                <a:latin typeface="Calibri" panose="020F0502020204030204" pitchFamily="34" charset="0"/>
                <a:ea typeface="Times New Roman" panose="02020603050405020304" pitchFamily="18" charset="0"/>
              </a:rPr>
              <a:t>Groupe Rocher entreprise à mission, est engagé en faveur du handicap depuis de nombreuses années au travers notamment du déploiement d’un accord d’entreprise dédié mais aussi au travers d’une structure adaptée dans son organisation au cœur du territoire Breton, structure qui a maintenant + de 25 ans.</a:t>
            </a:r>
            <a:endParaRPr lang="fr-FR" sz="1400" dirty="0">
              <a:latin typeface="Times New Roman" panose="02020603050405020304" pitchFamily="18" charset="0"/>
              <a:ea typeface="Times New Roman" panose="02020603050405020304" pitchFamily="18" charset="0"/>
            </a:endParaRPr>
          </a:p>
          <a:p>
            <a:pPr marL="449580">
              <a:spcAft>
                <a:spcPts val="0"/>
              </a:spcAft>
            </a:pPr>
            <a:r>
              <a:rPr lang="fr-FR" dirty="0">
                <a:solidFill>
                  <a:srgbClr val="4472C4"/>
                </a:solidFill>
                <a:latin typeface="Calibri" panose="020F0502020204030204" pitchFamily="34" charset="0"/>
                <a:ea typeface="Times New Roman" panose="02020603050405020304" pitchFamily="18" charset="0"/>
              </a:rPr>
              <a:t>Groupe Rocher porte par ailleurs la conviction que la performance durable de l’entreprise doit passer par la collaboration avec ses parties prenantes internes et externes, c’est d’ailleurs ce qui a été mis en place dans le cadre du comité de mission du Groupe.</a:t>
            </a:r>
            <a:endParaRPr lang="fr-FR" sz="1400" dirty="0">
              <a:latin typeface="Times New Roman" panose="02020603050405020304" pitchFamily="18" charset="0"/>
              <a:ea typeface="Times New Roman" panose="02020603050405020304" pitchFamily="18" charset="0"/>
            </a:endParaRPr>
          </a:p>
          <a:p>
            <a:pPr marL="449580">
              <a:spcAft>
                <a:spcPts val="0"/>
              </a:spcAft>
            </a:pPr>
            <a:r>
              <a:rPr lang="fr-FR" dirty="0">
                <a:solidFill>
                  <a:srgbClr val="4472C4"/>
                </a:solidFill>
                <a:latin typeface="Calibri" panose="020F0502020204030204" pitchFamily="34" charset="0"/>
                <a:ea typeface="Times New Roman" panose="02020603050405020304" pitchFamily="18" charset="0"/>
              </a:rPr>
              <a:t>Concernant le sujet des achats inclusifs, nous sommes donc sur plusieurs enjeux : celui de la promotion de la diversité d’une part mais aussi sur celui de la capacité de notre organisation à travailler et à apprendre de nos parties prenantes internes et externes en l’occurrence ici nos fournisseurs et sous-traitants mais pas que… nous allons y venir juste après.</a:t>
            </a:r>
            <a:endParaRPr lang="fr-FR" sz="1400" dirty="0">
              <a:latin typeface="Times New Roman" panose="02020603050405020304" pitchFamily="18" charset="0"/>
              <a:ea typeface="Times New Roman" panose="02020603050405020304" pitchFamily="18" charset="0"/>
            </a:endParaRPr>
          </a:p>
          <a:p>
            <a:pPr marL="449580">
              <a:spcAft>
                <a:spcPts val="0"/>
              </a:spcAft>
            </a:pPr>
            <a:r>
              <a:rPr lang="fr-FR" dirty="0">
                <a:solidFill>
                  <a:srgbClr val="4472C4"/>
                </a:solidFill>
                <a:latin typeface="Calibri" panose="020F0502020204030204" pitchFamily="34" charset="0"/>
                <a:ea typeface="Times New Roman" panose="02020603050405020304" pitchFamily="18" charset="0"/>
              </a:rPr>
              <a:t>Nos objectifs se situent donc à 2 niveaux :</a:t>
            </a:r>
            <a:endParaRPr lang="fr-FR" sz="1400" dirty="0">
              <a:latin typeface="Times New Roman" panose="02020603050405020304" pitchFamily="18" charset="0"/>
              <a:ea typeface="Times New Roman" panose="02020603050405020304" pitchFamily="18" charset="0"/>
            </a:endParaRPr>
          </a:p>
          <a:p>
            <a:pPr marL="449580">
              <a:spcAft>
                <a:spcPts val="0"/>
              </a:spcAft>
            </a:pPr>
            <a:r>
              <a:rPr lang="fr-FR" dirty="0">
                <a:solidFill>
                  <a:srgbClr val="4472C4"/>
                </a:solidFill>
                <a:latin typeface="Calibri" panose="020F0502020204030204" pitchFamily="34" charset="0"/>
                <a:ea typeface="Times New Roman" panose="02020603050405020304" pitchFamily="18" charset="0"/>
              </a:rPr>
              <a:t>-développer nos achats dans le secteur adapté</a:t>
            </a:r>
            <a:endParaRPr lang="fr-FR" sz="1400" dirty="0">
              <a:latin typeface="Times New Roman" panose="02020603050405020304" pitchFamily="18" charset="0"/>
              <a:ea typeface="Times New Roman" panose="02020603050405020304" pitchFamily="18" charset="0"/>
            </a:endParaRPr>
          </a:p>
          <a:p>
            <a:pPr marL="449580">
              <a:spcAft>
                <a:spcPts val="0"/>
              </a:spcAft>
            </a:pPr>
            <a:r>
              <a:rPr lang="fr-FR" dirty="0">
                <a:solidFill>
                  <a:srgbClr val="4472C4"/>
                </a:solidFill>
                <a:latin typeface="Calibri" panose="020F0502020204030204" pitchFamily="34" charset="0"/>
                <a:ea typeface="Times New Roman" panose="02020603050405020304" pitchFamily="18" charset="0"/>
              </a:rPr>
              <a:t>-développer notre capacité à travailler de manière décloisonnée en interne et en externe pour donner du sens et embarquer un changement positif et pérenne</a:t>
            </a:r>
            <a:endParaRPr lang="fr-FR" sz="1400" dirty="0">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B87EDBA-F2A8-4846-91DF-701BAAE87F3C}" type="slidenum">
              <a:rPr lang="fr-FR" smtClean="0"/>
              <a:t>4</a:t>
            </a:fld>
            <a:endParaRPr lang="fr-FR"/>
          </a:p>
        </p:txBody>
      </p:sp>
    </p:spTree>
    <p:extLst>
      <p:ext uri="{BB962C8B-B14F-4D97-AF65-F5344CB8AC3E}">
        <p14:creationId xmlns:p14="http://schemas.microsoft.com/office/powerpoint/2010/main" val="3979630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49580">
              <a:spcAft>
                <a:spcPts val="0"/>
              </a:spcAft>
            </a:pPr>
            <a:r>
              <a:rPr lang="fr-FR" b="1" dirty="0">
                <a:solidFill>
                  <a:srgbClr val="4472C4"/>
                </a:solidFill>
                <a:latin typeface="Calibri" panose="020F0502020204030204" pitchFamily="34" charset="0"/>
                <a:ea typeface="Times New Roman" panose="02020603050405020304" pitchFamily="18" charset="0"/>
              </a:rPr>
              <a:t>D’où l’on part pour savoir où l’on va </a:t>
            </a:r>
            <a:r>
              <a:rPr lang="fr-FR" sz="1400" b="1" dirty="0">
                <a:solidFill>
                  <a:srgbClr val="4472C4"/>
                </a:solidFill>
                <a:latin typeface="Calibri" panose="020F0502020204030204" pitchFamily="34" charset="0"/>
                <a:ea typeface="Times New Roman" panose="02020603050405020304" pitchFamily="18" charset="0"/>
              </a:rPr>
              <a:t>(2 min)</a:t>
            </a:r>
            <a:endParaRPr lang="fr-FR" sz="1400" dirty="0">
              <a:latin typeface="Times New Roman" panose="02020603050405020304" pitchFamily="18" charset="0"/>
              <a:ea typeface="Times New Roman" panose="02020603050405020304" pitchFamily="18" charset="0"/>
            </a:endParaRPr>
          </a:p>
          <a:p>
            <a:pPr marL="449580">
              <a:spcAft>
                <a:spcPts val="0"/>
              </a:spcAft>
            </a:pPr>
            <a:r>
              <a:rPr lang="fr-FR" dirty="0">
                <a:solidFill>
                  <a:srgbClr val="4472C4"/>
                </a:solidFill>
                <a:latin typeface="Calibri" panose="020F0502020204030204" pitchFamily="34" charset="0"/>
                <a:ea typeface="Times New Roman" panose="02020603050405020304" pitchFamily="18" charset="0"/>
              </a:rPr>
              <a:t>Pour expliquer le chemin parcouru par le Groupe Rocher sur le sujet des Achats Inclusifs il convient de repartir d’où l’on vient pour expliquer où l’on va et l’enjeu spécifique des achats inclusifs et celui de la mobilisation de nos parties prenantes opérée.</a:t>
            </a:r>
            <a:endParaRPr lang="fr-FR" sz="1400" dirty="0">
              <a:latin typeface="Times New Roman" panose="02020603050405020304" pitchFamily="18" charset="0"/>
              <a:ea typeface="Times New Roman" panose="02020603050405020304" pitchFamily="18" charset="0"/>
            </a:endParaRPr>
          </a:p>
          <a:p>
            <a:pPr marL="449580">
              <a:spcAft>
                <a:spcPts val="0"/>
              </a:spcAft>
            </a:pPr>
            <a:r>
              <a:rPr lang="fr-FR" dirty="0">
                <a:solidFill>
                  <a:srgbClr val="4472C4"/>
                </a:solidFill>
                <a:latin typeface="Calibri" panose="020F0502020204030204" pitchFamily="34" charset="0"/>
                <a:ea typeface="Times New Roman" panose="02020603050405020304" pitchFamily="18" charset="0"/>
              </a:rPr>
              <a:t>En effet, le Groupe a depuis de nombreuses années développé le recours au secteur adapté pour la sous-traitance avec un objectif plancher de 75% minimum de la part du CA d’achats Assemblage réalisé en sous-traitance dans des EA/ ESAT. Ce sujet étant bien incarné et porté depuis longtemps, nous avons atteint à titre d’illustration 95% en 2019 et x en 2020. Malgré le fait que nous dépassons largement le taux d’emploi global (incluant le UB liées à nos achats) nous avons souhaité poursuivre nos efforts et continuer à développer les achats inclusifs à savoir accentuer notre contribution sur les achats indirects. </a:t>
            </a:r>
            <a:endParaRPr lang="fr-FR" sz="1400" dirty="0">
              <a:latin typeface="Times New Roman" panose="02020603050405020304" pitchFamily="18" charset="0"/>
              <a:ea typeface="Times New Roman" panose="02020603050405020304" pitchFamily="18" charset="0"/>
            </a:endParaRPr>
          </a:p>
          <a:p>
            <a:pPr marL="449580">
              <a:spcAft>
                <a:spcPts val="0"/>
              </a:spcAft>
            </a:pPr>
            <a:r>
              <a:rPr lang="fr-FR" dirty="0">
                <a:solidFill>
                  <a:srgbClr val="4472C4"/>
                </a:solidFill>
                <a:latin typeface="Calibri" panose="020F0502020204030204" pitchFamily="34" charset="0"/>
                <a:ea typeface="Times New Roman" panose="02020603050405020304" pitchFamily="18" charset="0"/>
              </a:rPr>
              <a:t>C’est la raison pour laquelle nous avons mis en place une session de sensibilisation et formation à destination d’un cercle achats et prescripteurs ciblés (ceux qui avaient opéré des achats dans des catégories pour lesquels nous avions identifié des potentiels grâce au soutien du réseau GESAT. Réunion volontaire à fait carton plein avec 160 personnes connectées et des demandes de mises en place d’actions concrètes dans la foulée.</a:t>
            </a:r>
            <a:endParaRPr lang="fr-FR" sz="1400" dirty="0">
              <a:latin typeface="Times New Roman" panose="02020603050405020304" pitchFamily="18" charset="0"/>
              <a:ea typeface="Times New Roman" panose="02020603050405020304" pitchFamily="18" charset="0"/>
            </a:endParaRPr>
          </a:p>
          <a:p>
            <a:pPr marL="449580">
              <a:spcAft>
                <a:spcPts val="0"/>
              </a:spcAft>
            </a:pPr>
            <a:r>
              <a:rPr lang="fr-FR" dirty="0">
                <a:solidFill>
                  <a:srgbClr val="4472C4"/>
                </a:solidFill>
                <a:latin typeface="Calibri" panose="020F0502020204030204" pitchFamily="34" charset="0"/>
                <a:ea typeface="Times New Roman" panose="02020603050405020304" pitchFamily="18" charset="0"/>
              </a:rPr>
              <a:t>Nous avons donc commencé à étudier les opportunités de manière plus larges pour embarquer de manière + coordonnées le sujet avec l’ensemble des équipes achats indirects et leurs prescripteurs dans le cadre d’un pilotage + large qui est encore en cours de structuration à l’heure actuelle.</a:t>
            </a:r>
            <a:endParaRPr lang="fr-FR" sz="1400" dirty="0">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B87EDBA-F2A8-4846-91DF-701BAAE87F3C}" type="slidenum">
              <a:rPr lang="fr-FR" smtClean="0"/>
              <a:t>5</a:t>
            </a:fld>
            <a:endParaRPr lang="fr-FR"/>
          </a:p>
        </p:txBody>
      </p:sp>
    </p:spTree>
    <p:extLst>
      <p:ext uri="{BB962C8B-B14F-4D97-AF65-F5344CB8AC3E}">
        <p14:creationId xmlns:p14="http://schemas.microsoft.com/office/powerpoint/2010/main" val="3632648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49580">
              <a:spcAft>
                <a:spcPts val="0"/>
              </a:spcAft>
            </a:pPr>
            <a:endParaRPr lang="fr-FR" sz="1400" dirty="0">
              <a:latin typeface="Times New Roman" panose="02020603050405020304" pitchFamily="18" charset="0"/>
              <a:ea typeface="Times New Roman" panose="02020603050405020304" pitchFamily="18" charset="0"/>
            </a:endParaRPr>
          </a:p>
          <a:p>
            <a:pPr marL="449580">
              <a:spcAft>
                <a:spcPts val="0"/>
              </a:spcAft>
            </a:pPr>
            <a:r>
              <a:rPr lang="fr-FR" dirty="0">
                <a:solidFill>
                  <a:srgbClr val="4472C4"/>
                </a:solidFill>
                <a:latin typeface="Calibri" panose="020F0502020204030204" pitchFamily="34" charset="0"/>
                <a:ea typeface="Times New Roman" panose="02020603050405020304" pitchFamily="18" charset="0"/>
              </a:rPr>
              <a:t> </a:t>
            </a:r>
            <a:endParaRPr lang="fr-FR" sz="1400" dirty="0">
              <a:latin typeface="Times New Roman" panose="02020603050405020304" pitchFamily="18" charset="0"/>
              <a:ea typeface="Times New Roman" panose="02020603050405020304" pitchFamily="18" charset="0"/>
            </a:endParaRPr>
          </a:p>
          <a:p>
            <a:pPr marL="449580">
              <a:spcAft>
                <a:spcPts val="0"/>
              </a:spcAft>
            </a:pPr>
            <a:r>
              <a:rPr lang="fr-FR" b="1" dirty="0">
                <a:solidFill>
                  <a:srgbClr val="4472C4"/>
                </a:solidFill>
                <a:latin typeface="Calibri" panose="020F0502020204030204" pitchFamily="34" charset="0"/>
                <a:ea typeface="Times New Roman" panose="02020603050405020304" pitchFamily="18" charset="0"/>
              </a:rPr>
              <a:t>Rallier des forces motrices autour de cet enjeux pour embarquer une dynamique collective croissante </a:t>
            </a:r>
            <a:r>
              <a:rPr lang="fr-FR" sz="1400" b="1" dirty="0">
                <a:solidFill>
                  <a:srgbClr val="4472C4"/>
                </a:solidFill>
                <a:latin typeface="Calibri" panose="020F0502020204030204" pitchFamily="34" charset="0"/>
                <a:ea typeface="Times New Roman" panose="02020603050405020304" pitchFamily="18" charset="0"/>
              </a:rPr>
              <a:t>(4 min)</a:t>
            </a:r>
            <a:endParaRPr lang="fr-FR" sz="1400" dirty="0">
              <a:latin typeface="Times New Roman" panose="02020603050405020304" pitchFamily="18" charset="0"/>
              <a:ea typeface="Times New Roman" panose="02020603050405020304" pitchFamily="18" charset="0"/>
            </a:endParaRPr>
          </a:p>
          <a:p>
            <a:pPr marL="449580">
              <a:spcAft>
                <a:spcPts val="0"/>
              </a:spcAft>
            </a:pPr>
            <a:r>
              <a:rPr lang="fr-FR" dirty="0">
                <a:solidFill>
                  <a:srgbClr val="4472C4"/>
                </a:solidFill>
                <a:latin typeface="Calibri" panose="020F0502020204030204" pitchFamily="34" charset="0"/>
                <a:ea typeface="Times New Roman" panose="02020603050405020304" pitchFamily="18" charset="0"/>
              </a:rPr>
              <a:t>S’agissant d’achats indirects il est évident que l’on commence à toucher un nombre important de personnes en interne, c’est-à-dire tous les prescripteurs internes mais également un panel de fournisseurs beaucoup + important. En référence à la stratégie des alliés (souvent connue dans les sphères achats) nous savons que les parties en frein sur le sujet ne sont pas nécessairement nombreuses mais que celles qui ne bougent pas peuvent l’être cependant. Pour reprendre les éléments théoriques de la stratégie des alliés on peut donc dire qu’il s’agissait donc d’emporter l’adhésion du plus grand nombre en concentrant l’énergie là où elle serait la + efficace. Il faut admettre que ce chemin est bien sûr en cours mais la dynamique est lancée et voilà comment on a opéré grâce à la mission handicap et des référents handicap de l’entreprise : </a:t>
            </a:r>
            <a:endParaRPr lang="fr-FR" sz="1400" dirty="0">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B87EDBA-F2A8-4846-91DF-701BAAE87F3C}" type="slidenum">
              <a:rPr lang="fr-FR" smtClean="0"/>
              <a:t>6</a:t>
            </a:fld>
            <a:endParaRPr lang="fr-FR"/>
          </a:p>
        </p:txBody>
      </p:sp>
    </p:spTree>
    <p:extLst>
      <p:ext uri="{BB962C8B-B14F-4D97-AF65-F5344CB8AC3E}">
        <p14:creationId xmlns:p14="http://schemas.microsoft.com/office/powerpoint/2010/main" val="886746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49580">
              <a:spcAft>
                <a:spcPts val="0"/>
              </a:spcAft>
            </a:pPr>
            <a:r>
              <a:rPr lang="fr-FR" b="1" dirty="0">
                <a:solidFill>
                  <a:srgbClr val="4472C4"/>
                </a:solidFill>
                <a:latin typeface="Calibri" panose="020F0502020204030204" pitchFamily="34" charset="0"/>
                <a:ea typeface="Times New Roman" panose="02020603050405020304" pitchFamily="18" charset="0"/>
              </a:rPr>
              <a:t>En synthèse </a:t>
            </a:r>
            <a:r>
              <a:rPr lang="fr-FR" sz="1400" b="1" dirty="0">
                <a:solidFill>
                  <a:srgbClr val="4472C4"/>
                </a:solidFill>
                <a:latin typeface="Calibri" panose="020F0502020204030204" pitchFamily="34" charset="0"/>
                <a:ea typeface="Times New Roman" panose="02020603050405020304" pitchFamily="18" charset="0"/>
              </a:rPr>
              <a:t>(2 min)</a:t>
            </a:r>
            <a:endParaRPr lang="fr-FR" sz="1400" dirty="0">
              <a:latin typeface="Times New Roman" panose="02020603050405020304" pitchFamily="18" charset="0"/>
              <a:ea typeface="Times New Roman" panose="02020603050405020304" pitchFamily="18" charset="0"/>
            </a:endParaRPr>
          </a:p>
          <a:p>
            <a:pPr marL="449580">
              <a:spcAft>
                <a:spcPts val="0"/>
              </a:spcAft>
            </a:pPr>
            <a:r>
              <a:rPr lang="fr-FR" dirty="0">
                <a:solidFill>
                  <a:srgbClr val="4472C4"/>
                </a:solidFill>
                <a:latin typeface="Calibri" panose="020F0502020204030204" pitchFamily="34" charset="0"/>
                <a:ea typeface="Times New Roman" panose="02020603050405020304" pitchFamily="18" charset="0"/>
                <a:cs typeface="Times New Roman" panose="02020603050405020304" pitchFamily="18" charset="0"/>
              </a:rPr>
              <a:t>En synthèse nous avons retenu de notre expérience quelques facteurs clés de succès associés à la mobilisation des plusieurs parties prenantes clés :</a:t>
            </a:r>
            <a:endParaRPr lang="fr-FR" dirty="0">
              <a:latin typeface="Calibri" panose="020F0502020204030204" pitchFamily="34" charset="0"/>
              <a:ea typeface="Times New Roman" panose="02020603050405020304" pitchFamily="18" charset="0"/>
              <a:cs typeface="Times New Roman" panose="02020603050405020304" pitchFamily="18" charset="0"/>
            </a:endParaRPr>
          </a:p>
          <a:p>
            <a:pPr marL="449580">
              <a:spcAft>
                <a:spcPts val="0"/>
              </a:spcAft>
            </a:pPr>
            <a:r>
              <a:rPr lang="fr-FR" dirty="0">
                <a:solidFill>
                  <a:srgbClr val="4472C4"/>
                </a:solidFill>
                <a:latin typeface="Calibri" panose="020F0502020204030204" pitchFamily="34" charset="0"/>
                <a:ea typeface="Times New Roman" panose="02020603050405020304" pitchFamily="18" charset="0"/>
                <a:cs typeface="Times New Roman" panose="02020603050405020304" pitchFamily="18" charset="0"/>
              </a:rPr>
              <a:t>-1 sponsor achats et management en interne </a:t>
            </a:r>
            <a:endParaRPr lang="fr-FR" dirty="0">
              <a:latin typeface="Calibri" panose="020F0502020204030204" pitchFamily="34" charset="0"/>
              <a:ea typeface="Times New Roman" panose="02020603050405020304" pitchFamily="18" charset="0"/>
              <a:cs typeface="Times New Roman" panose="02020603050405020304" pitchFamily="18" charset="0"/>
            </a:endParaRPr>
          </a:p>
          <a:p>
            <a:pPr marL="449580">
              <a:spcAft>
                <a:spcPts val="0"/>
              </a:spcAft>
            </a:pPr>
            <a:r>
              <a:rPr lang="fr-FR" dirty="0">
                <a:solidFill>
                  <a:srgbClr val="4472C4"/>
                </a:solidFill>
                <a:latin typeface="Calibri" panose="020F0502020204030204" pitchFamily="34" charset="0"/>
                <a:ea typeface="Times New Roman" panose="02020603050405020304" pitchFamily="18" charset="0"/>
                <a:cs typeface="Times New Roman" panose="02020603050405020304" pitchFamily="18" charset="0"/>
              </a:rPr>
              <a:t>-1 expertise du secteur et une bonne connaissance des acteurs du marché (réseau GESAT et partage/témoignage avec une entreprise adaptée pour bien faire comprendre les spécificités à prendre en compte au moment des actes d’achats, entreprises de petite taille, conditions de paiement, durée des contrats etc…)</a:t>
            </a:r>
            <a:endParaRPr lang="fr-FR" dirty="0">
              <a:latin typeface="Calibri" panose="020F0502020204030204" pitchFamily="34" charset="0"/>
              <a:ea typeface="Times New Roman" panose="02020603050405020304" pitchFamily="18" charset="0"/>
              <a:cs typeface="Times New Roman" panose="02020603050405020304" pitchFamily="18" charset="0"/>
            </a:endParaRPr>
          </a:p>
          <a:p>
            <a:pPr marL="449580">
              <a:spcAft>
                <a:spcPts val="0"/>
              </a:spcAft>
            </a:pPr>
            <a:r>
              <a:rPr lang="fr-FR" dirty="0">
                <a:solidFill>
                  <a:srgbClr val="4472C4"/>
                </a:solidFill>
                <a:latin typeface="Calibri" panose="020F0502020204030204" pitchFamily="34" charset="0"/>
                <a:ea typeface="Times New Roman" panose="02020603050405020304" pitchFamily="18" charset="0"/>
                <a:cs typeface="Times New Roman" panose="02020603050405020304" pitchFamily="18" charset="0"/>
              </a:rPr>
              <a:t>-des prescripteurs sélectionnés en interne</a:t>
            </a:r>
            <a:endParaRPr lang="fr-FR" dirty="0">
              <a:latin typeface="Calibri" panose="020F0502020204030204" pitchFamily="34" charset="0"/>
              <a:ea typeface="Times New Roman" panose="02020603050405020304" pitchFamily="18" charset="0"/>
              <a:cs typeface="Times New Roman" panose="02020603050405020304" pitchFamily="18" charset="0"/>
            </a:endParaRPr>
          </a:p>
          <a:p>
            <a:pPr marL="449580">
              <a:spcAft>
                <a:spcPts val="0"/>
              </a:spcAft>
            </a:pPr>
            <a:r>
              <a:rPr lang="fr-FR" dirty="0">
                <a:solidFill>
                  <a:srgbClr val="4472C4"/>
                </a:solidFill>
                <a:latin typeface="Calibri" panose="020F0502020204030204" pitchFamily="34" charset="0"/>
                <a:ea typeface="Times New Roman" panose="02020603050405020304" pitchFamily="18" charset="0"/>
                <a:cs typeface="Times New Roman" panose="02020603050405020304" pitchFamily="18" charset="0"/>
              </a:rPr>
              <a:t>-la mission handicap et les référents handicap qui jouent le rôle de courroi de transmission en interne, d’animation de la dynamique dans le temps</a:t>
            </a:r>
            <a:endParaRPr lang="fr-FR" dirty="0"/>
          </a:p>
        </p:txBody>
      </p:sp>
      <p:sp>
        <p:nvSpPr>
          <p:cNvPr id="4" name="Espace réservé du numéro de diapositive 3"/>
          <p:cNvSpPr>
            <a:spLocks noGrp="1"/>
          </p:cNvSpPr>
          <p:nvPr>
            <p:ph type="sldNum" sz="quarter" idx="5"/>
          </p:nvPr>
        </p:nvSpPr>
        <p:spPr/>
        <p:txBody>
          <a:bodyPr/>
          <a:lstStyle/>
          <a:p>
            <a:fld id="{9B87EDBA-F2A8-4846-91DF-701BAAE87F3C}" type="slidenum">
              <a:rPr lang="fr-FR" smtClean="0"/>
              <a:t>7</a:t>
            </a:fld>
            <a:endParaRPr lang="fr-FR"/>
          </a:p>
        </p:txBody>
      </p:sp>
    </p:spTree>
    <p:extLst>
      <p:ext uri="{BB962C8B-B14F-4D97-AF65-F5344CB8AC3E}">
        <p14:creationId xmlns:p14="http://schemas.microsoft.com/office/powerpoint/2010/main" val="4172104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FD91-96F5-417C-95F3-9A726708E40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97FB185-A792-4646-8967-52F2A13ECD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31672C8-E963-4D26-A21E-1932C6838EFD}"/>
              </a:ext>
            </a:extLst>
          </p:cNvPr>
          <p:cNvSpPr>
            <a:spLocks noGrp="1"/>
          </p:cNvSpPr>
          <p:nvPr>
            <p:ph type="dt" sz="half" idx="10"/>
          </p:nvPr>
        </p:nvSpPr>
        <p:spPr/>
        <p:txBody>
          <a:bodyPr/>
          <a:lstStyle/>
          <a:p>
            <a:fld id="{90C39D4C-D330-41CA-B1EA-29D64062A9DD}" type="datetimeFigureOut">
              <a:rPr lang="fr-FR" smtClean="0"/>
              <a:t>17/05/2021</a:t>
            </a:fld>
            <a:endParaRPr lang="fr-FR"/>
          </a:p>
        </p:txBody>
      </p:sp>
      <p:sp>
        <p:nvSpPr>
          <p:cNvPr id="5" name="Espace réservé du pied de page 4">
            <a:extLst>
              <a:ext uri="{FF2B5EF4-FFF2-40B4-BE49-F238E27FC236}">
                <a16:creationId xmlns:a16="http://schemas.microsoft.com/office/drawing/2014/main" id="{DF2ADF2B-F6F2-43F7-9C54-F2B650C1651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3C84D5B-8960-4359-9A87-6A7ABA3C6045}"/>
              </a:ext>
            </a:extLst>
          </p:cNvPr>
          <p:cNvSpPr>
            <a:spLocks noGrp="1"/>
          </p:cNvSpPr>
          <p:nvPr>
            <p:ph type="sldNum" sz="quarter" idx="12"/>
          </p:nvPr>
        </p:nvSpPr>
        <p:spPr/>
        <p:txBody>
          <a:bodyPr/>
          <a:lstStyle/>
          <a:p>
            <a:fld id="{E60BB82C-786B-4D9A-AAF2-A772292D96CA}" type="slidenum">
              <a:rPr lang="fr-FR" smtClean="0"/>
              <a:t>‹N°›</a:t>
            </a:fld>
            <a:endParaRPr lang="fr-FR"/>
          </a:p>
        </p:txBody>
      </p:sp>
    </p:spTree>
    <p:extLst>
      <p:ext uri="{BB962C8B-B14F-4D97-AF65-F5344CB8AC3E}">
        <p14:creationId xmlns:p14="http://schemas.microsoft.com/office/powerpoint/2010/main" val="2604631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76834F-549D-4DF9-AEAB-98C11FA83AD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E10FC54-B927-412E-8EFA-05E2E316112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1D6FCD3-3489-4A3A-9BF0-E9A005E7034D}"/>
              </a:ext>
            </a:extLst>
          </p:cNvPr>
          <p:cNvSpPr>
            <a:spLocks noGrp="1"/>
          </p:cNvSpPr>
          <p:nvPr>
            <p:ph type="dt" sz="half" idx="10"/>
          </p:nvPr>
        </p:nvSpPr>
        <p:spPr/>
        <p:txBody>
          <a:bodyPr/>
          <a:lstStyle/>
          <a:p>
            <a:fld id="{90C39D4C-D330-41CA-B1EA-29D64062A9DD}" type="datetimeFigureOut">
              <a:rPr lang="fr-FR" smtClean="0"/>
              <a:t>17/05/2021</a:t>
            </a:fld>
            <a:endParaRPr lang="fr-FR"/>
          </a:p>
        </p:txBody>
      </p:sp>
      <p:sp>
        <p:nvSpPr>
          <p:cNvPr id="5" name="Espace réservé du pied de page 4">
            <a:extLst>
              <a:ext uri="{FF2B5EF4-FFF2-40B4-BE49-F238E27FC236}">
                <a16:creationId xmlns:a16="http://schemas.microsoft.com/office/drawing/2014/main" id="{B23591D5-C4D7-4C1A-A8CC-3E2086839E2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CB2EE44-E9C1-46C2-B69B-7516B8738EF0}"/>
              </a:ext>
            </a:extLst>
          </p:cNvPr>
          <p:cNvSpPr>
            <a:spLocks noGrp="1"/>
          </p:cNvSpPr>
          <p:nvPr>
            <p:ph type="sldNum" sz="quarter" idx="12"/>
          </p:nvPr>
        </p:nvSpPr>
        <p:spPr/>
        <p:txBody>
          <a:bodyPr/>
          <a:lstStyle/>
          <a:p>
            <a:fld id="{E60BB82C-786B-4D9A-AAF2-A772292D96CA}" type="slidenum">
              <a:rPr lang="fr-FR" smtClean="0"/>
              <a:t>‹N°›</a:t>
            </a:fld>
            <a:endParaRPr lang="fr-FR"/>
          </a:p>
        </p:txBody>
      </p:sp>
    </p:spTree>
    <p:extLst>
      <p:ext uri="{BB962C8B-B14F-4D97-AF65-F5344CB8AC3E}">
        <p14:creationId xmlns:p14="http://schemas.microsoft.com/office/powerpoint/2010/main" val="2060491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EC43FBD-03CC-4883-8C29-E0D9900B205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89CF734-54F8-4492-952E-9BA6BAB8C08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E1EF4BE-E9CD-497F-98F8-8086E9EF1A9B}"/>
              </a:ext>
            </a:extLst>
          </p:cNvPr>
          <p:cNvSpPr>
            <a:spLocks noGrp="1"/>
          </p:cNvSpPr>
          <p:nvPr>
            <p:ph type="dt" sz="half" idx="10"/>
          </p:nvPr>
        </p:nvSpPr>
        <p:spPr/>
        <p:txBody>
          <a:bodyPr/>
          <a:lstStyle/>
          <a:p>
            <a:fld id="{90C39D4C-D330-41CA-B1EA-29D64062A9DD}" type="datetimeFigureOut">
              <a:rPr lang="fr-FR" smtClean="0"/>
              <a:t>17/05/2021</a:t>
            </a:fld>
            <a:endParaRPr lang="fr-FR"/>
          </a:p>
        </p:txBody>
      </p:sp>
      <p:sp>
        <p:nvSpPr>
          <p:cNvPr id="5" name="Espace réservé du pied de page 4">
            <a:extLst>
              <a:ext uri="{FF2B5EF4-FFF2-40B4-BE49-F238E27FC236}">
                <a16:creationId xmlns:a16="http://schemas.microsoft.com/office/drawing/2014/main" id="{069464B4-0EB4-428F-85A8-3FBDF06A967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0033EF8-6325-4313-B9C8-51F00CCE25A9}"/>
              </a:ext>
            </a:extLst>
          </p:cNvPr>
          <p:cNvSpPr>
            <a:spLocks noGrp="1"/>
          </p:cNvSpPr>
          <p:nvPr>
            <p:ph type="sldNum" sz="quarter" idx="12"/>
          </p:nvPr>
        </p:nvSpPr>
        <p:spPr/>
        <p:txBody>
          <a:bodyPr/>
          <a:lstStyle/>
          <a:p>
            <a:fld id="{E60BB82C-786B-4D9A-AAF2-A772292D96CA}" type="slidenum">
              <a:rPr lang="fr-FR" smtClean="0"/>
              <a:t>‹N°›</a:t>
            </a:fld>
            <a:endParaRPr lang="fr-FR"/>
          </a:p>
        </p:txBody>
      </p:sp>
    </p:spTree>
    <p:extLst>
      <p:ext uri="{BB962C8B-B14F-4D97-AF65-F5344CB8AC3E}">
        <p14:creationId xmlns:p14="http://schemas.microsoft.com/office/powerpoint/2010/main" val="1931745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5DA15B-3209-4A0E-925E-22AC6B97845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B43F93F-C5B1-462A-8CD1-4FFC72FBB1E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659891D-6BCB-44D8-B035-F023E90ECAAE}"/>
              </a:ext>
            </a:extLst>
          </p:cNvPr>
          <p:cNvSpPr>
            <a:spLocks noGrp="1"/>
          </p:cNvSpPr>
          <p:nvPr>
            <p:ph type="dt" sz="half" idx="10"/>
          </p:nvPr>
        </p:nvSpPr>
        <p:spPr/>
        <p:txBody>
          <a:bodyPr/>
          <a:lstStyle/>
          <a:p>
            <a:fld id="{90C39D4C-D330-41CA-B1EA-29D64062A9DD}" type="datetimeFigureOut">
              <a:rPr lang="fr-FR" smtClean="0"/>
              <a:t>17/05/2021</a:t>
            </a:fld>
            <a:endParaRPr lang="fr-FR"/>
          </a:p>
        </p:txBody>
      </p:sp>
      <p:sp>
        <p:nvSpPr>
          <p:cNvPr id="5" name="Espace réservé du pied de page 4">
            <a:extLst>
              <a:ext uri="{FF2B5EF4-FFF2-40B4-BE49-F238E27FC236}">
                <a16:creationId xmlns:a16="http://schemas.microsoft.com/office/drawing/2014/main" id="{3EC26200-C498-40E4-9201-E7A08E6DBF9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FE58094-1AB2-4636-8C4C-8063F4B8E542}"/>
              </a:ext>
            </a:extLst>
          </p:cNvPr>
          <p:cNvSpPr>
            <a:spLocks noGrp="1"/>
          </p:cNvSpPr>
          <p:nvPr>
            <p:ph type="sldNum" sz="quarter" idx="12"/>
          </p:nvPr>
        </p:nvSpPr>
        <p:spPr/>
        <p:txBody>
          <a:bodyPr/>
          <a:lstStyle/>
          <a:p>
            <a:fld id="{E60BB82C-786B-4D9A-AAF2-A772292D96CA}" type="slidenum">
              <a:rPr lang="fr-FR" smtClean="0"/>
              <a:t>‹N°›</a:t>
            </a:fld>
            <a:endParaRPr lang="fr-FR"/>
          </a:p>
        </p:txBody>
      </p:sp>
    </p:spTree>
    <p:extLst>
      <p:ext uri="{BB962C8B-B14F-4D97-AF65-F5344CB8AC3E}">
        <p14:creationId xmlns:p14="http://schemas.microsoft.com/office/powerpoint/2010/main" val="1789212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D01CAD-1736-4DB4-84CD-4353B9428EA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91843C3-6CF2-4720-96F6-B21CD93FBA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365BE45-109E-4033-9F11-D3C55D915F48}"/>
              </a:ext>
            </a:extLst>
          </p:cNvPr>
          <p:cNvSpPr>
            <a:spLocks noGrp="1"/>
          </p:cNvSpPr>
          <p:nvPr>
            <p:ph type="dt" sz="half" idx="10"/>
          </p:nvPr>
        </p:nvSpPr>
        <p:spPr/>
        <p:txBody>
          <a:bodyPr/>
          <a:lstStyle/>
          <a:p>
            <a:fld id="{90C39D4C-D330-41CA-B1EA-29D64062A9DD}" type="datetimeFigureOut">
              <a:rPr lang="fr-FR" smtClean="0"/>
              <a:t>17/05/2021</a:t>
            </a:fld>
            <a:endParaRPr lang="fr-FR"/>
          </a:p>
        </p:txBody>
      </p:sp>
      <p:sp>
        <p:nvSpPr>
          <p:cNvPr id="5" name="Espace réservé du pied de page 4">
            <a:extLst>
              <a:ext uri="{FF2B5EF4-FFF2-40B4-BE49-F238E27FC236}">
                <a16:creationId xmlns:a16="http://schemas.microsoft.com/office/drawing/2014/main" id="{EB204CE3-56EE-456E-AF3B-925ABF4435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E925C9F-53A4-449C-AD94-457A649ADD34}"/>
              </a:ext>
            </a:extLst>
          </p:cNvPr>
          <p:cNvSpPr>
            <a:spLocks noGrp="1"/>
          </p:cNvSpPr>
          <p:nvPr>
            <p:ph type="sldNum" sz="quarter" idx="12"/>
          </p:nvPr>
        </p:nvSpPr>
        <p:spPr/>
        <p:txBody>
          <a:bodyPr/>
          <a:lstStyle/>
          <a:p>
            <a:fld id="{E60BB82C-786B-4D9A-AAF2-A772292D96CA}" type="slidenum">
              <a:rPr lang="fr-FR" smtClean="0"/>
              <a:t>‹N°›</a:t>
            </a:fld>
            <a:endParaRPr lang="fr-FR"/>
          </a:p>
        </p:txBody>
      </p:sp>
    </p:spTree>
    <p:extLst>
      <p:ext uri="{BB962C8B-B14F-4D97-AF65-F5344CB8AC3E}">
        <p14:creationId xmlns:p14="http://schemas.microsoft.com/office/powerpoint/2010/main" val="2009285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E33A7F-A14E-4FE5-9BE7-F3BE4BD8E22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6FC8F04-5C25-4057-96A0-3B019355459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DE33FA6-3498-45C4-8920-24C9FD61C72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E028C99-172C-42DD-BC75-C7693C7EC7CE}"/>
              </a:ext>
            </a:extLst>
          </p:cNvPr>
          <p:cNvSpPr>
            <a:spLocks noGrp="1"/>
          </p:cNvSpPr>
          <p:nvPr>
            <p:ph type="dt" sz="half" idx="10"/>
          </p:nvPr>
        </p:nvSpPr>
        <p:spPr/>
        <p:txBody>
          <a:bodyPr/>
          <a:lstStyle/>
          <a:p>
            <a:fld id="{90C39D4C-D330-41CA-B1EA-29D64062A9DD}" type="datetimeFigureOut">
              <a:rPr lang="fr-FR" smtClean="0"/>
              <a:t>17/05/2021</a:t>
            </a:fld>
            <a:endParaRPr lang="fr-FR"/>
          </a:p>
        </p:txBody>
      </p:sp>
      <p:sp>
        <p:nvSpPr>
          <p:cNvPr id="6" name="Espace réservé du pied de page 5">
            <a:extLst>
              <a:ext uri="{FF2B5EF4-FFF2-40B4-BE49-F238E27FC236}">
                <a16:creationId xmlns:a16="http://schemas.microsoft.com/office/drawing/2014/main" id="{ED39DB57-ABAD-48F7-820D-46BCB7A5C80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8B84C8B-EA9C-4203-914E-BDCB6A19A028}"/>
              </a:ext>
            </a:extLst>
          </p:cNvPr>
          <p:cNvSpPr>
            <a:spLocks noGrp="1"/>
          </p:cNvSpPr>
          <p:nvPr>
            <p:ph type="sldNum" sz="quarter" idx="12"/>
          </p:nvPr>
        </p:nvSpPr>
        <p:spPr/>
        <p:txBody>
          <a:bodyPr/>
          <a:lstStyle/>
          <a:p>
            <a:fld id="{E60BB82C-786B-4D9A-AAF2-A772292D96CA}" type="slidenum">
              <a:rPr lang="fr-FR" smtClean="0"/>
              <a:t>‹N°›</a:t>
            </a:fld>
            <a:endParaRPr lang="fr-FR"/>
          </a:p>
        </p:txBody>
      </p:sp>
    </p:spTree>
    <p:extLst>
      <p:ext uri="{BB962C8B-B14F-4D97-AF65-F5344CB8AC3E}">
        <p14:creationId xmlns:p14="http://schemas.microsoft.com/office/powerpoint/2010/main" val="2588947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3675B2-21BC-43E9-BFC4-5E801038660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67467A4-5E18-4F65-A921-858153749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6C9D34C-13B2-408B-AF5B-F0F2E64B3AA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63160E0-924A-4D10-BF2D-EE8608BEE9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3F2D51A-393B-4C13-85BE-F674E295921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4EB1DDF-1F8B-4661-86C5-8B0FEFA94E96}"/>
              </a:ext>
            </a:extLst>
          </p:cNvPr>
          <p:cNvSpPr>
            <a:spLocks noGrp="1"/>
          </p:cNvSpPr>
          <p:nvPr>
            <p:ph type="dt" sz="half" idx="10"/>
          </p:nvPr>
        </p:nvSpPr>
        <p:spPr/>
        <p:txBody>
          <a:bodyPr/>
          <a:lstStyle/>
          <a:p>
            <a:fld id="{90C39D4C-D330-41CA-B1EA-29D64062A9DD}" type="datetimeFigureOut">
              <a:rPr lang="fr-FR" smtClean="0"/>
              <a:t>17/05/2021</a:t>
            </a:fld>
            <a:endParaRPr lang="fr-FR"/>
          </a:p>
        </p:txBody>
      </p:sp>
      <p:sp>
        <p:nvSpPr>
          <p:cNvPr id="8" name="Espace réservé du pied de page 7">
            <a:extLst>
              <a:ext uri="{FF2B5EF4-FFF2-40B4-BE49-F238E27FC236}">
                <a16:creationId xmlns:a16="http://schemas.microsoft.com/office/drawing/2014/main" id="{EB99708C-27E0-4FC9-A43D-3AA36DDFA01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21C571A-5B57-4902-AD7E-406BA30700D5}"/>
              </a:ext>
            </a:extLst>
          </p:cNvPr>
          <p:cNvSpPr>
            <a:spLocks noGrp="1"/>
          </p:cNvSpPr>
          <p:nvPr>
            <p:ph type="sldNum" sz="quarter" idx="12"/>
          </p:nvPr>
        </p:nvSpPr>
        <p:spPr/>
        <p:txBody>
          <a:bodyPr/>
          <a:lstStyle/>
          <a:p>
            <a:fld id="{E60BB82C-786B-4D9A-AAF2-A772292D96CA}" type="slidenum">
              <a:rPr lang="fr-FR" smtClean="0"/>
              <a:t>‹N°›</a:t>
            </a:fld>
            <a:endParaRPr lang="fr-FR"/>
          </a:p>
        </p:txBody>
      </p:sp>
    </p:spTree>
    <p:extLst>
      <p:ext uri="{BB962C8B-B14F-4D97-AF65-F5344CB8AC3E}">
        <p14:creationId xmlns:p14="http://schemas.microsoft.com/office/powerpoint/2010/main" val="2818621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7561F6-5687-4002-89B1-BBA5CEA45EF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A09E5C3-8B1E-4519-B9B8-9E36329D5DB6}"/>
              </a:ext>
            </a:extLst>
          </p:cNvPr>
          <p:cNvSpPr>
            <a:spLocks noGrp="1"/>
          </p:cNvSpPr>
          <p:nvPr>
            <p:ph type="dt" sz="half" idx="10"/>
          </p:nvPr>
        </p:nvSpPr>
        <p:spPr/>
        <p:txBody>
          <a:bodyPr/>
          <a:lstStyle/>
          <a:p>
            <a:fld id="{90C39D4C-D330-41CA-B1EA-29D64062A9DD}" type="datetimeFigureOut">
              <a:rPr lang="fr-FR" smtClean="0"/>
              <a:t>17/05/2021</a:t>
            </a:fld>
            <a:endParaRPr lang="fr-FR"/>
          </a:p>
        </p:txBody>
      </p:sp>
      <p:sp>
        <p:nvSpPr>
          <p:cNvPr id="4" name="Espace réservé du pied de page 3">
            <a:extLst>
              <a:ext uri="{FF2B5EF4-FFF2-40B4-BE49-F238E27FC236}">
                <a16:creationId xmlns:a16="http://schemas.microsoft.com/office/drawing/2014/main" id="{D1E1B155-0291-4BC0-8A6C-51C8665CDCF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19EEA70-6AE3-4CD9-9186-6DC407DB0E5C}"/>
              </a:ext>
            </a:extLst>
          </p:cNvPr>
          <p:cNvSpPr>
            <a:spLocks noGrp="1"/>
          </p:cNvSpPr>
          <p:nvPr>
            <p:ph type="sldNum" sz="quarter" idx="12"/>
          </p:nvPr>
        </p:nvSpPr>
        <p:spPr/>
        <p:txBody>
          <a:bodyPr/>
          <a:lstStyle/>
          <a:p>
            <a:fld id="{E60BB82C-786B-4D9A-AAF2-A772292D96CA}" type="slidenum">
              <a:rPr lang="fr-FR" smtClean="0"/>
              <a:t>‹N°›</a:t>
            </a:fld>
            <a:endParaRPr lang="fr-FR"/>
          </a:p>
        </p:txBody>
      </p:sp>
    </p:spTree>
    <p:extLst>
      <p:ext uri="{BB962C8B-B14F-4D97-AF65-F5344CB8AC3E}">
        <p14:creationId xmlns:p14="http://schemas.microsoft.com/office/powerpoint/2010/main" val="4229375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37D25EA-B61B-4D5E-BA89-3B3ADA8A18DF}"/>
              </a:ext>
            </a:extLst>
          </p:cNvPr>
          <p:cNvSpPr>
            <a:spLocks noGrp="1"/>
          </p:cNvSpPr>
          <p:nvPr>
            <p:ph type="dt" sz="half" idx="10"/>
          </p:nvPr>
        </p:nvSpPr>
        <p:spPr/>
        <p:txBody>
          <a:bodyPr/>
          <a:lstStyle/>
          <a:p>
            <a:fld id="{90C39D4C-D330-41CA-B1EA-29D64062A9DD}" type="datetimeFigureOut">
              <a:rPr lang="fr-FR" smtClean="0"/>
              <a:t>17/05/2021</a:t>
            </a:fld>
            <a:endParaRPr lang="fr-FR"/>
          </a:p>
        </p:txBody>
      </p:sp>
      <p:sp>
        <p:nvSpPr>
          <p:cNvPr id="3" name="Espace réservé du pied de page 2">
            <a:extLst>
              <a:ext uri="{FF2B5EF4-FFF2-40B4-BE49-F238E27FC236}">
                <a16:creationId xmlns:a16="http://schemas.microsoft.com/office/drawing/2014/main" id="{261E7C00-C5D9-4A87-B643-82E9D473071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EB7780B-5833-49C1-8391-6D97EFDD9DA1}"/>
              </a:ext>
            </a:extLst>
          </p:cNvPr>
          <p:cNvSpPr>
            <a:spLocks noGrp="1"/>
          </p:cNvSpPr>
          <p:nvPr>
            <p:ph type="sldNum" sz="quarter" idx="12"/>
          </p:nvPr>
        </p:nvSpPr>
        <p:spPr/>
        <p:txBody>
          <a:bodyPr/>
          <a:lstStyle/>
          <a:p>
            <a:fld id="{E60BB82C-786B-4D9A-AAF2-A772292D96CA}" type="slidenum">
              <a:rPr lang="fr-FR" smtClean="0"/>
              <a:t>‹N°›</a:t>
            </a:fld>
            <a:endParaRPr lang="fr-FR"/>
          </a:p>
        </p:txBody>
      </p:sp>
    </p:spTree>
    <p:extLst>
      <p:ext uri="{BB962C8B-B14F-4D97-AF65-F5344CB8AC3E}">
        <p14:creationId xmlns:p14="http://schemas.microsoft.com/office/powerpoint/2010/main" val="2212758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50CB76-41AA-4F27-A4D2-FECFB4452CB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3E3DE6D-C0D8-455A-B756-EC49E77D7D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CCCB548-BF9B-4780-985A-C72A1A76AE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39AAD91-961E-4CC7-9961-B7067D21F56B}"/>
              </a:ext>
            </a:extLst>
          </p:cNvPr>
          <p:cNvSpPr>
            <a:spLocks noGrp="1"/>
          </p:cNvSpPr>
          <p:nvPr>
            <p:ph type="dt" sz="half" idx="10"/>
          </p:nvPr>
        </p:nvSpPr>
        <p:spPr/>
        <p:txBody>
          <a:bodyPr/>
          <a:lstStyle/>
          <a:p>
            <a:fld id="{90C39D4C-D330-41CA-B1EA-29D64062A9DD}" type="datetimeFigureOut">
              <a:rPr lang="fr-FR" smtClean="0"/>
              <a:t>17/05/2021</a:t>
            </a:fld>
            <a:endParaRPr lang="fr-FR"/>
          </a:p>
        </p:txBody>
      </p:sp>
      <p:sp>
        <p:nvSpPr>
          <p:cNvPr id="6" name="Espace réservé du pied de page 5">
            <a:extLst>
              <a:ext uri="{FF2B5EF4-FFF2-40B4-BE49-F238E27FC236}">
                <a16:creationId xmlns:a16="http://schemas.microsoft.com/office/drawing/2014/main" id="{847D5532-6350-42C2-AE43-14510E9E5CB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F4BBA39-52FE-4085-B302-6C1A08EA43EF}"/>
              </a:ext>
            </a:extLst>
          </p:cNvPr>
          <p:cNvSpPr>
            <a:spLocks noGrp="1"/>
          </p:cNvSpPr>
          <p:nvPr>
            <p:ph type="sldNum" sz="quarter" idx="12"/>
          </p:nvPr>
        </p:nvSpPr>
        <p:spPr/>
        <p:txBody>
          <a:bodyPr/>
          <a:lstStyle/>
          <a:p>
            <a:fld id="{E60BB82C-786B-4D9A-AAF2-A772292D96CA}" type="slidenum">
              <a:rPr lang="fr-FR" smtClean="0"/>
              <a:t>‹N°›</a:t>
            </a:fld>
            <a:endParaRPr lang="fr-FR"/>
          </a:p>
        </p:txBody>
      </p:sp>
    </p:spTree>
    <p:extLst>
      <p:ext uri="{BB962C8B-B14F-4D97-AF65-F5344CB8AC3E}">
        <p14:creationId xmlns:p14="http://schemas.microsoft.com/office/powerpoint/2010/main" val="78984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58F867-DE80-4604-9B39-BEC1B35AB59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0E16816-DBBE-420F-90BA-22F5B35C0F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8E84BF0-7234-4C84-B2D0-F66C1FCA90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1FDCD20-5051-418A-985B-259339C79E39}"/>
              </a:ext>
            </a:extLst>
          </p:cNvPr>
          <p:cNvSpPr>
            <a:spLocks noGrp="1"/>
          </p:cNvSpPr>
          <p:nvPr>
            <p:ph type="dt" sz="half" idx="10"/>
          </p:nvPr>
        </p:nvSpPr>
        <p:spPr/>
        <p:txBody>
          <a:bodyPr/>
          <a:lstStyle/>
          <a:p>
            <a:fld id="{90C39D4C-D330-41CA-B1EA-29D64062A9DD}" type="datetimeFigureOut">
              <a:rPr lang="fr-FR" smtClean="0"/>
              <a:t>17/05/2021</a:t>
            </a:fld>
            <a:endParaRPr lang="fr-FR"/>
          </a:p>
        </p:txBody>
      </p:sp>
      <p:sp>
        <p:nvSpPr>
          <p:cNvPr id="6" name="Espace réservé du pied de page 5">
            <a:extLst>
              <a:ext uri="{FF2B5EF4-FFF2-40B4-BE49-F238E27FC236}">
                <a16:creationId xmlns:a16="http://schemas.microsoft.com/office/drawing/2014/main" id="{A4C0C502-15DB-4720-95C6-592DC943514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F8087DC-1432-4DE7-9D64-92264B8061CC}"/>
              </a:ext>
            </a:extLst>
          </p:cNvPr>
          <p:cNvSpPr>
            <a:spLocks noGrp="1"/>
          </p:cNvSpPr>
          <p:nvPr>
            <p:ph type="sldNum" sz="quarter" idx="12"/>
          </p:nvPr>
        </p:nvSpPr>
        <p:spPr/>
        <p:txBody>
          <a:bodyPr/>
          <a:lstStyle/>
          <a:p>
            <a:fld id="{E60BB82C-786B-4D9A-AAF2-A772292D96CA}" type="slidenum">
              <a:rPr lang="fr-FR" smtClean="0"/>
              <a:t>‹N°›</a:t>
            </a:fld>
            <a:endParaRPr lang="fr-FR"/>
          </a:p>
        </p:txBody>
      </p:sp>
    </p:spTree>
    <p:extLst>
      <p:ext uri="{BB962C8B-B14F-4D97-AF65-F5344CB8AC3E}">
        <p14:creationId xmlns:p14="http://schemas.microsoft.com/office/powerpoint/2010/main" val="2826558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75004A2-1923-4E7D-889C-2F1B22367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EAEC71E-9AF7-4EE6-B3FE-8E21F9208C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D86149B-0AA6-4D69-917E-C17D32AB4F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C39D4C-D330-41CA-B1EA-29D64062A9DD}" type="datetimeFigureOut">
              <a:rPr lang="fr-FR" smtClean="0"/>
              <a:t>17/05/2021</a:t>
            </a:fld>
            <a:endParaRPr lang="fr-FR"/>
          </a:p>
        </p:txBody>
      </p:sp>
      <p:sp>
        <p:nvSpPr>
          <p:cNvPr id="5" name="Espace réservé du pied de page 4">
            <a:extLst>
              <a:ext uri="{FF2B5EF4-FFF2-40B4-BE49-F238E27FC236}">
                <a16:creationId xmlns:a16="http://schemas.microsoft.com/office/drawing/2014/main" id="{F1336C37-9CE8-4E09-8EBD-33848535BA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459E69E-1998-4251-8A63-FCEBC40D99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0BB82C-786B-4D9A-AAF2-A772292D96CA}" type="slidenum">
              <a:rPr lang="fr-FR" smtClean="0"/>
              <a:t>‹N°›</a:t>
            </a:fld>
            <a:endParaRPr lang="fr-FR"/>
          </a:p>
        </p:txBody>
      </p:sp>
    </p:spTree>
    <p:extLst>
      <p:ext uri="{BB962C8B-B14F-4D97-AF65-F5344CB8AC3E}">
        <p14:creationId xmlns:p14="http://schemas.microsoft.com/office/powerpoint/2010/main" val="768184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14.svg"/><Relationship Id="rId3" Type="http://schemas.openxmlformats.org/officeDocument/2006/relationships/image" Target="../media/image4.jpg"/><Relationship Id="rId7" Type="http://schemas.openxmlformats.org/officeDocument/2006/relationships/diagramLayout" Target="../diagrams/layout1.xml"/><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openxmlformats.org/officeDocument/2006/relationships/image" Target="../media/image12.jpeg"/><Relationship Id="rId5" Type="http://schemas.openxmlformats.org/officeDocument/2006/relationships/image" Target="../media/image11.jpg"/><Relationship Id="rId10" Type="http://schemas.microsoft.com/office/2007/relationships/diagramDrawing" Target="../diagrams/drawing1.xml"/><Relationship Id="rId4" Type="http://schemas.openxmlformats.org/officeDocument/2006/relationships/image" Target="../media/image10.png"/><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jpg"/><Relationship Id="rId7" Type="http://schemas.openxmlformats.org/officeDocument/2006/relationships/image" Target="../media/image18.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F3323D-8EC2-43DF-BEC4-C01CB22EAB54}"/>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14BFF12D-22AB-4E8A-BDC9-E9FF80DA5E8B}"/>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id="{EF9429C7-7322-42C7-BA03-DCCF7D692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38007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F3323D-8EC2-43DF-BEC4-C01CB22EAB54}"/>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14BFF12D-22AB-4E8A-BDC9-E9FF80DA5E8B}"/>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id="{74816F7C-4CE5-45AD-8085-36AD292ECB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151"/>
            <a:ext cx="12180722" cy="6858000"/>
          </a:xfrm>
          <a:prstGeom prst="rect">
            <a:avLst/>
          </a:prstGeom>
        </p:spPr>
      </p:pic>
      <p:cxnSp>
        <p:nvCxnSpPr>
          <p:cNvPr id="6" name="Connecteur droit 5">
            <a:extLst>
              <a:ext uri="{FF2B5EF4-FFF2-40B4-BE49-F238E27FC236}">
                <a16:creationId xmlns:a16="http://schemas.microsoft.com/office/drawing/2014/main" id="{836ECA10-74F4-4B62-81BF-998C58E6E553}"/>
              </a:ext>
            </a:extLst>
          </p:cNvPr>
          <p:cNvCxnSpPr>
            <a:cxnSpLocks/>
          </p:cNvCxnSpPr>
          <p:nvPr/>
        </p:nvCxnSpPr>
        <p:spPr>
          <a:xfrm>
            <a:off x="2364996" y="2767545"/>
            <a:ext cx="74620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78A9B407-E29A-4200-95A3-937BE0154BEA}"/>
              </a:ext>
            </a:extLst>
          </p:cNvPr>
          <p:cNvCxnSpPr>
            <a:cxnSpLocks/>
          </p:cNvCxnSpPr>
          <p:nvPr/>
        </p:nvCxnSpPr>
        <p:spPr>
          <a:xfrm>
            <a:off x="2364997" y="4074829"/>
            <a:ext cx="74620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22AB08C0-52A2-4E86-9293-90C8A137D414}"/>
              </a:ext>
            </a:extLst>
          </p:cNvPr>
          <p:cNvSpPr txBox="1"/>
          <p:nvPr/>
        </p:nvSpPr>
        <p:spPr>
          <a:xfrm>
            <a:off x="-1" y="2803954"/>
            <a:ext cx="12192000" cy="1077218"/>
          </a:xfrm>
          <a:prstGeom prst="rect">
            <a:avLst/>
          </a:prstGeom>
          <a:noFill/>
        </p:spPr>
        <p:txBody>
          <a:bodyPr wrap="square" rtlCol="0">
            <a:spAutoFit/>
          </a:bodyPr>
          <a:lstStyle/>
          <a:p>
            <a:pPr algn="ctr"/>
            <a:r>
              <a:rPr lang="fr-FR" sz="3200" dirty="0"/>
              <a:t>Pour booster réellement vos achats inclusifs, </a:t>
            </a:r>
          </a:p>
          <a:p>
            <a:pPr algn="ctr"/>
            <a:r>
              <a:rPr lang="fr-FR" sz="3200" dirty="0"/>
              <a:t>faites-vous des alliés !</a:t>
            </a:r>
            <a:endParaRPr lang="fr-FR" sz="7200" b="1" dirty="0">
              <a:latin typeface="Arial" panose="020B0604020202020204" pitchFamily="34" charset="0"/>
              <a:cs typeface="Arial" panose="020B0604020202020204" pitchFamily="34" charset="0"/>
            </a:endParaRPr>
          </a:p>
        </p:txBody>
      </p:sp>
      <p:pic>
        <p:nvPicPr>
          <p:cNvPr id="9" name="Image 8">
            <a:extLst>
              <a:ext uri="{FF2B5EF4-FFF2-40B4-BE49-F238E27FC236}">
                <a16:creationId xmlns:a16="http://schemas.microsoft.com/office/drawing/2014/main" id="{AEAC01DC-38AE-4124-AC15-EE94D0AFD3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48673" y="5191554"/>
            <a:ext cx="3159412" cy="1636575"/>
          </a:xfrm>
          <a:prstGeom prst="rect">
            <a:avLst/>
          </a:prstGeom>
        </p:spPr>
      </p:pic>
    </p:spTree>
    <p:extLst>
      <p:ext uri="{BB962C8B-B14F-4D97-AF65-F5344CB8AC3E}">
        <p14:creationId xmlns:p14="http://schemas.microsoft.com/office/powerpoint/2010/main" val="4048546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F3323D-8EC2-43DF-BEC4-C01CB22EAB54}"/>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14BFF12D-22AB-4E8A-BDC9-E9FF80DA5E8B}"/>
              </a:ext>
            </a:extLst>
          </p:cNvPr>
          <p:cNvSpPr>
            <a:spLocks noGrp="1"/>
          </p:cNvSpPr>
          <p:nvPr>
            <p:ph type="subTitle" idx="1"/>
          </p:nvPr>
        </p:nvSpPr>
        <p:spPr/>
        <p:txBody>
          <a:bodyPr/>
          <a:lstStyle/>
          <a:p>
            <a:endParaRPr lang="fr-FR"/>
          </a:p>
        </p:txBody>
      </p:sp>
      <p:pic>
        <p:nvPicPr>
          <p:cNvPr id="6" name="Image 5">
            <a:extLst>
              <a:ext uri="{FF2B5EF4-FFF2-40B4-BE49-F238E27FC236}">
                <a16:creationId xmlns:a16="http://schemas.microsoft.com/office/drawing/2014/main" id="{DE101841-919D-4522-AD07-6A328B704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0722" cy="6858000"/>
          </a:xfrm>
          <a:prstGeom prst="rect">
            <a:avLst/>
          </a:prstGeom>
        </p:spPr>
      </p:pic>
      <p:cxnSp>
        <p:nvCxnSpPr>
          <p:cNvPr id="7" name="Connecteur droit 6">
            <a:extLst>
              <a:ext uri="{FF2B5EF4-FFF2-40B4-BE49-F238E27FC236}">
                <a16:creationId xmlns:a16="http://schemas.microsoft.com/office/drawing/2014/main" id="{52E8877D-1B36-443C-9636-A1A522BA8245}"/>
              </a:ext>
            </a:extLst>
          </p:cNvPr>
          <p:cNvCxnSpPr>
            <a:cxnSpLocks/>
          </p:cNvCxnSpPr>
          <p:nvPr/>
        </p:nvCxnSpPr>
        <p:spPr>
          <a:xfrm>
            <a:off x="876073" y="1305639"/>
            <a:ext cx="46503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272890C6-5D36-451F-BE15-027656A9B02B}"/>
              </a:ext>
            </a:extLst>
          </p:cNvPr>
          <p:cNvSpPr txBox="1"/>
          <p:nvPr/>
        </p:nvSpPr>
        <p:spPr>
          <a:xfrm>
            <a:off x="824390" y="845493"/>
            <a:ext cx="4702030" cy="461665"/>
          </a:xfrm>
          <a:prstGeom prst="rect">
            <a:avLst/>
          </a:prstGeom>
          <a:noFill/>
        </p:spPr>
        <p:txBody>
          <a:bodyPr wrap="square" rtlCol="0">
            <a:spAutoFit/>
          </a:bodyPr>
          <a:lstStyle/>
          <a:p>
            <a:r>
              <a:rPr lang="fr-FR" sz="2400" b="1" dirty="0">
                <a:latin typeface="Arial" panose="020B0604020202020204" pitchFamily="34" charset="0"/>
                <a:cs typeface="Arial" panose="020B0604020202020204" pitchFamily="34" charset="0"/>
              </a:rPr>
              <a:t>AVEC LA PARTICIPATION DE</a:t>
            </a:r>
          </a:p>
        </p:txBody>
      </p:sp>
      <p:sp>
        <p:nvSpPr>
          <p:cNvPr id="9" name="ZoneTexte 8">
            <a:extLst>
              <a:ext uri="{FF2B5EF4-FFF2-40B4-BE49-F238E27FC236}">
                <a16:creationId xmlns:a16="http://schemas.microsoft.com/office/drawing/2014/main" id="{9927D67A-AF07-4882-ADB7-77B8A073FDA9}"/>
              </a:ext>
            </a:extLst>
          </p:cNvPr>
          <p:cNvSpPr txBox="1"/>
          <p:nvPr/>
        </p:nvSpPr>
        <p:spPr>
          <a:xfrm>
            <a:off x="5627052" y="3698859"/>
            <a:ext cx="7140327" cy="584775"/>
          </a:xfrm>
          <a:prstGeom prst="rect">
            <a:avLst/>
          </a:prstGeom>
          <a:noFill/>
        </p:spPr>
        <p:txBody>
          <a:bodyPr wrap="square" rtlCol="0">
            <a:spAutoFit/>
          </a:bodyPr>
          <a:lstStyle/>
          <a:p>
            <a:pPr algn="ctr"/>
            <a:r>
              <a:rPr lang="fr-FR" sz="1600" b="1" dirty="0">
                <a:latin typeface="Arial" panose="020B0604020202020204" pitchFamily="34" charset="0"/>
                <a:ea typeface="Segoe UI" panose="020B0502040204020203" pitchFamily="34" charset="0"/>
                <a:cs typeface="Arial" panose="020B0604020202020204" pitchFamily="34" charset="0"/>
              </a:rPr>
              <a:t>BEA Clémence </a:t>
            </a:r>
          </a:p>
          <a:p>
            <a:pPr algn="ctr"/>
            <a:r>
              <a:rPr lang="fr-FR" sz="1600" b="1" dirty="0">
                <a:latin typeface="Arial" panose="020B0604020202020204" pitchFamily="34" charset="0"/>
                <a:ea typeface="Segoe UI" panose="020B0502040204020203" pitchFamily="34" charset="0"/>
                <a:cs typeface="Arial" panose="020B0604020202020204" pitchFamily="34" charset="0"/>
              </a:rPr>
              <a:t>Responsable RSE</a:t>
            </a:r>
          </a:p>
        </p:txBody>
      </p:sp>
      <p:pic>
        <p:nvPicPr>
          <p:cNvPr id="12" name="Image 11">
            <a:extLst>
              <a:ext uri="{FF2B5EF4-FFF2-40B4-BE49-F238E27FC236}">
                <a16:creationId xmlns:a16="http://schemas.microsoft.com/office/drawing/2014/main" id="{72BE4D49-8FD2-4DFD-B760-C6B4F6D809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5117" y="2316163"/>
            <a:ext cx="4231081" cy="2191700"/>
          </a:xfrm>
          <a:prstGeom prst="rect">
            <a:avLst/>
          </a:prstGeom>
        </p:spPr>
      </p:pic>
      <p:pic>
        <p:nvPicPr>
          <p:cNvPr id="13" name="Image 12" descr="Une image contenant personne&#10;&#10;Description générée automatiquement">
            <a:extLst>
              <a:ext uri="{FF2B5EF4-FFF2-40B4-BE49-F238E27FC236}">
                <a16:creationId xmlns:a16="http://schemas.microsoft.com/office/drawing/2014/main" id="{6F024C22-E679-4023-9834-2DEF64FC17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7724" y="468694"/>
            <a:ext cx="2538984" cy="3133344"/>
          </a:xfrm>
          <a:prstGeom prst="rect">
            <a:avLst/>
          </a:prstGeom>
        </p:spPr>
      </p:pic>
      <p:pic>
        <p:nvPicPr>
          <p:cNvPr id="15" name="Image 14">
            <a:extLst>
              <a:ext uri="{FF2B5EF4-FFF2-40B4-BE49-F238E27FC236}">
                <a16:creationId xmlns:a16="http://schemas.microsoft.com/office/drawing/2014/main" id="{16CA89E1-A7CA-41EC-9ED4-F06A70A57A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67773" y="5502186"/>
            <a:ext cx="2706278" cy="1401852"/>
          </a:xfrm>
          <a:prstGeom prst="rect">
            <a:avLst/>
          </a:prstGeom>
        </p:spPr>
      </p:pic>
    </p:spTree>
    <p:extLst>
      <p:ext uri="{BB962C8B-B14F-4D97-AF65-F5344CB8AC3E}">
        <p14:creationId xmlns:p14="http://schemas.microsoft.com/office/powerpoint/2010/main" val="2927209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F3323D-8EC2-43DF-BEC4-C01CB22EAB54}"/>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14BFF12D-22AB-4E8A-BDC9-E9FF80DA5E8B}"/>
              </a:ext>
            </a:extLst>
          </p:cNvPr>
          <p:cNvSpPr>
            <a:spLocks noGrp="1"/>
          </p:cNvSpPr>
          <p:nvPr>
            <p:ph type="subTitle" idx="1"/>
          </p:nvPr>
        </p:nvSpPr>
        <p:spPr/>
        <p:txBody>
          <a:bodyPr/>
          <a:lstStyle/>
          <a:p>
            <a:endParaRPr lang="fr-FR"/>
          </a:p>
        </p:txBody>
      </p:sp>
      <p:pic>
        <p:nvPicPr>
          <p:cNvPr id="6" name="Image 5">
            <a:extLst>
              <a:ext uri="{FF2B5EF4-FFF2-40B4-BE49-F238E27FC236}">
                <a16:creationId xmlns:a16="http://schemas.microsoft.com/office/drawing/2014/main" id="{F80A3B82-ED02-4D4F-8879-3E7D8F64D9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pic>
        <p:nvPicPr>
          <p:cNvPr id="8" name="Image 7">
            <a:extLst>
              <a:ext uri="{FF2B5EF4-FFF2-40B4-BE49-F238E27FC236}">
                <a16:creationId xmlns:a16="http://schemas.microsoft.com/office/drawing/2014/main" id="{B406FDD1-3882-4DA3-A07B-48DC57DCF8A8}"/>
              </a:ext>
            </a:extLst>
          </p:cNvPr>
          <p:cNvPicPr>
            <a:picLocks noChangeAspect="1"/>
          </p:cNvPicPr>
          <p:nvPr/>
        </p:nvPicPr>
        <p:blipFill>
          <a:blip r:embed="rId4"/>
          <a:stretch>
            <a:fillRect/>
          </a:stretch>
        </p:blipFill>
        <p:spPr>
          <a:xfrm>
            <a:off x="2606505" y="3976384"/>
            <a:ext cx="3253896" cy="1655761"/>
          </a:xfrm>
          <a:prstGeom prst="rect">
            <a:avLst/>
          </a:prstGeom>
        </p:spPr>
      </p:pic>
      <p:pic>
        <p:nvPicPr>
          <p:cNvPr id="9" name="Image 8">
            <a:extLst>
              <a:ext uri="{FF2B5EF4-FFF2-40B4-BE49-F238E27FC236}">
                <a16:creationId xmlns:a16="http://schemas.microsoft.com/office/drawing/2014/main" id="{560D7C19-D06D-4A1D-B3DD-3E652783445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3856" y="3713693"/>
            <a:ext cx="2302588" cy="1192740"/>
          </a:xfrm>
          <a:prstGeom prst="rect">
            <a:avLst/>
          </a:prstGeom>
        </p:spPr>
      </p:pic>
      <p:pic>
        <p:nvPicPr>
          <p:cNvPr id="4" name="Image 3">
            <a:extLst>
              <a:ext uri="{FF2B5EF4-FFF2-40B4-BE49-F238E27FC236}">
                <a16:creationId xmlns:a16="http://schemas.microsoft.com/office/drawing/2014/main" id="{0E694F7F-47DD-4769-96F1-11611B0E8AB3}"/>
              </a:ext>
            </a:extLst>
          </p:cNvPr>
          <p:cNvPicPr>
            <a:picLocks noChangeAspect="1"/>
          </p:cNvPicPr>
          <p:nvPr/>
        </p:nvPicPr>
        <p:blipFill>
          <a:blip r:embed="rId6"/>
          <a:stretch>
            <a:fillRect/>
          </a:stretch>
        </p:blipFill>
        <p:spPr>
          <a:xfrm>
            <a:off x="1419016" y="2414935"/>
            <a:ext cx="2946393" cy="1414545"/>
          </a:xfrm>
          <a:prstGeom prst="rect">
            <a:avLst/>
          </a:prstGeom>
        </p:spPr>
      </p:pic>
      <p:sp>
        <p:nvSpPr>
          <p:cNvPr id="10" name="ZoneTexte 9">
            <a:extLst>
              <a:ext uri="{FF2B5EF4-FFF2-40B4-BE49-F238E27FC236}">
                <a16:creationId xmlns:a16="http://schemas.microsoft.com/office/drawing/2014/main" id="{18A7E3E6-9690-4297-AB43-BBF3C17070D7}"/>
              </a:ext>
            </a:extLst>
          </p:cNvPr>
          <p:cNvSpPr txBox="1"/>
          <p:nvPr/>
        </p:nvSpPr>
        <p:spPr>
          <a:xfrm>
            <a:off x="6223836" y="1066467"/>
            <a:ext cx="4677729" cy="1323439"/>
          </a:xfrm>
          <a:prstGeom prst="rect">
            <a:avLst/>
          </a:prstGeom>
          <a:noFill/>
        </p:spPr>
        <p:txBody>
          <a:bodyPr wrap="square" rtlCol="0">
            <a:spAutoFit/>
          </a:bodyPr>
          <a:lstStyle/>
          <a:p>
            <a:pPr algn="ctr"/>
            <a:endParaRPr lang="fr-FR" sz="1600" b="1" dirty="0">
              <a:latin typeface="Arial" panose="020B0604020202020204" pitchFamily="34" charset="0"/>
              <a:ea typeface="Segoe UI" panose="020B0502040204020203" pitchFamily="34" charset="0"/>
              <a:cs typeface="Arial" panose="020B0604020202020204" pitchFamily="34" charset="0"/>
            </a:endParaRPr>
          </a:p>
          <a:p>
            <a:pPr algn="ctr"/>
            <a:endParaRPr lang="fr-FR" sz="1600" b="1" dirty="0">
              <a:latin typeface="Arial" panose="020B0604020202020204" pitchFamily="34" charset="0"/>
              <a:ea typeface="Segoe UI" panose="020B0502040204020203" pitchFamily="34" charset="0"/>
              <a:cs typeface="Arial" panose="020B0604020202020204" pitchFamily="34" charset="0"/>
            </a:endParaRPr>
          </a:p>
          <a:p>
            <a:pPr algn="ctr"/>
            <a:r>
              <a:rPr lang="fr-FR" sz="1600" b="1" dirty="0">
                <a:latin typeface="Arial" panose="020B0604020202020204" pitchFamily="34" charset="0"/>
                <a:ea typeface="Segoe UI" panose="020B0502040204020203" pitchFamily="34" charset="0"/>
                <a:cs typeface="Arial" panose="020B0604020202020204" pitchFamily="34" charset="0"/>
              </a:rPr>
              <a:t>Une entreprise adaptée au sein du Groupe depuis plus de 25 ans, en Bretagne</a:t>
            </a:r>
          </a:p>
          <a:p>
            <a:pPr marL="285750" indent="-285750" algn="ctr">
              <a:buFont typeface="Arial" panose="020B0604020202020204" pitchFamily="34" charset="0"/>
              <a:buChar char="•"/>
            </a:pPr>
            <a:endParaRPr lang="fr-FR" sz="1600" b="1" dirty="0">
              <a:latin typeface="Arial" panose="020B0604020202020204" pitchFamily="34" charset="0"/>
              <a:ea typeface="Segoe UI" panose="020B0502040204020203" pitchFamily="34" charset="0"/>
              <a:cs typeface="Arial" panose="020B0604020202020204" pitchFamily="34" charset="0"/>
            </a:endParaRPr>
          </a:p>
        </p:txBody>
      </p:sp>
      <p:pic>
        <p:nvPicPr>
          <p:cNvPr id="11" name="Image 10">
            <a:extLst>
              <a:ext uri="{FF2B5EF4-FFF2-40B4-BE49-F238E27FC236}">
                <a16:creationId xmlns:a16="http://schemas.microsoft.com/office/drawing/2014/main" id="{6F6A50F5-266B-456F-B465-CF7E5A21709E}"/>
              </a:ext>
            </a:extLst>
          </p:cNvPr>
          <p:cNvPicPr>
            <a:picLocks noChangeAspect="1"/>
          </p:cNvPicPr>
          <p:nvPr/>
        </p:nvPicPr>
        <p:blipFill rotWithShape="1">
          <a:blip r:embed="rId7"/>
          <a:srcRect l="65185" t="1697" r="2889" b="48551"/>
          <a:stretch/>
        </p:blipFill>
        <p:spPr>
          <a:xfrm rot="5400000">
            <a:off x="7467960" y="1018775"/>
            <a:ext cx="2189480" cy="4709160"/>
          </a:xfrm>
          <a:prstGeom prst="rect">
            <a:avLst/>
          </a:prstGeom>
        </p:spPr>
      </p:pic>
      <p:sp>
        <p:nvSpPr>
          <p:cNvPr id="12" name="Rectangle 11">
            <a:extLst>
              <a:ext uri="{FF2B5EF4-FFF2-40B4-BE49-F238E27FC236}">
                <a16:creationId xmlns:a16="http://schemas.microsoft.com/office/drawing/2014/main" id="{EE0111E0-51AB-4ADA-9C02-C84E41450710}"/>
              </a:ext>
            </a:extLst>
          </p:cNvPr>
          <p:cNvSpPr/>
          <p:nvPr/>
        </p:nvSpPr>
        <p:spPr>
          <a:xfrm>
            <a:off x="891341" y="1510486"/>
            <a:ext cx="3890205" cy="830997"/>
          </a:xfrm>
          <a:prstGeom prst="rect">
            <a:avLst/>
          </a:prstGeom>
        </p:spPr>
        <p:txBody>
          <a:bodyPr wrap="square">
            <a:spAutoFit/>
          </a:bodyPr>
          <a:lstStyle/>
          <a:p>
            <a:pPr algn="ctr"/>
            <a:r>
              <a:rPr lang="fr-FR" sz="1600" b="1" dirty="0">
                <a:latin typeface="Arial" panose="020B0604020202020204" pitchFamily="34" charset="0"/>
                <a:cs typeface="Arial" panose="020B0604020202020204" pitchFamily="34" charset="0"/>
              </a:rPr>
              <a:t>Entreprise à mission : </a:t>
            </a:r>
          </a:p>
          <a:p>
            <a:pPr algn="ctr"/>
            <a:r>
              <a:rPr lang="fr-FR" sz="1600" b="1" dirty="0">
                <a:latin typeface="Arial" panose="020B0604020202020204" pitchFamily="34" charset="0"/>
                <a:cs typeface="Arial" panose="020B0604020202020204" pitchFamily="34" charset="0"/>
              </a:rPr>
              <a:t>promotion de la diversité + travailler avec nos parties prenantes</a:t>
            </a:r>
          </a:p>
        </p:txBody>
      </p:sp>
    </p:spTree>
    <p:extLst>
      <p:ext uri="{BB962C8B-B14F-4D97-AF65-F5344CB8AC3E}">
        <p14:creationId xmlns:p14="http://schemas.microsoft.com/office/powerpoint/2010/main" val="104281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F3323D-8EC2-43DF-BEC4-C01CB22EAB54}"/>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14BFF12D-22AB-4E8A-BDC9-E9FF80DA5E8B}"/>
              </a:ext>
            </a:extLst>
          </p:cNvPr>
          <p:cNvSpPr>
            <a:spLocks noGrp="1"/>
          </p:cNvSpPr>
          <p:nvPr>
            <p:ph type="subTitle" idx="1"/>
          </p:nvPr>
        </p:nvSpPr>
        <p:spPr/>
        <p:txBody>
          <a:bodyPr/>
          <a:lstStyle/>
          <a:p>
            <a:endParaRPr lang="fr-FR"/>
          </a:p>
        </p:txBody>
      </p:sp>
      <p:pic>
        <p:nvPicPr>
          <p:cNvPr id="6" name="Image 5">
            <a:extLst>
              <a:ext uri="{FF2B5EF4-FFF2-40B4-BE49-F238E27FC236}">
                <a16:creationId xmlns:a16="http://schemas.microsoft.com/office/drawing/2014/main" id="{DE101841-919D-4522-AD07-6A328B704D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0722" cy="6858000"/>
          </a:xfrm>
          <a:prstGeom prst="rect">
            <a:avLst/>
          </a:prstGeom>
        </p:spPr>
      </p:pic>
      <p:pic>
        <p:nvPicPr>
          <p:cNvPr id="10" name="Image 9">
            <a:extLst>
              <a:ext uri="{FF2B5EF4-FFF2-40B4-BE49-F238E27FC236}">
                <a16:creationId xmlns:a16="http://schemas.microsoft.com/office/drawing/2014/main" id="{15475CE5-4A9E-4FFA-A017-E7ED4994A6A3}"/>
              </a:ext>
            </a:extLst>
          </p:cNvPr>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749468" y="701426"/>
            <a:ext cx="1549064" cy="1406489"/>
          </a:xfrm>
          <a:prstGeom prst="rect">
            <a:avLst/>
          </a:prstGeom>
        </p:spPr>
      </p:pic>
      <p:pic>
        <p:nvPicPr>
          <p:cNvPr id="11" name="Image 10" descr="Une image contenant flèche&#10;&#10;Description générée automatiquement">
            <a:extLst>
              <a:ext uri="{FF2B5EF4-FFF2-40B4-BE49-F238E27FC236}">
                <a16:creationId xmlns:a16="http://schemas.microsoft.com/office/drawing/2014/main" id="{6DC3F0B6-0355-44BB-932A-20C6F23CF02C}"/>
              </a:ext>
            </a:extLst>
          </p:cNvPr>
          <p:cNvPicPr>
            <a:picLocks noChangeAspect="1"/>
          </p:cNvPicPr>
          <p:nvPr/>
        </p:nvPicPr>
        <p:blipFill rotWithShape="1">
          <a:blip r:embed="rId5">
            <a:extLst>
              <a:ext uri="{28A0092B-C50C-407E-A947-70E740481C1C}">
                <a14:useLocalDpi xmlns:a14="http://schemas.microsoft.com/office/drawing/2010/main" val="0"/>
              </a:ext>
            </a:extLst>
          </a:blip>
          <a:srcRect l="18432" t="20542" r="11650" b="19574"/>
          <a:stretch/>
        </p:blipFill>
        <p:spPr>
          <a:xfrm>
            <a:off x="3124441" y="3509963"/>
            <a:ext cx="709390" cy="644830"/>
          </a:xfrm>
          <a:prstGeom prst="rect">
            <a:avLst/>
          </a:prstGeom>
        </p:spPr>
      </p:pic>
      <p:sp>
        <p:nvSpPr>
          <p:cNvPr id="13" name="Espace réservé du texte 4">
            <a:extLst>
              <a:ext uri="{FF2B5EF4-FFF2-40B4-BE49-F238E27FC236}">
                <a16:creationId xmlns:a16="http://schemas.microsoft.com/office/drawing/2014/main" id="{A54037DE-A063-4EA8-A1E3-AC13B2EAEBE4}"/>
              </a:ext>
            </a:extLst>
          </p:cNvPr>
          <p:cNvSpPr txBox="1">
            <a:spLocks/>
          </p:cNvSpPr>
          <p:nvPr/>
        </p:nvSpPr>
        <p:spPr>
          <a:xfrm>
            <a:off x="2513876" y="1122363"/>
            <a:ext cx="6529021" cy="31054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b="1" dirty="0"/>
              <a:t>SOUS-TRAITANCE : </a:t>
            </a:r>
            <a:r>
              <a:rPr lang="fr-FR" sz="1800" dirty="0"/>
              <a:t>Maintien à </a:t>
            </a:r>
            <a:r>
              <a:rPr lang="fr-FR" sz="1800" b="1" dirty="0"/>
              <a:t>75 %</a:t>
            </a:r>
            <a:r>
              <a:rPr lang="fr-FR" sz="1800" dirty="0"/>
              <a:t> de la part du CA d’achats Assemblage réalisés en sous-traitance dans des EA/ ESAT </a:t>
            </a:r>
          </a:p>
          <a:p>
            <a:pPr marL="0" indent="0">
              <a:buNone/>
            </a:pPr>
            <a:endParaRPr lang="fr-FR" sz="1800" b="1" dirty="0"/>
          </a:p>
        </p:txBody>
      </p:sp>
      <p:graphicFrame>
        <p:nvGraphicFramePr>
          <p:cNvPr id="16" name="Diagramme 15">
            <a:extLst>
              <a:ext uri="{FF2B5EF4-FFF2-40B4-BE49-F238E27FC236}">
                <a16:creationId xmlns:a16="http://schemas.microsoft.com/office/drawing/2014/main" id="{37D68C18-17AE-413C-9C2F-84DC95D02D28}"/>
              </a:ext>
            </a:extLst>
          </p:cNvPr>
          <p:cNvGraphicFramePr/>
          <p:nvPr>
            <p:extLst>
              <p:ext uri="{D42A27DB-BD31-4B8C-83A1-F6EECF244321}">
                <p14:modId xmlns:p14="http://schemas.microsoft.com/office/powerpoint/2010/main" val="4143460031"/>
              </p:ext>
            </p:extLst>
          </p:nvPr>
        </p:nvGraphicFramePr>
        <p:xfrm>
          <a:off x="2443381" y="1907253"/>
          <a:ext cx="6529021" cy="366108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Rectangle 11">
            <a:extLst>
              <a:ext uri="{FF2B5EF4-FFF2-40B4-BE49-F238E27FC236}">
                <a16:creationId xmlns:a16="http://schemas.microsoft.com/office/drawing/2014/main" id="{05A2280F-3E00-4F28-BDE3-52B5E034DE59}"/>
              </a:ext>
            </a:extLst>
          </p:cNvPr>
          <p:cNvSpPr/>
          <p:nvPr/>
        </p:nvSpPr>
        <p:spPr>
          <a:xfrm>
            <a:off x="4275191" y="4154793"/>
            <a:ext cx="3201969" cy="646331"/>
          </a:xfrm>
          <a:prstGeom prst="rect">
            <a:avLst/>
          </a:prstGeom>
          <a:solidFill>
            <a:schemeClr val="accent4">
              <a:lumMod val="75000"/>
            </a:schemeClr>
          </a:solidFill>
        </p:spPr>
        <p:txBody>
          <a:bodyPr wrap="square">
            <a:spAutoFit/>
          </a:bodyPr>
          <a:lstStyle/>
          <a:p>
            <a:r>
              <a:rPr lang="fr-FR" b="1" dirty="0"/>
              <a:t>91% en moyenne sur les 3 dernières années</a:t>
            </a:r>
          </a:p>
        </p:txBody>
      </p:sp>
      <p:pic>
        <p:nvPicPr>
          <p:cNvPr id="1026" name="Picture 2">
            <a:extLst>
              <a:ext uri="{FF2B5EF4-FFF2-40B4-BE49-F238E27FC236}">
                <a16:creationId xmlns:a16="http://schemas.microsoft.com/office/drawing/2014/main" id="{124C53D3-9211-4FCA-9C3E-3BAA1F32354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32397" y="5427662"/>
            <a:ext cx="1864083" cy="1260475"/>
          </a:xfrm>
          <a:prstGeom prst="rect">
            <a:avLst/>
          </a:prstGeom>
          <a:noFill/>
          <a:extLst>
            <a:ext uri="{909E8E84-426E-40DD-AFC4-6F175D3DCCD1}">
              <a14:hiddenFill xmlns:a14="http://schemas.microsoft.com/office/drawing/2010/main">
                <a:solidFill>
                  <a:srgbClr val="FFFFFF"/>
                </a:solidFill>
              </a14:hiddenFill>
            </a:ext>
          </a:extLst>
        </p:spPr>
      </p:pic>
      <p:pic>
        <p:nvPicPr>
          <p:cNvPr id="18" name="Graphique 17" descr="Utilisateurs">
            <a:extLst>
              <a:ext uri="{FF2B5EF4-FFF2-40B4-BE49-F238E27FC236}">
                <a16:creationId xmlns:a16="http://schemas.microsoft.com/office/drawing/2014/main" id="{7886AE0E-4E3F-4F1F-AF17-5CBC11A3B9B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972402" y="2169542"/>
            <a:ext cx="914400" cy="914400"/>
          </a:xfrm>
          <a:prstGeom prst="rect">
            <a:avLst/>
          </a:prstGeom>
        </p:spPr>
      </p:pic>
      <p:sp>
        <p:nvSpPr>
          <p:cNvPr id="19" name="ZoneTexte 18">
            <a:extLst>
              <a:ext uri="{FF2B5EF4-FFF2-40B4-BE49-F238E27FC236}">
                <a16:creationId xmlns:a16="http://schemas.microsoft.com/office/drawing/2014/main" id="{B3CB772D-611E-4132-90C7-5FD04AB2410D}"/>
              </a:ext>
            </a:extLst>
          </p:cNvPr>
          <p:cNvSpPr txBox="1"/>
          <p:nvPr/>
        </p:nvSpPr>
        <p:spPr>
          <a:xfrm>
            <a:off x="8340517" y="2929724"/>
            <a:ext cx="2528384" cy="369332"/>
          </a:xfrm>
          <a:prstGeom prst="rect">
            <a:avLst/>
          </a:prstGeom>
          <a:noFill/>
        </p:spPr>
        <p:txBody>
          <a:bodyPr wrap="none" rtlCol="0">
            <a:spAutoFit/>
          </a:bodyPr>
          <a:lstStyle/>
          <a:p>
            <a:r>
              <a:rPr lang="fr-FR" b="1" dirty="0">
                <a:solidFill>
                  <a:schemeClr val="accent4">
                    <a:lumMod val="75000"/>
                  </a:schemeClr>
                </a:solidFill>
              </a:rPr>
              <a:t>&gt;160 personnes formées</a:t>
            </a:r>
          </a:p>
        </p:txBody>
      </p:sp>
    </p:spTree>
    <p:extLst>
      <p:ext uri="{BB962C8B-B14F-4D97-AF65-F5344CB8AC3E}">
        <p14:creationId xmlns:p14="http://schemas.microsoft.com/office/powerpoint/2010/main" val="412459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Graphic spid="16" grpId="0">
        <p:bldAsOne/>
      </p:bldGraphic>
      <p:bldP spid="12"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F3323D-8EC2-43DF-BEC4-C01CB22EAB54}"/>
              </a:ext>
            </a:extLst>
          </p:cNvPr>
          <p:cNvSpPr>
            <a:spLocks noGrp="1"/>
          </p:cNvSpPr>
          <p:nvPr>
            <p:ph type="ctrTitle"/>
          </p:nvPr>
        </p:nvSpPr>
        <p:spPr>
          <a:xfrm>
            <a:off x="1937659" y="1122363"/>
            <a:ext cx="9144000" cy="2387600"/>
          </a:xfrm>
        </p:spPr>
        <p:txBody>
          <a:bodyPr/>
          <a:lstStyle/>
          <a:p>
            <a:endParaRPr lang="fr-FR"/>
          </a:p>
        </p:txBody>
      </p:sp>
      <p:sp>
        <p:nvSpPr>
          <p:cNvPr id="3" name="Sous-titre 2">
            <a:extLst>
              <a:ext uri="{FF2B5EF4-FFF2-40B4-BE49-F238E27FC236}">
                <a16:creationId xmlns:a16="http://schemas.microsoft.com/office/drawing/2014/main" id="{14BFF12D-22AB-4E8A-BDC9-E9FF80DA5E8B}"/>
              </a:ext>
            </a:extLst>
          </p:cNvPr>
          <p:cNvSpPr>
            <a:spLocks noGrp="1"/>
          </p:cNvSpPr>
          <p:nvPr>
            <p:ph type="subTitle" idx="1"/>
          </p:nvPr>
        </p:nvSpPr>
        <p:spPr>
          <a:xfrm>
            <a:off x="1937659" y="3602038"/>
            <a:ext cx="9144000" cy="1655762"/>
          </a:xfrm>
        </p:spPr>
        <p:txBody>
          <a:bodyPr/>
          <a:lstStyle/>
          <a:p>
            <a:endParaRPr lang="fr-FR"/>
          </a:p>
        </p:txBody>
      </p:sp>
      <p:pic>
        <p:nvPicPr>
          <p:cNvPr id="6" name="Image 5">
            <a:extLst>
              <a:ext uri="{FF2B5EF4-FFF2-40B4-BE49-F238E27FC236}">
                <a16:creationId xmlns:a16="http://schemas.microsoft.com/office/drawing/2014/main" id="{F80A3B82-ED02-4D4F-8879-3E7D8F64D9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9" name="Triangle isocèle 8">
            <a:extLst>
              <a:ext uri="{FF2B5EF4-FFF2-40B4-BE49-F238E27FC236}">
                <a16:creationId xmlns:a16="http://schemas.microsoft.com/office/drawing/2014/main" id="{DE265D0E-DDB6-4ACC-ABCE-60833932924F}"/>
              </a:ext>
            </a:extLst>
          </p:cNvPr>
          <p:cNvSpPr/>
          <p:nvPr/>
        </p:nvSpPr>
        <p:spPr>
          <a:xfrm rot="5400000">
            <a:off x="1059600" y="2457622"/>
            <a:ext cx="3748203" cy="2100942"/>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riangle isocèle 9">
            <a:extLst>
              <a:ext uri="{FF2B5EF4-FFF2-40B4-BE49-F238E27FC236}">
                <a16:creationId xmlns:a16="http://schemas.microsoft.com/office/drawing/2014/main" id="{F77EEF7B-9BA9-46BD-AC30-FAD7D4904439}"/>
              </a:ext>
            </a:extLst>
          </p:cNvPr>
          <p:cNvSpPr/>
          <p:nvPr/>
        </p:nvSpPr>
        <p:spPr>
          <a:xfrm rot="5400000" flipV="1">
            <a:off x="4142386" y="-122580"/>
            <a:ext cx="4832121" cy="732608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AE130A8A-A36F-433B-B41C-265CAE817413}"/>
              </a:ext>
            </a:extLst>
          </p:cNvPr>
          <p:cNvSpPr txBox="1"/>
          <p:nvPr/>
        </p:nvSpPr>
        <p:spPr>
          <a:xfrm>
            <a:off x="1036876" y="4051772"/>
            <a:ext cx="1470146" cy="338554"/>
          </a:xfrm>
          <a:prstGeom prst="rect">
            <a:avLst/>
          </a:prstGeom>
          <a:noFill/>
        </p:spPr>
        <p:txBody>
          <a:bodyPr wrap="none" rtlCol="0">
            <a:spAutoFit/>
          </a:bodyPr>
          <a:lstStyle/>
          <a:p>
            <a:r>
              <a:rPr lang="fr-FR" sz="1600" b="1" dirty="0">
                <a:solidFill>
                  <a:schemeClr val="bg1">
                    <a:lumMod val="50000"/>
                  </a:schemeClr>
                </a:solidFill>
              </a:rPr>
              <a:t>Tous </a:t>
            </a:r>
            <a:r>
              <a:rPr lang="fr-FR" sz="1600" b="1" dirty="0" err="1">
                <a:solidFill>
                  <a:schemeClr val="bg1">
                    <a:lumMod val="50000"/>
                  </a:schemeClr>
                </a:solidFill>
              </a:rPr>
              <a:t>salarié.e.s</a:t>
            </a:r>
            <a:endParaRPr lang="fr-FR" sz="1600" b="1" dirty="0">
              <a:solidFill>
                <a:schemeClr val="bg1">
                  <a:lumMod val="50000"/>
                </a:schemeClr>
              </a:solidFill>
            </a:endParaRPr>
          </a:p>
        </p:txBody>
      </p:sp>
      <p:sp>
        <p:nvSpPr>
          <p:cNvPr id="12" name="ZoneTexte 11">
            <a:extLst>
              <a:ext uri="{FF2B5EF4-FFF2-40B4-BE49-F238E27FC236}">
                <a16:creationId xmlns:a16="http://schemas.microsoft.com/office/drawing/2014/main" id="{7C850EFE-0C1C-46B7-BDF2-F938F79175D2}"/>
              </a:ext>
            </a:extLst>
          </p:cNvPr>
          <p:cNvSpPr txBox="1"/>
          <p:nvPr/>
        </p:nvSpPr>
        <p:spPr>
          <a:xfrm>
            <a:off x="2499387" y="3532183"/>
            <a:ext cx="2652265" cy="1569660"/>
          </a:xfrm>
          <a:prstGeom prst="rect">
            <a:avLst/>
          </a:prstGeom>
          <a:noFill/>
        </p:spPr>
        <p:txBody>
          <a:bodyPr wrap="none" rtlCol="0">
            <a:spAutoFit/>
          </a:bodyPr>
          <a:lstStyle/>
          <a:p>
            <a:pPr algn="ctr"/>
            <a:r>
              <a:rPr lang="fr-FR" sz="1600" b="1" dirty="0">
                <a:solidFill>
                  <a:schemeClr val="accent5">
                    <a:lumMod val="75000"/>
                  </a:schemeClr>
                </a:solidFill>
              </a:rPr>
              <a:t>Equipe projet</a:t>
            </a:r>
          </a:p>
          <a:p>
            <a:pPr algn="ctr"/>
            <a:r>
              <a:rPr lang="fr-FR" sz="1600" dirty="0"/>
              <a:t>Mission et référents handicap</a:t>
            </a:r>
          </a:p>
          <a:p>
            <a:pPr algn="ctr"/>
            <a:r>
              <a:rPr lang="fr-FR" sz="1600" dirty="0"/>
              <a:t>Réseau GESAT</a:t>
            </a:r>
          </a:p>
          <a:p>
            <a:pPr algn="ctr"/>
            <a:r>
              <a:rPr lang="fr-FR" sz="1600" dirty="0"/>
              <a:t>Entreprise adaptée</a:t>
            </a:r>
          </a:p>
          <a:p>
            <a:pPr algn="ctr"/>
            <a:r>
              <a:rPr lang="fr-FR" sz="1600" dirty="0"/>
              <a:t>Sponsor Achats</a:t>
            </a:r>
          </a:p>
          <a:p>
            <a:pPr algn="ctr"/>
            <a:r>
              <a:rPr lang="fr-FR" sz="1600" dirty="0"/>
              <a:t>Sponsor RH et DG</a:t>
            </a:r>
          </a:p>
        </p:txBody>
      </p:sp>
      <p:pic>
        <p:nvPicPr>
          <p:cNvPr id="14" name="Graphique 13" descr="Utilisateurs">
            <a:extLst>
              <a:ext uri="{FF2B5EF4-FFF2-40B4-BE49-F238E27FC236}">
                <a16:creationId xmlns:a16="http://schemas.microsoft.com/office/drawing/2014/main" id="{10341714-2A98-4F06-AD07-634160C08B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29890" y="2798762"/>
            <a:ext cx="914400" cy="914400"/>
          </a:xfrm>
          <a:prstGeom prst="rect">
            <a:avLst/>
          </a:prstGeom>
        </p:spPr>
      </p:pic>
      <p:pic>
        <p:nvPicPr>
          <p:cNvPr id="16" name="Graphique 15" descr="Groupe de personnes">
            <a:extLst>
              <a:ext uri="{FF2B5EF4-FFF2-40B4-BE49-F238E27FC236}">
                <a16:creationId xmlns:a16="http://schemas.microsoft.com/office/drawing/2014/main" id="{3BF89101-1373-453C-8E46-01EA1DF962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7266" y="2474556"/>
            <a:ext cx="1638279" cy="1638279"/>
          </a:xfrm>
          <a:prstGeom prst="rect">
            <a:avLst/>
          </a:prstGeom>
        </p:spPr>
      </p:pic>
      <p:sp>
        <p:nvSpPr>
          <p:cNvPr id="17" name="ZoneTexte 16">
            <a:extLst>
              <a:ext uri="{FF2B5EF4-FFF2-40B4-BE49-F238E27FC236}">
                <a16:creationId xmlns:a16="http://schemas.microsoft.com/office/drawing/2014/main" id="{D5A10C9D-4EC1-493D-B243-4310BB2E1DC1}"/>
              </a:ext>
            </a:extLst>
          </p:cNvPr>
          <p:cNvSpPr txBox="1"/>
          <p:nvPr/>
        </p:nvSpPr>
        <p:spPr>
          <a:xfrm>
            <a:off x="5532980" y="3543941"/>
            <a:ext cx="2041393" cy="830997"/>
          </a:xfrm>
          <a:prstGeom prst="rect">
            <a:avLst/>
          </a:prstGeom>
          <a:noFill/>
        </p:spPr>
        <p:txBody>
          <a:bodyPr wrap="none" rtlCol="0">
            <a:spAutoFit/>
          </a:bodyPr>
          <a:lstStyle/>
          <a:p>
            <a:pPr algn="ctr"/>
            <a:r>
              <a:rPr lang="fr-FR" sz="1600" b="1" dirty="0">
                <a:solidFill>
                  <a:schemeClr val="accent5">
                    <a:lumMod val="75000"/>
                  </a:schemeClr>
                </a:solidFill>
              </a:rPr>
              <a:t>Premier cercle</a:t>
            </a:r>
          </a:p>
          <a:p>
            <a:pPr algn="ctr"/>
            <a:r>
              <a:rPr lang="fr-FR" sz="1600" dirty="0"/>
              <a:t>Equipes Achats France</a:t>
            </a:r>
          </a:p>
          <a:p>
            <a:pPr algn="ctr"/>
            <a:r>
              <a:rPr lang="fr-FR" sz="1600" dirty="0"/>
              <a:t>Prescripteurs ciblés</a:t>
            </a:r>
          </a:p>
        </p:txBody>
      </p:sp>
      <p:pic>
        <p:nvPicPr>
          <p:cNvPr id="18" name="Graphique 17" descr="Groupe de personnes">
            <a:extLst>
              <a:ext uri="{FF2B5EF4-FFF2-40B4-BE49-F238E27FC236}">
                <a16:creationId xmlns:a16="http://schemas.microsoft.com/office/drawing/2014/main" id="{F1F1507B-20CE-4A10-9D9E-45CD018339F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64246" y="2903314"/>
            <a:ext cx="717318" cy="717318"/>
          </a:xfrm>
          <a:prstGeom prst="rect">
            <a:avLst/>
          </a:prstGeom>
        </p:spPr>
      </p:pic>
      <p:pic>
        <p:nvPicPr>
          <p:cNvPr id="19" name="Graphique 18" descr="Groupe de personnes">
            <a:extLst>
              <a:ext uri="{FF2B5EF4-FFF2-40B4-BE49-F238E27FC236}">
                <a16:creationId xmlns:a16="http://schemas.microsoft.com/office/drawing/2014/main" id="{483B1139-F8FD-477C-974D-E208C430AC8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809405" y="2322402"/>
            <a:ext cx="1597270" cy="1597270"/>
          </a:xfrm>
          <a:prstGeom prst="rect">
            <a:avLst/>
          </a:prstGeom>
        </p:spPr>
      </p:pic>
      <p:sp>
        <p:nvSpPr>
          <p:cNvPr id="20" name="ZoneTexte 19">
            <a:extLst>
              <a:ext uri="{FF2B5EF4-FFF2-40B4-BE49-F238E27FC236}">
                <a16:creationId xmlns:a16="http://schemas.microsoft.com/office/drawing/2014/main" id="{9C836092-7B97-4DA9-8956-5AF7600E009E}"/>
              </a:ext>
            </a:extLst>
          </p:cNvPr>
          <p:cNvSpPr txBox="1"/>
          <p:nvPr/>
        </p:nvSpPr>
        <p:spPr>
          <a:xfrm>
            <a:off x="8371598" y="3833120"/>
            <a:ext cx="2616806" cy="1077218"/>
          </a:xfrm>
          <a:prstGeom prst="rect">
            <a:avLst/>
          </a:prstGeom>
          <a:noFill/>
        </p:spPr>
        <p:txBody>
          <a:bodyPr wrap="none" rtlCol="0">
            <a:spAutoFit/>
          </a:bodyPr>
          <a:lstStyle/>
          <a:p>
            <a:pPr algn="ctr"/>
            <a:r>
              <a:rPr lang="fr-FR" sz="1600" b="1" dirty="0">
                <a:solidFill>
                  <a:schemeClr val="accent5">
                    <a:lumMod val="75000"/>
                  </a:schemeClr>
                </a:solidFill>
              </a:rPr>
              <a:t>Second cercle</a:t>
            </a:r>
          </a:p>
          <a:p>
            <a:pPr algn="ctr"/>
            <a:r>
              <a:rPr lang="fr-FR" sz="1600" dirty="0"/>
              <a:t>Equipes Achats Indirects WW</a:t>
            </a:r>
          </a:p>
          <a:p>
            <a:pPr algn="ctr"/>
            <a:r>
              <a:rPr lang="fr-FR" sz="1600" dirty="0"/>
              <a:t>Centre d’Excellence Achats </a:t>
            </a:r>
          </a:p>
          <a:p>
            <a:pPr algn="ctr"/>
            <a:r>
              <a:rPr lang="fr-FR" sz="1600" dirty="0"/>
              <a:t>Prescripteurs métiers</a:t>
            </a:r>
          </a:p>
        </p:txBody>
      </p:sp>
      <p:sp>
        <p:nvSpPr>
          <p:cNvPr id="21" name="ZoneTexte 20">
            <a:extLst>
              <a:ext uri="{FF2B5EF4-FFF2-40B4-BE49-F238E27FC236}">
                <a16:creationId xmlns:a16="http://schemas.microsoft.com/office/drawing/2014/main" id="{2478F27C-E9EF-4735-8BA4-E96FA0CEDBA8}"/>
              </a:ext>
            </a:extLst>
          </p:cNvPr>
          <p:cNvSpPr txBox="1"/>
          <p:nvPr/>
        </p:nvSpPr>
        <p:spPr>
          <a:xfrm>
            <a:off x="4960507" y="3328357"/>
            <a:ext cx="287259" cy="338554"/>
          </a:xfrm>
          <a:prstGeom prst="rect">
            <a:avLst/>
          </a:prstGeom>
          <a:noFill/>
        </p:spPr>
        <p:txBody>
          <a:bodyPr wrap="none" rtlCol="0">
            <a:spAutoFit/>
          </a:bodyPr>
          <a:lstStyle/>
          <a:p>
            <a:pPr algn="ctr"/>
            <a:r>
              <a:rPr lang="fr-FR" sz="1600" b="1" dirty="0">
                <a:solidFill>
                  <a:schemeClr val="accent5">
                    <a:lumMod val="75000"/>
                  </a:schemeClr>
                </a:solidFill>
              </a:rPr>
              <a:t>+</a:t>
            </a:r>
            <a:endParaRPr lang="fr-FR" sz="1600" dirty="0">
              <a:solidFill>
                <a:schemeClr val="accent5">
                  <a:lumMod val="75000"/>
                </a:schemeClr>
              </a:solidFill>
            </a:endParaRPr>
          </a:p>
        </p:txBody>
      </p:sp>
      <p:sp>
        <p:nvSpPr>
          <p:cNvPr id="22" name="ZoneTexte 21">
            <a:extLst>
              <a:ext uri="{FF2B5EF4-FFF2-40B4-BE49-F238E27FC236}">
                <a16:creationId xmlns:a16="http://schemas.microsoft.com/office/drawing/2014/main" id="{69A962FC-E9E0-47CC-A383-D4059BF8D2F3}"/>
              </a:ext>
            </a:extLst>
          </p:cNvPr>
          <p:cNvSpPr txBox="1"/>
          <p:nvPr/>
        </p:nvSpPr>
        <p:spPr>
          <a:xfrm>
            <a:off x="8009021" y="3284576"/>
            <a:ext cx="287259" cy="338554"/>
          </a:xfrm>
          <a:prstGeom prst="rect">
            <a:avLst/>
          </a:prstGeom>
          <a:noFill/>
        </p:spPr>
        <p:txBody>
          <a:bodyPr wrap="none" rtlCol="0">
            <a:spAutoFit/>
          </a:bodyPr>
          <a:lstStyle/>
          <a:p>
            <a:pPr algn="ctr"/>
            <a:r>
              <a:rPr lang="fr-FR" sz="1600" b="1" dirty="0">
                <a:solidFill>
                  <a:schemeClr val="accent5">
                    <a:lumMod val="75000"/>
                  </a:schemeClr>
                </a:solidFill>
              </a:rPr>
              <a:t>+</a:t>
            </a:r>
            <a:endParaRPr lang="fr-FR" sz="1600" dirty="0">
              <a:solidFill>
                <a:schemeClr val="accent5">
                  <a:lumMod val="75000"/>
                </a:schemeClr>
              </a:solidFill>
            </a:endParaRPr>
          </a:p>
        </p:txBody>
      </p:sp>
      <p:sp>
        <p:nvSpPr>
          <p:cNvPr id="23" name="ZoneTexte 22">
            <a:extLst>
              <a:ext uri="{FF2B5EF4-FFF2-40B4-BE49-F238E27FC236}">
                <a16:creationId xmlns:a16="http://schemas.microsoft.com/office/drawing/2014/main" id="{ABF3739A-BAC7-439C-9D5E-E5C89F7654F5}"/>
              </a:ext>
            </a:extLst>
          </p:cNvPr>
          <p:cNvSpPr txBox="1"/>
          <p:nvPr/>
        </p:nvSpPr>
        <p:spPr>
          <a:xfrm>
            <a:off x="3152094" y="528380"/>
            <a:ext cx="1346844" cy="923330"/>
          </a:xfrm>
          <a:prstGeom prst="rect">
            <a:avLst/>
          </a:prstGeom>
          <a:noFill/>
        </p:spPr>
        <p:txBody>
          <a:bodyPr wrap="none" rtlCol="0">
            <a:spAutoFit/>
          </a:bodyPr>
          <a:lstStyle/>
          <a:p>
            <a:pPr algn="ctr"/>
            <a:r>
              <a:rPr lang="fr-FR" dirty="0">
                <a:solidFill>
                  <a:schemeClr val="accent6"/>
                </a:solidFill>
              </a:rPr>
              <a:t>#Sponsoring</a:t>
            </a:r>
          </a:p>
          <a:p>
            <a:pPr algn="ctr"/>
            <a:r>
              <a:rPr lang="fr-FR" dirty="0">
                <a:solidFill>
                  <a:schemeClr val="accent6"/>
                </a:solidFill>
              </a:rPr>
              <a:t>#Inspiration</a:t>
            </a:r>
          </a:p>
          <a:p>
            <a:pPr algn="ctr"/>
            <a:r>
              <a:rPr lang="fr-FR" dirty="0">
                <a:solidFill>
                  <a:schemeClr val="accent6"/>
                </a:solidFill>
              </a:rPr>
              <a:t>#Expertise</a:t>
            </a:r>
          </a:p>
        </p:txBody>
      </p:sp>
      <p:sp>
        <p:nvSpPr>
          <p:cNvPr id="24" name="ZoneTexte 23">
            <a:extLst>
              <a:ext uri="{FF2B5EF4-FFF2-40B4-BE49-F238E27FC236}">
                <a16:creationId xmlns:a16="http://schemas.microsoft.com/office/drawing/2014/main" id="{93DBF693-2123-45D2-9E9D-83812923E5F6}"/>
              </a:ext>
            </a:extLst>
          </p:cNvPr>
          <p:cNvSpPr txBox="1"/>
          <p:nvPr/>
        </p:nvSpPr>
        <p:spPr>
          <a:xfrm>
            <a:off x="5196099" y="551376"/>
            <a:ext cx="2876429" cy="646331"/>
          </a:xfrm>
          <a:prstGeom prst="rect">
            <a:avLst/>
          </a:prstGeom>
          <a:noFill/>
        </p:spPr>
        <p:txBody>
          <a:bodyPr wrap="none" rtlCol="0">
            <a:spAutoFit/>
          </a:bodyPr>
          <a:lstStyle/>
          <a:p>
            <a:pPr algn="ctr"/>
            <a:r>
              <a:rPr lang="fr-FR" dirty="0">
                <a:solidFill>
                  <a:schemeClr val="accent6"/>
                </a:solidFill>
              </a:rPr>
              <a:t>#Pédagogie</a:t>
            </a:r>
          </a:p>
          <a:p>
            <a:pPr algn="ctr"/>
            <a:r>
              <a:rPr lang="fr-FR" dirty="0">
                <a:solidFill>
                  <a:schemeClr val="accent6"/>
                </a:solidFill>
              </a:rPr>
              <a:t>#Dynamique d’entrainement</a:t>
            </a:r>
          </a:p>
        </p:txBody>
      </p:sp>
      <p:sp>
        <p:nvSpPr>
          <p:cNvPr id="25" name="ZoneTexte 24">
            <a:extLst>
              <a:ext uri="{FF2B5EF4-FFF2-40B4-BE49-F238E27FC236}">
                <a16:creationId xmlns:a16="http://schemas.microsoft.com/office/drawing/2014/main" id="{01A155D3-E913-455B-B219-75B13ADB121E}"/>
              </a:ext>
            </a:extLst>
          </p:cNvPr>
          <p:cNvSpPr txBox="1"/>
          <p:nvPr/>
        </p:nvSpPr>
        <p:spPr>
          <a:xfrm>
            <a:off x="8451796" y="528380"/>
            <a:ext cx="2312493" cy="923330"/>
          </a:xfrm>
          <a:prstGeom prst="rect">
            <a:avLst/>
          </a:prstGeom>
          <a:noFill/>
        </p:spPr>
        <p:txBody>
          <a:bodyPr wrap="none" rtlCol="0">
            <a:spAutoFit/>
          </a:bodyPr>
          <a:lstStyle/>
          <a:p>
            <a:pPr algn="ctr"/>
            <a:r>
              <a:rPr lang="fr-FR" dirty="0">
                <a:solidFill>
                  <a:schemeClr val="accent6"/>
                </a:solidFill>
              </a:rPr>
              <a:t>#Pilotage</a:t>
            </a:r>
          </a:p>
          <a:p>
            <a:pPr algn="ctr"/>
            <a:r>
              <a:rPr lang="fr-FR" dirty="0">
                <a:solidFill>
                  <a:schemeClr val="accent6"/>
                </a:solidFill>
              </a:rPr>
              <a:t>#Dynamique collective</a:t>
            </a:r>
          </a:p>
          <a:p>
            <a:pPr algn="ctr"/>
            <a:endParaRPr lang="fr-FR" dirty="0">
              <a:solidFill>
                <a:schemeClr val="accent6"/>
              </a:solidFill>
            </a:endParaRPr>
          </a:p>
        </p:txBody>
      </p:sp>
    </p:spTree>
    <p:extLst>
      <p:ext uri="{BB962C8B-B14F-4D97-AF65-F5344CB8AC3E}">
        <p14:creationId xmlns:p14="http://schemas.microsoft.com/office/powerpoint/2010/main" val="304792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7" grpId="0"/>
      <p:bldP spid="20" grpId="0"/>
      <p:bldP spid="21" grpId="0"/>
      <p:bldP spid="22"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F3323D-8EC2-43DF-BEC4-C01CB22EAB54}"/>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14BFF12D-22AB-4E8A-BDC9-E9FF80DA5E8B}"/>
              </a:ext>
            </a:extLst>
          </p:cNvPr>
          <p:cNvSpPr>
            <a:spLocks noGrp="1"/>
          </p:cNvSpPr>
          <p:nvPr>
            <p:ph type="subTitle" idx="1"/>
          </p:nvPr>
        </p:nvSpPr>
        <p:spPr/>
        <p:txBody>
          <a:bodyPr/>
          <a:lstStyle/>
          <a:p>
            <a:endParaRPr lang="fr-FR"/>
          </a:p>
        </p:txBody>
      </p:sp>
      <p:pic>
        <p:nvPicPr>
          <p:cNvPr id="6" name="Image 5">
            <a:extLst>
              <a:ext uri="{FF2B5EF4-FFF2-40B4-BE49-F238E27FC236}">
                <a16:creationId xmlns:a16="http://schemas.microsoft.com/office/drawing/2014/main" id="{DE101841-919D-4522-AD07-6A328B704D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0722" cy="6858000"/>
          </a:xfrm>
          <a:prstGeom prst="rect">
            <a:avLst/>
          </a:prstGeom>
        </p:spPr>
      </p:pic>
      <p:sp>
        <p:nvSpPr>
          <p:cNvPr id="7" name="Rectangle 6">
            <a:extLst>
              <a:ext uri="{FF2B5EF4-FFF2-40B4-BE49-F238E27FC236}">
                <a16:creationId xmlns:a16="http://schemas.microsoft.com/office/drawing/2014/main" id="{11161FB2-CDA5-43CD-AFE5-7AE7252000BA}"/>
              </a:ext>
            </a:extLst>
          </p:cNvPr>
          <p:cNvSpPr/>
          <p:nvPr/>
        </p:nvSpPr>
        <p:spPr>
          <a:xfrm>
            <a:off x="916968" y="1781199"/>
            <a:ext cx="8455632" cy="2949525"/>
          </a:xfrm>
          <a:prstGeom prst="rect">
            <a:avLst/>
          </a:prstGeom>
        </p:spPr>
        <p:txBody>
          <a:bodyPr wrap="square">
            <a:spAutoFit/>
          </a:bodyPr>
          <a:lstStyle/>
          <a:p>
            <a:pPr marL="285750" indent="-285750">
              <a:lnSpc>
                <a:spcPct val="150000"/>
              </a:lnSpc>
              <a:buFont typeface="Arial" panose="020B0604020202020204" pitchFamily="34" charset="0"/>
              <a:buChar char="•"/>
            </a:pPr>
            <a:endParaRPr lang="fr-FR" dirty="0">
              <a:latin typeface="Arial" panose="020B0604020202020204" pitchFamily="34" charset="0"/>
              <a:cs typeface="Arial" panose="020B0604020202020204" pitchFamily="34" charset="0"/>
            </a:endParaRPr>
          </a:p>
          <a:p>
            <a:pPr marL="285750" indent="-285750">
              <a:lnSpc>
                <a:spcPct val="150000"/>
              </a:lnSpc>
              <a:spcAft>
                <a:spcPts val="0"/>
              </a:spcAft>
              <a:buFont typeface="Arial" panose="020B0604020202020204" pitchFamily="34" charset="0"/>
              <a:buChar char="•"/>
            </a:pPr>
            <a:r>
              <a:rPr lang="fr-FR" dirty="0">
                <a:latin typeface="Arial" panose="020B0604020202020204" pitchFamily="34" charset="0"/>
                <a:cs typeface="Arial" panose="020B0604020202020204" pitchFamily="34" charset="0"/>
              </a:rPr>
              <a:t>1 sponsor achats et management en interne </a:t>
            </a:r>
          </a:p>
          <a:p>
            <a:pPr marL="285750" indent="-285750">
              <a:lnSpc>
                <a:spcPct val="150000"/>
              </a:lnSpc>
              <a:spcAft>
                <a:spcPts val="0"/>
              </a:spcAft>
              <a:buFont typeface="Arial" panose="020B0604020202020204" pitchFamily="34" charset="0"/>
              <a:buChar char="•"/>
            </a:pPr>
            <a:r>
              <a:rPr lang="fr-FR" dirty="0">
                <a:latin typeface="Arial" panose="020B0604020202020204" pitchFamily="34" charset="0"/>
                <a:cs typeface="Arial" panose="020B0604020202020204" pitchFamily="34" charset="0"/>
              </a:rPr>
              <a:t>1 expertise du secteur et une bonne connaissance des acteurs du marché (réseau GESAT / EA/ESAT)</a:t>
            </a:r>
          </a:p>
          <a:p>
            <a:pPr marL="285750" indent="-285750">
              <a:lnSpc>
                <a:spcPct val="150000"/>
              </a:lnSpc>
              <a:spcAft>
                <a:spcPts val="0"/>
              </a:spcAft>
              <a:buFont typeface="Arial" panose="020B0604020202020204" pitchFamily="34" charset="0"/>
              <a:buChar char="•"/>
            </a:pPr>
            <a:r>
              <a:rPr lang="fr-FR" dirty="0">
                <a:latin typeface="Arial" panose="020B0604020202020204" pitchFamily="34" charset="0"/>
                <a:cs typeface="Arial" panose="020B0604020202020204" pitchFamily="34" charset="0"/>
              </a:rPr>
              <a:t>Des prescripteurs sélectionnés</a:t>
            </a:r>
          </a:p>
          <a:p>
            <a:pPr marL="285750" indent="-285750">
              <a:lnSpc>
                <a:spcPct val="150000"/>
              </a:lnSpc>
              <a:spcAft>
                <a:spcPts val="0"/>
              </a:spcAft>
              <a:buFont typeface="Arial" panose="020B0604020202020204" pitchFamily="34" charset="0"/>
              <a:buChar char="•"/>
            </a:pPr>
            <a:r>
              <a:rPr lang="fr-FR" dirty="0">
                <a:latin typeface="Arial" panose="020B0604020202020204" pitchFamily="34" charset="0"/>
                <a:cs typeface="Arial" panose="020B0604020202020204" pitchFamily="34" charset="0"/>
              </a:rPr>
              <a:t>1 mission handicap</a:t>
            </a:r>
          </a:p>
          <a:p>
            <a:pPr marL="285750" indent="-285750">
              <a:lnSpc>
                <a:spcPct val="150000"/>
              </a:lnSpc>
              <a:spcAft>
                <a:spcPts val="0"/>
              </a:spcAft>
              <a:buFont typeface="Arial" panose="020B0604020202020204" pitchFamily="34" charset="0"/>
              <a:buChar char="•"/>
            </a:pPr>
            <a:r>
              <a:rPr lang="fr-FR" dirty="0">
                <a:latin typeface="Arial" panose="020B0604020202020204" pitchFamily="34" charset="0"/>
                <a:cs typeface="Arial" panose="020B0604020202020204" pitchFamily="34" charset="0"/>
              </a:rPr>
              <a:t>Des référents handicap</a:t>
            </a:r>
          </a:p>
        </p:txBody>
      </p:sp>
      <p:sp>
        <p:nvSpPr>
          <p:cNvPr id="8" name="ZoneTexte 7">
            <a:extLst>
              <a:ext uri="{FF2B5EF4-FFF2-40B4-BE49-F238E27FC236}">
                <a16:creationId xmlns:a16="http://schemas.microsoft.com/office/drawing/2014/main" id="{7D9C3904-8C49-4DD3-8D32-64695F78387E}"/>
              </a:ext>
            </a:extLst>
          </p:cNvPr>
          <p:cNvSpPr txBox="1"/>
          <p:nvPr/>
        </p:nvSpPr>
        <p:spPr>
          <a:xfrm>
            <a:off x="824390" y="845493"/>
            <a:ext cx="8548210" cy="461665"/>
          </a:xfrm>
          <a:prstGeom prst="rect">
            <a:avLst/>
          </a:prstGeom>
          <a:noFill/>
        </p:spPr>
        <p:txBody>
          <a:bodyPr wrap="square" rtlCol="0">
            <a:spAutoFit/>
          </a:bodyPr>
          <a:lstStyle/>
          <a:p>
            <a:r>
              <a:rPr lang="fr-FR" sz="2400" b="1" dirty="0">
                <a:latin typeface="Arial" panose="020B0604020202020204" pitchFamily="34" charset="0"/>
                <a:cs typeface="Arial" panose="020B0604020202020204" pitchFamily="34" charset="0"/>
              </a:rPr>
              <a:t>FACTEURS CLES DE SUCCES: NOS ALLIES !</a:t>
            </a:r>
          </a:p>
        </p:txBody>
      </p:sp>
      <p:cxnSp>
        <p:nvCxnSpPr>
          <p:cNvPr id="9" name="Connecteur droit 8">
            <a:extLst>
              <a:ext uri="{FF2B5EF4-FFF2-40B4-BE49-F238E27FC236}">
                <a16:creationId xmlns:a16="http://schemas.microsoft.com/office/drawing/2014/main" id="{09240904-1E9B-4DE6-9AC3-630954CDCB18}"/>
              </a:ext>
            </a:extLst>
          </p:cNvPr>
          <p:cNvCxnSpPr>
            <a:cxnSpLocks/>
          </p:cNvCxnSpPr>
          <p:nvPr/>
        </p:nvCxnSpPr>
        <p:spPr>
          <a:xfrm>
            <a:off x="876073" y="1305639"/>
            <a:ext cx="46503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Graphique 10" descr="Connexions">
            <a:extLst>
              <a:ext uri="{FF2B5EF4-FFF2-40B4-BE49-F238E27FC236}">
                <a16:creationId xmlns:a16="http://schemas.microsoft.com/office/drawing/2014/main" id="{30ED1148-48B1-496E-9808-4BEC15DF37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40600" y="2297087"/>
            <a:ext cx="3327400" cy="3327400"/>
          </a:xfrm>
          <a:prstGeom prst="rect">
            <a:avLst/>
          </a:prstGeom>
        </p:spPr>
      </p:pic>
      <p:pic>
        <p:nvPicPr>
          <p:cNvPr id="12" name="Image 11">
            <a:extLst>
              <a:ext uri="{FF2B5EF4-FFF2-40B4-BE49-F238E27FC236}">
                <a16:creationId xmlns:a16="http://schemas.microsoft.com/office/drawing/2014/main" id="{3581D4DC-10E4-4C75-B522-D7AC09BB459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53599" y="5279950"/>
            <a:ext cx="2826461" cy="1464107"/>
          </a:xfrm>
          <a:prstGeom prst="rect">
            <a:avLst/>
          </a:prstGeom>
        </p:spPr>
      </p:pic>
    </p:spTree>
    <p:extLst>
      <p:ext uri="{BB962C8B-B14F-4D97-AF65-F5344CB8AC3E}">
        <p14:creationId xmlns:p14="http://schemas.microsoft.com/office/powerpoint/2010/main" val="1680443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F3323D-8EC2-43DF-BEC4-C01CB22EAB54}"/>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14BFF12D-22AB-4E8A-BDC9-E9FF80DA5E8B}"/>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id="{EF9429C7-7322-42C7-BA03-DCCF7D692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3439279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62428758D9624CB981F6EF51EA9887" ma:contentTypeVersion="12" ma:contentTypeDescription="Crée un document." ma:contentTypeScope="" ma:versionID="d28ddb3d65b097054e11e9a7e5d03a0f">
  <xsd:schema xmlns:xsd="http://www.w3.org/2001/XMLSchema" xmlns:xs="http://www.w3.org/2001/XMLSchema" xmlns:p="http://schemas.microsoft.com/office/2006/metadata/properties" xmlns:ns3="78c2bf9f-bfc8-41d2-88ae-11d415677441" xmlns:ns4="bf61043e-666e-4d36-980a-2a9804677cf4" targetNamespace="http://schemas.microsoft.com/office/2006/metadata/properties" ma:root="true" ma:fieldsID="5b9f38c161eb3f6b20ee1e0df8716a49" ns3:_="" ns4:_="">
    <xsd:import namespace="78c2bf9f-bfc8-41d2-88ae-11d415677441"/>
    <xsd:import namespace="bf61043e-666e-4d36-980a-2a9804677cf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c2bf9f-bfc8-41d2-88ae-11d4156774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61043e-666e-4d36-980a-2a9804677cf4"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SharingHintHash" ma:index="18"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FA1F0E-89E3-4E3F-A0AB-87A1DE2226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c2bf9f-bfc8-41d2-88ae-11d415677441"/>
    <ds:schemaRef ds:uri="bf61043e-666e-4d36-980a-2a9804677c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6F9FCA-8E9C-47D5-A0BF-E5C9CE6700F5}">
  <ds:schemaRefs>
    <ds:schemaRef ds:uri="http://schemas.microsoft.com/sharepoint/v3/contenttype/forms"/>
  </ds:schemaRefs>
</ds:datastoreItem>
</file>

<file path=customXml/itemProps3.xml><?xml version="1.0" encoding="utf-8"?>
<ds:datastoreItem xmlns:ds="http://schemas.openxmlformats.org/officeDocument/2006/customXml" ds:itemID="{B72E81C6-8F05-431C-8236-0B221307D455}">
  <ds:schemaRefs>
    <ds:schemaRef ds:uri="http://purl.org/dc/terms/"/>
    <ds:schemaRef ds:uri="78c2bf9f-bfc8-41d2-88ae-11d415677441"/>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bf61043e-666e-4d36-980a-2a9804677cf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5532</TotalTime>
  <Words>600</Words>
  <Application>Microsoft Office PowerPoint</Application>
  <PresentationFormat>Grand écran</PresentationFormat>
  <Paragraphs>71</Paragraphs>
  <Slides>8</Slides>
  <Notes>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vt:i4>
      </vt:variant>
    </vt:vector>
  </HeadingPairs>
  <TitlesOfParts>
    <vt:vector size="13"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PIERRE-GUILBOT Mathilde</dc:creator>
  <cp:lastModifiedBy>Clemence BEA</cp:lastModifiedBy>
  <cp:revision>14</cp:revision>
  <dcterms:created xsi:type="dcterms:W3CDTF">2021-04-01T09:41:49Z</dcterms:created>
  <dcterms:modified xsi:type="dcterms:W3CDTF">2021-05-21T13:29:01Z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0x0101009562428758D9624CB981F6EF51EA9887</vt:lpwstr>
  </property>
</Properties>
</file>