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4401800" cy="10801350"/>
  <p:notesSz cx="14401800" cy="1080135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4" d="100"/>
          <a:sy n="34" d="100"/>
        </p:scale>
        <p:origin x="1339" y="43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1091700605039596E-3"/>
          <c:y val="0.16595204221192517"/>
          <c:w val="0.65269942061717601"/>
          <c:h val="0.8307025440598691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EMPLOI SALARIES PRIVES</c:v>
                </c:pt>
              </c:strCache>
            </c:strRef>
          </c:tx>
          <c:explosion val="33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0130-4BE8-BB48-DBB9A980BB7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0130-4BE8-BB48-DBB9A980BB76}"/>
              </c:ext>
            </c:extLst>
          </c:dPt>
          <c:dPt>
            <c:idx val="2"/>
            <c:bubble3D val="0"/>
            <c:explosion val="35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0130-4BE8-BB48-DBB9A980BB76}"/>
              </c:ext>
            </c:extLst>
          </c:dPt>
          <c:dPt>
            <c:idx val="3"/>
            <c:bubble3D val="0"/>
            <c:explosion val="19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0130-4BE8-BB48-DBB9A980BB76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0130-4BE8-BB48-DBB9A980BB76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D7B440BC-832D-4B96-B858-6B26872B3AA5}" type="PERCENTAGE">
                      <a:rPr lang="en-US" smtClean="0"/>
                      <a:pPr/>
                      <a:t>[POURCENTAGE]</a:t>
                    </a:fld>
                    <a:endParaRPr lang="fr-F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0130-4BE8-BB48-DBB9A980BB76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fld id="{2279DCC3-AB2A-46FE-A127-936ABAEB55E8}" type="PERCENTAGE">
                      <a:rPr lang="en-US" smtClean="0"/>
                      <a:pPr/>
                      <a:t>[POURCENTAGE]</a:t>
                    </a:fld>
                    <a:endParaRPr lang="fr-F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0130-4BE8-BB48-DBB9A980BB76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fld id="{39406BAF-DC89-42CC-8F54-07732F636930}" type="PERCENTAGE">
                      <a:rPr lang="en-US" smtClean="0"/>
                      <a:pPr/>
                      <a:t>[POURCENTAGE]</a:t>
                    </a:fld>
                    <a:endParaRPr lang="fr-F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0130-4BE8-BB48-DBB9A980BB76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fld id="{4484FCC0-A2B5-40E6-A970-995C2E3205B2}" type="PERCENTAGE">
                      <a:rPr lang="en-US" smtClean="0"/>
                      <a:pPr/>
                      <a:t>[POURCENTAGE]</a:t>
                    </a:fld>
                    <a:endParaRPr lang="fr-F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0130-4BE8-BB48-DBB9A980BB76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fld id="{8193D452-B0BE-473F-903C-42615FAC99A9}" type="PERCENTAGE">
                      <a:rPr lang="en-US" smtClean="0"/>
                      <a:pPr/>
                      <a:t>[POURCENTAGE]</a:t>
                    </a:fld>
                    <a:endParaRPr lang="fr-F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0130-4BE8-BB48-DBB9A980BB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Feuil1!$A$2:$A$6</c:f>
              <c:strCache>
                <c:ptCount val="5"/>
                <c:pt idx="0">
                  <c:v>Industrie</c:v>
                </c:pt>
                <c:pt idx="1">
                  <c:v>Agriculture</c:v>
                </c:pt>
                <c:pt idx="2">
                  <c:v>Commerces / transports / services tertiaires</c:v>
                </c:pt>
                <c:pt idx="3">
                  <c:v>Services publiques / Administrations / Santé</c:v>
                </c:pt>
                <c:pt idx="4">
                  <c:v>Construction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13</c:v>
                </c:pt>
                <c:pt idx="1">
                  <c:v>2</c:v>
                </c:pt>
                <c:pt idx="2">
                  <c:v>43</c:v>
                </c:pt>
                <c:pt idx="3">
                  <c:v>37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130-4BE8-BB48-DBB9A980BB76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9462253941015861"/>
          <c:y val="5.2195181702562377E-2"/>
          <c:w val="0.29915912046883353"/>
          <c:h val="0.914574776390134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51199411775188786"/>
          <c:y val="0.523799484512596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0588253752257796"/>
          <c:y val="0.59404246305940434"/>
          <c:w val="0.50852269062594624"/>
          <c:h val="0.38847000235208068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DEMANDEURS D'EMPLOI CATEGORIE A PAR AGES</c:v>
                </c:pt>
              </c:strCache>
            </c:strRef>
          </c:tx>
          <c:explosion val="19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26F8-4AF2-9DFE-1ACB26DD16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6F8-4AF2-9DFE-1ACB26DD16D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6F8-4AF2-9DFE-1ACB26DD16D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397F-46E7-87CC-F675B6CA1887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F231AB54-F42C-4441-A182-2EC0BC742B05}" type="PERCENTAGE">
                      <a:rPr lang="en-US" smtClean="0"/>
                      <a:pPr/>
                      <a:t>[POURCENTAGE]</a:t>
                    </a:fld>
                    <a:endParaRPr lang="fr-FR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26F8-4AF2-9DFE-1ACB26DD16D8}"/>
                </c:ext>
              </c:extLst>
            </c:dLbl>
            <c:dLbl>
              <c:idx val="1"/>
              <c:layout>
                <c:manualLayout>
                  <c:x val="7.4005746708596692E-2"/>
                  <c:y val="-0.1224366939352032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1E822D7-0AC8-49BA-8BEB-DEC2F35111BC}" type="PERCENTAGE">
                      <a:rPr lang="en-US" smtClean="0"/>
                      <a:pPr>
                        <a:defRPr sz="2000" b="1"/>
                      </a:pPr>
                      <a:t>[POURCENTAGE]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8739093159741569E-2"/>
                      <c:h val="0.109195402298850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6F8-4AF2-9DFE-1ACB26DD16D8}"/>
                </c:ext>
              </c:extLst>
            </c:dLbl>
            <c:dLbl>
              <c:idx val="2"/>
              <c:layout>
                <c:manualLayout>
                  <c:x val="4.5114510261590572E-2"/>
                  <c:y val="0.1060763108539284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B1126B6-D1E4-4FDC-B277-F8846C210BAC}" type="PERCENTAGE">
                      <a:rPr lang="en-US" sz="2000" b="1" i="0" baseline="0" smtClean="0"/>
                      <a:pPr>
                        <a:defRPr sz="2000" b="1"/>
                      </a:pPr>
                      <a:t>[POURCENTAGE]</a:t>
                    </a:fld>
                    <a:endParaRPr lang="fr-FR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2805627800819417E-2"/>
                      <c:h val="0.1271551724137930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6F8-4AF2-9DFE-1ACB26DD16D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Feuil1!$A$2:$A$5</c:f>
              <c:strCache>
                <c:ptCount val="3"/>
                <c:pt idx="0">
                  <c:v>Moins de 25 ans</c:v>
                </c:pt>
                <c:pt idx="1">
                  <c:v>De 25 à 54 ans</c:v>
                </c:pt>
                <c:pt idx="2">
                  <c:v>plus de 55 ans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27</c:v>
                </c:pt>
                <c:pt idx="1">
                  <c:v>62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6F8-4AF2-9DFE-1ACB26DD16D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0.81488297114259944"/>
          <c:y val="0.61878942967586847"/>
          <c:w val="0.10315905566037532"/>
          <c:h val="0.3030131260875293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80135" y="3348418"/>
            <a:ext cx="12241530" cy="22682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160270" y="6048756"/>
            <a:ext cx="10081260" cy="2700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9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000" b="0" i="0">
                <a:solidFill>
                  <a:srgbClr val="231F2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9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720090" y="2484310"/>
            <a:ext cx="6264783" cy="7128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416927" y="2484310"/>
            <a:ext cx="6264783" cy="71288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89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7764" y="2957387"/>
            <a:ext cx="2487929" cy="13944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95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14045" y="2726372"/>
            <a:ext cx="13773708" cy="370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>
                <a:solidFill>
                  <a:srgbClr val="231F20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896612" y="10045256"/>
            <a:ext cx="4608576" cy="540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720090" y="10045256"/>
            <a:ext cx="3312414" cy="540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6/14/2021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369296" y="10045256"/>
            <a:ext cx="3312414" cy="5400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g"/><Relationship Id="rId18" Type="http://schemas.openxmlformats.org/officeDocument/2006/relationships/image" Target="../media/image19.png"/><Relationship Id="rId3" Type="http://schemas.openxmlformats.org/officeDocument/2006/relationships/image" Target="../media/image27.jpg"/><Relationship Id="rId21" Type="http://schemas.openxmlformats.org/officeDocument/2006/relationships/image" Target="../media/image44.png"/><Relationship Id="rId7" Type="http://schemas.openxmlformats.org/officeDocument/2006/relationships/image" Target="../media/image31.jpg"/><Relationship Id="rId12" Type="http://schemas.openxmlformats.org/officeDocument/2006/relationships/image" Target="../media/image36.jpg"/><Relationship Id="rId17" Type="http://schemas.openxmlformats.org/officeDocument/2006/relationships/image" Target="../media/image41.jpg"/><Relationship Id="rId2" Type="http://schemas.openxmlformats.org/officeDocument/2006/relationships/image" Target="../media/image26.jpg"/><Relationship Id="rId16" Type="http://schemas.openxmlformats.org/officeDocument/2006/relationships/image" Target="../media/image40.jp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5" Type="http://schemas.openxmlformats.org/officeDocument/2006/relationships/image" Target="../media/image29.jp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19" Type="http://schemas.openxmlformats.org/officeDocument/2006/relationships/image" Target="../media/image42.png"/><Relationship Id="rId4" Type="http://schemas.openxmlformats.org/officeDocument/2006/relationships/image" Target="../media/image28.jpg"/><Relationship Id="rId9" Type="http://schemas.openxmlformats.org/officeDocument/2006/relationships/image" Target="../media/image33.png"/><Relationship Id="rId1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3" Type="http://schemas.openxmlformats.org/officeDocument/2006/relationships/image" Target="../media/image55.png"/><Relationship Id="rId21" Type="http://schemas.openxmlformats.org/officeDocument/2006/relationships/image" Target="../media/image73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image" Target="../media/image77.png"/><Relationship Id="rId2" Type="http://schemas.openxmlformats.org/officeDocument/2006/relationships/image" Target="../media/image54.jpg"/><Relationship Id="rId16" Type="http://schemas.openxmlformats.org/officeDocument/2006/relationships/image" Target="../media/image68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11" Type="http://schemas.openxmlformats.org/officeDocument/2006/relationships/image" Target="../media/image63.jpg"/><Relationship Id="rId24" Type="http://schemas.openxmlformats.org/officeDocument/2006/relationships/image" Target="../media/image76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23" Type="http://schemas.openxmlformats.org/officeDocument/2006/relationships/image" Target="../media/image75.png"/><Relationship Id="rId10" Type="http://schemas.openxmlformats.org/officeDocument/2006/relationships/image" Target="../media/image62.png"/><Relationship Id="rId19" Type="http://schemas.openxmlformats.org/officeDocument/2006/relationships/image" Target="../media/image71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image" Target="../media/image82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19" Type="http://schemas.openxmlformats.org/officeDocument/2006/relationships/image" Target="../media/image19.png"/><Relationship Id="rId4" Type="http://schemas.openxmlformats.org/officeDocument/2006/relationships/image" Target="../media/image84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image" Target="../media/image19.png"/><Relationship Id="rId16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15.jpg"/><Relationship Id="rId7" Type="http://schemas.openxmlformats.org/officeDocument/2006/relationships/image" Target="../media/image119.png"/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g"/><Relationship Id="rId5" Type="http://schemas.openxmlformats.org/officeDocument/2006/relationships/image" Target="../media/image117.jpg"/><Relationship Id="rId4" Type="http://schemas.openxmlformats.org/officeDocument/2006/relationships/image" Target="../media/image11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12" Type="http://schemas.openxmlformats.org/officeDocument/2006/relationships/image" Target="../media/image130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0" Type="http://schemas.openxmlformats.org/officeDocument/2006/relationships/image" Target="../media/image128.png"/><Relationship Id="rId4" Type="http://schemas.openxmlformats.org/officeDocument/2006/relationships/image" Target="../media/image122.png"/><Relationship Id="rId9" Type="http://schemas.openxmlformats.org/officeDocument/2006/relationships/image" Target="../media/image1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168001"/>
            <a:ext cx="14400530" cy="4680585"/>
            <a:chOff x="0" y="3168001"/>
            <a:chExt cx="14400530" cy="4680585"/>
          </a:xfrm>
        </p:grpSpPr>
        <p:sp>
          <p:nvSpPr>
            <p:cNvPr id="3" name="object 3"/>
            <p:cNvSpPr/>
            <p:nvPr/>
          </p:nvSpPr>
          <p:spPr>
            <a:xfrm>
              <a:off x="0" y="3168001"/>
              <a:ext cx="14400530" cy="4680585"/>
            </a:xfrm>
            <a:custGeom>
              <a:avLst/>
              <a:gdLst/>
              <a:ahLst/>
              <a:cxnLst/>
              <a:rect l="l" t="t" r="r" b="b"/>
              <a:pathLst>
                <a:path w="14400530" h="4680584">
                  <a:moveTo>
                    <a:pt x="0" y="0"/>
                  </a:moveTo>
                  <a:lnTo>
                    <a:pt x="0" y="4680000"/>
                  </a:lnTo>
                  <a:lnTo>
                    <a:pt x="14400021" y="4680000"/>
                  </a:lnTo>
                  <a:lnTo>
                    <a:pt x="1440002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427602"/>
              <a:ext cx="14400021" cy="41626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11421491" y="8097925"/>
            <a:ext cx="2290445" cy="2290445"/>
            <a:chOff x="11421491" y="8097925"/>
            <a:chExt cx="2290445" cy="2290445"/>
          </a:xfrm>
        </p:grpSpPr>
        <p:sp>
          <p:nvSpPr>
            <p:cNvPr id="6" name="object 6"/>
            <p:cNvSpPr/>
            <p:nvPr/>
          </p:nvSpPr>
          <p:spPr>
            <a:xfrm>
              <a:off x="12298870" y="10059826"/>
              <a:ext cx="288137" cy="18164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2610477" y="10036316"/>
              <a:ext cx="300532" cy="20414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1428425" y="8104860"/>
              <a:ext cx="2276475" cy="2276475"/>
            </a:xfrm>
            <a:custGeom>
              <a:avLst/>
              <a:gdLst/>
              <a:ahLst/>
              <a:cxnLst/>
              <a:rect l="l" t="t" r="r" b="b"/>
              <a:pathLst>
                <a:path w="2276475" h="2276475">
                  <a:moveTo>
                    <a:pt x="2276271" y="1138135"/>
                  </a:moveTo>
                  <a:lnTo>
                    <a:pt x="2275273" y="1186246"/>
                  </a:lnTo>
                  <a:lnTo>
                    <a:pt x="2272304" y="1233847"/>
                  </a:lnTo>
                  <a:lnTo>
                    <a:pt x="2267404" y="1280900"/>
                  </a:lnTo>
                  <a:lnTo>
                    <a:pt x="2260612" y="1327366"/>
                  </a:lnTo>
                  <a:lnTo>
                    <a:pt x="2251968" y="1373203"/>
                  </a:lnTo>
                  <a:lnTo>
                    <a:pt x="2241511" y="1418374"/>
                  </a:lnTo>
                  <a:lnTo>
                    <a:pt x="2229282" y="1462838"/>
                  </a:lnTo>
                  <a:lnTo>
                    <a:pt x="2215319" y="1506556"/>
                  </a:lnTo>
                  <a:lnTo>
                    <a:pt x="2199662" y="1549489"/>
                  </a:lnTo>
                  <a:lnTo>
                    <a:pt x="2182350" y="1591596"/>
                  </a:lnTo>
                  <a:lnTo>
                    <a:pt x="2163423" y="1632839"/>
                  </a:lnTo>
                  <a:lnTo>
                    <a:pt x="2142921" y="1673178"/>
                  </a:lnTo>
                  <a:lnTo>
                    <a:pt x="2120882" y="1712574"/>
                  </a:lnTo>
                  <a:lnTo>
                    <a:pt x="2097347" y="1750986"/>
                  </a:lnTo>
                  <a:lnTo>
                    <a:pt x="2072355" y="1788376"/>
                  </a:lnTo>
                  <a:lnTo>
                    <a:pt x="2045945" y="1824704"/>
                  </a:lnTo>
                  <a:lnTo>
                    <a:pt x="2018158" y="1859931"/>
                  </a:lnTo>
                  <a:lnTo>
                    <a:pt x="1989031" y="1894016"/>
                  </a:lnTo>
                  <a:lnTo>
                    <a:pt x="1958606" y="1926921"/>
                  </a:lnTo>
                  <a:lnTo>
                    <a:pt x="1926921" y="1958606"/>
                  </a:lnTo>
                  <a:lnTo>
                    <a:pt x="1894016" y="1989031"/>
                  </a:lnTo>
                  <a:lnTo>
                    <a:pt x="1859931" y="2018158"/>
                  </a:lnTo>
                  <a:lnTo>
                    <a:pt x="1824704" y="2045945"/>
                  </a:lnTo>
                  <a:lnTo>
                    <a:pt x="1788376" y="2072355"/>
                  </a:lnTo>
                  <a:lnTo>
                    <a:pt x="1750986" y="2097347"/>
                  </a:lnTo>
                  <a:lnTo>
                    <a:pt x="1712574" y="2120882"/>
                  </a:lnTo>
                  <a:lnTo>
                    <a:pt x="1673178" y="2142921"/>
                  </a:lnTo>
                  <a:lnTo>
                    <a:pt x="1632839" y="2163423"/>
                  </a:lnTo>
                  <a:lnTo>
                    <a:pt x="1591596" y="2182350"/>
                  </a:lnTo>
                  <a:lnTo>
                    <a:pt x="1549489" y="2199662"/>
                  </a:lnTo>
                  <a:lnTo>
                    <a:pt x="1506556" y="2215319"/>
                  </a:lnTo>
                  <a:lnTo>
                    <a:pt x="1462838" y="2229282"/>
                  </a:lnTo>
                  <a:lnTo>
                    <a:pt x="1418374" y="2241511"/>
                  </a:lnTo>
                  <a:lnTo>
                    <a:pt x="1373203" y="2251968"/>
                  </a:lnTo>
                  <a:lnTo>
                    <a:pt x="1327366" y="2260612"/>
                  </a:lnTo>
                  <a:lnTo>
                    <a:pt x="1280900" y="2267404"/>
                  </a:lnTo>
                  <a:lnTo>
                    <a:pt x="1233847" y="2272304"/>
                  </a:lnTo>
                  <a:lnTo>
                    <a:pt x="1186246" y="2275273"/>
                  </a:lnTo>
                  <a:lnTo>
                    <a:pt x="1138135" y="2276271"/>
                  </a:lnTo>
                  <a:lnTo>
                    <a:pt x="1090025" y="2275273"/>
                  </a:lnTo>
                  <a:lnTo>
                    <a:pt x="1042423" y="2272304"/>
                  </a:lnTo>
                  <a:lnTo>
                    <a:pt x="995370" y="2267404"/>
                  </a:lnTo>
                  <a:lnTo>
                    <a:pt x="948905" y="2260612"/>
                  </a:lnTo>
                  <a:lnTo>
                    <a:pt x="903068" y="2251968"/>
                  </a:lnTo>
                  <a:lnTo>
                    <a:pt x="857897" y="2241511"/>
                  </a:lnTo>
                  <a:lnTo>
                    <a:pt x="813433" y="2229282"/>
                  </a:lnTo>
                  <a:lnTo>
                    <a:pt x="769715" y="2215319"/>
                  </a:lnTo>
                  <a:lnTo>
                    <a:pt x="726782" y="2199662"/>
                  </a:lnTo>
                  <a:lnTo>
                    <a:pt x="684675" y="2182350"/>
                  </a:lnTo>
                  <a:lnTo>
                    <a:pt x="643432" y="2163423"/>
                  </a:lnTo>
                  <a:lnTo>
                    <a:pt x="603093" y="2142921"/>
                  </a:lnTo>
                  <a:lnTo>
                    <a:pt x="563697" y="2120882"/>
                  </a:lnTo>
                  <a:lnTo>
                    <a:pt x="525284" y="2097347"/>
                  </a:lnTo>
                  <a:lnTo>
                    <a:pt x="487894" y="2072355"/>
                  </a:lnTo>
                  <a:lnTo>
                    <a:pt x="451566" y="2045945"/>
                  </a:lnTo>
                  <a:lnTo>
                    <a:pt x="416340" y="2018158"/>
                  </a:lnTo>
                  <a:lnTo>
                    <a:pt x="382255" y="1989031"/>
                  </a:lnTo>
                  <a:lnTo>
                    <a:pt x="349350" y="1958606"/>
                  </a:lnTo>
                  <a:lnTo>
                    <a:pt x="317665" y="1926921"/>
                  </a:lnTo>
                  <a:lnTo>
                    <a:pt x="287240" y="1894016"/>
                  </a:lnTo>
                  <a:lnTo>
                    <a:pt x="258113" y="1859931"/>
                  </a:lnTo>
                  <a:lnTo>
                    <a:pt x="230326" y="1824704"/>
                  </a:lnTo>
                  <a:lnTo>
                    <a:pt x="203916" y="1788376"/>
                  </a:lnTo>
                  <a:lnTo>
                    <a:pt x="178924" y="1750986"/>
                  </a:lnTo>
                  <a:lnTo>
                    <a:pt x="155389" y="1712574"/>
                  </a:lnTo>
                  <a:lnTo>
                    <a:pt x="133350" y="1673178"/>
                  </a:lnTo>
                  <a:lnTo>
                    <a:pt x="112848" y="1632839"/>
                  </a:lnTo>
                  <a:lnTo>
                    <a:pt x="93921" y="1591596"/>
                  </a:lnTo>
                  <a:lnTo>
                    <a:pt x="76609" y="1549489"/>
                  </a:lnTo>
                  <a:lnTo>
                    <a:pt x="60952" y="1506556"/>
                  </a:lnTo>
                  <a:lnTo>
                    <a:pt x="46989" y="1462838"/>
                  </a:lnTo>
                  <a:lnTo>
                    <a:pt x="34759" y="1418374"/>
                  </a:lnTo>
                  <a:lnTo>
                    <a:pt x="24303" y="1373203"/>
                  </a:lnTo>
                  <a:lnTo>
                    <a:pt x="15659" y="1327366"/>
                  </a:lnTo>
                  <a:lnTo>
                    <a:pt x="8867" y="1280900"/>
                  </a:lnTo>
                  <a:lnTo>
                    <a:pt x="3967" y="1233847"/>
                  </a:lnTo>
                  <a:lnTo>
                    <a:pt x="998" y="1186246"/>
                  </a:lnTo>
                  <a:lnTo>
                    <a:pt x="0" y="1138135"/>
                  </a:lnTo>
                  <a:lnTo>
                    <a:pt x="998" y="1090025"/>
                  </a:lnTo>
                  <a:lnTo>
                    <a:pt x="3967" y="1042423"/>
                  </a:lnTo>
                  <a:lnTo>
                    <a:pt x="8867" y="995370"/>
                  </a:lnTo>
                  <a:lnTo>
                    <a:pt x="15659" y="948905"/>
                  </a:lnTo>
                  <a:lnTo>
                    <a:pt x="24303" y="903068"/>
                  </a:lnTo>
                  <a:lnTo>
                    <a:pt x="34759" y="857897"/>
                  </a:lnTo>
                  <a:lnTo>
                    <a:pt x="46989" y="813433"/>
                  </a:lnTo>
                  <a:lnTo>
                    <a:pt x="60952" y="769715"/>
                  </a:lnTo>
                  <a:lnTo>
                    <a:pt x="76609" y="726782"/>
                  </a:lnTo>
                  <a:lnTo>
                    <a:pt x="93921" y="684675"/>
                  </a:lnTo>
                  <a:lnTo>
                    <a:pt x="112848" y="643432"/>
                  </a:lnTo>
                  <a:lnTo>
                    <a:pt x="133350" y="603093"/>
                  </a:lnTo>
                  <a:lnTo>
                    <a:pt x="155389" y="563697"/>
                  </a:lnTo>
                  <a:lnTo>
                    <a:pt x="178924" y="525284"/>
                  </a:lnTo>
                  <a:lnTo>
                    <a:pt x="203916" y="487894"/>
                  </a:lnTo>
                  <a:lnTo>
                    <a:pt x="230326" y="451566"/>
                  </a:lnTo>
                  <a:lnTo>
                    <a:pt x="258113" y="416340"/>
                  </a:lnTo>
                  <a:lnTo>
                    <a:pt x="287240" y="382255"/>
                  </a:lnTo>
                  <a:lnTo>
                    <a:pt x="317665" y="349350"/>
                  </a:lnTo>
                  <a:lnTo>
                    <a:pt x="349350" y="317665"/>
                  </a:lnTo>
                  <a:lnTo>
                    <a:pt x="382255" y="287240"/>
                  </a:lnTo>
                  <a:lnTo>
                    <a:pt x="416340" y="258113"/>
                  </a:lnTo>
                  <a:lnTo>
                    <a:pt x="451566" y="230326"/>
                  </a:lnTo>
                  <a:lnTo>
                    <a:pt x="487894" y="203916"/>
                  </a:lnTo>
                  <a:lnTo>
                    <a:pt x="525284" y="178924"/>
                  </a:lnTo>
                  <a:lnTo>
                    <a:pt x="563697" y="155389"/>
                  </a:lnTo>
                  <a:lnTo>
                    <a:pt x="603093" y="133350"/>
                  </a:lnTo>
                  <a:lnTo>
                    <a:pt x="643432" y="112848"/>
                  </a:lnTo>
                  <a:lnTo>
                    <a:pt x="684675" y="93921"/>
                  </a:lnTo>
                  <a:lnTo>
                    <a:pt x="726782" y="76609"/>
                  </a:lnTo>
                  <a:lnTo>
                    <a:pt x="769715" y="60952"/>
                  </a:lnTo>
                  <a:lnTo>
                    <a:pt x="813433" y="46989"/>
                  </a:lnTo>
                  <a:lnTo>
                    <a:pt x="857897" y="34759"/>
                  </a:lnTo>
                  <a:lnTo>
                    <a:pt x="903068" y="24303"/>
                  </a:lnTo>
                  <a:lnTo>
                    <a:pt x="948905" y="15659"/>
                  </a:lnTo>
                  <a:lnTo>
                    <a:pt x="995370" y="8867"/>
                  </a:lnTo>
                  <a:lnTo>
                    <a:pt x="1042423" y="3967"/>
                  </a:lnTo>
                  <a:lnTo>
                    <a:pt x="1090025" y="998"/>
                  </a:lnTo>
                  <a:lnTo>
                    <a:pt x="1138135" y="0"/>
                  </a:lnTo>
                  <a:lnTo>
                    <a:pt x="1186246" y="998"/>
                  </a:lnTo>
                  <a:lnTo>
                    <a:pt x="1233847" y="3967"/>
                  </a:lnTo>
                  <a:lnTo>
                    <a:pt x="1280900" y="8867"/>
                  </a:lnTo>
                  <a:lnTo>
                    <a:pt x="1327366" y="15659"/>
                  </a:lnTo>
                  <a:lnTo>
                    <a:pt x="1373203" y="24303"/>
                  </a:lnTo>
                  <a:lnTo>
                    <a:pt x="1418374" y="34759"/>
                  </a:lnTo>
                  <a:lnTo>
                    <a:pt x="1462838" y="46989"/>
                  </a:lnTo>
                  <a:lnTo>
                    <a:pt x="1506556" y="60952"/>
                  </a:lnTo>
                  <a:lnTo>
                    <a:pt x="1549489" y="76609"/>
                  </a:lnTo>
                  <a:lnTo>
                    <a:pt x="1591596" y="93921"/>
                  </a:lnTo>
                  <a:lnTo>
                    <a:pt x="1632839" y="112848"/>
                  </a:lnTo>
                  <a:lnTo>
                    <a:pt x="1673178" y="133350"/>
                  </a:lnTo>
                  <a:lnTo>
                    <a:pt x="1712574" y="155389"/>
                  </a:lnTo>
                  <a:lnTo>
                    <a:pt x="1750986" y="178924"/>
                  </a:lnTo>
                  <a:lnTo>
                    <a:pt x="1788376" y="203916"/>
                  </a:lnTo>
                  <a:lnTo>
                    <a:pt x="1824704" y="230326"/>
                  </a:lnTo>
                  <a:lnTo>
                    <a:pt x="1859931" y="258113"/>
                  </a:lnTo>
                  <a:lnTo>
                    <a:pt x="1894016" y="287240"/>
                  </a:lnTo>
                  <a:lnTo>
                    <a:pt x="1926921" y="317665"/>
                  </a:lnTo>
                  <a:lnTo>
                    <a:pt x="1958606" y="349350"/>
                  </a:lnTo>
                  <a:lnTo>
                    <a:pt x="1989031" y="382255"/>
                  </a:lnTo>
                  <a:lnTo>
                    <a:pt x="2018158" y="416340"/>
                  </a:lnTo>
                  <a:lnTo>
                    <a:pt x="2045945" y="451566"/>
                  </a:lnTo>
                  <a:lnTo>
                    <a:pt x="2072355" y="487894"/>
                  </a:lnTo>
                  <a:lnTo>
                    <a:pt x="2097347" y="525284"/>
                  </a:lnTo>
                  <a:lnTo>
                    <a:pt x="2120882" y="563697"/>
                  </a:lnTo>
                  <a:lnTo>
                    <a:pt x="2142921" y="603093"/>
                  </a:lnTo>
                  <a:lnTo>
                    <a:pt x="2163423" y="643432"/>
                  </a:lnTo>
                  <a:lnTo>
                    <a:pt x="2182350" y="684675"/>
                  </a:lnTo>
                  <a:lnTo>
                    <a:pt x="2199662" y="726782"/>
                  </a:lnTo>
                  <a:lnTo>
                    <a:pt x="2215319" y="769715"/>
                  </a:lnTo>
                  <a:lnTo>
                    <a:pt x="2229282" y="813433"/>
                  </a:lnTo>
                  <a:lnTo>
                    <a:pt x="2241511" y="857897"/>
                  </a:lnTo>
                  <a:lnTo>
                    <a:pt x="2251968" y="903068"/>
                  </a:lnTo>
                  <a:lnTo>
                    <a:pt x="2260612" y="948905"/>
                  </a:lnTo>
                  <a:lnTo>
                    <a:pt x="2267404" y="995370"/>
                  </a:lnTo>
                  <a:lnTo>
                    <a:pt x="2272304" y="1042423"/>
                  </a:lnTo>
                  <a:lnTo>
                    <a:pt x="2275273" y="1090025"/>
                  </a:lnTo>
                  <a:lnTo>
                    <a:pt x="2276271" y="1138135"/>
                  </a:lnTo>
                </a:path>
              </a:pathLst>
            </a:custGeom>
            <a:ln w="13868">
              <a:solidFill>
                <a:srgbClr val="485D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803494" y="8479967"/>
              <a:ext cx="1526540" cy="1526540"/>
            </a:xfrm>
            <a:custGeom>
              <a:avLst/>
              <a:gdLst/>
              <a:ahLst/>
              <a:cxnLst/>
              <a:rect l="l" t="t" r="r" b="b"/>
              <a:pathLst>
                <a:path w="1526540" h="1526540">
                  <a:moveTo>
                    <a:pt x="1526044" y="763028"/>
                  </a:moveTo>
                  <a:lnTo>
                    <a:pt x="1524543" y="811284"/>
                  </a:lnTo>
                  <a:lnTo>
                    <a:pt x="1520099" y="858741"/>
                  </a:lnTo>
                  <a:lnTo>
                    <a:pt x="1512802" y="905312"/>
                  </a:lnTo>
                  <a:lnTo>
                    <a:pt x="1502741" y="950907"/>
                  </a:lnTo>
                  <a:lnTo>
                    <a:pt x="1490005" y="995435"/>
                  </a:lnTo>
                  <a:lnTo>
                    <a:pt x="1474684" y="1038809"/>
                  </a:lnTo>
                  <a:lnTo>
                    <a:pt x="1456867" y="1080938"/>
                  </a:lnTo>
                  <a:lnTo>
                    <a:pt x="1436644" y="1121733"/>
                  </a:lnTo>
                  <a:lnTo>
                    <a:pt x="1414104" y="1161105"/>
                  </a:lnTo>
                  <a:lnTo>
                    <a:pt x="1389336" y="1198964"/>
                  </a:lnTo>
                  <a:lnTo>
                    <a:pt x="1362429" y="1235221"/>
                  </a:lnTo>
                  <a:lnTo>
                    <a:pt x="1333474" y="1269787"/>
                  </a:lnTo>
                  <a:lnTo>
                    <a:pt x="1302559" y="1302572"/>
                  </a:lnTo>
                  <a:lnTo>
                    <a:pt x="1269774" y="1333487"/>
                  </a:lnTo>
                  <a:lnTo>
                    <a:pt x="1235208" y="1362442"/>
                  </a:lnTo>
                  <a:lnTo>
                    <a:pt x="1198951" y="1389348"/>
                  </a:lnTo>
                  <a:lnTo>
                    <a:pt x="1161092" y="1414116"/>
                  </a:lnTo>
                  <a:lnTo>
                    <a:pt x="1121720" y="1436657"/>
                  </a:lnTo>
                  <a:lnTo>
                    <a:pt x="1080925" y="1456880"/>
                  </a:lnTo>
                  <a:lnTo>
                    <a:pt x="1038796" y="1474697"/>
                  </a:lnTo>
                  <a:lnTo>
                    <a:pt x="995422" y="1490018"/>
                  </a:lnTo>
                  <a:lnTo>
                    <a:pt x="950894" y="1502753"/>
                  </a:lnTo>
                  <a:lnTo>
                    <a:pt x="905299" y="1512815"/>
                  </a:lnTo>
                  <a:lnTo>
                    <a:pt x="858729" y="1520112"/>
                  </a:lnTo>
                  <a:lnTo>
                    <a:pt x="811271" y="1524556"/>
                  </a:lnTo>
                  <a:lnTo>
                    <a:pt x="763016" y="1526057"/>
                  </a:lnTo>
                  <a:lnTo>
                    <a:pt x="714762" y="1524556"/>
                  </a:lnTo>
                  <a:lnTo>
                    <a:pt x="667305" y="1520112"/>
                  </a:lnTo>
                  <a:lnTo>
                    <a:pt x="620735" y="1512815"/>
                  </a:lnTo>
                  <a:lnTo>
                    <a:pt x="575142" y="1502753"/>
                  </a:lnTo>
                  <a:lnTo>
                    <a:pt x="530615" y="1490018"/>
                  </a:lnTo>
                  <a:lnTo>
                    <a:pt x="487242" y="1474697"/>
                  </a:lnTo>
                  <a:lnTo>
                    <a:pt x="445114" y="1456880"/>
                  </a:lnTo>
                  <a:lnTo>
                    <a:pt x="404319" y="1436657"/>
                  </a:lnTo>
                  <a:lnTo>
                    <a:pt x="364948" y="1414116"/>
                  </a:lnTo>
                  <a:lnTo>
                    <a:pt x="327090" y="1389348"/>
                  </a:lnTo>
                  <a:lnTo>
                    <a:pt x="290833" y="1362442"/>
                  </a:lnTo>
                  <a:lnTo>
                    <a:pt x="256268" y="1333487"/>
                  </a:lnTo>
                  <a:lnTo>
                    <a:pt x="223483" y="1302572"/>
                  </a:lnTo>
                  <a:lnTo>
                    <a:pt x="192569" y="1269787"/>
                  </a:lnTo>
                  <a:lnTo>
                    <a:pt x="163614" y="1235221"/>
                  </a:lnTo>
                  <a:lnTo>
                    <a:pt x="136707" y="1198964"/>
                  </a:lnTo>
                  <a:lnTo>
                    <a:pt x="111940" y="1161105"/>
                  </a:lnTo>
                  <a:lnTo>
                    <a:pt x="89399" y="1121733"/>
                  </a:lnTo>
                  <a:lnTo>
                    <a:pt x="69176" y="1080938"/>
                  </a:lnTo>
                  <a:lnTo>
                    <a:pt x="51360" y="1038809"/>
                  </a:lnTo>
                  <a:lnTo>
                    <a:pt x="36039" y="995435"/>
                  </a:lnTo>
                  <a:lnTo>
                    <a:pt x="23303" y="950907"/>
                  </a:lnTo>
                  <a:lnTo>
                    <a:pt x="13242" y="905312"/>
                  </a:lnTo>
                  <a:lnTo>
                    <a:pt x="5945" y="858741"/>
                  </a:lnTo>
                  <a:lnTo>
                    <a:pt x="1501" y="811284"/>
                  </a:lnTo>
                  <a:lnTo>
                    <a:pt x="0" y="763028"/>
                  </a:lnTo>
                  <a:lnTo>
                    <a:pt x="1501" y="714773"/>
                  </a:lnTo>
                  <a:lnTo>
                    <a:pt x="5945" y="667315"/>
                  </a:lnTo>
                  <a:lnTo>
                    <a:pt x="13242" y="620744"/>
                  </a:lnTo>
                  <a:lnTo>
                    <a:pt x="23303" y="575150"/>
                  </a:lnTo>
                  <a:lnTo>
                    <a:pt x="36039" y="530621"/>
                  </a:lnTo>
                  <a:lnTo>
                    <a:pt x="51360" y="487248"/>
                  </a:lnTo>
                  <a:lnTo>
                    <a:pt x="69176" y="445119"/>
                  </a:lnTo>
                  <a:lnTo>
                    <a:pt x="89399" y="404324"/>
                  </a:lnTo>
                  <a:lnTo>
                    <a:pt x="111940" y="364952"/>
                  </a:lnTo>
                  <a:lnTo>
                    <a:pt x="136707" y="327092"/>
                  </a:lnTo>
                  <a:lnTo>
                    <a:pt x="163614" y="290835"/>
                  </a:lnTo>
                  <a:lnTo>
                    <a:pt x="192569" y="256270"/>
                  </a:lnTo>
                  <a:lnTo>
                    <a:pt x="223483" y="223485"/>
                  </a:lnTo>
                  <a:lnTo>
                    <a:pt x="256268" y="192570"/>
                  </a:lnTo>
                  <a:lnTo>
                    <a:pt x="290833" y="163615"/>
                  </a:lnTo>
                  <a:lnTo>
                    <a:pt x="327090" y="136708"/>
                  </a:lnTo>
                  <a:lnTo>
                    <a:pt x="364948" y="111940"/>
                  </a:lnTo>
                  <a:lnTo>
                    <a:pt x="404319" y="89400"/>
                  </a:lnTo>
                  <a:lnTo>
                    <a:pt x="445114" y="69177"/>
                  </a:lnTo>
                  <a:lnTo>
                    <a:pt x="487242" y="51360"/>
                  </a:lnTo>
                  <a:lnTo>
                    <a:pt x="530615" y="36039"/>
                  </a:lnTo>
                  <a:lnTo>
                    <a:pt x="575142" y="23303"/>
                  </a:lnTo>
                  <a:lnTo>
                    <a:pt x="620735" y="13242"/>
                  </a:lnTo>
                  <a:lnTo>
                    <a:pt x="667305" y="5945"/>
                  </a:lnTo>
                  <a:lnTo>
                    <a:pt x="714762" y="1501"/>
                  </a:lnTo>
                  <a:lnTo>
                    <a:pt x="763016" y="0"/>
                  </a:lnTo>
                  <a:lnTo>
                    <a:pt x="811271" y="1501"/>
                  </a:lnTo>
                  <a:lnTo>
                    <a:pt x="858729" y="5945"/>
                  </a:lnTo>
                  <a:lnTo>
                    <a:pt x="905299" y="13242"/>
                  </a:lnTo>
                  <a:lnTo>
                    <a:pt x="950894" y="23303"/>
                  </a:lnTo>
                  <a:lnTo>
                    <a:pt x="995422" y="36039"/>
                  </a:lnTo>
                  <a:lnTo>
                    <a:pt x="1038796" y="51360"/>
                  </a:lnTo>
                  <a:lnTo>
                    <a:pt x="1080925" y="69177"/>
                  </a:lnTo>
                  <a:lnTo>
                    <a:pt x="1121720" y="89400"/>
                  </a:lnTo>
                  <a:lnTo>
                    <a:pt x="1161092" y="111940"/>
                  </a:lnTo>
                  <a:lnTo>
                    <a:pt x="1198951" y="136708"/>
                  </a:lnTo>
                  <a:lnTo>
                    <a:pt x="1235208" y="163615"/>
                  </a:lnTo>
                  <a:lnTo>
                    <a:pt x="1269774" y="192570"/>
                  </a:lnTo>
                  <a:lnTo>
                    <a:pt x="1302559" y="223485"/>
                  </a:lnTo>
                  <a:lnTo>
                    <a:pt x="1333474" y="256270"/>
                  </a:lnTo>
                  <a:lnTo>
                    <a:pt x="1362429" y="290835"/>
                  </a:lnTo>
                  <a:lnTo>
                    <a:pt x="1389336" y="327092"/>
                  </a:lnTo>
                  <a:lnTo>
                    <a:pt x="1414104" y="364952"/>
                  </a:lnTo>
                  <a:lnTo>
                    <a:pt x="1436644" y="404324"/>
                  </a:lnTo>
                  <a:lnTo>
                    <a:pt x="1456867" y="445119"/>
                  </a:lnTo>
                  <a:lnTo>
                    <a:pt x="1474684" y="487248"/>
                  </a:lnTo>
                  <a:lnTo>
                    <a:pt x="1490005" y="530621"/>
                  </a:lnTo>
                  <a:lnTo>
                    <a:pt x="1502741" y="575150"/>
                  </a:lnTo>
                  <a:lnTo>
                    <a:pt x="1512802" y="620744"/>
                  </a:lnTo>
                  <a:lnTo>
                    <a:pt x="1520099" y="667315"/>
                  </a:lnTo>
                  <a:lnTo>
                    <a:pt x="1524543" y="714773"/>
                  </a:lnTo>
                  <a:lnTo>
                    <a:pt x="1526044" y="763028"/>
                  </a:lnTo>
                </a:path>
              </a:pathLst>
            </a:custGeom>
            <a:ln w="13868">
              <a:solidFill>
                <a:srgbClr val="485D6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492202" y="9577933"/>
              <a:ext cx="260883" cy="16273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2106325" y="9050311"/>
              <a:ext cx="387248" cy="52762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492558" y="8680080"/>
              <a:ext cx="392862" cy="83611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2212891" y="9220974"/>
              <a:ext cx="654366" cy="51977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705334" y="8830309"/>
              <a:ext cx="29845" cy="29845"/>
            </a:xfrm>
            <a:custGeom>
              <a:avLst/>
              <a:gdLst/>
              <a:ahLst/>
              <a:cxnLst/>
              <a:rect l="l" t="t" r="r" b="b"/>
              <a:pathLst>
                <a:path w="29845" h="29845">
                  <a:moveTo>
                    <a:pt x="22682" y="0"/>
                  </a:moveTo>
                  <a:lnTo>
                    <a:pt x="6591" y="0"/>
                  </a:lnTo>
                  <a:lnTo>
                    <a:pt x="0" y="6591"/>
                  </a:lnTo>
                  <a:lnTo>
                    <a:pt x="0" y="22898"/>
                  </a:lnTo>
                  <a:lnTo>
                    <a:pt x="6591" y="29476"/>
                  </a:lnTo>
                  <a:lnTo>
                    <a:pt x="22682" y="29476"/>
                  </a:lnTo>
                  <a:lnTo>
                    <a:pt x="29235" y="22898"/>
                  </a:lnTo>
                  <a:lnTo>
                    <a:pt x="29235" y="65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2594755" y="9577933"/>
              <a:ext cx="51562" cy="3388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672075" y="8198839"/>
              <a:ext cx="859155" cy="581660"/>
            </a:xfrm>
            <a:custGeom>
              <a:avLst/>
              <a:gdLst/>
              <a:ahLst/>
              <a:cxnLst/>
              <a:rect l="l" t="t" r="r" b="b"/>
              <a:pathLst>
                <a:path w="859154" h="581659">
                  <a:moveTo>
                    <a:pt x="214210" y="505320"/>
                  </a:moveTo>
                  <a:lnTo>
                    <a:pt x="190461" y="487311"/>
                  </a:lnTo>
                  <a:lnTo>
                    <a:pt x="160451" y="526884"/>
                  </a:lnTo>
                  <a:lnTo>
                    <a:pt x="27673" y="426186"/>
                  </a:lnTo>
                  <a:lnTo>
                    <a:pt x="0" y="462686"/>
                  </a:lnTo>
                  <a:lnTo>
                    <a:pt x="156527" y="581380"/>
                  </a:lnTo>
                  <a:lnTo>
                    <a:pt x="214210" y="505320"/>
                  </a:lnTo>
                  <a:close/>
                </a:path>
                <a:path w="859154" h="581659">
                  <a:moveTo>
                    <a:pt x="303072" y="414769"/>
                  </a:moveTo>
                  <a:lnTo>
                    <a:pt x="277355" y="388848"/>
                  </a:lnTo>
                  <a:lnTo>
                    <a:pt x="245173" y="356400"/>
                  </a:lnTo>
                  <a:lnTo>
                    <a:pt x="245173" y="425081"/>
                  </a:lnTo>
                  <a:lnTo>
                    <a:pt x="242138" y="429729"/>
                  </a:lnTo>
                  <a:lnTo>
                    <a:pt x="239204" y="432650"/>
                  </a:lnTo>
                  <a:lnTo>
                    <a:pt x="234518" y="433400"/>
                  </a:lnTo>
                  <a:lnTo>
                    <a:pt x="218592" y="417347"/>
                  </a:lnTo>
                  <a:lnTo>
                    <a:pt x="214236" y="410641"/>
                  </a:lnTo>
                  <a:lnTo>
                    <a:pt x="213321" y="403669"/>
                  </a:lnTo>
                  <a:lnTo>
                    <a:pt x="214388" y="396430"/>
                  </a:lnTo>
                  <a:lnTo>
                    <a:pt x="215976" y="388848"/>
                  </a:lnTo>
                  <a:lnTo>
                    <a:pt x="235204" y="408241"/>
                  </a:lnTo>
                  <a:lnTo>
                    <a:pt x="241363" y="414921"/>
                  </a:lnTo>
                  <a:lnTo>
                    <a:pt x="244805" y="420331"/>
                  </a:lnTo>
                  <a:lnTo>
                    <a:pt x="245173" y="425081"/>
                  </a:lnTo>
                  <a:lnTo>
                    <a:pt x="245173" y="356400"/>
                  </a:lnTo>
                  <a:lnTo>
                    <a:pt x="242570" y="353771"/>
                  </a:lnTo>
                  <a:lnTo>
                    <a:pt x="220891" y="331901"/>
                  </a:lnTo>
                  <a:lnTo>
                    <a:pt x="203492" y="320840"/>
                  </a:lnTo>
                  <a:lnTo>
                    <a:pt x="185623" y="319824"/>
                  </a:lnTo>
                  <a:lnTo>
                    <a:pt x="168452" y="326491"/>
                  </a:lnTo>
                  <a:lnTo>
                    <a:pt x="153162" y="338455"/>
                  </a:lnTo>
                  <a:lnTo>
                    <a:pt x="141058" y="353656"/>
                  </a:lnTo>
                  <a:lnTo>
                    <a:pt x="134251" y="370763"/>
                  </a:lnTo>
                  <a:lnTo>
                    <a:pt x="135115" y="388645"/>
                  </a:lnTo>
                  <a:lnTo>
                    <a:pt x="146062" y="406120"/>
                  </a:lnTo>
                  <a:lnTo>
                    <a:pt x="156362" y="416509"/>
                  </a:lnTo>
                  <a:lnTo>
                    <a:pt x="187312" y="385813"/>
                  </a:lnTo>
                  <a:lnTo>
                    <a:pt x="170599" y="368960"/>
                  </a:lnTo>
                  <a:lnTo>
                    <a:pt x="168275" y="363880"/>
                  </a:lnTo>
                  <a:lnTo>
                    <a:pt x="178460" y="353771"/>
                  </a:lnTo>
                  <a:lnTo>
                    <a:pt x="183527" y="356133"/>
                  </a:lnTo>
                  <a:lnTo>
                    <a:pt x="187998" y="360641"/>
                  </a:lnTo>
                  <a:lnTo>
                    <a:pt x="192951" y="379361"/>
                  </a:lnTo>
                  <a:lnTo>
                    <a:pt x="185966" y="402488"/>
                  </a:lnTo>
                  <a:lnTo>
                    <a:pt x="180581" y="427228"/>
                  </a:lnTo>
                  <a:lnTo>
                    <a:pt x="190360" y="450786"/>
                  </a:lnTo>
                  <a:lnTo>
                    <a:pt x="206870" y="467436"/>
                  </a:lnTo>
                  <a:lnTo>
                    <a:pt x="218059" y="475742"/>
                  </a:lnTo>
                  <a:lnTo>
                    <a:pt x="229501" y="478650"/>
                  </a:lnTo>
                  <a:lnTo>
                    <a:pt x="240741" y="476300"/>
                  </a:lnTo>
                  <a:lnTo>
                    <a:pt x="251345" y="468782"/>
                  </a:lnTo>
                  <a:lnTo>
                    <a:pt x="258292" y="459638"/>
                  </a:lnTo>
                  <a:lnTo>
                    <a:pt x="261175" y="450786"/>
                  </a:lnTo>
                  <a:lnTo>
                    <a:pt x="261073" y="441591"/>
                  </a:lnTo>
                  <a:lnTo>
                    <a:pt x="258889" y="433400"/>
                  </a:lnTo>
                  <a:lnTo>
                    <a:pt x="258787" y="432650"/>
                  </a:lnTo>
                  <a:lnTo>
                    <a:pt x="259105" y="432333"/>
                  </a:lnTo>
                  <a:lnTo>
                    <a:pt x="272122" y="445465"/>
                  </a:lnTo>
                  <a:lnTo>
                    <a:pt x="285356" y="432333"/>
                  </a:lnTo>
                  <a:lnTo>
                    <a:pt x="303072" y="414769"/>
                  </a:lnTo>
                  <a:close/>
                </a:path>
                <a:path w="859154" h="581659">
                  <a:moveTo>
                    <a:pt x="426516" y="325907"/>
                  </a:moveTo>
                  <a:lnTo>
                    <a:pt x="377698" y="245821"/>
                  </a:lnTo>
                  <a:lnTo>
                    <a:pt x="418211" y="221119"/>
                  </a:lnTo>
                  <a:lnTo>
                    <a:pt x="402704" y="195681"/>
                  </a:lnTo>
                  <a:lnTo>
                    <a:pt x="362191" y="220370"/>
                  </a:lnTo>
                  <a:lnTo>
                    <a:pt x="339788" y="183629"/>
                  </a:lnTo>
                  <a:lnTo>
                    <a:pt x="381723" y="158064"/>
                  </a:lnTo>
                  <a:lnTo>
                    <a:pt x="366217" y="132626"/>
                  </a:lnTo>
                  <a:lnTo>
                    <a:pt x="285178" y="182016"/>
                  </a:lnTo>
                  <a:lnTo>
                    <a:pt x="387413" y="349745"/>
                  </a:lnTo>
                  <a:lnTo>
                    <a:pt x="426516" y="325907"/>
                  </a:lnTo>
                  <a:close/>
                </a:path>
                <a:path w="859154" h="581659">
                  <a:moveTo>
                    <a:pt x="599948" y="242341"/>
                  </a:moveTo>
                  <a:lnTo>
                    <a:pt x="568452" y="185547"/>
                  </a:lnTo>
                  <a:lnTo>
                    <a:pt x="566966" y="182003"/>
                  </a:lnTo>
                  <a:lnTo>
                    <a:pt x="557936" y="166751"/>
                  </a:lnTo>
                  <a:lnTo>
                    <a:pt x="553681" y="163690"/>
                  </a:lnTo>
                  <a:lnTo>
                    <a:pt x="550773" y="161594"/>
                  </a:lnTo>
                  <a:lnTo>
                    <a:pt x="547217" y="159054"/>
                  </a:lnTo>
                  <a:lnTo>
                    <a:pt x="534708" y="157734"/>
                  </a:lnTo>
                  <a:lnTo>
                    <a:pt x="520306" y="161594"/>
                  </a:lnTo>
                  <a:lnTo>
                    <a:pt x="520090" y="161086"/>
                  </a:lnTo>
                  <a:lnTo>
                    <a:pt x="532726" y="150025"/>
                  </a:lnTo>
                  <a:lnTo>
                    <a:pt x="539076" y="137121"/>
                  </a:lnTo>
                  <a:lnTo>
                    <a:pt x="539661" y="122491"/>
                  </a:lnTo>
                  <a:lnTo>
                    <a:pt x="537057" y="113550"/>
                  </a:lnTo>
                  <a:lnTo>
                    <a:pt x="534962" y="106286"/>
                  </a:lnTo>
                  <a:lnTo>
                    <a:pt x="521017" y="85458"/>
                  </a:lnTo>
                  <a:lnTo>
                    <a:pt x="503034" y="78066"/>
                  </a:lnTo>
                  <a:lnTo>
                    <a:pt x="499478" y="78536"/>
                  </a:lnTo>
                  <a:lnTo>
                    <a:pt x="499478" y="142138"/>
                  </a:lnTo>
                  <a:lnTo>
                    <a:pt x="499402" y="150698"/>
                  </a:lnTo>
                  <a:lnTo>
                    <a:pt x="494411" y="157581"/>
                  </a:lnTo>
                  <a:lnTo>
                    <a:pt x="483450" y="163690"/>
                  </a:lnTo>
                  <a:lnTo>
                    <a:pt x="463804" y="117182"/>
                  </a:lnTo>
                  <a:lnTo>
                    <a:pt x="475919" y="113550"/>
                  </a:lnTo>
                  <a:lnTo>
                    <a:pt x="484314" y="114731"/>
                  </a:lnTo>
                  <a:lnTo>
                    <a:pt x="490423" y="120599"/>
                  </a:lnTo>
                  <a:lnTo>
                    <a:pt x="495681" y="130962"/>
                  </a:lnTo>
                  <a:lnTo>
                    <a:pt x="499478" y="142138"/>
                  </a:lnTo>
                  <a:lnTo>
                    <a:pt x="499478" y="78536"/>
                  </a:lnTo>
                  <a:lnTo>
                    <a:pt x="480555" y="81013"/>
                  </a:lnTo>
                  <a:lnTo>
                    <a:pt x="453097" y="91160"/>
                  </a:lnTo>
                  <a:lnTo>
                    <a:pt x="410654" y="109093"/>
                  </a:lnTo>
                  <a:lnTo>
                    <a:pt x="487121" y="290029"/>
                  </a:lnTo>
                  <a:lnTo>
                    <a:pt x="529310" y="272199"/>
                  </a:lnTo>
                  <a:lnTo>
                    <a:pt x="494411" y="189611"/>
                  </a:lnTo>
                  <a:lnTo>
                    <a:pt x="501269" y="186715"/>
                  </a:lnTo>
                  <a:lnTo>
                    <a:pt x="540778" y="237693"/>
                  </a:lnTo>
                  <a:lnTo>
                    <a:pt x="543509" y="243497"/>
                  </a:lnTo>
                  <a:lnTo>
                    <a:pt x="547192" y="249707"/>
                  </a:lnTo>
                  <a:lnTo>
                    <a:pt x="551853" y="255549"/>
                  </a:lnTo>
                  <a:lnTo>
                    <a:pt x="557517" y="260273"/>
                  </a:lnTo>
                  <a:lnTo>
                    <a:pt x="599948" y="242341"/>
                  </a:lnTo>
                  <a:close/>
                </a:path>
                <a:path w="859154" h="581659">
                  <a:moveTo>
                    <a:pt x="710412" y="212763"/>
                  </a:moveTo>
                  <a:lnTo>
                    <a:pt x="702475" y="184048"/>
                  </a:lnTo>
                  <a:lnTo>
                    <a:pt x="655142" y="197142"/>
                  </a:lnTo>
                  <a:lnTo>
                    <a:pt x="638073" y="135458"/>
                  </a:lnTo>
                  <a:lnTo>
                    <a:pt x="683806" y="122796"/>
                  </a:lnTo>
                  <a:lnTo>
                    <a:pt x="675855" y="94081"/>
                  </a:lnTo>
                  <a:lnTo>
                    <a:pt x="630123" y="106730"/>
                  </a:lnTo>
                  <a:lnTo>
                    <a:pt x="618642" y="65252"/>
                  </a:lnTo>
                  <a:lnTo>
                    <a:pt x="665975" y="52158"/>
                  </a:lnTo>
                  <a:lnTo>
                    <a:pt x="658037" y="23444"/>
                  </a:lnTo>
                  <a:lnTo>
                    <a:pt x="566559" y="48755"/>
                  </a:lnTo>
                  <a:lnTo>
                    <a:pt x="618947" y="238074"/>
                  </a:lnTo>
                  <a:lnTo>
                    <a:pt x="710412" y="212763"/>
                  </a:lnTo>
                  <a:close/>
                </a:path>
                <a:path w="859154" h="581659">
                  <a:moveTo>
                    <a:pt x="858812" y="195376"/>
                  </a:moveTo>
                  <a:lnTo>
                    <a:pt x="838530" y="0"/>
                  </a:lnTo>
                  <a:lnTo>
                    <a:pt x="802855" y="3708"/>
                  </a:lnTo>
                  <a:lnTo>
                    <a:pt x="817613" y="145846"/>
                  </a:lnTo>
                  <a:lnTo>
                    <a:pt x="817067" y="145897"/>
                  </a:lnTo>
                  <a:lnTo>
                    <a:pt x="773226" y="6781"/>
                  </a:lnTo>
                  <a:lnTo>
                    <a:pt x="710107" y="13335"/>
                  </a:lnTo>
                  <a:lnTo>
                    <a:pt x="730402" y="208711"/>
                  </a:lnTo>
                  <a:lnTo>
                    <a:pt x="766064" y="205003"/>
                  </a:lnTo>
                  <a:lnTo>
                    <a:pt x="749109" y="41732"/>
                  </a:lnTo>
                  <a:lnTo>
                    <a:pt x="749668" y="41681"/>
                  </a:lnTo>
                  <a:lnTo>
                    <a:pt x="800366" y="201447"/>
                  </a:lnTo>
                  <a:lnTo>
                    <a:pt x="858812" y="195376"/>
                  </a:lnTo>
                  <a:close/>
                </a:path>
              </a:pathLst>
            </a:custGeom>
            <a:solidFill>
              <a:srgbClr val="485D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2558128" y="8198039"/>
              <a:ext cx="294474" cy="23318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2935141" y="8292235"/>
              <a:ext cx="512445" cy="496570"/>
            </a:xfrm>
            <a:custGeom>
              <a:avLst/>
              <a:gdLst/>
              <a:ahLst/>
              <a:cxnLst/>
              <a:rect l="l" t="t" r="r" b="b"/>
              <a:pathLst>
                <a:path w="512444" h="496570">
                  <a:moveTo>
                    <a:pt x="158546" y="49872"/>
                  </a:moveTo>
                  <a:lnTo>
                    <a:pt x="60718" y="0"/>
                  </a:lnTo>
                  <a:lnTo>
                    <a:pt x="47180" y="26543"/>
                  </a:lnTo>
                  <a:lnTo>
                    <a:pt x="75692" y="41084"/>
                  </a:lnTo>
                  <a:lnTo>
                    <a:pt x="0" y="189547"/>
                  </a:lnTo>
                  <a:lnTo>
                    <a:pt x="40805" y="210350"/>
                  </a:lnTo>
                  <a:lnTo>
                    <a:pt x="116497" y="61887"/>
                  </a:lnTo>
                  <a:lnTo>
                    <a:pt x="145008" y="76415"/>
                  </a:lnTo>
                  <a:lnTo>
                    <a:pt x="158546" y="49872"/>
                  </a:lnTo>
                  <a:close/>
                </a:path>
                <a:path w="512444" h="496570">
                  <a:moveTo>
                    <a:pt x="279857" y="131406"/>
                  </a:moveTo>
                  <a:lnTo>
                    <a:pt x="202158" y="76898"/>
                  </a:lnTo>
                  <a:lnTo>
                    <a:pt x="89344" y="237705"/>
                  </a:lnTo>
                  <a:lnTo>
                    <a:pt x="167043" y="292214"/>
                  </a:lnTo>
                  <a:lnTo>
                    <a:pt x="184150" y="267817"/>
                  </a:lnTo>
                  <a:lnTo>
                    <a:pt x="143941" y="239610"/>
                  </a:lnTo>
                  <a:lnTo>
                    <a:pt x="180708" y="187223"/>
                  </a:lnTo>
                  <a:lnTo>
                    <a:pt x="219557" y="214464"/>
                  </a:lnTo>
                  <a:lnTo>
                    <a:pt x="236664" y="190080"/>
                  </a:lnTo>
                  <a:lnTo>
                    <a:pt x="197827" y="162826"/>
                  </a:lnTo>
                  <a:lnTo>
                    <a:pt x="222542" y="127584"/>
                  </a:lnTo>
                  <a:lnTo>
                    <a:pt x="262750" y="155790"/>
                  </a:lnTo>
                  <a:lnTo>
                    <a:pt x="279857" y="131406"/>
                  </a:lnTo>
                  <a:close/>
                </a:path>
                <a:path w="512444" h="496570">
                  <a:moveTo>
                    <a:pt x="387159" y="235813"/>
                  </a:moveTo>
                  <a:lnTo>
                    <a:pt x="379298" y="217284"/>
                  </a:lnTo>
                  <a:lnTo>
                    <a:pt x="363994" y="199732"/>
                  </a:lnTo>
                  <a:lnTo>
                    <a:pt x="346329" y="186664"/>
                  </a:lnTo>
                  <a:lnTo>
                    <a:pt x="326656" y="180695"/>
                  </a:lnTo>
                  <a:lnTo>
                    <a:pt x="305320" y="184746"/>
                  </a:lnTo>
                  <a:lnTo>
                    <a:pt x="282676" y="201777"/>
                  </a:lnTo>
                  <a:lnTo>
                    <a:pt x="221221" y="266687"/>
                  </a:lnTo>
                  <a:lnTo>
                    <a:pt x="205460" y="290245"/>
                  </a:lnTo>
                  <a:lnTo>
                    <a:pt x="202577" y="311772"/>
                  </a:lnTo>
                  <a:lnTo>
                    <a:pt x="209613" y="331101"/>
                  </a:lnTo>
                  <a:lnTo>
                    <a:pt x="223647" y="348005"/>
                  </a:lnTo>
                  <a:lnTo>
                    <a:pt x="244373" y="363042"/>
                  </a:lnTo>
                  <a:lnTo>
                    <a:pt x="264528" y="368236"/>
                  </a:lnTo>
                  <a:lnTo>
                    <a:pt x="284137" y="363448"/>
                  </a:lnTo>
                  <a:lnTo>
                    <a:pt x="303288" y="348551"/>
                  </a:lnTo>
                  <a:lnTo>
                    <a:pt x="321119" y="329717"/>
                  </a:lnTo>
                  <a:lnTo>
                    <a:pt x="288061" y="298424"/>
                  </a:lnTo>
                  <a:lnTo>
                    <a:pt x="264909" y="322478"/>
                  </a:lnTo>
                  <a:lnTo>
                    <a:pt x="260527" y="326313"/>
                  </a:lnTo>
                  <a:lnTo>
                    <a:pt x="255727" y="328574"/>
                  </a:lnTo>
                  <a:lnTo>
                    <a:pt x="250609" y="328447"/>
                  </a:lnTo>
                  <a:lnTo>
                    <a:pt x="245275" y="325170"/>
                  </a:lnTo>
                  <a:lnTo>
                    <a:pt x="238455" y="318719"/>
                  </a:lnTo>
                  <a:lnTo>
                    <a:pt x="241782" y="311607"/>
                  </a:lnTo>
                  <a:lnTo>
                    <a:pt x="328637" y="219824"/>
                  </a:lnTo>
                  <a:lnTo>
                    <a:pt x="335559" y="216128"/>
                  </a:lnTo>
                  <a:lnTo>
                    <a:pt x="342379" y="222580"/>
                  </a:lnTo>
                  <a:lnTo>
                    <a:pt x="345935" y="227736"/>
                  </a:lnTo>
                  <a:lnTo>
                    <a:pt x="346341" y="232841"/>
                  </a:lnTo>
                  <a:lnTo>
                    <a:pt x="344360" y="237756"/>
                  </a:lnTo>
                  <a:lnTo>
                    <a:pt x="340779" y="242328"/>
                  </a:lnTo>
                  <a:lnTo>
                    <a:pt x="322186" y="261962"/>
                  </a:lnTo>
                  <a:lnTo>
                    <a:pt x="355447" y="293446"/>
                  </a:lnTo>
                  <a:lnTo>
                    <a:pt x="370243" y="277825"/>
                  </a:lnTo>
                  <a:lnTo>
                    <a:pt x="384987" y="255841"/>
                  </a:lnTo>
                  <a:lnTo>
                    <a:pt x="387159" y="235813"/>
                  </a:lnTo>
                  <a:close/>
                </a:path>
                <a:path w="512444" h="496570">
                  <a:moveTo>
                    <a:pt x="512267" y="377266"/>
                  </a:moveTo>
                  <a:lnTo>
                    <a:pt x="484492" y="340855"/>
                  </a:lnTo>
                  <a:lnTo>
                    <a:pt x="426580" y="385038"/>
                  </a:lnTo>
                  <a:lnTo>
                    <a:pt x="411861" y="365734"/>
                  </a:lnTo>
                  <a:lnTo>
                    <a:pt x="469773" y="321551"/>
                  </a:lnTo>
                  <a:lnTo>
                    <a:pt x="441985" y="285140"/>
                  </a:lnTo>
                  <a:lnTo>
                    <a:pt x="285813" y="404291"/>
                  </a:lnTo>
                  <a:lnTo>
                    <a:pt x="313588" y="440702"/>
                  </a:lnTo>
                  <a:lnTo>
                    <a:pt x="388175" y="383806"/>
                  </a:lnTo>
                  <a:lnTo>
                    <a:pt x="402894" y="403110"/>
                  </a:lnTo>
                  <a:lnTo>
                    <a:pt x="328320" y="460006"/>
                  </a:lnTo>
                  <a:lnTo>
                    <a:pt x="356095" y="496417"/>
                  </a:lnTo>
                  <a:lnTo>
                    <a:pt x="512267" y="377266"/>
                  </a:lnTo>
                  <a:close/>
                </a:path>
              </a:pathLst>
            </a:custGeom>
            <a:solidFill>
              <a:srgbClr val="485D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481697" y="9193034"/>
              <a:ext cx="71234" cy="7123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606238" y="9193034"/>
              <a:ext cx="71234" cy="7123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278025" y="9784083"/>
            <a:ext cx="589915" cy="588010"/>
          </a:xfrm>
          <a:custGeom>
            <a:avLst/>
            <a:gdLst/>
            <a:ahLst/>
            <a:cxnLst/>
            <a:rect l="l" t="t" r="r" b="b"/>
            <a:pathLst>
              <a:path w="589915" h="588009">
                <a:moveTo>
                  <a:pt x="295224" y="0"/>
                </a:moveTo>
                <a:lnTo>
                  <a:pt x="236703" y="4925"/>
                </a:lnTo>
                <a:lnTo>
                  <a:pt x="185107" y="18816"/>
                </a:lnTo>
                <a:lnTo>
                  <a:pt x="140253" y="40340"/>
                </a:lnTo>
                <a:lnTo>
                  <a:pt x="101964" y="68168"/>
                </a:lnTo>
                <a:lnTo>
                  <a:pt x="70059" y="100968"/>
                </a:lnTo>
                <a:lnTo>
                  <a:pt x="44358" y="137409"/>
                </a:lnTo>
                <a:lnTo>
                  <a:pt x="24681" y="176161"/>
                </a:lnTo>
                <a:lnTo>
                  <a:pt x="10849" y="215894"/>
                </a:lnTo>
                <a:lnTo>
                  <a:pt x="2682" y="255276"/>
                </a:lnTo>
                <a:lnTo>
                  <a:pt x="0" y="292976"/>
                </a:lnTo>
                <a:lnTo>
                  <a:pt x="2597" y="333995"/>
                </a:lnTo>
                <a:lnTo>
                  <a:pt x="10526" y="375393"/>
                </a:lnTo>
                <a:lnTo>
                  <a:pt x="23994" y="416062"/>
                </a:lnTo>
                <a:lnTo>
                  <a:pt x="43207" y="454897"/>
                </a:lnTo>
                <a:lnTo>
                  <a:pt x="68373" y="490791"/>
                </a:lnTo>
                <a:lnTo>
                  <a:pt x="99698" y="522639"/>
                </a:lnTo>
                <a:lnTo>
                  <a:pt x="137390" y="549335"/>
                </a:lnTo>
                <a:lnTo>
                  <a:pt x="181654" y="569773"/>
                </a:lnTo>
                <a:lnTo>
                  <a:pt x="232698" y="582847"/>
                </a:lnTo>
                <a:lnTo>
                  <a:pt x="290728" y="587451"/>
                </a:lnTo>
                <a:lnTo>
                  <a:pt x="342980" y="583401"/>
                </a:lnTo>
                <a:lnTo>
                  <a:pt x="391164" y="571691"/>
                </a:lnTo>
                <a:lnTo>
                  <a:pt x="420906" y="558977"/>
                </a:lnTo>
                <a:lnTo>
                  <a:pt x="310959" y="558977"/>
                </a:lnTo>
                <a:lnTo>
                  <a:pt x="267214" y="554883"/>
                </a:lnTo>
                <a:lnTo>
                  <a:pt x="226306" y="542877"/>
                </a:lnTo>
                <a:lnTo>
                  <a:pt x="188851" y="523372"/>
                </a:lnTo>
                <a:lnTo>
                  <a:pt x="155466" y="496780"/>
                </a:lnTo>
                <a:lnTo>
                  <a:pt x="126769" y="463516"/>
                </a:lnTo>
                <a:lnTo>
                  <a:pt x="103375" y="423992"/>
                </a:lnTo>
                <a:lnTo>
                  <a:pt x="85902" y="378622"/>
                </a:lnTo>
                <a:lnTo>
                  <a:pt x="74965" y="327819"/>
                </a:lnTo>
                <a:lnTo>
                  <a:pt x="71183" y="271995"/>
                </a:lnTo>
                <a:lnTo>
                  <a:pt x="75452" y="214289"/>
                </a:lnTo>
                <a:lnTo>
                  <a:pt x="87773" y="164248"/>
                </a:lnTo>
                <a:lnTo>
                  <a:pt x="107417" y="121882"/>
                </a:lnTo>
                <a:lnTo>
                  <a:pt x="133656" y="87199"/>
                </a:lnTo>
                <a:lnTo>
                  <a:pt x="165760" y="60208"/>
                </a:lnTo>
                <a:lnTo>
                  <a:pt x="203001" y="40918"/>
                </a:lnTo>
                <a:lnTo>
                  <a:pt x="244650" y="29338"/>
                </a:lnTo>
                <a:lnTo>
                  <a:pt x="289979" y="25476"/>
                </a:lnTo>
                <a:lnTo>
                  <a:pt x="426972" y="25476"/>
                </a:lnTo>
                <a:lnTo>
                  <a:pt x="390589" y="12462"/>
                </a:lnTo>
                <a:lnTo>
                  <a:pt x="344437" y="3153"/>
                </a:lnTo>
                <a:lnTo>
                  <a:pt x="295224" y="0"/>
                </a:lnTo>
                <a:close/>
              </a:path>
              <a:path w="589915" h="588009">
                <a:moveTo>
                  <a:pt x="426972" y="25476"/>
                </a:moveTo>
                <a:lnTo>
                  <a:pt x="289979" y="25476"/>
                </a:lnTo>
                <a:lnTo>
                  <a:pt x="328971" y="29037"/>
                </a:lnTo>
                <a:lnTo>
                  <a:pt x="366471" y="39648"/>
                </a:lnTo>
                <a:lnTo>
                  <a:pt x="401652" y="57196"/>
                </a:lnTo>
                <a:lnTo>
                  <a:pt x="433688" y="81571"/>
                </a:lnTo>
                <a:lnTo>
                  <a:pt x="461752" y="112663"/>
                </a:lnTo>
                <a:lnTo>
                  <a:pt x="485019" y="150359"/>
                </a:lnTo>
                <a:lnTo>
                  <a:pt x="502661" y="194549"/>
                </a:lnTo>
                <a:lnTo>
                  <a:pt x="513852" y="245122"/>
                </a:lnTo>
                <a:lnTo>
                  <a:pt x="517766" y="301967"/>
                </a:lnTo>
                <a:lnTo>
                  <a:pt x="511646" y="375614"/>
                </a:lnTo>
                <a:lnTo>
                  <a:pt x="494936" y="434113"/>
                </a:lnTo>
                <a:lnTo>
                  <a:pt x="470112" y="479108"/>
                </a:lnTo>
                <a:lnTo>
                  <a:pt x="439651" y="512240"/>
                </a:lnTo>
                <a:lnTo>
                  <a:pt x="406029" y="535150"/>
                </a:lnTo>
                <a:lnTo>
                  <a:pt x="339207" y="556877"/>
                </a:lnTo>
                <a:lnTo>
                  <a:pt x="310959" y="558977"/>
                </a:lnTo>
                <a:lnTo>
                  <a:pt x="420906" y="558977"/>
                </a:lnTo>
                <a:lnTo>
                  <a:pt x="473977" y="527914"/>
                </a:lnTo>
                <a:lnTo>
                  <a:pt x="507931" y="497160"/>
                </a:lnTo>
                <a:lnTo>
                  <a:pt x="536468" y="461370"/>
                </a:lnTo>
                <a:lnTo>
                  <a:pt x="559251" y="421202"/>
                </a:lnTo>
                <a:lnTo>
                  <a:pt x="575941" y="377311"/>
                </a:lnTo>
                <a:lnTo>
                  <a:pt x="586203" y="330354"/>
                </a:lnTo>
                <a:lnTo>
                  <a:pt x="589699" y="280987"/>
                </a:lnTo>
                <a:lnTo>
                  <a:pt x="586005" y="230695"/>
                </a:lnTo>
                <a:lnTo>
                  <a:pt x="575258" y="184723"/>
                </a:lnTo>
                <a:lnTo>
                  <a:pt x="557956" y="143301"/>
                </a:lnTo>
                <a:lnTo>
                  <a:pt x="534598" y="106658"/>
                </a:lnTo>
                <a:lnTo>
                  <a:pt x="505683" y="75023"/>
                </a:lnTo>
                <a:lnTo>
                  <a:pt x="471711" y="48626"/>
                </a:lnTo>
                <a:lnTo>
                  <a:pt x="433180" y="27696"/>
                </a:lnTo>
                <a:lnTo>
                  <a:pt x="426972" y="2547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11404" y="9794569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4">
                <a:moveTo>
                  <a:pt x="196316" y="555980"/>
                </a:moveTo>
                <a:lnTo>
                  <a:pt x="12725" y="555980"/>
                </a:lnTo>
                <a:lnTo>
                  <a:pt x="11239" y="558241"/>
                </a:lnTo>
                <a:lnTo>
                  <a:pt x="11239" y="564972"/>
                </a:lnTo>
                <a:lnTo>
                  <a:pt x="14985" y="566483"/>
                </a:lnTo>
                <a:lnTo>
                  <a:pt x="23228" y="566483"/>
                </a:lnTo>
                <a:lnTo>
                  <a:pt x="43606" y="566130"/>
                </a:lnTo>
                <a:lnTo>
                  <a:pt x="93662" y="564222"/>
                </a:lnTo>
                <a:lnTo>
                  <a:pt x="197815" y="564222"/>
                </a:lnTo>
                <a:lnTo>
                  <a:pt x="197815" y="558241"/>
                </a:lnTo>
                <a:lnTo>
                  <a:pt x="196316" y="555980"/>
                </a:lnTo>
                <a:close/>
              </a:path>
              <a:path w="567055" h="567054">
                <a:moveTo>
                  <a:pt x="197815" y="564222"/>
                </a:moveTo>
                <a:lnTo>
                  <a:pt x="93662" y="564222"/>
                </a:lnTo>
                <a:lnTo>
                  <a:pt x="154566" y="566130"/>
                </a:lnTo>
                <a:lnTo>
                  <a:pt x="185826" y="566483"/>
                </a:lnTo>
                <a:lnTo>
                  <a:pt x="194068" y="566483"/>
                </a:lnTo>
                <a:lnTo>
                  <a:pt x="197815" y="564222"/>
                </a:lnTo>
                <a:close/>
              </a:path>
              <a:path w="567055" h="567054">
                <a:moveTo>
                  <a:pt x="296669" y="325196"/>
                </a:moveTo>
                <a:lnTo>
                  <a:pt x="130378" y="325196"/>
                </a:lnTo>
                <a:lnTo>
                  <a:pt x="222542" y="326694"/>
                </a:lnTo>
                <a:lnTo>
                  <a:pt x="227037" y="326694"/>
                </a:lnTo>
                <a:lnTo>
                  <a:pt x="229285" y="328193"/>
                </a:lnTo>
                <a:lnTo>
                  <a:pt x="232282" y="331190"/>
                </a:lnTo>
                <a:lnTo>
                  <a:pt x="246941" y="350943"/>
                </a:lnTo>
                <a:lnTo>
                  <a:pt x="290025" y="410123"/>
                </a:lnTo>
                <a:lnTo>
                  <a:pt x="313956" y="442099"/>
                </a:lnTo>
                <a:lnTo>
                  <a:pt x="343249" y="480593"/>
                </a:lnTo>
                <a:lnTo>
                  <a:pt x="368468" y="511778"/>
                </a:lnTo>
                <a:lnTo>
                  <a:pt x="415112" y="552234"/>
                </a:lnTo>
                <a:lnTo>
                  <a:pt x="467797" y="565734"/>
                </a:lnTo>
                <a:lnTo>
                  <a:pt x="495287" y="566483"/>
                </a:lnTo>
                <a:lnTo>
                  <a:pt x="561974" y="566483"/>
                </a:lnTo>
                <a:lnTo>
                  <a:pt x="566470" y="564972"/>
                </a:lnTo>
                <a:lnTo>
                  <a:pt x="566470" y="558241"/>
                </a:lnTo>
                <a:lnTo>
                  <a:pt x="563473" y="555980"/>
                </a:lnTo>
                <a:lnTo>
                  <a:pt x="559727" y="555980"/>
                </a:lnTo>
                <a:lnTo>
                  <a:pt x="555266" y="555945"/>
                </a:lnTo>
                <a:lnTo>
                  <a:pt x="514008" y="550050"/>
                </a:lnTo>
                <a:lnTo>
                  <a:pt x="467809" y="525811"/>
                </a:lnTo>
                <a:lnTo>
                  <a:pt x="439089" y="499783"/>
                </a:lnTo>
                <a:lnTo>
                  <a:pt x="412091" y="469553"/>
                </a:lnTo>
                <a:lnTo>
                  <a:pt x="383150" y="434860"/>
                </a:lnTo>
                <a:lnTo>
                  <a:pt x="352123" y="396101"/>
                </a:lnTo>
                <a:lnTo>
                  <a:pt x="296669" y="325196"/>
                </a:lnTo>
                <a:close/>
              </a:path>
              <a:path w="567055" h="567054">
                <a:moveTo>
                  <a:pt x="11976" y="0"/>
                </a:moveTo>
                <a:lnTo>
                  <a:pt x="3746" y="0"/>
                </a:lnTo>
                <a:lnTo>
                  <a:pt x="0" y="1498"/>
                </a:lnTo>
                <a:lnTo>
                  <a:pt x="0" y="8991"/>
                </a:lnTo>
                <a:lnTo>
                  <a:pt x="2997" y="10490"/>
                </a:lnTo>
                <a:lnTo>
                  <a:pt x="5994" y="10490"/>
                </a:lnTo>
                <a:lnTo>
                  <a:pt x="11971" y="10630"/>
                </a:lnTo>
                <a:lnTo>
                  <a:pt x="56291" y="26506"/>
                </a:lnTo>
                <a:lnTo>
                  <a:pt x="64556" y="74414"/>
                </a:lnTo>
                <a:lnTo>
                  <a:pt x="65078" y="122285"/>
                </a:lnTo>
                <a:lnTo>
                  <a:pt x="65155" y="378496"/>
                </a:lnTo>
                <a:lnTo>
                  <a:pt x="65043" y="410123"/>
                </a:lnTo>
                <a:lnTo>
                  <a:pt x="63608" y="483210"/>
                </a:lnTo>
                <a:lnTo>
                  <a:pt x="58890" y="526956"/>
                </a:lnTo>
                <a:lnTo>
                  <a:pt x="23964" y="555980"/>
                </a:lnTo>
                <a:lnTo>
                  <a:pt x="191820" y="555980"/>
                </a:lnTo>
                <a:lnTo>
                  <a:pt x="144369" y="548335"/>
                </a:lnTo>
                <a:lnTo>
                  <a:pt x="128879" y="511771"/>
                </a:lnTo>
                <a:lnTo>
                  <a:pt x="125601" y="445650"/>
                </a:lnTo>
                <a:lnTo>
                  <a:pt x="125166" y="378496"/>
                </a:lnTo>
                <a:lnTo>
                  <a:pt x="125133" y="327444"/>
                </a:lnTo>
                <a:lnTo>
                  <a:pt x="126631" y="325196"/>
                </a:lnTo>
                <a:lnTo>
                  <a:pt x="296669" y="325196"/>
                </a:lnTo>
                <a:lnTo>
                  <a:pt x="283235" y="307962"/>
                </a:lnTo>
                <a:lnTo>
                  <a:pt x="287447" y="303466"/>
                </a:lnTo>
                <a:lnTo>
                  <a:pt x="209054" y="303466"/>
                </a:lnTo>
                <a:lnTo>
                  <a:pt x="184433" y="302541"/>
                </a:lnTo>
                <a:lnTo>
                  <a:pt x="142776" y="296195"/>
                </a:lnTo>
                <a:lnTo>
                  <a:pt x="125133" y="286232"/>
                </a:lnTo>
                <a:lnTo>
                  <a:pt x="125133" y="32969"/>
                </a:lnTo>
                <a:lnTo>
                  <a:pt x="165056" y="24363"/>
                </a:lnTo>
                <a:lnTo>
                  <a:pt x="181330" y="23977"/>
                </a:lnTo>
                <a:lnTo>
                  <a:pt x="305675" y="23977"/>
                </a:lnTo>
                <a:lnTo>
                  <a:pt x="290658" y="15805"/>
                </a:lnTo>
                <a:lnTo>
                  <a:pt x="256447" y="5807"/>
                </a:lnTo>
                <a:lnTo>
                  <a:pt x="229341" y="2260"/>
                </a:lnTo>
                <a:lnTo>
                  <a:pt x="96659" y="2260"/>
                </a:lnTo>
                <a:lnTo>
                  <a:pt x="38906" y="353"/>
                </a:lnTo>
                <a:lnTo>
                  <a:pt x="11976" y="0"/>
                </a:lnTo>
                <a:close/>
              </a:path>
              <a:path w="567055" h="567054">
                <a:moveTo>
                  <a:pt x="305675" y="23977"/>
                </a:moveTo>
                <a:lnTo>
                  <a:pt x="181330" y="23977"/>
                </a:lnTo>
                <a:lnTo>
                  <a:pt x="225599" y="30571"/>
                </a:lnTo>
                <a:lnTo>
                  <a:pt x="261595" y="49753"/>
                </a:lnTo>
                <a:lnTo>
                  <a:pt x="288420" y="80624"/>
                </a:lnTo>
                <a:lnTo>
                  <a:pt x="305174" y="122285"/>
                </a:lnTo>
                <a:lnTo>
                  <a:pt x="310959" y="173837"/>
                </a:lnTo>
                <a:lnTo>
                  <a:pt x="307505" y="213363"/>
                </a:lnTo>
                <a:lnTo>
                  <a:pt x="283457" y="271621"/>
                </a:lnTo>
                <a:lnTo>
                  <a:pt x="251729" y="296512"/>
                </a:lnTo>
                <a:lnTo>
                  <a:pt x="209054" y="303466"/>
                </a:lnTo>
                <a:lnTo>
                  <a:pt x="287447" y="303466"/>
                </a:lnTo>
                <a:lnTo>
                  <a:pt x="325851" y="262477"/>
                </a:lnTo>
                <a:lnTo>
                  <a:pt x="353856" y="218889"/>
                </a:lnTo>
                <a:lnTo>
                  <a:pt x="369217" y="176565"/>
                </a:lnTo>
                <a:lnTo>
                  <a:pt x="373900" y="134874"/>
                </a:lnTo>
                <a:lnTo>
                  <a:pt x="368456" y="99036"/>
                </a:lnTo>
                <a:lnTo>
                  <a:pt x="355074" y="69591"/>
                </a:lnTo>
                <a:lnTo>
                  <a:pt x="338180" y="47311"/>
                </a:lnTo>
                <a:lnTo>
                  <a:pt x="322198" y="32969"/>
                </a:lnTo>
                <a:lnTo>
                  <a:pt x="305675" y="23977"/>
                </a:lnTo>
                <a:close/>
              </a:path>
              <a:path w="567055" h="567054">
                <a:moveTo>
                  <a:pt x="185077" y="0"/>
                </a:moveTo>
                <a:lnTo>
                  <a:pt x="162616" y="353"/>
                </a:lnTo>
                <a:lnTo>
                  <a:pt x="96659" y="2260"/>
                </a:lnTo>
                <a:lnTo>
                  <a:pt x="229341" y="2260"/>
                </a:lnTo>
                <a:lnTo>
                  <a:pt x="220832" y="1147"/>
                </a:lnTo>
                <a:lnTo>
                  <a:pt x="185077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16263" y="9784083"/>
            <a:ext cx="589915" cy="588010"/>
          </a:xfrm>
          <a:custGeom>
            <a:avLst/>
            <a:gdLst/>
            <a:ahLst/>
            <a:cxnLst/>
            <a:rect l="l" t="t" r="r" b="b"/>
            <a:pathLst>
              <a:path w="589914" h="588009">
                <a:moveTo>
                  <a:pt x="295224" y="0"/>
                </a:moveTo>
                <a:lnTo>
                  <a:pt x="236706" y="4925"/>
                </a:lnTo>
                <a:lnTo>
                  <a:pt x="185111" y="18816"/>
                </a:lnTo>
                <a:lnTo>
                  <a:pt x="140259" y="40340"/>
                </a:lnTo>
                <a:lnTo>
                  <a:pt x="101970" y="68168"/>
                </a:lnTo>
                <a:lnTo>
                  <a:pt x="70064" y="100968"/>
                </a:lnTo>
                <a:lnTo>
                  <a:pt x="44362" y="137409"/>
                </a:lnTo>
                <a:lnTo>
                  <a:pt x="24684" y="176161"/>
                </a:lnTo>
                <a:lnTo>
                  <a:pt x="10851" y="215894"/>
                </a:lnTo>
                <a:lnTo>
                  <a:pt x="2682" y="255276"/>
                </a:lnTo>
                <a:lnTo>
                  <a:pt x="0" y="292976"/>
                </a:lnTo>
                <a:lnTo>
                  <a:pt x="2597" y="333995"/>
                </a:lnTo>
                <a:lnTo>
                  <a:pt x="10526" y="375393"/>
                </a:lnTo>
                <a:lnTo>
                  <a:pt x="23994" y="416062"/>
                </a:lnTo>
                <a:lnTo>
                  <a:pt x="43208" y="454897"/>
                </a:lnTo>
                <a:lnTo>
                  <a:pt x="68375" y="490791"/>
                </a:lnTo>
                <a:lnTo>
                  <a:pt x="99701" y="522639"/>
                </a:lnTo>
                <a:lnTo>
                  <a:pt x="137394" y="549335"/>
                </a:lnTo>
                <a:lnTo>
                  <a:pt x="181660" y="569773"/>
                </a:lnTo>
                <a:lnTo>
                  <a:pt x="232707" y="582847"/>
                </a:lnTo>
                <a:lnTo>
                  <a:pt x="290741" y="587451"/>
                </a:lnTo>
                <a:lnTo>
                  <a:pt x="342990" y="583401"/>
                </a:lnTo>
                <a:lnTo>
                  <a:pt x="391172" y="571691"/>
                </a:lnTo>
                <a:lnTo>
                  <a:pt x="420913" y="558977"/>
                </a:lnTo>
                <a:lnTo>
                  <a:pt x="310959" y="558977"/>
                </a:lnTo>
                <a:lnTo>
                  <a:pt x="267214" y="554883"/>
                </a:lnTo>
                <a:lnTo>
                  <a:pt x="226306" y="542877"/>
                </a:lnTo>
                <a:lnTo>
                  <a:pt x="188851" y="523372"/>
                </a:lnTo>
                <a:lnTo>
                  <a:pt x="155466" y="496780"/>
                </a:lnTo>
                <a:lnTo>
                  <a:pt x="126769" y="463516"/>
                </a:lnTo>
                <a:lnTo>
                  <a:pt x="103375" y="423992"/>
                </a:lnTo>
                <a:lnTo>
                  <a:pt x="85902" y="378622"/>
                </a:lnTo>
                <a:lnTo>
                  <a:pt x="74965" y="327819"/>
                </a:lnTo>
                <a:lnTo>
                  <a:pt x="71183" y="271995"/>
                </a:lnTo>
                <a:lnTo>
                  <a:pt x="75452" y="214289"/>
                </a:lnTo>
                <a:lnTo>
                  <a:pt x="87773" y="164248"/>
                </a:lnTo>
                <a:lnTo>
                  <a:pt x="107418" y="121882"/>
                </a:lnTo>
                <a:lnTo>
                  <a:pt x="133657" y="87199"/>
                </a:lnTo>
                <a:lnTo>
                  <a:pt x="165763" y="60208"/>
                </a:lnTo>
                <a:lnTo>
                  <a:pt x="203007" y="40918"/>
                </a:lnTo>
                <a:lnTo>
                  <a:pt x="244659" y="29338"/>
                </a:lnTo>
                <a:lnTo>
                  <a:pt x="289991" y="25476"/>
                </a:lnTo>
                <a:lnTo>
                  <a:pt x="426975" y="25476"/>
                </a:lnTo>
                <a:lnTo>
                  <a:pt x="390590" y="12462"/>
                </a:lnTo>
                <a:lnTo>
                  <a:pt x="344437" y="3153"/>
                </a:lnTo>
                <a:lnTo>
                  <a:pt x="295224" y="0"/>
                </a:lnTo>
                <a:close/>
              </a:path>
              <a:path w="589914" h="588009">
                <a:moveTo>
                  <a:pt x="426975" y="25476"/>
                </a:moveTo>
                <a:lnTo>
                  <a:pt x="289991" y="25476"/>
                </a:lnTo>
                <a:lnTo>
                  <a:pt x="328980" y="29037"/>
                </a:lnTo>
                <a:lnTo>
                  <a:pt x="366479" y="39648"/>
                </a:lnTo>
                <a:lnTo>
                  <a:pt x="401659" y="57196"/>
                </a:lnTo>
                <a:lnTo>
                  <a:pt x="433695" y="81571"/>
                </a:lnTo>
                <a:lnTo>
                  <a:pt x="461761" y="112663"/>
                </a:lnTo>
                <a:lnTo>
                  <a:pt x="485028" y="150359"/>
                </a:lnTo>
                <a:lnTo>
                  <a:pt x="502672" y="194549"/>
                </a:lnTo>
                <a:lnTo>
                  <a:pt x="513864" y="245122"/>
                </a:lnTo>
                <a:lnTo>
                  <a:pt x="517778" y="301967"/>
                </a:lnTo>
                <a:lnTo>
                  <a:pt x="511658" y="375614"/>
                </a:lnTo>
                <a:lnTo>
                  <a:pt x="494946" y="434113"/>
                </a:lnTo>
                <a:lnTo>
                  <a:pt x="470121" y="479108"/>
                </a:lnTo>
                <a:lnTo>
                  <a:pt x="439658" y="512240"/>
                </a:lnTo>
                <a:lnTo>
                  <a:pt x="406033" y="535150"/>
                </a:lnTo>
                <a:lnTo>
                  <a:pt x="339208" y="556877"/>
                </a:lnTo>
                <a:lnTo>
                  <a:pt x="310959" y="558977"/>
                </a:lnTo>
                <a:lnTo>
                  <a:pt x="420913" y="558977"/>
                </a:lnTo>
                <a:lnTo>
                  <a:pt x="473984" y="527914"/>
                </a:lnTo>
                <a:lnTo>
                  <a:pt x="507939" y="497160"/>
                </a:lnTo>
                <a:lnTo>
                  <a:pt x="536477" y="461370"/>
                </a:lnTo>
                <a:lnTo>
                  <a:pt x="559261" y="421202"/>
                </a:lnTo>
                <a:lnTo>
                  <a:pt x="575953" y="377311"/>
                </a:lnTo>
                <a:lnTo>
                  <a:pt x="586215" y="330354"/>
                </a:lnTo>
                <a:lnTo>
                  <a:pt x="589711" y="280987"/>
                </a:lnTo>
                <a:lnTo>
                  <a:pt x="586018" y="230695"/>
                </a:lnTo>
                <a:lnTo>
                  <a:pt x="575269" y="184723"/>
                </a:lnTo>
                <a:lnTo>
                  <a:pt x="557966" y="143301"/>
                </a:lnTo>
                <a:lnTo>
                  <a:pt x="534606" y="106658"/>
                </a:lnTo>
                <a:lnTo>
                  <a:pt x="505690" y="75023"/>
                </a:lnTo>
                <a:lnTo>
                  <a:pt x="471715" y="48626"/>
                </a:lnTo>
                <a:lnTo>
                  <a:pt x="433182" y="27696"/>
                </a:lnTo>
                <a:lnTo>
                  <a:pt x="426975" y="25476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49561" y="9784077"/>
            <a:ext cx="602615" cy="582295"/>
          </a:xfrm>
          <a:custGeom>
            <a:avLst/>
            <a:gdLst/>
            <a:ahLst/>
            <a:cxnLst/>
            <a:rect l="l" t="t" r="r" b="b"/>
            <a:pathLst>
              <a:path w="602614" h="582295">
                <a:moveTo>
                  <a:pt x="68198" y="0"/>
                </a:moveTo>
                <a:lnTo>
                  <a:pt x="59943" y="37464"/>
                </a:lnTo>
                <a:lnTo>
                  <a:pt x="59194" y="466813"/>
                </a:lnTo>
                <a:lnTo>
                  <a:pt x="58316" y="509716"/>
                </a:lnTo>
                <a:lnTo>
                  <a:pt x="48130" y="554489"/>
                </a:lnTo>
                <a:lnTo>
                  <a:pt x="11748" y="566307"/>
                </a:lnTo>
                <a:lnTo>
                  <a:pt x="2247" y="566483"/>
                </a:lnTo>
                <a:lnTo>
                  <a:pt x="0" y="567969"/>
                </a:lnTo>
                <a:lnTo>
                  <a:pt x="0" y="576224"/>
                </a:lnTo>
                <a:lnTo>
                  <a:pt x="4508" y="576973"/>
                </a:lnTo>
                <a:lnTo>
                  <a:pt x="36515" y="576620"/>
                </a:lnTo>
                <a:lnTo>
                  <a:pt x="83934" y="574713"/>
                </a:lnTo>
                <a:lnTo>
                  <a:pt x="110158" y="575843"/>
                </a:lnTo>
                <a:lnTo>
                  <a:pt x="133874" y="576620"/>
                </a:lnTo>
                <a:lnTo>
                  <a:pt x="172338" y="576973"/>
                </a:lnTo>
                <a:lnTo>
                  <a:pt x="176847" y="575462"/>
                </a:lnTo>
                <a:lnTo>
                  <a:pt x="176847" y="567969"/>
                </a:lnTo>
                <a:lnTo>
                  <a:pt x="174586" y="566483"/>
                </a:lnTo>
                <a:lnTo>
                  <a:pt x="164145" y="566307"/>
                </a:lnTo>
                <a:lnTo>
                  <a:pt x="154922" y="565640"/>
                </a:lnTo>
                <a:lnTo>
                  <a:pt x="111748" y="539316"/>
                </a:lnTo>
                <a:lnTo>
                  <a:pt x="104152" y="475068"/>
                </a:lnTo>
                <a:lnTo>
                  <a:pt x="94424" y="116141"/>
                </a:lnTo>
                <a:lnTo>
                  <a:pt x="168600" y="198664"/>
                </a:lnTo>
                <a:lnTo>
                  <a:pt x="246989" y="284624"/>
                </a:lnTo>
                <a:lnTo>
                  <a:pt x="289991" y="331203"/>
                </a:lnTo>
                <a:lnTo>
                  <a:pt x="331479" y="375383"/>
                </a:lnTo>
                <a:lnTo>
                  <a:pt x="374157" y="420144"/>
                </a:lnTo>
                <a:lnTo>
                  <a:pt x="414462" y="461949"/>
                </a:lnTo>
                <a:lnTo>
                  <a:pt x="473718" y="522540"/>
                </a:lnTo>
                <a:lnTo>
                  <a:pt x="510009" y="558503"/>
                </a:lnTo>
                <a:lnTo>
                  <a:pt x="540257" y="582206"/>
                </a:lnTo>
                <a:lnTo>
                  <a:pt x="543519" y="580848"/>
                </a:lnTo>
                <a:lnTo>
                  <a:pt x="545591" y="574152"/>
                </a:lnTo>
                <a:lnTo>
                  <a:pt x="546683" y="558187"/>
                </a:lnTo>
                <a:lnTo>
                  <a:pt x="547001" y="529018"/>
                </a:lnTo>
                <a:lnTo>
                  <a:pt x="548500" y="89915"/>
                </a:lnTo>
                <a:lnTo>
                  <a:pt x="549354" y="61267"/>
                </a:lnTo>
                <a:lnTo>
                  <a:pt x="553088" y="41681"/>
                </a:lnTo>
                <a:lnTo>
                  <a:pt x="561455" y="29544"/>
                </a:lnTo>
                <a:lnTo>
                  <a:pt x="576211" y="23240"/>
                </a:lnTo>
                <a:lnTo>
                  <a:pt x="585215" y="20980"/>
                </a:lnTo>
                <a:lnTo>
                  <a:pt x="599452" y="20980"/>
                </a:lnTo>
                <a:lnTo>
                  <a:pt x="602437" y="18732"/>
                </a:lnTo>
                <a:lnTo>
                  <a:pt x="602437" y="11239"/>
                </a:lnTo>
                <a:lnTo>
                  <a:pt x="597204" y="10490"/>
                </a:lnTo>
                <a:lnTo>
                  <a:pt x="567203" y="10848"/>
                </a:lnTo>
                <a:lnTo>
                  <a:pt x="525246" y="12750"/>
                </a:lnTo>
                <a:lnTo>
                  <a:pt x="472584" y="10854"/>
                </a:lnTo>
                <a:lnTo>
                  <a:pt x="438353" y="10490"/>
                </a:lnTo>
                <a:lnTo>
                  <a:pt x="432358" y="11239"/>
                </a:lnTo>
                <a:lnTo>
                  <a:pt x="432358" y="18732"/>
                </a:lnTo>
                <a:lnTo>
                  <a:pt x="433095" y="20980"/>
                </a:lnTo>
                <a:lnTo>
                  <a:pt x="444716" y="21144"/>
                </a:lnTo>
                <a:lnTo>
                  <a:pt x="453894" y="21729"/>
                </a:lnTo>
                <a:lnTo>
                  <a:pt x="498106" y="44307"/>
                </a:lnTo>
                <a:lnTo>
                  <a:pt x="504278" y="95910"/>
                </a:lnTo>
                <a:lnTo>
                  <a:pt x="512521" y="476567"/>
                </a:lnTo>
                <a:lnTo>
                  <a:pt x="491737" y="454352"/>
                </a:lnTo>
                <a:lnTo>
                  <a:pt x="377576" y="329452"/>
                </a:lnTo>
                <a:lnTo>
                  <a:pt x="194005" y="131937"/>
                </a:lnTo>
                <a:lnTo>
                  <a:pt x="80745" y="9178"/>
                </a:lnTo>
                <a:lnTo>
                  <a:pt x="73766" y="2692"/>
                </a:lnTo>
                <a:lnTo>
                  <a:pt x="6819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87309" y="9612006"/>
            <a:ext cx="892810" cy="915669"/>
          </a:xfrm>
          <a:custGeom>
            <a:avLst/>
            <a:gdLst/>
            <a:ahLst/>
            <a:cxnLst/>
            <a:rect l="l" t="t" r="r" b="b"/>
            <a:pathLst>
              <a:path w="892810" h="915670">
                <a:moveTo>
                  <a:pt x="892441" y="0"/>
                </a:moveTo>
                <a:lnTo>
                  <a:pt x="841945" y="2723"/>
                </a:lnTo>
                <a:lnTo>
                  <a:pt x="793006" y="10705"/>
                </a:lnTo>
                <a:lnTo>
                  <a:pt x="745907" y="23660"/>
                </a:lnTo>
                <a:lnTo>
                  <a:pt x="700932" y="41305"/>
                </a:lnTo>
                <a:lnTo>
                  <a:pt x="658365" y="63354"/>
                </a:lnTo>
                <a:lnTo>
                  <a:pt x="618489" y="89524"/>
                </a:lnTo>
                <a:lnTo>
                  <a:pt x="581588" y="119530"/>
                </a:lnTo>
                <a:lnTo>
                  <a:pt x="547945" y="153087"/>
                </a:lnTo>
                <a:lnTo>
                  <a:pt x="517844" y="189912"/>
                </a:lnTo>
                <a:lnTo>
                  <a:pt x="491569" y="229720"/>
                </a:lnTo>
                <a:lnTo>
                  <a:pt x="469402" y="272226"/>
                </a:lnTo>
                <a:lnTo>
                  <a:pt x="451628" y="317147"/>
                </a:lnTo>
                <a:lnTo>
                  <a:pt x="438531" y="364197"/>
                </a:lnTo>
                <a:lnTo>
                  <a:pt x="425611" y="319040"/>
                </a:lnTo>
                <a:lnTo>
                  <a:pt x="408233" y="275938"/>
                </a:lnTo>
                <a:lnTo>
                  <a:pt x="386667" y="235164"/>
                </a:lnTo>
                <a:lnTo>
                  <a:pt x="361182" y="196987"/>
                </a:lnTo>
                <a:lnTo>
                  <a:pt x="332048" y="161678"/>
                </a:lnTo>
                <a:lnTo>
                  <a:pt x="299536" y="129509"/>
                </a:lnTo>
                <a:lnTo>
                  <a:pt x="263914" y="100751"/>
                </a:lnTo>
                <a:lnTo>
                  <a:pt x="225453" y="75673"/>
                </a:lnTo>
                <a:lnTo>
                  <a:pt x="184422" y="54548"/>
                </a:lnTo>
                <a:lnTo>
                  <a:pt x="141092" y="37646"/>
                </a:lnTo>
                <a:lnTo>
                  <a:pt x="95731" y="25237"/>
                </a:lnTo>
                <a:lnTo>
                  <a:pt x="48610" y="17594"/>
                </a:lnTo>
                <a:lnTo>
                  <a:pt x="0" y="14985"/>
                </a:lnTo>
                <a:lnTo>
                  <a:pt x="0" y="44957"/>
                </a:lnTo>
                <a:lnTo>
                  <a:pt x="48924" y="47789"/>
                </a:lnTo>
                <a:lnTo>
                  <a:pt x="96209" y="56072"/>
                </a:lnTo>
                <a:lnTo>
                  <a:pt x="141535" y="69489"/>
                </a:lnTo>
                <a:lnTo>
                  <a:pt x="184587" y="87721"/>
                </a:lnTo>
                <a:lnTo>
                  <a:pt x="225045" y="110453"/>
                </a:lnTo>
                <a:lnTo>
                  <a:pt x="262593" y="137365"/>
                </a:lnTo>
                <a:lnTo>
                  <a:pt x="296913" y="168140"/>
                </a:lnTo>
                <a:lnTo>
                  <a:pt x="327687" y="202460"/>
                </a:lnTo>
                <a:lnTo>
                  <a:pt x="354598" y="240008"/>
                </a:lnTo>
                <a:lnTo>
                  <a:pt x="377328" y="280467"/>
                </a:lnTo>
                <a:lnTo>
                  <a:pt x="395560" y="323517"/>
                </a:lnTo>
                <a:lnTo>
                  <a:pt x="408976" y="368843"/>
                </a:lnTo>
                <a:lnTo>
                  <a:pt x="417259" y="416126"/>
                </a:lnTo>
                <a:lnTo>
                  <a:pt x="420090" y="465048"/>
                </a:lnTo>
                <a:lnTo>
                  <a:pt x="417259" y="513970"/>
                </a:lnTo>
                <a:lnTo>
                  <a:pt x="408976" y="561253"/>
                </a:lnTo>
                <a:lnTo>
                  <a:pt x="395560" y="606579"/>
                </a:lnTo>
                <a:lnTo>
                  <a:pt x="377328" y="649630"/>
                </a:lnTo>
                <a:lnTo>
                  <a:pt x="354598" y="690088"/>
                </a:lnTo>
                <a:lnTo>
                  <a:pt x="327687" y="727636"/>
                </a:lnTo>
                <a:lnTo>
                  <a:pt x="296913" y="761957"/>
                </a:lnTo>
                <a:lnTo>
                  <a:pt x="262593" y="792732"/>
                </a:lnTo>
                <a:lnTo>
                  <a:pt x="225045" y="819644"/>
                </a:lnTo>
                <a:lnTo>
                  <a:pt x="184587" y="842375"/>
                </a:lnTo>
                <a:lnTo>
                  <a:pt x="141535" y="860607"/>
                </a:lnTo>
                <a:lnTo>
                  <a:pt x="96209" y="874024"/>
                </a:lnTo>
                <a:lnTo>
                  <a:pt x="48924" y="882307"/>
                </a:lnTo>
                <a:lnTo>
                  <a:pt x="0" y="885139"/>
                </a:lnTo>
                <a:lnTo>
                  <a:pt x="0" y="915111"/>
                </a:lnTo>
                <a:lnTo>
                  <a:pt x="48968" y="912465"/>
                </a:lnTo>
                <a:lnTo>
                  <a:pt x="96427" y="904712"/>
                </a:lnTo>
                <a:lnTo>
                  <a:pt x="142099" y="892129"/>
                </a:lnTo>
                <a:lnTo>
                  <a:pt x="185707" y="874991"/>
                </a:lnTo>
                <a:lnTo>
                  <a:pt x="226975" y="853577"/>
                </a:lnTo>
                <a:lnTo>
                  <a:pt x="265626" y="828162"/>
                </a:lnTo>
                <a:lnTo>
                  <a:pt x="301383" y="799023"/>
                </a:lnTo>
                <a:lnTo>
                  <a:pt x="333970" y="766437"/>
                </a:lnTo>
                <a:lnTo>
                  <a:pt x="363110" y="730680"/>
                </a:lnTo>
                <a:lnTo>
                  <a:pt x="388525" y="692029"/>
                </a:lnTo>
                <a:lnTo>
                  <a:pt x="409941" y="650761"/>
                </a:lnTo>
                <a:lnTo>
                  <a:pt x="427079" y="607152"/>
                </a:lnTo>
                <a:lnTo>
                  <a:pt x="439663" y="561479"/>
                </a:lnTo>
                <a:lnTo>
                  <a:pt x="447416" y="514019"/>
                </a:lnTo>
                <a:lnTo>
                  <a:pt x="450062" y="465048"/>
                </a:lnTo>
                <a:lnTo>
                  <a:pt x="487337" y="465048"/>
                </a:lnTo>
                <a:lnTo>
                  <a:pt x="490067" y="417870"/>
                </a:lnTo>
                <a:lnTo>
                  <a:pt x="498055" y="372272"/>
                </a:lnTo>
                <a:lnTo>
                  <a:pt x="510993" y="328563"/>
                </a:lnTo>
                <a:lnTo>
                  <a:pt x="528576" y="287048"/>
                </a:lnTo>
                <a:lnTo>
                  <a:pt x="550496" y="248033"/>
                </a:lnTo>
                <a:lnTo>
                  <a:pt x="576449" y="211824"/>
                </a:lnTo>
                <a:lnTo>
                  <a:pt x="606126" y="178728"/>
                </a:lnTo>
                <a:lnTo>
                  <a:pt x="639222" y="149052"/>
                </a:lnTo>
                <a:lnTo>
                  <a:pt x="675431" y="123100"/>
                </a:lnTo>
                <a:lnTo>
                  <a:pt x="714446" y="101181"/>
                </a:lnTo>
                <a:lnTo>
                  <a:pt x="755961" y="83599"/>
                </a:lnTo>
                <a:lnTo>
                  <a:pt x="799670" y="70661"/>
                </a:lnTo>
                <a:lnTo>
                  <a:pt x="845265" y="62674"/>
                </a:lnTo>
                <a:lnTo>
                  <a:pt x="892441" y="59943"/>
                </a:lnTo>
                <a:lnTo>
                  <a:pt x="892441" y="0"/>
                </a:lnTo>
                <a:close/>
              </a:path>
            </a:pathLst>
          </a:custGeom>
          <a:solidFill>
            <a:srgbClr val="006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734300" y="939786"/>
            <a:ext cx="7584440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800" spc="235" dirty="0">
                <a:solidFill>
                  <a:srgbClr val="CF2029"/>
                </a:solidFill>
                <a:latin typeface="Verdana"/>
                <a:cs typeface="Verdana"/>
              </a:rPr>
              <a:t>JOURNÉE</a:t>
            </a:r>
            <a:r>
              <a:rPr sz="4800" spc="-420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4800" spc="100" dirty="0">
                <a:solidFill>
                  <a:srgbClr val="CF2029"/>
                </a:solidFill>
                <a:latin typeface="Verdana"/>
                <a:cs typeface="Verdana"/>
              </a:rPr>
              <a:t>DÉCOUVERTE  </a:t>
            </a:r>
            <a:r>
              <a:rPr sz="4800" spc="10" dirty="0" smtClean="0">
                <a:solidFill>
                  <a:srgbClr val="77787B"/>
                </a:solidFill>
                <a:latin typeface="Verdana"/>
                <a:cs typeface="Verdana"/>
              </a:rPr>
              <a:t>202</a:t>
            </a:r>
            <a:r>
              <a:rPr lang="fr-FR" sz="4800" spc="10" dirty="0" smtClean="0">
                <a:solidFill>
                  <a:srgbClr val="77787B"/>
                </a:solidFill>
                <a:latin typeface="Verdana"/>
                <a:cs typeface="Verdana"/>
              </a:rPr>
              <a:t>1</a:t>
            </a:r>
            <a:endParaRPr sz="4800" dirty="0">
              <a:latin typeface="Verdana"/>
              <a:cs typeface="Verdan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323996" y="2312999"/>
            <a:ext cx="4392002" cy="143099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0" y="10638003"/>
            <a:ext cx="14400530" cy="162560"/>
          </a:xfrm>
          <a:custGeom>
            <a:avLst/>
            <a:gdLst/>
            <a:ahLst/>
            <a:cxnLst/>
            <a:rect l="l" t="t" r="r" b="b"/>
            <a:pathLst>
              <a:path w="14400530" h="162559">
                <a:moveTo>
                  <a:pt x="0" y="161999"/>
                </a:moveTo>
                <a:lnTo>
                  <a:pt x="14400021" y="161999"/>
                </a:lnTo>
                <a:lnTo>
                  <a:pt x="14400021" y="0"/>
                </a:lnTo>
                <a:lnTo>
                  <a:pt x="0" y="0"/>
                </a:lnTo>
                <a:lnTo>
                  <a:pt x="0" y="161999"/>
                </a:lnTo>
                <a:close/>
              </a:path>
            </a:pathLst>
          </a:custGeom>
          <a:solidFill>
            <a:srgbClr val="77787B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4724" y="3593886"/>
            <a:ext cx="2289656" cy="6740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58076" y="3649841"/>
            <a:ext cx="1294327" cy="71891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96742" y="3702379"/>
            <a:ext cx="2301827" cy="5955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59393" y="3719469"/>
            <a:ext cx="2411437" cy="5552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627510" y="3503621"/>
            <a:ext cx="2411437" cy="9869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97999" y="4801780"/>
            <a:ext cx="1762150" cy="7050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38037" y="4660810"/>
            <a:ext cx="982370" cy="98699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617681" y="4618533"/>
            <a:ext cx="824708" cy="101518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16059" y="4660817"/>
            <a:ext cx="2411450" cy="115819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951660" y="4718313"/>
            <a:ext cx="1782315" cy="8815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2575" y="6080266"/>
            <a:ext cx="1606266" cy="70095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798211" y="5845607"/>
            <a:ext cx="2253918" cy="102459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01557" y="6004339"/>
            <a:ext cx="2372898" cy="92885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30487" y="5911681"/>
            <a:ext cx="809635" cy="98698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218191" y="5942496"/>
            <a:ext cx="1321955" cy="925371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836260" y="6087884"/>
            <a:ext cx="2202700" cy="63602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0" y="2538005"/>
            <a:ext cx="14400530" cy="0"/>
          </a:xfrm>
          <a:custGeom>
            <a:avLst/>
            <a:gdLst/>
            <a:ahLst/>
            <a:cxnLst/>
            <a:rect l="l" t="t" r="r" b="b"/>
            <a:pathLst>
              <a:path w="14400530">
                <a:moveTo>
                  <a:pt x="0" y="0"/>
                </a:moveTo>
                <a:lnTo>
                  <a:pt x="14400021" y="0"/>
                </a:lnTo>
              </a:path>
            </a:pathLst>
          </a:custGeom>
          <a:ln w="12700">
            <a:solidFill>
              <a:srgbClr val="7778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282163" y="409371"/>
            <a:ext cx="354330" cy="353060"/>
          </a:xfrm>
          <a:custGeom>
            <a:avLst/>
            <a:gdLst/>
            <a:ahLst/>
            <a:cxnLst/>
            <a:rect l="l" t="t" r="r" b="b"/>
            <a:pathLst>
              <a:path w="354329" h="353059">
                <a:moveTo>
                  <a:pt x="177355" y="0"/>
                </a:moveTo>
                <a:lnTo>
                  <a:pt x="121077" y="7973"/>
                </a:lnTo>
                <a:lnTo>
                  <a:pt x="76154" y="29426"/>
                </a:lnTo>
                <a:lnTo>
                  <a:pt x="42086" y="60658"/>
                </a:lnTo>
                <a:lnTo>
                  <a:pt x="18371" y="97966"/>
                </a:lnTo>
                <a:lnTo>
                  <a:pt x="4509" y="137650"/>
                </a:lnTo>
                <a:lnTo>
                  <a:pt x="0" y="176009"/>
                </a:lnTo>
                <a:lnTo>
                  <a:pt x="4371" y="217247"/>
                </a:lnTo>
                <a:lnTo>
                  <a:pt x="17870" y="257886"/>
                </a:lnTo>
                <a:lnTo>
                  <a:pt x="41071" y="294849"/>
                </a:lnTo>
                <a:lnTo>
                  <a:pt x="74551" y="325060"/>
                </a:lnTo>
                <a:lnTo>
                  <a:pt x="118886" y="345442"/>
                </a:lnTo>
                <a:lnTo>
                  <a:pt x="174650" y="352920"/>
                </a:lnTo>
                <a:lnTo>
                  <a:pt x="225622" y="346285"/>
                </a:lnTo>
                <a:lnTo>
                  <a:pt x="250167" y="335813"/>
                </a:lnTo>
                <a:lnTo>
                  <a:pt x="186804" y="335813"/>
                </a:lnTo>
                <a:lnTo>
                  <a:pt x="140709" y="327951"/>
                </a:lnTo>
                <a:lnTo>
                  <a:pt x="101097" y="305332"/>
                </a:lnTo>
                <a:lnTo>
                  <a:pt x="70128" y="269403"/>
                </a:lnTo>
                <a:lnTo>
                  <a:pt x="49962" y="221613"/>
                </a:lnTo>
                <a:lnTo>
                  <a:pt x="42760" y="163410"/>
                </a:lnTo>
                <a:lnTo>
                  <a:pt x="49213" y="110149"/>
                </a:lnTo>
                <a:lnTo>
                  <a:pt x="67376" y="68686"/>
                </a:lnTo>
                <a:lnTo>
                  <a:pt x="95457" y="39043"/>
                </a:lnTo>
                <a:lnTo>
                  <a:pt x="131664" y="21242"/>
                </a:lnTo>
                <a:lnTo>
                  <a:pt x="174205" y="15303"/>
                </a:lnTo>
                <a:lnTo>
                  <a:pt x="253816" y="15303"/>
                </a:lnTo>
                <a:lnTo>
                  <a:pt x="225626" y="5221"/>
                </a:lnTo>
                <a:lnTo>
                  <a:pt x="177355" y="0"/>
                </a:lnTo>
                <a:close/>
              </a:path>
              <a:path w="354329" h="353059">
                <a:moveTo>
                  <a:pt x="253816" y="15303"/>
                </a:moveTo>
                <a:lnTo>
                  <a:pt x="174205" y="15303"/>
                </a:lnTo>
                <a:lnTo>
                  <a:pt x="215747" y="22207"/>
                </a:lnTo>
                <a:lnTo>
                  <a:pt x="253098" y="42660"/>
                </a:lnTo>
                <a:lnTo>
                  <a:pt x="283362" y="76271"/>
                </a:lnTo>
                <a:lnTo>
                  <a:pt x="303644" y="122649"/>
                </a:lnTo>
                <a:lnTo>
                  <a:pt x="311048" y="181406"/>
                </a:lnTo>
                <a:lnTo>
                  <a:pt x="302016" y="247769"/>
                </a:lnTo>
                <a:lnTo>
                  <a:pt x="278982" y="292350"/>
                </a:lnTo>
                <a:lnTo>
                  <a:pt x="248039" y="319190"/>
                </a:lnTo>
                <a:lnTo>
                  <a:pt x="215282" y="332331"/>
                </a:lnTo>
                <a:lnTo>
                  <a:pt x="186804" y="335813"/>
                </a:lnTo>
                <a:lnTo>
                  <a:pt x="250167" y="335813"/>
                </a:lnTo>
                <a:lnTo>
                  <a:pt x="305133" y="298678"/>
                </a:lnTo>
                <a:lnTo>
                  <a:pt x="331797" y="261358"/>
                </a:lnTo>
                <a:lnTo>
                  <a:pt x="348483" y="217459"/>
                </a:lnTo>
                <a:lnTo>
                  <a:pt x="354253" y="168808"/>
                </a:lnTo>
                <a:lnTo>
                  <a:pt x="348183" y="119888"/>
                </a:lnTo>
                <a:lnTo>
                  <a:pt x="330898" y="78431"/>
                </a:lnTo>
                <a:lnTo>
                  <a:pt x="303785" y="45075"/>
                </a:lnTo>
                <a:lnTo>
                  <a:pt x="268232" y="20459"/>
                </a:lnTo>
                <a:lnTo>
                  <a:pt x="253816" y="153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782809" y="415683"/>
            <a:ext cx="340360" cy="340360"/>
          </a:xfrm>
          <a:custGeom>
            <a:avLst/>
            <a:gdLst/>
            <a:ahLst/>
            <a:cxnLst/>
            <a:rect l="l" t="t" r="r" b="b"/>
            <a:pathLst>
              <a:path w="340359" h="340359">
                <a:moveTo>
                  <a:pt x="117932" y="334009"/>
                </a:moveTo>
                <a:lnTo>
                  <a:pt x="7645" y="334009"/>
                </a:lnTo>
                <a:lnTo>
                  <a:pt x="6743" y="335356"/>
                </a:lnTo>
                <a:lnTo>
                  <a:pt x="6743" y="339394"/>
                </a:lnTo>
                <a:lnTo>
                  <a:pt x="9004" y="340309"/>
                </a:lnTo>
                <a:lnTo>
                  <a:pt x="13957" y="340309"/>
                </a:lnTo>
                <a:lnTo>
                  <a:pt x="26194" y="340096"/>
                </a:lnTo>
                <a:lnTo>
                  <a:pt x="56260" y="338950"/>
                </a:lnTo>
                <a:lnTo>
                  <a:pt x="118833" y="338950"/>
                </a:lnTo>
                <a:lnTo>
                  <a:pt x="118833" y="335356"/>
                </a:lnTo>
                <a:lnTo>
                  <a:pt x="117932" y="334009"/>
                </a:lnTo>
                <a:close/>
              </a:path>
              <a:path w="340359" h="340359">
                <a:moveTo>
                  <a:pt x="118833" y="338950"/>
                </a:moveTo>
                <a:lnTo>
                  <a:pt x="56260" y="338950"/>
                </a:lnTo>
                <a:lnTo>
                  <a:pt x="92856" y="340096"/>
                </a:lnTo>
                <a:lnTo>
                  <a:pt x="111632" y="340309"/>
                </a:lnTo>
                <a:lnTo>
                  <a:pt x="116585" y="340309"/>
                </a:lnTo>
                <a:lnTo>
                  <a:pt x="118833" y="338950"/>
                </a:lnTo>
                <a:close/>
              </a:path>
              <a:path w="340359" h="340359">
                <a:moveTo>
                  <a:pt x="178224" y="195351"/>
                </a:moveTo>
                <a:lnTo>
                  <a:pt x="78320" y="195351"/>
                </a:lnTo>
                <a:lnTo>
                  <a:pt x="133692" y="196253"/>
                </a:lnTo>
                <a:lnTo>
                  <a:pt x="136385" y="196253"/>
                </a:lnTo>
                <a:lnTo>
                  <a:pt x="137744" y="197154"/>
                </a:lnTo>
                <a:lnTo>
                  <a:pt x="139547" y="198958"/>
                </a:lnTo>
                <a:lnTo>
                  <a:pt x="148347" y="210827"/>
                </a:lnTo>
                <a:lnTo>
                  <a:pt x="174228" y="246376"/>
                </a:lnTo>
                <a:lnTo>
                  <a:pt x="188607" y="265582"/>
                </a:lnTo>
                <a:lnTo>
                  <a:pt x="221354" y="307443"/>
                </a:lnTo>
                <a:lnTo>
                  <a:pt x="258298" y="335749"/>
                </a:lnTo>
                <a:lnTo>
                  <a:pt x="297548" y="340309"/>
                </a:lnTo>
                <a:lnTo>
                  <a:pt x="337604" y="340309"/>
                </a:lnTo>
                <a:lnTo>
                  <a:pt x="340309" y="339394"/>
                </a:lnTo>
                <a:lnTo>
                  <a:pt x="340309" y="335356"/>
                </a:lnTo>
                <a:lnTo>
                  <a:pt x="338505" y="334009"/>
                </a:lnTo>
                <a:lnTo>
                  <a:pt x="327253" y="334009"/>
                </a:lnTo>
                <a:lnTo>
                  <a:pt x="318693" y="332651"/>
                </a:lnTo>
                <a:lnTo>
                  <a:pt x="281031" y="315875"/>
                </a:lnTo>
                <a:lnTo>
                  <a:pt x="243324" y="277110"/>
                </a:lnTo>
                <a:lnTo>
                  <a:pt x="196681" y="219025"/>
                </a:lnTo>
                <a:lnTo>
                  <a:pt x="178224" y="195351"/>
                </a:lnTo>
                <a:close/>
              </a:path>
              <a:path w="340359" h="340359">
                <a:moveTo>
                  <a:pt x="7188" y="0"/>
                </a:moveTo>
                <a:lnTo>
                  <a:pt x="2247" y="0"/>
                </a:lnTo>
                <a:lnTo>
                  <a:pt x="0" y="888"/>
                </a:lnTo>
                <a:lnTo>
                  <a:pt x="0" y="5397"/>
                </a:lnTo>
                <a:lnTo>
                  <a:pt x="1803" y="6299"/>
                </a:lnTo>
                <a:lnTo>
                  <a:pt x="7645" y="6299"/>
                </a:lnTo>
                <a:lnTo>
                  <a:pt x="15303" y="6743"/>
                </a:lnTo>
                <a:lnTo>
                  <a:pt x="38779" y="44698"/>
                </a:lnTo>
                <a:lnTo>
                  <a:pt x="39034" y="249883"/>
                </a:lnTo>
                <a:lnTo>
                  <a:pt x="38873" y="267719"/>
                </a:lnTo>
                <a:lnTo>
                  <a:pt x="36905" y="307443"/>
                </a:lnTo>
                <a:lnTo>
                  <a:pt x="14401" y="334009"/>
                </a:lnTo>
                <a:lnTo>
                  <a:pt x="111188" y="334009"/>
                </a:lnTo>
                <a:lnTo>
                  <a:pt x="77419" y="307441"/>
                </a:lnTo>
                <a:lnTo>
                  <a:pt x="75452" y="267719"/>
                </a:lnTo>
                <a:lnTo>
                  <a:pt x="75171" y="196710"/>
                </a:lnTo>
                <a:lnTo>
                  <a:pt x="76072" y="195351"/>
                </a:lnTo>
                <a:lnTo>
                  <a:pt x="178224" y="195351"/>
                </a:lnTo>
                <a:lnTo>
                  <a:pt x="170154" y="185000"/>
                </a:lnTo>
                <a:lnTo>
                  <a:pt x="172677" y="182308"/>
                </a:lnTo>
                <a:lnTo>
                  <a:pt x="125590" y="182308"/>
                </a:lnTo>
                <a:lnTo>
                  <a:pt x="110796" y="181752"/>
                </a:lnTo>
                <a:lnTo>
                  <a:pt x="75171" y="171945"/>
                </a:lnTo>
                <a:lnTo>
                  <a:pt x="75171" y="19799"/>
                </a:lnTo>
                <a:lnTo>
                  <a:pt x="108927" y="14401"/>
                </a:lnTo>
                <a:lnTo>
                  <a:pt x="183640" y="14401"/>
                </a:lnTo>
                <a:lnTo>
                  <a:pt x="174610" y="9488"/>
                </a:lnTo>
                <a:lnTo>
                  <a:pt x="154060" y="3484"/>
                </a:lnTo>
                <a:lnTo>
                  <a:pt x="137702" y="1346"/>
                </a:lnTo>
                <a:lnTo>
                  <a:pt x="58064" y="1346"/>
                </a:lnTo>
                <a:lnTo>
                  <a:pt x="23367" y="210"/>
                </a:lnTo>
                <a:lnTo>
                  <a:pt x="7188" y="0"/>
                </a:lnTo>
                <a:close/>
              </a:path>
              <a:path w="340359" h="340359">
                <a:moveTo>
                  <a:pt x="183640" y="14401"/>
                </a:moveTo>
                <a:lnTo>
                  <a:pt x="108927" y="14401"/>
                </a:lnTo>
                <a:lnTo>
                  <a:pt x="141418" y="20555"/>
                </a:lnTo>
                <a:lnTo>
                  <a:pt x="165930" y="38314"/>
                </a:lnTo>
                <a:lnTo>
                  <a:pt x="181410" y="66624"/>
                </a:lnTo>
                <a:lnTo>
                  <a:pt x="186804" y="104432"/>
                </a:lnTo>
                <a:lnTo>
                  <a:pt x="184730" y="128176"/>
                </a:lnTo>
                <a:lnTo>
                  <a:pt x="159346" y="173748"/>
                </a:lnTo>
                <a:lnTo>
                  <a:pt x="125590" y="182308"/>
                </a:lnTo>
                <a:lnTo>
                  <a:pt x="172677" y="182308"/>
                </a:lnTo>
                <a:lnTo>
                  <a:pt x="195757" y="157674"/>
                </a:lnTo>
                <a:lnTo>
                  <a:pt x="212582" y="131489"/>
                </a:lnTo>
                <a:lnTo>
                  <a:pt x="221811" y="106066"/>
                </a:lnTo>
                <a:lnTo>
                  <a:pt x="224624" y="81025"/>
                </a:lnTo>
                <a:lnTo>
                  <a:pt x="221353" y="59493"/>
                </a:lnTo>
                <a:lnTo>
                  <a:pt x="213312" y="41802"/>
                </a:lnTo>
                <a:lnTo>
                  <a:pt x="203161" y="28415"/>
                </a:lnTo>
                <a:lnTo>
                  <a:pt x="193560" y="19799"/>
                </a:lnTo>
                <a:lnTo>
                  <a:pt x="183640" y="14401"/>
                </a:lnTo>
                <a:close/>
              </a:path>
              <a:path w="340359" h="340359">
                <a:moveTo>
                  <a:pt x="111188" y="0"/>
                </a:moveTo>
                <a:lnTo>
                  <a:pt x="97690" y="210"/>
                </a:lnTo>
                <a:lnTo>
                  <a:pt x="58064" y="1346"/>
                </a:lnTo>
                <a:lnTo>
                  <a:pt x="137702" y="1346"/>
                </a:lnTo>
                <a:lnTo>
                  <a:pt x="132667" y="687"/>
                </a:lnTo>
                <a:lnTo>
                  <a:pt x="11118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566704" y="409371"/>
            <a:ext cx="354330" cy="353060"/>
          </a:xfrm>
          <a:custGeom>
            <a:avLst/>
            <a:gdLst/>
            <a:ahLst/>
            <a:cxnLst/>
            <a:rect l="l" t="t" r="r" b="b"/>
            <a:pathLst>
              <a:path w="354329" h="353059">
                <a:moveTo>
                  <a:pt x="177368" y="0"/>
                </a:moveTo>
                <a:lnTo>
                  <a:pt x="121089" y="7973"/>
                </a:lnTo>
                <a:lnTo>
                  <a:pt x="76164" y="29426"/>
                </a:lnTo>
                <a:lnTo>
                  <a:pt x="42092" y="60658"/>
                </a:lnTo>
                <a:lnTo>
                  <a:pt x="18374" y="97966"/>
                </a:lnTo>
                <a:lnTo>
                  <a:pt x="4510" y="137650"/>
                </a:lnTo>
                <a:lnTo>
                  <a:pt x="0" y="176009"/>
                </a:lnTo>
                <a:lnTo>
                  <a:pt x="4372" y="217247"/>
                </a:lnTo>
                <a:lnTo>
                  <a:pt x="17873" y="257886"/>
                </a:lnTo>
                <a:lnTo>
                  <a:pt x="41078" y="294849"/>
                </a:lnTo>
                <a:lnTo>
                  <a:pt x="74561" y="325060"/>
                </a:lnTo>
                <a:lnTo>
                  <a:pt x="118897" y="345442"/>
                </a:lnTo>
                <a:lnTo>
                  <a:pt x="174663" y="352920"/>
                </a:lnTo>
                <a:lnTo>
                  <a:pt x="225635" y="346285"/>
                </a:lnTo>
                <a:lnTo>
                  <a:pt x="250182" y="335813"/>
                </a:lnTo>
                <a:lnTo>
                  <a:pt x="186817" y="335813"/>
                </a:lnTo>
                <a:lnTo>
                  <a:pt x="140722" y="327951"/>
                </a:lnTo>
                <a:lnTo>
                  <a:pt x="101110" y="305332"/>
                </a:lnTo>
                <a:lnTo>
                  <a:pt x="70141" y="269403"/>
                </a:lnTo>
                <a:lnTo>
                  <a:pt x="49975" y="221613"/>
                </a:lnTo>
                <a:lnTo>
                  <a:pt x="42773" y="163410"/>
                </a:lnTo>
                <a:lnTo>
                  <a:pt x="49226" y="110149"/>
                </a:lnTo>
                <a:lnTo>
                  <a:pt x="67389" y="68686"/>
                </a:lnTo>
                <a:lnTo>
                  <a:pt x="95470" y="39043"/>
                </a:lnTo>
                <a:lnTo>
                  <a:pt x="131677" y="21242"/>
                </a:lnTo>
                <a:lnTo>
                  <a:pt x="174218" y="15303"/>
                </a:lnTo>
                <a:lnTo>
                  <a:pt x="253832" y="15303"/>
                </a:lnTo>
                <a:lnTo>
                  <a:pt x="225640" y="5221"/>
                </a:lnTo>
                <a:lnTo>
                  <a:pt x="177368" y="0"/>
                </a:lnTo>
                <a:close/>
              </a:path>
              <a:path w="354329" h="353059">
                <a:moveTo>
                  <a:pt x="253832" y="15303"/>
                </a:moveTo>
                <a:lnTo>
                  <a:pt x="174218" y="15303"/>
                </a:lnTo>
                <a:lnTo>
                  <a:pt x="215760" y="22207"/>
                </a:lnTo>
                <a:lnTo>
                  <a:pt x="253111" y="42660"/>
                </a:lnTo>
                <a:lnTo>
                  <a:pt x="283375" y="76271"/>
                </a:lnTo>
                <a:lnTo>
                  <a:pt x="303657" y="122649"/>
                </a:lnTo>
                <a:lnTo>
                  <a:pt x="311061" y="181406"/>
                </a:lnTo>
                <a:lnTo>
                  <a:pt x="302028" y="247769"/>
                </a:lnTo>
                <a:lnTo>
                  <a:pt x="278994" y="292350"/>
                </a:lnTo>
                <a:lnTo>
                  <a:pt x="248052" y="319190"/>
                </a:lnTo>
                <a:lnTo>
                  <a:pt x="215295" y="332331"/>
                </a:lnTo>
                <a:lnTo>
                  <a:pt x="186817" y="335813"/>
                </a:lnTo>
                <a:lnTo>
                  <a:pt x="250182" y="335813"/>
                </a:lnTo>
                <a:lnTo>
                  <a:pt x="305152" y="298678"/>
                </a:lnTo>
                <a:lnTo>
                  <a:pt x="331819" y="261358"/>
                </a:lnTo>
                <a:lnTo>
                  <a:pt x="348507" y="217459"/>
                </a:lnTo>
                <a:lnTo>
                  <a:pt x="354279" y="168808"/>
                </a:lnTo>
                <a:lnTo>
                  <a:pt x="348208" y="119888"/>
                </a:lnTo>
                <a:lnTo>
                  <a:pt x="330920" y="78431"/>
                </a:lnTo>
                <a:lnTo>
                  <a:pt x="303804" y="45075"/>
                </a:lnTo>
                <a:lnTo>
                  <a:pt x="268248" y="20459"/>
                </a:lnTo>
                <a:lnTo>
                  <a:pt x="253832" y="153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067313" y="409384"/>
            <a:ext cx="361950" cy="349885"/>
          </a:xfrm>
          <a:custGeom>
            <a:avLst/>
            <a:gdLst/>
            <a:ahLst/>
            <a:cxnLst/>
            <a:rect l="l" t="t" r="r" b="b"/>
            <a:pathLst>
              <a:path w="361950" h="349884">
                <a:moveTo>
                  <a:pt x="44564" y="0"/>
                </a:moveTo>
                <a:lnTo>
                  <a:pt x="37363" y="0"/>
                </a:lnTo>
                <a:lnTo>
                  <a:pt x="36017" y="4952"/>
                </a:lnTo>
                <a:lnTo>
                  <a:pt x="35560" y="280441"/>
                </a:lnTo>
                <a:lnTo>
                  <a:pt x="35032" y="306214"/>
                </a:lnTo>
                <a:lnTo>
                  <a:pt x="15303" y="339864"/>
                </a:lnTo>
                <a:lnTo>
                  <a:pt x="7213" y="340309"/>
                </a:lnTo>
                <a:lnTo>
                  <a:pt x="1358" y="340309"/>
                </a:lnTo>
                <a:lnTo>
                  <a:pt x="0" y="341210"/>
                </a:lnTo>
                <a:lnTo>
                  <a:pt x="0" y="346163"/>
                </a:lnTo>
                <a:lnTo>
                  <a:pt x="2705" y="346608"/>
                </a:lnTo>
                <a:lnTo>
                  <a:pt x="21940" y="346398"/>
                </a:lnTo>
                <a:lnTo>
                  <a:pt x="50419" y="345262"/>
                </a:lnTo>
                <a:lnTo>
                  <a:pt x="80424" y="346398"/>
                </a:lnTo>
                <a:lnTo>
                  <a:pt x="103530" y="346608"/>
                </a:lnTo>
                <a:lnTo>
                  <a:pt x="106235" y="345706"/>
                </a:lnTo>
                <a:lnTo>
                  <a:pt x="106235" y="341210"/>
                </a:lnTo>
                <a:lnTo>
                  <a:pt x="104889" y="340309"/>
                </a:lnTo>
                <a:lnTo>
                  <a:pt x="98590" y="340309"/>
                </a:lnTo>
                <a:lnTo>
                  <a:pt x="88684" y="339864"/>
                </a:lnTo>
                <a:lnTo>
                  <a:pt x="63988" y="308616"/>
                </a:lnTo>
                <a:lnTo>
                  <a:pt x="56730" y="69773"/>
                </a:lnTo>
                <a:lnTo>
                  <a:pt x="73814" y="88883"/>
                </a:lnTo>
                <a:lnTo>
                  <a:pt x="135853" y="157316"/>
                </a:lnTo>
                <a:lnTo>
                  <a:pt x="174218" y="198958"/>
                </a:lnTo>
                <a:lnTo>
                  <a:pt x="212003" y="239037"/>
                </a:lnTo>
                <a:lnTo>
                  <a:pt x="248991" y="277510"/>
                </a:lnTo>
                <a:lnTo>
                  <a:pt x="277961" y="307207"/>
                </a:lnTo>
                <a:lnTo>
                  <a:pt x="306389" y="335516"/>
                </a:lnTo>
                <a:lnTo>
                  <a:pt x="324561" y="349757"/>
                </a:lnTo>
                <a:lnTo>
                  <a:pt x="326522" y="348942"/>
                </a:lnTo>
                <a:lnTo>
                  <a:pt x="327767" y="344920"/>
                </a:lnTo>
                <a:lnTo>
                  <a:pt x="328422" y="335329"/>
                </a:lnTo>
                <a:lnTo>
                  <a:pt x="329514" y="54013"/>
                </a:lnTo>
                <a:lnTo>
                  <a:pt x="330027" y="36801"/>
                </a:lnTo>
                <a:lnTo>
                  <a:pt x="332271" y="25036"/>
                </a:lnTo>
                <a:lnTo>
                  <a:pt x="337299" y="17746"/>
                </a:lnTo>
                <a:lnTo>
                  <a:pt x="346163" y="13957"/>
                </a:lnTo>
                <a:lnTo>
                  <a:pt x="351574" y="12598"/>
                </a:lnTo>
                <a:lnTo>
                  <a:pt x="360133" y="12598"/>
                </a:lnTo>
                <a:lnTo>
                  <a:pt x="361924" y="11252"/>
                </a:lnTo>
                <a:lnTo>
                  <a:pt x="361924" y="6756"/>
                </a:lnTo>
                <a:lnTo>
                  <a:pt x="358775" y="6299"/>
                </a:lnTo>
                <a:lnTo>
                  <a:pt x="340749" y="6511"/>
                </a:lnTo>
                <a:lnTo>
                  <a:pt x="315544" y="7658"/>
                </a:lnTo>
                <a:lnTo>
                  <a:pt x="283908" y="6511"/>
                </a:lnTo>
                <a:lnTo>
                  <a:pt x="263347" y="6299"/>
                </a:lnTo>
                <a:lnTo>
                  <a:pt x="259740" y="6756"/>
                </a:lnTo>
                <a:lnTo>
                  <a:pt x="259740" y="11252"/>
                </a:lnTo>
                <a:lnTo>
                  <a:pt x="260184" y="12598"/>
                </a:lnTo>
                <a:lnTo>
                  <a:pt x="277291" y="13055"/>
                </a:lnTo>
                <a:lnTo>
                  <a:pt x="285394" y="14846"/>
                </a:lnTo>
                <a:lnTo>
                  <a:pt x="302945" y="57619"/>
                </a:lnTo>
                <a:lnTo>
                  <a:pt x="307898" y="286296"/>
                </a:lnTo>
                <a:lnTo>
                  <a:pt x="291210" y="268379"/>
                </a:lnTo>
                <a:lnTo>
                  <a:pt x="233527" y="205205"/>
                </a:lnTo>
                <a:lnTo>
                  <a:pt x="104832" y="66621"/>
                </a:lnTo>
                <a:lnTo>
                  <a:pt x="56730" y="14401"/>
                </a:lnTo>
                <a:lnTo>
                  <a:pt x="52222" y="9893"/>
                </a:lnTo>
                <a:lnTo>
                  <a:pt x="445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068712" y="306006"/>
            <a:ext cx="536575" cy="549910"/>
          </a:xfrm>
          <a:custGeom>
            <a:avLst/>
            <a:gdLst/>
            <a:ahLst/>
            <a:cxnLst/>
            <a:rect l="l" t="t" r="r" b="b"/>
            <a:pathLst>
              <a:path w="536575" h="549910">
                <a:moveTo>
                  <a:pt x="536143" y="0"/>
                </a:moveTo>
                <a:lnTo>
                  <a:pt x="487307" y="4274"/>
                </a:lnTo>
                <a:lnTo>
                  <a:pt x="441224" y="16607"/>
                </a:lnTo>
                <a:lnTo>
                  <a:pt x="398624" y="36267"/>
                </a:lnTo>
                <a:lnTo>
                  <a:pt x="360238" y="62520"/>
                </a:lnTo>
                <a:lnTo>
                  <a:pt x="326797" y="94632"/>
                </a:lnTo>
                <a:lnTo>
                  <a:pt x="299031" y="131871"/>
                </a:lnTo>
                <a:lnTo>
                  <a:pt x="277671" y="173503"/>
                </a:lnTo>
                <a:lnTo>
                  <a:pt x="263448" y="218795"/>
                </a:lnTo>
                <a:lnTo>
                  <a:pt x="249465" y="175327"/>
                </a:lnTo>
                <a:lnTo>
                  <a:pt x="228678" y="135389"/>
                </a:lnTo>
                <a:lnTo>
                  <a:pt x="201782" y="99680"/>
                </a:lnTo>
                <a:lnTo>
                  <a:pt x="169471" y="68899"/>
                </a:lnTo>
                <a:lnTo>
                  <a:pt x="132443" y="43742"/>
                </a:lnTo>
                <a:lnTo>
                  <a:pt x="91391" y="24908"/>
                </a:lnTo>
                <a:lnTo>
                  <a:pt x="47012" y="13096"/>
                </a:lnTo>
                <a:lnTo>
                  <a:pt x="0" y="9004"/>
                </a:lnTo>
                <a:lnTo>
                  <a:pt x="0" y="27012"/>
                </a:lnTo>
                <a:lnTo>
                  <a:pt x="45304" y="31086"/>
                </a:lnTo>
                <a:lnTo>
                  <a:pt x="87969" y="42826"/>
                </a:lnTo>
                <a:lnTo>
                  <a:pt x="127276" y="61517"/>
                </a:lnTo>
                <a:lnTo>
                  <a:pt x="162507" y="86439"/>
                </a:lnTo>
                <a:lnTo>
                  <a:pt x="192943" y="116874"/>
                </a:lnTo>
                <a:lnTo>
                  <a:pt x="217867" y="152105"/>
                </a:lnTo>
                <a:lnTo>
                  <a:pt x="236558" y="191412"/>
                </a:lnTo>
                <a:lnTo>
                  <a:pt x="248300" y="234079"/>
                </a:lnTo>
                <a:lnTo>
                  <a:pt x="252374" y="279387"/>
                </a:lnTo>
                <a:lnTo>
                  <a:pt x="248300" y="324691"/>
                </a:lnTo>
                <a:lnTo>
                  <a:pt x="236558" y="367355"/>
                </a:lnTo>
                <a:lnTo>
                  <a:pt x="217867" y="406660"/>
                </a:lnTo>
                <a:lnTo>
                  <a:pt x="192943" y="441889"/>
                </a:lnTo>
                <a:lnTo>
                  <a:pt x="162507" y="472323"/>
                </a:lnTo>
                <a:lnTo>
                  <a:pt x="127276" y="497244"/>
                </a:lnTo>
                <a:lnTo>
                  <a:pt x="87969" y="515935"/>
                </a:lnTo>
                <a:lnTo>
                  <a:pt x="45304" y="527675"/>
                </a:lnTo>
                <a:lnTo>
                  <a:pt x="0" y="531748"/>
                </a:lnTo>
                <a:lnTo>
                  <a:pt x="0" y="549757"/>
                </a:lnTo>
                <a:lnTo>
                  <a:pt x="48537" y="545393"/>
                </a:lnTo>
                <a:lnTo>
                  <a:pt x="94245" y="532815"/>
                </a:lnTo>
                <a:lnTo>
                  <a:pt x="136356" y="512791"/>
                </a:lnTo>
                <a:lnTo>
                  <a:pt x="174098" y="486092"/>
                </a:lnTo>
                <a:lnTo>
                  <a:pt x="206704" y="453486"/>
                </a:lnTo>
                <a:lnTo>
                  <a:pt x="233404" y="415743"/>
                </a:lnTo>
                <a:lnTo>
                  <a:pt x="253428" y="373633"/>
                </a:lnTo>
                <a:lnTo>
                  <a:pt x="266006" y="327924"/>
                </a:lnTo>
                <a:lnTo>
                  <a:pt x="270370" y="279387"/>
                </a:lnTo>
                <a:lnTo>
                  <a:pt x="292773" y="279387"/>
                </a:lnTo>
                <a:lnTo>
                  <a:pt x="297726" y="230399"/>
                </a:lnTo>
                <a:lnTo>
                  <a:pt x="311927" y="184744"/>
                </a:lnTo>
                <a:lnTo>
                  <a:pt x="334391" y="143408"/>
                </a:lnTo>
                <a:lnTo>
                  <a:pt x="364132" y="107376"/>
                </a:lnTo>
                <a:lnTo>
                  <a:pt x="400164" y="77636"/>
                </a:lnTo>
                <a:lnTo>
                  <a:pt x="441500" y="55171"/>
                </a:lnTo>
                <a:lnTo>
                  <a:pt x="487155" y="40970"/>
                </a:lnTo>
                <a:lnTo>
                  <a:pt x="536143" y="36017"/>
                </a:lnTo>
                <a:lnTo>
                  <a:pt x="536143" y="0"/>
                </a:lnTo>
                <a:close/>
              </a:path>
            </a:pathLst>
          </a:custGeom>
          <a:solidFill>
            <a:srgbClr val="006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035129" y="308406"/>
            <a:ext cx="2006168" cy="54102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>
            <a:spLocks noGrp="1"/>
          </p:cNvSpPr>
          <p:nvPr>
            <p:ph type="title"/>
          </p:nvPr>
        </p:nvSpPr>
        <p:spPr>
          <a:xfrm>
            <a:off x="492320" y="420103"/>
            <a:ext cx="6633845" cy="151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900" spc="165" dirty="0">
                <a:solidFill>
                  <a:srgbClr val="CF2029"/>
                </a:solidFill>
                <a:latin typeface="Verdana"/>
                <a:cs typeface="Verdana"/>
              </a:rPr>
              <a:t>LA</a:t>
            </a:r>
            <a:r>
              <a:rPr sz="4900" spc="-434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4900" spc="110" dirty="0">
                <a:solidFill>
                  <a:srgbClr val="CF2029"/>
                </a:solidFill>
                <a:latin typeface="Verdana"/>
                <a:cs typeface="Verdana"/>
              </a:rPr>
              <a:t>ROCHE-SUR-YON  </a:t>
            </a:r>
            <a:r>
              <a:rPr sz="4900" spc="105" dirty="0">
                <a:solidFill>
                  <a:srgbClr val="CF2029"/>
                </a:solidFill>
                <a:latin typeface="Verdana"/>
                <a:cs typeface="Verdana"/>
              </a:rPr>
              <a:t>AGGLOMÉRATION</a:t>
            </a:r>
            <a:endParaRPr sz="49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8057857" y="1559866"/>
            <a:ext cx="5970905" cy="88328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15"/>
              </a:spcBef>
            </a:pPr>
            <a:r>
              <a:rPr sz="2800" spc="85" dirty="0">
                <a:solidFill>
                  <a:srgbClr val="77787B"/>
                </a:solidFill>
                <a:latin typeface="Verdana"/>
                <a:cs typeface="Verdana"/>
              </a:rPr>
              <a:t>L’ENVIRONNEMENT</a:t>
            </a:r>
            <a:r>
              <a:rPr sz="2800" spc="-30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-15" dirty="0">
                <a:solidFill>
                  <a:srgbClr val="77787B"/>
                </a:solidFill>
                <a:latin typeface="Verdana"/>
                <a:cs typeface="Verdana"/>
              </a:rPr>
              <a:t>INDUSTRIEL</a:t>
            </a:r>
            <a:endParaRPr sz="280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15"/>
              </a:spcBef>
            </a:pPr>
            <a:r>
              <a:rPr sz="2800" spc="114" dirty="0">
                <a:solidFill>
                  <a:srgbClr val="77787B"/>
                </a:solidFill>
                <a:latin typeface="Verdana"/>
                <a:cs typeface="Verdana"/>
              </a:rPr>
              <a:t>VENDÉEN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23024" y="8136001"/>
            <a:ext cx="2374900" cy="2374900"/>
          </a:xfrm>
          <a:custGeom>
            <a:avLst/>
            <a:gdLst/>
            <a:ahLst/>
            <a:cxnLst/>
            <a:rect l="l" t="t" r="r" b="b"/>
            <a:pathLst>
              <a:path w="2374900" h="2374900">
                <a:moveTo>
                  <a:pt x="2166315" y="0"/>
                </a:moveTo>
                <a:lnTo>
                  <a:pt x="207962" y="0"/>
                </a:lnTo>
                <a:lnTo>
                  <a:pt x="160277" y="5492"/>
                </a:lnTo>
                <a:lnTo>
                  <a:pt x="116503" y="21136"/>
                </a:lnTo>
                <a:lnTo>
                  <a:pt x="77890" y="45685"/>
                </a:lnTo>
                <a:lnTo>
                  <a:pt x="45685" y="77890"/>
                </a:lnTo>
                <a:lnTo>
                  <a:pt x="21136" y="116503"/>
                </a:lnTo>
                <a:lnTo>
                  <a:pt x="5492" y="160277"/>
                </a:lnTo>
                <a:lnTo>
                  <a:pt x="0" y="207962"/>
                </a:lnTo>
                <a:lnTo>
                  <a:pt x="0" y="2166315"/>
                </a:lnTo>
                <a:lnTo>
                  <a:pt x="5492" y="2214000"/>
                </a:lnTo>
                <a:lnTo>
                  <a:pt x="21136" y="2257773"/>
                </a:lnTo>
                <a:lnTo>
                  <a:pt x="45685" y="2296386"/>
                </a:lnTo>
                <a:lnTo>
                  <a:pt x="77890" y="2328592"/>
                </a:lnTo>
                <a:lnTo>
                  <a:pt x="116503" y="2353140"/>
                </a:lnTo>
                <a:lnTo>
                  <a:pt x="160277" y="2368785"/>
                </a:lnTo>
                <a:lnTo>
                  <a:pt x="207962" y="2374277"/>
                </a:lnTo>
                <a:lnTo>
                  <a:pt x="2166315" y="2374277"/>
                </a:lnTo>
                <a:lnTo>
                  <a:pt x="2213996" y="2368785"/>
                </a:lnTo>
                <a:lnTo>
                  <a:pt x="2257768" y="2353140"/>
                </a:lnTo>
                <a:lnTo>
                  <a:pt x="2296381" y="2328592"/>
                </a:lnTo>
                <a:lnTo>
                  <a:pt x="2328588" y="2296386"/>
                </a:lnTo>
                <a:lnTo>
                  <a:pt x="2353138" y="2257773"/>
                </a:lnTo>
                <a:lnTo>
                  <a:pt x="2368784" y="2214000"/>
                </a:lnTo>
                <a:lnTo>
                  <a:pt x="2374277" y="2166315"/>
                </a:lnTo>
                <a:lnTo>
                  <a:pt x="2374277" y="207962"/>
                </a:lnTo>
                <a:lnTo>
                  <a:pt x="2368784" y="160277"/>
                </a:lnTo>
                <a:lnTo>
                  <a:pt x="2353138" y="116503"/>
                </a:lnTo>
                <a:lnTo>
                  <a:pt x="2328588" y="77890"/>
                </a:lnTo>
                <a:lnTo>
                  <a:pt x="2296381" y="45685"/>
                </a:lnTo>
                <a:lnTo>
                  <a:pt x="2257768" y="21136"/>
                </a:lnTo>
                <a:lnTo>
                  <a:pt x="2213996" y="5492"/>
                </a:lnTo>
                <a:lnTo>
                  <a:pt x="2166315" y="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96549" y="8656598"/>
            <a:ext cx="182245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0640" algn="just">
              <a:lnSpc>
                <a:spcPct val="100000"/>
              </a:lnSpc>
              <a:spcBef>
                <a:spcPts val="100"/>
              </a:spcBef>
            </a:pPr>
            <a:r>
              <a:rPr sz="2800" spc="60" dirty="0">
                <a:solidFill>
                  <a:srgbClr val="FFFFFF"/>
                </a:solidFill>
                <a:latin typeface="Verdana"/>
                <a:cs typeface="Verdana"/>
              </a:rPr>
              <a:t>Une</a:t>
            </a:r>
            <a:r>
              <a:rPr sz="2800" spc="-2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25" dirty="0">
                <a:solidFill>
                  <a:srgbClr val="FFFFFF"/>
                </a:solidFill>
                <a:latin typeface="Verdana"/>
                <a:cs typeface="Verdana"/>
              </a:rPr>
              <a:t>main  </a:t>
            </a:r>
            <a:r>
              <a:rPr sz="2800" dirty="0">
                <a:solidFill>
                  <a:srgbClr val="FFFFFF"/>
                </a:solidFill>
                <a:latin typeface="Verdana"/>
                <a:cs typeface="Verdana"/>
              </a:rPr>
              <a:t>d’oeuvre  </a:t>
            </a:r>
            <a:r>
              <a:rPr sz="2800" spc="9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800" spc="-2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800" spc="35" dirty="0">
                <a:solidFill>
                  <a:srgbClr val="FFFFFF"/>
                </a:solidFill>
                <a:latin typeface="Verdana"/>
                <a:cs typeface="Verdana"/>
              </a:rPr>
              <a:t>qualité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198571" y="8136001"/>
            <a:ext cx="2374900" cy="2374900"/>
          </a:xfrm>
          <a:custGeom>
            <a:avLst/>
            <a:gdLst/>
            <a:ahLst/>
            <a:cxnLst/>
            <a:rect l="l" t="t" r="r" b="b"/>
            <a:pathLst>
              <a:path w="2374900" h="2374900">
                <a:moveTo>
                  <a:pt x="2166315" y="0"/>
                </a:moveTo>
                <a:lnTo>
                  <a:pt x="207962" y="0"/>
                </a:lnTo>
                <a:lnTo>
                  <a:pt x="160277" y="5492"/>
                </a:lnTo>
                <a:lnTo>
                  <a:pt x="116503" y="21136"/>
                </a:lnTo>
                <a:lnTo>
                  <a:pt x="77890" y="45685"/>
                </a:lnTo>
                <a:lnTo>
                  <a:pt x="45685" y="77890"/>
                </a:lnTo>
                <a:lnTo>
                  <a:pt x="21136" y="116503"/>
                </a:lnTo>
                <a:lnTo>
                  <a:pt x="5492" y="160277"/>
                </a:lnTo>
                <a:lnTo>
                  <a:pt x="0" y="207962"/>
                </a:lnTo>
                <a:lnTo>
                  <a:pt x="0" y="2166315"/>
                </a:lnTo>
                <a:lnTo>
                  <a:pt x="5492" y="2214000"/>
                </a:lnTo>
                <a:lnTo>
                  <a:pt x="21136" y="2257773"/>
                </a:lnTo>
                <a:lnTo>
                  <a:pt x="45685" y="2296386"/>
                </a:lnTo>
                <a:lnTo>
                  <a:pt x="77890" y="2328592"/>
                </a:lnTo>
                <a:lnTo>
                  <a:pt x="116503" y="2353140"/>
                </a:lnTo>
                <a:lnTo>
                  <a:pt x="160277" y="2368785"/>
                </a:lnTo>
                <a:lnTo>
                  <a:pt x="207962" y="2374277"/>
                </a:lnTo>
                <a:lnTo>
                  <a:pt x="2166315" y="2374277"/>
                </a:lnTo>
                <a:lnTo>
                  <a:pt x="2213996" y="2368785"/>
                </a:lnTo>
                <a:lnTo>
                  <a:pt x="2257768" y="2353140"/>
                </a:lnTo>
                <a:lnTo>
                  <a:pt x="2296381" y="2328592"/>
                </a:lnTo>
                <a:lnTo>
                  <a:pt x="2328588" y="2296386"/>
                </a:lnTo>
                <a:lnTo>
                  <a:pt x="2353138" y="2257773"/>
                </a:lnTo>
                <a:lnTo>
                  <a:pt x="2368784" y="2214000"/>
                </a:lnTo>
                <a:lnTo>
                  <a:pt x="2374277" y="2166315"/>
                </a:lnTo>
                <a:lnTo>
                  <a:pt x="2374277" y="207962"/>
                </a:lnTo>
                <a:lnTo>
                  <a:pt x="2368784" y="160277"/>
                </a:lnTo>
                <a:lnTo>
                  <a:pt x="2353138" y="116503"/>
                </a:lnTo>
                <a:lnTo>
                  <a:pt x="2328588" y="77890"/>
                </a:lnTo>
                <a:lnTo>
                  <a:pt x="2296381" y="45685"/>
                </a:lnTo>
                <a:lnTo>
                  <a:pt x="2257768" y="21136"/>
                </a:lnTo>
                <a:lnTo>
                  <a:pt x="2213996" y="5492"/>
                </a:lnTo>
                <a:lnTo>
                  <a:pt x="2166315" y="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363633" y="8431593"/>
            <a:ext cx="2039620" cy="1732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0"/>
              </a:spcBef>
            </a:pPr>
            <a:r>
              <a:rPr sz="2800" spc="15" dirty="0">
                <a:solidFill>
                  <a:srgbClr val="FFFFFF"/>
                </a:solidFill>
                <a:latin typeface="Verdana"/>
                <a:cs typeface="Verdana"/>
              </a:rPr>
              <a:t>Des  </a:t>
            </a:r>
            <a:r>
              <a:rPr sz="2800" spc="4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800" spc="3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800" spc="5" dirty="0">
                <a:solidFill>
                  <a:srgbClr val="FFFFFF"/>
                </a:solidFill>
                <a:latin typeface="Verdana"/>
                <a:cs typeface="Verdana"/>
              </a:rPr>
              <a:t>treprises  </a:t>
            </a:r>
            <a:r>
              <a:rPr sz="2800" spc="-40" dirty="0">
                <a:solidFill>
                  <a:srgbClr val="FFFFFF"/>
                </a:solidFill>
                <a:latin typeface="Verdana"/>
                <a:cs typeface="Verdana"/>
              </a:rPr>
              <a:t>à </a:t>
            </a:r>
            <a:r>
              <a:rPr sz="2800" spc="25" dirty="0">
                <a:solidFill>
                  <a:srgbClr val="FFFFFF"/>
                </a:solidFill>
                <a:latin typeface="Verdana"/>
                <a:cs typeface="Verdana"/>
              </a:rPr>
              <a:t>capitaux  </a:t>
            </a:r>
            <a:r>
              <a:rPr sz="2800" spc="5" dirty="0">
                <a:solidFill>
                  <a:srgbClr val="FFFFFF"/>
                </a:solidFill>
                <a:latin typeface="Verdana"/>
                <a:cs typeface="Verdana"/>
              </a:rPr>
              <a:t>familiaux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121247" y="8136001"/>
            <a:ext cx="2374900" cy="2374900"/>
          </a:xfrm>
          <a:custGeom>
            <a:avLst/>
            <a:gdLst/>
            <a:ahLst/>
            <a:cxnLst/>
            <a:rect l="l" t="t" r="r" b="b"/>
            <a:pathLst>
              <a:path w="2374900" h="2374900">
                <a:moveTo>
                  <a:pt x="2166315" y="0"/>
                </a:moveTo>
                <a:lnTo>
                  <a:pt x="207962" y="0"/>
                </a:lnTo>
                <a:lnTo>
                  <a:pt x="160277" y="5492"/>
                </a:lnTo>
                <a:lnTo>
                  <a:pt x="116503" y="21136"/>
                </a:lnTo>
                <a:lnTo>
                  <a:pt x="77890" y="45685"/>
                </a:lnTo>
                <a:lnTo>
                  <a:pt x="45685" y="77890"/>
                </a:lnTo>
                <a:lnTo>
                  <a:pt x="21136" y="116503"/>
                </a:lnTo>
                <a:lnTo>
                  <a:pt x="5492" y="160277"/>
                </a:lnTo>
                <a:lnTo>
                  <a:pt x="0" y="207962"/>
                </a:lnTo>
                <a:lnTo>
                  <a:pt x="0" y="2166315"/>
                </a:lnTo>
                <a:lnTo>
                  <a:pt x="5492" y="2214000"/>
                </a:lnTo>
                <a:lnTo>
                  <a:pt x="21136" y="2257773"/>
                </a:lnTo>
                <a:lnTo>
                  <a:pt x="45685" y="2296386"/>
                </a:lnTo>
                <a:lnTo>
                  <a:pt x="77890" y="2328592"/>
                </a:lnTo>
                <a:lnTo>
                  <a:pt x="116503" y="2353140"/>
                </a:lnTo>
                <a:lnTo>
                  <a:pt x="160277" y="2368785"/>
                </a:lnTo>
                <a:lnTo>
                  <a:pt x="207962" y="2374277"/>
                </a:lnTo>
                <a:lnTo>
                  <a:pt x="2166315" y="2374277"/>
                </a:lnTo>
                <a:lnTo>
                  <a:pt x="2213996" y="2368785"/>
                </a:lnTo>
                <a:lnTo>
                  <a:pt x="2257768" y="2353140"/>
                </a:lnTo>
                <a:lnTo>
                  <a:pt x="2296381" y="2328592"/>
                </a:lnTo>
                <a:lnTo>
                  <a:pt x="2328588" y="2296386"/>
                </a:lnTo>
                <a:lnTo>
                  <a:pt x="2353138" y="2257773"/>
                </a:lnTo>
                <a:lnTo>
                  <a:pt x="2368784" y="2214000"/>
                </a:lnTo>
                <a:lnTo>
                  <a:pt x="2374277" y="2166315"/>
                </a:lnTo>
                <a:lnTo>
                  <a:pt x="2374277" y="207962"/>
                </a:lnTo>
                <a:lnTo>
                  <a:pt x="2368784" y="160277"/>
                </a:lnTo>
                <a:lnTo>
                  <a:pt x="2353138" y="116503"/>
                </a:lnTo>
                <a:lnTo>
                  <a:pt x="2328588" y="77890"/>
                </a:lnTo>
                <a:lnTo>
                  <a:pt x="2296381" y="45685"/>
                </a:lnTo>
                <a:lnTo>
                  <a:pt x="2257768" y="21136"/>
                </a:lnTo>
                <a:lnTo>
                  <a:pt x="2213996" y="5492"/>
                </a:lnTo>
                <a:lnTo>
                  <a:pt x="2166315" y="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520306" y="8983205"/>
            <a:ext cx="157670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-220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800" spc="-204" dirty="0">
                <a:solidFill>
                  <a:srgbClr val="FFFFFF"/>
                </a:solidFill>
                <a:latin typeface="Verdana"/>
                <a:cs typeface="Verdana"/>
              </a:rPr>
              <a:t>’</a:t>
            </a:r>
            <a:r>
              <a:rPr sz="2800" spc="50" dirty="0">
                <a:solidFill>
                  <a:srgbClr val="FFFFFF"/>
                </a:solidFill>
                <a:latin typeface="Verdana"/>
                <a:cs typeface="Verdana"/>
              </a:rPr>
              <a:t>audace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855087" y="8136001"/>
            <a:ext cx="2374900" cy="2374900"/>
          </a:xfrm>
          <a:custGeom>
            <a:avLst/>
            <a:gdLst/>
            <a:ahLst/>
            <a:cxnLst/>
            <a:rect l="l" t="t" r="r" b="b"/>
            <a:pathLst>
              <a:path w="2374900" h="2374900">
                <a:moveTo>
                  <a:pt x="2166315" y="0"/>
                </a:moveTo>
                <a:lnTo>
                  <a:pt x="207962" y="0"/>
                </a:lnTo>
                <a:lnTo>
                  <a:pt x="160277" y="5492"/>
                </a:lnTo>
                <a:lnTo>
                  <a:pt x="116503" y="21136"/>
                </a:lnTo>
                <a:lnTo>
                  <a:pt x="77890" y="45685"/>
                </a:lnTo>
                <a:lnTo>
                  <a:pt x="45685" y="77890"/>
                </a:lnTo>
                <a:lnTo>
                  <a:pt x="21136" y="116503"/>
                </a:lnTo>
                <a:lnTo>
                  <a:pt x="5492" y="160277"/>
                </a:lnTo>
                <a:lnTo>
                  <a:pt x="0" y="207962"/>
                </a:lnTo>
                <a:lnTo>
                  <a:pt x="0" y="2166315"/>
                </a:lnTo>
                <a:lnTo>
                  <a:pt x="5492" y="2214000"/>
                </a:lnTo>
                <a:lnTo>
                  <a:pt x="21136" y="2257773"/>
                </a:lnTo>
                <a:lnTo>
                  <a:pt x="45685" y="2296386"/>
                </a:lnTo>
                <a:lnTo>
                  <a:pt x="77890" y="2328592"/>
                </a:lnTo>
                <a:lnTo>
                  <a:pt x="116503" y="2353140"/>
                </a:lnTo>
                <a:lnTo>
                  <a:pt x="160277" y="2368785"/>
                </a:lnTo>
                <a:lnTo>
                  <a:pt x="207962" y="2374277"/>
                </a:lnTo>
                <a:lnTo>
                  <a:pt x="2166315" y="2374277"/>
                </a:lnTo>
                <a:lnTo>
                  <a:pt x="2213996" y="2368785"/>
                </a:lnTo>
                <a:lnTo>
                  <a:pt x="2257768" y="2353140"/>
                </a:lnTo>
                <a:lnTo>
                  <a:pt x="2296381" y="2328592"/>
                </a:lnTo>
                <a:lnTo>
                  <a:pt x="2328588" y="2296386"/>
                </a:lnTo>
                <a:lnTo>
                  <a:pt x="2353138" y="2257773"/>
                </a:lnTo>
                <a:lnTo>
                  <a:pt x="2368784" y="2214000"/>
                </a:lnTo>
                <a:lnTo>
                  <a:pt x="2374277" y="2166315"/>
                </a:lnTo>
                <a:lnTo>
                  <a:pt x="2374277" y="207962"/>
                </a:lnTo>
                <a:lnTo>
                  <a:pt x="2368784" y="160277"/>
                </a:lnTo>
                <a:lnTo>
                  <a:pt x="2353138" y="116503"/>
                </a:lnTo>
                <a:lnTo>
                  <a:pt x="2328588" y="77890"/>
                </a:lnTo>
                <a:lnTo>
                  <a:pt x="2296381" y="45685"/>
                </a:lnTo>
                <a:lnTo>
                  <a:pt x="2257768" y="21136"/>
                </a:lnTo>
                <a:lnTo>
                  <a:pt x="2213996" y="5492"/>
                </a:lnTo>
                <a:lnTo>
                  <a:pt x="2166315" y="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8887650" y="8432406"/>
            <a:ext cx="2254250" cy="1610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575" indent="36195" algn="ctr">
              <a:lnSpc>
                <a:spcPct val="100000"/>
              </a:lnSpc>
              <a:spcBef>
                <a:spcPts val="100"/>
              </a:spcBef>
            </a:pPr>
            <a:r>
              <a:rPr sz="2600" spc="55" dirty="0">
                <a:solidFill>
                  <a:srgbClr val="FFFFFF"/>
                </a:solidFill>
                <a:latin typeface="Verdana"/>
                <a:cs typeface="Verdana"/>
              </a:rPr>
              <a:t>Une  </a:t>
            </a:r>
            <a:r>
              <a:rPr sz="2600" spc="20" dirty="0">
                <a:solidFill>
                  <a:srgbClr val="FFFFFF"/>
                </a:solidFill>
                <a:latin typeface="Verdana"/>
                <a:cs typeface="Verdana"/>
              </a:rPr>
              <a:t>solidarité  </a:t>
            </a:r>
            <a:r>
              <a:rPr sz="2600" spc="-25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spc="-26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600" spc="-275" dirty="0">
                <a:solidFill>
                  <a:srgbClr val="FFFFFF"/>
                </a:solidFill>
                <a:latin typeface="Verdana"/>
                <a:cs typeface="Verdana"/>
              </a:rPr>
              <a:t>trepreneuriale  </a:t>
            </a:r>
            <a:r>
              <a:rPr sz="2600" spc="45" dirty="0">
                <a:solidFill>
                  <a:srgbClr val="FFFFFF"/>
                </a:solidFill>
                <a:latin typeface="Verdana"/>
                <a:cs typeface="Verdana"/>
              </a:rPr>
              <a:t>reconnue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1612219" y="8136001"/>
            <a:ext cx="2374900" cy="2374900"/>
          </a:xfrm>
          <a:custGeom>
            <a:avLst/>
            <a:gdLst/>
            <a:ahLst/>
            <a:cxnLst/>
            <a:rect l="l" t="t" r="r" b="b"/>
            <a:pathLst>
              <a:path w="2374900" h="2374900">
                <a:moveTo>
                  <a:pt x="2166315" y="0"/>
                </a:moveTo>
                <a:lnTo>
                  <a:pt x="207962" y="0"/>
                </a:lnTo>
                <a:lnTo>
                  <a:pt x="160277" y="5492"/>
                </a:lnTo>
                <a:lnTo>
                  <a:pt x="116503" y="21136"/>
                </a:lnTo>
                <a:lnTo>
                  <a:pt x="77890" y="45685"/>
                </a:lnTo>
                <a:lnTo>
                  <a:pt x="45685" y="77890"/>
                </a:lnTo>
                <a:lnTo>
                  <a:pt x="21136" y="116503"/>
                </a:lnTo>
                <a:lnTo>
                  <a:pt x="5492" y="160277"/>
                </a:lnTo>
                <a:lnTo>
                  <a:pt x="0" y="207962"/>
                </a:lnTo>
                <a:lnTo>
                  <a:pt x="0" y="2166315"/>
                </a:lnTo>
                <a:lnTo>
                  <a:pt x="5492" y="2214000"/>
                </a:lnTo>
                <a:lnTo>
                  <a:pt x="21136" y="2257773"/>
                </a:lnTo>
                <a:lnTo>
                  <a:pt x="45685" y="2296386"/>
                </a:lnTo>
                <a:lnTo>
                  <a:pt x="77890" y="2328592"/>
                </a:lnTo>
                <a:lnTo>
                  <a:pt x="116503" y="2353140"/>
                </a:lnTo>
                <a:lnTo>
                  <a:pt x="160277" y="2368785"/>
                </a:lnTo>
                <a:lnTo>
                  <a:pt x="207962" y="2374277"/>
                </a:lnTo>
                <a:lnTo>
                  <a:pt x="2166315" y="2374277"/>
                </a:lnTo>
                <a:lnTo>
                  <a:pt x="2213996" y="2368785"/>
                </a:lnTo>
                <a:lnTo>
                  <a:pt x="2257768" y="2353140"/>
                </a:lnTo>
                <a:lnTo>
                  <a:pt x="2296381" y="2328592"/>
                </a:lnTo>
                <a:lnTo>
                  <a:pt x="2328588" y="2296386"/>
                </a:lnTo>
                <a:lnTo>
                  <a:pt x="2353138" y="2257773"/>
                </a:lnTo>
                <a:lnTo>
                  <a:pt x="2368784" y="2214000"/>
                </a:lnTo>
                <a:lnTo>
                  <a:pt x="2374277" y="2166315"/>
                </a:lnTo>
                <a:lnTo>
                  <a:pt x="2374277" y="207962"/>
                </a:lnTo>
                <a:lnTo>
                  <a:pt x="2368784" y="160277"/>
                </a:lnTo>
                <a:lnTo>
                  <a:pt x="2353138" y="116503"/>
                </a:lnTo>
                <a:lnTo>
                  <a:pt x="2328588" y="77890"/>
                </a:lnTo>
                <a:lnTo>
                  <a:pt x="2296381" y="45685"/>
                </a:lnTo>
                <a:lnTo>
                  <a:pt x="2257768" y="21136"/>
                </a:lnTo>
                <a:lnTo>
                  <a:pt x="2213996" y="5492"/>
                </a:lnTo>
                <a:lnTo>
                  <a:pt x="2166315" y="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1670703" y="8756408"/>
            <a:ext cx="2204720" cy="1214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600" dirty="0">
                <a:solidFill>
                  <a:srgbClr val="FFFFFF"/>
                </a:solidFill>
                <a:latin typeface="Verdana"/>
                <a:cs typeface="Verdana"/>
              </a:rPr>
              <a:t>Une</a:t>
            </a:r>
            <a:r>
              <a:rPr sz="2600" spc="-4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-60" dirty="0">
                <a:solidFill>
                  <a:srgbClr val="FFFFFF"/>
                </a:solidFill>
                <a:latin typeface="Verdana"/>
                <a:cs typeface="Verdana"/>
              </a:rPr>
              <a:t>vingtaine  </a:t>
            </a:r>
            <a:r>
              <a:rPr sz="2600" spc="5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600" spc="-30" dirty="0">
                <a:solidFill>
                  <a:srgbClr val="FFFFFF"/>
                </a:solidFill>
                <a:latin typeface="Verdana"/>
                <a:cs typeface="Verdana"/>
              </a:rPr>
              <a:t>clubs  </a:t>
            </a:r>
            <a:r>
              <a:rPr sz="2600" spc="-70" dirty="0">
                <a:solidFill>
                  <a:srgbClr val="FFFFFF"/>
                </a:solidFill>
                <a:latin typeface="Verdana"/>
                <a:cs typeface="Verdana"/>
              </a:rPr>
              <a:t>d’entreprises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648004" y="4756505"/>
            <a:ext cx="2325839" cy="64349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870290" y="2801924"/>
            <a:ext cx="1091184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2800" spc="-10" dirty="0">
                <a:solidFill>
                  <a:srgbClr val="231F20"/>
                </a:solidFill>
                <a:latin typeface="Verdana"/>
                <a:cs typeface="Verdana"/>
              </a:rPr>
              <a:t>La</a:t>
            </a:r>
            <a:r>
              <a:rPr sz="2800" spc="-2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800" spc="65" dirty="0">
                <a:solidFill>
                  <a:srgbClr val="231F20"/>
                </a:solidFill>
                <a:latin typeface="Verdana"/>
                <a:cs typeface="Verdana"/>
              </a:rPr>
              <a:t>Région</a:t>
            </a:r>
            <a:r>
              <a:rPr sz="2800" spc="-2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800" spc="5" dirty="0">
                <a:solidFill>
                  <a:srgbClr val="231F20"/>
                </a:solidFill>
                <a:latin typeface="Verdana"/>
                <a:cs typeface="Verdana"/>
              </a:rPr>
              <a:t>Pays</a:t>
            </a:r>
            <a:r>
              <a:rPr sz="2800" spc="-2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800" spc="95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800" spc="-2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800" spc="-20" dirty="0">
                <a:solidFill>
                  <a:srgbClr val="231F20"/>
                </a:solidFill>
                <a:latin typeface="Verdana"/>
                <a:cs typeface="Verdana"/>
              </a:rPr>
              <a:t>la</a:t>
            </a:r>
            <a:r>
              <a:rPr sz="2800" spc="-2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800" spc="20" dirty="0">
                <a:solidFill>
                  <a:srgbClr val="231F20"/>
                </a:solidFill>
                <a:latin typeface="Verdana"/>
                <a:cs typeface="Verdana"/>
              </a:rPr>
              <a:t>Loire</a:t>
            </a:r>
            <a:r>
              <a:rPr sz="2800" spc="-2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800" spc="-455" dirty="0">
                <a:solidFill>
                  <a:srgbClr val="231F20"/>
                </a:solidFill>
                <a:latin typeface="Verdana"/>
                <a:cs typeface="Verdana"/>
              </a:rPr>
              <a:t>:</a:t>
            </a:r>
            <a:r>
              <a:rPr sz="2800" spc="-2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800" spc="10" dirty="0">
                <a:solidFill>
                  <a:srgbClr val="231F20"/>
                </a:solidFill>
                <a:latin typeface="Verdana"/>
                <a:cs typeface="Verdana"/>
              </a:rPr>
              <a:t>3</a:t>
            </a:r>
            <a:r>
              <a:rPr sz="2400" spc="15" baseline="32986" dirty="0">
                <a:solidFill>
                  <a:srgbClr val="231F20"/>
                </a:solidFill>
                <a:latin typeface="Verdana"/>
                <a:cs typeface="Verdana"/>
              </a:rPr>
              <a:t>ème</a:t>
            </a:r>
            <a:r>
              <a:rPr sz="2400" spc="300" baseline="32986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800" spc="35" dirty="0">
                <a:solidFill>
                  <a:srgbClr val="231F20"/>
                </a:solidFill>
                <a:latin typeface="Verdana"/>
                <a:cs typeface="Verdana"/>
              </a:rPr>
              <a:t>région</a:t>
            </a:r>
            <a:r>
              <a:rPr sz="2800" spc="-2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800" spc="20" dirty="0">
                <a:solidFill>
                  <a:srgbClr val="231F20"/>
                </a:solidFill>
                <a:latin typeface="Verdana"/>
                <a:cs typeface="Verdana"/>
              </a:rPr>
              <a:t>industrielle</a:t>
            </a:r>
            <a:r>
              <a:rPr sz="2800" spc="-2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800" spc="95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800" spc="-2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800" spc="30" dirty="0">
                <a:solidFill>
                  <a:srgbClr val="231F20"/>
                </a:solidFill>
                <a:latin typeface="Verdana"/>
                <a:cs typeface="Verdana"/>
              </a:rPr>
              <a:t>France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689307" y="7282189"/>
            <a:ext cx="2202891" cy="46515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761374" y="7089168"/>
            <a:ext cx="1147866" cy="85634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44355"/>
            <a:ext cx="14391005" cy="4122420"/>
            <a:chOff x="0" y="2544355"/>
            <a:chExt cx="14391005" cy="4122420"/>
          </a:xfrm>
        </p:grpSpPr>
        <p:sp>
          <p:nvSpPr>
            <p:cNvPr id="3" name="object 3"/>
            <p:cNvSpPr/>
            <p:nvPr/>
          </p:nvSpPr>
          <p:spPr>
            <a:xfrm>
              <a:off x="0" y="3728859"/>
              <a:ext cx="10551160" cy="2938145"/>
            </a:xfrm>
            <a:custGeom>
              <a:avLst/>
              <a:gdLst/>
              <a:ahLst/>
              <a:cxnLst/>
              <a:rect l="l" t="t" r="r" b="b"/>
              <a:pathLst>
                <a:path w="10551160" h="2938145">
                  <a:moveTo>
                    <a:pt x="10551071" y="768070"/>
                  </a:moveTo>
                  <a:lnTo>
                    <a:pt x="10035007" y="510044"/>
                  </a:lnTo>
                  <a:lnTo>
                    <a:pt x="10035007" y="299783"/>
                  </a:lnTo>
                  <a:lnTo>
                    <a:pt x="9614484" y="299783"/>
                  </a:lnTo>
                  <a:lnTo>
                    <a:pt x="9014917" y="0"/>
                  </a:lnTo>
                  <a:lnTo>
                    <a:pt x="9014917" y="299783"/>
                  </a:lnTo>
                  <a:lnTo>
                    <a:pt x="0" y="299783"/>
                  </a:lnTo>
                  <a:lnTo>
                    <a:pt x="0" y="2937573"/>
                  </a:lnTo>
                  <a:lnTo>
                    <a:pt x="10035007" y="2937573"/>
                  </a:lnTo>
                  <a:lnTo>
                    <a:pt x="10035007" y="1026109"/>
                  </a:lnTo>
                  <a:lnTo>
                    <a:pt x="10551071" y="768070"/>
                  </a:lnTo>
                  <a:close/>
                </a:path>
              </a:pathLst>
            </a:custGeom>
            <a:solidFill>
              <a:srgbClr val="E5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915376" y="2544355"/>
              <a:ext cx="6475374" cy="148429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10418267" y="5594768"/>
            <a:ext cx="3000375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2100" spc="20" dirty="0">
                <a:solidFill>
                  <a:srgbClr val="231F20"/>
                </a:solidFill>
                <a:latin typeface="Verdana"/>
                <a:cs typeface="Verdana"/>
              </a:rPr>
              <a:t>Demandeurs</a:t>
            </a:r>
            <a:r>
              <a:rPr sz="2100" spc="-2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100" spc="40" dirty="0">
                <a:solidFill>
                  <a:srgbClr val="231F20"/>
                </a:solidFill>
                <a:latin typeface="Verdana"/>
                <a:cs typeface="Verdana"/>
              </a:rPr>
              <a:t>d’emploi </a:t>
            </a:r>
            <a:r>
              <a:rPr sz="2100" spc="2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100" spc="70" dirty="0">
                <a:solidFill>
                  <a:srgbClr val="231F20"/>
                </a:solidFill>
                <a:latin typeface="Verdana"/>
                <a:cs typeface="Verdana"/>
              </a:rPr>
              <a:t>de </a:t>
            </a:r>
            <a:r>
              <a:rPr sz="2100" spc="30" dirty="0">
                <a:solidFill>
                  <a:srgbClr val="231F20"/>
                </a:solidFill>
                <a:latin typeface="Verdana"/>
                <a:cs typeface="Verdana"/>
              </a:rPr>
              <a:t>Catégorie </a:t>
            </a:r>
            <a:r>
              <a:rPr sz="2100" spc="-30" dirty="0">
                <a:solidFill>
                  <a:srgbClr val="231F20"/>
                </a:solidFill>
                <a:latin typeface="Verdana"/>
                <a:cs typeface="Verdana"/>
              </a:rPr>
              <a:t>A, </a:t>
            </a:r>
            <a:r>
              <a:rPr sz="2100" spc="-70" dirty="0">
                <a:solidFill>
                  <a:srgbClr val="231F20"/>
                </a:solidFill>
                <a:latin typeface="Verdana"/>
                <a:cs typeface="Verdana"/>
              </a:rPr>
              <a:t>B, </a:t>
            </a:r>
            <a:r>
              <a:rPr sz="2100" spc="75" dirty="0">
                <a:solidFill>
                  <a:srgbClr val="231F20"/>
                </a:solidFill>
                <a:latin typeface="Verdana"/>
                <a:cs typeface="Verdana"/>
              </a:rPr>
              <a:t>C  </a:t>
            </a:r>
            <a:r>
              <a:rPr sz="2100" spc="-145" dirty="0" smtClean="0">
                <a:solidFill>
                  <a:srgbClr val="231F20"/>
                </a:solidFill>
                <a:latin typeface="Verdana"/>
                <a:cs typeface="Verdana"/>
              </a:rPr>
              <a:t>(</a:t>
            </a:r>
            <a:r>
              <a:rPr lang="fr-FR" sz="2100" spc="-145" dirty="0" smtClean="0">
                <a:solidFill>
                  <a:srgbClr val="231F20"/>
                </a:solidFill>
                <a:latin typeface="Verdana"/>
                <a:cs typeface="Verdana"/>
              </a:rPr>
              <a:t>Année 2019</a:t>
            </a:r>
            <a:r>
              <a:rPr sz="2100" spc="-165" dirty="0" smtClean="0">
                <a:solidFill>
                  <a:srgbClr val="231F20"/>
                </a:solidFill>
                <a:latin typeface="Verdana"/>
                <a:cs typeface="Verdana"/>
              </a:rPr>
              <a:t>)</a:t>
            </a:r>
            <a:endParaRPr sz="2100" dirty="0">
              <a:latin typeface="Verdana"/>
              <a:cs typeface="Verdan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458987" y="10172251"/>
            <a:ext cx="85090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2600" spc="-175" dirty="0">
                <a:solidFill>
                  <a:srgbClr val="231F20"/>
                </a:solidFill>
                <a:latin typeface="Verdana"/>
                <a:cs typeface="Verdana"/>
              </a:rPr>
              <a:t>6</a:t>
            </a:r>
            <a:r>
              <a:rPr sz="2600" spc="-280" dirty="0" smtClean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600" spc="-755" dirty="0">
                <a:solidFill>
                  <a:srgbClr val="231F20"/>
                </a:solidFill>
                <a:latin typeface="Verdana"/>
                <a:cs typeface="Verdana"/>
              </a:rPr>
              <a:t>%</a:t>
            </a:r>
            <a:endParaRPr sz="2600" dirty="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454142" y="10172251"/>
            <a:ext cx="102425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2600" spc="-405" dirty="0" smtClean="0">
                <a:solidFill>
                  <a:srgbClr val="231F20"/>
                </a:solidFill>
                <a:latin typeface="Verdana"/>
                <a:cs typeface="Verdana"/>
              </a:rPr>
              <a:t>8 781</a:t>
            </a:r>
            <a:endParaRPr sz="2600" dirty="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44135" y="7575715"/>
            <a:ext cx="2545715" cy="130548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100" spc="50" dirty="0">
                <a:solidFill>
                  <a:srgbClr val="231F20"/>
                </a:solidFill>
                <a:latin typeface="Verdana"/>
                <a:cs typeface="Verdana"/>
              </a:rPr>
              <a:t>Population</a:t>
            </a:r>
            <a:endParaRPr sz="2100" dirty="0">
              <a:latin typeface="Verdana"/>
              <a:cs typeface="Verdana"/>
            </a:endParaRPr>
          </a:p>
          <a:p>
            <a:pPr marL="12700" marR="5080" algn="ctr">
              <a:lnSpc>
                <a:spcPct val="100000"/>
              </a:lnSpc>
            </a:pPr>
            <a:r>
              <a:rPr sz="2100" spc="65" dirty="0">
                <a:solidFill>
                  <a:srgbClr val="231F20"/>
                </a:solidFill>
                <a:latin typeface="Verdana"/>
                <a:cs typeface="Verdana"/>
              </a:rPr>
              <a:t>du</a:t>
            </a:r>
            <a:r>
              <a:rPr sz="2100" spc="-2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100" spc="5" dirty="0">
                <a:solidFill>
                  <a:srgbClr val="231F20"/>
                </a:solidFill>
                <a:latin typeface="Verdana"/>
                <a:cs typeface="Verdana"/>
              </a:rPr>
              <a:t>bassin</a:t>
            </a:r>
            <a:r>
              <a:rPr sz="2100" spc="-2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100" spc="40" dirty="0" err="1">
                <a:solidFill>
                  <a:srgbClr val="231F20"/>
                </a:solidFill>
                <a:latin typeface="Verdana"/>
                <a:cs typeface="Verdana"/>
              </a:rPr>
              <a:t>d’emploi</a:t>
            </a:r>
            <a:r>
              <a:rPr sz="2100" spc="4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100" spc="2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lang="fr-FR" sz="2100" spc="25" dirty="0" smtClean="0">
                <a:solidFill>
                  <a:srgbClr val="231F20"/>
                </a:solidFill>
                <a:latin typeface="Verdana"/>
                <a:cs typeface="Verdana"/>
              </a:rPr>
              <a:t>en VENDEE</a:t>
            </a:r>
          </a:p>
          <a:p>
            <a:pPr marL="12700" marR="5080" algn="ctr">
              <a:lnSpc>
                <a:spcPct val="100000"/>
              </a:lnSpc>
            </a:pPr>
            <a:r>
              <a:rPr sz="2100" spc="-15" dirty="0" smtClean="0">
                <a:solidFill>
                  <a:srgbClr val="231F20"/>
                </a:solidFill>
                <a:latin typeface="Verdana"/>
                <a:cs typeface="Verdana"/>
              </a:rPr>
              <a:t>INSEE</a:t>
            </a:r>
            <a:r>
              <a:rPr sz="2100" spc="-175" dirty="0" smtClean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100" spc="-135" dirty="0">
                <a:solidFill>
                  <a:srgbClr val="231F20"/>
                </a:solidFill>
                <a:latin typeface="Verdana"/>
                <a:cs typeface="Verdana"/>
              </a:rPr>
              <a:t>2018</a:t>
            </a:r>
            <a:endParaRPr sz="2100" dirty="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261630" y="10171113"/>
            <a:ext cx="2103755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2600" spc="-140" dirty="0" smtClean="0">
                <a:solidFill>
                  <a:srgbClr val="231F20"/>
                </a:solidFill>
                <a:latin typeface="Verdana"/>
                <a:cs typeface="Verdana"/>
              </a:rPr>
              <a:t>395 946 </a:t>
            </a:r>
            <a:r>
              <a:rPr sz="2600" spc="-25" dirty="0" smtClean="0">
                <a:solidFill>
                  <a:srgbClr val="231F20"/>
                </a:solidFill>
                <a:latin typeface="Verdana"/>
                <a:cs typeface="Verdana"/>
              </a:rPr>
              <a:t>hab</a:t>
            </a:r>
            <a:r>
              <a:rPr sz="2600" spc="-25" dirty="0">
                <a:solidFill>
                  <a:srgbClr val="231F20"/>
                </a:solidFill>
                <a:latin typeface="Verdana"/>
                <a:cs typeface="Verdana"/>
              </a:rPr>
              <a:t>.</a:t>
            </a:r>
            <a:endParaRPr sz="2600" dirty="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095633" y="10171682"/>
            <a:ext cx="1249680" cy="4222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fr-FR" sz="2600" spc="-325" dirty="0" smtClean="0">
                <a:solidFill>
                  <a:srgbClr val="231F20"/>
                </a:solidFill>
                <a:latin typeface="Verdana"/>
                <a:cs typeface="Verdana"/>
              </a:rPr>
              <a:t>302 540</a:t>
            </a:r>
            <a:endParaRPr sz="2600" dirty="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8321" y="2725940"/>
            <a:ext cx="7138034" cy="1076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300" spc="45" dirty="0">
                <a:solidFill>
                  <a:srgbClr val="231F20"/>
                </a:solidFill>
                <a:latin typeface="Verdana"/>
                <a:cs typeface="Verdana"/>
              </a:rPr>
              <a:t>Un</a:t>
            </a:r>
            <a:r>
              <a:rPr sz="2300" spc="-1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300" spc="45" dirty="0">
                <a:solidFill>
                  <a:srgbClr val="231F20"/>
                </a:solidFill>
                <a:latin typeface="Verdana"/>
                <a:cs typeface="Verdana"/>
              </a:rPr>
              <a:t>solde</a:t>
            </a:r>
            <a:r>
              <a:rPr sz="2300" spc="-1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300" spc="15" dirty="0">
                <a:solidFill>
                  <a:srgbClr val="231F20"/>
                </a:solidFill>
                <a:latin typeface="Verdana"/>
                <a:cs typeface="Verdana"/>
              </a:rPr>
              <a:t>migratoire</a:t>
            </a:r>
            <a:r>
              <a:rPr sz="2300" spc="-1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300" dirty="0">
                <a:solidFill>
                  <a:srgbClr val="231F20"/>
                </a:solidFill>
                <a:latin typeface="Verdana"/>
                <a:cs typeface="Verdana"/>
              </a:rPr>
              <a:t>très</a:t>
            </a:r>
            <a:r>
              <a:rPr sz="2300" spc="-1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300" spc="40" dirty="0">
                <a:solidFill>
                  <a:srgbClr val="231F20"/>
                </a:solidFill>
                <a:latin typeface="Verdana"/>
                <a:cs typeface="Verdana"/>
              </a:rPr>
              <a:t>positif</a:t>
            </a:r>
            <a:r>
              <a:rPr sz="2300" spc="-1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300" spc="-375" dirty="0">
                <a:solidFill>
                  <a:srgbClr val="231F20"/>
                </a:solidFill>
                <a:latin typeface="Verdana"/>
                <a:cs typeface="Verdana"/>
              </a:rPr>
              <a:t>:</a:t>
            </a:r>
            <a:r>
              <a:rPr sz="2300" spc="-1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300" spc="30" dirty="0">
                <a:solidFill>
                  <a:srgbClr val="231F20"/>
                </a:solidFill>
                <a:latin typeface="Verdana"/>
                <a:cs typeface="Verdana"/>
              </a:rPr>
              <a:t>un</a:t>
            </a:r>
            <a:r>
              <a:rPr sz="2300" spc="-1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300" spc="5" dirty="0">
                <a:solidFill>
                  <a:srgbClr val="231F20"/>
                </a:solidFill>
                <a:latin typeface="Verdana"/>
                <a:cs typeface="Verdana"/>
              </a:rPr>
              <a:t>territoire</a:t>
            </a:r>
            <a:r>
              <a:rPr sz="2300" spc="-1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300" spc="45" dirty="0">
                <a:solidFill>
                  <a:srgbClr val="231F20"/>
                </a:solidFill>
                <a:latin typeface="Verdana"/>
                <a:cs typeface="Verdana"/>
              </a:rPr>
              <a:t>qui  </a:t>
            </a:r>
            <a:r>
              <a:rPr sz="2300" spc="5" dirty="0">
                <a:solidFill>
                  <a:srgbClr val="231F20"/>
                </a:solidFill>
                <a:latin typeface="Verdana"/>
                <a:cs typeface="Verdana"/>
              </a:rPr>
              <a:t>attire </a:t>
            </a:r>
            <a:r>
              <a:rPr sz="2300" spc="20" dirty="0">
                <a:solidFill>
                  <a:srgbClr val="231F20"/>
                </a:solidFill>
                <a:latin typeface="Verdana"/>
                <a:cs typeface="Verdana"/>
              </a:rPr>
              <a:t>avec </a:t>
            </a:r>
            <a:r>
              <a:rPr sz="2300" spc="25" dirty="0">
                <a:solidFill>
                  <a:srgbClr val="231F20"/>
                </a:solidFill>
                <a:latin typeface="Verdana"/>
                <a:cs typeface="Verdana"/>
              </a:rPr>
              <a:t>plus </a:t>
            </a:r>
            <a:r>
              <a:rPr sz="2300" spc="80" dirty="0">
                <a:solidFill>
                  <a:srgbClr val="231F20"/>
                </a:solidFill>
                <a:latin typeface="Verdana"/>
                <a:cs typeface="Verdana"/>
              </a:rPr>
              <a:t>de </a:t>
            </a:r>
            <a:r>
              <a:rPr sz="2300" spc="-135" dirty="0">
                <a:solidFill>
                  <a:srgbClr val="231F20"/>
                </a:solidFill>
                <a:latin typeface="Verdana"/>
                <a:cs typeface="Verdana"/>
              </a:rPr>
              <a:t>35 </a:t>
            </a:r>
            <a:r>
              <a:rPr sz="2300" spc="120" dirty="0">
                <a:solidFill>
                  <a:srgbClr val="231F20"/>
                </a:solidFill>
                <a:latin typeface="Verdana"/>
                <a:cs typeface="Verdana"/>
              </a:rPr>
              <a:t>000 </a:t>
            </a:r>
            <a:r>
              <a:rPr sz="2300" spc="10" dirty="0">
                <a:solidFill>
                  <a:srgbClr val="231F20"/>
                </a:solidFill>
                <a:latin typeface="Verdana"/>
                <a:cs typeface="Verdana"/>
              </a:rPr>
              <a:t>nouveaux </a:t>
            </a:r>
            <a:r>
              <a:rPr sz="2300" spc="-30" dirty="0">
                <a:solidFill>
                  <a:srgbClr val="231F20"/>
                </a:solidFill>
                <a:latin typeface="Verdana"/>
                <a:cs typeface="Verdana"/>
              </a:rPr>
              <a:t>arrivants  </a:t>
            </a:r>
            <a:r>
              <a:rPr sz="2300" spc="15" dirty="0">
                <a:solidFill>
                  <a:srgbClr val="231F20"/>
                </a:solidFill>
                <a:latin typeface="Verdana"/>
                <a:cs typeface="Verdana"/>
              </a:rPr>
              <a:t>entre </a:t>
            </a:r>
            <a:r>
              <a:rPr sz="2300" spc="-180" dirty="0">
                <a:solidFill>
                  <a:srgbClr val="231F20"/>
                </a:solidFill>
                <a:latin typeface="Verdana"/>
                <a:cs typeface="Verdana"/>
              </a:rPr>
              <a:t>1999 </a:t>
            </a:r>
            <a:r>
              <a:rPr sz="2300" spc="45" dirty="0">
                <a:solidFill>
                  <a:srgbClr val="231F20"/>
                </a:solidFill>
                <a:latin typeface="Verdana"/>
                <a:cs typeface="Verdana"/>
              </a:rPr>
              <a:t>et</a:t>
            </a:r>
            <a:r>
              <a:rPr sz="2300" spc="-3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300" spc="-180" dirty="0">
                <a:solidFill>
                  <a:srgbClr val="231F20"/>
                </a:solidFill>
                <a:latin typeface="Verdana"/>
                <a:cs typeface="Verdana"/>
              </a:rPr>
              <a:t>2013.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2300" y="4197310"/>
            <a:ext cx="9061450" cy="211391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14"/>
              </a:spcBef>
            </a:pPr>
            <a:r>
              <a:rPr sz="1700" spc="-10" dirty="0">
                <a:solidFill>
                  <a:srgbClr val="231F20"/>
                </a:solidFill>
                <a:latin typeface="Verdana"/>
                <a:cs typeface="Verdana"/>
              </a:rPr>
              <a:t>«L’attachement</a:t>
            </a:r>
            <a:r>
              <a:rPr sz="1700" spc="-1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30" dirty="0">
                <a:solidFill>
                  <a:srgbClr val="231F20"/>
                </a:solidFill>
                <a:latin typeface="Verdana"/>
                <a:cs typeface="Verdana"/>
              </a:rPr>
              <a:t>des</a:t>
            </a:r>
            <a:r>
              <a:rPr sz="1700" spc="-1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20" dirty="0">
                <a:solidFill>
                  <a:srgbClr val="231F20"/>
                </a:solidFill>
                <a:latin typeface="Verdana"/>
                <a:cs typeface="Verdana"/>
              </a:rPr>
              <a:t>vendéens</a:t>
            </a:r>
            <a:r>
              <a:rPr sz="1700" spc="-1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Verdana"/>
                <a:cs typeface="Verdana"/>
              </a:rPr>
              <a:t>au</a:t>
            </a:r>
            <a:r>
              <a:rPr sz="1700" spc="-1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5" dirty="0">
                <a:solidFill>
                  <a:srgbClr val="231F20"/>
                </a:solidFill>
                <a:latin typeface="Verdana"/>
                <a:cs typeface="Verdana"/>
              </a:rPr>
              <a:t>territoire</a:t>
            </a:r>
            <a:r>
              <a:rPr sz="1700" spc="-1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5" dirty="0">
                <a:solidFill>
                  <a:srgbClr val="231F20"/>
                </a:solidFill>
                <a:latin typeface="Verdana"/>
                <a:cs typeface="Verdana"/>
              </a:rPr>
              <a:t>se</a:t>
            </a:r>
            <a:r>
              <a:rPr sz="1700" spc="-1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31F20"/>
                </a:solidFill>
                <a:latin typeface="Verdana"/>
                <a:cs typeface="Verdana"/>
              </a:rPr>
              <a:t>décline</a:t>
            </a:r>
            <a:r>
              <a:rPr sz="1700" spc="-1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30" dirty="0">
                <a:solidFill>
                  <a:srgbClr val="231F20"/>
                </a:solidFill>
                <a:latin typeface="Verdana"/>
                <a:cs typeface="Verdana"/>
              </a:rPr>
              <a:t>en</a:t>
            </a:r>
            <a:r>
              <a:rPr sz="1700" spc="-1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30" dirty="0">
                <a:solidFill>
                  <a:srgbClr val="231F20"/>
                </a:solidFill>
                <a:latin typeface="Verdana"/>
                <a:cs typeface="Verdana"/>
              </a:rPr>
              <a:t>attachement</a:t>
            </a:r>
            <a:r>
              <a:rPr sz="1700" spc="-1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30" dirty="0">
                <a:solidFill>
                  <a:srgbClr val="231F20"/>
                </a:solidFill>
                <a:latin typeface="Verdana"/>
                <a:cs typeface="Verdana"/>
              </a:rPr>
              <a:t>des</a:t>
            </a:r>
            <a:r>
              <a:rPr sz="1700" spc="-1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20" dirty="0">
                <a:solidFill>
                  <a:srgbClr val="231F20"/>
                </a:solidFill>
                <a:latin typeface="Verdana"/>
                <a:cs typeface="Verdana"/>
              </a:rPr>
              <a:t>vendéens  </a:t>
            </a:r>
            <a:r>
              <a:rPr sz="1700" spc="-25" dirty="0">
                <a:solidFill>
                  <a:srgbClr val="231F20"/>
                </a:solidFill>
                <a:latin typeface="Verdana"/>
                <a:cs typeface="Verdana"/>
              </a:rPr>
              <a:t>à </a:t>
            </a:r>
            <a:r>
              <a:rPr sz="1700" dirty="0">
                <a:solidFill>
                  <a:srgbClr val="231F20"/>
                </a:solidFill>
                <a:latin typeface="Verdana"/>
                <a:cs typeface="Verdana"/>
              </a:rPr>
              <a:t>l’entreprise</a:t>
            </a:r>
            <a:r>
              <a:rPr sz="1700" spc="-2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-170" dirty="0">
                <a:solidFill>
                  <a:srgbClr val="231F20"/>
                </a:solidFill>
                <a:latin typeface="Verdana"/>
                <a:cs typeface="Verdana"/>
              </a:rPr>
              <a:t>!»</a:t>
            </a:r>
            <a:endParaRPr sz="1700">
              <a:latin typeface="Verdana"/>
              <a:cs typeface="Verdana"/>
            </a:endParaRPr>
          </a:p>
          <a:p>
            <a:pPr marL="12700" marR="93980" algn="just">
              <a:lnSpc>
                <a:spcPct val="100000"/>
              </a:lnSpc>
              <a:spcBef>
                <a:spcPts val="1460"/>
              </a:spcBef>
            </a:pPr>
            <a:r>
              <a:rPr sz="1700" spc="10" dirty="0">
                <a:solidFill>
                  <a:srgbClr val="231F20"/>
                </a:solidFill>
                <a:latin typeface="Verdana"/>
                <a:cs typeface="Verdana"/>
              </a:rPr>
              <a:t>«Nous </a:t>
            </a:r>
            <a:r>
              <a:rPr sz="1700" spc="25" dirty="0">
                <a:solidFill>
                  <a:srgbClr val="231F20"/>
                </a:solidFill>
                <a:latin typeface="Verdana"/>
                <a:cs typeface="Verdana"/>
              </a:rPr>
              <a:t>cherchions </a:t>
            </a:r>
            <a:r>
              <a:rPr sz="1700" spc="20" dirty="0">
                <a:solidFill>
                  <a:srgbClr val="231F20"/>
                </a:solidFill>
                <a:latin typeface="Verdana"/>
                <a:cs typeface="Verdana"/>
              </a:rPr>
              <a:t>un </a:t>
            </a:r>
            <a:r>
              <a:rPr sz="1700" spc="5" dirty="0">
                <a:solidFill>
                  <a:srgbClr val="231F20"/>
                </a:solidFill>
                <a:latin typeface="Verdana"/>
                <a:cs typeface="Verdana"/>
              </a:rPr>
              <a:t>bassin </a:t>
            </a:r>
            <a:r>
              <a:rPr sz="1700" spc="30" dirty="0">
                <a:solidFill>
                  <a:srgbClr val="231F20"/>
                </a:solidFill>
                <a:latin typeface="Verdana"/>
                <a:cs typeface="Verdana"/>
              </a:rPr>
              <a:t>d’emploi </a:t>
            </a:r>
            <a:r>
              <a:rPr sz="1700" spc="20" dirty="0">
                <a:solidFill>
                  <a:srgbClr val="231F20"/>
                </a:solidFill>
                <a:latin typeface="Verdana"/>
                <a:cs typeface="Verdana"/>
              </a:rPr>
              <a:t>nous </a:t>
            </a:r>
            <a:r>
              <a:rPr sz="1700" spc="25" dirty="0">
                <a:solidFill>
                  <a:srgbClr val="231F20"/>
                </a:solidFill>
                <a:latin typeface="Verdana"/>
                <a:cs typeface="Verdana"/>
              </a:rPr>
              <a:t>permettant </a:t>
            </a:r>
            <a:r>
              <a:rPr sz="1700" spc="60" dirty="0">
                <a:solidFill>
                  <a:srgbClr val="231F20"/>
                </a:solidFill>
                <a:latin typeface="Verdana"/>
                <a:cs typeface="Verdana"/>
              </a:rPr>
              <a:t>de </a:t>
            </a:r>
            <a:r>
              <a:rPr sz="1700" spc="10" dirty="0">
                <a:solidFill>
                  <a:srgbClr val="231F20"/>
                </a:solidFill>
                <a:latin typeface="Verdana"/>
                <a:cs typeface="Verdana"/>
              </a:rPr>
              <a:t>recruter </a:t>
            </a:r>
            <a:r>
              <a:rPr sz="1700" spc="-5" dirty="0">
                <a:solidFill>
                  <a:srgbClr val="231F20"/>
                </a:solidFill>
                <a:latin typeface="Verdana"/>
                <a:cs typeface="Verdana"/>
              </a:rPr>
              <a:t>assez </a:t>
            </a:r>
            <a:r>
              <a:rPr sz="1700" spc="60" dirty="0">
                <a:solidFill>
                  <a:srgbClr val="231F20"/>
                </a:solidFill>
                <a:latin typeface="Verdana"/>
                <a:cs typeface="Verdana"/>
              </a:rPr>
              <a:t>de </a:t>
            </a:r>
            <a:r>
              <a:rPr sz="1700" spc="15" dirty="0">
                <a:solidFill>
                  <a:srgbClr val="231F20"/>
                </a:solidFill>
                <a:latin typeface="Verdana"/>
                <a:cs typeface="Verdana"/>
              </a:rPr>
              <a:t>per-  sonnes </a:t>
            </a:r>
            <a:r>
              <a:rPr sz="1700" spc="25" dirty="0">
                <a:solidFill>
                  <a:srgbClr val="231F20"/>
                </a:solidFill>
                <a:latin typeface="Verdana"/>
                <a:cs typeface="Verdana"/>
              </a:rPr>
              <a:t>formées </a:t>
            </a:r>
            <a:r>
              <a:rPr sz="1700" spc="-20" dirty="0">
                <a:solidFill>
                  <a:srgbClr val="231F20"/>
                </a:solidFill>
                <a:latin typeface="Verdana"/>
                <a:cs typeface="Verdana"/>
              </a:rPr>
              <a:t>aux </a:t>
            </a:r>
            <a:r>
              <a:rPr sz="1700" spc="30" dirty="0">
                <a:solidFill>
                  <a:srgbClr val="231F20"/>
                </a:solidFill>
                <a:latin typeface="Verdana"/>
                <a:cs typeface="Verdana"/>
              </a:rPr>
              <a:t>techniques </a:t>
            </a:r>
            <a:r>
              <a:rPr sz="1700" spc="50" dirty="0">
                <a:solidFill>
                  <a:srgbClr val="231F20"/>
                </a:solidFill>
                <a:latin typeface="Verdana"/>
                <a:cs typeface="Verdana"/>
              </a:rPr>
              <a:t>du </a:t>
            </a:r>
            <a:r>
              <a:rPr sz="1700" spc="-10" dirty="0">
                <a:solidFill>
                  <a:srgbClr val="231F20"/>
                </a:solidFill>
                <a:latin typeface="Verdana"/>
                <a:cs typeface="Verdana"/>
              </a:rPr>
              <a:t>textile. </a:t>
            </a:r>
            <a:r>
              <a:rPr sz="1700" spc="55" dirty="0">
                <a:solidFill>
                  <a:srgbClr val="231F20"/>
                </a:solidFill>
                <a:latin typeface="Verdana"/>
                <a:cs typeface="Verdana"/>
              </a:rPr>
              <a:t>Nous </a:t>
            </a:r>
            <a:r>
              <a:rPr sz="1700" spc="10" dirty="0">
                <a:solidFill>
                  <a:srgbClr val="231F20"/>
                </a:solidFill>
                <a:latin typeface="Verdana"/>
                <a:cs typeface="Verdana"/>
              </a:rPr>
              <a:t>voulions </a:t>
            </a:r>
            <a:r>
              <a:rPr sz="1700" spc="-15" dirty="0">
                <a:solidFill>
                  <a:srgbClr val="231F20"/>
                </a:solidFill>
                <a:latin typeface="Verdana"/>
                <a:cs typeface="Verdana"/>
              </a:rPr>
              <a:t>aussi </a:t>
            </a:r>
            <a:r>
              <a:rPr sz="1700" dirty="0">
                <a:solidFill>
                  <a:srgbClr val="231F20"/>
                </a:solidFill>
                <a:latin typeface="Verdana"/>
                <a:cs typeface="Verdana"/>
              </a:rPr>
              <a:t>trouver </a:t>
            </a:r>
            <a:r>
              <a:rPr sz="1700" spc="30" dirty="0">
                <a:solidFill>
                  <a:srgbClr val="231F20"/>
                </a:solidFill>
                <a:latin typeface="Verdana"/>
                <a:cs typeface="Verdana"/>
              </a:rPr>
              <a:t>des </a:t>
            </a:r>
            <a:r>
              <a:rPr sz="1700" spc="20" dirty="0">
                <a:solidFill>
                  <a:srgbClr val="231F20"/>
                </a:solidFill>
                <a:latin typeface="Verdana"/>
                <a:cs typeface="Verdana"/>
              </a:rPr>
              <a:t>gens  </a:t>
            </a:r>
            <a:r>
              <a:rPr sz="1700" spc="10" dirty="0">
                <a:solidFill>
                  <a:srgbClr val="231F20"/>
                </a:solidFill>
                <a:latin typeface="Verdana"/>
                <a:cs typeface="Verdana"/>
              </a:rPr>
              <a:t>animés </a:t>
            </a:r>
            <a:r>
              <a:rPr sz="1700" dirty="0">
                <a:solidFill>
                  <a:srgbClr val="231F20"/>
                </a:solidFill>
                <a:latin typeface="Verdana"/>
                <a:cs typeface="Verdana"/>
              </a:rPr>
              <a:t>par </a:t>
            </a:r>
            <a:r>
              <a:rPr sz="1700" spc="60" dirty="0">
                <a:solidFill>
                  <a:srgbClr val="231F20"/>
                </a:solidFill>
                <a:latin typeface="Verdana"/>
                <a:cs typeface="Verdana"/>
              </a:rPr>
              <a:t>de </a:t>
            </a:r>
            <a:r>
              <a:rPr sz="1700" spc="-20" dirty="0">
                <a:solidFill>
                  <a:srgbClr val="231F20"/>
                </a:solidFill>
                <a:latin typeface="Verdana"/>
                <a:cs typeface="Verdana"/>
              </a:rPr>
              <a:t>vraies </a:t>
            </a:r>
            <a:r>
              <a:rPr sz="1700" spc="-15" dirty="0">
                <a:solidFill>
                  <a:srgbClr val="231F20"/>
                </a:solidFill>
                <a:latin typeface="Verdana"/>
                <a:cs typeface="Verdana"/>
              </a:rPr>
              <a:t>valeurs </a:t>
            </a:r>
            <a:r>
              <a:rPr sz="1700" spc="30" dirty="0">
                <a:solidFill>
                  <a:srgbClr val="231F20"/>
                </a:solidFill>
                <a:latin typeface="Verdana"/>
                <a:cs typeface="Verdana"/>
              </a:rPr>
              <a:t>et </a:t>
            </a:r>
            <a:r>
              <a:rPr sz="1700" spc="10" dirty="0">
                <a:solidFill>
                  <a:srgbClr val="231F20"/>
                </a:solidFill>
                <a:latin typeface="Verdana"/>
                <a:cs typeface="Verdana"/>
              </a:rPr>
              <a:t>aimant </a:t>
            </a:r>
            <a:r>
              <a:rPr sz="1700" spc="15" dirty="0">
                <a:solidFill>
                  <a:srgbClr val="231F20"/>
                </a:solidFill>
                <a:latin typeface="Verdana"/>
                <a:cs typeface="Verdana"/>
              </a:rPr>
              <a:t>le </a:t>
            </a:r>
            <a:r>
              <a:rPr sz="1700" spc="-20" dirty="0">
                <a:solidFill>
                  <a:srgbClr val="231F20"/>
                </a:solidFill>
                <a:latin typeface="Verdana"/>
                <a:cs typeface="Verdana"/>
              </a:rPr>
              <a:t>travail </a:t>
            </a:r>
            <a:r>
              <a:rPr sz="1700" spc="35" dirty="0">
                <a:solidFill>
                  <a:srgbClr val="231F20"/>
                </a:solidFill>
                <a:latin typeface="Verdana"/>
                <a:cs typeface="Verdana"/>
              </a:rPr>
              <a:t>bien </a:t>
            </a:r>
            <a:r>
              <a:rPr sz="1700" spc="-20" dirty="0">
                <a:solidFill>
                  <a:srgbClr val="231F20"/>
                </a:solidFill>
                <a:latin typeface="Verdana"/>
                <a:cs typeface="Verdana"/>
              </a:rPr>
              <a:t>fait. </a:t>
            </a:r>
            <a:r>
              <a:rPr sz="1700" spc="-5" dirty="0">
                <a:solidFill>
                  <a:srgbClr val="231F20"/>
                </a:solidFill>
                <a:latin typeface="Verdana"/>
                <a:cs typeface="Verdana"/>
              </a:rPr>
              <a:t>Enfin, il </a:t>
            </a:r>
            <a:r>
              <a:rPr sz="1700" spc="15" dirty="0">
                <a:solidFill>
                  <a:srgbClr val="231F20"/>
                </a:solidFill>
                <a:latin typeface="Verdana"/>
                <a:cs typeface="Verdana"/>
              </a:rPr>
              <a:t>était</a:t>
            </a:r>
            <a:r>
              <a:rPr sz="1700" spc="-2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25" dirty="0">
                <a:solidFill>
                  <a:srgbClr val="231F20"/>
                </a:solidFill>
                <a:latin typeface="Verdana"/>
                <a:cs typeface="Verdana"/>
              </a:rPr>
              <a:t>important  </a:t>
            </a:r>
            <a:r>
              <a:rPr sz="1700" spc="30" dirty="0">
                <a:solidFill>
                  <a:srgbClr val="231F20"/>
                </a:solidFill>
                <a:latin typeface="Verdana"/>
                <a:cs typeface="Verdana"/>
              </a:rPr>
              <a:t>pour</a:t>
            </a:r>
            <a:r>
              <a:rPr sz="1700" spc="-2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20" dirty="0">
                <a:solidFill>
                  <a:srgbClr val="231F20"/>
                </a:solidFill>
                <a:latin typeface="Verdana"/>
                <a:cs typeface="Verdana"/>
              </a:rPr>
              <a:t>nous</a:t>
            </a:r>
            <a:r>
              <a:rPr sz="1700" spc="-2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60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1700" spc="-2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20" dirty="0">
                <a:solidFill>
                  <a:srgbClr val="231F20"/>
                </a:solidFill>
                <a:latin typeface="Verdana"/>
                <a:cs typeface="Verdana"/>
              </a:rPr>
              <a:t>pouvoir</a:t>
            </a:r>
            <a:r>
              <a:rPr sz="1700" spc="-2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45" dirty="0">
                <a:solidFill>
                  <a:srgbClr val="231F20"/>
                </a:solidFill>
                <a:latin typeface="Verdana"/>
                <a:cs typeface="Verdana"/>
              </a:rPr>
              <a:t>compter</a:t>
            </a:r>
            <a:r>
              <a:rPr sz="1700" spc="-1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-20" dirty="0">
                <a:solidFill>
                  <a:srgbClr val="231F20"/>
                </a:solidFill>
                <a:latin typeface="Verdana"/>
                <a:cs typeface="Verdana"/>
              </a:rPr>
              <a:t>sur</a:t>
            </a:r>
            <a:r>
              <a:rPr sz="1700" spc="-2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30" dirty="0">
                <a:solidFill>
                  <a:srgbClr val="231F20"/>
                </a:solidFill>
                <a:latin typeface="Verdana"/>
                <a:cs typeface="Verdana"/>
              </a:rPr>
              <a:t>des</a:t>
            </a:r>
            <a:r>
              <a:rPr sz="1700" spc="-2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15" dirty="0">
                <a:solidFill>
                  <a:srgbClr val="231F20"/>
                </a:solidFill>
                <a:latin typeface="Verdana"/>
                <a:cs typeface="Verdana"/>
              </a:rPr>
              <a:t>personnes</a:t>
            </a:r>
            <a:r>
              <a:rPr sz="1700" spc="-2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25" dirty="0">
                <a:solidFill>
                  <a:srgbClr val="231F20"/>
                </a:solidFill>
                <a:latin typeface="Verdana"/>
                <a:cs typeface="Verdana"/>
              </a:rPr>
              <a:t>capables</a:t>
            </a:r>
            <a:r>
              <a:rPr sz="1700" spc="-2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60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1700" spc="-1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-15" dirty="0">
                <a:solidFill>
                  <a:srgbClr val="231F20"/>
                </a:solidFill>
                <a:latin typeface="Verdana"/>
                <a:cs typeface="Verdana"/>
              </a:rPr>
              <a:t>travailler</a:t>
            </a:r>
            <a:r>
              <a:rPr sz="1700" spc="-2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30" dirty="0">
                <a:solidFill>
                  <a:srgbClr val="231F20"/>
                </a:solidFill>
                <a:latin typeface="Verdana"/>
                <a:cs typeface="Verdana"/>
              </a:rPr>
              <a:t>en</a:t>
            </a:r>
            <a:r>
              <a:rPr sz="1700" spc="-2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-10" dirty="0">
                <a:solidFill>
                  <a:srgbClr val="231F20"/>
                </a:solidFill>
                <a:latin typeface="Verdana"/>
                <a:cs typeface="Verdana"/>
              </a:rPr>
              <a:t>équipe.»</a:t>
            </a:r>
            <a:endParaRPr sz="1700">
              <a:latin typeface="Verdana"/>
              <a:cs typeface="Verdana"/>
            </a:endParaRPr>
          </a:p>
          <a:p>
            <a:pPr marL="12700" algn="just">
              <a:lnSpc>
                <a:spcPct val="100000"/>
              </a:lnSpc>
              <a:spcBef>
                <a:spcPts val="685"/>
              </a:spcBef>
            </a:pPr>
            <a:r>
              <a:rPr sz="1700" spc="15" dirty="0">
                <a:solidFill>
                  <a:srgbClr val="231F20"/>
                </a:solidFill>
                <a:latin typeface="Verdana"/>
                <a:cs typeface="Verdana"/>
              </a:rPr>
              <a:t>Eric</a:t>
            </a:r>
            <a:r>
              <a:rPr sz="1700" spc="-13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20" dirty="0">
                <a:solidFill>
                  <a:srgbClr val="231F20"/>
                </a:solidFill>
                <a:latin typeface="Verdana"/>
                <a:cs typeface="Verdana"/>
              </a:rPr>
              <a:t>Bacquaert</a:t>
            </a:r>
            <a:r>
              <a:rPr sz="1700" spc="-13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35" dirty="0">
                <a:solidFill>
                  <a:srgbClr val="231F20"/>
                </a:solidFill>
                <a:latin typeface="Verdana"/>
                <a:cs typeface="Verdana"/>
              </a:rPr>
              <a:t>-</a:t>
            </a:r>
            <a:r>
              <a:rPr sz="1700" spc="-13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15" dirty="0">
                <a:solidFill>
                  <a:srgbClr val="231F20"/>
                </a:solidFill>
                <a:latin typeface="Verdana"/>
                <a:cs typeface="Verdana"/>
              </a:rPr>
              <a:t>Directeur</a:t>
            </a:r>
            <a:r>
              <a:rPr sz="1700" spc="-13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60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1700" spc="-13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Verdana"/>
                <a:cs typeface="Verdana"/>
              </a:rPr>
              <a:t>l’usine</a:t>
            </a:r>
            <a:r>
              <a:rPr sz="1700" spc="-13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dirty="0">
                <a:solidFill>
                  <a:srgbClr val="231F20"/>
                </a:solidFill>
                <a:latin typeface="Verdana"/>
                <a:cs typeface="Verdana"/>
              </a:rPr>
              <a:t>Vuitton,</a:t>
            </a:r>
            <a:r>
              <a:rPr sz="1700" spc="-13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-5" dirty="0">
                <a:solidFill>
                  <a:srgbClr val="231F20"/>
                </a:solidFill>
                <a:latin typeface="Verdana"/>
                <a:cs typeface="Verdana"/>
              </a:rPr>
              <a:t>Sainte</a:t>
            </a:r>
            <a:r>
              <a:rPr sz="1700" spc="-13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700" spc="30" dirty="0">
                <a:solidFill>
                  <a:srgbClr val="231F20"/>
                </a:solidFill>
                <a:latin typeface="Verdana"/>
                <a:cs typeface="Verdana"/>
              </a:rPr>
              <a:t>Florence</a:t>
            </a:r>
            <a:endParaRPr sz="17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0" y="2531655"/>
            <a:ext cx="14400530" cy="4246880"/>
            <a:chOff x="0" y="2531655"/>
            <a:chExt cx="14400530" cy="4246880"/>
          </a:xfrm>
        </p:grpSpPr>
        <p:sp>
          <p:nvSpPr>
            <p:cNvPr id="14" name="object 14"/>
            <p:cNvSpPr/>
            <p:nvPr/>
          </p:nvSpPr>
          <p:spPr>
            <a:xfrm>
              <a:off x="0" y="2538005"/>
              <a:ext cx="14400530" cy="0"/>
            </a:xfrm>
            <a:custGeom>
              <a:avLst/>
              <a:gdLst/>
              <a:ahLst/>
              <a:cxnLst/>
              <a:rect l="l" t="t" r="r" b="b"/>
              <a:pathLst>
                <a:path w="14400530">
                  <a:moveTo>
                    <a:pt x="0" y="0"/>
                  </a:moveTo>
                  <a:lnTo>
                    <a:pt x="14400021" y="0"/>
                  </a:lnTo>
                </a:path>
              </a:pathLst>
            </a:custGeom>
            <a:ln w="12700">
              <a:solidFill>
                <a:srgbClr val="7778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898248" y="6666433"/>
              <a:ext cx="31115" cy="111760"/>
            </a:xfrm>
            <a:custGeom>
              <a:avLst/>
              <a:gdLst/>
              <a:ahLst/>
              <a:cxnLst/>
              <a:rect l="l" t="t" r="r" b="b"/>
              <a:pathLst>
                <a:path w="31115" h="111759">
                  <a:moveTo>
                    <a:pt x="30733" y="0"/>
                  </a:moveTo>
                  <a:lnTo>
                    <a:pt x="0" y="0"/>
                  </a:lnTo>
                  <a:lnTo>
                    <a:pt x="0" y="111671"/>
                  </a:lnTo>
                  <a:lnTo>
                    <a:pt x="30733" y="111671"/>
                  </a:lnTo>
                  <a:lnTo>
                    <a:pt x="30733" y="0"/>
                  </a:lnTo>
                  <a:close/>
                </a:path>
              </a:pathLst>
            </a:custGeom>
            <a:solidFill>
              <a:srgbClr val="BC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920" y="5926048"/>
              <a:ext cx="481965" cy="593725"/>
            </a:xfrm>
            <a:custGeom>
              <a:avLst/>
              <a:gdLst/>
              <a:ahLst/>
              <a:cxnLst/>
              <a:rect l="l" t="t" r="r" b="b"/>
              <a:pathLst>
                <a:path w="481965" h="593725">
                  <a:moveTo>
                    <a:pt x="0" y="0"/>
                  </a:moveTo>
                  <a:lnTo>
                    <a:pt x="0" y="593725"/>
                  </a:lnTo>
                  <a:lnTo>
                    <a:pt x="481368" y="296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9282163" y="409371"/>
            <a:ext cx="354330" cy="353060"/>
          </a:xfrm>
          <a:custGeom>
            <a:avLst/>
            <a:gdLst/>
            <a:ahLst/>
            <a:cxnLst/>
            <a:rect l="l" t="t" r="r" b="b"/>
            <a:pathLst>
              <a:path w="354329" h="353059">
                <a:moveTo>
                  <a:pt x="177355" y="0"/>
                </a:moveTo>
                <a:lnTo>
                  <a:pt x="121077" y="7973"/>
                </a:lnTo>
                <a:lnTo>
                  <a:pt x="76154" y="29426"/>
                </a:lnTo>
                <a:lnTo>
                  <a:pt x="42086" y="60658"/>
                </a:lnTo>
                <a:lnTo>
                  <a:pt x="18371" y="97966"/>
                </a:lnTo>
                <a:lnTo>
                  <a:pt x="4509" y="137650"/>
                </a:lnTo>
                <a:lnTo>
                  <a:pt x="0" y="176009"/>
                </a:lnTo>
                <a:lnTo>
                  <a:pt x="4371" y="217247"/>
                </a:lnTo>
                <a:lnTo>
                  <a:pt x="17870" y="257886"/>
                </a:lnTo>
                <a:lnTo>
                  <a:pt x="41071" y="294849"/>
                </a:lnTo>
                <a:lnTo>
                  <a:pt x="74551" y="325060"/>
                </a:lnTo>
                <a:lnTo>
                  <a:pt x="118886" y="345442"/>
                </a:lnTo>
                <a:lnTo>
                  <a:pt x="174650" y="352920"/>
                </a:lnTo>
                <a:lnTo>
                  <a:pt x="225622" y="346285"/>
                </a:lnTo>
                <a:lnTo>
                  <a:pt x="250167" y="335813"/>
                </a:lnTo>
                <a:lnTo>
                  <a:pt x="186804" y="335813"/>
                </a:lnTo>
                <a:lnTo>
                  <a:pt x="140709" y="327951"/>
                </a:lnTo>
                <a:lnTo>
                  <a:pt x="101097" y="305332"/>
                </a:lnTo>
                <a:lnTo>
                  <a:pt x="70128" y="269403"/>
                </a:lnTo>
                <a:lnTo>
                  <a:pt x="49962" y="221613"/>
                </a:lnTo>
                <a:lnTo>
                  <a:pt x="42760" y="163410"/>
                </a:lnTo>
                <a:lnTo>
                  <a:pt x="49213" y="110149"/>
                </a:lnTo>
                <a:lnTo>
                  <a:pt x="67376" y="68686"/>
                </a:lnTo>
                <a:lnTo>
                  <a:pt x="95457" y="39043"/>
                </a:lnTo>
                <a:lnTo>
                  <a:pt x="131664" y="21242"/>
                </a:lnTo>
                <a:lnTo>
                  <a:pt x="174205" y="15303"/>
                </a:lnTo>
                <a:lnTo>
                  <a:pt x="253816" y="15303"/>
                </a:lnTo>
                <a:lnTo>
                  <a:pt x="225626" y="5221"/>
                </a:lnTo>
                <a:lnTo>
                  <a:pt x="177355" y="0"/>
                </a:lnTo>
                <a:close/>
              </a:path>
              <a:path w="354329" h="353059">
                <a:moveTo>
                  <a:pt x="253816" y="15303"/>
                </a:moveTo>
                <a:lnTo>
                  <a:pt x="174205" y="15303"/>
                </a:lnTo>
                <a:lnTo>
                  <a:pt x="215747" y="22207"/>
                </a:lnTo>
                <a:lnTo>
                  <a:pt x="253098" y="42660"/>
                </a:lnTo>
                <a:lnTo>
                  <a:pt x="283362" y="76271"/>
                </a:lnTo>
                <a:lnTo>
                  <a:pt x="303644" y="122649"/>
                </a:lnTo>
                <a:lnTo>
                  <a:pt x="311048" y="181406"/>
                </a:lnTo>
                <a:lnTo>
                  <a:pt x="302016" y="247769"/>
                </a:lnTo>
                <a:lnTo>
                  <a:pt x="278982" y="292350"/>
                </a:lnTo>
                <a:lnTo>
                  <a:pt x="248039" y="319190"/>
                </a:lnTo>
                <a:lnTo>
                  <a:pt x="215282" y="332331"/>
                </a:lnTo>
                <a:lnTo>
                  <a:pt x="186804" y="335813"/>
                </a:lnTo>
                <a:lnTo>
                  <a:pt x="250167" y="335813"/>
                </a:lnTo>
                <a:lnTo>
                  <a:pt x="305133" y="298678"/>
                </a:lnTo>
                <a:lnTo>
                  <a:pt x="331797" y="261358"/>
                </a:lnTo>
                <a:lnTo>
                  <a:pt x="348483" y="217459"/>
                </a:lnTo>
                <a:lnTo>
                  <a:pt x="354253" y="168808"/>
                </a:lnTo>
                <a:lnTo>
                  <a:pt x="348183" y="119888"/>
                </a:lnTo>
                <a:lnTo>
                  <a:pt x="330898" y="78431"/>
                </a:lnTo>
                <a:lnTo>
                  <a:pt x="303785" y="45075"/>
                </a:lnTo>
                <a:lnTo>
                  <a:pt x="268232" y="20459"/>
                </a:lnTo>
                <a:lnTo>
                  <a:pt x="253816" y="153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9782809" y="306006"/>
            <a:ext cx="1138555" cy="549910"/>
            <a:chOff x="9782809" y="306006"/>
            <a:chExt cx="1138555" cy="549910"/>
          </a:xfrm>
        </p:grpSpPr>
        <p:sp>
          <p:nvSpPr>
            <p:cNvPr id="19" name="object 19"/>
            <p:cNvSpPr/>
            <p:nvPr/>
          </p:nvSpPr>
          <p:spPr>
            <a:xfrm>
              <a:off x="9782810" y="409371"/>
              <a:ext cx="1138555" cy="353060"/>
            </a:xfrm>
            <a:custGeom>
              <a:avLst/>
              <a:gdLst/>
              <a:ahLst/>
              <a:cxnLst/>
              <a:rect l="l" t="t" r="r" b="b"/>
              <a:pathLst>
                <a:path w="1138554" h="353059">
                  <a:moveTo>
                    <a:pt x="340309" y="341668"/>
                  </a:moveTo>
                  <a:lnTo>
                    <a:pt x="338505" y="340321"/>
                  </a:lnTo>
                  <a:lnTo>
                    <a:pt x="327253" y="340321"/>
                  </a:lnTo>
                  <a:lnTo>
                    <a:pt x="318693" y="338963"/>
                  </a:lnTo>
                  <a:lnTo>
                    <a:pt x="281025" y="322199"/>
                  </a:lnTo>
                  <a:lnTo>
                    <a:pt x="243319" y="283425"/>
                  </a:lnTo>
                  <a:lnTo>
                    <a:pt x="196672" y="225348"/>
                  </a:lnTo>
                  <a:lnTo>
                    <a:pt x="178219" y="201663"/>
                  </a:lnTo>
                  <a:lnTo>
                    <a:pt x="170154" y="191312"/>
                  </a:lnTo>
                  <a:lnTo>
                    <a:pt x="172669" y="188620"/>
                  </a:lnTo>
                  <a:lnTo>
                    <a:pt x="195745" y="163995"/>
                  </a:lnTo>
                  <a:lnTo>
                    <a:pt x="212572" y="137807"/>
                  </a:lnTo>
                  <a:lnTo>
                    <a:pt x="221805" y="112382"/>
                  </a:lnTo>
                  <a:lnTo>
                    <a:pt x="224624" y="87337"/>
                  </a:lnTo>
                  <a:lnTo>
                    <a:pt x="221348" y="65811"/>
                  </a:lnTo>
                  <a:lnTo>
                    <a:pt x="213309" y="48120"/>
                  </a:lnTo>
                  <a:lnTo>
                    <a:pt x="203149" y="34734"/>
                  </a:lnTo>
                  <a:lnTo>
                    <a:pt x="193560" y="26111"/>
                  </a:lnTo>
                  <a:lnTo>
                    <a:pt x="186804" y="22440"/>
                  </a:lnTo>
                  <a:lnTo>
                    <a:pt x="186804" y="110744"/>
                  </a:lnTo>
                  <a:lnTo>
                    <a:pt x="184721" y="134493"/>
                  </a:lnTo>
                  <a:lnTo>
                    <a:pt x="159346" y="180060"/>
                  </a:lnTo>
                  <a:lnTo>
                    <a:pt x="125590" y="188620"/>
                  </a:lnTo>
                  <a:lnTo>
                    <a:pt x="110794" y="188074"/>
                  </a:lnTo>
                  <a:lnTo>
                    <a:pt x="75171" y="178257"/>
                  </a:lnTo>
                  <a:lnTo>
                    <a:pt x="75171" y="26111"/>
                  </a:lnTo>
                  <a:lnTo>
                    <a:pt x="108927" y="20713"/>
                  </a:lnTo>
                  <a:lnTo>
                    <a:pt x="141414" y="26873"/>
                  </a:lnTo>
                  <a:lnTo>
                    <a:pt x="165925" y="44627"/>
                  </a:lnTo>
                  <a:lnTo>
                    <a:pt x="181406" y="72948"/>
                  </a:lnTo>
                  <a:lnTo>
                    <a:pt x="186804" y="110744"/>
                  </a:lnTo>
                  <a:lnTo>
                    <a:pt x="186804" y="22440"/>
                  </a:lnTo>
                  <a:lnTo>
                    <a:pt x="137693" y="7658"/>
                  </a:lnTo>
                  <a:lnTo>
                    <a:pt x="111188" y="6311"/>
                  </a:lnTo>
                  <a:lnTo>
                    <a:pt x="97688" y="6527"/>
                  </a:lnTo>
                  <a:lnTo>
                    <a:pt x="58064" y="7658"/>
                  </a:lnTo>
                  <a:lnTo>
                    <a:pt x="23355" y="6527"/>
                  </a:lnTo>
                  <a:lnTo>
                    <a:pt x="7188" y="6311"/>
                  </a:lnTo>
                  <a:lnTo>
                    <a:pt x="2247" y="6311"/>
                  </a:lnTo>
                  <a:lnTo>
                    <a:pt x="0" y="7200"/>
                  </a:lnTo>
                  <a:lnTo>
                    <a:pt x="0" y="11709"/>
                  </a:lnTo>
                  <a:lnTo>
                    <a:pt x="1803" y="12611"/>
                  </a:lnTo>
                  <a:lnTo>
                    <a:pt x="7645" y="12611"/>
                  </a:lnTo>
                  <a:lnTo>
                    <a:pt x="15303" y="13055"/>
                  </a:lnTo>
                  <a:lnTo>
                    <a:pt x="38773" y="51015"/>
                  </a:lnTo>
                  <a:lnTo>
                    <a:pt x="39027" y="256197"/>
                  </a:lnTo>
                  <a:lnTo>
                    <a:pt x="38862" y="274040"/>
                  </a:lnTo>
                  <a:lnTo>
                    <a:pt x="36893" y="313766"/>
                  </a:lnTo>
                  <a:lnTo>
                    <a:pt x="14401" y="340321"/>
                  </a:lnTo>
                  <a:lnTo>
                    <a:pt x="7645" y="340321"/>
                  </a:lnTo>
                  <a:lnTo>
                    <a:pt x="6743" y="341668"/>
                  </a:lnTo>
                  <a:lnTo>
                    <a:pt x="6743" y="345706"/>
                  </a:lnTo>
                  <a:lnTo>
                    <a:pt x="9004" y="346621"/>
                  </a:lnTo>
                  <a:lnTo>
                    <a:pt x="13957" y="346621"/>
                  </a:lnTo>
                  <a:lnTo>
                    <a:pt x="26187" y="346417"/>
                  </a:lnTo>
                  <a:lnTo>
                    <a:pt x="56261" y="345262"/>
                  </a:lnTo>
                  <a:lnTo>
                    <a:pt x="92849" y="346417"/>
                  </a:lnTo>
                  <a:lnTo>
                    <a:pt x="111633" y="346621"/>
                  </a:lnTo>
                  <a:lnTo>
                    <a:pt x="116586" y="346621"/>
                  </a:lnTo>
                  <a:lnTo>
                    <a:pt x="118833" y="345262"/>
                  </a:lnTo>
                  <a:lnTo>
                    <a:pt x="118833" y="341668"/>
                  </a:lnTo>
                  <a:lnTo>
                    <a:pt x="117932" y="340321"/>
                  </a:lnTo>
                  <a:lnTo>
                    <a:pt x="111188" y="340321"/>
                  </a:lnTo>
                  <a:lnTo>
                    <a:pt x="101282" y="339420"/>
                  </a:lnTo>
                  <a:lnTo>
                    <a:pt x="76111" y="296595"/>
                  </a:lnTo>
                  <a:lnTo>
                    <a:pt x="75285" y="256197"/>
                  </a:lnTo>
                  <a:lnTo>
                    <a:pt x="75171" y="203022"/>
                  </a:lnTo>
                  <a:lnTo>
                    <a:pt x="76073" y="201663"/>
                  </a:lnTo>
                  <a:lnTo>
                    <a:pt x="78320" y="201663"/>
                  </a:lnTo>
                  <a:lnTo>
                    <a:pt x="133692" y="202565"/>
                  </a:lnTo>
                  <a:lnTo>
                    <a:pt x="136385" y="202565"/>
                  </a:lnTo>
                  <a:lnTo>
                    <a:pt x="137744" y="203466"/>
                  </a:lnTo>
                  <a:lnTo>
                    <a:pt x="139547" y="205270"/>
                  </a:lnTo>
                  <a:lnTo>
                    <a:pt x="148336" y="217144"/>
                  </a:lnTo>
                  <a:lnTo>
                    <a:pt x="174218" y="252691"/>
                  </a:lnTo>
                  <a:lnTo>
                    <a:pt x="188607" y="271894"/>
                  </a:lnTo>
                  <a:lnTo>
                    <a:pt x="221348" y="313766"/>
                  </a:lnTo>
                  <a:lnTo>
                    <a:pt x="258292" y="342061"/>
                  </a:lnTo>
                  <a:lnTo>
                    <a:pt x="297548" y="346621"/>
                  </a:lnTo>
                  <a:lnTo>
                    <a:pt x="337604" y="346621"/>
                  </a:lnTo>
                  <a:lnTo>
                    <a:pt x="340309" y="345706"/>
                  </a:lnTo>
                  <a:lnTo>
                    <a:pt x="340309" y="341668"/>
                  </a:lnTo>
                  <a:close/>
                </a:path>
                <a:path w="1138554" h="353059">
                  <a:moveTo>
                    <a:pt x="1138174" y="168808"/>
                  </a:moveTo>
                  <a:lnTo>
                    <a:pt x="1132090" y="119900"/>
                  </a:lnTo>
                  <a:lnTo>
                    <a:pt x="1114806" y="78435"/>
                  </a:lnTo>
                  <a:lnTo>
                    <a:pt x="1094955" y="54025"/>
                  </a:lnTo>
                  <a:lnTo>
                    <a:pt x="1094955" y="181406"/>
                  </a:lnTo>
                  <a:lnTo>
                    <a:pt x="1085913" y="247777"/>
                  </a:lnTo>
                  <a:lnTo>
                    <a:pt x="1062888" y="292354"/>
                  </a:lnTo>
                  <a:lnTo>
                    <a:pt x="1031938" y="319201"/>
                  </a:lnTo>
                  <a:lnTo>
                    <a:pt x="999185" y="332333"/>
                  </a:lnTo>
                  <a:lnTo>
                    <a:pt x="970711" y="335813"/>
                  </a:lnTo>
                  <a:lnTo>
                    <a:pt x="924610" y="327952"/>
                  </a:lnTo>
                  <a:lnTo>
                    <a:pt x="884999" y="305333"/>
                  </a:lnTo>
                  <a:lnTo>
                    <a:pt x="854024" y="269405"/>
                  </a:lnTo>
                  <a:lnTo>
                    <a:pt x="833869" y="221615"/>
                  </a:lnTo>
                  <a:lnTo>
                    <a:pt x="826668" y="163410"/>
                  </a:lnTo>
                  <a:lnTo>
                    <a:pt x="833120" y="110159"/>
                  </a:lnTo>
                  <a:lnTo>
                    <a:pt x="851281" y="68694"/>
                  </a:lnTo>
                  <a:lnTo>
                    <a:pt x="879360" y="39052"/>
                  </a:lnTo>
                  <a:lnTo>
                    <a:pt x="915568" y="21247"/>
                  </a:lnTo>
                  <a:lnTo>
                    <a:pt x="958113" y="15303"/>
                  </a:lnTo>
                  <a:lnTo>
                    <a:pt x="999655" y="22212"/>
                  </a:lnTo>
                  <a:lnTo>
                    <a:pt x="1037005" y="42672"/>
                  </a:lnTo>
                  <a:lnTo>
                    <a:pt x="1067269" y="76276"/>
                  </a:lnTo>
                  <a:lnTo>
                    <a:pt x="1087551" y="122656"/>
                  </a:lnTo>
                  <a:lnTo>
                    <a:pt x="1094955" y="181406"/>
                  </a:lnTo>
                  <a:lnTo>
                    <a:pt x="1094955" y="54025"/>
                  </a:lnTo>
                  <a:lnTo>
                    <a:pt x="1052131" y="20459"/>
                  </a:lnTo>
                  <a:lnTo>
                    <a:pt x="1009523" y="5232"/>
                  </a:lnTo>
                  <a:lnTo>
                    <a:pt x="961263" y="0"/>
                  </a:lnTo>
                  <a:lnTo>
                    <a:pt x="904976" y="7975"/>
                  </a:lnTo>
                  <a:lnTo>
                    <a:pt x="860056" y="29438"/>
                  </a:lnTo>
                  <a:lnTo>
                    <a:pt x="825982" y="60667"/>
                  </a:lnTo>
                  <a:lnTo>
                    <a:pt x="802259" y="97967"/>
                  </a:lnTo>
                  <a:lnTo>
                    <a:pt x="788403" y="137655"/>
                  </a:lnTo>
                  <a:lnTo>
                    <a:pt x="783894" y="176009"/>
                  </a:lnTo>
                  <a:lnTo>
                    <a:pt x="788263" y="217258"/>
                  </a:lnTo>
                  <a:lnTo>
                    <a:pt x="801763" y="257898"/>
                  </a:lnTo>
                  <a:lnTo>
                    <a:pt x="824966" y="294855"/>
                  </a:lnTo>
                  <a:lnTo>
                    <a:pt x="858443" y="325069"/>
                  </a:lnTo>
                  <a:lnTo>
                    <a:pt x="902792" y="345452"/>
                  </a:lnTo>
                  <a:lnTo>
                    <a:pt x="958557" y="352920"/>
                  </a:lnTo>
                  <a:lnTo>
                    <a:pt x="1009523" y="346290"/>
                  </a:lnTo>
                  <a:lnTo>
                    <a:pt x="1034072" y="335813"/>
                  </a:lnTo>
                  <a:lnTo>
                    <a:pt x="1053338" y="327596"/>
                  </a:lnTo>
                  <a:lnTo>
                    <a:pt x="1089037" y="298678"/>
                  </a:lnTo>
                  <a:lnTo>
                    <a:pt x="1115707" y="261366"/>
                  </a:lnTo>
                  <a:lnTo>
                    <a:pt x="1132395" y="217462"/>
                  </a:lnTo>
                  <a:lnTo>
                    <a:pt x="1138174" y="16880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068712" y="306006"/>
              <a:ext cx="536575" cy="549910"/>
            </a:xfrm>
            <a:custGeom>
              <a:avLst/>
              <a:gdLst/>
              <a:ahLst/>
              <a:cxnLst/>
              <a:rect l="l" t="t" r="r" b="b"/>
              <a:pathLst>
                <a:path w="536575" h="549910">
                  <a:moveTo>
                    <a:pt x="536143" y="0"/>
                  </a:moveTo>
                  <a:lnTo>
                    <a:pt x="487307" y="4274"/>
                  </a:lnTo>
                  <a:lnTo>
                    <a:pt x="441224" y="16607"/>
                  </a:lnTo>
                  <a:lnTo>
                    <a:pt x="398624" y="36267"/>
                  </a:lnTo>
                  <a:lnTo>
                    <a:pt x="360238" y="62520"/>
                  </a:lnTo>
                  <a:lnTo>
                    <a:pt x="326797" y="94632"/>
                  </a:lnTo>
                  <a:lnTo>
                    <a:pt x="299031" y="131871"/>
                  </a:lnTo>
                  <a:lnTo>
                    <a:pt x="277671" y="173503"/>
                  </a:lnTo>
                  <a:lnTo>
                    <a:pt x="263448" y="218795"/>
                  </a:lnTo>
                  <a:lnTo>
                    <a:pt x="249465" y="175327"/>
                  </a:lnTo>
                  <a:lnTo>
                    <a:pt x="228678" y="135389"/>
                  </a:lnTo>
                  <a:lnTo>
                    <a:pt x="201782" y="99680"/>
                  </a:lnTo>
                  <a:lnTo>
                    <a:pt x="169471" y="68899"/>
                  </a:lnTo>
                  <a:lnTo>
                    <a:pt x="132443" y="43742"/>
                  </a:lnTo>
                  <a:lnTo>
                    <a:pt x="91391" y="24908"/>
                  </a:lnTo>
                  <a:lnTo>
                    <a:pt x="47012" y="13096"/>
                  </a:lnTo>
                  <a:lnTo>
                    <a:pt x="0" y="9004"/>
                  </a:lnTo>
                  <a:lnTo>
                    <a:pt x="0" y="27012"/>
                  </a:lnTo>
                  <a:lnTo>
                    <a:pt x="45304" y="31086"/>
                  </a:lnTo>
                  <a:lnTo>
                    <a:pt x="87969" y="42826"/>
                  </a:lnTo>
                  <a:lnTo>
                    <a:pt x="127276" y="61517"/>
                  </a:lnTo>
                  <a:lnTo>
                    <a:pt x="162507" y="86439"/>
                  </a:lnTo>
                  <a:lnTo>
                    <a:pt x="192943" y="116874"/>
                  </a:lnTo>
                  <a:lnTo>
                    <a:pt x="217867" y="152105"/>
                  </a:lnTo>
                  <a:lnTo>
                    <a:pt x="236558" y="191412"/>
                  </a:lnTo>
                  <a:lnTo>
                    <a:pt x="248300" y="234079"/>
                  </a:lnTo>
                  <a:lnTo>
                    <a:pt x="252374" y="279387"/>
                  </a:lnTo>
                  <a:lnTo>
                    <a:pt x="248300" y="324691"/>
                  </a:lnTo>
                  <a:lnTo>
                    <a:pt x="236558" y="367355"/>
                  </a:lnTo>
                  <a:lnTo>
                    <a:pt x="217867" y="406660"/>
                  </a:lnTo>
                  <a:lnTo>
                    <a:pt x="192943" y="441889"/>
                  </a:lnTo>
                  <a:lnTo>
                    <a:pt x="162507" y="472323"/>
                  </a:lnTo>
                  <a:lnTo>
                    <a:pt x="127276" y="497244"/>
                  </a:lnTo>
                  <a:lnTo>
                    <a:pt x="87969" y="515935"/>
                  </a:lnTo>
                  <a:lnTo>
                    <a:pt x="45304" y="527675"/>
                  </a:lnTo>
                  <a:lnTo>
                    <a:pt x="0" y="531748"/>
                  </a:lnTo>
                  <a:lnTo>
                    <a:pt x="0" y="549757"/>
                  </a:lnTo>
                  <a:lnTo>
                    <a:pt x="48537" y="545393"/>
                  </a:lnTo>
                  <a:lnTo>
                    <a:pt x="94245" y="532815"/>
                  </a:lnTo>
                  <a:lnTo>
                    <a:pt x="136356" y="512791"/>
                  </a:lnTo>
                  <a:lnTo>
                    <a:pt x="174098" y="486092"/>
                  </a:lnTo>
                  <a:lnTo>
                    <a:pt x="206704" y="453486"/>
                  </a:lnTo>
                  <a:lnTo>
                    <a:pt x="233404" y="415743"/>
                  </a:lnTo>
                  <a:lnTo>
                    <a:pt x="253428" y="373633"/>
                  </a:lnTo>
                  <a:lnTo>
                    <a:pt x="266006" y="327924"/>
                  </a:lnTo>
                  <a:lnTo>
                    <a:pt x="270370" y="279387"/>
                  </a:lnTo>
                  <a:lnTo>
                    <a:pt x="292773" y="279387"/>
                  </a:lnTo>
                  <a:lnTo>
                    <a:pt x="297726" y="230399"/>
                  </a:lnTo>
                  <a:lnTo>
                    <a:pt x="311927" y="184744"/>
                  </a:lnTo>
                  <a:lnTo>
                    <a:pt x="334391" y="143408"/>
                  </a:lnTo>
                  <a:lnTo>
                    <a:pt x="364132" y="107376"/>
                  </a:lnTo>
                  <a:lnTo>
                    <a:pt x="400164" y="77636"/>
                  </a:lnTo>
                  <a:lnTo>
                    <a:pt x="441500" y="55171"/>
                  </a:lnTo>
                  <a:lnTo>
                    <a:pt x="487155" y="40970"/>
                  </a:lnTo>
                  <a:lnTo>
                    <a:pt x="536143" y="36017"/>
                  </a:lnTo>
                  <a:lnTo>
                    <a:pt x="536143" y="0"/>
                  </a:lnTo>
                  <a:close/>
                </a:path>
              </a:pathLst>
            </a:custGeom>
            <a:solidFill>
              <a:srgbClr val="00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11067313" y="409384"/>
            <a:ext cx="361950" cy="349885"/>
          </a:xfrm>
          <a:custGeom>
            <a:avLst/>
            <a:gdLst/>
            <a:ahLst/>
            <a:cxnLst/>
            <a:rect l="l" t="t" r="r" b="b"/>
            <a:pathLst>
              <a:path w="361950" h="349884">
                <a:moveTo>
                  <a:pt x="44564" y="0"/>
                </a:moveTo>
                <a:lnTo>
                  <a:pt x="37363" y="0"/>
                </a:lnTo>
                <a:lnTo>
                  <a:pt x="36017" y="4952"/>
                </a:lnTo>
                <a:lnTo>
                  <a:pt x="35560" y="280441"/>
                </a:lnTo>
                <a:lnTo>
                  <a:pt x="35032" y="306214"/>
                </a:lnTo>
                <a:lnTo>
                  <a:pt x="15303" y="339864"/>
                </a:lnTo>
                <a:lnTo>
                  <a:pt x="7213" y="340309"/>
                </a:lnTo>
                <a:lnTo>
                  <a:pt x="1358" y="340309"/>
                </a:lnTo>
                <a:lnTo>
                  <a:pt x="0" y="341210"/>
                </a:lnTo>
                <a:lnTo>
                  <a:pt x="0" y="346163"/>
                </a:lnTo>
                <a:lnTo>
                  <a:pt x="2705" y="346608"/>
                </a:lnTo>
                <a:lnTo>
                  <a:pt x="21940" y="346398"/>
                </a:lnTo>
                <a:lnTo>
                  <a:pt x="50419" y="345262"/>
                </a:lnTo>
                <a:lnTo>
                  <a:pt x="80424" y="346398"/>
                </a:lnTo>
                <a:lnTo>
                  <a:pt x="103530" y="346608"/>
                </a:lnTo>
                <a:lnTo>
                  <a:pt x="106235" y="345706"/>
                </a:lnTo>
                <a:lnTo>
                  <a:pt x="106235" y="341210"/>
                </a:lnTo>
                <a:lnTo>
                  <a:pt x="104889" y="340309"/>
                </a:lnTo>
                <a:lnTo>
                  <a:pt x="98590" y="340309"/>
                </a:lnTo>
                <a:lnTo>
                  <a:pt x="88684" y="339864"/>
                </a:lnTo>
                <a:lnTo>
                  <a:pt x="63988" y="308616"/>
                </a:lnTo>
                <a:lnTo>
                  <a:pt x="56730" y="69773"/>
                </a:lnTo>
                <a:lnTo>
                  <a:pt x="73814" y="88883"/>
                </a:lnTo>
                <a:lnTo>
                  <a:pt x="135853" y="157316"/>
                </a:lnTo>
                <a:lnTo>
                  <a:pt x="174218" y="198958"/>
                </a:lnTo>
                <a:lnTo>
                  <a:pt x="212003" y="239037"/>
                </a:lnTo>
                <a:lnTo>
                  <a:pt x="248991" y="277510"/>
                </a:lnTo>
                <a:lnTo>
                  <a:pt x="277961" y="307207"/>
                </a:lnTo>
                <a:lnTo>
                  <a:pt x="306389" y="335516"/>
                </a:lnTo>
                <a:lnTo>
                  <a:pt x="324561" y="349757"/>
                </a:lnTo>
                <a:lnTo>
                  <a:pt x="326522" y="348942"/>
                </a:lnTo>
                <a:lnTo>
                  <a:pt x="327767" y="344920"/>
                </a:lnTo>
                <a:lnTo>
                  <a:pt x="328422" y="335329"/>
                </a:lnTo>
                <a:lnTo>
                  <a:pt x="329514" y="54013"/>
                </a:lnTo>
                <a:lnTo>
                  <a:pt x="330027" y="36801"/>
                </a:lnTo>
                <a:lnTo>
                  <a:pt x="332271" y="25036"/>
                </a:lnTo>
                <a:lnTo>
                  <a:pt x="337299" y="17746"/>
                </a:lnTo>
                <a:lnTo>
                  <a:pt x="346163" y="13957"/>
                </a:lnTo>
                <a:lnTo>
                  <a:pt x="351574" y="12598"/>
                </a:lnTo>
                <a:lnTo>
                  <a:pt x="360133" y="12598"/>
                </a:lnTo>
                <a:lnTo>
                  <a:pt x="361924" y="11252"/>
                </a:lnTo>
                <a:lnTo>
                  <a:pt x="361924" y="6756"/>
                </a:lnTo>
                <a:lnTo>
                  <a:pt x="358775" y="6299"/>
                </a:lnTo>
                <a:lnTo>
                  <a:pt x="340749" y="6511"/>
                </a:lnTo>
                <a:lnTo>
                  <a:pt x="315544" y="7658"/>
                </a:lnTo>
                <a:lnTo>
                  <a:pt x="283908" y="6511"/>
                </a:lnTo>
                <a:lnTo>
                  <a:pt x="263347" y="6299"/>
                </a:lnTo>
                <a:lnTo>
                  <a:pt x="259740" y="6756"/>
                </a:lnTo>
                <a:lnTo>
                  <a:pt x="259740" y="11252"/>
                </a:lnTo>
                <a:lnTo>
                  <a:pt x="260184" y="12598"/>
                </a:lnTo>
                <a:lnTo>
                  <a:pt x="277291" y="13055"/>
                </a:lnTo>
                <a:lnTo>
                  <a:pt x="285394" y="14846"/>
                </a:lnTo>
                <a:lnTo>
                  <a:pt x="302945" y="57619"/>
                </a:lnTo>
                <a:lnTo>
                  <a:pt x="307898" y="286296"/>
                </a:lnTo>
                <a:lnTo>
                  <a:pt x="291210" y="268379"/>
                </a:lnTo>
                <a:lnTo>
                  <a:pt x="233527" y="205205"/>
                </a:lnTo>
                <a:lnTo>
                  <a:pt x="104832" y="66621"/>
                </a:lnTo>
                <a:lnTo>
                  <a:pt x="56730" y="14401"/>
                </a:lnTo>
                <a:lnTo>
                  <a:pt x="52222" y="9893"/>
                </a:lnTo>
                <a:lnTo>
                  <a:pt x="445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035129" y="308406"/>
            <a:ext cx="2006168" cy="541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492320" y="420103"/>
            <a:ext cx="6633845" cy="151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900" spc="165" dirty="0">
                <a:solidFill>
                  <a:srgbClr val="CF2029"/>
                </a:solidFill>
                <a:latin typeface="Verdana"/>
                <a:cs typeface="Verdana"/>
              </a:rPr>
              <a:t>LA</a:t>
            </a:r>
            <a:r>
              <a:rPr sz="4900" spc="-434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4900" spc="110" dirty="0">
                <a:solidFill>
                  <a:srgbClr val="CF2029"/>
                </a:solidFill>
                <a:latin typeface="Verdana"/>
                <a:cs typeface="Verdana"/>
              </a:rPr>
              <a:t>ROCHE-SUR-YON  </a:t>
            </a:r>
            <a:r>
              <a:rPr sz="4900" spc="105" dirty="0">
                <a:solidFill>
                  <a:srgbClr val="CF2029"/>
                </a:solidFill>
                <a:latin typeface="Verdana"/>
                <a:cs typeface="Verdana"/>
              </a:rPr>
              <a:t>AGGLOMÉRATION</a:t>
            </a:r>
            <a:endParaRPr sz="49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0202621" y="1559866"/>
            <a:ext cx="3826510" cy="45465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800" spc="50" dirty="0">
                <a:solidFill>
                  <a:srgbClr val="77787B"/>
                </a:solidFill>
                <a:latin typeface="Verdana"/>
                <a:cs typeface="Verdana"/>
              </a:rPr>
              <a:t>LE </a:t>
            </a:r>
            <a:r>
              <a:rPr sz="2800" spc="-20" dirty="0">
                <a:solidFill>
                  <a:srgbClr val="77787B"/>
                </a:solidFill>
                <a:latin typeface="Verdana"/>
                <a:cs typeface="Verdana"/>
              </a:rPr>
              <a:t>BASSIN</a:t>
            </a:r>
            <a:r>
              <a:rPr sz="2800" spc="-55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55" dirty="0">
                <a:solidFill>
                  <a:srgbClr val="77787B"/>
                </a:solidFill>
                <a:latin typeface="Verdana"/>
                <a:cs typeface="Verdana"/>
              </a:rPr>
              <a:t>D’EMPLOI</a:t>
            </a:r>
            <a:endParaRPr sz="2800">
              <a:latin typeface="Verdana"/>
              <a:cs typeface="Verdana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929944" y="8192845"/>
            <a:ext cx="12550775" cy="1946910"/>
            <a:chOff x="929944" y="8192845"/>
            <a:chExt cx="12550775" cy="1946910"/>
          </a:xfrm>
        </p:grpSpPr>
        <p:sp>
          <p:nvSpPr>
            <p:cNvPr id="26" name="object 26"/>
            <p:cNvSpPr/>
            <p:nvPr/>
          </p:nvSpPr>
          <p:spPr>
            <a:xfrm>
              <a:off x="940358" y="8837815"/>
              <a:ext cx="3134360" cy="176530"/>
            </a:xfrm>
            <a:custGeom>
              <a:avLst/>
              <a:gdLst/>
              <a:ahLst/>
              <a:cxnLst/>
              <a:rect l="l" t="t" r="r" b="b"/>
              <a:pathLst>
                <a:path w="3134360" h="176529">
                  <a:moveTo>
                    <a:pt x="3134245" y="0"/>
                  </a:moveTo>
                  <a:lnTo>
                    <a:pt x="0" y="0"/>
                  </a:lnTo>
                  <a:lnTo>
                    <a:pt x="0" y="176301"/>
                  </a:lnTo>
                  <a:lnTo>
                    <a:pt x="3134245" y="176301"/>
                  </a:lnTo>
                  <a:lnTo>
                    <a:pt x="3134245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074604" y="8737726"/>
              <a:ext cx="3138170" cy="276860"/>
            </a:xfrm>
            <a:custGeom>
              <a:avLst/>
              <a:gdLst/>
              <a:ahLst/>
              <a:cxnLst/>
              <a:rect l="l" t="t" r="r" b="b"/>
              <a:pathLst>
                <a:path w="3138170" h="276859">
                  <a:moveTo>
                    <a:pt x="3137623" y="0"/>
                  </a:moveTo>
                  <a:lnTo>
                    <a:pt x="0" y="0"/>
                  </a:lnTo>
                  <a:lnTo>
                    <a:pt x="0" y="276390"/>
                  </a:lnTo>
                  <a:lnTo>
                    <a:pt x="3137623" y="276390"/>
                  </a:lnTo>
                  <a:lnTo>
                    <a:pt x="3137623" y="0"/>
                  </a:lnTo>
                  <a:close/>
                </a:path>
              </a:pathLst>
            </a:custGeom>
            <a:solidFill>
              <a:srgbClr val="CF20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212228" y="8588653"/>
              <a:ext cx="3134360" cy="426084"/>
            </a:xfrm>
            <a:custGeom>
              <a:avLst/>
              <a:gdLst/>
              <a:ahLst/>
              <a:cxnLst/>
              <a:rect l="l" t="t" r="r" b="b"/>
              <a:pathLst>
                <a:path w="3134359" h="426084">
                  <a:moveTo>
                    <a:pt x="3134245" y="0"/>
                  </a:moveTo>
                  <a:lnTo>
                    <a:pt x="0" y="0"/>
                  </a:lnTo>
                  <a:lnTo>
                    <a:pt x="0" y="425462"/>
                  </a:lnTo>
                  <a:lnTo>
                    <a:pt x="3134245" y="425462"/>
                  </a:lnTo>
                  <a:lnTo>
                    <a:pt x="3134245" y="0"/>
                  </a:lnTo>
                  <a:close/>
                </a:path>
              </a:pathLst>
            </a:custGeom>
            <a:solidFill>
              <a:srgbClr val="56668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10346473" y="8360333"/>
              <a:ext cx="3134360" cy="654050"/>
            </a:xfrm>
            <a:custGeom>
              <a:avLst/>
              <a:gdLst/>
              <a:ahLst/>
              <a:cxnLst/>
              <a:rect l="l" t="t" r="r" b="b"/>
              <a:pathLst>
                <a:path w="3134359" h="654050">
                  <a:moveTo>
                    <a:pt x="3134245" y="0"/>
                  </a:moveTo>
                  <a:lnTo>
                    <a:pt x="0" y="0"/>
                  </a:lnTo>
                  <a:lnTo>
                    <a:pt x="0" y="653783"/>
                  </a:lnTo>
                  <a:lnTo>
                    <a:pt x="3134245" y="653783"/>
                  </a:lnTo>
                  <a:lnTo>
                    <a:pt x="3134245" y="0"/>
                  </a:lnTo>
                  <a:close/>
                </a:path>
              </a:pathLst>
            </a:custGeom>
            <a:solidFill>
              <a:srgbClr val="4CCCB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929944" y="9725639"/>
              <a:ext cx="12550775" cy="414020"/>
            </a:xfrm>
            <a:custGeom>
              <a:avLst/>
              <a:gdLst/>
              <a:ahLst/>
              <a:cxnLst/>
              <a:rect l="l" t="t" r="r" b="b"/>
              <a:pathLst>
                <a:path w="12550775" h="414020">
                  <a:moveTo>
                    <a:pt x="7729626" y="198119"/>
                  </a:moveTo>
                  <a:lnTo>
                    <a:pt x="7693787" y="198119"/>
                  </a:lnTo>
                  <a:lnTo>
                    <a:pt x="7692834" y="205739"/>
                  </a:lnTo>
                  <a:lnTo>
                    <a:pt x="7692186" y="213359"/>
                  </a:lnTo>
                  <a:lnTo>
                    <a:pt x="7692186" y="222249"/>
                  </a:lnTo>
                  <a:lnTo>
                    <a:pt x="7697293" y="265429"/>
                  </a:lnTo>
                  <a:lnTo>
                    <a:pt x="7711835" y="306069"/>
                  </a:lnTo>
                  <a:lnTo>
                    <a:pt x="7734644" y="342899"/>
                  </a:lnTo>
                  <a:lnTo>
                    <a:pt x="7764553" y="372109"/>
                  </a:lnTo>
                  <a:lnTo>
                    <a:pt x="7800394" y="394969"/>
                  </a:lnTo>
                  <a:lnTo>
                    <a:pt x="7840999" y="408939"/>
                  </a:lnTo>
                  <a:lnTo>
                    <a:pt x="7885201" y="414019"/>
                  </a:lnTo>
                  <a:lnTo>
                    <a:pt x="7929397" y="408939"/>
                  </a:lnTo>
                  <a:lnTo>
                    <a:pt x="7969998" y="394969"/>
                  </a:lnTo>
                  <a:lnTo>
                    <a:pt x="7993888" y="379729"/>
                  </a:lnTo>
                  <a:lnTo>
                    <a:pt x="7885201" y="379729"/>
                  </a:lnTo>
                  <a:lnTo>
                    <a:pt x="7835452" y="370839"/>
                  </a:lnTo>
                  <a:lnTo>
                    <a:pt x="7792204" y="349249"/>
                  </a:lnTo>
                  <a:lnTo>
                    <a:pt x="7758075" y="314959"/>
                  </a:lnTo>
                  <a:lnTo>
                    <a:pt x="7735679" y="271779"/>
                  </a:lnTo>
                  <a:lnTo>
                    <a:pt x="7727632" y="222249"/>
                  </a:lnTo>
                  <a:lnTo>
                    <a:pt x="7727632" y="213359"/>
                  </a:lnTo>
                  <a:lnTo>
                    <a:pt x="7728445" y="205739"/>
                  </a:lnTo>
                  <a:lnTo>
                    <a:pt x="7729626" y="198119"/>
                  </a:lnTo>
                  <a:close/>
                </a:path>
                <a:path w="12550775" h="414020">
                  <a:moveTo>
                    <a:pt x="1486890" y="13969"/>
                  </a:moveTo>
                  <a:lnTo>
                    <a:pt x="1441648" y="20319"/>
                  </a:lnTo>
                  <a:lnTo>
                    <a:pt x="1400216" y="35559"/>
                  </a:lnTo>
                  <a:lnTo>
                    <a:pt x="1363849" y="58419"/>
                  </a:lnTo>
                  <a:lnTo>
                    <a:pt x="1333801" y="90169"/>
                  </a:lnTo>
                  <a:lnTo>
                    <a:pt x="1311324" y="126999"/>
                  </a:lnTo>
                  <a:lnTo>
                    <a:pt x="1297673" y="170179"/>
                  </a:lnTo>
                  <a:lnTo>
                    <a:pt x="0" y="170179"/>
                  </a:lnTo>
                  <a:lnTo>
                    <a:pt x="0" y="198119"/>
                  </a:lnTo>
                  <a:lnTo>
                    <a:pt x="1294358" y="198119"/>
                  </a:lnTo>
                  <a:lnTo>
                    <a:pt x="1294206" y="200659"/>
                  </a:lnTo>
                  <a:lnTo>
                    <a:pt x="1293888" y="204469"/>
                  </a:lnTo>
                  <a:lnTo>
                    <a:pt x="1293888" y="207009"/>
                  </a:lnTo>
                  <a:lnTo>
                    <a:pt x="1298994" y="251459"/>
                  </a:lnTo>
                  <a:lnTo>
                    <a:pt x="1313534" y="292099"/>
                  </a:lnTo>
                  <a:lnTo>
                    <a:pt x="1336341" y="327659"/>
                  </a:lnTo>
                  <a:lnTo>
                    <a:pt x="1366247" y="358139"/>
                  </a:lnTo>
                  <a:lnTo>
                    <a:pt x="1402085" y="380999"/>
                  </a:lnTo>
                  <a:lnTo>
                    <a:pt x="1442689" y="394969"/>
                  </a:lnTo>
                  <a:lnTo>
                    <a:pt x="1486890" y="400049"/>
                  </a:lnTo>
                  <a:lnTo>
                    <a:pt x="1531087" y="394969"/>
                  </a:lnTo>
                  <a:lnTo>
                    <a:pt x="1571689" y="380999"/>
                  </a:lnTo>
                  <a:lnTo>
                    <a:pt x="1597573" y="364489"/>
                  </a:lnTo>
                  <a:lnTo>
                    <a:pt x="1486890" y="364489"/>
                  </a:lnTo>
                  <a:lnTo>
                    <a:pt x="1437147" y="356869"/>
                  </a:lnTo>
                  <a:lnTo>
                    <a:pt x="1393903" y="334009"/>
                  </a:lnTo>
                  <a:lnTo>
                    <a:pt x="1359776" y="300989"/>
                  </a:lnTo>
                  <a:lnTo>
                    <a:pt x="1337380" y="256539"/>
                  </a:lnTo>
                  <a:lnTo>
                    <a:pt x="1329334" y="207009"/>
                  </a:lnTo>
                  <a:lnTo>
                    <a:pt x="1329334" y="204469"/>
                  </a:lnTo>
                  <a:lnTo>
                    <a:pt x="1354799" y="121919"/>
                  </a:lnTo>
                  <a:lnTo>
                    <a:pt x="1389218" y="83819"/>
                  </a:lnTo>
                  <a:lnTo>
                    <a:pt x="1434281" y="58419"/>
                  </a:lnTo>
                  <a:lnTo>
                    <a:pt x="1486890" y="49529"/>
                  </a:lnTo>
                  <a:lnTo>
                    <a:pt x="1595788" y="49529"/>
                  </a:lnTo>
                  <a:lnTo>
                    <a:pt x="1573564" y="35559"/>
                  </a:lnTo>
                  <a:lnTo>
                    <a:pt x="1532132" y="20319"/>
                  </a:lnTo>
                  <a:lnTo>
                    <a:pt x="1486890" y="13969"/>
                  </a:lnTo>
                  <a:close/>
                </a:path>
                <a:path w="12550775" h="414020">
                  <a:moveTo>
                    <a:pt x="4689672" y="198119"/>
                  </a:moveTo>
                  <a:lnTo>
                    <a:pt x="4654219" y="198119"/>
                  </a:lnTo>
                  <a:lnTo>
                    <a:pt x="4654054" y="200659"/>
                  </a:lnTo>
                  <a:lnTo>
                    <a:pt x="4653737" y="204469"/>
                  </a:lnTo>
                  <a:lnTo>
                    <a:pt x="4653737" y="207009"/>
                  </a:lnTo>
                  <a:lnTo>
                    <a:pt x="4658843" y="251459"/>
                  </a:lnTo>
                  <a:lnTo>
                    <a:pt x="4673383" y="292099"/>
                  </a:lnTo>
                  <a:lnTo>
                    <a:pt x="4696190" y="327659"/>
                  </a:lnTo>
                  <a:lnTo>
                    <a:pt x="4726098" y="358139"/>
                  </a:lnTo>
                  <a:lnTo>
                    <a:pt x="4761938" y="380999"/>
                  </a:lnTo>
                  <a:lnTo>
                    <a:pt x="4802545" y="394969"/>
                  </a:lnTo>
                  <a:lnTo>
                    <a:pt x="4846751" y="400049"/>
                  </a:lnTo>
                  <a:lnTo>
                    <a:pt x="4890944" y="394969"/>
                  </a:lnTo>
                  <a:lnTo>
                    <a:pt x="4931542" y="380999"/>
                  </a:lnTo>
                  <a:lnTo>
                    <a:pt x="4957424" y="364489"/>
                  </a:lnTo>
                  <a:lnTo>
                    <a:pt x="4846751" y="364489"/>
                  </a:lnTo>
                  <a:lnTo>
                    <a:pt x="4796997" y="356869"/>
                  </a:lnTo>
                  <a:lnTo>
                    <a:pt x="4753749" y="334009"/>
                  </a:lnTo>
                  <a:lnTo>
                    <a:pt x="4719621" y="300989"/>
                  </a:lnTo>
                  <a:lnTo>
                    <a:pt x="4697228" y="256539"/>
                  </a:lnTo>
                  <a:lnTo>
                    <a:pt x="4689182" y="207009"/>
                  </a:lnTo>
                  <a:lnTo>
                    <a:pt x="4689182" y="204469"/>
                  </a:lnTo>
                  <a:lnTo>
                    <a:pt x="4689672" y="198119"/>
                  </a:lnTo>
                  <a:close/>
                </a:path>
                <a:path w="12550775" h="414020">
                  <a:moveTo>
                    <a:pt x="10826343" y="198119"/>
                  </a:moveTo>
                  <a:lnTo>
                    <a:pt x="10790897" y="198119"/>
                  </a:lnTo>
                  <a:lnTo>
                    <a:pt x="10798788" y="247649"/>
                  </a:lnTo>
                  <a:lnTo>
                    <a:pt x="10818721" y="293369"/>
                  </a:lnTo>
                  <a:lnTo>
                    <a:pt x="10848935" y="331469"/>
                  </a:lnTo>
                  <a:lnTo>
                    <a:pt x="10887670" y="360679"/>
                  </a:lnTo>
                  <a:lnTo>
                    <a:pt x="10933164" y="379729"/>
                  </a:lnTo>
                  <a:lnTo>
                    <a:pt x="10983658" y="386079"/>
                  </a:lnTo>
                  <a:lnTo>
                    <a:pt x="11034146" y="379729"/>
                  </a:lnTo>
                  <a:lnTo>
                    <a:pt x="11079637" y="360679"/>
                  </a:lnTo>
                  <a:lnTo>
                    <a:pt x="11093109" y="350519"/>
                  </a:lnTo>
                  <a:lnTo>
                    <a:pt x="10983658" y="350519"/>
                  </a:lnTo>
                  <a:lnTo>
                    <a:pt x="10934801" y="342899"/>
                  </a:lnTo>
                  <a:lnTo>
                    <a:pt x="10892186" y="321309"/>
                  </a:lnTo>
                  <a:lnTo>
                    <a:pt x="10858269" y="288289"/>
                  </a:lnTo>
                  <a:lnTo>
                    <a:pt x="10835503" y="246379"/>
                  </a:lnTo>
                  <a:lnTo>
                    <a:pt x="10826343" y="198119"/>
                  </a:lnTo>
                  <a:close/>
                </a:path>
                <a:path w="12550775" h="414020">
                  <a:moveTo>
                    <a:pt x="7993500" y="63499"/>
                  </a:moveTo>
                  <a:lnTo>
                    <a:pt x="7885201" y="63499"/>
                  </a:lnTo>
                  <a:lnTo>
                    <a:pt x="7934307" y="72389"/>
                  </a:lnTo>
                  <a:lnTo>
                    <a:pt x="7977082" y="93979"/>
                  </a:lnTo>
                  <a:lnTo>
                    <a:pt x="8011042" y="126999"/>
                  </a:lnTo>
                  <a:lnTo>
                    <a:pt x="8033702" y="170179"/>
                  </a:lnTo>
                  <a:lnTo>
                    <a:pt x="8042744" y="213359"/>
                  </a:lnTo>
                  <a:lnTo>
                    <a:pt x="8042744" y="222249"/>
                  </a:lnTo>
                  <a:lnTo>
                    <a:pt x="8034699" y="271779"/>
                  </a:lnTo>
                  <a:lnTo>
                    <a:pt x="8012307" y="314959"/>
                  </a:lnTo>
                  <a:lnTo>
                    <a:pt x="7978183" y="349249"/>
                  </a:lnTo>
                  <a:lnTo>
                    <a:pt x="7934943" y="370839"/>
                  </a:lnTo>
                  <a:lnTo>
                    <a:pt x="7885201" y="379729"/>
                  </a:lnTo>
                  <a:lnTo>
                    <a:pt x="7993888" y="379729"/>
                  </a:lnTo>
                  <a:lnTo>
                    <a:pt x="8035738" y="342899"/>
                  </a:lnTo>
                  <a:lnTo>
                    <a:pt x="8058544" y="306069"/>
                  </a:lnTo>
                  <a:lnTo>
                    <a:pt x="8073084" y="265429"/>
                  </a:lnTo>
                  <a:lnTo>
                    <a:pt x="8078190" y="222249"/>
                  </a:lnTo>
                  <a:lnTo>
                    <a:pt x="8078190" y="213359"/>
                  </a:lnTo>
                  <a:lnTo>
                    <a:pt x="8077542" y="205739"/>
                  </a:lnTo>
                  <a:lnTo>
                    <a:pt x="8076603" y="198119"/>
                  </a:lnTo>
                  <a:lnTo>
                    <a:pt x="10826343" y="198119"/>
                  </a:lnTo>
                  <a:lnTo>
                    <a:pt x="10826280" y="196849"/>
                  </a:lnTo>
                  <a:lnTo>
                    <a:pt x="10826089" y="194309"/>
                  </a:lnTo>
                  <a:lnTo>
                    <a:pt x="10826089" y="185419"/>
                  </a:lnTo>
                  <a:lnTo>
                    <a:pt x="10826902" y="177799"/>
                  </a:lnTo>
                  <a:lnTo>
                    <a:pt x="10828083" y="170179"/>
                  </a:lnTo>
                  <a:lnTo>
                    <a:pt x="8070862" y="170179"/>
                  </a:lnTo>
                  <a:lnTo>
                    <a:pt x="8051266" y="123189"/>
                  </a:lnTo>
                  <a:lnTo>
                    <a:pt x="8021087" y="85089"/>
                  </a:lnTo>
                  <a:lnTo>
                    <a:pt x="7993500" y="63499"/>
                  </a:lnTo>
                  <a:close/>
                </a:path>
                <a:path w="12550775" h="414020">
                  <a:moveTo>
                    <a:pt x="1595788" y="49529"/>
                  </a:moveTo>
                  <a:lnTo>
                    <a:pt x="1486890" y="49529"/>
                  </a:lnTo>
                  <a:lnTo>
                    <a:pt x="1539499" y="58419"/>
                  </a:lnTo>
                  <a:lnTo>
                    <a:pt x="1584563" y="83819"/>
                  </a:lnTo>
                  <a:lnTo>
                    <a:pt x="1618982" y="121919"/>
                  </a:lnTo>
                  <a:lnTo>
                    <a:pt x="1639658" y="170179"/>
                  </a:lnTo>
                  <a:lnTo>
                    <a:pt x="1644446" y="204469"/>
                  </a:lnTo>
                  <a:lnTo>
                    <a:pt x="1644446" y="207009"/>
                  </a:lnTo>
                  <a:lnTo>
                    <a:pt x="1636400" y="256539"/>
                  </a:lnTo>
                  <a:lnTo>
                    <a:pt x="1614005" y="300989"/>
                  </a:lnTo>
                  <a:lnTo>
                    <a:pt x="1579877" y="334009"/>
                  </a:lnTo>
                  <a:lnTo>
                    <a:pt x="1536633" y="356869"/>
                  </a:lnTo>
                  <a:lnTo>
                    <a:pt x="1486890" y="364489"/>
                  </a:lnTo>
                  <a:lnTo>
                    <a:pt x="1597573" y="364489"/>
                  </a:lnTo>
                  <a:lnTo>
                    <a:pt x="1637435" y="327659"/>
                  </a:lnTo>
                  <a:lnTo>
                    <a:pt x="1660244" y="292099"/>
                  </a:lnTo>
                  <a:lnTo>
                    <a:pt x="1674785" y="251459"/>
                  </a:lnTo>
                  <a:lnTo>
                    <a:pt x="1679892" y="207009"/>
                  </a:lnTo>
                  <a:lnTo>
                    <a:pt x="1679892" y="204469"/>
                  </a:lnTo>
                  <a:lnTo>
                    <a:pt x="1679562" y="200659"/>
                  </a:lnTo>
                  <a:lnTo>
                    <a:pt x="1679422" y="198119"/>
                  </a:lnTo>
                  <a:lnTo>
                    <a:pt x="4689672" y="198119"/>
                  </a:lnTo>
                  <a:lnTo>
                    <a:pt x="4690259" y="190499"/>
                  </a:lnTo>
                  <a:lnTo>
                    <a:pt x="4691181" y="184149"/>
                  </a:lnTo>
                  <a:lnTo>
                    <a:pt x="4692424" y="176529"/>
                  </a:lnTo>
                  <a:lnTo>
                    <a:pt x="4693983" y="170179"/>
                  </a:lnTo>
                  <a:lnTo>
                    <a:pt x="1676107" y="170179"/>
                  </a:lnTo>
                  <a:lnTo>
                    <a:pt x="1662456" y="126999"/>
                  </a:lnTo>
                  <a:lnTo>
                    <a:pt x="1639980" y="90169"/>
                  </a:lnTo>
                  <a:lnTo>
                    <a:pt x="1609931" y="58419"/>
                  </a:lnTo>
                  <a:lnTo>
                    <a:pt x="1595788" y="49529"/>
                  </a:lnTo>
                  <a:close/>
                </a:path>
                <a:path w="12550775" h="414020">
                  <a:moveTo>
                    <a:pt x="4955630" y="49529"/>
                  </a:moveTo>
                  <a:lnTo>
                    <a:pt x="4846751" y="49529"/>
                  </a:lnTo>
                  <a:lnTo>
                    <a:pt x="4899355" y="58419"/>
                  </a:lnTo>
                  <a:lnTo>
                    <a:pt x="4944416" y="83819"/>
                  </a:lnTo>
                  <a:lnTo>
                    <a:pt x="4978830" y="121919"/>
                  </a:lnTo>
                  <a:lnTo>
                    <a:pt x="4999494" y="170179"/>
                  </a:lnTo>
                  <a:lnTo>
                    <a:pt x="5004295" y="204469"/>
                  </a:lnTo>
                  <a:lnTo>
                    <a:pt x="5004295" y="207009"/>
                  </a:lnTo>
                  <a:lnTo>
                    <a:pt x="4996248" y="256539"/>
                  </a:lnTo>
                  <a:lnTo>
                    <a:pt x="4973854" y="300989"/>
                  </a:lnTo>
                  <a:lnTo>
                    <a:pt x="4939728" y="334009"/>
                  </a:lnTo>
                  <a:lnTo>
                    <a:pt x="4896488" y="356869"/>
                  </a:lnTo>
                  <a:lnTo>
                    <a:pt x="4846751" y="364489"/>
                  </a:lnTo>
                  <a:lnTo>
                    <a:pt x="4957424" y="364489"/>
                  </a:lnTo>
                  <a:lnTo>
                    <a:pt x="4997285" y="327659"/>
                  </a:lnTo>
                  <a:lnTo>
                    <a:pt x="5020093" y="292099"/>
                  </a:lnTo>
                  <a:lnTo>
                    <a:pt x="5034634" y="251459"/>
                  </a:lnTo>
                  <a:lnTo>
                    <a:pt x="5039741" y="207009"/>
                  </a:lnTo>
                  <a:lnTo>
                    <a:pt x="5039741" y="204469"/>
                  </a:lnTo>
                  <a:lnTo>
                    <a:pt x="5039410" y="200659"/>
                  </a:lnTo>
                  <a:lnTo>
                    <a:pt x="5039245" y="198119"/>
                  </a:lnTo>
                  <a:lnTo>
                    <a:pt x="7729626" y="198119"/>
                  </a:lnTo>
                  <a:lnTo>
                    <a:pt x="7730895" y="190499"/>
                  </a:lnTo>
                  <a:lnTo>
                    <a:pt x="7734425" y="176529"/>
                  </a:lnTo>
                  <a:lnTo>
                    <a:pt x="7736687" y="170179"/>
                  </a:lnTo>
                  <a:lnTo>
                    <a:pt x="5035956" y="170179"/>
                  </a:lnTo>
                  <a:lnTo>
                    <a:pt x="5022300" y="126999"/>
                  </a:lnTo>
                  <a:lnTo>
                    <a:pt x="4999820" y="90169"/>
                  </a:lnTo>
                  <a:lnTo>
                    <a:pt x="4969771" y="58419"/>
                  </a:lnTo>
                  <a:lnTo>
                    <a:pt x="4955630" y="49529"/>
                  </a:lnTo>
                  <a:close/>
                </a:path>
                <a:path w="12550775" h="414020">
                  <a:moveTo>
                    <a:pt x="11092234" y="35559"/>
                  </a:moveTo>
                  <a:lnTo>
                    <a:pt x="10983658" y="35559"/>
                  </a:lnTo>
                  <a:lnTo>
                    <a:pt x="11029001" y="41909"/>
                  </a:lnTo>
                  <a:lnTo>
                    <a:pt x="11069163" y="60959"/>
                  </a:lnTo>
                  <a:lnTo>
                    <a:pt x="11102213" y="90169"/>
                  </a:lnTo>
                  <a:lnTo>
                    <a:pt x="11126217" y="126999"/>
                  </a:lnTo>
                  <a:lnTo>
                    <a:pt x="11139246" y="170179"/>
                  </a:lnTo>
                  <a:lnTo>
                    <a:pt x="11141202" y="185419"/>
                  </a:lnTo>
                  <a:lnTo>
                    <a:pt x="11141202" y="194309"/>
                  </a:lnTo>
                  <a:lnTo>
                    <a:pt x="11131789" y="246379"/>
                  </a:lnTo>
                  <a:lnTo>
                    <a:pt x="11109027" y="288289"/>
                  </a:lnTo>
                  <a:lnTo>
                    <a:pt x="11075115" y="321309"/>
                  </a:lnTo>
                  <a:lnTo>
                    <a:pt x="11032508" y="342899"/>
                  </a:lnTo>
                  <a:lnTo>
                    <a:pt x="10983658" y="350519"/>
                  </a:lnTo>
                  <a:lnTo>
                    <a:pt x="11093109" y="350519"/>
                  </a:lnTo>
                  <a:lnTo>
                    <a:pt x="11118368" y="331469"/>
                  </a:lnTo>
                  <a:lnTo>
                    <a:pt x="11148579" y="293369"/>
                  </a:lnTo>
                  <a:lnTo>
                    <a:pt x="11168508" y="247649"/>
                  </a:lnTo>
                  <a:lnTo>
                    <a:pt x="11176393" y="198119"/>
                  </a:lnTo>
                  <a:lnTo>
                    <a:pt x="12550775" y="198119"/>
                  </a:lnTo>
                  <a:lnTo>
                    <a:pt x="12550775" y="170179"/>
                  </a:lnTo>
                  <a:lnTo>
                    <a:pt x="11175060" y="170179"/>
                  </a:lnTo>
                  <a:lnTo>
                    <a:pt x="11163643" y="124459"/>
                  </a:lnTo>
                  <a:lnTo>
                    <a:pt x="11142088" y="83819"/>
                  </a:lnTo>
                  <a:lnTo>
                    <a:pt x="11111853" y="49529"/>
                  </a:lnTo>
                  <a:lnTo>
                    <a:pt x="11092234" y="35559"/>
                  </a:lnTo>
                  <a:close/>
                </a:path>
                <a:path w="12550775" h="414020">
                  <a:moveTo>
                    <a:pt x="4846751" y="13969"/>
                  </a:moveTo>
                  <a:lnTo>
                    <a:pt x="4801505" y="20319"/>
                  </a:lnTo>
                  <a:lnTo>
                    <a:pt x="4760071" y="35559"/>
                  </a:lnTo>
                  <a:lnTo>
                    <a:pt x="4723704" y="58419"/>
                  </a:lnTo>
                  <a:lnTo>
                    <a:pt x="4693655" y="90169"/>
                  </a:lnTo>
                  <a:lnTo>
                    <a:pt x="4671177" y="126999"/>
                  </a:lnTo>
                  <a:lnTo>
                    <a:pt x="4657521" y="170179"/>
                  </a:lnTo>
                  <a:lnTo>
                    <a:pt x="4693983" y="170179"/>
                  </a:lnTo>
                  <a:lnTo>
                    <a:pt x="4714649" y="121919"/>
                  </a:lnTo>
                  <a:lnTo>
                    <a:pt x="4749069" y="83819"/>
                  </a:lnTo>
                  <a:lnTo>
                    <a:pt x="4794138" y="58419"/>
                  </a:lnTo>
                  <a:lnTo>
                    <a:pt x="4846751" y="49529"/>
                  </a:lnTo>
                  <a:lnTo>
                    <a:pt x="4955630" y="49529"/>
                  </a:lnTo>
                  <a:lnTo>
                    <a:pt x="4933408" y="35559"/>
                  </a:lnTo>
                  <a:lnTo>
                    <a:pt x="4891983" y="20319"/>
                  </a:lnTo>
                  <a:lnTo>
                    <a:pt x="4846751" y="13969"/>
                  </a:lnTo>
                  <a:close/>
                </a:path>
                <a:path w="12550775" h="414020">
                  <a:moveTo>
                    <a:pt x="7885201" y="29209"/>
                  </a:moveTo>
                  <a:lnTo>
                    <a:pt x="7834154" y="35559"/>
                  </a:lnTo>
                  <a:lnTo>
                    <a:pt x="7788247" y="54609"/>
                  </a:lnTo>
                  <a:lnTo>
                    <a:pt x="7749297" y="85089"/>
                  </a:lnTo>
                  <a:lnTo>
                    <a:pt x="7719119" y="123189"/>
                  </a:lnTo>
                  <a:lnTo>
                    <a:pt x="7699527" y="170179"/>
                  </a:lnTo>
                  <a:lnTo>
                    <a:pt x="7736687" y="170179"/>
                  </a:lnTo>
                  <a:lnTo>
                    <a:pt x="7759348" y="126999"/>
                  </a:lnTo>
                  <a:lnTo>
                    <a:pt x="7793308" y="93979"/>
                  </a:lnTo>
                  <a:lnTo>
                    <a:pt x="7836087" y="72389"/>
                  </a:lnTo>
                  <a:lnTo>
                    <a:pt x="7885201" y="63499"/>
                  </a:lnTo>
                  <a:lnTo>
                    <a:pt x="7993500" y="63499"/>
                  </a:lnTo>
                  <a:lnTo>
                    <a:pt x="7982141" y="54609"/>
                  </a:lnTo>
                  <a:lnTo>
                    <a:pt x="7936241" y="35559"/>
                  </a:lnTo>
                  <a:lnTo>
                    <a:pt x="7885201" y="29209"/>
                  </a:lnTo>
                  <a:close/>
                </a:path>
                <a:path w="12550775" h="414020">
                  <a:moveTo>
                    <a:pt x="10983658" y="0"/>
                  </a:moveTo>
                  <a:lnTo>
                    <a:pt x="10936127" y="6349"/>
                  </a:lnTo>
                  <a:lnTo>
                    <a:pt x="10892904" y="22859"/>
                  </a:lnTo>
                  <a:lnTo>
                    <a:pt x="10855447" y="49529"/>
                  </a:lnTo>
                  <a:lnTo>
                    <a:pt x="10825213" y="83819"/>
                  </a:lnTo>
                  <a:lnTo>
                    <a:pt x="10803659" y="124459"/>
                  </a:lnTo>
                  <a:lnTo>
                    <a:pt x="10792244" y="170179"/>
                  </a:lnTo>
                  <a:lnTo>
                    <a:pt x="10828083" y="170179"/>
                  </a:lnTo>
                  <a:lnTo>
                    <a:pt x="10841099" y="126999"/>
                  </a:lnTo>
                  <a:lnTo>
                    <a:pt x="10865097" y="90169"/>
                  </a:lnTo>
                  <a:lnTo>
                    <a:pt x="10898144" y="60959"/>
                  </a:lnTo>
                  <a:lnTo>
                    <a:pt x="10938309" y="41909"/>
                  </a:lnTo>
                  <a:lnTo>
                    <a:pt x="10983658" y="35559"/>
                  </a:lnTo>
                  <a:lnTo>
                    <a:pt x="11092234" y="35559"/>
                  </a:lnTo>
                  <a:lnTo>
                    <a:pt x="11074398" y="22859"/>
                  </a:lnTo>
                  <a:lnTo>
                    <a:pt x="11031180" y="6349"/>
                  </a:lnTo>
                  <a:lnTo>
                    <a:pt x="10983658" y="0"/>
                  </a:lnTo>
                  <a:close/>
                </a:path>
              </a:pathLst>
            </a:custGeom>
            <a:solidFill>
              <a:srgbClr val="BC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302611" y="9818192"/>
              <a:ext cx="228434" cy="22844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662460" y="9818192"/>
              <a:ext cx="228434" cy="22844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8700922" y="9832432"/>
              <a:ext cx="228434" cy="22844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1799379" y="9803977"/>
              <a:ext cx="228434" cy="22844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2400287" y="8192845"/>
              <a:ext cx="9530080" cy="1567815"/>
            </a:xfrm>
            <a:custGeom>
              <a:avLst/>
              <a:gdLst/>
              <a:ahLst/>
              <a:cxnLst/>
              <a:rect l="l" t="t" r="r" b="b"/>
              <a:pathLst>
                <a:path w="9530080" h="1567815">
                  <a:moveTo>
                    <a:pt x="31902" y="537959"/>
                  </a:moveTo>
                  <a:lnTo>
                    <a:pt x="1168" y="537959"/>
                  </a:lnTo>
                  <a:lnTo>
                    <a:pt x="1168" y="624382"/>
                  </a:lnTo>
                  <a:lnTo>
                    <a:pt x="31902" y="624382"/>
                  </a:lnTo>
                  <a:lnTo>
                    <a:pt x="31902" y="537959"/>
                  </a:lnTo>
                  <a:close/>
                </a:path>
                <a:path w="9530080" h="1567815">
                  <a:moveTo>
                    <a:pt x="31902" y="392480"/>
                  </a:moveTo>
                  <a:lnTo>
                    <a:pt x="1168" y="392480"/>
                  </a:lnTo>
                  <a:lnTo>
                    <a:pt x="1168" y="451561"/>
                  </a:lnTo>
                  <a:lnTo>
                    <a:pt x="31902" y="451561"/>
                  </a:lnTo>
                  <a:lnTo>
                    <a:pt x="31902" y="392480"/>
                  </a:lnTo>
                  <a:close/>
                </a:path>
                <a:path w="9530080" h="1567815">
                  <a:moveTo>
                    <a:pt x="33096" y="821283"/>
                  </a:moveTo>
                  <a:lnTo>
                    <a:pt x="0" y="821283"/>
                  </a:lnTo>
                  <a:lnTo>
                    <a:pt x="0" y="1567802"/>
                  </a:lnTo>
                  <a:lnTo>
                    <a:pt x="33096" y="1567802"/>
                  </a:lnTo>
                  <a:lnTo>
                    <a:pt x="33096" y="821283"/>
                  </a:lnTo>
                  <a:close/>
                </a:path>
                <a:path w="9530080" h="1567815">
                  <a:moveTo>
                    <a:pt x="3375228" y="411873"/>
                  </a:moveTo>
                  <a:lnTo>
                    <a:pt x="3344481" y="411873"/>
                  </a:lnTo>
                  <a:lnTo>
                    <a:pt x="3344481" y="536295"/>
                  </a:lnTo>
                  <a:lnTo>
                    <a:pt x="3375228" y="536295"/>
                  </a:lnTo>
                  <a:lnTo>
                    <a:pt x="3375228" y="411873"/>
                  </a:lnTo>
                  <a:close/>
                </a:path>
                <a:path w="9530080" h="1567815">
                  <a:moveTo>
                    <a:pt x="3375228" y="162979"/>
                  </a:moveTo>
                  <a:lnTo>
                    <a:pt x="3344481" y="162979"/>
                  </a:lnTo>
                  <a:lnTo>
                    <a:pt x="3344481" y="287439"/>
                  </a:lnTo>
                  <a:lnTo>
                    <a:pt x="3375228" y="287439"/>
                  </a:lnTo>
                  <a:lnTo>
                    <a:pt x="3375228" y="162979"/>
                  </a:lnTo>
                  <a:close/>
                </a:path>
                <a:path w="9530080" h="1567815">
                  <a:moveTo>
                    <a:pt x="3392957" y="821283"/>
                  </a:moveTo>
                  <a:lnTo>
                    <a:pt x="3359861" y="821283"/>
                  </a:lnTo>
                  <a:lnTo>
                    <a:pt x="3359861" y="1567802"/>
                  </a:lnTo>
                  <a:lnTo>
                    <a:pt x="3392957" y="1567802"/>
                  </a:lnTo>
                  <a:lnTo>
                    <a:pt x="3392957" y="821283"/>
                  </a:lnTo>
                  <a:close/>
                </a:path>
                <a:path w="9530080" h="1567815">
                  <a:moveTo>
                    <a:pt x="6425044" y="256692"/>
                  </a:moveTo>
                  <a:lnTo>
                    <a:pt x="6394310" y="256692"/>
                  </a:lnTo>
                  <a:lnTo>
                    <a:pt x="6394310" y="385051"/>
                  </a:lnTo>
                  <a:lnTo>
                    <a:pt x="6425044" y="385051"/>
                  </a:lnTo>
                  <a:lnTo>
                    <a:pt x="6425044" y="256692"/>
                  </a:lnTo>
                  <a:close/>
                </a:path>
                <a:path w="9530080" h="1567815">
                  <a:moveTo>
                    <a:pt x="6425044" y="0"/>
                  </a:moveTo>
                  <a:lnTo>
                    <a:pt x="6394310" y="0"/>
                  </a:lnTo>
                  <a:lnTo>
                    <a:pt x="6394310" y="128358"/>
                  </a:lnTo>
                  <a:lnTo>
                    <a:pt x="6425044" y="128358"/>
                  </a:lnTo>
                  <a:lnTo>
                    <a:pt x="6425044" y="0"/>
                  </a:lnTo>
                  <a:close/>
                </a:path>
                <a:path w="9530080" h="1567815">
                  <a:moveTo>
                    <a:pt x="6431407" y="821283"/>
                  </a:moveTo>
                  <a:lnTo>
                    <a:pt x="6398311" y="821283"/>
                  </a:lnTo>
                  <a:lnTo>
                    <a:pt x="6398311" y="1567802"/>
                  </a:lnTo>
                  <a:lnTo>
                    <a:pt x="6431407" y="1567802"/>
                  </a:lnTo>
                  <a:lnTo>
                    <a:pt x="6431407" y="821283"/>
                  </a:lnTo>
                  <a:close/>
                </a:path>
                <a:path w="9530080" h="1567815">
                  <a:moveTo>
                    <a:pt x="9528696" y="36893"/>
                  </a:moveTo>
                  <a:lnTo>
                    <a:pt x="9497962" y="36893"/>
                  </a:lnTo>
                  <a:lnTo>
                    <a:pt x="9497962" y="148564"/>
                  </a:lnTo>
                  <a:lnTo>
                    <a:pt x="9528696" y="148564"/>
                  </a:lnTo>
                  <a:lnTo>
                    <a:pt x="9528696" y="36893"/>
                  </a:lnTo>
                  <a:close/>
                </a:path>
                <a:path w="9530080" h="1567815">
                  <a:moveTo>
                    <a:pt x="9529864" y="821283"/>
                  </a:moveTo>
                  <a:lnTo>
                    <a:pt x="9496768" y="821283"/>
                  </a:lnTo>
                  <a:lnTo>
                    <a:pt x="9496768" y="1532356"/>
                  </a:lnTo>
                  <a:lnTo>
                    <a:pt x="9529864" y="1532356"/>
                  </a:lnTo>
                  <a:lnTo>
                    <a:pt x="9529864" y="821283"/>
                  </a:lnTo>
                  <a:close/>
                </a:path>
              </a:pathLst>
            </a:custGeom>
            <a:solidFill>
              <a:srgbClr val="BCBF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/>
          <p:nvPr/>
        </p:nvSpPr>
        <p:spPr>
          <a:xfrm>
            <a:off x="11898248" y="8006435"/>
            <a:ext cx="31115" cy="111760"/>
          </a:xfrm>
          <a:custGeom>
            <a:avLst/>
            <a:gdLst/>
            <a:ahLst/>
            <a:cxnLst/>
            <a:rect l="l" t="t" r="r" b="b"/>
            <a:pathLst>
              <a:path w="31115" h="111759">
                <a:moveTo>
                  <a:pt x="30733" y="0"/>
                </a:moveTo>
                <a:lnTo>
                  <a:pt x="0" y="0"/>
                </a:lnTo>
                <a:lnTo>
                  <a:pt x="0" y="111633"/>
                </a:lnTo>
                <a:lnTo>
                  <a:pt x="30733" y="111633"/>
                </a:lnTo>
                <a:lnTo>
                  <a:pt x="30733" y="0"/>
                </a:lnTo>
                <a:close/>
              </a:path>
            </a:pathLst>
          </a:custGeom>
          <a:solidFill>
            <a:srgbClr val="BC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898248" y="7783105"/>
            <a:ext cx="31115" cy="111760"/>
          </a:xfrm>
          <a:custGeom>
            <a:avLst/>
            <a:gdLst/>
            <a:ahLst/>
            <a:cxnLst/>
            <a:rect l="l" t="t" r="r" b="b"/>
            <a:pathLst>
              <a:path w="31115" h="111759">
                <a:moveTo>
                  <a:pt x="30733" y="0"/>
                </a:moveTo>
                <a:lnTo>
                  <a:pt x="0" y="0"/>
                </a:lnTo>
                <a:lnTo>
                  <a:pt x="0" y="111658"/>
                </a:lnTo>
                <a:lnTo>
                  <a:pt x="30733" y="111658"/>
                </a:lnTo>
                <a:lnTo>
                  <a:pt x="30733" y="0"/>
                </a:lnTo>
                <a:close/>
              </a:path>
            </a:pathLst>
          </a:custGeom>
          <a:solidFill>
            <a:srgbClr val="BC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1898248" y="7559750"/>
            <a:ext cx="31115" cy="111760"/>
          </a:xfrm>
          <a:custGeom>
            <a:avLst/>
            <a:gdLst/>
            <a:ahLst/>
            <a:cxnLst/>
            <a:rect l="l" t="t" r="r" b="b"/>
            <a:pathLst>
              <a:path w="31115" h="111759">
                <a:moveTo>
                  <a:pt x="30733" y="0"/>
                </a:moveTo>
                <a:lnTo>
                  <a:pt x="0" y="0"/>
                </a:lnTo>
                <a:lnTo>
                  <a:pt x="0" y="111671"/>
                </a:lnTo>
                <a:lnTo>
                  <a:pt x="30733" y="111671"/>
                </a:lnTo>
                <a:lnTo>
                  <a:pt x="30733" y="0"/>
                </a:lnTo>
                <a:close/>
              </a:path>
            </a:pathLst>
          </a:custGeom>
          <a:solidFill>
            <a:srgbClr val="BC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1898248" y="7336421"/>
            <a:ext cx="31115" cy="111760"/>
          </a:xfrm>
          <a:custGeom>
            <a:avLst/>
            <a:gdLst/>
            <a:ahLst/>
            <a:cxnLst/>
            <a:rect l="l" t="t" r="r" b="b"/>
            <a:pathLst>
              <a:path w="31115" h="111759">
                <a:moveTo>
                  <a:pt x="30733" y="0"/>
                </a:moveTo>
                <a:lnTo>
                  <a:pt x="0" y="0"/>
                </a:lnTo>
                <a:lnTo>
                  <a:pt x="0" y="111671"/>
                </a:lnTo>
                <a:lnTo>
                  <a:pt x="30733" y="111671"/>
                </a:lnTo>
                <a:lnTo>
                  <a:pt x="30733" y="0"/>
                </a:lnTo>
                <a:close/>
              </a:path>
            </a:pathLst>
          </a:custGeom>
          <a:solidFill>
            <a:srgbClr val="BC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898248" y="7113104"/>
            <a:ext cx="31115" cy="111760"/>
          </a:xfrm>
          <a:custGeom>
            <a:avLst/>
            <a:gdLst/>
            <a:ahLst/>
            <a:cxnLst/>
            <a:rect l="l" t="t" r="r" b="b"/>
            <a:pathLst>
              <a:path w="31115" h="111759">
                <a:moveTo>
                  <a:pt x="30733" y="0"/>
                </a:moveTo>
                <a:lnTo>
                  <a:pt x="0" y="0"/>
                </a:lnTo>
                <a:lnTo>
                  <a:pt x="0" y="111645"/>
                </a:lnTo>
                <a:lnTo>
                  <a:pt x="30733" y="111645"/>
                </a:lnTo>
                <a:lnTo>
                  <a:pt x="30733" y="0"/>
                </a:lnTo>
                <a:close/>
              </a:path>
            </a:pathLst>
          </a:custGeom>
          <a:solidFill>
            <a:srgbClr val="BC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898248" y="6889787"/>
            <a:ext cx="31115" cy="111760"/>
          </a:xfrm>
          <a:custGeom>
            <a:avLst/>
            <a:gdLst/>
            <a:ahLst/>
            <a:cxnLst/>
            <a:rect l="l" t="t" r="r" b="b"/>
            <a:pathLst>
              <a:path w="31115" h="111759">
                <a:moveTo>
                  <a:pt x="30733" y="0"/>
                </a:moveTo>
                <a:lnTo>
                  <a:pt x="0" y="0"/>
                </a:lnTo>
                <a:lnTo>
                  <a:pt x="0" y="111658"/>
                </a:lnTo>
                <a:lnTo>
                  <a:pt x="30733" y="111658"/>
                </a:lnTo>
                <a:lnTo>
                  <a:pt x="30733" y="0"/>
                </a:lnTo>
                <a:close/>
              </a:path>
            </a:pathLst>
          </a:custGeom>
          <a:solidFill>
            <a:srgbClr val="BC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794597" y="7936153"/>
            <a:ext cx="31115" cy="128905"/>
          </a:xfrm>
          <a:custGeom>
            <a:avLst/>
            <a:gdLst/>
            <a:ahLst/>
            <a:cxnLst/>
            <a:rect l="l" t="t" r="r" b="b"/>
            <a:pathLst>
              <a:path w="31115" h="128904">
                <a:moveTo>
                  <a:pt x="30733" y="0"/>
                </a:moveTo>
                <a:lnTo>
                  <a:pt x="0" y="0"/>
                </a:lnTo>
                <a:lnTo>
                  <a:pt x="0" y="128333"/>
                </a:lnTo>
                <a:lnTo>
                  <a:pt x="30733" y="128333"/>
                </a:lnTo>
                <a:lnTo>
                  <a:pt x="30733" y="0"/>
                </a:lnTo>
                <a:close/>
              </a:path>
            </a:pathLst>
          </a:custGeom>
          <a:solidFill>
            <a:srgbClr val="BC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794597" y="7679448"/>
            <a:ext cx="31115" cy="128905"/>
          </a:xfrm>
          <a:custGeom>
            <a:avLst/>
            <a:gdLst/>
            <a:ahLst/>
            <a:cxnLst/>
            <a:rect l="l" t="t" r="r" b="b"/>
            <a:pathLst>
              <a:path w="31115" h="128904">
                <a:moveTo>
                  <a:pt x="30733" y="0"/>
                </a:moveTo>
                <a:lnTo>
                  <a:pt x="0" y="0"/>
                </a:lnTo>
                <a:lnTo>
                  <a:pt x="0" y="128358"/>
                </a:lnTo>
                <a:lnTo>
                  <a:pt x="30733" y="128358"/>
                </a:lnTo>
                <a:lnTo>
                  <a:pt x="30733" y="0"/>
                </a:lnTo>
                <a:close/>
              </a:path>
            </a:pathLst>
          </a:custGeom>
          <a:solidFill>
            <a:srgbClr val="BCBFB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4192879" y="7656918"/>
            <a:ext cx="2918460" cy="6719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69570">
              <a:lnSpc>
                <a:spcPct val="100000"/>
              </a:lnSpc>
              <a:spcBef>
                <a:spcPts val="100"/>
              </a:spcBef>
            </a:pPr>
            <a:r>
              <a:rPr sz="2100" spc="75" dirty="0" err="1">
                <a:solidFill>
                  <a:srgbClr val="231F20"/>
                </a:solidFill>
                <a:latin typeface="Verdana"/>
                <a:cs typeface="Verdana"/>
              </a:rPr>
              <a:t>Nombre</a:t>
            </a:r>
            <a:r>
              <a:rPr sz="2100" spc="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100" spc="10" dirty="0" err="1" smtClean="0">
                <a:solidFill>
                  <a:srgbClr val="231F20"/>
                </a:solidFill>
                <a:latin typeface="Verdana"/>
                <a:cs typeface="Verdana"/>
              </a:rPr>
              <a:t>d’actifs</a:t>
            </a:r>
            <a:endParaRPr lang="fr-FR" sz="2100" spc="10" dirty="0" smtClean="0">
              <a:solidFill>
                <a:srgbClr val="231F20"/>
              </a:solidFill>
              <a:latin typeface="Verdana"/>
              <a:cs typeface="Verdana"/>
            </a:endParaRPr>
          </a:p>
          <a:p>
            <a:pPr marL="12700" marR="5080" indent="369570">
              <a:lnSpc>
                <a:spcPct val="100000"/>
              </a:lnSpc>
              <a:spcBef>
                <a:spcPts val="100"/>
              </a:spcBef>
            </a:pPr>
            <a:r>
              <a:rPr sz="2100" spc="10" dirty="0" smtClean="0">
                <a:solidFill>
                  <a:srgbClr val="231F20"/>
                </a:solidFill>
                <a:latin typeface="Verdana"/>
                <a:cs typeface="Verdana"/>
              </a:rPr>
              <a:t>  </a:t>
            </a:r>
            <a:r>
              <a:rPr lang="fr-FR" sz="2100" spc="10" dirty="0" smtClean="0">
                <a:solidFill>
                  <a:srgbClr val="231F20"/>
                </a:solidFill>
                <a:latin typeface="Verdana"/>
                <a:cs typeface="Verdana"/>
              </a:rPr>
              <a:t>   </a:t>
            </a:r>
            <a:r>
              <a:rPr lang="fr-FR" sz="2100" spc="-25" dirty="0" smtClean="0">
                <a:solidFill>
                  <a:srgbClr val="231F20"/>
                </a:solidFill>
                <a:latin typeface="Verdana"/>
                <a:cs typeface="Verdana"/>
              </a:rPr>
              <a:t>en VENDEE</a:t>
            </a:r>
            <a:endParaRPr sz="2100" dirty="0">
              <a:latin typeface="Verdana"/>
              <a:cs typeface="Verdana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212228" y="6923861"/>
            <a:ext cx="2971647" cy="982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2290" marR="5080" indent="-530225" algn="ctr">
              <a:lnSpc>
                <a:spcPct val="100000"/>
              </a:lnSpc>
              <a:spcBef>
                <a:spcPts val="100"/>
              </a:spcBef>
            </a:pPr>
            <a:r>
              <a:rPr sz="2100" spc="-65" dirty="0">
                <a:solidFill>
                  <a:srgbClr val="231F20"/>
                </a:solidFill>
                <a:latin typeface="Verdana"/>
                <a:cs typeface="Verdana"/>
              </a:rPr>
              <a:t>Taux </a:t>
            </a:r>
            <a:r>
              <a:rPr sz="2100" spc="70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100" spc="-32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100" spc="55" dirty="0" err="1">
                <a:solidFill>
                  <a:srgbClr val="231F20"/>
                </a:solidFill>
                <a:latin typeface="Verdana"/>
                <a:cs typeface="Verdana"/>
              </a:rPr>
              <a:t>chômage</a:t>
            </a:r>
            <a:r>
              <a:rPr sz="2100" spc="55" dirty="0">
                <a:solidFill>
                  <a:srgbClr val="231F20"/>
                </a:solidFill>
                <a:latin typeface="Verdana"/>
                <a:cs typeface="Verdana"/>
              </a:rPr>
              <a:t>  </a:t>
            </a:r>
            <a:r>
              <a:rPr lang="fr-FR" sz="2100" spc="40" dirty="0" smtClean="0">
                <a:solidFill>
                  <a:srgbClr val="231F20"/>
                </a:solidFill>
                <a:latin typeface="Verdana"/>
                <a:cs typeface="Verdana"/>
              </a:rPr>
              <a:t>4</a:t>
            </a:r>
            <a:r>
              <a:rPr lang="fr-FR" sz="2100" spc="40" baseline="30000" dirty="0" smtClean="0">
                <a:solidFill>
                  <a:srgbClr val="231F20"/>
                </a:solidFill>
                <a:latin typeface="Verdana"/>
                <a:cs typeface="Verdana"/>
              </a:rPr>
              <a:t>ème</a:t>
            </a:r>
            <a:r>
              <a:rPr lang="fr-FR" sz="2100" spc="40" dirty="0" smtClean="0">
                <a:solidFill>
                  <a:srgbClr val="231F20"/>
                </a:solidFill>
                <a:latin typeface="Verdana"/>
                <a:cs typeface="Verdana"/>
              </a:rPr>
              <a:t> trimestre 2020 en VENDEE</a:t>
            </a:r>
            <a:endParaRPr sz="2100" dirty="0">
              <a:latin typeface="Verdana"/>
              <a:cs typeface="Verdana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691368" y="4200219"/>
            <a:ext cx="3150870" cy="4851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500" spc="25" dirty="0">
                <a:solidFill>
                  <a:srgbClr val="231F20"/>
                </a:solidFill>
                <a:latin typeface="Verdana"/>
                <a:cs typeface="Verdana"/>
              </a:rPr>
              <a:t>Arnaud </a:t>
            </a:r>
            <a:r>
              <a:rPr sz="1500" spc="20" dirty="0">
                <a:solidFill>
                  <a:srgbClr val="231F20"/>
                </a:solidFill>
                <a:latin typeface="Verdana"/>
                <a:cs typeface="Verdana"/>
              </a:rPr>
              <a:t>Rollin </a:t>
            </a:r>
            <a:r>
              <a:rPr sz="1500" spc="35" dirty="0">
                <a:solidFill>
                  <a:srgbClr val="231F20"/>
                </a:solidFill>
                <a:latin typeface="Verdana"/>
                <a:cs typeface="Verdana"/>
              </a:rPr>
              <a:t>- </a:t>
            </a:r>
            <a:r>
              <a:rPr sz="1500" spc="40" dirty="0">
                <a:solidFill>
                  <a:srgbClr val="231F20"/>
                </a:solidFill>
                <a:latin typeface="Verdana"/>
                <a:cs typeface="Verdana"/>
              </a:rPr>
              <a:t>DRH </a:t>
            </a:r>
            <a:r>
              <a:rPr sz="1500" spc="50" dirty="0">
                <a:solidFill>
                  <a:srgbClr val="231F20"/>
                </a:solidFill>
                <a:latin typeface="Verdana"/>
                <a:cs typeface="Verdana"/>
              </a:rPr>
              <a:t>du </a:t>
            </a:r>
            <a:r>
              <a:rPr sz="1500" spc="20" dirty="0">
                <a:solidFill>
                  <a:srgbClr val="231F20"/>
                </a:solidFill>
                <a:latin typeface="Verdana"/>
                <a:cs typeface="Verdana"/>
              </a:rPr>
              <a:t>Groupe  </a:t>
            </a:r>
            <a:r>
              <a:rPr sz="1500" spc="10" dirty="0">
                <a:solidFill>
                  <a:srgbClr val="231F20"/>
                </a:solidFill>
                <a:latin typeface="Verdana"/>
                <a:cs typeface="Verdana"/>
              </a:rPr>
              <a:t>Atlantic, </a:t>
            </a:r>
            <a:r>
              <a:rPr sz="1500" dirty="0">
                <a:solidFill>
                  <a:srgbClr val="231F20"/>
                </a:solidFill>
                <a:latin typeface="Verdana"/>
                <a:cs typeface="Verdana"/>
              </a:rPr>
              <a:t>La</a:t>
            </a:r>
            <a:r>
              <a:rPr sz="1500" spc="-2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500" spc="10" dirty="0">
                <a:solidFill>
                  <a:srgbClr val="231F20"/>
                </a:solidFill>
                <a:latin typeface="Verdana"/>
                <a:cs typeface="Verdana"/>
              </a:rPr>
              <a:t>Roche-sur-Yon</a:t>
            </a:r>
            <a:endParaRPr sz="1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2538005"/>
            <a:ext cx="14400530" cy="0"/>
          </a:xfrm>
          <a:custGeom>
            <a:avLst/>
            <a:gdLst/>
            <a:ahLst/>
            <a:cxnLst/>
            <a:rect l="l" t="t" r="r" b="b"/>
            <a:pathLst>
              <a:path w="14400530">
                <a:moveTo>
                  <a:pt x="0" y="0"/>
                </a:moveTo>
                <a:lnTo>
                  <a:pt x="14400021" y="0"/>
                </a:lnTo>
              </a:path>
            </a:pathLst>
          </a:custGeom>
          <a:ln w="12700">
            <a:solidFill>
              <a:srgbClr val="7778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282163" y="409371"/>
            <a:ext cx="354330" cy="353060"/>
          </a:xfrm>
          <a:custGeom>
            <a:avLst/>
            <a:gdLst/>
            <a:ahLst/>
            <a:cxnLst/>
            <a:rect l="l" t="t" r="r" b="b"/>
            <a:pathLst>
              <a:path w="354329" h="353059">
                <a:moveTo>
                  <a:pt x="177355" y="0"/>
                </a:moveTo>
                <a:lnTo>
                  <a:pt x="121077" y="7973"/>
                </a:lnTo>
                <a:lnTo>
                  <a:pt x="76154" y="29426"/>
                </a:lnTo>
                <a:lnTo>
                  <a:pt x="42086" y="60658"/>
                </a:lnTo>
                <a:lnTo>
                  <a:pt x="18371" y="97966"/>
                </a:lnTo>
                <a:lnTo>
                  <a:pt x="4509" y="137650"/>
                </a:lnTo>
                <a:lnTo>
                  <a:pt x="0" y="176009"/>
                </a:lnTo>
                <a:lnTo>
                  <a:pt x="4371" y="217247"/>
                </a:lnTo>
                <a:lnTo>
                  <a:pt x="17870" y="257886"/>
                </a:lnTo>
                <a:lnTo>
                  <a:pt x="41071" y="294849"/>
                </a:lnTo>
                <a:lnTo>
                  <a:pt x="74551" y="325060"/>
                </a:lnTo>
                <a:lnTo>
                  <a:pt x="118886" y="345442"/>
                </a:lnTo>
                <a:lnTo>
                  <a:pt x="174650" y="352920"/>
                </a:lnTo>
                <a:lnTo>
                  <a:pt x="225622" y="346285"/>
                </a:lnTo>
                <a:lnTo>
                  <a:pt x="250167" y="335813"/>
                </a:lnTo>
                <a:lnTo>
                  <a:pt x="186804" y="335813"/>
                </a:lnTo>
                <a:lnTo>
                  <a:pt x="140709" y="327951"/>
                </a:lnTo>
                <a:lnTo>
                  <a:pt x="101097" y="305332"/>
                </a:lnTo>
                <a:lnTo>
                  <a:pt x="70128" y="269403"/>
                </a:lnTo>
                <a:lnTo>
                  <a:pt x="49962" y="221613"/>
                </a:lnTo>
                <a:lnTo>
                  <a:pt x="42760" y="163410"/>
                </a:lnTo>
                <a:lnTo>
                  <a:pt x="49213" y="110149"/>
                </a:lnTo>
                <a:lnTo>
                  <a:pt x="67376" y="68686"/>
                </a:lnTo>
                <a:lnTo>
                  <a:pt x="95457" y="39043"/>
                </a:lnTo>
                <a:lnTo>
                  <a:pt x="131664" y="21242"/>
                </a:lnTo>
                <a:lnTo>
                  <a:pt x="174205" y="15303"/>
                </a:lnTo>
                <a:lnTo>
                  <a:pt x="253816" y="15303"/>
                </a:lnTo>
                <a:lnTo>
                  <a:pt x="225626" y="5221"/>
                </a:lnTo>
                <a:lnTo>
                  <a:pt x="177355" y="0"/>
                </a:lnTo>
                <a:close/>
              </a:path>
              <a:path w="354329" h="353059">
                <a:moveTo>
                  <a:pt x="253816" y="15303"/>
                </a:moveTo>
                <a:lnTo>
                  <a:pt x="174205" y="15303"/>
                </a:lnTo>
                <a:lnTo>
                  <a:pt x="215747" y="22207"/>
                </a:lnTo>
                <a:lnTo>
                  <a:pt x="253098" y="42660"/>
                </a:lnTo>
                <a:lnTo>
                  <a:pt x="283362" y="76271"/>
                </a:lnTo>
                <a:lnTo>
                  <a:pt x="303644" y="122649"/>
                </a:lnTo>
                <a:lnTo>
                  <a:pt x="311048" y="181406"/>
                </a:lnTo>
                <a:lnTo>
                  <a:pt x="302016" y="247769"/>
                </a:lnTo>
                <a:lnTo>
                  <a:pt x="278982" y="292350"/>
                </a:lnTo>
                <a:lnTo>
                  <a:pt x="248039" y="319190"/>
                </a:lnTo>
                <a:lnTo>
                  <a:pt x="215282" y="332331"/>
                </a:lnTo>
                <a:lnTo>
                  <a:pt x="186804" y="335813"/>
                </a:lnTo>
                <a:lnTo>
                  <a:pt x="250167" y="335813"/>
                </a:lnTo>
                <a:lnTo>
                  <a:pt x="305133" y="298678"/>
                </a:lnTo>
                <a:lnTo>
                  <a:pt x="331797" y="261358"/>
                </a:lnTo>
                <a:lnTo>
                  <a:pt x="348483" y="217459"/>
                </a:lnTo>
                <a:lnTo>
                  <a:pt x="354253" y="168808"/>
                </a:lnTo>
                <a:lnTo>
                  <a:pt x="348183" y="119888"/>
                </a:lnTo>
                <a:lnTo>
                  <a:pt x="330898" y="78431"/>
                </a:lnTo>
                <a:lnTo>
                  <a:pt x="303785" y="45075"/>
                </a:lnTo>
                <a:lnTo>
                  <a:pt x="268232" y="20459"/>
                </a:lnTo>
                <a:lnTo>
                  <a:pt x="253816" y="153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9782809" y="306006"/>
            <a:ext cx="1138555" cy="549910"/>
            <a:chOff x="9782809" y="306006"/>
            <a:chExt cx="1138555" cy="549910"/>
          </a:xfrm>
        </p:grpSpPr>
        <p:sp>
          <p:nvSpPr>
            <p:cNvPr id="6" name="object 6"/>
            <p:cNvSpPr/>
            <p:nvPr/>
          </p:nvSpPr>
          <p:spPr>
            <a:xfrm>
              <a:off x="9782810" y="409371"/>
              <a:ext cx="1138555" cy="353060"/>
            </a:xfrm>
            <a:custGeom>
              <a:avLst/>
              <a:gdLst/>
              <a:ahLst/>
              <a:cxnLst/>
              <a:rect l="l" t="t" r="r" b="b"/>
              <a:pathLst>
                <a:path w="1138554" h="353059">
                  <a:moveTo>
                    <a:pt x="340309" y="341668"/>
                  </a:moveTo>
                  <a:lnTo>
                    <a:pt x="338505" y="340321"/>
                  </a:lnTo>
                  <a:lnTo>
                    <a:pt x="327253" y="340321"/>
                  </a:lnTo>
                  <a:lnTo>
                    <a:pt x="318693" y="338963"/>
                  </a:lnTo>
                  <a:lnTo>
                    <a:pt x="281025" y="322199"/>
                  </a:lnTo>
                  <a:lnTo>
                    <a:pt x="243319" y="283425"/>
                  </a:lnTo>
                  <a:lnTo>
                    <a:pt x="196672" y="225348"/>
                  </a:lnTo>
                  <a:lnTo>
                    <a:pt x="178219" y="201663"/>
                  </a:lnTo>
                  <a:lnTo>
                    <a:pt x="170154" y="191312"/>
                  </a:lnTo>
                  <a:lnTo>
                    <a:pt x="172669" y="188620"/>
                  </a:lnTo>
                  <a:lnTo>
                    <a:pt x="195745" y="163995"/>
                  </a:lnTo>
                  <a:lnTo>
                    <a:pt x="212572" y="137807"/>
                  </a:lnTo>
                  <a:lnTo>
                    <a:pt x="221805" y="112382"/>
                  </a:lnTo>
                  <a:lnTo>
                    <a:pt x="224624" y="87337"/>
                  </a:lnTo>
                  <a:lnTo>
                    <a:pt x="221348" y="65811"/>
                  </a:lnTo>
                  <a:lnTo>
                    <a:pt x="213309" y="48120"/>
                  </a:lnTo>
                  <a:lnTo>
                    <a:pt x="203149" y="34734"/>
                  </a:lnTo>
                  <a:lnTo>
                    <a:pt x="193560" y="26111"/>
                  </a:lnTo>
                  <a:lnTo>
                    <a:pt x="186804" y="22440"/>
                  </a:lnTo>
                  <a:lnTo>
                    <a:pt x="186804" y="110744"/>
                  </a:lnTo>
                  <a:lnTo>
                    <a:pt x="184721" y="134493"/>
                  </a:lnTo>
                  <a:lnTo>
                    <a:pt x="159346" y="180060"/>
                  </a:lnTo>
                  <a:lnTo>
                    <a:pt x="125590" y="188620"/>
                  </a:lnTo>
                  <a:lnTo>
                    <a:pt x="110794" y="188074"/>
                  </a:lnTo>
                  <a:lnTo>
                    <a:pt x="75171" y="178257"/>
                  </a:lnTo>
                  <a:lnTo>
                    <a:pt x="75171" y="26111"/>
                  </a:lnTo>
                  <a:lnTo>
                    <a:pt x="108927" y="20713"/>
                  </a:lnTo>
                  <a:lnTo>
                    <a:pt x="141414" y="26873"/>
                  </a:lnTo>
                  <a:lnTo>
                    <a:pt x="165925" y="44627"/>
                  </a:lnTo>
                  <a:lnTo>
                    <a:pt x="181406" y="72948"/>
                  </a:lnTo>
                  <a:lnTo>
                    <a:pt x="186804" y="110744"/>
                  </a:lnTo>
                  <a:lnTo>
                    <a:pt x="186804" y="22440"/>
                  </a:lnTo>
                  <a:lnTo>
                    <a:pt x="137693" y="7658"/>
                  </a:lnTo>
                  <a:lnTo>
                    <a:pt x="111188" y="6311"/>
                  </a:lnTo>
                  <a:lnTo>
                    <a:pt x="97688" y="6527"/>
                  </a:lnTo>
                  <a:lnTo>
                    <a:pt x="58064" y="7658"/>
                  </a:lnTo>
                  <a:lnTo>
                    <a:pt x="23355" y="6527"/>
                  </a:lnTo>
                  <a:lnTo>
                    <a:pt x="7188" y="6311"/>
                  </a:lnTo>
                  <a:lnTo>
                    <a:pt x="2247" y="6311"/>
                  </a:lnTo>
                  <a:lnTo>
                    <a:pt x="0" y="7200"/>
                  </a:lnTo>
                  <a:lnTo>
                    <a:pt x="0" y="11709"/>
                  </a:lnTo>
                  <a:lnTo>
                    <a:pt x="1803" y="12611"/>
                  </a:lnTo>
                  <a:lnTo>
                    <a:pt x="7645" y="12611"/>
                  </a:lnTo>
                  <a:lnTo>
                    <a:pt x="15303" y="13055"/>
                  </a:lnTo>
                  <a:lnTo>
                    <a:pt x="38773" y="51015"/>
                  </a:lnTo>
                  <a:lnTo>
                    <a:pt x="39027" y="256197"/>
                  </a:lnTo>
                  <a:lnTo>
                    <a:pt x="38862" y="274040"/>
                  </a:lnTo>
                  <a:lnTo>
                    <a:pt x="36893" y="313766"/>
                  </a:lnTo>
                  <a:lnTo>
                    <a:pt x="14401" y="340321"/>
                  </a:lnTo>
                  <a:lnTo>
                    <a:pt x="7645" y="340321"/>
                  </a:lnTo>
                  <a:lnTo>
                    <a:pt x="6743" y="341668"/>
                  </a:lnTo>
                  <a:lnTo>
                    <a:pt x="6743" y="345706"/>
                  </a:lnTo>
                  <a:lnTo>
                    <a:pt x="9004" y="346621"/>
                  </a:lnTo>
                  <a:lnTo>
                    <a:pt x="13957" y="346621"/>
                  </a:lnTo>
                  <a:lnTo>
                    <a:pt x="26187" y="346417"/>
                  </a:lnTo>
                  <a:lnTo>
                    <a:pt x="56261" y="345262"/>
                  </a:lnTo>
                  <a:lnTo>
                    <a:pt x="92849" y="346417"/>
                  </a:lnTo>
                  <a:lnTo>
                    <a:pt x="111633" y="346621"/>
                  </a:lnTo>
                  <a:lnTo>
                    <a:pt x="116586" y="346621"/>
                  </a:lnTo>
                  <a:lnTo>
                    <a:pt x="118833" y="345262"/>
                  </a:lnTo>
                  <a:lnTo>
                    <a:pt x="118833" y="341668"/>
                  </a:lnTo>
                  <a:lnTo>
                    <a:pt x="117932" y="340321"/>
                  </a:lnTo>
                  <a:lnTo>
                    <a:pt x="111188" y="340321"/>
                  </a:lnTo>
                  <a:lnTo>
                    <a:pt x="101282" y="339420"/>
                  </a:lnTo>
                  <a:lnTo>
                    <a:pt x="76111" y="296595"/>
                  </a:lnTo>
                  <a:lnTo>
                    <a:pt x="75285" y="256197"/>
                  </a:lnTo>
                  <a:lnTo>
                    <a:pt x="75171" y="203022"/>
                  </a:lnTo>
                  <a:lnTo>
                    <a:pt x="76073" y="201663"/>
                  </a:lnTo>
                  <a:lnTo>
                    <a:pt x="78320" y="201663"/>
                  </a:lnTo>
                  <a:lnTo>
                    <a:pt x="133692" y="202565"/>
                  </a:lnTo>
                  <a:lnTo>
                    <a:pt x="136385" y="202565"/>
                  </a:lnTo>
                  <a:lnTo>
                    <a:pt x="137744" y="203466"/>
                  </a:lnTo>
                  <a:lnTo>
                    <a:pt x="139547" y="205270"/>
                  </a:lnTo>
                  <a:lnTo>
                    <a:pt x="148336" y="217144"/>
                  </a:lnTo>
                  <a:lnTo>
                    <a:pt x="174218" y="252691"/>
                  </a:lnTo>
                  <a:lnTo>
                    <a:pt x="188607" y="271894"/>
                  </a:lnTo>
                  <a:lnTo>
                    <a:pt x="221348" y="313766"/>
                  </a:lnTo>
                  <a:lnTo>
                    <a:pt x="258292" y="342061"/>
                  </a:lnTo>
                  <a:lnTo>
                    <a:pt x="297548" y="346621"/>
                  </a:lnTo>
                  <a:lnTo>
                    <a:pt x="337604" y="346621"/>
                  </a:lnTo>
                  <a:lnTo>
                    <a:pt x="340309" y="345706"/>
                  </a:lnTo>
                  <a:lnTo>
                    <a:pt x="340309" y="341668"/>
                  </a:lnTo>
                  <a:close/>
                </a:path>
                <a:path w="1138554" h="353059">
                  <a:moveTo>
                    <a:pt x="1138174" y="168808"/>
                  </a:moveTo>
                  <a:lnTo>
                    <a:pt x="1132090" y="119900"/>
                  </a:lnTo>
                  <a:lnTo>
                    <a:pt x="1114806" y="78435"/>
                  </a:lnTo>
                  <a:lnTo>
                    <a:pt x="1094955" y="54025"/>
                  </a:lnTo>
                  <a:lnTo>
                    <a:pt x="1094955" y="181406"/>
                  </a:lnTo>
                  <a:lnTo>
                    <a:pt x="1085913" y="247777"/>
                  </a:lnTo>
                  <a:lnTo>
                    <a:pt x="1062888" y="292354"/>
                  </a:lnTo>
                  <a:lnTo>
                    <a:pt x="1031938" y="319201"/>
                  </a:lnTo>
                  <a:lnTo>
                    <a:pt x="999185" y="332333"/>
                  </a:lnTo>
                  <a:lnTo>
                    <a:pt x="970711" y="335813"/>
                  </a:lnTo>
                  <a:lnTo>
                    <a:pt x="924610" y="327952"/>
                  </a:lnTo>
                  <a:lnTo>
                    <a:pt x="884999" y="305333"/>
                  </a:lnTo>
                  <a:lnTo>
                    <a:pt x="854024" y="269405"/>
                  </a:lnTo>
                  <a:lnTo>
                    <a:pt x="833869" y="221615"/>
                  </a:lnTo>
                  <a:lnTo>
                    <a:pt x="826668" y="163410"/>
                  </a:lnTo>
                  <a:lnTo>
                    <a:pt x="833120" y="110159"/>
                  </a:lnTo>
                  <a:lnTo>
                    <a:pt x="851281" y="68694"/>
                  </a:lnTo>
                  <a:lnTo>
                    <a:pt x="879360" y="39052"/>
                  </a:lnTo>
                  <a:lnTo>
                    <a:pt x="915568" y="21247"/>
                  </a:lnTo>
                  <a:lnTo>
                    <a:pt x="958113" y="15303"/>
                  </a:lnTo>
                  <a:lnTo>
                    <a:pt x="999655" y="22212"/>
                  </a:lnTo>
                  <a:lnTo>
                    <a:pt x="1037005" y="42672"/>
                  </a:lnTo>
                  <a:lnTo>
                    <a:pt x="1067269" y="76276"/>
                  </a:lnTo>
                  <a:lnTo>
                    <a:pt x="1087551" y="122656"/>
                  </a:lnTo>
                  <a:lnTo>
                    <a:pt x="1094955" y="181406"/>
                  </a:lnTo>
                  <a:lnTo>
                    <a:pt x="1094955" y="54025"/>
                  </a:lnTo>
                  <a:lnTo>
                    <a:pt x="1052131" y="20459"/>
                  </a:lnTo>
                  <a:lnTo>
                    <a:pt x="1009523" y="5232"/>
                  </a:lnTo>
                  <a:lnTo>
                    <a:pt x="961263" y="0"/>
                  </a:lnTo>
                  <a:lnTo>
                    <a:pt x="904976" y="7975"/>
                  </a:lnTo>
                  <a:lnTo>
                    <a:pt x="860056" y="29438"/>
                  </a:lnTo>
                  <a:lnTo>
                    <a:pt x="825982" y="60667"/>
                  </a:lnTo>
                  <a:lnTo>
                    <a:pt x="802259" y="97967"/>
                  </a:lnTo>
                  <a:lnTo>
                    <a:pt x="788403" y="137655"/>
                  </a:lnTo>
                  <a:lnTo>
                    <a:pt x="783894" y="176009"/>
                  </a:lnTo>
                  <a:lnTo>
                    <a:pt x="788263" y="217258"/>
                  </a:lnTo>
                  <a:lnTo>
                    <a:pt x="801763" y="257898"/>
                  </a:lnTo>
                  <a:lnTo>
                    <a:pt x="824966" y="294855"/>
                  </a:lnTo>
                  <a:lnTo>
                    <a:pt x="858443" y="325069"/>
                  </a:lnTo>
                  <a:lnTo>
                    <a:pt x="902792" y="345452"/>
                  </a:lnTo>
                  <a:lnTo>
                    <a:pt x="958557" y="352920"/>
                  </a:lnTo>
                  <a:lnTo>
                    <a:pt x="1009523" y="346290"/>
                  </a:lnTo>
                  <a:lnTo>
                    <a:pt x="1034072" y="335813"/>
                  </a:lnTo>
                  <a:lnTo>
                    <a:pt x="1053338" y="327596"/>
                  </a:lnTo>
                  <a:lnTo>
                    <a:pt x="1089037" y="298678"/>
                  </a:lnTo>
                  <a:lnTo>
                    <a:pt x="1115707" y="261366"/>
                  </a:lnTo>
                  <a:lnTo>
                    <a:pt x="1132395" y="217462"/>
                  </a:lnTo>
                  <a:lnTo>
                    <a:pt x="1138174" y="16880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10068712" y="306006"/>
              <a:ext cx="536575" cy="549910"/>
            </a:xfrm>
            <a:custGeom>
              <a:avLst/>
              <a:gdLst/>
              <a:ahLst/>
              <a:cxnLst/>
              <a:rect l="l" t="t" r="r" b="b"/>
              <a:pathLst>
                <a:path w="536575" h="549910">
                  <a:moveTo>
                    <a:pt x="536143" y="0"/>
                  </a:moveTo>
                  <a:lnTo>
                    <a:pt x="487307" y="4274"/>
                  </a:lnTo>
                  <a:lnTo>
                    <a:pt x="441224" y="16607"/>
                  </a:lnTo>
                  <a:lnTo>
                    <a:pt x="398624" y="36267"/>
                  </a:lnTo>
                  <a:lnTo>
                    <a:pt x="360238" y="62520"/>
                  </a:lnTo>
                  <a:lnTo>
                    <a:pt x="326797" y="94632"/>
                  </a:lnTo>
                  <a:lnTo>
                    <a:pt x="299031" y="131871"/>
                  </a:lnTo>
                  <a:lnTo>
                    <a:pt x="277671" y="173503"/>
                  </a:lnTo>
                  <a:lnTo>
                    <a:pt x="263448" y="218795"/>
                  </a:lnTo>
                  <a:lnTo>
                    <a:pt x="249465" y="175327"/>
                  </a:lnTo>
                  <a:lnTo>
                    <a:pt x="228678" y="135389"/>
                  </a:lnTo>
                  <a:lnTo>
                    <a:pt x="201782" y="99680"/>
                  </a:lnTo>
                  <a:lnTo>
                    <a:pt x="169471" y="68899"/>
                  </a:lnTo>
                  <a:lnTo>
                    <a:pt x="132443" y="43742"/>
                  </a:lnTo>
                  <a:lnTo>
                    <a:pt x="91391" y="24908"/>
                  </a:lnTo>
                  <a:lnTo>
                    <a:pt x="47012" y="13096"/>
                  </a:lnTo>
                  <a:lnTo>
                    <a:pt x="0" y="9004"/>
                  </a:lnTo>
                  <a:lnTo>
                    <a:pt x="0" y="27012"/>
                  </a:lnTo>
                  <a:lnTo>
                    <a:pt x="45304" y="31086"/>
                  </a:lnTo>
                  <a:lnTo>
                    <a:pt x="87969" y="42826"/>
                  </a:lnTo>
                  <a:lnTo>
                    <a:pt x="127276" y="61517"/>
                  </a:lnTo>
                  <a:lnTo>
                    <a:pt x="162507" y="86439"/>
                  </a:lnTo>
                  <a:lnTo>
                    <a:pt x="192943" y="116874"/>
                  </a:lnTo>
                  <a:lnTo>
                    <a:pt x="217867" y="152105"/>
                  </a:lnTo>
                  <a:lnTo>
                    <a:pt x="236558" y="191412"/>
                  </a:lnTo>
                  <a:lnTo>
                    <a:pt x="248300" y="234079"/>
                  </a:lnTo>
                  <a:lnTo>
                    <a:pt x="252374" y="279387"/>
                  </a:lnTo>
                  <a:lnTo>
                    <a:pt x="248300" y="324691"/>
                  </a:lnTo>
                  <a:lnTo>
                    <a:pt x="236558" y="367355"/>
                  </a:lnTo>
                  <a:lnTo>
                    <a:pt x="217867" y="406660"/>
                  </a:lnTo>
                  <a:lnTo>
                    <a:pt x="192943" y="441889"/>
                  </a:lnTo>
                  <a:lnTo>
                    <a:pt x="162507" y="472323"/>
                  </a:lnTo>
                  <a:lnTo>
                    <a:pt x="127276" y="497244"/>
                  </a:lnTo>
                  <a:lnTo>
                    <a:pt x="87969" y="515935"/>
                  </a:lnTo>
                  <a:lnTo>
                    <a:pt x="45304" y="527675"/>
                  </a:lnTo>
                  <a:lnTo>
                    <a:pt x="0" y="531748"/>
                  </a:lnTo>
                  <a:lnTo>
                    <a:pt x="0" y="549757"/>
                  </a:lnTo>
                  <a:lnTo>
                    <a:pt x="48537" y="545393"/>
                  </a:lnTo>
                  <a:lnTo>
                    <a:pt x="94245" y="532815"/>
                  </a:lnTo>
                  <a:lnTo>
                    <a:pt x="136356" y="512791"/>
                  </a:lnTo>
                  <a:lnTo>
                    <a:pt x="174098" y="486092"/>
                  </a:lnTo>
                  <a:lnTo>
                    <a:pt x="206704" y="453486"/>
                  </a:lnTo>
                  <a:lnTo>
                    <a:pt x="233404" y="415743"/>
                  </a:lnTo>
                  <a:lnTo>
                    <a:pt x="253428" y="373633"/>
                  </a:lnTo>
                  <a:lnTo>
                    <a:pt x="266006" y="327924"/>
                  </a:lnTo>
                  <a:lnTo>
                    <a:pt x="270370" y="279387"/>
                  </a:lnTo>
                  <a:lnTo>
                    <a:pt x="292773" y="279387"/>
                  </a:lnTo>
                  <a:lnTo>
                    <a:pt x="297726" y="230399"/>
                  </a:lnTo>
                  <a:lnTo>
                    <a:pt x="311927" y="184744"/>
                  </a:lnTo>
                  <a:lnTo>
                    <a:pt x="334391" y="143408"/>
                  </a:lnTo>
                  <a:lnTo>
                    <a:pt x="364132" y="107376"/>
                  </a:lnTo>
                  <a:lnTo>
                    <a:pt x="400164" y="77636"/>
                  </a:lnTo>
                  <a:lnTo>
                    <a:pt x="441500" y="55171"/>
                  </a:lnTo>
                  <a:lnTo>
                    <a:pt x="487155" y="40970"/>
                  </a:lnTo>
                  <a:lnTo>
                    <a:pt x="536143" y="36017"/>
                  </a:lnTo>
                  <a:lnTo>
                    <a:pt x="536143" y="0"/>
                  </a:lnTo>
                  <a:close/>
                </a:path>
              </a:pathLst>
            </a:custGeom>
            <a:solidFill>
              <a:srgbClr val="00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11067313" y="409384"/>
            <a:ext cx="361950" cy="349885"/>
          </a:xfrm>
          <a:custGeom>
            <a:avLst/>
            <a:gdLst/>
            <a:ahLst/>
            <a:cxnLst/>
            <a:rect l="l" t="t" r="r" b="b"/>
            <a:pathLst>
              <a:path w="361950" h="349884">
                <a:moveTo>
                  <a:pt x="44564" y="0"/>
                </a:moveTo>
                <a:lnTo>
                  <a:pt x="37363" y="0"/>
                </a:lnTo>
                <a:lnTo>
                  <a:pt x="36017" y="4952"/>
                </a:lnTo>
                <a:lnTo>
                  <a:pt x="35560" y="280441"/>
                </a:lnTo>
                <a:lnTo>
                  <a:pt x="35032" y="306214"/>
                </a:lnTo>
                <a:lnTo>
                  <a:pt x="15303" y="339864"/>
                </a:lnTo>
                <a:lnTo>
                  <a:pt x="7213" y="340309"/>
                </a:lnTo>
                <a:lnTo>
                  <a:pt x="1358" y="340309"/>
                </a:lnTo>
                <a:lnTo>
                  <a:pt x="0" y="341210"/>
                </a:lnTo>
                <a:lnTo>
                  <a:pt x="0" y="346163"/>
                </a:lnTo>
                <a:lnTo>
                  <a:pt x="2705" y="346608"/>
                </a:lnTo>
                <a:lnTo>
                  <a:pt x="21940" y="346398"/>
                </a:lnTo>
                <a:lnTo>
                  <a:pt x="50419" y="345262"/>
                </a:lnTo>
                <a:lnTo>
                  <a:pt x="80424" y="346398"/>
                </a:lnTo>
                <a:lnTo>
                  <a:pt x="103530" y="346608"/>
                </a:lnTo>
                <a:lnTo>
                  <a:pt x="106235" y="345706"/>
                </a:lnTo>
                <a:lnTo>
                  <a:pt x="106235" y="341210"/>
                </a:lnTo>
                <a:lnTo>
                  <a:pt x="104889" y="340309"/>
                </a:lnTo>
                <a:lnTo>
                  <a:pt x="98590" y="340309"/>
                </a:lnTo>
                <a:lnTo>
                  <a:pt x="88684" y="339864"/>
                </a:lnTo>
                <a:lnTo>
                  <a:pt x="63988" y="308616"/>
                </a:lnTo>
                <a:lnTo>
                  <a:pt x="56730" y="69773"/>
                </a:lnTo>
                <a:lnTo>
                  <a:pt x="73814" y="88883"/>
                </a:lnTo>
                <a:lnTo>
                  <a:pt x="135853" y="157316"/>
                </a:lnTo>
                <a:lnTo>
                  <a:pt x="174218" y="198958"/>
                </a:lnTo>
                <a:lnTo>
                  <a:pt x="212003" y="239037"/>
                </a:lnTo>
                <a:lnTo>
                  <a:pt x="248991" y="277510"/>
                </a:lnTo>
                <a:lnTo>
                  <a:pt x="277961" y="307207"/>
                </a:lnTo>
                <a:lnTo>
                  <a:pt x="306389" y="335516"/>
                </a:lnTo>
                <a:lnTo>
                  <a:pt x="324561" y="349757"/>
                </a:lnTo>
                <a:lnTo>
                  <a:pt x="326522" y="348942"/>
                </a:lnTo>
                <a:lnTo>
                  <a:pt x="327767" y="344920"/>
                </a:lnTo>
                <a:lnTo>
                  <a:pt x="328422" y="335329"/>
                </a:lnTo>
                <a:lnTo>
                  <a:pt x="329514" y="54013"/>
                </a:lnTo>
                <a:lnTo>
                  <a:pt x="330027" y="36801"/>
                </a:lnTo>
                <a:lnTo>
                  <a:pt x="332271" y="25036"/>
                </a:lnTo>
                <a:lnTo>
                  <a:pt x="337299" y="17746"/>
                </a:lnTo>
                <a:lnTo>
                  <a:pt x="346163" y="13957"/>
                </a:lnTo>
                <a:lnTo>
                  <a:pt x="351574" y="12598"/>
                </a:lnTo>
                <a:lnTo>
                  <a:pt x="360133" y="12598"/>
                </a:lnTo>
                <a:lnTo>
                  <a:pt x="361924" y="11252"/>
                </a:lnTo>
                <a:lnTo>
                  <a:pt x="361924" y="6756"/>
                </a:lnTo>
                <a:lnTo>
                  <a:pt x="358775" y="6299"/>
                </a:lnTo>
                <a:lnTo>
                  <a:pt x="340749" y="6511"/>
                </a:lnTo>
                <a:lnTo>
                  <a:pt x="315544" y="7658"/>
                </a:lnTo>
                <a:lnTo>
                  <a:pt x="283908" y="6511"/>
                </a:lnTo>
                <a:lnTo>
                  <a:pt x="263347" y="6299"/>
                </a:lnTo>
                <a:lnTo>
                  <a:pt x="259740" y="6756"/>
                </a:lnTo>
                <a:lnTo>
                  <a:pt x="259740" y="11252"/>
                </a:lnTo>
                <a:lnTo>
                  <a:pt x="260184" y="12598"/>
                </a:lnTo>
                <a:lnTo>
                  <a:pt x="277291" y="13055"/>
                </a:lnTo>
                <a:lnTo>
                  <a:pt x="285394" y="14846"/>
                </a:lnTo>
                <a:lnTo>
                  <a:pt x="302945" y="57619"/>
                </a:lnTo>
                <a:lnTo>
                  <a:pt x="307898" y="286296"/>
                </a:lnTo>
                <a:lnTo>
                  <a:pt x="291210" y="268379"/>
                </a:lnTo>
                <a:lnTo>
                  <a:pt x="233527" y="205205"/>
                </a:lnTo>
                <a:lnTo>
                  <a:pt x="104832" y="66621"/>
                </a:lnTo>
                <a:lnTo>
                  <a:pt x="56730" y="14401"/>
                </a:lnTo>
                <a:lnTo>
                  <a:pt x="52222" y="9893"/>
                </a:lnTo>
                <a:lnTo>
                  <a:pt x="445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2035129" y="308406"/>
            <a:ext cx="2006168" cy="541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92320" y="420103"/>
            <a:ext cx="6633845" cy="151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900" spc="165" dirty="0">
                <a:solidFill>
                  <a:srgbClr val="CF2029"/>
                </a:solidFill>
                <a:latin typeface="Verdana"/>
                <a:cs typeface="Verdana"/>
              </a:rPr>
              <a:t>LA</a:t>
            </a:r>
            <a:r>
              <a:rPr sz="4900" spc="-434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4900" spc="110" dirty="0">
                <a:solidFill>
                  <a:srgbClr val="CF2029"/>
                </a:solidFill>
                <a:latin typeface="Verdana"/>
                <a:cs typeface="Verdana"/>
              </a:rPr>
              <a:t>ROCHE-SUR-YON  </a:t>
            </a:r>
            <a:r>
              <a:rPr sz="4900" spc="105" dirty="0">
                <a:solidFill>
                  <a:srgbClr val="CF2029"/>
                </a:solidFill>
                <a:latin typeface="Verdana"/>
                <a:cs typeface="Verdana"/>
              </a:rPr>
              <a:t>AGGLOMÉRATION</a:t>
            </a:r>
            <a:endParaRPr sz="49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202621" y="1559866"/>
            <a:ext cx="3826510" cy="45465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800" spc="50" dirty="0">
                <a:solidFill>
                  <a:srgbClr val="77787B"/>
                </a:solidFill>
                <a:latin typeface="Verdana"/>
                <a:cs typeface="Verdana"/>
              </a:rPr>
              <a:t>LE </a:t>
            </a:r>
            <a:r>
              <a:rPr sz="2800" spc="-20" dirty="0">
                <a:solidFill>
                  <a:srgbClr val="77787B"/>
                </a:solidFill>
                <a:latin typeface="Verdana"/>
                <a:cs typeface="Verdana"/>
              </a:rPr>
              <a:t>BASSIN</a:t>
            </a:r>
            <a:r>
              <a:rPr sz="2800" spc="-55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55" dirty="0">
                <a:solidFill>
                  <a:srgbClr val="77787B"/>
                </a:solidFill>
                <a:latin typeface="Verdana"/>
                <a:cs typeface="Verdana"/>
              </a:rPr>
              <a:t>D’EMPLOI</a:t>
            </a:r>
            <a:endParaRPr sz="2800">
              <a:latin typeface="Verdana"/>
              <a:cs typeface="Verdana"/>
            </a:endParaRPr>
          </a:p>
        </p:txBody>
      </p:sp>
      <p:graphicFrame>
        <p:nvGraphicFramePr>
          <p:cNvPr id="21" name="Graphique 20"/>
          <p:cNvGraphicFramePr/>
          <p:nvPr>
            <p:extLst>
              <p:ext uri="{D42A27DB-BD31-4B8C-83A1-F6EECF244321}">
                <p14:modId xmlns:p14="http://schemas.microsoft.com/office/powerpoint/2010/main" val="1328007448"/>
              </p:ext>
            </p:extLst>
          </p:nvPr>
        </p:nvGraphicFramePr>
        <p:xfrm>
          <a:off x="677113" y="2718476"/>
          <a:ext cx="12254074" cy="3901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Graphique 23"/>
          <p:cNvGraphicFramePr/>
          <p:nvPr>
            <p:extLst>
              <p:ext uri="{D42A27DB-BD31-4B8C-83A1-F6EECF244321}">
                <p14:modId xmlns:p14="http://schemas.microsoft.com/office/powerpoint/2010/main" val="725277000"/>
              </p:ext>
            </p:extLst>
          </p:nvPr>
        </p:nvGraphicFramePr>
        <p:xfrm>
          <a:off x="-3959177" y="2811960"/>
          <a:ext cx="16890364" cy="8120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325519" y="5476226"/>
            <a:ext cx="3095625" cy="16376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0795" algn="ctr">
              <a:lnSpc>
                <a:spcPts val="4740"/>
              </a:lnSpc>
              <a:spcBef>
                <a:spcPts val="100"/>
              </a:spcBef>
            </a:pPr>
            <a:r>
              <a:rPr sz="2250" spc="30" dirty="0">
                <a:solidFill>
                  <a:srgbClr val="231F20"/>
                </a:solidFill>
                <a:latin typeface="Verdana"/>
                <a:cs typeface="Verdana"/>
              </a:rPr>
              <a:t>Progression </a:t>
            </a:r>
            <a:r>
              <a:rPr sz="2250" spc="85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250" spc="-43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4100" spc="-250" dirty="0">
                <a:solidFill>
                  <a:srgbClr val="231F20"/>
                </a:solidFill>
                <a:latin typeface="Impact"/>
                <a:cs typeface="Impact"/>
              </a:rPr>
              <a:t>20%</a:t>
            </a:r>
            <a:endParaRPr sz="4100">
              <a:latin typeface="Impact"/>
              <a:cs typeface="Impact"/>
            </a:endParaRPr>
          </a:p>
          <a:p>
            <a:pPr marL="12700" algn="ctr">
              <a:lnSpc>
                <a:spcPts val="2520"/>
              </a:lnSpc>
            </a:pPr>
            <a:r>
              <a:rPr sz="2250" spc="85" dirty="0">
                <a:solidFill>
                  <a:srgbClr val="231F20"/>
                </a:solidFill>
                <a:latin typeface="Verdana"/>
                <a:cs typeface="Verdana"/>
              </a:rPr>
              <a:t>de </a:t>
            </a:r>
            <a:r>
              <a:rPr sz="2250" spc="35" dirty="0">
                <a:solidFill>
                  <a:srgbClr val="231F20"/>
                </a:solidFill>
                <a:latin typeface="Verdana"/>
                <a:cs typeface="Verdana"/>
              </a:rPr>
              <a:t>l’emploi</a:t>
            </a:r>
            <a:r>
              <a:rPr sz="2250" spc="-50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50" spc="-15" dirty="0">
                <a:solidFill>
                  <a:srgbClr val="231F20"/>
                </a:solidFill>
                <a:latin typeface="Verdana"/>
                <a:cs typeface="Verdana"/>
              </a:rPr>
              <a:t>salarié</a:t>
            </a:r>
            <a:endParaRPr sz="2250">
              <a:latin typeface="Verdana"/>
              <a:cs typeface="Verdana"/>
            </a:endParaRPr>
          </a:p>
          <a:p>
            <a:pPr marL="149225" marR="128905" algn="ctr">
              <a:lnSpc>
                <a:spcPct val="100499"/>
              </a:lnSpc>
            </a:pPr>
            <a:r>
              <a:rPr sz="2250" spc="-25" dirty="0">
                <a:solidFill>
                  <a:srgbClr val="231F20"/>
                </a:solidFill>
                <a:latin typeface="Verdana"/>
                <a:cs typeface="Verdana"/>
              </a:rPr>
              <a:t>à </a:t>
            </a:r>
            <a:r>
              <a:rPr sz="2250" dirty="0">
                <a:solidFill>
                  <a:srgbClr val="231F20"/>
                </a:solidFill>
                <a:latin typeface="Verdana"/>
                <a:cs typeface="Verdana"/>
              </a:rPr>
              <a:t>La</a:t>
            </a:r>
            <a:r>
              <a:rPr sz="2250" spc="-3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50" spc="20" dirty="0">
                <a:solidFill>
                  <a:srgbClr val="231F20"/>
                </a:solidFill>
                <a:latin typeface="Verdana"/>
                <a:cs typeface="Verdana"/>
              </a:rPr>
              <a:t>Roche-sur-Yon  </a:t>
            </a:r>
            <a:r>
              <a:rPr sz="2250" spc="50" dirty="0">
                <a:solidFill>
                  <a:srgbClr val="231F20"/>
                </a:solidFill>
                <a:latin typeface="Verdana"/>
                <a:cs typeface="Verdana"/>
              </a:rPr>
              <a:t>Agglomération</a:t>
            </a:r>
            <a:endParaRPr sz="225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8154009"/>
            <a:ext cx="14400021" cy="264599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0" y="2123998"/>
            <a:ext cx="14400530" cy="2898140"/>
            <a:chOff x="0" y="2123998"/>
            <a:chExt cx="14400530" cy="2898140"/>
          </a:xfrm>
        </p:grpSpPr>
        <p:sp>
          <p:nvSpPr>
            <p:cNvPr id="5" name="object 5"/>
            <p:cNvSpPr/>
            <p:nvPr/>
          </p:nvSpPr>
          <p:spPr>
            <a:xfrm>
              <a:off x="0" y="2538005"/>
              <a:ext cx="14400530" cy="0"/>
            </a:xfrm>
            <a:custGeom>
              <a:avLst/>
              <a:gdLst/>
              <a:ahLst/>
              <a:cxnLst/>
              <a:rect l="l" t="t" r="r" b="b"/>
              <a:pathLst>
                <a:path w="14400530">
                  <a:moveTo>
                    <a:pt x="0" y="0"/>
                  </a:moveTo>
                  <a:lnTo>
                    <a:pt x="14400021" y="0"/>
                  </a:lnTo>
                </a:path>
              </a:pathLst>
            </a:custGeom>
            <a:ln w="12700">
              <a:solidFill>
                <a:srgbClr val="7778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11992" y="2172817"/>
              <a:ext cx="2849245" cy="2849245"/>
            </a:xfrm>
            <a:custGeom>
              <a:avLst/>
              <a:gdLst/>
              <a:ahLst/>
              <a:cxnLst/>
              <a:rect l="l" t="t" r="r" b="b"/>
              <a:pathLst>
                <a:path w="2849245" h="2849245">
                  <a:moveTo>
                    <a:pt x="1424495" y="0"/>
                  </a:moveTo>
                  <a:lnTo>
                    <a:pt x="1376518" y="792"/>
                  </a:lnTo>
                  <a:lnTo>
                    <a:pt x="1328939" y="3154"/>
                  </a:lnTo>
                  <a:lnTo>
                    <a:pt x="1281781" y="7059"/>
                  </a:lnTo>
                  <a:lnTo>
                    <a:pt x="1235071" y="12484"/>
                  </a:lnTo>
                  <a:lnTo>
                    <a:pt x="1188833" y="19402"/>
                  </a:lnTo>
                  <a:lnTo>
                    <a:pt x="1143091" y="27790"/>
                  </a:lnTo>
                  <a:lnTo>
                    <a:pt x="1097871" y="37621"/>
                  </a:lnTo>
                  <a:lnTo>
                    <a:pt x="1053198" y="48872"/>
                  </a:lnTo>
                  <a:lnTo>
                    <a:pt x="1009097" y="61518"/>
                  </a:lnTo>
                  <a:lnTo>
                    <a:pt x="965592" y="75533"/>
                  </a:lnTo>
                  <a:lnTo>
                    <a:pt x="922709" y="90892"/>
                  </a:lnTo>
                  <a:lnTo>
                    <a:pt x="880472" y="107571"/>
                  </a:lnTo>
                  <a:lnTo>
                    <a:pt x="838907" y="125544"/>
                  </a:lnTo>
                  <a:lnTo>
                    <a:pt x="798038" y="144787"/>
                  </a:lnTo>
                  <a:lnTo>
                    <a:pt x="757890" y="165275"/>
                  </a:lnTo>
                  <a:lnTo>
                    <a:pt x="718489" y="186982"/>
                  </a:lnTo>
                  <a:lnTo>
                    <a:pt x="679858" y="209885"/>
                  </a:lnTo>
                  <a:lnTo>
                    <a:pt x="642024" y="233957"/>
                  </a:lnTo>
                  <a:lnTo>
                    <a:pt x="605010" y="259175"/>
                  </a:lnTo>
                  <a:lnTo>
                    <a:pt x="568843" y="285512"/>
                  </a:lnTo>
                  <a:lnTo>
                    <a:pt x="533546" y="312945"/>
                  </a:lnTo>
                  <a:lnTo>
                    <a:pt x="499145" y="341448"/>
                  </a:lnTo>
                  <a:lnTo>
                    <a:pt x="465664" y="370997"/>
                  </a:lnTo>
                  <a:lnTo>
                    <a:pt x="433130" y="401565"/>
                  </a:lnTo>
                  <a:lnTo>
                    <a:pt x="401565" y="433130"/>
                  </a:lnTo>
                  <a:lnTo>
                    <a:pt x="370997" y="465664"/>
                  </a:lnTo>
                  <a:lnTo>
                    <a:pt x="341448" y="499145"/>
                  </a:lnTo>
                  <a:lnTo>
                    <a:pt x="312945" y="533546"/>
                  </a:lnTo>
                  <a:lnTo>
                    <a:pt x="285512" y="568843"/>
                  </a:lnTo>
                  <a:lnTo>
                    <a:pt x="259175" y="605010"/>
                  </a:lnTo>
                  <a:lnTo>
                    <a:pt x="233957" y="642024"/>
                  </a:lnTo>
                  <a:lnTo>
                    <a:pt x="209885" y="679858"/>
                  </a:lnTo>
                  <a:lnTo>
                    <a:pt x="186982" y="718489"/>
                  </a:lnTo>
                  <a:lnTo>
                    <a:pt x="165275" y="757890"/>
                  </a:lnTo>
                  <a:lnTo>
                    <a:pt x="144787" y="798038"/>
                  </a:lnTo>
                  <a:lnTo>
                    <a:pt x="125544" y="838907"/>
                  </a:lnTo>
                  <a:lnTo>
                    <a:pt x="107571" y="880472"/>
                  </a:lnTo>
                  <a:lnTo>
                    <a:pt x="90892" y="922709"/>
                  </a:lnTo>
                  <a:lnTo>
                    <a:pt x="75533" y="965592"/>
                  </a:lnTo>
                  <a:lnTo>
                    <a:pt x="61518" y="1009097"/>
                  </a:lnTo>
                  <a:lnTo>
                    <a:pt x="48872" y="1053198"/>
                  </a:lnTo>
                  <a:lnTo>
                    <a:pt x="37621" y="1097871"/>
                  </a:lnTo>
                  <a:lnTo>
                    <a:pt x="27790" y="1143091"/>
                  </a:lnTo>
                  <a:lnTo>
                    <a:pt x="19402" y="1188833"/>
                  </a:lnTo>
                  <a:lnTo>
                    <a:pt x="12484" y="1235071"/>
                  </a:lnTo>
                  <a:lnTo>
                    <a:pt x="7059" y="1281781"/>
                  </a:lnTo>
                  <a:lnTo>
                    <a:pt x="3154" y="1328939"/>
                  </a:lnTo>
                  <a:lnTo>
                    <a:pt x="792" y="1376518"/>
                  </a:lnTo>
                  <a:lnTo>
                    <a:pt x="0" y="1424495"/>
                  </a:lnTo>
                  <a:lnTo>
                    <a:pt x="792" y="1472472"/>
                  </a:lnTo>
                  <a:lnTo>
                    <a:pt x="3154" y="1520053"/>
                  </a:lnTo>
                  <a:lnTo>
                    <a:pt x="7059" y="1567211"/>
                  </a:lnTo>
                  <a:lnTo>
                    <a:pt x="12484" y="1613922"/>
                  </a:lnTo>
                  <a:lnTo>
                    <a:pt x="19402" y="1660161"/>
                  </a:lnTo>
                  <a:lnTo>
                    <a:pt x="27790" y="1705903"/>
                  </a:lnTo>
                  <a:lnTo>
                    <a:pt x="37621" y="1751123"/>
                  </a:lnTo>
                  <a:lnTo>
                    <a:pt x="48872" y="1795797"/>
                  </a:lnTo>
                  <a:lnTo>
                    <a:pt x="61518" y="1839899"/>
                  </a:lnTo>
                  <a:lnTo>
                    <a:pt x="75533" y="1883404"/>
                  </a:lnTo>
                  <a:lnTo>
                    <a:pt x="90892" y="1926288"/>
                  </a:lnTo>
                  <a:lnTo>
                    <a:pt x="107571" y="1968525"/>
                  </a:lnTo>
                  <a:lnTo>
                    <a:pt x="125544" y="2010091"/>
                  </a:lnTo>
                  <a:lnTo>
                    <a:pt x="144787" y="2050960"/>
                  </a:lnTo>
                  <a:lnTo>
                    <a:pt x="165275" y="2091108"/>
                  </a:lnTo>
                  <a:lnTo>
                    <a:pt x="186982" y="2130510"/>
                  </a:lnTo>
                  <a:lnTo>
                    <a:pt x="209885" y="2169141"/>
                  </a:lnTo>
                  <a:lnTo>
                    <a:pt x="233957" y="2206976"/>
                  </a:lnTo>
                  <a:lnTo>
                    <a:pt x="259175" y="2243990"/>
                  </a:lnTo>
                  <a:lnTo>
                    <a:pt x="285512" y="2280157"/>
                  </a:lnTo>
                  <a:lnTo>
                    <a:pt x="312945" y="2315455"/>
                  </a:lnTo>
                  <a:lnTo>
                    <a:pt x="341448" y="2349856"/>
                  </a:lnTo>
                  <a:lnTo>
                    <a:pt x="370997" y="2383336"/>
                  </a:lnTo>
                  <a:lnTo>
                    <a:pt x="401565" y="2415871"/>
                  </a:lnTo>
                  <a:lnTo>
                    <a:pt x="433130" y="2447436"/>
                  </a:lnTo>
                  <a:lnTo>
                    <a:pt x="465664" y="2478005"/>
                  </a:lnTo>
                  <a:lnTo>
                    <a:pt x="499145" y="2507553"/>
                  </a:lnTo>
                  <a:lnTo>
                    <a:pt x="533546" y="2536056"/>
                  </a:lnTo>
                  <a:lnTo>
                    <a:pt x="568843" y="2563489"/>
                  </a:lnTo>
                  <a:lnTo>
                    <a:pt x="605010" y="2589827"/>
                  </a:lnTo>
                  <a:lnTo>
                    <a:pt x="642024" y="2615045"/>
                  </a:lnTo>
                  <a:lnTo>
                    <a:pt x="679858" y="2639117"/>
                  </a:lnTo>
                  <a:lnTo>
                    <a:pt x="718489" y="2662020"/>
                  </a:lnTo>
                  <a:lnTo>
                    <a:pt x="757890" y="2683728"/>
                  </a:lnTo>
                  <a:lnTo>
                    <a:pt x="798038" y="2704215"/>
                  </a:lnTo>
                  <a:lnTo>
                    <a:pt x="838907" y="2723459"/>
                  </a:lnTo>
                  <a:lnTo>
                    <a:pt x="880472" y="2741432"/>
                  </a:lnTo>
                  <a:lnTo>
                    <a:pt x="922709" y="2758111"/>
                  </a:lnTo>
                  <a:lnTo>
                    <a:pt x="965592" y="2773470"/>
                  </a:lnTo>
                  <a:lnTo>
                    <a:pt x="1009097" y="2787485"/>
                  </a:lnTo>
                  <a:lnTo>
                    <a:pt x="1053198" y="2800130"/>
                  </a:lnTo>
                  <a:lnTo>
                    <a:pt x="1097871" y="2811381"/>
                  </a:lnTo>
                  <a:lnTo>
                    <a:pt x="1143091" y="2821213"/>
                  </a:lnTo>
                  <a:lnTo>
                    <a:pt x="1188833" y="2829601"/>
                  </a:lnTo>
                  <a:lnTo>
                    <a:pt x="1235071" y="2836519"/>
                  </a:lnTo>
                  <a:lnTo>
                    <a:pt x="1281781" y="2841943"/>
                  </a:lnTo>
                  <a:lnTo>
                    <a:pt x="1328939" y="2845849"/>
                  </a:lnTo>
                  <a:lnTo>
                    <a:pt x="1376518" y="2848210"/>
                  </a:lnTo>
                  <a:lnTo>
                    <a:pt x="1424495" y="2849003"/>
                  </a:lnTo>
                  <a:lnTo>
                    <a:pt x="1472473" y="2848210"/>
                  </a:lnTo>
                  <a:lnTo>
                    <a:pt x="1520054" y="2845849"/>
                  </a:lnTo>
                  <a:lnTo>
                    <a:pt x="1567213" y="2841943"/>
                  </a:lnTo>
                  <a:lnTo>
                    <a:pt x="1613924" y="2836519"/>
                  </a:lnTo>
                  <a:lnTo>
                    <a:pt x="1660164" y="2829601"/>
                  </a:lnTo>
                  <a:lnTo>
                    <a:pt x="1705907" y="2821213"/>
                  </a:lnTo>
                  <a:lnTo>
                    <a:pt x="1751127" y="2811381"/>
                  </a:lnTo>
                  <a:lnTo>
                    <a:pt x="1795801" y="2800130"/>
                  </a:lnTo>
                  <a:lnTo>
                    <a:pt x="1839903" y="2787485"/>
                  </a:lnTo>
                  <a:lnTo>
                    <a:pt x="1883409" y="2773470"/>
                  </a:lnTo>
                  <a:lnTo>
                    <a:pt x="1926293" y="2758111"/>
                  </a:lnTo>
                  <a:lnTo>
                    <a:pt x="1968530" y="2741432"/>
                  </a:lnTo>
                  <a:lnTo>
                    <a:pt x="2010096" y="2723459"/>
                  </a:lnTo>
                  <a:lnTo>
                    <a:pt x="2050966" y="2704215"/>
                  </a:lnTo>
                  <a:lnTo>
                    <a:pt x="2091114" y="2683728"/>
                  </a:lnTo>
                  <a:lnTo>
                    <a:pt x="2130516" y="2662020"/>
                  </a:lnTo>
                  <a:lnTo>
                    <a:pt x="2169147" y="2639117"/>
                  </a:lnTo>
                  <a:lnTo>
                    <a:pt x="2206981" y="2615045"/>
                  </a:lnTo>
                  <a:lnTo>
                    <a:pt x="2243995" y="2589827"/>
                  </a:lnTo>
                  <a:lnTo>
                    <a:pt x="2280163" y="2563489"/>
                  </a:lnTo>
                  <a:lnTo>
                    <a:pt x="2315460" y="2536056"/>
                  </a:lnTo>
                  <a:lnTo>
                    <a:pt x="2349861" y="2507553"/>
                  </a:lnTo>
                  <a:lnTo>
                    <a:pt x="2383341" y="2478005"/>
                  </a:lnTo>
                  <a:lnTo>
                    <a:pt x="2415876" y="2447436"/>
                  </a:lnTo>
                  <a:lnTo>
                    <a:pt x="2447440" y="2415871"/>
                  </a:lnTo>
                  <a:lnTo>
                    <a:pt x="2478009" y="2383336"/>
                  </a:lnTo>
                  <a:lnTo>
                    <a:pt x="2507557" y="2349856"/>
                  </a:lnTo>
                  <a:lnTo>
                    <a:pt x="2536060" y="2315455"/>
                  </a:lnTo>
                  <a:lnTo>
                    <a:pt x="2563493" y="2280157"/>
                  </a:lnTo>
                  <a:lnTo>
                    <a:pt x="2589831" y="2243990"/>
                  </a:lnTo>
                  <a:lnTo>
                    <a:pt x="2615048" y="2206976"/>
                  </a:lnTo>
                  <a:lnTo>
                    <a:pt x="2639120" y="2169141"/>
                  </a:lnTo>
                  <a:lnTo>
                    <a:pt x="2662023" y="2130510"/>
                  </a:lnTo>
                  <a:lnTo>
                    <a:pt x="2683730" y="2091108"/>
                  </a:lnTo>
                  <a:lnTo>
                    <a:pt x="2704218" y="2050960"/>
                  </a:lnTo>
                  <a:lnTo>
                    <a:pt x="2723461" y="2010091"/>
                  </a:lnTo>
                  <a:lnTo>
                    <a:pt x="2741434" y="1968525"/>
                  </a:lnTo>
                  <a:lnTo>
                    <a:pt x="2758112" y="1926288"/>
                  </a:lnTo>
                  <a:lnTo>
                    <a:pt x="2773471" y="1883404"/>
                  </a:lnTo>
                  <a:lnTo>
                    <a:pt x="2787486" y="1839899"/>
                  </a:lnTo>
                  <a:lnTo>
                    <a:pt x="2800131" y="1795797"/>
                  </a:lnTo>
                  <a:lnTo>
                    <a:pt x="2811382" y="1751123"/>
                  </a:lnTo>
                  <a:lnTo>
                    <a:pt x="2821213" y="1705903"/>
                  </a:lnTo>
                  <a:lnTo>
                    <a:pt x="2829601" y="1660161"/>
                  </a:lnTo>
                  <a:lnTo>
                    <a:pt x="2836519" y="1613922"/>
                  </a:lnTo>
                  <a:lnTo>
                    <a:pt x="2841944" y="1567211"/>
                  </a:lnTo>
                  <a:lnTo>
                    <a:pt x="2845849" y="1520053"/>
                  </a:lnTo>
                  <a:lnTo>
                    <a:pt x="2848210" y="1472472"/>
                  </a:lnTo>
                  <a:lnTo>
                    <a:pt x="2849003" y="1424495"/>
                  </a:lnTo>
                  <a:lnTo>
                    <a:pt x="2848210" y="1376518"/>
                  </a:lnTo>
                  <a:lnTo>
                    <a:pt x="2845849" y="1328939"/>
                  </a:lnTo>
                  <a:lnTo>
                    <a:pt x="2841944" y="1281781"/>
                  </a:lnTo>
                  <a:lnTo>
                    <a:pt x="2836519" y="1235071"/>
                  </a:lnTo>
                  <a:lnTo>
                    <a:pt x="2829601" y="1188833"/>
                  </a:lnTo>
                  <a:lnTo>
                    <a:pt x="2821213" y="1143091"/>
                  </a:lnTo>
                  <a:lnTo>
                    <a:pt x="2811382" y="1097871"/>
                  </a:lnTo>
                  <a:lnTo>
                    <a:pt x="2800131" y="1053198"/>
                  </a:lnTo>
                  <a:lnTo>
                    <a:pt x="2787486" y="1009097"/>
                  </a:lnTo>
                  <a:lnTo>
                    <a:pt x="2773471" y="965592"/>
                  </a:lnTo>
                  <a:lnTo>
                    <a:pt x="2758112" y="922709"/>
                  </a:lnTo>
                  <a:lnTo>
                    <a:pt x="2741434" y="880472"/>
                  </a:lnTo>
                  <a:lnTo>
                    <a:pt x="2723461" y="838907"/>
                  </a:lnTo>
                  <a:lnTo>
                    <a:pt x="2704218" y="798038"/>
                  </a:lnTo>
                  <a:lnTo>
                    <a:pt x="2683730" y="757890"/>
                  </a:lnTo>
                  <a:lnTo>
                    <a:pt x="2662023" y="718489"/>
                  </a:lnTo>
                  <a:lnTo>
                    <a:pt x="2639120" y="679858"/>
                  </a:lnTo>
                  <a:lnTo>
                    <a:pt x="2615048" y="642024"/>
                  </a:lnTo>
                  <a:lnTo>
                    <a:pt x="2589831" y="605010"/>
                  </a:lnTo>
                  <a:lnTo>
                    <a:pt x="2563493" y="568843"/>
                  </a:lnTo>
                  <a:lnTo>
                    <a:pt x="2536060" y="533546"/>
                  </a:lnTo>
                  <a:lnTo>
                    <a:pt x="2507557" y="499145"/>
                  </a:lnTo>
                  <a:lnTo>
                    <a:pt x="2478009" y="465664"/>
                  </a:lnTo>
                  <a:lnTo>
                    <a:pt x="2447440" y="433130"/>
                  </a:lnTo>
                  <a:lnTo>
                    <a:pt x="2415876" y="401565"/>
                  </a:lnTo>
                  <a:lnTo>
                    <a:pt x="2383341" y="370997"/>
                  </a:lnTo>
                  <a:lnTo>
                    <a:pt x="2349861" y="341448"/>
                  </a:lnTo>
                  <a:lnTo>
                    <a:pt x="2315460" y="312945"/>
                  </a:lnTo>
                  <a:lnTo>
                    <a:pt x="2280163" y="285512"/>
                  </a:lnTo>
                  <a:lnTo>
                    <a:pt x="2243995" y="259175"/>
                  </a:lnTo>
                  <a:lnTo>
                    <a:pt x="2206981" y="233957"/>
                  </a:lnTo>
                  <a:lnTo>
                    <a:pt x="2169147" y="209885"/>
                  </a:lnTo>
                  <a:lnTo>
                    <a:pt x="2130516" y="186982"/>
                  </a:lnTo>
                  <a:lnTo>
                    <a:pt x="2091114" y="165275"/>
                  </a:lnTo>
                  <a:lnTo>
                    <a:pt x="2050966" y="144787"/>
                  </a:lnTo>
                  <a:lnTo>
                    <a:pt x="2010096" y="125544"/>
                  </a:lnTo>
                  <a:lnTo>
                    <a:pt x="1968530" y="107571"/>
                  </a:lnTo>
                  <a:lnTo>
                    <a:pt x="1926293" y="90892"/>
                  </a:lnTo>
                  <a:lnTo>
                    <a:pt x="1883409" y="75533"/>
                  </a:lnTo>
                  <a:lnTo>
                    <a:pt x="1839903" y="61518"/>
                  </a:lnTo>
                  <a:lnTo>
                    <a:pt x="1795801" y="48872"/>
                  </a:lnTo>
                  <a:lnTo>
                    <a:pt x="1751127" y="37621"/>
                  </a:lnTo>
                  <a:lnTo>
                    <a:pt x="1705907" y="27790"/>
                  </a:lnTo>
                  <a:lnTo>
                    <a:pt x="1660164" y="19402"/>
                  </a:lnTo>
                  <a:lnTo>
                    <a:pt x="1613924" y="12484"/>
                  </a:lnTo>
                  <a:lnTo>
                    <a:pt x="1567213" y="7059"/>
                  </a:lnTo>
                  <a:lnTo>
                    <a:pt x="1520054" y="3154"/>
                  </a:lnTo>
                  <a:lnTo>
                    <a:pt x="1472473" y="792"/>
                  </a:lnTo>
                  <a:lnTo>
                    <a:pt x="1424495" y="0"/>
                  </a:lnTo>
                  <a:close/>
                </a:path>
              </a:pathLst>
            </a:custGeom>
            <a:solidFill>
              <a:srgbClr val="CF20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774635" y="2123998"/>
              <a:ext cx="2849245" cy="2849245"/>
            </a:xfrm>
            <a:custGeom>
              <a:avLst/>
              <a:gdLst/>
              <a:ahLst/>
              <a:cxnLst/>
              <a:rect l="l" t="t" r="r" b="b"/>
              <a:pathLst>
                <a:path w="2849245" h="2849245">
                  <a:moveTo>
                    <a:pt x="1424495" y="0"/>
                  </a:moveTo>
                  <a:lnTo>
                    <a:pt x="1376518" y="792"/>
                  </a:lnTo>
                  <a:lnTo>
                    <a:pt x="1328939" y="3154"/>
                  </a:lnTo>
                  <a:lnTo>
                    <a:pt x="1281781" y="7059"/>
                  </a:lnTo>
                  <a:lnTo>
                    <a:pt x="1235071" y="12484"/>
                  </a:lnTo>
                  <a:lnTo>
                    <a:pt x="1188833" y="19402"/>
                  </a:lnTo>
                  <a:lnTo>
                    <a:pt x="1143091" y="27790"/>
                  </a:lnTo>
                  <a:lnTo>
                    <a:pt x="1097871" y="37621"/>
                  </a:lnTo>
                  <a:lnTo>
                    <a:pt x="1053198" y="48873"/>
                  </a:lnTo>
                  <a:lnTo>
                    <a:pt x="1009097" y="61518"/>
                  </a:lnTo>
                  <a:lnTo>
                    <a:pt x="965592" y="75533"/>
                  </a:lnTo>
                  <a:lnTo>
                    <a:pt x="922709" y="90892"/>
                  </a:lnTo>
                  <a:lnTo>
                    <a:pt x="880472" y="107571"/>
                  </a:lnTo>
                  <a:lnTo>
                    <a:pt x="838907" y="125544"/>
                  </a:lnTo>
                  <a:lnTo>
                    <a:pt x="798038" y="144787"/>
                  </a:lnTo>
                  <a:lnTo>
                    <a:pt x="757890" y="165275"/>
                  </a:lnTo>
                  <a:lnTo>
                    <a:pt x="718489" y="186983"/>
                  </a:lnTo>
                  <a:lnTo>
                    <a:pt x="679858" y="209885"/>
                  </a:lnTo>
                  <a:lnTo>
                    <a:pt x="642024" y="233958"/>
                  </a:lnTo>
                  <a:lnTo>
                    <a:pt x="605010" y="259176"/>
                  </a:lnTo>
                  <a:lnTo>
                    <a:pt x="568843" y="285513"/>
                  </a:lnTo>
                  <a:lnTo>
                    <a:pt x="533546" y="312946"/>
                  </a:lnTo>
                  <a:lnTo>
                    <a:pt x="499145" y="341449"/>
                  </a:lnTo>
                  <a:lnTo>
                    <a:pt x="465664" y="370998"/>
                  </a:lnTo>
                  <a:lnTo>
                    <a:pt x="433130" y="401567"/>
                  </a:lnTo>
                  <a:lnTo>
                    <a:pt x="401565" y="433131"/>
                  </a:lnTo>
                  <a:lnTo>
                    <a:pt x="370997" y="465666"/>
                  </a:lnTo>
                  <a:lnTo>
                    <a:pt x="341448" y="499147"/>
                  </a:lnTo>
                  <a:lnTo>
                    <a:pt x="312945" y="533548"/>
                  </a:lnTo>
                  <a:lnTo>
                    <a:pt x="285512" y="568845"/>
                  </a:lnTo>
                  <a:lnTo>
                    <a:pt x="259175" y="605013"/>
                  </a:lnTo>
                  <a:lnTo>
                    <a:pt x="233957" y="642027"/>
                  </a:lnTo>
                  <a:lnTo>
                    <a:pt x="209885" y="679862"/>
                  </a:lnTo>
                  <a:lnTo>
                    <a:pt x="186982" y="718493"/>
                  </a:lnTo>
                  <a:lnTo>
                    <a:pt x="165275" y="757895"/>
                  </a:lnTo>
                  <a:lnTo>
                    <a:pt x="144787" y="798043"/>
                  </a:lnTo>
                  <a:lnTo>
                    <a:pt x="125544" y="838912"/>
                  </a:lnTo>
                  <a:lnTo>
                    <a:pt x="107571" y="880478"/>
                  </a:lnTo>
                  <a:lnTo>
                    <a:pt x="90892" y="922715"/>
                  </a:lnTo>
                  <a:lnTo>
                    <a:pt x="75533" y="965599"/>
                  </a:lnTo>
                  <a:lnTo>
                    <a:pt x="61518" y="1009104"/>
                  </a:lnTo>
                  <a:lnTo>
                    <a:pt x="48872" y="1053206"/>
                  </a:lnTo>
                  <a:lnTo>
                    <a:pt x="37621" y="1097879"/>
                  </a:lnTo>
                  <a:lnTo>
                    <a:pt x="27790" y="1143100"/>
                  </a:lnTo>
                  <a:lnTo>
                    <a:pt x="19402" y="1188842"/>
                  </a:lnTo>
                  <a:lnTo>
                    <a:pt x="12484" y="1235081"/>
                  </a:lnTo>
                  <a:lnTo>
                    <a:pt x="7059" y="1281792"/>
                  </a:lnTo>
                  <a:lnTo>
                    <a:pt x="3154" y="1328950"/>
                  </a:lnTo>
                  <a:lnTo>
                    <a:pt x="792" y="1376530"/>
                  </a:lnTo>
                  <a:lnTo>
                    <a:pt x="0" y="1424508"/>
                  </a:lnTo>
                  <a:lnTo>
                    <a:pt x="792" y="1472484"/>
                  </a:lnTo>
                  <a:lnTo>
                    <a:pt x="3154" y="1520064"/>
                  </a:lnTo>
                  <a:lnTo>
                    <a:pt x="7059" y="1567221"/>
                  </a:lnTo>
                  <a:lnTo>
                    <a:pt x="12484" y="1613932"/>
                  </a:lnTo>
                  <a:lnTo>
                    <a:pt x="19402" y="1660170"/>
                  </a:lnTo>
                  <a:lnTo>
                    <a:pt x="27790" y="1705912"/>
                  </a:lnTo>
                  <a:lnTo>
                    <a:pt x="37621" y="1751131"/>
                  </a:lnTo>
                  <a:lnTo>
                    <a:pt x="48872" y="1795804"/>
                  </a:lnTo>
                  <a:lnTo>
                    <a:pt x="61518" y="1839906"/>
                  </a:lnTo>
                  <a:lnTo>
                    <a:pt x="75533" y="1883410"/>
                  </a:lnTo>
                  <a:lnTo>
                    <a:pt x="90892" y="1926294"/>
                  </a:lnTo>
                  <a:lnTo>
                    <a:pt x="107571" y="1968530"/>
                  </a:lnTo>
                  <a:lnTo>
                    <a:pt x="125544" y="2010096"/>
                  </a:lnTo>
                  <a:lnTo>
                    <a:pt x="144787" y="2050965"/>
                  </a:lnTo>
                  <a:lnTo>
                    <a:pt x="165275" y="2091112"/>
                  </a:lnTo>
                  <a:lnTo>
                    <a:pt x="186982" y="2130514"/>
                  </a:lnTo>
                  <a:lnTo>
                    <a:pt x="209885" y="2169145"/>
                  </a:lnTo>
                  <a:lnTo>
                    <a:pt x="233957" y="2206979"/>
                  </a:lnTo>
                  <a:lnTo>
                    <a:pt x="259175" y="2243992"/>
                  </a:lnTo>
                  <a:lnTo>
                    <a:pt x="285512" y="2280160"/>
                  </a:lnTo>
                  <a:lnTo>
                    <a:pt x="312945" y="2315457"/>
                  </a:lnTo>
                  <a:lnTo>
                    <a:pt x="341448" y="2349858"/>
                  </a:lnTo>
                  <a:lnTo>
                    <a:pt x="370997" y="2383338"/>
                  </a:lnTo>
                  <a:lnTo>
                    <a:pt x="401565" y="2415873"/>
                  </a:lnTo>
                  <a:lnTo>
                    <a:pt x="433130" y="2447437"/>
                  </a:lnTo>
                  <a:lnTo>
                    <a:pt x="465664" y="2478006"/>
                  </a:lnTo>
                  <a:lnTo>
                    <a:pt x="499145" y="2507554"/>
                  </a:lnTo>
                  <a:lnTo>
                    <a:pt x="533546" y="2536057"/>
                  </a:lnTo>
                  <a:lnTo>
                    <a:pt x="568843" y="2563490"/>
                  </a:lnTo>
                  <a:lnTo>
                    <a:pt x="605010" y="2589828"/>
                  </a:lnTo>
                  <a:lnTo>
                    <a:pt x="642024" y="2615045"/>
                  </a:lnTo>
                  <a:lnTo>
                    <a:pt x="679858" y="2639118"/>
                  </a:lnTo>
                  <a:lnTo>
                    <a:pt x="718489" y="2662020"/>
                  </a:lnTo>
                  <a:lnTo>
                    <a:pt x="757890" y="2683728"/>
                  </a:lnTo>
                  <a:lnTo>
                    <a:pt x="798038" y="2704216"/>
                  </a:lnTo>
                  <a:lnTo>
                    <a:pt x="838907" y="2723459"/>
                  </a:lnTo>
                  <a:lnTo>
                    <a:pt x="880472" y="2741432"/>
                  </a:lnTo>
                  <a:lnTo>
                    <a:pt x="922709" y="2758111"/>
                  </a:lnTo>
                  <a:lnTo>
                    <a:pt x="965592" y="2773470"/>
                  </a:lnTo>
                  <a:lnTo>
                    <a:pt x="1009097" y="2787485"/>
                  </a:lnTo>
                  <a:lnTo>
                    <a:pt x="1053198" y="2800130"/>
                  </a:lnTo>
                  <a:lnTo>
                    <a:pt x="1097871" y="2811381"/>
                  </a:lnTo>
                  <a:lnTo>
                    <a:pt x="1143091" y="2821213"/>
                  </a:lnTo>
                  <a:lnTo>
                    <a:pt x="1188833" y="2829601"/>
                  </a:lnTo>
                  <a:lnTo>
                    <a:pt x="1235071" y="2836519"/>
                  </a:lnTo>
                  <a:lnTo>
                    <a:pt x="1281781" y="2841943"/>
                  </a:lnTo>
                  <a:lnTo>
                    <a:pt x="1328939" y="2845849"/>
                  </a:lnTo>
                  <a:lnTo>
                    <a:pt x="1376518" y="2848210"/>
                  </a:lnTo>
                  <a:lnTo>
                    <a:pt x="1424495" y="2849003"/>
                  </a:lnTo>
                  <a:lnTo>
                    <a:pt x="1472473" y="2848210"/>
                  </a:lnTo>
                  <a:lnTo>
                    <a:pt x="1520054" y="2845849"/>
                  </a:lnTo>
                  <a:lnTo>
                    <a:pt x="1567213" y="2841943"/>
                  </a:lnTo>
                  <a:lnTo>
                    <a:pt x="1613924" y="2836519"/>
                  </a:lnTo>
                  <a:lnTo>
                    <a:pt x="1660164" y="2829601"/>
                  </a:lnTo>
                  <a:lnTo>
                    <a:pt x="1705907" y="2821213"/>
                  </a:lnTo>
                  <a:lnTo>
                    <a:pt x="1751127" y="2811381"/>
                  </a:lnTo>
                  <a:lnTo>
                    <a:pt x="1795801" y="2800130"/>
                  </a:lnTo>
                  <a:lnTo>
                    <a:pt x="1839903" y="2787485"/>
                  </a:lnTo>
                  <a:lnTo>
                    <a:pt x="1883409" y="2773470"/>
                  </a:lnTo>
                  <a:lnTo>
                    <a:pt x="1926293" y="2758111"/>
                  </a:lnTo>
                  <a:lnTo>
                    <a:pt x="1968530" y="2741432"/>
                  </a:lnTo>
                  <a:lnTo>
                    <a:pt x="2010096" y="2723459"/>
                  </a:lnTo>
                  <a:lnTo>
                    <a:pt x="2050966" y="2704216"/>
                  </a:lnTo>
                  <a:lnTo>
                    <a:pt x="2091114" y="2683728"/>
                  </a:lnTo>
                  <a:lnTo>
                    <a:pt x="2130516" y="2662020"/>
                  </a:lnTo>
                  <a:lnTo>
                    <a:pt x="2169147" y="2639118"/>
                  </a:lnTo>
                  <a:lnTo>
                    <a:pt x="2206981" y="2615045"/>
                  </a:lnTo>
                  <a:lnTo>
                    <a:pt x="2243995" y="2589828"/>
                  </a:lnTo>
                  <a:lnTo>
                    <a:pt x="2280163" y="2563490"/>
                  </a:lnTo>
                  <a:lnTo>
                    <a:pt x="2315460" y="2536057"/>
                  </a:lnTo>
                  <a:lnTo>
                    <a:pt x="2349861" y="2507554"/>
                  </a:lnTo>
                  <a:lnTo>
                    <a:pt x="2383341" y="2478006"/>
                  </a:lnTo>
                  <a:lnTo>
                    <a:pt x="2415876" y="2447437"/>
                  </a:lnTo>
                  <a:lnTo>
                    <a:pt x="2447440" y="2415873"/>
                  </a:lnTo>
                  <a:lnTo>
                    <a:pt x="2478009" y="2383338"/>
                  </a:lnTo>
                  <a:lnTo>
                    <a:pt x="2507557" y="2349858"/>
                  </a:lnTo>
                  <a:lnTo>
                    <a:pt x="2536060" y="2315457"/>
                  </a:lnTo>
                  <a:lnTo>
                    <a:pt x="2563493" y="2280160"/>
                  </a:lnTo>
                  <a:lnTo>
                    <a:pt x="2589831" y="2243992"/>
                  </a:lnTo>
                  <a:lnTo>
                    <a:pt x="2615048" y="2206979"/>
                  </a:lnTo>
                  <a:lnTo>
                    <a:pt x="2639120" y="2169145"/>
                  </a:lnTo>
                  <a:lnTo>
                    <a:pt x="2662023" y="2130514"/>
                  </a:lnTo>
                  <a:lnTo>
                    <a:pt x="2683730" y="2091112"/>
                  </a:lnTo>
                  <a:lnTo>
                    <a:pt x="2704218" y="2050965"/>
                  </a:lnTo>
                  <a:lnTo>
                    <a:pt x="2723461" y="2010096"/>
                  </a:lnTo>
                  <a:lnTo>
                    <a:pt x="2741434" y="1968530"/>
                  </a:lnTo>
                  <a:lnTo>
                    <a:pt x="2758112" y="1926294"/>
                  </a:lnTo>
                  <a:lnTo>
                    <a:pt x="2773471" y="1883410"/>
                  </a:lnTo>
                  <a:lnTo>
                    <a:pt x="2787486" y="1839906"/>
                  </a:lnTo>
                  <a:lnTo>
                    <a:pt x="2800131" y="1795804"/>
                  </a:lnTo>
                  <a:lnTo>
                    <a:pt x="2811382" y="1751131"/>
                  </a:lnTo>
                  <a:lnTo>
                    <a:pt x="2821213" y="1705912"/>
                  </a:lnTo>
                  <a:lnTo>
                    <a:pt x="2829601" y="1660170"/>
                  </a:lnTo>
                  <a:lnTo>
                    <a:pt x="2836519" y="1613932"/>
                  </a:lnTo>
                  <a:lnTo>
                    <a:pt x="2841944" y="1567221"/>
                  </a:lnTo>
                  <a:lnTo>
                    <a:pt x="2845849" y="1520064"/>
                  </a:lnTo>
                  <a:lnTo>
                    <a:pt x="2848210" y="1472484"/>
                  </a:lnTo>
                  <a:lnTo>
                    <a:pt x="2849003" y="1424508"/>
                  </a:lnTo>
                  <a:lnTo>
                    <a:pt x="2848210" y="1376530"/>
                  </a:lnTo>
                  <a:lnTo>
                    <a:pt x="2845849" y="1328950"/>
                  </a:lnTo>
                  <a:lnTo>
                    <a:pt x="2841944" y="1281792"/>
                  </a:lnTo>
                  <a:lnTo>
                    <a:pt x="2836519" y="1235081"/>
                  </a:lnTo>
                  <a:lnTo>
                    <a:pt x="2829601" y="1188842"/>
                  </a:lnTo>
                  <a:lnTo>
                    <a:pt x="2821213" y="1143100"/>
                  </a:lnTo>
                  <a:lnTo>
                    <a:pt x="2811382" y="1097879"/>
                  </a:lnTo>
                  <a:lnTo>
                    <a:pt x="2800131" y="1053206"/>
                  </a:lnTo>
                  <a:lnTo>
                    <a:pt x="2787486" y="1009104"/>
                  </a:lnTo>
                  <a:lnTo>
                    <a:pt x="2773471" y="965599"/>
                  </a:lnTo>
                  <a:lnTo>
                    <a:pt x="2758112" y="922715"/>
                  </a:lnTo>
                  <a:lnTo>
                    <a:pt x="2741434" y="880478"/>
                  </a:lnTo>
                  <a:lnTo>
                    <a:pt x="2723461" y="838912"/>
                  </a:lnTo>
                  <a:lnTo>
                    <a:pt x="2704218" y="798043"/>
                  </a:lnTo>
                  <a:lnTo>
                    <a:pt x="2683730" y="757895"/>
                  </a:lnTo>
                  <a:lnTo>
                    <a:pt x="2662023" y="718493"/>
                  </a:lnTo>
                  <a:lnTo>
                    <a:pt x="2639120" y="679862"/>
                  </a:lnTo>
                  <a:lnTo>
                    <a:pt x="2615048" y="642027"/>
                  </a:lnTo>
                  <a:lnTo>
                    <a:pt x="2589831" y="605013"/>
                  </a:lnTo>
                  <a:lnTo>
                    <a:pt x="2563493" y="568845"/>
                  </a:lnTo>
                  <a:lnTo>
                    <a:pt x="2536060" y="533548"/>
                  </a:lnTo>
                  <a:lnTo>
                    <a:pt x="2507557" y="499147"/>
                  </a:lnTo>
                  <a:lnTo>
                    <a:pt x="2478009" y="465666"/>
                  </a:lnTo>
                  <a:lnTo>
                    <a:pt x="2447440" y="433131"/>
                  </a:lnTo>
                  <a:lnTo>
                    <a:pt x="2415876" y="401567"/>
                  </a:lnTo>
                  <a:lnTo>
                    <a:pt x="2383341" y="370998"/>
                  </a:lnTo>
                  <a:lnTo>
                    <a:pt x="2349861" y="341449"/>
                  </a:lnTo>
                  <a:lnTo>
                    <a:pt x="2315460" y="312946"/>
                  </a:lnTo>
                  <a:lnTo>
                    <a:pt x="2280163" y="285513"/>
                  </a:lnTo>
                  <a:lnTo>
                    <a:pt x="2243995" y="259176"/>
                  </a:lnTo>
                  <a:lnTo>
                    <a:pt x="2206981" y="233958"/>
                  </a:lnTo>
                  <a:lnTo>
                    <a:pt x="2169147" y="209885"/>
                  </a:lnTo>
                  <a:lnTo>
                    <a:pt x="2130516" y="186983"/>
                  </a:lnTo>
                  <a:lnTo>
                    <a:pt x="2091114" y="165275"/>
                  </a:lnTo>
                  <a:lnTo>
                    <a:pt x="2050966" y="144787"/>
                  </a:lnTo>
                  <a:lnTo>
                    <a:pt x="2010096" y="125544"/>
                  </a:lnTo>
                  <a:lnTo>
                    <a:pt x="1968530" y="107571"/>
                  </a:lnTo>
                  <a:lnTo>
                    <a:pt x="1926293" y="90892"/>
                  </a:lnTo>
                  <a:lnTo>
                    <a:pt x="1883409" y="75533"/>
                  </a:lnTo>
                  <a:lnTo>
                    <a:pt x="1839903" y="61518"/>
                  </a:lnTo>
                  <a:lnTo>
                    <a:pt x="1795801" y="48873"/>
                  </a:lnTo>
                  <a:lnTo>
                    <a:pt x="1751127" y="37621"/>
                  </a:lnTo>
                  <a:lnTo>
                    <a:pt x="1705907" y="27790"/>
                  </a:lnTo>
                  <a:lnTo>
                    <a:pt x="1660164" y="19402"/>
                  </a:lnTo>
                  <a:lnTo>
                    <a:pt x="1613924" y="12484"/>
                  </a:lnTo>
                  <a:lnTo>
                    <a:pt x="1567213" y="7059"/>
                  </a:lnTo>
                  <a:lnTo>
                    <a:pt x="1520054" y="3154"/>
                  </a:lnTo>
                  <a:lnTo>
                    <a:pt x="1472473" y="792"/>
                  </a:lnTo>
                  <a:lnTo>
                    <a:pt x="1424495" y="0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962370" y="2123998"/>
              <a:ext cx="2849245" cy="2849245"/>
            </a:xfrm>
            <a:custGeom>
              <a:avLst/>
              <a:gdLst/>
              <a:ahLst/>
              <a:cxnLst/>
              <a:rect l="l" t="t" r="r" b="b"/>
              <a:pathLst>
                <a:path w="2849245" h="2849245">
                  <a:moveTo>
                    <a:pt x="1424495" y="0"/>
                  </a:moveTo>
                  <a:lnTo>
                    <a:pt x="1376518" y="792"/>
                  </a:lnTo>
                  <a:lnTo>
                    <a:pt x="1328939" y="3154"/>
                  </a:lnTo>
                  <a:lnTo>
                    <a:pt x="1281781" y="7059"/>
                  </a:lnTo>
                  <a:lnTo>
                    <a:pt x="1235071" y="12484"/>
                  </a:lnTo>
                  <a:lnTo>
                    <a:pt x="1188833" y="19402"/>
                  </a:lnTo>
                  <a:lnTo>
                    <a:pt x="1143091" y="27790"/>
                  </a:lnTo>
                  <a:lnTo>
                    <a:pt x="1097871" y="37621"/>
                  </a:lnTo>
                  <a:lnTo>
                    <a:pt x="1053198" y="48873"/>
                  </a:lnTo>
                  <a:lnTo>
                    <a:pt x="1009097" y="61518"/>
                  </a:lnTo>
                  <a:lnTo>
                    <a:pt x="965592" y="75533"/>
                  </a:lnTo>
                  <a:lnTo>
                    <a:pt x="922709" y="90892"/>
                  </a:lnTo>
                  <a:lnTo>
                    <a:pt x="880472" y="107571"/>
                  </a:lnTo>
                  <a:lnTo>
                    <a:pt x="838907" y="125544"/>
                  </a:lnTo>
                  <a:lnTo>
                    <a:pt x="798038" y="144787"/>
                  </a:lnTo>
                  <a:lnTo>
                    <a:pt x="757890" y="165275"/>
                  </a:lnTo>
                  <a:lnTo>
                    <a:pt x="718489" y="186983"/>
                  </a:lnTo>
                  <a:lnTo>
                    <a:pt x="679858" y="209885"/>
                  </a:lnTo>
                  <a:lnTo>
                    <a:pt x="642024" y="233958"/>
                  </a:lnTo>
                  <a:lnTo>
                    <a:pt x="605010" y="259176"/>
                  </a:lnTo>
                  <a:lnTo>
                    <a:pt x="568843" y="285513"/>
                  </a:lnTo>
                  <a:lnTo>
                    <a:pt x="533546" y="312946"/>
                  </a:lnTo>
                  <a:lnTo>
                    <a:pt x="499145" y="341449"/>
                  </a:lnTo>
                  <a:lnTo>
                    <a:pt x="465664" y="370998"/>
                  </a:lnTo>
                  <a:lnTo>
                    <a:pt x="433130" y="401567"/>
                  </a:lnTo>
                  <a:lnTo>
                    <a:pt x="401565" y="433131"/>
                  </a:lnTo>
                  <a:lnTo>
                    <a:pt x="370997" y="465666"/>
                  </a:lnTo>
                  <a:lnTo>
                    <a:pt x="341448" y="499147"/>
                  </a:lnTo>
                  <a:lnTo>
                    <a:pt x="312945" y="533548"/>
                  </a:lnTo>
                  <a:lnTo>
                    <a:pt x="285512" y="568845"/>
                  </a:lnTo>
                  <a:lnTo>
                    <a:pt x="259175" y="605013"/>
                  </a:lnTo>
                  <a:lnTo>
                    <a:pt x="233957" y="642027"/>
                  </a:lnTo>
                  <a:lnTo>
                    <a:pt x="209885" y="679862"/>
                  </a:lnTo>
                  <a:lnTo>
                    <a:pt x="186982" y="718493"/>
                  </a:lnTo>
                  <a:lnTo>
                    <a:pt x="165275" y="757895"/>
                  </a:lnTo>
                  <a:lnTo>
                    <a:pt x="144787" y="798043"/>
                  </a:lnTo>
                  <a:lnTo>
                    <a:pt x="125544" y="838912"/>
                  </a:lnTo>
                  <a:lnTo>
                    <a:pt x="107571" y="880478"/>
                  </a:lnTo>
                  <a:lnTo>
                    <a:pt x="90892" y="922715"/>
                  </a:lnTo>
                  <a:lnTo>
                    <a:pt x="75533" y="965599"/>
                  </a:lnTo>
                  <a:lnTo>
                    <a:pt x="61518" y="1009104"/>
                  </a:lnTo>
                  <a:lnTo>
                    <a:pt x="48872" y="1053206"/>
                  </a:lnTo>
                  <a:lnTo>
                    <a:pt x="37621" y="1097879"/>
                  </a:lnTo>
                  <a:lnTo>
                    <a:pt x="27790" y="1143100"/>
                  </a:lnTo>
                  <a:lnTo>
                    <a:pt x="19402" y="1188842"/>
                  </a:lnTo>
                  <a:lnTo>
                    <a:pt x="12484" y="1235081"/>
                  </a:lnTo>
                  <a:lnTo>
                    <a:pt x="7059" y="1281792"/>
                  </a:lnTo>
                  <a:lnTo>
                    <a:pt x="3154" y="1328950"/>
                  </a:lnTo>
                  <a:lnTo>
                    <a:pt x="792" y="1376530"/>
                  </a:lnTo>
                  <a:lnTo>
                    <a:pt x="0" y="1424508"/>
                  </a:lnTo>
                  <a:lnTo>
                    <a:pt x="792" y="1472484"/>
                  </a:lnTo>
                  <a:lnTo>
                    <a:pt x="3154" y="1520064"/>
                  </a:lnTo>
                  <a:lnTo>
                    <a:pt x="7059" y="1567221"/>
                  </a:lnTo>
                  <a:lnTo>
                    <a:pt x="12484" y="1613932"/>
                  </a:lnTo>
                  <a:lnTo>
                    <a:pt x="19402" y="1660170"/>
                  </a:lnTo>
                  <a:lnTo>
                    <a:pt x="27790" y="1705912"/>
                  </a:lnTo>
                  <a:lnTo>
                    <a:pt x="37621" y="1751131"/>
                  </a:lnTo>
                  <a:lnTo>
                    <a:pt x="48872" y="1795804"/>
                  </a:lnTo>
                  <a:lnTo>
                    <a:pt x="61518" y="1839906"/>
                  </a:lnTo>
                  <a:lnTo>
                    <a:pt x="75533" y="1883410"/>
                  </a:lnTo>
                  <a:lnTo>
                    <a:pt x="90892" y="1926294"/>
                  </a:lnTo>
                  <a:lnTo>
                    <a:pt x="107571" y="1968530"/>
                  </a:lnTo>
                  <a:lnTo>
                    <a:pt x="125544" y="2010096"/>
                  </a:lnTo>
                  <a:lnTo>
                    <a:pt x="144787" y="2050965"/>
                  </a:lnTo>
                  <a:lnTo>
                    <a:pt x="165275" y="2091112"/>
                  </a:lnTo>
                  <a:lnTo>
                    <a:pt x="186982" y="2130514"/>
                  </a:lnTo>
                  <a:lnTo>
                    <a:pt x="209885" y="2169145"/>
                  </a:lnTo>
                  <a:lnTo>
                    <a:pt x="233957" y="2206979"/>
                  </a:lnTo>
                  <a:lnTo>
                    <a:pt x="259175" y="2243992"/>
                  </a:lnTo>
                  <a:lnTo>
                    <a:pt x="285512" y="2280160"/>
                  </a:lnTo>
                  <a:lnTo>
                    <a:pt x="312945" y="2315457"/>
                  </a:lnTo>
                  <a:lnTo>
                    <a:pt x="341448" y="2349858"/>
                  </a:lnTo>
                  <a:lnTo>
                    <a:pt x="370997" y="2383338"/>
                  </a:lnTo>
                  <a:lnTo>
                    <a:pt x="401565" y="2415873"/>
                  </a:lnTo>
                  <a:lnTo>
                    <a:pt x="433130" y="2447437"/>
                  </a:lnTo>
                  <a:lnTo>
                    <a:pt x="465664" y="2478006"/>
                  </a:lnTo>
                  <a:lnTo>
                    <a:pt x="499145" y="2507554"/>
                  </a:lnTo>
                  <a:lnTo>
                    <a:pt x="533546" y="2536057"/>
                  </a:lnTo>
                  <a:lnTo>
                    <a:pt x="568843" y="2563490"/>
                  </a:lnTo>
                  <a:lnTo>
                    <a:pt x="605010" y="2589828"/>
                  </a:lnTo>
                  <a:lnTo>
                    <a:pt x="642024" y="2615045"/>
                  </a:lnTo>
                  <a:lnTo>
                    <a:pt x="679858" y="2639118"/>
                  </a:lnTo>
                  <a:lnTo>
                    <a:pt x="718489" y="2662020"/>
                  </a:lnTo>
                  <a:lnTo>
                    <a:pt x="757890" y="2683728"/>
                  </a:lnTo>
                  <a:lnTo>
                    <a:pt x="798038" y="2704216"/>
                  </a:lnTo>
                  <a:lnTo>
                    <a:pt x="838907" y="2723459"/>
                  </a:lnTo>
                  <a:lnTo>
                    <a:pt x="880472" y="2741432"/>
                  </a:lnTo>
                  <a:lnTo>
                    <a:pt x="922709" y="2758111"/>
                  </a:lnTo>
                  <a:lnTo>
                    <a:pt x="965592" y="2773470"/>
                  </a:lnTo>
                  <a:lnTo>
                    <a:pt x="1009097" y="2787485"/>
                  </a:lnTo>
                  <a:lnTo>
                    <a:pt x="1053198" y="2800130"/>
                  </a:lnTo>
                  <a:lnTo>
                    <a:pt x="1097871" y="2811381"/>
                  </a:lnTo>
                  <a:lnTo>
                    <a:pt x="1143091" y="2821213"/>
                  </a:lnTo>
                  <a:lnTo>
                    <a:pt x="1188833" y="2829601"/>
                  </a:lnTo>
                  <a:lnTo>
                    <a:pt x="1235071" y="2836519"/>
                  </a:lnTo>
                  <a:lnTo>
                    <a:pt x="1281781" y="2841943"/>
                  </a:lnTo>
                  <a:lnTo>
                    <a:pt x="1328939" y="2845849"/>
                  </a:lnTo>
                  <a:lnTo>
                    <a:pt x="1376518" y="2848210"/>
                  </a:lnTo>
                  <a:lnTo>
                    <a:pt x="1424495" y="2849003"/>
                  </a:lnTo>
                  <a:lnTo>
                    <a:pt x="1472473" y="2848210"/>
                  </a:lnTo>
                  <a:lnTo>
                    <a:pt x="1520054" y="2845849"/>
                  </a:lnTo>
                  <a:lnTo>
                    <a:pt x="1567213" y="2841943"/>
                  </a:lnTo>
                  <a:lnTo>
                    <a:pt x="1613924" y="2836519"/>
                  </a:lnTo>
                  <a:lnTo>
                    <a:pt x="1660164" y="2829601"/>
                  </a:lnTo>
                  <a:lnTo>
                    <a:pt x="1705907" y="2821213"/>
                  </a:lnTo>
                  <a:lnTo>
                    <a:pt x="1751127" y="2811381"/>
                  </a:lnTo>
                  <a:lnTo>
                    <a:pt x="1795801" y="2800130"/>
                  </a:lnTo>
                  <a:lnTo>
                    <a:pt x="1839903" y="2787485"/>
                  </a:lnTo>
                  <a:lnTo>
                    <a:pt x="1883409" y="2773470"/>
                  </a:lnTo>
                  <a:lnTo>
                    <a:pt x="1926293" y="2758111"/>
                  </a:lnTo>
                  <a:lnTo>
                    <a:pt x="1968530" y="2741432"/>
                  </a:lnTo>
                  <a:lnTo>
                    <a:pt x="2010096" y="2723459"/>
                  </a:lnTo>
                  <a:lnTo>
                    <a:pt x="2050966" y="2704216"/>
                  </a:lnTo>
                  <a:lnTo>
                    <a:pt x="2091114" y="2683728"/>
                  </a:lnTo>
                  <a:lnTo>
                    <a:pt x="2130516" y="2662020"/>
                  </a:lnTo>
                  <a:lnTo>
                    <a:pt x="2169147" y="2639118"/>
                  </a:lnTo>
                  <a:lnTo>
                    <a:pt x="2206981" y="2615045"/>
                  </a:lnTo>
                  <a:lnTo>
                    <a:pt x="2243995" y="2589828"/>
                  </a:lnTo>
                  <a:lnTo>
                    <a:pt x="2280163" y="2563490"/>
                  </a:lnTo>
                  <a:lnTo>
                    <a:pt x="2315460" y="2536057"/>
                  </a:lnTo>
                  <a:lnTo>
                    <a:pt x="2349861" y="2507554"/>
                  </a:lnTo>
                  <a:lnTo>
                    <a:pt x="2383341" y="2478006"/>
                  </a:lnTo>
                  <a:lnTo>
                    <a:pt x="2415876" y="2447437"/>
                  </a:lnTo>
                  <a:lnTo>
                    <a:pt x="2447440" y="2415873"/>
                  </a:lnTo>
                  <a:lnTo>
                    <a:pt x="2478009" y="2383338"/>
                  </a:lnTo>
                  <a:lnTo>
                    <a:pt x="2507557" y="2349858"/>
                  </a:lnTo>
                  <a:lnTo>
                    <a:pt x="2536060" y="2315457"/>
                  </a:lnTo>
                  <a:lnTo>
                    <a:pt x="2563493" y="2280160"/>
                  </a:lnTo>
                  <a:lnTo>
                    <a:pt x="2589831" y="2243992"/>
                  </a:lnTo>
                  <a:lnTo>
                    <a:pt x="2615048" y="2206979"/>
                  </a:lnTo>
                  <a:lnTo>
                    <a:pt x="2639120" y="2169145"/>
                  </a:lnTo>
                  <a:lnTo>
                    <a:pt x="2662023" y="2130514"/>
                  </a:lnTo>
                  <a:lnTo>
                    <a:pt x="2683730" y="2091112"/>
                  </a:lnTo>
                  <a:lnTo>
                    <a:pt x="2704218" y="2050965"/>
                  </a:lnTo>
                  <a:lnTo>
                    <a:pt x="2723461" y="2010096"/>
                  </a:lnTo>
                  <a:lnTo>
                    <a:pt x="2741434" y="1968530"/>
                  </a:lnTo>
                  <a:lnTo>
                    <a:pt x="2758112" y="1926294"/>
                  </a:lnTo>
                  <a:lnTo>
                    <a:pt x="2773471" y="1883410"/>
                  </a:lnTo>
                  <a:lnTo>
                    <a:pt x="2787486" y="1839906"/>
                  </a:lnTo>
                  <a:lnTo>
                    <a:pt x="2800131" y="1795804"/>
                  </a:lnTo>
                  <a:lnTo>
                    <a:pt x="2811382" y="1751131"/>
                  </a:lnTo>
                  <a:lnTo>
                    <a:pt x="2821213" y="1705912"/>
                  </a:lnTo>
                  <a:lnTo>
                    <a:pt x="2829601" y="1660170"/>
                  </a:lnTo>
                  <a:lnTo>
                    <a:pt x="2836519" y="1613932"/>
                  </a:lnTo>
                  <a:lnTo>
                    <a:pt x="2841944" y="1567221"/>
                  </a:lnTo>
                  <a:lnTo>
                    <a:pt x="2845849" y="1520064"/>
                  </a:lnTo>
                  <a:lnTo>
                    <a:pt x="2848210" y="1472484"/>
                  </a:lnTo>
                  <a:lnTo>
                    <a:pt x="2849003" y="1424508"/>
                  </a:lnTo>
                  <a:lnTo>
                    <a:pt x="2848210" y="1376530"/>
                  </a:lnTo>
                  <a:lnTo>
                    <a:pt x="2845849" y="1328950"/>
                  </a:lnTo>
                  <a:lnTo>
                    <a:pt x="2841944" y="1281792"/>
                  </a:lnTo>
                  <a:lnTo>
                    <a:pt x="2836519" y="1235081"/>
                  </a:lnTo>
                  <a:lnTo>
                    <a:pt x="2829601" y="1188842"/>
                  </a:lnTo>
                  <a:lnTo>
                    <a:pt x="2821213" y="1143100"/>
                  </a:lnTo>
                  <a:lnTo>
                    <a:pt x="2811382" y="1097879"/>
                  </a:lnTo>
                  <a:lnTo>
                    <a:pt x="2800131" y="1053206"/>
                  </a:lnTo>
                  <a:lnTo>
                    <a:pt x="2787486" y="1009104"/>
                  </a:lnTo>
                  <a:lnTo>
                    <a:pt x="2773471" y="965599"/>
                  </a:lnTo>
                  <a:lnTo>
                    <a:pt x="2758112" y="922715"/>
                  </a:lnTo>
                  <a:lnTo>
                    <a:pt x="2741434" y="880478"/>
                  </a:lnTo>
                  <a:lnTo>
                    <a:pt x="2723461" y="838912"/>
                  </a:lnTo>
                  <a:lnTo>
                    <a:pt x="2704218" y="798043"/>
                  </a:lnTo>
                  <a:lnTo>
                    <a:pt x="2683730" y="757895"/>
                  </a:lnTo>
                  <a:lnTo>
                    <a:pt x="2662023" y="718493"/>
                  </a:lnTo>
                  <a:lnTo>
                    <a:pt x="2639120" y="679862"/>
                  </a:lnTo>
                  <a:lnTo>
                    <a:pt x="2615048" y="642027"/>
                  </a:lnTo>
                  <a:lnTo>
                    <a:pt x="2589831" y="605013"/>
                  </a:lnTo>
                  <a:lnTo>
                    <a:pt x="2563493" y="568845"/>
                  </a:lnTo>
                  <a:lnTo>
                    <a:pt x="2536060" y="533548"/>
                  </a:lnTo>
                  <a:lnTo>
                    <a:pt x="2507557" y="499147"/>
                  </a:lnTo>
                  <a:lnTo>
                    <a:pt x="2478009" y="465666"/>
                  </a:lnTo>
                  <a:lnTo>
                    <a:pt x="2447440" y="433131"/>
                  </a:lnTo>
                  <a:lnTo>
                    <a:pt x="2415876" y="401567"/>
                  </a:lnTo>
                  <a:lnTo>
                    <a:pt x="2383341" y="370998"/>
                  </a:lnTo>
                  <a:lnTo>
                    <a:pt x="2349861" y="341449"/>
                  </a:lnTo>
                  <a:lnTo>
                    <a:pt x="2315460" y="312946"/>
                  </a:lnTo>
                  <a:lnTo>
                    <a:pt x="2280163" y="285513"/>
                  </a:lnTo>
                  <a:lnTo>
                    <a:pt x="2243995" y="259176"/>
                  </a:lnTo>
                  <a:lnTo>
                    <a:pt x="2206981" y="233958"/>
                  </a:lnTo>
                  <a:lnTo>
                    <a:pt x="2169147" y="209885"/>
                  </a:lnTo>
                  <a:lnTo>
                    <a:pt x="2130516" y="186983"/>
                  </a:lnTo>
                  <a:lnTo>
                    <a:pt x="2091114" y="165275"/>
                  </a:lnTo>
                  <a:lnTo>
                    <a:pt x="2050966" y="144787"/>
                  </a:lnTo>
                  <a:lnTo>
                    <a:pt x="2010096" y="125544"/>
                  </a:lnTo>
                  <a:lnTo>
                    <a:pt x="1968530" y="107571"/>
                  </a:lnTo>
                  <a:lnTo>
                    <a:pt x="1926293" y="90892"/>
                  </a:lnTo>
                  <a:lnTo>
                    <a:pt x="1883409" y="75533"/>
                  </a:lnTo>
                  <a:lnTo>
                    <a:pt x="1839903" y="61518"/>
                  </a:lnTo>
                  <a:lnTo>
                    <a:pt x="1795801" y="48873"/>
                  </a:lnTo>
                  <a:lnTo>
                    <a:pt x="1751127" y="37621"/>
                  </a:lnTo>
                  <a:lnTo>
                    <a:pt x="1705907" y="27790"/>
                  </a:lnTo>
                  <a:lnTo>
                    <a:pt x="1660164" y="19402"/>
                  </a:lnTo>
                  <a:lnTo>
                    <a:pt x="1613924" y="12484"/>
                  </a:lnTo>
                  <a:lnTo>
                    <a:pt x="1567213" y="7059"/>
                  </a:lnTo>
                  <a:lnTo>
                    <a:pt x="1520054" y="3154"/>
                  </a:lnTo>
                  <a:lnTo>
                    <a:pt x="1472473" y="792"/>
                  </a:lnTo>
                  <a:lnTo>
                    <a:pt x="1424495" y="0"/>
                  </a:lnTo>
                  <a:close/>
                </a:path>
              </a:pathLst>
            </a:custGeom>
            <a:solidFill>
              <a:srgbClr val="4F5E7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219901" y="2360726"/>
              <a:ext cx="2564104" cy="256411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9282163" y="409371"/>
            <a:ext cx="354330" cy="353060"/>
          </a:xfrm>
          <a:custGeom>
            <a:avLst/>
            <a:gdLst/>
            <a:ahLst/>
            <a:cxnLst/>
            <a:rect l="l" t="t" r="r" b="b"/>
            <a:pathLst>
              <a:path w="354329" h="353059">
                <a:moveTo>
                  <a:pt x="177355" y="0"/>
                </a:moveTo>
                <a:lnTo>
                  <a:pt x="121077" y="7973"/>
                </a:lnTo>
                <a:lnTo>
                  <a:pt x="76154" y="29426"/>
                </a:lnTo>
                <a:lnTo>
                  <a:pt x="42086" y="60658"/>
                </a:lnTo>
                <a:lnTo>
                  <a:pt x="18371" y="97966"/>
                </a:lnTo>
                <a:lnTo>
                  <a:pt x="4509" y="137650"/>
                </a:lnTo>
                <a:lnTo>
                  <a:pt x="0" y="176009"/>
                </a:lnTo>
                <a:lnTo>
                  <a:pt x="4371" y="217247"/>
                </a:lnTo>
                <a:lnTo>
                  <a:pt x="17870" y="257886"/>
                </a:lnTo>
                <a:lnTo>
                  <a:pt x="41071" y="294849"/>
                </a:lnTo>
                <a:lnTo>
                  <a:pt x="74551" y="325060"/>
                </a:lnTo>
                <a:lnTo>
                  <a:pt x="118886" y="345442"/>
                </a:lnTo>
                <a:lnTo>
                  <a:pt x="174650" y="352920"/>
                </a:lnTo>
                <a:lnTo>
                  <a:pt x="225622" y="346285"/>
                </a:lnTo>
                <a:lnTo>
                  <a:pt x="250167" y="335813"/>
                </a:lnTo>
                <a:lnTo>
                  <a:pt x="186804" y="335813"/>
                </a:lnTo>
                <a:lnTo>
                  <a:pt x="140709" y="327951"/>
                </a:lnTo>
                <a:lnTo>
                  <a:pt x="101097" y="305332"/>
                </a:lnTo>
                <a:lnTo>
                  <a:pt x="70128" y="269403"/>
                </a:lnTo>
                <a:lnTo>
                  <a:pt x="49962" y="221613"/>
                </a:lnTo>
                <a:lnTo>
                  <a:pt x="42760" y="163410"/>
                </a:lnTo>
                <a:lnTo>
                  <a:pt x="49213" y="110149"/>
                </a:lnTo>
                <a:lnTo>
                  <a:pt x="67376" y="68686"/>
                </a:lnTo>
                <a:lnTo>
                  <a:pt x="95457" y="39043"/>
                </a:lnTo>
                <a:lnTo>
                  <a:pt x="131664" y="21242"/>
                </a:lnTo>
                <a:lnTo>
                  <a:pt x="174205" y="15303"/>
                </a:lnTo>
                <a:lnTo>
                  <a:pt x="253816" y="15303"/>
                </a:lnTo>
                <a:lnTo>
                  <a:pt x="225626" y="5221"/>
                </a:lnTo>
                <a:lnTo>
                  <a:pt x="177355" y="0"/>
                </a:lnTo>
                <a:close/>
              </a:path>
              <a:path w="354329" h="353059">
                <a:moveTo>
                  <a:pt x="253816" y="15303"/>
                </a:moveTo>
                <a:lnTo>
                  <a:pt x="174205" y="15303"/>
                </a:lnTo>
                <a:lnTo>
                  <a:pt x="215747" y="22207"/>
                </a:lnTo>
                <a:lnTo>
                  <a:pt x="253098" y="42660"/>
                </a:lnTo>
                <a:lnTo>
                  <a:pt x="283362" y="76271"/>
                </a:lnTo>
                <a:lnTo>
                  <a:pt x="303644" y="122649"/>
                </a:lnTo>
                <a:lnTo>
                  <a:pt x="311048" y="181406"/>
                </a:lnTo>
                <a:lnTo>
                  <a:pt x="302016" y="247769"/>
                </a:lnTo>
                <a:lnTo>
                  <a:pt x="278982" y="292350"/>
                </a:lnTo>
                <a:lnTo>
                  <a:pt x="248039" y="319190"/>
                </a:lnTo>
                <a:lnTo>
                  <a:pt x="215282" y="332331"/>
                </a:lnTo>
                <a:lnTo>
                  <a:pt x="186804" y="335813"/>
                </a:lnTo>
                <a:lnTo>
                  <a:pt x="250167" y="335813"/>
                </a:lnTo>
                <a:lnTo>
                  <a:pt x="305133" y="298678"/>
                </a:lnTo>
                <a:lnTo>
                  <a:pt x="331797" y="261358"/>
                </a:lnTo>
                <a:lnTo>
                  <a:pt x="348483" y="217459"/>
                </a:lnTo>
                <a:lnTo>
                  <a:pt x="354253" y="168808"/>
                </a:lnTo>
                <a:lnTo>
                  <a:pt x="348183" y="119888"/>
                </a:lnTo>
                <a:lnTo>
                  <a:pt x="330898" y="78431"/>
                </a:lnTo>
                <a:lnTo>
                  <a:pt x="303785" y="45075"/>
                </a:lnTo>
                <a:lnTo>
                  <a:pt x="268232" y="20459"/>
                </a:lnTo>
                <a:lnTo>
                  <a:pt x="253816" y="153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9782809" y="306006"/>
            <a:ext cx="1138555" cy="549910"/>
            <a:chOff x="9782809" y="306006"/>
            <a:chExt cx="1138555" cy="549910"/>
          </a:xfrm>
        </p:grpSpPr>
        <p:sp>
          <p:nvSpPr>
            <p:cNvPr id="12" name="object 12"/>
            <p:cNvSpPr/>
            <p:nvPr/>
          </p:nvSpPr>
          <p:spPr>
            <a:xfrm>
              <a:off x="9782810" y="409371"/>
              <a:ext cx="1138555" cy="353060"/>
            </a:xfrm>
            <a:custGeom>
              <a:avLst/>
              <a:gdLst/>
              <a:ahLst/>
              <a:cxnLst/>
              <a:rect l="l" t="t" r="r" b="b"/>
              <a:pathLst>
                <a:path w="1138554" h="353059">
                  <a:moveTo>
                    <a:pt x="340309" y="341668"/>
                  </a:moveTo>
                  <a:lnTo>
                    <a:pt x="338505" y="340321"/>
                  </a:lnTo>
                  <a:lnTo>
                    <a:pt x="327253" y="340321"/>
                  </a:lnTo>
                  <a:lnTo>
                    <a:pt x="318693" y="338963"/>
                  </a:lnTo>
                  <a:lnTo>
                    <a:pt x="281025" y="322199"/>
                  </a:lnTo>
                  <a:lnTo>
                    <a:pt x="243319" y="283425"/>
                  </a:lnTo>
                  <a:lnTo>
                    <a:pt x="196672" y="225348"/>
                  </a:lnTo>
                  <a:lnTo>
                    <a:pt x="178219" y="201663"/>
                  </a:lnTo>
                  <a:lnTo>
                    <a:pt x="170154" y="191312"/>
                  </a:lnTo>
                  <a:lnTo>
                    <a:pt x="172669" y="188620"/>
                  </a:lnTo>
                  <a:lnTo>
                    <a:pt x="195745" y="163995"/>
                  </a:lnTo>
                  <a:lnTo>
                    <a:pt x="212572" y="137807"/>
                  </a:lnTo>
                  <a:lnTo>
                    <a:pt x="221805" y="112382"/>
                  </a:lnTo>
                  <a:lnTo>
                    <a:pt x="224624" y="87337"/>
                  </a:lnTo>
                  <a:lnTo>
                    <a:pt x="221348" y="65811"/>
                  </a:lnTo>
                  <a:lnTo>
                    <a:pt x="213309" y="48120"/>
                  </a:lnTo>
                  <a:lnTo>
                    <a:pt x="203149" y="34734"/>
                  </a:lnTo>
                  <a:lnTo>
                    <a:pt x="193560" y="26111"/>
                  </a:lnTo>
                  <a:lnTo>
                    <a:pt x="186804" y="22440"/>
                  </a:lnTo>
                  <a:lnTo>
                    <a:pt x="186804" y="110744"/>
                  </a:lnTo>
                  <a:lnTo>
                    <a:pt x="184721" y="134493"/>
                  </a:lnTo>
                  <a:lnTo>
                    <a:pt x="159346" y="180060"/>
                  </a:lnTo>
                  <a:lnTo>
                    <a:pt x="125590" y="188620"/>
                  </a:lnTo>
                  <a:lnTo>
                    <a:pt x="110794" y="188074"/>
                  </a:lnTo>
                  <a:lnTo>
                    <a:pt x="75171" y="178257"/>
                  </a:lnTo>
                  <a:lnTo>
                    <a:pt x="75171" y="26111"/>
                  </a:lnTo>
                  <a:lnTo>
                    <a:pt x="108927" y="20713"/>
                  </a:lnTo>
                  <a:lnTo>
                    <a:pt x="141414" y="26873"/>
                  </a:lnTo>
                  <a:lnTo>
                    <a:pt x="165925" y="44627"/>
                  </a:lnTo>
                  <a:lnTo>
                    <a:pt x="181406" y="72948"/>
                  </a:lnTo>
                  <a:lnTo>
                    <a:pt x="186804" y="110744"/>
                  </a:lnTo>
                  <a:lnTo>
                    <a:pt x="186804" y="22440"/>
                  </a:lnTo>
                  <a:lnTo>
                    <a:pt x="137693" y="7658"/>
                  </a:lnTo>
                  <a:lnTo>
                    <a:pt x="111188" y="6311"/>
                  </a:lnTo>
                  <a:lnTo>
                    <a:pt x="97688" y="6527"/>
                  </a:lnTo>
                  <a:lnTo>
                    <a:pt x="58064" y="7658"/>
                  </a:lnTo>
                  <a:lnTo>
                    <a:pt x="23355" y="6527"/>
                  </a:lnTo>
                  <a:lnTo>
                    <a:pt x="7188" y="6311"/>
                  </a:lnTo>
                  <a:lnTo>
                    <a:pt x="2247" y="6311"/>
                  </a:lnTo>
                  <a:lnTo>
                    <a:pt x="0" y="7200"/>
                  </a:lnTo>
                  <a:lnTo>
                    <a:pt x="0" y="11709"/>
                  </a:lnTo>
                  <a:lnTo>
                    <a:pt x="1803" y="12611"/>
                  </a:lnTo>
                  <a:lnTo>
                    <a:pt x="7645" y="12611"/>
                  </a:lnTo>
                  <a:lnTo>
                    <a:pt x="15303" y="13055"/>
                  </a:lnTo>
                  <a:lnTo>
                    <a:pt x="38773" y="51015"/>
                  </a:lnTo>
                  <a:lnTo>
                    <a:pt x="39027" y="256197"/>
                  </a:lnTo>
                  <a:lnTo>
                    <a:pt x="38862" y="274040"/>
                  </a:lnTo>
                  <a:lnTo>
                    <a:pt x="36893" y="313766"/>
                  </a:lnTo>
                  <a:lnTo>
                    <a:pt x="14401" y="340321"/>
                  </a:lnTo>
                  <a:lnTo>
                    <a:pt x="7645" y="340321"/>
                  </a:lnTo>
                  <a:lnTo>
                    <a:pt x="6743" y="341668"/>
                  </a:lnTo>
                  <a:lnTo>
                    <a:pt x="6743" y="345706"/>
                  </a:lnTo>
                  <a:lnTo>
                    <a:pt x="9004" y="346621"/>
                  </a:lnTo>
                  <a:lnTo>
                    <a:pt x="13957" y="346621"/>
                  </a:lnTo>
                  <a:lnTo>
                    <a:pt x="26187" y="346417"/>
                  </a:lnTo>
                  <a:lnTo>
                    <a:pt x="56261" y="345262"/>
                  </a:lnTo>
                  <a:lnTo>
                    <a:pt x="92849" y="346417"/>
                  </a:lnTo>
                  <a:lnTo>
                    <a:pt x="111633" y="346621"/>
                  </a:lnTo>
                  <a:lnTo>
                    <a:pt x="116586" y="346621"/>
                  </a:lnTo>
                  <a:lnTo>
                    <a:pt x="118833" y="345262"/>
                  </a:lnTo>
                  <a:lnTo>
                    <a:pt x="118833" y="341668"/>
                  </a:lnTo>
                  <a:lnTo>
                    <a:pt x="117932" y="340321"/>
                  </a:lnTo>
                  <a:lnTo>
                    <a:pt x="111188" y="340321"/>
                  </a:lnTo>
                  <a:lnTo>
                    <a:pt x="101282" y="339420"/>
                  </a:lnTo>
                  <a:lnTo>
                    <a:pt x="76111" y="296595"/>
                  </a:lnTo>
                  <a:lnTo>
                    <a:pt x="75285" y="256197"/>
                  </a:lnTo>
                  <a:lnTo>
                    <a:pt x="75171" y="203022"/>
                  </a:lnTo>
                  <a:lnTo>
                    <a:pt x="76073" y="201663"/>
                  </a:lnTo>
                  <a:lnTo>
                    <a:pt x="78320" y="201663"/>
                  </a:lnTo>
                  <a:lnTo>
                    <a:pt x="133692" y="202565"/>
                  </a:lnTo>
                  <a:lnTo>
                    <a:pt x="136385" y="202565"/>
                  </a:lnTo>
                  <a:lnTo>
                    <a:pt x="137744" y="203466"/>
                  </a:lnTo>
                  <a:lnTo>
                    <a:pt x="139547" y="205270"/>
                  </a:lnTo>
                  <a:lnTo>
                    <a:pt x="148336" y="217144"/>
                  </a:lnTo>
                  <a:lnTo>
                    <a:pt x="174218" y="252691"/>
                  </a:lnTo>
                  <a:lnTo>
                    <a:pt x="188607" y="271894"/>
                  </a:lnTo>
                  <a:lnTo>
                    <a:pt x="221348" y="313766"/>
                  </a:lnTo>
                  <a:lnTo>
                    <a:pt x="258292" y="342061"/>
                  </a:lnTo>
                  <a:lnTo>
                    <a:pt x="297548" y="346621"/>
                  </a:lnTo>
                  <a:lnTo>
                    <a:pt x="337604" y="346621"/>
                  </a:lnTo>
                  <a:lnTo>
                    <a:pt x="340309" y="345706"/>
                  </a:lnTo>
                  <a:lnTo>
                    <a:pt x="340309" y="341668"/>
                  </a:lnTo>
                  <a:close/>
                </a:path>
                <a:path w="1138554" h="353059">
                  <a:moveTo>
                    <a:pt x="1138174" y="168808"/>
                  </a:moveTo>
                  <a:lnTo>
                    <a:pt x="1132090" y="119900"/>
                  </a:lnTo>
                  <a:lnTo>
                    <a:pt x="1114806" y="78435"/>
                  </a:lnTo>
                  <a:lnTo>
                    <a:pt x="1094955" y="54025"/>
                  </a:lnTo>
                  <a:lnTo>
                    <a:pt x="1094955" y="181406"/>
                  </a:lnTo>
                  <a:lnTo>
                    <a:pt x="1085913" y="247777"/>
                  </a:lnTo>
                  <a:lnTo>
                    <a:pt x="1062888" y="292354"/>
                  </a:lnTo>
                  <a:lnTo>
                    <a:pt x="1031938" y="319201"/>
                  </a:lnTo>
                  <a:lnTo>
                    <a:pt x="999185" y="332333"/>
                  </a:lnTo>
                  <a:lnTo>
                    <a:pt x="970711" y="335813"/>
                  </a:lnTo>
                  <a:lnTo>
                    <a:pt x="924610" y="327952"/>
                  </a:lnTo>
                  <a:lnTo>
                    <a:pt x="884999" y="305333"/>
                  </a:lnTo>
                  <a:lnTo>
                    <a:pt x="854024" y="269405"/>
                  </a:lnTo>
                  <a:lnTo>
                    <a:pt x="833869" y="221615"/>
                  </a:lnTo>
                  <a:lnTo>
                    <a:pt x="826668" y="163410"/>
                  </a:lnTo>
                  <a:lnTo>
                    <a:pt x="833120" y="110159"/>
                  </a:lnTo>
                  <a:lnTo>
                    <a:pt x="851281" y="68694"/>
                  </a:lnTo>
                  <a:lnTo>
                    <a:pt x="879360" y="39052"/>
                  </a:lnTo>
                  <a:lnTo>
                    <a:pt x="915568" y="21247"/>
                  </a:lnTo>
                  <a:lnTo>
                    <a:pt x="958113" y="15303"/>
                  </a:lnTo>
                  <a:lnTo>
                    <a:pt x="999655" y="22212"/>
                  </a:lnTo>
                  <a:lnTo>
                    <a:pt x="1037005" y="42672"/>
                  </a:lnTo>
                  <a:lnTo>
                    <a:pt x="1067269" y="76276"/>
                  </a:lnTo>
                  <a:lnTo>
                    <a:pt x="1087551" y="122656"/>
                  </a:lnTo>
                  <a:lnTo>
                    <a:pt x="1094955" y="181406"/>
                  </a:lnTo>
                  <a:lnTo>
                    <a:pt x="1094955" y="54025"/>
                  </a:lnTo>
                  <a:lnTo>
                    <a:pt x="1052131" y="20459"/>
                  </a:lnTo>
                  <a:lnTo>
                    <a:pt x="1009523" y="5232"/>
                  </a:lnTo>
                  <a:lnTo>
                    <a:pt x="961263" y="0"/>
                  </a:lnTo>
                  <a:lnTo>
                    <a:pt x="904976" y="7975"/>
                  </a:lnTo>
                  <a:lnTo>
                    <a:pt x="860056" y="29438"/>
                  </a:lnTo>
                  <a:lnTo>
                    <a:pt x="825982" y="60667"/>
                  </a:lnTo>
                  <a:lnTo>
                    <a:pt x="802259" y="97967"/>
                  </a:lnTo>
                  <a:lnTo>
                    <a:pt x="788403" y="137655"/>
                  </a:lnTo>
                  <a:lnTo>
                    <a:pt x="783894" y="176009"/>
                  </a:lnTo>
                  <a:lnTo>
                    <a:pt x="788263" y="217258"/>
                  </a:lnTo>
                  <a:lnTo>
                    <a:pt x="801763" y="257898"/>
                  </a:lnTo>
                  <a:lnTo>
                    <a:pt x="824966" y="294855"/>
                  </a:lnTo>
                  <a:lnTo>
                    <a:pt x="858443" y="325069"/>
                  </a:lnTo>
                  <a:lnTo>
                    <a:pt x="902792" y="345452"/>
                  </a:lnTo>
                  <a:lnTo>
                    <a:pt x="958557" y="352920"/>
                  </a:lnTo>
                  <a:lnTo>
                    <a:pt x="1009523" y="346290"/>
                  </a:lnTo>
                  <a:lnTo>
                    <a:pt x="1034072" y="335813"/>
                  </a:lnTo>
                  <a:lnTo>
                    <a:pt x="1053338" y="327596"/>
                  </a:lnTo>
                  <a:lnTo>
                    <a:pt x="1089037" y="298678"/>
                  </a:lnTo>
                  <a:lnTo>
                    <a:pt x="1115707" y="261366"/>
                  </a:lnTo>
                  <a:lnTo>
                    <a:pt x="1132395" y="217462"/>
                  </a:lnTo>
                  <a:lnTo>
                    <a:pt x="1138174" y="16880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068712" y="306006"/>
              <a:ext cx="536575" cy="549910"/>
            </a:xfrm>
            <a:custGeom>
              <a:avLst/>
              <a:gdLst/>
              <a:ahLst/>
              <a:cxnLst/>
              <a:rect l="l" t="t" r="r" b="b"/>
              <a:pathLst>
                <a:path w="536575" h="549910">
                  <a:moveTo>
                    <a:pt x="536143" y="0"/>
                  </a:moveTo>
                  <a:lnTo>
                    <a:pt x="487307" y="4274"/>
                  </a:lnTo>
                  <a:lnTo>
                    <a:pt x="441224" y="16607"/>
                  </a:lnTo>
                  <a:lnTo>
                    <a:pt x="398624" y="36267"/>
                  </a:lnTo>
                  <a:lnTo>
                    <a:pt x="360238" y="62520"/>
                  </a:lnTo>
                  <a:lnTo>
                    <a:pt x="326797" y="94632"/>
                  </a:lnTo>
                  <a:lnTo>
                    <a:pt x="299031" y="131871"/>
                  </a:lnTo>
                  <a:lnTo>
                    <a:pt x="277671" y="173503"/>
                  </a:lnTo>
                  <a:lnTo>
                    <a:pt x="263448" y="218795"/>
                  </a:lnTo>
                  <a:lnTo>
                    <a:pt x="249465" y="175327"/>
                  </a:lnTo>
                  <a:lnTo>
                    <a:pt x="228678" y="135389"/>
                  </a:lnTo>
                  <a:lnTo>
                    <a:pt x="201782" y="99680"/>
                  </a:lnTo>
                  <a:lnTo>
                    <a:pt x="169471" y="68899"/>
                  </a:lnTo>
                  <a:lnTo>
                    <a:pt x="132443" y="43742"/>
                  </a:lnTo>
                  <a:lnTo>
                    <a:pt x="91391" y="24908"/>
                  </a:lnTo>
                  <a:lnTo>
                    <a:pt x="47012" y="13096"/>
                  </a:lnTo>
                  <a:lnTo>
                    <a:pt x="0" y="9004"/>
                  </a:lnTo>
                  <a:lnTo>
                    <a:pt x="0" y="27012"/>
                  </a:lnTo>
                  <a:lnTo>
                    <a:pt x="45304" y="31086"/>
                  </a:lnTo>
                  <a:lnTo>
                    <a:pt x="87969" y="42826"/>
                  </a:lnTo>
                  <a:lnTo>
                    <a:pt x="127276" y="61517"/>
                  </a:lnTo>
                  <a:lnTo>
                    <a:pt x="162507" y="86439"/>
                  </a:lnTo>
                  <a:lnTo>
                    <a:pt x="192943" y="116874"/>
                  </a:lnTo>
                  <a:lnTo>
                    <a:pt x="217867" y="152105"/>
                  </a:lnTo>
                  <a:lnTo>
                    <a:pt x="236558" y="191412"/>
                  </a:lnTo>
                  <a:lnTo>
                    <a:pt x="248300" y="234079"/>
                  </a:lnTo>
                  <a:lnTo>
                    <a:pt x="252374" y="279387"/>
                  </a:lnTo>
                  <a:lnTo>
                    <a:pt x="248300" y="324691"/>
                  </a:lnTo>
                  <a:lnTo>
                    <a:pt x="236558" y="367355"/>
                  </a:lnTo>
                  <a:lnTo>
                    <a:pt x="217867" y="406660"/>
                  </a:lnTo>
                  <a:lnTo>
                    <a:pt x="192943" y="441889"/>
                  </a:lnTo>
                  <a:lnTo>
                    <a:pt x="162507" y="472323"/>
                  </a:lnTo>
                  <a:lnTo>
                    <a:pt x="127276" y="497244"/>
                  </a:lnTo>
                  <a:lnTo>
                    <a:pt x="87969" y="515935"/>
                  </a:lnTo>
                  <a:lnTo>
                    <a:pt x="45304" y="527675"/>
                  </a:lnTo>
                  <a:lnTo>
                    <a:pt x="0" y="531748"/>
                  </a:lnTo>
                  <a:lnTo>
                    <a:pt x="0" y="549757"/>
                  </a:lnTo>
                  <a:lnTo>
                    <a:pt x="48537" y="545393"/>
                  </a:lnTo>
                  <a:lnTo>
                    <a:pt x="94245" y="532815"/>
                  </a:lnTo>
                  <a:lnTo>
                    <a:pt x="136356" y="512791"/>
                  </a:lnTo>
                  <a:lnTo>
                    <a:pt x="174098" y="486092"/>
                  </a:lnTo>
                  <a:lnTo>
                    <a:pt x="206704" y="453486"/>
                  </a:lnTo>
                  <a:lnTo>
                    <a:pt x="233404" y="415743"/>
                  </a:lnTo>
                  <a:lnTo>
                    <a:pt x="253428" y="373633"/>
                  </a:lnTo>
                  <a:lnTo>
                    <a:pt x="266006" y="327924"/>
                  </a:lnTo>
                  <a:lnTo>
                    <a:pt x="270370" y="279387"/>
                  </a:lnTo>
                  <a:lnTo>
                    <a:pt x="292773" y="279387"/>
                  </a:lnTo>
                  <a:lnTo>
                    <a:pt x="297726" y="230399"/>
                  </a:lnTo>
                  <a:lnTo>
                    <a:pt x="311927" y="184744"/>
                  </a:lnTo>
                  <a:lnTo>
                    <a:pt x="334391" y="143408"/>
                  </a:lnTo>
                  <a:lnTo>
                    <a:pt x="364132" y="107376"/>
                  </a:lnTo>
                  <a:lnTo>
                    <a:pt x="400164" y="77636"/>
                  </a:lnTo>
                  <a:lnTo>
                    <a:pt x="441500" y="55171"/>
                  </a:lnTo>
                  <a:lnTo>
                    <a:pt x="487155" y="40970"/>
                  </a:lnTo>
                  <a:lnTo>
                    <a:pt x="536143" y="36017"/>
                  </a:lnTo>
                  <a:lnTo>
                    <a:pt x="536143" y="0"/>
                  </a:lnTo>
                  <a:close/>
                </a:path>
              </a:pathLst>
            </a:custGeom>
            <a:solidFill>
              <a:srgbClr val="00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1067313" y="409384"/>
            <a:ext cx="361950" cy="349885"/>
          </a:xfrm>
          <a:custGeom>
            <a:avLst/>
            <a:gdLst/>
            <a:ahLst/>
            <a:cxnLst/>
            <a:rect l="l" t="t" r="r" b="b"/>
            <a:pathLst>
              <a:path w="361950" h="349884">
                <a:moveTo>
                  <a:pt x="44564" y="0"/>
                </a:moveTo>
                <a:lnTo>
                  <a:pt x="37363" y="0"/>
                </a:lnTo>
                <a:lnTo>
                  <a:pt x="36017" y="4952"/>
                </a:lnTo>
                <a:lnTo>
                  <a:pt x="35560" y="280441"/>
                </a:lnTo>
                <a:lnTo>
                  <a:pt x="35032" y="306214"/>
                </a:lnTo>
                <a:lnTo>
                  <a:pt x="15303" y="339864"/>
                </a:lnTo>
                <a:lnTo>
                  <a:pt x="7213" y="340309"/>
                </a:lnTo>
                <a:lnTo>
                  <a:pt x="1358" y="340309"/>
                </a:lnTo>
                <a:lnTo>
                  <a:pt x="0" y="341210"/>
                </a:lnTo>
                <a:lnTo>
                  <a:pt x="0" y="346163"/>
                </a:lnTo>
                <a:lnTo>
                  <a:pt x="2705" y="346608"/>
                </a:lnTo>
                <a:lnTo>
                  <a:pt x="21940" y="346398"/>
                </a:lnTo>
                <a:lnTo>
                  <a:pt x="50419" y="345262"/>
                </a:lnTo>
                <a:lnTo>
                  <a:pt x="80424" y="346398"/>
                </a:lnTo>
                <a:lnTo>
                  <a:pt x="103530" y="346608"/>
                </a:lnTo>
                <a:lnTo>
                  <a:pt x="106235" y="345706"/>
                </a:lnTo>
                <a:lnTo>
                  <a:pt x="106235" y="341210"/>
                </a:lnTo>
                <a:lnTo>
                  <a:pt x="104889" y="340309"/>
                </a:lnTo>
                <a:lnTo>
                  <a:pt x="98590" y="340309"/>
                </a:lnTo>
                <a:lnTo>
                  <a:pt x="88684" y="339864"/>
                </a:lnTo>
                <a:lnTo>
                  <a:pt x="63988" y="308616"/>
                </a:lnTo>
                <a:lnTo>
                  <a:pt x="56730" y="69773"/>
                </a:lnTo>
                <a:lnTo>
                  <a:pt x="73814" y="88883"/>
                </a:lnTo>
                <a:lnTo>
                  <a:pt x="135853" y="157316"/>
                </a:lnTo>
                <a:lnTo>
                  <a:pt x="174218" y="198958"/>
                </a:lnTo>
                <a:lnTo>
                  <a:pt x="212003" y="239037"/>
                </a:lnTo>
                <a:lnTo>
                  <a:pt x="248991" y="277510"/>
                </a:lnTo>
                <a:lnTo>
                  <a:pt x="277961" y="307207"/>
                </a:lnTo>
                <a:lnTo>
                  <a:pt x="306389" y="335516"/>
                </a:lnTo>
                <a:lnTo>
                  <a:pt x="324561" y="349757"/>
                </a:lnTo>
                <a:lnTo>
                  <a:pt x="326522" y="348942"/>
                </a:lnTo>
                <a:lnTo>
                  <a:pt x="327767" y="344920"/>
                </a:lnTo>
                <a:lnTo>
                  <a:pt x="328422" y="335329"/>
                </a:lnTo>
                <a:lnTo>
                  <a:pt x="329514" y="54013"/>
                </a:lnTo>
                <a:lnTo>
                  <a:pt x="330027" y="36801"/>
                </a:lnTo>
                <a:lnTo>
                  <a:pt x="332271" y="25036"/>
                </a:lnTo>
                <a:lnTo>
                  <a:pt x="337299" y="17746"/>
                </a:lnTo>
                <a:lnTo>
                  <a:pt x="346163" y="13957"/>
                </a:lnTo>
                <a:lnTo>
                  <a:pt x="351574" y="12598"/>
                </a:lnTo>
                <a:lnTo>
                  <a:pt x="360133" y="12598"/>
                </a:lnTo>
                <a:lnTo>
                  <a:pt x="361924" y="11252"/>
                </a:lnTo>
                <a:lnTo>
                  <a:pt x="361924" y="6756"/>
                </a:lnTo>
                <a:lnTo>
                  <a:pt x="358775" y="6299"/>
                </a:lnTo>
                <a:lnTo>
                  <a:pt x="340749" y="6511"/>
                </a:lnTo>
                <a:lnTo>
                  <a:pt x="315544" y="7658"/>
                </a:lnTo>
                <a:lnTo>
                  <a:pt x="283908" y="6511"/>
                </a:lnTo>
                <a:lnTo>
                  <a:pt x="263347" y="6299"/>
                </a:lnTo>
                <a:lnTo>
                  <a:pt x="259740" y="6756"/>
                </a:lnTo>
                <a:lnTo>
                  <a:pt x="259740" y="11252"/>
                </a:lnTo>
                <a:lnTo>
                  <a:pt x="260184" y="12598"/>
                </a:lnTo>
                <a:lnTo>
                  <a:pt x="277291" y="13055"/>
                </a:lnTo>
                <a:lnTo>
                  <a:pt x="285394" y="14846"/>
                </a:lnTo>
                <a:lnTo>
                  <a:pt x="302945" y="57619"/>
                </a:lnTo>
                <a:lnTo>
                  <a:pt x="307898" y="286296"/>
                </a:lnTo>
                <a:lnTo>
                  <a:pt x="291210" y="268379"/>
                </a:lnTo>
                <a:lnTo>
                  <a:pt x="233527" y="205205"/>
                </a:lnTo>
                <a:lnTo>
                  <a:pt x="104832" y="66621"/>
                </a:lnTo>
                <a:lnTo>
                  <a:pt x="56730" y="14401"/>
                </a:lnTo>
                <a:lnTo>
                  <a:pt x="52222" y="9893"/>
                </a:lnTo>
                <a:lnTo>
                  <a:pt x="445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035129" y="308406"/>
            <a:ext cx="2006168" cy="541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92320" y="420103"/>
            <a:ext cx="6633845" cy="151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900" spc="165" dirty="0">
                <a:solidFill>
                  <a:srgbClr val="CF2029"/>
                </a:solidFill>
                <a:latin typeface="Verdana"/>
                <a:cs typeface="Verdana"/>
              </a:rPr>
              <a:t>LA</a:t>
            </a:r>
            <a:r>
              <a:rPr sz="4900" spc="-434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4900" spc="110" dirty="0">
                <a:solidFill>
                  <a:srgbClr val="CF2029"/>
                </a:solidFill>
                <a:latin typeface="Verdana"/>
                <a:cs typeface="Verdana"/>
              </a:rPr>
              <a:t>ROCHE-SUR-YON  </a:t>
            </a:r>
            <a:r>
              <a:rPr sz="4900" spc="105" dirty="0">
                <a:solidFill>
                  <a:srgbClr val="CF2029"/>
                </a:solidFill>
                <a:latin typeface="Verdana"/>
                <a:cs typeface="Verdana"/>
              </a:rPr>
              <a:t>AGGLOMÉRATION</a:t>
            </a:r>
            <a:endParaRPr sz="49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417418" y="1559866"/>
            <a:ext cx="4611370" cy="454659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800" spc="40" dirty="0">
                <a:solidFill>
                  <a:srgbClr val="77787B"/>
                </a:solidFill>
                <a:latin typeface="Verdana"/>
                <a:cs typeface="Verdana"/>
              </a:rPr>
              <a:t>CAPITALE</a:t>
            </a:r>
            <a:r>
              <a:rPr sz="2800" spc="-23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55" dirty="0">
                <a:solidFill>
                  <a:srgbClr val="77787B"/>
                </a:solidFill>
                <a:latin typeface="Verdana"/>
                <a:cs typeface="Verdana"/>
              </a:rPr>
              <a:t>DE</a:t>
            </a:r>
            <a:r>
              <a:rPr sz="2800" spc="-23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100" dirty="0">
                <a:solidFill>
                  <a:srgbClr val="77787B"/>
                </a:solidFill>
                <a:latin typeface="Verdana"/>
                <a:cs typeface="Verdana"/>
              </a:rPr>
              <a:t>LA</a:t>
            </a:r>
            <a:r>
              <a:rPr sz="2800" spc="-229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90" dirty="0">
                <a:solidFill>
                  <a:srgbClr val="77787B"/>
                </a:solidFill>
                <a:latin typeface="Verdana"/>
                <a:cs typeface="Verdana"/>
              </a:rPr>
              <a:t>VENDÉE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352690" y="5604484"/>
            <a:ext cx="13335" cy="62865"/>
          </a:xfrm>
          <a:custGeom>
            <a:avLst/>
            <a:gdLst/>
            <a:ahLst/>
            <a:cxnLst/>
            <a:rect l="l" t="t" r="r" b="b"/>
            <a:pathLst>
              <a:path w="13334" h="62864">
                <a:moveTo>
                  <a:pt x="12890" y="0"/>
                </a:moveTo>
                <a:lnTo>
                  <a:pt x="0" y="0"/>
                </a:lnTo>
                <a:lnTo>
                  <a:pt x="0" y="62242"/>
                </a:lnTo>
                <a:lnTo>
                  <a:pt x="12890" y="62242"/>
                </a:lnTo>
                <a:lnTo>
                  <a:pt x="12890" y="0"/>
                </a:lnTo>
                <a:close/>
              </a:path>
            </a:pathLst>
          </a:custGeom>
          <a:solidFill>
            <a:srgbClr val="939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352690" y="5432640"/>
            <a:ext cx="13335" cy="86360"/>
          </a:xfrm>
          <a:custGeom>
            <a:avLst/>
            <a:gdLst/>
            <a:ahLst/>
            <a:cxnLst/>
            <a:rect l="l" t="t" r="r" b="b"/>
            <a:pathLst>
              <a:path w="13334" h="86360">
                <a:moveTo>
                  <a:pt x="12890" y="0"/>
                </a:moveTo>
                <a:lnTo>
                  <a:pt x="0" y="0"/>
                </a:lnTo>
                <a:lnTo>
                  <a:pt x="0" y="85928"/>
                </a:lnTo>
                <a:lnTo>
                  <a:pt x="12890" y="85928"/>
                </a:lnTo>
                <a:lnTo>
                  <a:pt x="12890" y="0"/>
                </a:lnTo>
                <a:close/>
              </a:path>
            </a:pathLst>
          </a:custGeom>
          <a:solidFill>
            <a:srgbClr val="939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352690" y="5260784"/>
            <a:ext cx="13335" cy="86360"/>
          </a:xfrm>
          <a:custGeom>
            <a:avLst/>
            <a:gdLst/>
            <a:ahLst/>
            <a:cxnLst/>
            <a:rect l="l" t="t" r="r" b="b"/>
            <a:pathLst>
              <a:path w="13334" h="86360">
                <a:moveTo>
                  <a:pt x="12890" y="0"/>
                </a:moveTo>
                <a:lnTo>
                  <a:pt x="0" y="0"/>
                </a:lnTo>
                <a:lnTo>
                  <a:pt x="0" y="85928"/>
                </a:lnTo>
                <a:lnTo>
                  <a:pt x="12890" y="85928"/>
                </a:lnTo>
                <a:lnTo>
                  <a:pt x="12890" y="0"/>
                </a:lnTo>
                <a:close/>
              </a:path>
            </a:pathLst>
          </a:custGeom>
          <a:solidFill>
            <a:srgbClr val="939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52690" y="5088927"/>
            <a:ext cx="13335" cy="86360"/>
          </a:xfrm>
          <a:custGeom>
            <a:avLst/>
            <a:gdLst/>
            <a:ahLst/>
            <a:cxnLst/>
            <a:rect l="l" t="t" r="r" b="b"/>
            <a:pathLst>
              <a:path w="13334" h="86360">
                <a:moveTo>
                  <a:pt x="12890" y="0"/>
                </a:moveTo>
                <a:lnTo>
                  <a:pt x="0" y="0"/>
                </a:lnTo>
                <a:lnTo>
                  <a:pt x="0" y="85928"/>
                </a:lnTo>
                <a:lnTo>
                  <a:pt x="12890" y="85928"/>
                </a:lnTo>
                <a:lnTo>
                  <a:pt x="12890" y="0"/>
                </a:lnTo>
                <a:close/>
              </a:path>
            </a:pathLst>
          </a:custGeom>
          <a:solidFill>
            <a:srgbClr val="939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317504" y="5143613"/>
            <a:ext cx="1275080" cy="511175"/>
          </a:xfrm>
          <a:custGeom>
            <a:avLst/>
            <a:gdLst/>
            <a:ahLst/>
            <a:cxnLst/>
            <a:rect l="l" t="t" r="r" b="b"/>
            <a:pathLst>
              <a:path w="1275079" h="511175">
                <a:moveTo>
                  <a:pt x="49784" y="434251"/>
                </a:moveTo>
                <a:lnTo>
                  <a:pt x="33364" y="449137"/>
                </a:lnTo>
                <a:lnTo>
                  <a:pt x="19567" y="466301"/>
                </a:lnTo>
                <a:lnTo>
                  <a:pt x="8432" y="485677"/>
                </a:lnTo>
                <a:lnTo>
                  <a:pt x="0" y="507199"/>
                </a:lnTo>
                <a:lnTo>
                  <a:pt x="12319" y="511048"/>
                </a:lnTo>
                <a:lnTo>
                  <a:pt x="20010" y="491362"/>
                </a:lnTo>
                <a:lnTo>
                  <a:pt x="30160" y="473662"/>
                </a:lnTo>
                <a:lnTo>
                  <a:pt x="42728" y="458005"/>
                </a:lnTo>
                <a:lnTo>
                  <a:pt x="57670" y="444449"/>
                </a:lnTo>
                <a:lnTo>
                  <a:pt x="49784" y="434251"/>
                </a:lnTo>
                <a:close/>
              </a:path>
              <a:path w="1275079" h="511175">
                <a:moveTo>
                  <a:pt x="161721" y="398018"/>
                </a:moveTo>
                <a:lnTo>
                  <a:pt x="156724" y="398104"/>
                </a:lnTo>
                <a:lnTo>
                  <a:pt x="149840" y="398462"/>
                </a:lnTo>
                <a:lnTo>
                  <a:pt x="141319" y="399239"/>
                </a:lnTo>
                <a:lnTo>
                  <a:pt x="131406" y="400583"/>
                </a:lnTo>
                <a:lnTo>
                  <a:pt x="133426" y="413308"/>
                </a:lnTo>
                <a:lnTo>
                  <a:pt x="142706" y="412049"/>
                </a:lnTo>
                <a:lnTo>
                  <a:pt x="150664" y="411322"/>
                </a:lnTo>
                <a:lnTo>
                  <a:pt x="157077" y="410988"/>
                </a:lnTo>
                <a:lnTo>
                  <a:pt x="161721" y="410908"/>
                </a:lnTo>
                <a:lnTo>
                  <a:pt x="218681" y="410908"/>
                </a:lnTo>
                <a:lnTo>
                  <a:pt x="218681" y="398068"/>
                </a:lnTo>
                <a:lnTo>
                  <a:pt x="165011" y="398068"/>
                </a:lnTo>
                <a:lnTo>
                  <a:pt x="161721" y="398018"/>
                </a:lnTo>
                <a:close/>
              </a:path>
              <a:path w="1275079" h="511175">
                <a:moveTo>
                  <a:pt x="218681" y="410908"/>
                </a:moveTo>
                <a:lnTo>
                  <a:pt x="161721" y="410908"/>
                </a:lnTo>
                <a:lnTo>
                  <a:pt x="218681" y="410959"/>
                </a:lnTo>
                <a:close/>
              </a:path>
              <a:path w="1275079" h="511175">
                <a:moveTo>
                  <a:pt x="1080173" y="398068"/>
                </a:moveTo>
                <a:lnTo>
                  <a:pt x="993902" y="398068"/>
                </a:lnTo>
                <a:lnTo>
                  <a:pt x="993902" y="410959"/>
                </a:lnTo>
                <a:lnTo>
                  <a:pt x="1080173" y="410959"/>
                </a:lnTo>
                <a:lnTo>
                  <a:pt x="1080173" y="398068"/>
                </a:lnTo>
                <a:close/>
              </a:path>
              <a:path w="1275079" h="511175">
                <a:moveTo>
                  <a:pt x="907757" y="398068"/>
                </a:moveTo>
                <a:lnTo>
                  <a:pt x="821626" y="398068"/>
                </a:lnTo>
                <a:lnTo>
                  <a:pt x="821626" y="410959"/>
                </a:lnTo>
                <a:lnTo>
                  <a:pt x="907757" y="410959"/>
                </a:lnTo>
                <a:lnTo>
                  <a:pt x="907757" y="398068"/>
                </a:lnTo>
                <a:close/>
              </a:path>
              <a:path w="1275079" h="511175">
                <a:moveTo>
                  <a:pt x="735533" y="398068"/>
                </a:moveTo>
                <a:lnTo>
                  <a:pt x="649414" y="398068"/>
                </a:lnTo>
                <a:lnTo>
                  <a:pt x="649414" y="410959"/>
                </a:lnTo>
                <a:lnTo>
                  <a:pt x="735533" y="410959"/>
                </a:lnTo>
                <a:lnTo>
                  <a:pt x="735533" y="398068"/>
                </a:lnTo>
                <a:close/>
              </a:path>
              <a:path w="1275079" h="511175">
                <a:moveTo>
                  <a:pt x="563295" y="398068"/>
                </a:moveTo>
                <a:lnTo>
                  <a:pt x="477177" y="398068"/>
                </a:lnTo>
                <a:lnTo>
                  <a:pt x="477177" y="410959"/>
                </a:lnTo>
                <a:lnTo>
                  <a:pt x="563295" y="410959"/>
                </a:lnTo>
                <a:lnTo>
                  <a:pt x="563295" y="398068"/>
                </a:lnTo>
                <a:close/>
              </a:path>
              <a:path w="1275079" h="511175">
                <a:moveTo>
                  <a:pt x="391058" y="398068"/>
                </a:moveTo>
                <a:lnTo>
                  <a:pt x="304914" y="398068"/>
                </a:lnTo>
                <a:lnTo>
                  <a:pt x="304914" y="410959"/>
                </a:lnTo>
                <a:lnTo>
                  <a:pt x="391058" y="410959"/>
                </a:lnTo>
                <a:lnTo>
                  <a:pt x="391058" y="398068"/>
                </a:lnTo>
                <a:close/>
              </a:path>
              <a:path w="1275079" h="511175">
                <a:moveTo>
                  <a:pt x="1223238" y="332016"/>
                </a:moveTo>
                <a:lnTo>
                  <a:pt x="1209890" y="349022"/>
                </a:lnTo>
                <a:lnTo>
                  <a:pt x="1195123" y="363566"/>
                </a:lnTo>
                <a:lnTo>
                  <a:pt x="1178990" y="375600"/>
                </a:lnTo>
                <a:lnTo>
                  <a:pt x="1161542" y="385076"/>
                </a:lnTo>
                <a:lnTo>
                  <a:pt x="1166837" y="396836"/>
                </a:lnTo>
                <a:lnTo>
                  <a:pt x="1185842" y="386524"/>
                </a:lnTo>
                <a:lnTo>
                  <a:pt x="1203383" y="373472"/>
                </a:lnTo>
                <a:lnTo>
                  <a:pt x="1219403" y="357728"/>
                </a:lnTo>
                <a:lnTo>
                  <a:pt x="1233843" y="339344"/>
                </a:lnTo>
                <a:lnTo>
                  <a:pt x="1223238" y="332016"/>
                </a:lnTo>
                <a:close/>
              </a:path>
              <a:path w="1275079" h="511175">
                <a:moveTo>
                  <a:pt x="1274533" y="171856"/>
                </a:moveTo>
                <a:lnTo>
                  <a:pt x="1261643" y="171856"/>
                </a:lnTo>
                <a:lnTo>
                  <a:pt x="1261586" y="234226"/>
                </a:lnTo>
                <a:lnTo>
                  <a:pt x="1260525" y="242379"/>
                </a:lnTo>
                <a:lnTo>
                  <a:pt x="1257071" y="255816"/>
                </a:lnTo>
                <a:lnTo>
                  <a:pt x="1269555" y="259041"/>
                </a:lnTo>
                <a:lnTo>
                  <a:pt x="1273225" y="244741"/>
                </a:lnTo>
                <a:lnTo>
                  <a:pt x="1274445" y="235419"/>
                </a:lnTo>
                <a:lnTo>
                  <a:pt x="1274533" y="171856"/>
                </a:lnTo>
                <a:close/>
              </a:path>
              <a:path w="1275079" h="511175">
                <a:moveTo>
                  <a:pt x="1274533" y="0"/>
                </a:moveTo>
                <a:lnTo>
                  <a:pt x="1261643" y="0"/>
                </a:lnTo>
                <a:lnTo>
                  <a:pt x="1261643" y="85928"/>
                </a:lnTo>
                <a:lnTo>
                  <a:pt x="1274533" y="85928"/>
                </a:lnTo>
                <a:lnTo>
                  <a:pt x="1274533" y="0"/>
                </a:lnTo>
                <a:close/>
              </a:path>
            </a:pathLst>
          </a:custGeom>
          <a:solidFill>
            <a:srgbClr val="939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272613" y="5091912"/>
            <a:ext cx="1275080" cy="511175"/>
          </a:xfrm>
          <a:custGeom>
            <a:avLst/>
            <a:gdLst/>
            <a:ahLst/>
            <a:cxnLst/>
            <a:rect l="l" t="t" r="r" b="b"/>
            <a:pathLst>
              <a:path w="1275079" h="511175">
                <a:moveTo>
                  <a:pt x="1224775" y="434263"/>
                </a:moveTo>
                <a:lnTo>
                  <a:pt x="1216888" y="444461"/>
                </a:lnTo>
                <a:lnTo>
                  <a:pt x="1231831" y="458020"/>
                </a:lnTo>
                <a:lnTo>
                  <a:pt x="1244398" y="473679"/>
                </a:lnTo>
                <a:lnTo>
                  <a:pt x="1254548" y="491380"/>
                </a:lnTo>
                <a:lnTo>
                  <a:pt x="1262240" y="511060"/>
                </a:lnTo>
                <a:lnTo>
                  <a:pt x="1274559" y="507225"/>
                </a:lnTo>
                <a:lnTo>
                  <a:pt x="1266132" y="485695"/>
                </a:lnTo>
                <a:lnTo>
                  <a:pt x="1254996" y="466315"/>
                </a:lnTo>
                <a:lnTo>
                  <a:pt x="1241196" y="449150"/>
                </a:lnTo>
                <a:lnTo>
                  <a:pt x="1224775" y="434263"/>
                </a:lnTo>
                <a:close/>
              </a:path>
              <a:path w="1275079" h="511175">
                <a:moveTo>
                  <a:pt x="1141501" y="410921"/>
                </a:moveTo>
                <a:lnTo>
                  <a:pt x="1112799" y="410921"/>
                </a:lnTo>
                <a:lnTo>
                  <a:pt x="1117451" y="411001"/>
                </a:lnTo>
                <a:lnTo>
                  <a:pt x="1123869" y="411335"/>
                </a:lnTo>
                <a:lnTo>
                  <a:pt x="1131832" y="412062"/>
                </a:lnTo>
                <a:lnTo>
                  <a:pt x="1141120" y="413321"/>
                </a:lnTo>
                <a:lnTo>
                  <a:pt x="1141501" y="410921"/>
                </a:lnTo>
                <a:close/>
              </a:path>
              <a:path w="1275079" h="511175">
                <a:moveTo>
                  <a:pt x="1112799" y="398030"/>
                </a:moveTo>
                <a:lnTo>
                  <a:pt x="1055827" y="398081"/>
                </a:lnTo>
                <a:lnTo>
                  <a:pt x="1055827" y="410971"/>
                </a:lnTo>
                <a:lnTo>
                  <a:pt x="1110119" y="410959"/>
                </a:lnTo>
                <a:lnTo>
                  <a:pt x="1112799" y="410921"/>
                </a:lnTo>
                <a:lnTo>
                  <a:pt x="1141501" y="410921"/>
                </a:lnTo>
                <a:lnTo>
                  <a:pt x="1143139" y="400608"/>
                </a:lnTo>
                <a:lnTo>
                  <a:pt x="1133214" y="399257"/>
                </a:lnTo>
                <a:lnTo>
                  <a:pt x="1124688" y="398476"/>
                </a:lnTo>
                <a:lnTo>
                  <a:pt x="1117802" y="398117"/>
                </a:lnTo>
                <a:lnTo>
                  <a:pt x="1112799" y="398030"/>
                </a:lnTo>
                <a:close/>
              </a:path>
              <a:path w="1275079" h="511175">
                <a:moveTo>
                  <a:pt x="969606" y="398081"/>
                </a:moveTo>
                <a:lnTo>
                  <a:pt x="883462" y="398081"/>
                </a:lnTo>
                <a:lnTo>
                  <a:pt x="883462" y="410971"/>
                </a:lnTo>
                <a:lnTo>
                  <a:pt x="969606" y="410971"/>
                </a:lnTo>
                <a:lnTo>
                  <a:pt x="969606" y="398081"/>
                </a:lnTo>
                <a:close/>
              </a:path>
              <a:path w="1275079" h="511175">
                <a:moveTo>
                  <a:pt x="797331" y="398081"/>
                </a:moveTo>
                <a:lnTo>
                  <a:pt x="711212" y="398081"/>
                </a:lnTo>
                <a:lnTo>
                  <a:pt x="711212" y="410971"/>
                </a:lnTo>
                <a:lnTo>
                  <a:pt x="797331" y="410971"/>
                </a:lnTo>
                <a:lnTo>
                  <a:pt x="797331" y="398081"/>
                </a:lnTo>
                <a:close/>
              </a:path>
              <a:path w="1275079" h="511175">
                <a:moveTo>
                  <a:pt x="625106" y="398081"/>
                </a:moveTo>
                <a:lnTo>
                  <a:pt x="538988" y="398081"/>
                </a:lnTo>
                <a:lnTo>
                  <a:pt x="538988" y="410971"/>
                </a:lnTo>
                <a:lnTo>
                  <a:pt x="625106" y="410971"/>
                </a:lnTo>
                <a:lnTo>
                  <a:pt x="625106" y="398081"/>
                </a:lnTo>
                <a:close/>
              </a:path>
              <a:path w="1275079" h="511175">
                <a:moveTo>
                  <a:pt x="452894" y="398081"/>
                </a:moveTo>
                <a:lnTo>
                  <a:pt x="366776" y="398081"/>
                </a:lnTo>
                <a:lnTo>
                  <a:pt x="366776" y="410971"/>
                </a:lnTo>
                <a:lnTo>
                  <a:pt x="452894" y="410971"/>
                </a:lnTo>
                <a:lnTo>
                  <a:pt x="452894" y="398081"/>
                </a:lnTo>
                <a:close/>
              </a:path>
              <a:path w="1275079" h="511175">
                <a:moveTo>
                  <a:pt x="280631" y="398081"/>
                </a:moveTo>
                <a:lnTo>
                  <a:pt x="194373" y="398081"/>
                </a:lnTo>
                <a:lnTo>
                  <a:pt x="194373" y="410971"/>
                </a:lnTo>
                <a:lnTo>
                  <a:pt x="280631" y="410971"/>
                </a:lnTo>
                <a:lnTo>
                  <a:pt x="280631" y="398081"/>
                </a:lnTo>
                <a:close/>
              </a:path>
              <a:path w="1275079" h="511175">
                <a:moveTo>
                  <a:pt x="51308" y="332016"/>
                </a:moveTo>
                <a:lnTo>
                  <a:pt x="71177" y="373486"/>
                </a:lnTo>
                <a:lnTo>
                  <a:pt x="107708" y="396824"/>
                </a:lnTo>
                <a:lnTo>
                  <a:pt x="113004" y="385076"/>
                </a:lnTo>
                <a:lnTo>
                  <a:pt x="95568" y="375607"/>
                </a:lnTo>
                <a:lnTo>
                  <a:pt x="79436" y="363575"/>
                </a:lnTo>
                <a:lnTo>
                  <a:pt x="64664" y="349029"/>
                </a:lnTo>
                <a:lnTo>
                  <a:pt x="51308" y="332016"/>
                </a:lnTo>
                <a:close/>
              </a:path>
              <a:path w="1275079" h="511175">
                <a:moveTo>
                  <a:pt x="12890" y="171856"/>
                </a:moveTo>
                <a:lnTo>
                  <a:pt x="12" y="171856"/>
                </a:lnTo>
                <a:lnTo>
                  <a:pt x="50" y="235026"/>
                </a:lnTo>
                <a:lnTo>
                  <a:pt x="1320" y="244754"/>
                </a:lnTo>
                <a:lnTo>
                  <a:pt x="4991" y="259041"/>
                </a:lnTo>
                <a:lnTo>
                  <a:pt x="17475" y="255828"/>
                </a:lnTo>
                <a:lnTo>
                  <a:pt x="14135" y="242900"/>
                </a:lnTo>
                <a:lnTo>
                  <a:pt x="12941" y="234187"/>
                </a:lnTo>
                <a:lnTo>
                  <a:pt x="12890" y="171856"/>
                </a:lnTo>
                <a:close/>
              </a:path>
              <a:path w="1275079" h="511175">
                <a:moveTo>
                  <a:pt x="12890" y="0"/>
                </a:moveTo>
                <a:lnTo>
                  <a:pt x="0" y="0"/>
                </a:lnTo>
                <a:lnTo>
                  <a:pt x="0" y="85928"/>
                </a:lnTo>
                <a:lnTo>
                  <a:pt x="12890" y="85928"/>
                </a:lnTo>
                <a:lnTo>
                  <a:pt x="12890" y="0"/>
                </a:lnTo>
                <a:close/>
              </a:path>
            </a:pathLst>
          </a:custGeom>
          <a:solidFill>
            <a:srgbClr val="939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997118" y="5476226"/>
            <a:ext cx="3315970" cy="1964127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 marR="5080" algn="ctr">
              <a:lnSpc>
                <a:spcPct val="94000"/>
              </a:lnSpc>
              <a:spcBef>
                <a:spcPts val="395"/>
              </a:spcBef>
            </a:pPr>
            <a:r>
              <a:rPr sz="2250" spc="50" dirty="0">
                <a:solidFill>
                  <a:srgbClr val="231F20"/>
                </a:solidFill>
                <a:latin typeface="Verdana"/>
                <a:cs typeface="Verdana"/>
              </a:rPr>
              <a:t>Plus</a:t>
            </a:r>
            <a:r>
              <a:rPr sz="2250" spc="-1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50" spc="85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250" spc="-1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4100" spc="-125" dirty="0">
                <a:solidFill>
                  <a:srgbClr val="231F20"/>
                </a:solidFill>
                <a:latin typeface="Impact"/>
                <a:cs typeface="Impact"/>
              </a:rPr>
              <a:t>80</a:t>
            </a:r>
            <a:r>
              <a:rPr sz="4100" spc="-365" dirty="0">
                <a:solidFill>
                  <a:srgbClr val="231F20"/>
                </a:solidFill>
                <a:latin typeface="Impact"/>
                <a:cs typeface="Impact"/>
              </a:rPr>
              <a:t> </a:t>
            </a:r>
            <a:r>
              <a:rPr sz="2250" spc="30" dirty="0">
                <a:solidFill>
                  <a:srgbClr val="231F20"/>
                </a:solidFill>
                <a:latin typeface="Verdana"/>
                <a:cs typeface="Verdana"/>
              </a:rPr>
              <a:t>formations  </a:t>
            </a:r>
            <a:r>
              <a:rPr sz="2250" spc="45" dirty="0">
                <a:solidFill>
                  <a:srgbClr val="231F20"/>
                </a:solidFill>
                <a:latin typeface="Verdana"/>
                <a:cs typeface="Verdana"/>
              </a:rPr>
              <a:t>en études</a:t>
            </a:r>
            <a:r>
              <a:rPr sz="2250" spc="-44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50" spc="15" dirty="0">
                <a:solidFill>
                  <a:srgbClr val="231F20"/>
                </a:solidFill>
                <a:latin typeface="Verdana"/>
                <a:cs typeface="Verdana"/>
              </a:rPr>
              <a:t>supérieures  </a:t>
            </a:r>
            <a:r>
              <a:rPr sz="2250" spc="45" dirty="0">
                <a:solidFill>
                  <a:srgbClr val="231F20"/>
                </a:solidFill>
                <a:latin typeface="Verdana"/>
                <a:cs typeface="Verdana"/>
              </a:rPr>
              <a:t>proposées</a:t>
            </a:r>
            <a:r>
              <a:rPr sz="2250" spc="-1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50" spc="50" dirty="0">
                <a:solidFill>
                  <a:srgbClr val="231F20"/>
                </a:solidFill>
                <a:latin typeface="Verdana"/>
                <a:cs typeface="Verdana"/>
              </a:rPr>
              <a:t>pour</a:t>
            </a:r>
            <a:endParaRPr sz="225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lang="fr-FR" sz="4100" spc="-65" dirty="0" smtClean="0">
                <a:solidFill>
                  <a:srgbClr val="231F20"/>
                </a:solidFill>
                <a:latin typeface="Impact"/>
                <a:cs typeface="Impact"/>
              </a:rPr>
              <a:t>60</a:t>
            </a:r>
            <a:r>
              <a:rPr sz="4100" spc="-65" dirty="0" smtClean="0">
                <a:solidFill>
                  <a:srgbClr val="231F20"/>
                </a:solidFill>
                <a:latin typeface="Impact"/>
                <a:cs typeface="Impact"/>
              </a:rPr>
              <a:t>00</a:t>
            </a:r>
            <a:r>
              <a:rPr sz="4100" spc="-365" dirty="0" smtClean="0">
                <a:solidFill>
                  <a:srgbClr val="231F20"/>
                </a:solidFill>
                <a:latin typeface="Impact"/>
                <a:cs typeface="Impact"/>
              </a:rPr>
              <a:t> </a:t>
            </a:r>
            <a:r>
              <a:rPr sz="2250" spc="30" dirty="0" err="1" smtClean="0">
                <a:solidFill>
                  <a:srgbClr val="231F20"/>
                </a:solidFill>
                <a:latin typeface="Verdana"/>
                <a:cs typeface="Verdana"/>
              </a:rPr>
              <a:t>étudiants</a:t>
            </a:r>
            <a:endParaRPr sz="2250" dirty="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09031" y="5747796"/>
            <a:ext cx="3998595" cy="71501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2250" spc="-80" dirty="0">
                <a:solidFill>
                  <a:srgbClr val="231F20"/>
                </a:solidFill>
                <a:latin typeface="Verdana"/>
                <a:cs typeface="Verdana"/>
              </a:rPr>
              <a:t>ICES, </a:t>
            </a:r>
            <a:r>
              <a:rPr sz="2250" spc="25" dirty="0">
                <a:solidFill>
                  <a:srgbClr val="231F20"/>
                </a:solidFill>
                <a:latin typeface="Verdana"/>
                <a:cs typeface="Verdana"/>
              </a:rPr>
              <a:t>ICAM,</a:t>
            </a:r>
            <a:r>
              <a:rPr sz="2250" spc="-2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50" spc="-20" dirty="0">
                <a:solidFill>
                  <a:srgbClr val="231F20"/>
                </a:solidFill>
                <a:latin typeface="Verdana"/>
                <a:cs typeface="Verdana"/>
              </a:rPr>
              <a:t>EGC,</a:t>
            </a:r>
            <a:endParaRPr sz="22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2250" spc="85" dirty="0">
                <a:solidFill>
                  <a:srgbClr val="231F20"/>
                </a:solidFill>
                <a:latin typeface="Verdana"/>
                <a:cs typeface="Verdana"/>
              </a:rPr>
              <a:t>Pôle </a:t>
            </a:r>
            <a:r>
              <a:rPr sz="2250" spc="5" dirty="0">
                <a:solidFill>
                  <a:srgbClr val="231F20"/>
                </a:solidFill>
                <a:latin typeface="Verdana"/>
                <a:cs typeface="Verdana"/>
              </a:rPr>
              <a:t>Universitaire</a:t>
            </a:r>
            <a:r>
              <a:rPr sz="2250" spc="-4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50" spc="-55" dirty="0">
                <a:solidFill>
                  <a:srgbClr val="231F20"/>
                </a:solidFill>
                <a:latin typeface="Verdana"/>
                <a:cs typeface="Verdana"/>
              </a:rPr>
              <a:t>Yonnais...</a:t>
            </a:r>
            <a:endParaRPr sz="225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470118" y="6812977"/>
            <a:ext cx="3676015" cy="948690"/>
          </a:xfrm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686435" marR="5080" indent="-674370">
              <a:lnSpc>
                <a:spcPct val="88400"/>
              </a:lnSpc>
              <a:spcBef>
                <a:spcPts val="670"/>
              </a:spcBef>
            </a:pPr>
            <a:r>
              <a:rPr sz="4100" spc="-70" dirty="0">
                <a:solidFill>
                  <a:srgbClr val="231F20"/>
                </a:solidFill>
                <a:latin typeface="Impact"/>
                <a:cs typeface="Impact"/>
              </a:rPr>
              <a:t>3000</a:t>
            </a:r>
            <a:r>
              <a:rPr sz="4100" spc="-365" dirty="0">
                <a:solidFill>
                  <a:srgbClr val="231F20"/>
                </a:solidFill>
                <a:latin typeface="Impact"/>
                <a:cs typeface="Impact"/>
              </a:rPr>
              <a:t> </a:t>
            </a:r>
            <a:r>
              <a:rPr sz="2250" dirty="0">
                <a:solidFill>
                  <a:srgbClr val="231F20"/>
                </a:solidFill>
                <a:latin typeface="Verdana"/>
                <a:cs typeface="Verdana"/>
              </a:rPr>
              <a:t>jeunes</a:t>
            </a:r>
            <a:r>
              <a:rPr sz="2250" spc="-1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50" spc="45" dirty="0">
                <a:solidFill>
                  <a:srgbClr val="231F20"/>
                </a:solidFill>
                <a:latin typeface="Verdana"/>
                <a:cs typeface="Verdana"/>
              </a:rPr>
              <a:t>en</a:t>
            </a:r>
            <a:r>
              <a:rPr sz="2250" spc="-2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50" spc="30" dirty="0">
                <a:solidFill>
                  <a:srgbClr val="231F20"/>
                </a:solidFill>
                <a:latin typeface="Verdana"/>
                <a:cs typeface="Verdana"/>
              </a:rPr>
              <a:t>contrat  </a:t>
            </a:r>
            <a:r>
              <a:rPr sz="2250" spc="15" dirty="0">
                <a:solidFill>
                  <a:srgbClr val="231F20"/>
                </a:solidFill>
                <a:latin typeface="Verdana"/>
                <a:cs typeface="Verdana"/>
              </a:rPr>
              <a:t>d’apprentissage</a:t>
            </a:r>
            <a:endParaRPr sz="225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07331" y="3423246"/>
            <a:ext cx="3199765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3095" marR="30480" indent="-595630">
              <a:lnSpc>
                <a:spcPct val="100000"/>
              </a:lnSpc>
              <a:spcBef>
                <a:spcPts val="100"/>
              </a:spcBef>
            </a:pPr>
            <a:r>
              <a:rPr sz="2800" spc="-160" dirty="0">
                <a:solidFill>
                  <a:srgbClr val="231F20"/>
                </a:solidFill>
                <a:latin typeface="Verdana"/>
                <a:cs typeface="Verdana"/>
              </a:rPr>
              <a:t>1</a:t>
            </a:r>
            <a:r>
              <a:rPr sz="2400" spc="-240" baseline="32986" dirty="0">
                <a:solidFill>
                  <a:srgbClr val="231F20"/>
                </a:solidFill>
                <a:latin typeface="Verdana"/>
                <a:cs typeface="Verdana"/>
              </a:rPr>
              <a:t>ère </a:t>
            </a:r>
            <a:r>
              <a:rPr sz="2800" dirty="0">
                <a:solidFill>
                  <a:srgbClr val="231F20"/>
                </a:solidFill>
                <a:latin typeface="Verdana"/>
                <a:cs typeface="Verdana"/>
              </a:rPr>
              <a:t>ville </a:t>
            </a:r>
            <a:r>
              <a:rPr sz="2800" spc="45" dirty="0">
                <a:solidFill>
                  <a:srgbClr val="231F20"/>
                </a:solidFill>
                <a:latin typeface="Verdana"/>
                <a:cs typeface="Verdana"/>
              </a:rPr>
              <a:t>étudiante  </a:t>
            </a:r>
            <a:r>
              <a:rPr sz="2800" spc="95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800" spc="-23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800" spc="65" dirty="0">
                <a:solidFill>
                  <a:srgbClr val="231F20"/>
                </a:solidFill>
                <a:latin typeface="Verdana"/>
                <a:cs typeface="Verdana"/>
              </a:rPr>
              <a:t>Vendée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1299" y="4931358"/>
            <a:ext cx="8434705" cy="939800"/>
          </a:xfrm>
          <a:prstGeom prst="rect">
            <a:avLst/>
          </a:prstGeom>
        </p:spPr>
        <p:txBody>
          <a:bodyPr vert="horz" wrap="square" lIns="0" tIns="501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2750" spc="190" dirty="0">
                <a:solidFill>
                  <a:srgbClr val="CF2029"/>
                </a:solidFill>
                <a:latin typeface="Verdana"/>
                <a:cs typeface="Verdana"/>
              </a:rPr>
              <a:t>UN</a:t>
            </a:r>
            <a:r>
              <a:rPr sz="2750" spc="-215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2750" spc="100" dirty="0">
                <a:solidFill>
                  <a:srgbClr val="CF2029"/>
                </a:solidFill>
                <a:latin typeface="Verdana"/>
                <a:cs typeface="Verdana"/>
              </a:rPr>
              <a:t>CENTRE</a:t>
            </a:r>
            <a:r>
              <a:rPr sz="2750" spc="-215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2750" spc="60" dirty="0">
                <a:solidFill>
                  <a:srgbClr val="CF2029"/>
                </a:solidFill>
                <a:latin typeface="Verdana"/>
                <a:cs typeface="Verdana"/>
              </a:rPr>
              <a:t>DE</a:t>
            </a:r>
            <a:r>
              <a:rPr sz="2750" spc="-215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2750" spc="35" dirty="0">
                <a:solidFill>
                  <a:srgbClr val="CF2029"/>
                </a:solidFill>
                <a:latin typeface="Verdana"/>
                <a:cs typeface="Verdana"/>
              </a:rPr>
              <a:t>RESSOURCES</a:t>
            </a:r>
            <a:r>
              <a:rPr sz="2750" spc="-215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2750" spc="165" dirty="0">
                <a:solidFill>
                  <a:srgbClr val="CF2029"/>
                </a:solidFill>
                <a:latin typeface="Verdana"/>
                <a:cs typeface="Verdana"/>
              </a:rPr>
              <a:t>EN</a:t>
            </a:r>
            <a:r>
              <a:rPr sz="2750" spc="-210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2750" spc="45" dirty="0">
                <a:solidFill>
                  <a:srgbClr val="CF2029"/>
                </a:solidFill>
                <a:latin typeface="Verdana"/>
                <a:cs typeface="Verdana"/>
              </a:rPr>
              <a:t>INNOVATION</a:t>
            </a:r>
            <a:endParaRPr sz="275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2750" spc="65" dirty="0">
                <a:solidFill>
                  <a:srgbClr val="CF2029"/>
                </a:solidFill>
                <a:latin typeface="Verdana"/>
                <a:cs typeface="Verdana"/>
              </a:rPr>
              <a:t>pour</a:t>
            </a:r>
            <a:r>
              <a:rPr sz="2750" spc="-215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2750" spc="15" dirty="0">
                <a:solidFill>
                  <a:srgbClr val="CF2029"/>
                </a:solidFill>
                <a:latin typeface="Verdana"/>
                <a:cs typeface="Verdana"/>
              </a:rPr>
              <a:t>les</a:t>
            </a:r>
            <a:r>
              <a:rPr sz="2750" spc="-210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2750" spc="25" dirty="0">
                <a:solidFill>
                  <a:srgbClr val="CF2029"/>
                </a:solidFill>
                <a:latin typeface="Verdana"/>
                <a:cs typeface="Verdana"/>
              </a:rPr>
              <a:t>entreprises</a:t>
            </a:r>
            <a:r>
              <a:rPr sz="2750" spc="-210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2750" spc="100" dirty="0">
                <a:solidFill>
                  <a:srgbClr val="CF2029"/>
                </a:solidFill>
                <a:latin typeface="Verdana"/>
                <a:cs typeface="Verdana"/>
              </a:rPr>
              <a:t>du</a:t>
            </a:r>
            <a:r>
              <a:rPr sz="2750" spc="-210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2750" spc="20" dirty="0">
                <a:solidFill>
                  <a:srgbClr val="CF2029"/>
                </a:solidFill>
                <a:latin typeface="Verdana"/>
                <a:cs typeface="Verdana"/>
              </a:rPr>
              <a:t>territoire</a:t>
            </a:r>
            <a:endParaRPr sz="27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60322" y="6159448"/>
            <a:ext cx="6493510" cy="1189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ts val="3100"/>
              </a:lnSpc>
              <a:spcBef>
                <a:spcPts val="95"/>
              </a:spcBef>
            </a:pPr>
            <a:r>
              <a:rPr sz="2450" spc="70" dirty="0">
                <a:solidFill>
                  <a:srgbClr val="231F20"/>
                </a:solidFill>
                <a:latin typeface="Verdana"/>
                <a:cs typeface="Verdana"/>
              </a:rPr>
              <a:t>Un</a:t>
            </a:r>
            <a:r>
              <a:rPr sz="2450" spc="-1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30" dirty="0">
                <a:solidFill>
                  <a:srgbClr val="231F20"/>
                </a:solidFill>
                <a:latin typeface="Verdana"/>
                <a:cs typeface="Verdana"/>
              </a:rPr>
              <a:t>lieu</a:t>
            </a:r>
            <a:r>
              <a:rPr sz="2450" spc="-1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100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450" spc="-1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50" dirty="0">
                <a:solidFill>
                  <a:srgbClr val="231F20"/>
                </a:solidFill>
                <a:latin typeface="Verdana"/>
                <a:cs typeface="Verdana"/>
              </a:rPr>
              <a:t>conseil</a:t>
            </a:r>
            <a:r>
              <a:rPr sz="2450" spc="-1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60" dirty="0">
                <a:solidFill>
                  <a:srgbClr val="231F20"/>
                </a:solidFill>
                <a:latin typeface="Verdana"/>
                <a:cs typeface="Verdana"/>
              </a:rPr>
              <a:t>et</a:t>
            </a:r>
            <a:r>
              <a:rPr sz="2450" spc="-1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65" dirty="0">
                <a:solidFill>
                  <a:srgbClr val="231F20"/>
                </a:solidFill>
                <a:latin typeface="Verdana"/>
                <a:cs typeface="Verdana"/>
              </a:rPr>
              <a:t>d’accompagnement  </a:t>
            </a:r>
            <a:r>
              <a:rPr sz="2450" spc="30" dirty="0">
                <a:solidFill>
                  <a:srgbClr val="231F20"/>
                </a:solidFill>
                <a:latin typeface="Verdana"/>
                <a:cs typeface="Verdana"/>
              </a:rPr>
              <a:t>Des </a:t>
            </a:r>
            <a:r>
              <a:rPr sz="2450" spc="35" dirty="0">
                <a:solidFill>
                  <a:srgbClr val="231F20"/>
                </a:solidFill>
                <a:latin typeface="Verdana"/>
                <a:cs typeface="Verdana"/>
              </a:rPr>
              <a:t>rencontres</a:t>
            </a:r>
            <a:r>
              <a:rPr sz="2450" spc="-40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30" dirty="0">
                <a:solidFill>
                  <a:srgbClr val="231F20"/>
                </a:solidFill>
                <a:latin typeface="Verdana"/>
                <a:cs typeface="Verdana"/>
              </a:rPr>
              <a:t>collaboratives</a:t>
            </a:r>
            <a:endParaRPr sz="245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2450" spc="70" dirty="0">
                <a:solidFill>
                  <a:srgbClr val="231F20"/>
                </a:solidFill>
                <a:latin typeface="Verdana"/>
                <a:cs typeface="Verdana"/>
              </a:rPr>
              <a:t>Une </a:t>
            </a:r>
            <a:r>
              <a:rPr sz="2450" spc="60" dirty="0">
                <a:solidFill>
                  <a:srgbClr val="231F20"/>
                </a:solidFill>
                <a:latin typeface="Verdana"/>
                <a:cs typeface="Verdana"/>
              </a:rPr>
              <a:t>démarche</a:t>
            </a:r>
            <a:r>
              <a:rPr sz="2450" spc="-44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30" dirty="0">
                <a:solidFill>
                  <a:srgbClr val="231F20"/>
                </a:solidFill>
                <a:latin typeface="Verdana"/>
                <a:cs typeface="Verdana"/>
              </a:rPr>
              <a:t>personnalisée</a:t>
            </a:r>
            <a:endParaRPr sz="2450" dirty="0">
              <a:latin typeface="Verdana"/>
              <a:cs typeface="Verdan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2531655"/>
            <a:ext cx="14400530" cy="2274570"/>
            <a:chOff x="0" y="2531655"/>
            <a:chExt cx="14400530" cy="2274570"/>
          </a:xfrm>
        </p:grpSpPr>
        <p:sp>
          <p:nvSpPr>
            <p:cNvPr id="6" name="object 6"/>
            <p:cNvSpPr/>
            <p:nvPr/>
          </p:nvSpPr>
          <p:spPr>
            <a:xfrm>
              <a:off x="0" y="2544355"/>
              <a:ext cx="14400021" cy="226165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2538005"/>
              <a:ext cx="14400530" cy="0"/>
            </a:xfrm>
            <a:custGeom>
              <a:avLst/>
              <a:gdLst/>
              <a:ahLst/>
              <a:cxnLst/>
              <a:rect l="l" t="t" r="r" b="b"/>
              <a:pathLst>
                <a:path w="14400530">
                  <a:moveTo>
                    <a:pt x="0" y="0"/>
                  </a:moveTo>
                  <a:lnTo>
                    <a:pt x="14400021" y="0"/>
                  </a:lnTo>
                </a:path>
              </a:pathLst>
            </a:custGeom>
            <a:ln w="12700">
              <a:solidFill>
                <a:srgbClr val="7778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563076" y="7830007"/>
            <a:ext cx="10815016" cy="2231390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4359910" marR="30480" indent="-1020444">
              <a:lnSpc>
                <a:spcPts val="3000"/>
              </a:lnSpc>
              <a:spcBef>
                <a:spcPts val="475"/>
              </a:spcBef>
            </a:pPr>
            <a:r>
              <a:rPr sz="2750" spc="95" dirty="0">
                <a:solidFill>
                  <a:srgbClr val="CF2029"/>
                </a:solidFill>
                <a:latin typeface="Verdana"/>
                <a:cs typeface="Verdana"/>
              </a:rPr>
              <a:t>PROXINNOV </a:t>
            </a:r>
            <a:r>
              <a:rPr sz="2750" spc="-440" dirty="0">
                <a:solidFill>
                  <a:srgbClr val="CF2029"/>
                </a:solidFill>
                <a:latin typeface="Verdana"/>
                <a:cs typeface="Verdana"/>
              </a:rPr>
              <a:t>: </a:t>
            </a:r>
            <a:r>
              <a:rPr sz="2750" spc="75" dirty="0">
                <a:solidFill>
                  <a:srgbClr val="CF2029"/>
                </a:solidFill>
                <a:latin typeface="Verdana"/>
                <a:cs typeface="Verdana"/>
              </a:rPr>
              <a:t>Une </a:t>
            </a:r>
            <a:r>
              <a:rPr sz="2750" spc="60" dirty="0">
                <a:solidFill>
                  <a:srgbClr val="CF2029"/>
                </a:solidFill>
                <a:latin typeface="Verdana"/>
                <a:cs typeface="Verdana"/>
              </a:rPr>
              <a:t>plateforme</a:t>
            </a:r>
            <a:r>
              <a:rPr sz="2750" spc="-655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2750" spc="40" dirty="0">
                <a:solidFill>
                  <a:srgbClr val="CF2029"/>
                </a:solidFill>
                <a:latin typeface="Verdana"/>
                <a:cs typeface="Verdana"/>
              </a:rPr>
              <a:t>régionale  </a:t>
            </a:r>
            <a:r>
              <a:rPr sz="2750" spc="5" dirty="0">
                <a:solidFill>
                  <a:srgbClr val="CF2029"/>
                </a:solidFill>
                <a:latin typeface="Verdana"/>
                <a:cs typeface="Verdana"/>
              </a:rPr>
              <a:t>d’Innovation</a:t>
            </a:r>
            <a:r>
              <a:rPr sz="2750" spc="-210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2750" spc="85" dirty="0">
                <a:solidFill>
                  <a:srgbClr val="CF2029"/>
                </a:solidFill>
                <a:latin typeface="Verdana"/>
                <a:cs typeface="Verdana"/>
              </a:rPr>
              <a:t>dédiée</a:t>
            </a:r>
            <a:r>
              <a:rPr sz="2750" spc="-204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2750" spc="-25" dirty="0">
                <a:solidFill>
                  <a:srgbClr val="CF2029"/>
                </a:solidFill>
                <a:latin typeface="Verdana"/>
                <a:cs typeface="Verdana"/>
              </a:rPr>
              <a:t>à</a:t>
            </a:r>
            <a:r>
              <a:rPr sz="2750" spc="-210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CF2029"/>
                </a:solidFill>
                <a:latin typeface="Verdana"/>
                <a:cs typeface="Verdana"/>
              </a:rPr>
              <a:t>la</a:t>
            </a:r>
            <a:r>
              <a:rPr sz="2750" spc="-204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2750" spc="70" dirty="0">
                <a:solidFill>
                  <a:srgbClr val="CF2029"/>
                </a:solidFill>
                <a:latin typeface="Verdana"/>
                <a:cs typeface="Verdana"/>
              </a:rPr>
              <a:t>robotique</a:t>
            </a:r>
            <a:endParaRPr sz="2750" dirty="0">
              <a:latin typeface="Verdana"/>
              <a:cs typeface="Verdana"/>
            </a:endParaRPr>
          </a:p>
          <a:p>
            <a:pPr marL="38100" marR="201295" algn="just">
              <a:lnSpc>
                <a:spcPct val="105400"/>
              </a:lnSpc>
              <a:spcBef>
                <a:spcPts val="1689"/>
              </a:spcBef>
            </a:pPr>
            <a:r>
              <a:rPr sz="2450" spc="85" dirty="0" err="1" smtClean="0">
                <a:solidFill>
                  <a:srgbClr val="231F20"/>
                </a:solidFill>
                <a:latin typeface="Verdana"/>
                <a:cs typeface="Verdana"/>
              </a:rPr>
              <a:t>Accompagner</a:t>
            </a:r>
            <a:r>
              <a:rPr sz="2450" spc="-185" dirty="0" smtClean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15" dirty="0">
                <a:solidFill>
                  <a:srgbClr val="231F20"/>
                </a:solidFill>
                <a:latin typeface="Verdana"/>
                <a:cs typeface="Verdana"/>
              </a:rPr>
              <a:t>les</a:t>
            </a:r>
            <a:r>
              <a:rPr sz="2450" spc="-1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185" dirty="0">
                <a:solidFill>
                  <a:srgbClr val="231F20"/>
                </a:solidFill>
                <a:latin typeface="Verdana"/>
                <a:cs typeface="Verdana"/>
              </a:rPr>
              <a:t>PME/PMI</a:t>
            </a:r>
            <a:r>
              <a:rPr sz="2450" spc="-1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35" dirty="0">
                <a:solidFill>
                  <a:srgbClr val="231F20"/>
                </a:solidFill>
                <a:latin typeface="Verdana"/>
                <a:cs typeface="Verdana"/>
              </a:rPr>
              <a:t>dans</a:t>
            </a:r>
            <a:r>
              <a:rPr sz="2450" spc="-1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5" dirty="0">
                <a:solidFill>
                  <a:srgbClr val="231F20"/>
                </a:solidFill>
                <a:latin typeface="Verdana"/>
                <a:cs typeface="Verdana"/>
              </a:rPr>
              <a:t>leurs</a:t>
            </a:r>
            <a:r>
              <a:rPr sz="2450" spc="-1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15" dirty="0">
                <a:solidFill>
                  <a:srgbClr val="231F20"/>
                </a:solidFill>
                <a:latin typeface="Verdana"/>
                <a:cs typeface="Verdana"/>
              </a:rPr>
              <a:t>projets</a:t>
            </a:r>
            <a:r>
              <a:rPr sz="2450" spc="-1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100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450" spc="-1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45" dirty="0" err="1">
                <a:solidFill>
                  <a:srgbClr val="231F20"/>
                </a:solidFill>
                <a:latin typeface="Verdana"/>
                <a:cs typeface="Verdana"/>
              </a:rPr>
              <a:t>robotisation</a:t>
            </a:r>
            <a:r>
              <a:rPr sz="2450" spc="45" dirty="0">
                <a:solidFill>
                  <a:srgbClr val="231F20"/>
                </a:solidFill>
                <a:latin typeface="Verdana"/>
                <a:cs typeface="Verdana"/>
              </a:rPr>
              <a:t>  </a:t>
            </a:r>
            <a:r>
              <a:rPr sz="3675" spc="660" baseline="6802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450" spc="20" dirty="0">
                <a:solidFill>
                  <a:srgbClr val="231F20"/>
                </a:solidFill>
                <a:latin typeface="Verdana"/>
                <a:cs typeface="Verdana"/>
              </a:rPr>
              <a:t>Appuyer</a:t>
            </a:r>
            <a:r>
              <a:rPr sz="2450" spc="-2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10" dirty="0">
                <a:solidFill>
                  <a:srgbClr val="231F20"/>
                </a:solidFill>
                <a:latin typeface="Verdana"/>
                <a:cs typeface="Verdana"/>
              </a:rPr>
              <a:t>le</a:t>
            </a:r>
            <a:r>
              <a:rPr sz="2450" spc="-2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25" dirty="0">
                <a:solidFill>
                  <a:srgbClr val="231F20"/>
                </a:solidFill>
                <a:latin typeface="Verdana"/>
                <a:cs typeface="Verdana"/>
              </a:rPr>
              <a:t>montage</a:t>
            </a:r>
            <a:r>
              <a:rPr sz="2450" spc="-2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75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450" spc="-2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-30" dirty="0">
                <a:solidFill>
                  <a:srgbClr val="231F20"/>
                </a:solidFill>
                <a:latin typeface="Verdana"/>
                <a:cs typeface="Verdana"/>
              </a:rPr>
              <a:t>projets</a:t>
            </a:r>
            <a:r>
              <a:rPr sz="2450" spc="-2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75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450" spc="-2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5" dirty="0">
                <a:solidFill>
                  <a:srgbClr val="231F20"/>
                </a:solidFill>
                <a:latin typeface="Verdana"/>
                <a:cs typeface="Verdana"/>
              </a:rPr>
              <a:t>recherche</a:t>
            </a:r>
            <a:r>
              <a:rPr sz="2450" spc="-2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35" dirty="0">
                <a:solidFill>
                  <a:srgbClr val="231F20"/>
                </a:solidFill>
                <a:latin typeface="Verdana"/>
                <a:cs typeface="Verdana"/>
              </a:rPr>
              <a:t>et</a:t>
            </a:r>
            <a:r>
              <a:rPr sz="2450" spc="-2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30" dirty="0" err="1">
                <a:solidFill>
                  <a:srgbClr val="231F20"/>
                </a:solidFill>
                <a:latin typeface="Verdana"/>
                <a:cs typeface="Verdana"/>
              </a:rPr>
              <a:t>développement</a:t>
            </a:r>
            <a:r>
              <a:rPr sz="2450" spc="30" dirty="0">
                <a:solidFill>
                  <a:srgbClr val="231F20"/>
                </a:solidFill>
                <a:latin typeface="Verdana"/>
                <a:cs typeface="Verdana"/>
              </a:rPr>
              <a:t>  </a:t>
            </a:r>
            <a:r>
              <a:rPr sz="3675" spc="637" baseline="6802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450" spc="35" dirty="0">
                <a:solidFill>
                  <a:srgbClr val="231F20"/>
                </a:solidFill>
                <a:latin typeface="Verdana"/>
                <a:cs typeface="Verdana"/>
              </a:rPr>
              <a:t>Soutien</a:t>
            </a:r>
            <a:r>
              <a:rPr sz="2450" spc="-1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-15" dirty="0">
                <a:solidFill>
                  <a:srgbClr val="231F20"/>
                </a:solidFill>
                <a:latin typeface="Verdana"/>
                <a:cs typeface="Verdana"/>
              </a:rPr>
              <a:t>aux</a:t>
            </a:r>
            <a:r>
              <a:rPr sz="2450" spc="-1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55" dirty="0">
                <a:solidFill>
                  <a:srgbClr val="231F20"/>
                </a:solidFill>
                <a:latin typeface="Verdana"/>
                <a:cs typeface="Verdana"/>
              </a:rPr>
              <a:t>démarches</a:t>
            </a:r>
            <a:r>
              <a:rPr sz="2450" spc="-1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100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450" spc="-1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spc="55" dirty="0">
                <a:solidFill>
                  <a:srgbClr val="231F20"/>
                </a:solidFill>
                <a:latin typeface="Verdana"/>
                <a:cs typeface="Verdana"/>
              </a:rPr>
              <a:t>robotiques</a:t>
            </a:r>
            <a:endParaRPr sz="2450" dirty="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7830007"/>
            <a:ext cx="3392728" cy="29699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82163" y="409371"/>
            <a:ext cx="354330" cy="353060"/>
          </a:xfrm>
          <a:custGeom>
            <a:avLst/>
            <a:gdLst/>
            <a:ahLst/>
            <a:cxnLst/>
            <a:rect l="l" t="t" r="r" b="b"/>
            <a:pathLst>
              <a:path w="354329" h="353059">
                <a:moveTo>
                  <a:pt x="177355" y="0"/>
                </a:moveTo>
                <a:lnTo>
                  <a:pt x="121077" y="7973"/>
                </a:lnTo>
                <a:lnTo>
                  <a:pt x="76154" y="29426"/>
                </a:lnTo>
                <a:lnTo>
                  <a:pt x="42086" y="60658"/>
                </a:lnTo>
                <a:lnTo>
                  <a:pt x="18371" y="97966"/>
                </a:lnTo>
                <a:lnTo>
                  <a:pt x="4509" y="137650"/>
                </a:lnTo>
                <a:lnTo>
                  <a:pt x="0" y="176009"/>
                </a:lnTo>
                <a:lnTo>
                  <a:pt x="4371" y="217247"/>
                </a:lnTo>
                <a:lnTo>
                  <a:pt x="17870" y="257886"/>
                </a:lnTo>
                <a:lnTo>
                  <a:pt x="41071" y="294849"/>
                </a:lnTo>
                <a:lnTo>
                  <a:pt x="74551" y="325060"/>
                </a:lnTo>
                <a:lnTo>
                  <a:pt x="118886" y="345442"/>
                </a:lnTo>
                <a:lnTo>
                  <a:pt x="174650" y="352920"/>
                </a:lnTo>
                <a:lnTo>
                  <a:pt x="225622" y="346285"/>
                </a:lnTo>
                <a:lnTo>
                  <a:pt x="250167" y="335813"/>
                </a:lnTo>
                <a:lnTo>
                  <a:pt x="186804" y="335813"/>
                </a:lnTo>
                <a:lnTo>
                  <a:pt x="140709" y="327951"/>
                </a:lnTo>
                <a:lnTo>
                  <a:pt x="101097" y="305332"/>
                </a:lnTo>
                <a:lnTo>
                  <a:pt x="70128" y="269403"/>
                </a:lnTo>
                <a:lnTo>
                  <a:pt x="49962" y="221613"/>
                </a:lnTo>
                <a:lnTo>
                  <a:pt x="42760" y="163410"/>
                </a:lnTo>
                <a:lnTo>
                  <a:pt x="49213" y="110149"/>
                </a:lnTo>
                <a:lnTo>
                  <a:pt x="67376" y="68686"/>
                </a:lnTo>
                <a:lnTo>
                  <a:pt x="95457" y="39043"/>
                </a:lnTo>
                <a:lnTo>
                  <a:pt x="131664" y="21242"/>
                </a:lnTo>
                <a:lnTo>
                  <a:pt x="174205" y="15303"/>
                </a:lnTo>
                <a:lnTo>
                  <a:pt x="253816" y="15303"/>
                </a:lnTo>
                <a:lnTo>
                  <a:pt x="225626" y="5221"/>
                </a:lnTo>
                <a:lnTo>
                  <a:pt x="177355" y="0"/>
                </a:lnTo>
                <a:close/>
              </a:path>
              <a:path w="354329" h="353059">
                <a:moveTo>
                  <a:pt x="253816" y="15303"/>
                </a:moveTo>
                <a:lnTo>
                  <a:pt x="174205" y="15303"/>
                </a:lnTo>
                <a:lnTo>
                  <a:pt x="215747" y="22207"/>
                </a:lnTo>
                <a:lnTo>
                  <a:pt x="253098" y="42660"/>
                </a:lnTo>
                <a:lnTo>
                  <a:pt x="283362" y="76271"/>
                </a:lnTo>
                <a:lnTo>
                  <a:pt x="303644" y="122649"/>
                </a:lnTo>
                <a:lnTo>
                  <a:pt x="311048" y="181406"/>
                </a:lnTo>
                <a:lnTo>
                  <a:pt x="302016" y="247769"/>
                </a:lnTo>
                <a:lnTo>
                  <a:pt x="278982" y="292350"/>
                </a:lnTo>
                <a:lnTo>
                  <a:pt x="248039" y="319190"/>
                </a:lnTo>
                <a:lnTo>
                  <a:pt x="215282" y="332331"/>
                </a:lnTo>
                <a:lnTo>
                  <a:pt x="186804" y="335813"/>
                </a:lnTo>
                <a:lnTo>
                  <a:pt x="250167" y="335813"/>
                </a:lnTo>
                <a:lnTo>
                  <a:pt x="305133" y="298678"/>
                </a:lnTo>
                <a:lnTo>
                  <a:pt x="331797" y="261358"/>
                </a:lnTo>
                <a:lnTo>
                  <a:pt x="348483" y="217459"/>
                </a:lnTo>
                <a:lnTo>
                  <a:pt x="354253" y="168808"/>
                </a:lnTo>
                <a:lnTo>
                  <a:pt x="348183" y="119888"/>
                </a:lnTo>
                <a:lnTo>
                  <a:pt x="330898" y="78431"/>
                </a:lnTo>
                <a:lnTo>
                  <a:pt x="303785" y="45075"/>
                </a:lnTo>
                <a:lnTo>
                  <a:pt x="268232" y="20459"/>
                </a:lnTo>
                <a:lnTo>
                  <a:pt x="253816" y="153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9782809" y="306006"/>
            <a:ext cx="1138555" cy="549910"/>
            <a:chOff x="9782809" y="306006"/>
            <a:chExt cx="1138555" cy="549910"/>
          </a:xfrm>
        </p:grpSpPr>
        <p:sp>
          <p:nvSpPr>
            <p:cNvPr id="12" name="object 12"/>
            <p:cNvSpPr/>
            <p:nvPr/>
          </p:nvSpPr>
          <p:spPr>
            <a:xfrm>
              <a:off x="9782810" y="409371"/>
              <a:ext cx="1138555" cy="353060"/>
            </a:xfrm>
            <a:custGeom>
              <a:avLst/>
              <a:gdLst/>
              <a:ahLst/>
              <a:cxnLst/>
              <a:rect l="l" t="t" r="r" b="b"/>
              <a:pathLst>
                <a:path w="1138554" h="353059">
                  <a:moveTo>
                    <a:pt x="340309" y="341668"/>
                  </a:moveTo>
                  <a:lnTo>
                    <a:pt x="338505" y="340321"/>
                  </a:lnTo>
                  <a:lnTo>
                    <a:pt x="327253" y="340321"/>
                  </a:lnTo>
                  <a:lnTo>
                    <a:pt x="318693" y="338963"/>
                  </a:lnTo>
                  <a:lnTo>
                    <a:pt x="281025" y="322199"/>
                  </a:lnTo>
                  <a:lnTo>
                    <a:pt x="243319" y="283425"/>
                  </a:lnTo>
                  <a:lnTo>
                    <a:pt x="196672" y="225348"/>
                  </a:lnTo>
                  <a:lnTo>
                    <a:pt x="178219" y="201663"/>
                  </a:lnTo>
                  <a:lnTo>
                    <a:pt x="170154" y="191312"/>
                  </a:lnTo>
                  <a:lnTo>
                    <a:pt x="172669" y="188620"/>
                  </a:lnTo>
                  <a:lnTo>
                    <a:pt x="195745" y="163995"/>
                  </a:lnTo>
                  <a:lnTo>
                    <a:pt x="212572" y="137807"/>
                  </a:lnTo>
                  <a:lnTo>
                    <a:pt x="221805" y="112382"/>
                  </a:lnTo>
                  <a:lnTo>
                    <a:pt x="224624" y="87337"/>
                  </a:lnTo>
                  <a:lnTo>
                    <a:pt x="221348" y="65811"/>
                  </a:lnTo>
                  <a:lnTo>
                    <a:pt x="213309" y="48120"/>
                  </a:lnTo>
                  <a:lnTo>
                    <a:pt x="203149" y="34734"/>
                  </a:lnTo>
                  <a:lnTo>
                    <a:pt x="193560" y="26111"/>
                  </a:lnTo>
                  <a:lnTo>
                    <a:pt x="186804" y="22440"/>
                  </a:lnTo>
                  <a:lnTo>
                    <a:pt x="186804" y="110744"/>
                  </a:lnTo>
                  <a:lnTo>
                    <a:pt x="184721" y="134493"/>
                  </a:lnTo>
                  <a:lnTo>
                    <a:pt x="159346" y="180060"/>
                  </a:lnTo>
                  <a:lnTo>
                    <a:pt x="125590" y="188620"/>
                  </a:lnTo>
                  <a:lnTo>
                    <a:pt x="110794" y="188074"/>
                  </a:lnTo>
                  <a:lnTo>
                    <a:pt x="75171" y="178257"/>
                  </a:lnTo>
                  <a:lnTo>
                    <a:pt x="75171" y="26111"/>
                  </a:lnTo>
                  <a:lnTo>
                    <a:pt x="108927" y="20713"/>
                  </a:lnTo>
                  <a:lnTo>
                    <a:pt x="141414" y="26873"/>
                  </a:lnTo>
                  <a:lnTo>
                    <a:pt x="165925" y="44627"/>
                  </a:lnTo>
                  <a:lnTo>
                    <a:pt x="181406" y="72948"/>
                  </a:lnTo>
                  <a:lnTo>
                    <a:pt x="186804" y="110744"/>
                  </a:lnTo>
                  <a:lnTo>
                    <a:pt x="186804" y="22440"/>
                  </a:lnTo>
                  <a:lnTo>
                    <a:pt x="137693" y="7658"/>
                  </a:lnTo>
                  <a:lnTo>
                    <a:pt x="111188" y="6311"/>
                  </a:lnTo>
                  <a:lnTo>
                    <a:pt x="97688" y="6527"/>
                  </a:lnTo>
                  <a:lnTo>
                    <a:pt x="58064" y="7658"/>
                  </a:lnTo>
                  <a:lnTo>
                    <a:pt x="23355" y="6527"/>
                  </a:lnTo>
                  <a:lnTo>
                    <a:pt x="7188" y="6311"/>
                  </a:lnTo>
                  <a:lnTo>
                    <a:pt x="2247" y="6311"/>
                  </a:lnTo>
                  <a:lnTo>
                    <a:pt x="0" y="7200"/>
                  </a:lnTo>
                  <a:lnTo>
                    <a:pt x="0" y="11709"/>
                  </a:lnTo>
                  <a:lnTo>
                    <a:pt x="1803" y="12611"/>
                  </a:lnTo>
                  <a:lnTo>
                    <a:pt x="7645" y="12611"/>
                  </a:lnTo>
                  <a:lnTo>
                    <a:pt x="15303" y="13055"/>
                  </a:lnTo>
                  <a:lnTo>
                    <a:pt x="38773" y="51015"/>
                  </a:lnTo>
                  <a:lnTo>
                    <a:pt x="39027" y="256197"/>
                  </a:lnTo>
                  <a:lnTo>
                    <a:pt x="38862" y="274040"/>
                  </a:lnTo>
                  <a:lnTo>
                    <a:pt x="36893" y="313766"/>
                  </a:lnTo>
                  <a:lnTo>
                    <a:pt x="14401" y="340321"/>
                  </a:lnTo>
                  <a:lnTo>
                    <a:pt x="7645" y="340321"/>
                  </a:lnTo>
                  <a:lnTo>
                    <a:pt x="6743" y="341668"/>
                  </a:lnTo>
                  <a:lnTo>
                    <a:pt x="6743" y="345706"/>
                  </a:lnTo>
                  <a:lnTo>
                    <a:pt x="9004" y="346621"/>
                  </a:lnTo>
                  <a:lnTo>
                    <a:pt x="13957" y="346621"/>
                  </a:lnTo>
                  <a:lnTo>
                    <a:pt x="26187" y="346417"/>
                  </a:lnTo>
                  <a:lnTo>
                    <a:pt x="56261" y="345262"/>
                  </a:lnTo>
                  <a:lnTo>
                    <a:pt x="92849" y="346417"/>
                  </a:lnTo>
                  <a:lnTo>
                    <a:pt x="111633" y="346621"/>
                  </a:lnTo>
                  <a:lnTo>
                    <a:pt x="116586" y="346621"/>
                  </a:lnTo>
                  <a:lnTo>
                    <a:pt x="118833" y="345262"/>
                  </a:lnTo>
                  <a:lnTo>
                    <a:pt x="118833" y="341668"/>
                  </a:lnTo>
                  <a:lnTo>
                    <a:pt x="117932" y="340321"/>
                  </a:lnTo>
                  <a:lnTo>
                    <a:pt x="111188" y="340321"/>
                  </a:lnTo>
                  <a:lnTo>
                    <a:pt x="101282" y="339420"/>
                  </a:lnTo>
                  <a:lnTo>
                    <a:pt x="76111" y="296595"/>
                  </a:lnTo>
                  <a:lnTo>
                    <a:pt x="75285" y="256197"/>
                  </a:lnTo>
                  <a:lnTo>
                    <a:pt x="75171" y="203022"/>
                  </a:lnTo>
                  <a:lnTo>
                    <a:pt x="76073" y="201663"/>
                  </a:lnTo>
                  <a:lnTo>
                    <a:pt x="78320" y="201663"/>
                  </a:lnTo>
                  <a:lnTo>
                    <a:pt x="133692" y="202565"/>
                  </a:lnTo>
                  <a:lnTo>
                    <a:pt x="136385" y="202565"/>
                  </a:lnTo>
                  <a:lnTo>
                    <a:pt x="137744" y="203466"/>
                  </a:lnTo>
                  <a:lnTo>
                    <a:pt x="139547" y="205270"/>
                  </a:lnTo>
                  <a:lnTo>
                    <a:pt x="148336" y="217144"/>
                  </a:lnTo>
                  <a:lnTo>
                    <a:pt x="174218" y="252691"/>
                  </a:lnTo>
                  <a:lnTo>
                    <a:pt x="188607" y="271894"/>
                  </a:lnTo>
                  <a:lnTo>
                    <a:pt x="221348" y="313766"/>
                  </a:lnTo>
                  <a:lnTo>
                    <a:pt x="258292" y="342061"/>
                  </a:lnTo>
                  <a:lnTo>
                    <a:pt x="297548" y="346621"/>
                  </a:lnTo>
                  <a:lnTo>
                    <a:pt x="337604" y="346621"/>
                  </a:lnTo>
                  <a:lnTo>
                    <a:pt x="340309" y="345706"/>
                  </a:lnTo>
                  <a:lnTo>
                    <a:pt x="340309" y="341668"/>
                  </a:lnTo>
                  <a:close/>
                </a:path>
                <a:path w="1138554" h="353059">
                  <a:moveTo>
                    <a:pt x="1138174" y="168808"/>
                  </a:moveTo>
                  <a:lnTo>
                    <a:pt x="1132090" y="119900"/>
                  </a:lnTo>
                  <a:lnTo>
                    <a:pt x="1114806" y="78435"/>
                  </a:lnTo>
                  <a:lnTo>
                    <a:pt x="1094955" y="54025"/>
                  </a:lnTo>
                  <a:lnTo>
                    <a:pt x="1094955" y="181406"/>
                  </a:lnTo>
                  <a:lnTo>
                    <a:pt x="1085913" y="247777"/>
                  </a:lnTo>
                  <a:lnTo>
                    <a:pt x="1062888" y="292354"/>
                  </a:lnTo>
                  <a:lnTo>
                    <a:pt x="1031938" y="319201"/>
                  </a:lnTo>
                  <a:lnTo>
                    <a:pt x="999185" y="332333"/>
                  </a:lnTo>
                  <a:lnTo>
                    <a:pt x="970711" y="335813"/>
                  </a:lnTo>
                  <a:lnTo>
                    <a:pt x="924610" y="327952"/>
                  </a:lnTo>
                  <a:lnTo>
                    <a:pt x="884999" y="305333"/>
                  </a:lnTo>
                  <a:lnTo>
                    <a:pt x="854024" y="269405"/>
                  </a:lnTo>
                  <a:lnTo>
                    <a:pt x="833869" y="221615"/>
                  </a:lnTo>
                  <a:lnTo>
                    <a:pt x="826668" y="163410"/>
                  </a:lnTo>
                  <a:lnTo>
                    <a:pt x="833120" y="110159"/>
                  </a:lnTo>
                  <a:lnTo>
                    <a:pt x="851281" y="68694"/>
                  </a:lnTo>
                  <a:lnTo>
                    <a:pt x="879360" y="39052"/>
                  </a:lnTo>
                  <a:lnTo>
                    <a:pt x="915568" y="21247"/>
                  </a:lnTo>
                  <a:lnTo>
                    <a:pt x="958113" y="15303"/>
                  </a:lnTo>
                  <a:lnTo>
                    <a:pt x="999655" y="22212"/>
                  </a:lnTo>
                  <a:lnTo>
                    <a:pt x="1037005" y="42672"/>
                  </a:lnTo>
                  <a:lnTo>
                    <a:pt x="1067269" y="76276"/>
                  </a:lnTo>
                  <a:lnTo>
                    <a:pt x="1087551" y="122656"/>
                  </a:lnTo>
                  <a:lnTo>
                    <a:pt x="1094955" y="181406"/>
                  </a:lnTo>
                  <a:lnTo>
                    <a:pt x="1094955" y="54025"/>
                  </a:lnTo>
                  <a:lnTo>
                    <a:pt x="1052131" y="20459"/>
                  </a:lnTo>
                  <a:lnTo>
                    <a:pt x="1009523" y="5232"/>
                  </a:lnTo>
                  <a:lnTo>
                    <a:pt x="961263" y="0"/>
                  </a:lnTo>
                  <a:lnTo>
                    <a:pt x="904976" y="7975"/>
                  </a:lnTo>
                  <a:lnTo>
                    <a:pt x="860056" y="29438"/>
                  </a:lnTo>
                  <a:lnTo>
                    <a:pt x="825982" y="60667"/>
                  </a:lnTo>
                  <a:lnTo>
                    <a:pt x="802259" y="97967"/>
                  </a:lnTo>
                  <a:lnTo>
                    <a:pt x="788403" y="137655"/>
                  </a:lnTo>
                  <a:lnTo>
                    <a:pt x="783894" y="176009"/>
                  </a:lnTo>
                  <a:lnTo>
                    <a:pt x="788263" y="217258"/>
                  </a:lnTo>
                  <a:lnTo>
                    <a:pt x="801763" y="257898"/>
                  </a:lnTo>
                  <a:lnTo>
                    <a:pt x="824966" y="294855"/>
                  </a:lnTo>
                  <a:lnTo>
                    <a:pt x="858443" y="325069"/>
                  </a:lnTo>
                  <a:lnTo>
                    <a:pt x="902792" y="345452"/>
                  </a:lnTo>
                  <a:lnTo>
                    <a:pt x="958557" y="352920"/>
                  </a:lnTo>
                  <a:lnTo>
                    <a:pt x="1009523" y="346290"/>
                  </a:lnTo>
                  <a:lnTo>
                    <a:pt x="1034072" y="335813"/>
                  </a:lnTo>
                  <a:lnTo>
                    <a:pt x="1053338" y="327596"/>
                  </a:lnTo>
                  <a:lnTo>
                    <a:pt x="1089037" y="298678"/>
                  </a:lnTo>
                  <a:lnTo>
                    <a:pt x="1115707" y="261366"/>
                  </a:lnTo>
                  <a:lnTo>
                    <a:pt x="1132395" y="217462"/>
                  </a:lnTo>
                  <a:lnTo>
                    <a:pt x="1138174" y="16880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068712" y="306006"/>
              <a:ext cx="536575" cy="549910"/>
            </a:xfrm>
            <a:custGeom>
              <a:avLst/>
              <a:gdLst/>
              <a:ahLst/>
              <a:cxnLst/>
              <a:rect l="l" t="t" r="r" b="b"/>
              <a:pathLst>
                <a:path w="536575" h="549910">
                  <a:moveTo>
                    <a:pt x="536143" y="0"/>
                  </a:moveTo>
                  <a:lnTo>
                    <a:pt x="487307" y="4274"/>
                  </a:lnTo>
                  <a:lnTo>
                    <a:pt x="441224" y="16607"/>
                  </a:lnTo>
                  <a:lnTo>
                    <a:pt x="398624" y="36267"/>
                  </a:lnTo>
                  <a:lnTo>
                    <a:pt x="360238" y="62520"/>
                  </a:lnTo>
                  <a:lnTo>
                    <a:pt x="326797" y="94632"/>
                  </a:lnTo>
                  <a:lnTo>
                    <a:pt x="299031" y="131871"/>
                  </a:lnTo>
                  <a:lnTo>
                    <a:pt x="277671" y="173503"/>
                  </a:lnTo>
                  <a:lnTo>
                    <a:pt x="263448" y="218795"/>
                  </a:lnTo>
                  <a:lnTo>
                    <a:pt x="249465" y="175327"/>
                  </a:lnTo>
                  <a:lnTo>
                    <a:pt x="228678" y="135389"/>
                  </a:lnTo>
                  <a:lnTo>
                    <a:pt x="201782" y="99680"/>
                  </a:lnTo>
                  <a:lnTo>
                    <a:pt x="169471" y="68899"/>
                  </a:lnTo>
                  <a:lnTo>
                    <a:pt x="132443" y="43742"/>
                  </a:lnTo>
                  <a:lnTo>
                    <a:pt x="91391" y="24908"/>
                  </a:lnTo>
                  <a:lnTo>
                    <a:pt x="47012" y="13096"/>
                  </a:lnTo>
                  <a:lnTo>
                    <a:pt x="0" y="9004"/>
                  </a:lnTo>
                  <a:lnTo>
                    <a:pt x="0" y="27012"/>
                  </a:lnTo>
                  <a:lnTo>
                    <a:pt x="45304" y="31086"/>
                  </a:lnTo>
                  <a:lnTo>
                    <a:pt x="87969" y="42826"/>
                  </a:lnTo>
                  <a:lnTo>
                    <a:pt x="127276" y="61517"/>
                  </a:lnTo>
                  <a:lnTo>
                    <a:pt x="162507" y="86439"/>
                  </a:lnTo>
                  <a:lnTo>
                    <a:pt x="192943" y="116874"/>
                  </a:lnTo>
                  <a:lnTo>
                    <a:pt x="217867" y="152105"/>
                  </a:lnTo>
                  <a:lnTo>
                    <a:pt x="236558" y="191412"/>
                  </a:lnTo>
                  <a:lnTo>
                    <a:pt x="248300" y="234079"/>
                  </a:lnTo>
                  <a:lnTo>
                    <a:pt x="252374" y="279387"/>
                  </a:lnTo>
                  <a:lnTo>
                    <a:pt x="248300" y="324691"/>
                  </a:lnTo>
                  <a:lnTo>
                    <a:pt x="236558" y="367355"/>
                  </a:lnTo>
                  <a:lnTo>
                    <a:pt x="217867" y="406660"/>
                  </a:lnTo>
                  <a:lnTo>
                    <a:pt x="192943" y="441889"/>
                  </a:lnTo>
                  <a:lnTo>
                    <a:pt x="162507" y="472323"/>
                  </a:lnTo>
                  <a:lnTo>
                    <a:pt x="127276" y="497244"/>
                  </a:lnTo>
                  <a:lnTo>
                    <a:pt x="87969" y="515935"/>
                  </a:lnTo>
                  <a:lnTo>
                    <a:pt x="45304" y="527675"/>
                  </a:lnTo>
                  <a:lnTo>
                    <a:pt x="0" y="531748"/>
                  </a:lnTo>
                  <a:lnTo>
                    <a:pt x="0" y="549757"/>
                  </a:lnTo>
                  <a:lnTo>
                    <a:pt x="48537" y="545393"/>
                  </a:lnTo>
                  <a:lnTo>
                    <a:pt x="94245" y="532815"/>
                  </a:lnTo>
                  <a:lnTo>
                    <a:pt x="136356" y="512791"/>
                  </a:lnTo>
                  <a:lnTo>
                    <a:pt x="174098" y="486092"/>
                  </a:lnTo>
                  <a:lnTo>
                    <a:pt x="206704" y="453486"/>
                  </a:lnTo>
                  <a:lnTo>
                    <a:pt x="233404" y="415743"/>
                  </a:lnTo>
                  <a:lnTo>
                    <a:pt x="253428" y="373633"/>
                  </a:lnTo>
                  <a:lnTo>
                    <a:pt x="266006" y="327924"/>
                  </a:lnTo>
                  <a:lnTo>
                    <a:pt x="270370" y="279387"/>
                  </a:lnTo>
                  <a:lnTo>
                    <a:pt x="292773" y="279387"/>
                  </a:lnTo>
                  <a:lnTo>
                    <a:pt x="297726" y="230399"/>
                  </a:lnTo>
                  <a:lnTo>
                    <a:pt x="311927" y="184744"/>
                  </a:lnTo>
                  <a:lnTo>
                    <a:pt x="334391" y="143408"/>
                  </a:lnTo>
                  <a:lnTo>
                    <a:pt x="364132" y="107376"/>
                  </a:lnTo>
                  <a:lnTo>
                    <a:pt x="400164" y="77636"/>
                  </a:lnTo>
                  <a:lnTo>
                    <a:pt x="441500" y="55171"/>
                  </a:lnTo>
                  <a:lnTo>
                    <a:pt x="487155" y="40970"/>
                  </a:lnTo>
                  <a:lnTo>
                    <a:pt x="536143" y="36017"/>
                  </a:lnTo>
                  <a:lnTo>
                    <a:pt x="536143" y="0"/>
                  </a:lnTo>
                  <a:close/>
                </a:path>
              </a:pathLst>
            </a:custGeom>
            <a:solidFill>
              <a:srgbClr val="00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1067313" y="409384"/>
            <a:ext cx="361950" cy="349885"/>
          </a:xfrm>
          <a:custGeom>
            <a:avLst/>
            <a:gdLst/>
            <a:ahLst/>
            <a:cxnLst/>
            <a:rect l="l" t="t" r="r" b="b"/>
            <a:pathLst>
              <a:path w="361950" h="349884">
                <a:moveTo>
                  <a:pt x="44564" y="0"/>
                </a:moveTo>
                <a:lnTo>
                  <a:pt x="37363" y="0"/>
                </a:lnTo>
                <a:lnTo>
                  <a:pt x="36017" y="4952"/>
                </a:lnTo>
                <a:lnTo>
                  <a:pt x="35560" y="280441"/>
                </a:lnTo>
                <a:lnTo>
                  <a:pt x="35032" y="306214"/>
                </a:lnTo>
                <a:lnTo>
                  <a:pt x="15303" y="339864"/>
                </a:lnTo>
                <a:lnTo>
                  <a:pt x="7213" y="340309"/>
                </a:lnTo>
                <a:lnTo>
                  <a:pt x="1358" y="340309"/>
                </a:lnTo>
                <a:lnTo>
                  <a:pt x="0" y="341210"/>
                </a:lnTo>
                <a:lnTo>
                  <a:pt x="0" y="346163"/>
                </a:lnTo>
                <a:lnTo>
                  <a:pt x="2705" y="346608"/>
                </a:lnTo>
                <a:lnTo>
                  <a:pt x="21940" y="346398"/>
                </a:lnTo>
                <a:lnTo>
                  <a:pt x="50419" y="345262"/>
                </a:lnTo>
                <a:lnTo>
                  <a:pt x="80424" y="346398"/>
                </a:lnTo>
                <a:lnTo>
                  <a:pt x="103530" y="346608"/>
                </a:lnTo>
                <a:lnTo>
                  <a:pt x="106235" y="345706"/>
                </a:lnTo>
                <a:lnTo>
                  <a:pt x="106235" y="341210"/>
                </a:lnTo>
                <a:lnTo>
                  <a:pt x="104889" y="340309"/>
                </a:lnTo>
                <a:lnTo>
                  <a:pt x="98590" y="340309"/>
                </a:lnTo>
                <a:lnTo>
                  <a:pt x="88684" y="339864"/>
                </a:lnTo>
                <a:lnTo>
                  <a:pt x="63988" y="308616"/>
                </a:lnTo>
                <a:lnTo>
                  <a:pt x="56730" y="69773"/>
                </a:lnTo>
                <a:lnTo>
                  <a:pt x="73814" y="88883"/>
                </a:lnTo>
                <a:lnTo>
                  <a:pt x="135853" y="157316"/>
                </a:lnTo>
                <a:lnTo>
                  <a:pt x="174218" y="198958"/>
                </a:lnTo>
                <a:lnTo>
                  <a:pt x="212003" y="239037"/>
                </a:lnTo>
                <a:lnTo>
                  <a:pt x="248991" y="277510"/>
                </a:lnTo>
                <a:lnTo>
                  <a:pt x="277961" y="307207"/>
                </a:lnTo>
                <a:lnTo>
                  <a:pt x="306389" y="335516"/>
                </a:lnTo>
                <a:lnTo>
                  <a:pt x="324561" y="349757"/>
                </a:lnTo>
                <a:lnTo>
                  <a:pt x="326522" y="348942"/>
                </a:lnTo>
                <a:lnTo>
                  <a:pt x="327767" y="344920"/>
                </a:lnTo>
                <a:lnTo>
                  <a:pt x="328422" y="335329"/>
                </a:lnTo>
                <a:lnTo>
                  <a:pt x="329514" y="54013"/>
                </a:lnTo>
                <a:lnTo>
                  <a:pt x="330027" y="36801"/>
                </a:lnTo>
                <a:lnTo>
                  <a:pt x="332271" y="25036"/>
                </a:lnTo>
                <a:lnTo>
                  <a:pt x="337299" y="17746"/>
                </a:lnTo>
                <a:lnTo>
                  <a:pt x="346163" y="13957"/>
                </a:lnTo>
                <a:lnTo>
                  <a:pt x="351574" y="12598"/>
                </a:lnTo>
                <a:lnTo>
                  <a:pt x="360133" y="12598"/>
                </a:lnTo>
                <a:lnTo>
                  <a:pt x="361924" y="11252"/>
                </a:lnTo>
                <a:lnTo>
                  <a:pt x="361924" y="6756"/>
                </a:lnTo>
                <a:lnTo>
                  <a:pt x="358775" y="6299"/>
                </a:lnTo>
                <a:lnTo>
                  <a:pt x="340749" y="6511"/>
                </a:lnTo>
                <a:lnTo>
                  <a:pt x="315544" y="7658"/>
                </a:lnTo>
                <a:lnTo>
                  <a:pt x="283908" y="6511"/>
                </a:lnTo>
                <a:lnTo>
                  <a:pt x="263347" y="6299"/>
                </a:lnTo>
                <a:lnTo>
                  <a:pt x="259740" y="6756"/>
                </a:lnTo>
                <a:lnTo>
                  <a:pt x="259740" y="11252"/>
                </a:lnTo>
                <a:lnTo>
                  <a:pt x="260184" y="12598"/>
                </a:lnTo>
                <a:lnTo>
                  <a:pt x="277291" y="13055"/>
                </a:lnTo>
                <a:lnTo>
                  <a:pt x="285394" y="14846"/>
                </a:lnTo>
                <a:lnTo>
                  <a:pt x="302945" y="57619"/>
                </a:lnTo>
                <a:lnTo>
                  <a:pt x="307898" y="286296"/>
                </a:lnTo>
                <a:lnTo>
                  <a:pt x="291210" y="268379"/>
                </a:lnTo>
                <a:lnTo>
                  <a:pt x="233527" y="205205"/>
                </a:lnTo>
                <a:lnTo>
                  <a:pt x="104832" y="66621"/>
                </a:lnTo>
                <a:lnTo>
                  <a:pt x="56730" y="14401"/>
                </a:lnTo>
                <a:lnTo>
                  <a:pt x="52222" y="9893"/>
                </a:lnTo>
                <a:lnTo>
                  <a:pt x="445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035129" y="308406"/>
            <a:ext cx="2006168" cy="541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92320" y="420103"/>
            <a:ext cx="6633845" cy="151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900" spc="165" dirty="0">
                <a:solidFill>
                  <a:srgbClr val="CF2029"/>
                </a:solidFill>
                <a:latin typeface="Verdana"/>
                <a:cs typeface="Verdana"/>
              </a:rPr>
              <a:t>LA</a:t>
            </a:r>
            <a:r>
              <a:rPr sz="4900" spc="-434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4900" spc="110" dirty="0">
                <a:solidFill>
                  <a:srgbClr val="CF2029"/>
                </a:solidFill>
                <a:latin typeface="Verdana"/>
                <a:cs typeface="Verdana"/>
              </a:rPr>
              <a:t>ROCHE-SUR-YON  </a:t>
            </a:r>
            <a:r>
              <a:rPr sz="4900" spc="105" dirty="0">
                <a:solidFill>
                  <a:srgbClr val="CF2029"/>
                </a:solidFill>
                <a:latin typeface="Verdana"/>
                <a:cs typeface="Verdana"/>
              </a:rPr>
              <a:t>AGGLOMÉRATION</a:t>
            </a:r>
            <a:endParaRPr sz="49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888808" y="1559866"/>
            <a:ext cx="6140450" cy="88328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15"/>
              </a:spcBef>
            </a:pPr>
            <a:r>
              <a:rPr sz="2800" dirty="0">
                <a:solidFill>
                  <a:srgbClr val="77787B"/>
                </a:solidFill>
                <a:latin typeface="Verdana"/>
                <a:cs typeface="Verdana"/>
              </a:rPr>
              <a:t>L’INNOVATION </a:t>
            </a:r>
            <a:r>
              <a:rPr sz="2800" spc="20" dirty="0">
                <a:solidFill>
                  <a:srgbClr val="77787B"/>
                </a:solidFill>
                <a:latin typeface="Verdana"/>
                <a:cs typeface="Verdana"/>
              </a:rPr>
              <a:t>ET </a:t>
            </a:r>
            <a:r>
              <a:rPr sz="2800" spc="100" dirty="0">
                <a:solidFill>
                  <a:srgbClr val="77787B"/>
                </a:solidFill>
                <a:latin typeface="Verdana"/>
                <a:cs typeface="Verdana"/>
              </a:rPr>
              <a:t>LA</a:t>
            </a:r>
            <a:r>
              <a:rPr sz="2800" spc="-71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50" dirty="0">
                <a:solidFill>
                  <a:srgbClr val="77787B"/>
                </a:solidFill>
                <a:latin typeface="Verdana"/>
                <a:cs typeface="Verdana"/>
              </a:rPr>
              <a:t>ROBOTIQUE</a:t>
            </a:r>
            <a:endParaRPr sz="280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15"/>
              </a:spcBef>
            </a:pPr>
            <a:r>
              <a:rPr sz="2800" spc="-5" dirty="0">
                <a:solidFill>
                  <a:srgbClr val="77787B"/>
                </a:solidFill>
                <a:latin typeface="Verdana"/>
                <a:cs typeface="Verdana"/>
              </a:rPr>
              <a:t>INDUSTRIELLE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012002" y="4854981"/>
            <a:ext cx="8388350" cy="5945505"/>
            <a:chOff x="6012002" y="4854981"/>
            <a:chExt cx="8388350" cy="5945505"/>
          </a:xfrm>
        </p:grpSpPr>
        <p:sp>
          <p:nvSpPr>
            <p:cNvPr id="3" name="object 3"/>
            <p:cNvSpPr/>
            <p:nvPr/>
          </p:nvSpPr>
          <p:spPr>
            <a:xfrm>
              <a:off x="6012002" y="4854981"/>
              <a:ext cx="8387994" cy="594502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12002" y="5031003"/>
              <a:ext cx="8388350" cy="5769610"/>
            </a:xfrm>
            <a:custGeom>
              <a:avLst/>
              <a:gdLst/>
              <a:ahLst/>
              <a:cxnLst/>
              <a:rect l="l" t="t" r="r" b="b"/>
              <a:pathLst>
                <a:path w="8388350" h="5769609">
                  <a:moveTo>
                    <a:pt x="0" y="5769000"/>
                  </a:moveTo>
                  <a:lnTo>
                    <a:pt x="8388019" y="5769000"/>
                  </a:lnTo>
                  <a:lnTo>
                    <a:pt x="8388019" y="0"/>
                  </a:lnTo>
                  <a:lnTo>
                    <a:pt x="0" y="0"/>
                  </a:lnTo>
                  <a:lnTo>
                    <a:pt x="0" y="5769000"/>
                  </a:lnTo>
                  <a:close/>
                </a:path>
              </a:pathLst>
            </a:custGeom>
            <a:solidFill>
              <a:srgbClr val="FFFFFF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7201065" y="5477217"/>
            <a:ext cx="7018020" cy="98551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 indent="294005">
              <a:lnSpc>
                <a:spcPts val="3600"/>
              </a:lnSpc>
              <a:spcBef>
                <a:spcPts val="520"/>
              </a:spcBef>
            </a:pPr>
            <a:r>
              <a:rPr sz="3300" spc="75" dirty="0">
                <a:solidFill>
                  <a:srgbClr val="231F20"/>
                </a:solidFill>
                <a:latin typeface="Verdana"/>
                <a:cs typeface="Verdana"/>
              </a:rPr>
              <a:t>AVEC </a:t>
            </a:r>
            <a:r>
              <a:rPr sz="3300" spc="50" dirty="0">
                <a:solidFill>
                  <a:srgbClr val="231F20"/>
                </a:solidFill>
                <a:latin typeface="Verdana"/>
                <a:cs typeface="Verdana"/>
              </a:rPr>
              <a:t>LE </a:t>
            </a:r>
            <a:r>
              <a:rPr sz="3300" spc="10" dirty="0">
                <a:solidFill>
                  <a:srgbClr val="231F20"/>
                </a:solidFill>
                <a:latin typeface="Verdana"/>
                <a:cs typeface="Verdana"/>
              </a:rPr>
              <a:t>SOUTIEN </a:t>
            </a:r>
            <a:r>
              <a:rPr sz="3300" spc="5" dirty="0">
                <a:solidFill>
                  <a:srgbClr val="231F20"/>
                </a:solidFill>
                <a:latin typeface="Verdana"/>
                <a:cs typeface="Verdana"/>
              </a:rPr>
              <a:t>D’ACTEURS  </a:t>
            </a:r>
            <a:r>
              <a:rPr sz="3300" spc="40" dirty="0">
                <a:solidFill>
                  <a:srgbClr val="231F20"/>
                </a:solidFill>
                <a:latin typeface="Verdana"/>
                <a:cs typeface="Verdana"/>
              </a:rPr>
              <a:t>ENGAGÉS</a:t>
            </a:r>
            <a:r>
              <a:rPr sz="3300" spc="-2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3300" spc="85" dirty="0">
                <a:solidFill>
                  <a:srgbClr val="231F20"/>
                </a:solidFill>
                <a:latin typeface="Verdana"/>
                <a:cs typeface="Verdana"/>
              </a:rPr>
              <a:t>DANS</a:t>
            </a:r>
            <a:r>
              <a:rPr sz="3300" spc="-2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3300" spc="110" dirty="0">
                <a:solidFill>
                  <a:srgbClr val="231F20"/>
                </a:solidFill>
                <a:latin typeface="Verdana"/>
                <a:cs typeface="Verdana"/>
              </a:rPr>
              <a:t>LA</a:t>
            </a:r>
            <a:r>
              <a:rPr sz="3300" spc="-2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3300" spc="110" dirty="0">
                <a:solidFill>
                  <a:srgbClr val="231F20"/>
                </a:solidFill>
                <a:latin typeface="Verdana"/>
                <a:cs typeface="Verdana"/>
              </a:rPr>
              <a:t>DYNAMIQUE</a:t>
            </a:r>
            <a:endParaRPr sz="330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0" y="0"/>
            <a:ext cx="14400530" cy="10198100"/>
            <a:chOff x="0" y="0"/>
            <a:chExt cx="14400530" cy="10198100"/>
          </a:xfrm>
        </p:grpSpPr>
        <p:sp>
          <p:nvSpPr>
            <p:cNvPr id="7" name="object 7"/>
            <p:cNvSpPr/>
            <p:nvPr/>
          </p:nvSpPr>
          <p:spPr>
            <a:xfrm>
              <a:off x="6543217" y="8188389"/>
              <a:ext cx="1614157" cy="3556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579146" y="7403007"/>
              <a:ext cx="1550555" cy="42899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8038655" y="7271855"/>
              <a:ext cx="942439" cy="46480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753220" y="9018489"/>
              <a:ext cx="1210621" cy="184514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783800" y="9665881"/>
              <a:ext cx="926058" cy="4912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681162" y="8934425"/>
              <a:ext cx="714980" cy="28111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543217" y="8877805"/>
              <a:ext cx="878191" cy="461050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816960" y="8160296"/>
              <a:ext cx="1550555" cy="305803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3426439" y="8841765"/>
              <a:ext cx="458454" cy="501904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543217" y="7403464"/>
              <a:ext cx="1273327" cy="334772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507666" y="8063356"/>
              <a:ext cx="1228102" cy="67125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695846" y="9759942"/>
              <a:ext cx="1142768" cy="22855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879196" y="8134095"/>
              <a:ext cx="1520774" cy="44660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421975" y="7359357"/>
              <a:ext cx="2032609" cy="66113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297414" y="8941750"/>
              <a:ext cx="1307465" cy="311177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1793728" y="8911755"/>
              <a:ext cx="1321714" cy="37119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9174136" y="7486786"/>
              <a:ext cx="1123270" cy="261432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1561736" y="8235493"/>
              <a:ext cx="1123264" cy="33696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1029277" y="9803313"/>
              <a:ext cx="1123270" cy="210671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360524" y="9709937"/>
              <a:ext cx="1090679" cy="40312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2360338" y="9793113"/>
              <a:ext cx="1427416" cy="40490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0" y="0"/>
              <a:ext cx="14400021" cy="5031003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0" y="4250651"/>
              <a:ext cx="8054340" cy="1684020"/>
            </a:xfrm>
            <a:custGeom>
              <a:avLst/>
              <a:gdLst/>
              <a:ahLst/>
              <a:cxnLst/>
              <a:rect l="l" t="t" r="r" b="b"/>
              <a:pathLst>
                <a:path w="8054340" h="1684020">
                  <a:moveTo>
                    <a:pt x="8053806" y="0"/>
                  </a:moveTo>
                  <a:lnTo>
                    <a:pt x="0" y="0"/>
                  </a:lnTo>
                  <a:lnTo>
                    <a:pt x="0" y="1683956"/>
                  </a:lnTo>
                  <a:lnTo>
                    <a:pt x="7014349" y="1683956"/>
                  </a:lnTo>
                  <a:lnTo>
                    <a:pt x="8053806" y="0"/>
                  </a:lnTo>
                  <a:close/>
                </a:path>
              </a:pathLst>
            </a:custGeom>
            <a:solidFill>
              <a:srgbClr val="CF20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6859651" y="4024807"/>
              <a:ext cx="1341120" cy="2120900"/>
            </a:xfrm>
            <a:custGeom>
              <a:avLst/>
              <a:gdLst/>
              <a:ahLst/>
              <a:cxnLst/>
              <a:rect l="l" t="t" r="r" b="b"/>
              <a:pathLst>
                <a:path w="1341120" h="2120900">
                  <a:moveTo>
                    <a:pt x="0" y="2120392"/>
                  </a:moveTo>
                  <a:lnTo>
                    <a:pt x="1341107" y="0"/>
                  </a:lnTo>
                </a:path>
              </a:pathLst>
            </a:custGeom>
            <a:ln w="49110">
              <a:solidFill>
                <a:srgbClr val="CF20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230300" y="4471315"/>
            <a:ext cx="4789170" cy="66167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4150" spc="190" dirty="0">
                <a:latin typeface="Verdana"/>
                <a:cs typeface="Verdana"/>
              </a:rPr>
              <a:t>TECHNOCAMPUS</a:t>
            </a:r>
            <a:endParaRPr sz="415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30300" y="5087568"/>
            <a:ext cx="6929120" cy="543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400" spc="-5" dirty="0">
                <a:solidFill>
                  <a:srgbClr val="FFFFFF"/>
                </a:solidFill>
                <a:latin typeface="Verdana"/>
                <a:cs typeface="Verdana"/>
              </a:rPr>
              <a:t>ROBOTICS </a:t>
            </a:r>
            <a:r>
              <a:rPr sz="3400" spc="-114" dirty="0">
                <a:solidFill>
                  <a:srgbClr val="FFFFFF"/>
                </a:solidFill>
                <a:latin typeface="Verdana"/>
                <a:cs typeface="Verdana"/>
              </a:rPr>
              <a:t>&amp;</a:t>
            </a:r>
            <a:r>
              <a:rPr sz="3400" spc="-5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400" spc="110" dirty="0">
                <a:solidFill>
                  <a:srgbClr val="FFFFFF"/>
                </a:solidFill>
                <a:latin typeface="Verdana"/>
                <a:cs typeface="Verdana"/>
              </a:rPr>
              <a:t>MANUFACTURING</a:t>
            </a:r>
            <a:endParaRPr sz="340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29299" y="6551447"/>
            <a:ext cx="5179060" cy="27666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300"/>
              </a:lnSpc>
              <a:spcBef>
                <a:spcPts val="100"/>
              </a:spcBef>
            </a:pPr>
            <a:r>
              <a:rPr sz="2600" spc="15" dirty="0">
                <a:solidFill>
                  <a:srgbClr val="231F20"/>
                </a:solidFill>
                <a:latin typeface="Verdana"/>
                <a:cs typeface="Verdana"/>
              </a:rPr>
              <a:t>Unique, </a:t>
            </a:r>
            <a:r>
              <a:rPr sz="2600" spc="-15" dirty="0">
                <a:solidFill>
                  <a:srgbClr val="231F20"/>
                </a:solidFill>
                <a:latin typeface="Verdana"/>
                <a:cs typeface="Verdana"/>
              </a:rPr>
              <a:t>ouvert, </a:t>
            </a:r>
            <a:r>
              <a:rPr sz="2600" spc="15" dirty="0">
                <a:solidFill>
                  <a:srgbClr val="231F20"/>
                </a:solidFill>
                <a:latin typeface="Verdana"/>
                <a:cs typeface="Verdana"/>
              </a:rPr>
              <a:t>collaboratif,</a:t>
            </a:r>
            <a:r>
              <a:rPr sz="2600" spc="-63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600" spc="30" dirty="0">
                <a:solidFill>
                  <a:srgbClr val="231F20"/>
                </a:solidFill>
                <a:latin typeface="Verdana"/>
                <a:cs typeface="Verdana"/>
              </a:rPr>
              <a:t>un  </a:t>
            </a:r>
            <a:r>
              <a:rPr sz="2600" spc="20" dirty="0">
                <a:solidFill>
                  <a:srgbClr val="231F20"/>
                </a:solidFill>
                <a:latin typeface="Verdana"/>
                <a:cs typeface="Verdana"/>
              </a:rPr>
              <a:t>lieu </a:t>
            </a:r>
            <a:r>
              <a:rPr sz="2600" spc="35" dirty="0">
                <a:solidFill>
                  <a:srgbClr val="231F20"/>
                </a:solidFill>
                <a:latin typeface="Verdana"/>
                <a:cs typeface="Verdana"/>
              </a:rPr>
              <a:t>d’excellence inductrielle  </a:t>
            </a:r>
            <a:r>
              <a:rPr sz="2600" spc="50" dirty="0">
                <a:solidFill>
                  <a:srgbClr val="231F20"/>
                </a:solidFill>
                <a:latin typeface="Verdana"/>
                <a:cs typeface="Verdana"/>
              </a:rPr>
              <a:t>pour </a:t>
            </a:r>
            <a:r>
              <a:rPr sz="2600" dirty="0">
                <a:solidFill>
                  <a:srgbClr val="231F20"/>
                </a:solidFill>
                <a:latin typeface="Verdana"/>
                <a:cs typeface="Verdana"/>
              </a:rPr>
              <a:t>construire, </a:t>
            </a:r>
            <a:r>
              <a:rPr sz="2600" spc="35" dirty="0">
                <a:solidFill>
                  <a:srgbClr val="231F20"/>
                </a:solidFill>
                <a:latin typeface="Verdana"/>
                <a:cs typeface="Verdana"/>
              </a:rPr>
              <a:t>diffuser </a:t>
            </a:r>
            <a:r>
              <a:rPr sz="2600" spc="5" dirty="0">
                <a:solidFill>
                  <a:srgbClr val="231F20"/>
                </a:solidFill>
                <a:latin typeface="Verdana"/>
                <a:cs typeface="Verdana"/>
              </a:rPr>
              <a:t>les  </a:t>
            </a:r>
            <a:r>
              <a:rPr sz="2600" spc="55" dirty="0">
                <a:solidFill>
                  <a:srgbClr val="231F20"/>
                </a:solidFill>
                <a:latin typeface="Verdana"/>
                <a:cs typeface="Verdana"/>
              </a:rPr>
              <a:t>bonnes </a:t>
            </a:r>
            <a:r>
              <a:rPr sz="2600" spc="20" dirty="0">
                <a:solidFill>
                  <a:srgbClr val="231F20"/>
                </a:solidFill>
                <a:latin typeface="Verdana"/>
                <a:cs typeface="Verdana"/>
              </a:rPr>
              <a:t>pratiques </a:t>
            </a:r>
            <a:r>
              <a:rPr sz="2600" spc="50" dirty="0">
                <a:solidFill>
                  <a:srgbClr val="231F20"/>
                </a:solidFill>
                <a:latin typeface="Verdana"/>
                <a:cs typeface="Verdana"/>
              </a:rPr>
              <a:t>et </a:t>
            </a:r>
            <a:r>
              <a:rPr sz="2600" spc="5" dirty="0">
                <a:solidFill>
                  <a:srgbClr val="231F20"/>
                </a:solidFill>
                <a:latin typeface="Verdana"/>
                <a:cs typeface="Verdana"/>
              </a:rPr>
              <a:t>les </a:t>
            </a:r>
            <a:r>
              <a:rPr sz="2600" spc="25" dirty="0">
                <a:solidFill>
                  <a:srgbClr val="231F20"/>
                </a:solidFill>
                <a:latin typeface="Verdana"/>
                <a:cs typeface="Verdana"/>
              </a:rPr>
              <a:t>outils  </a:t>
            </a:r>
            <a:r>
              <a:rPr sz="2600" spc="10" dirty="0">
                <a:solidFill>
                  <a:srgbClr val="231F20"/>
                </a:solidFill>
                <a:latin typeface="Verdana"/>
                <a:cs typeface="Verdana"/>
              </a:rPr>
              <a:t>d’aide</a:t>
            </a:r>
            <a:r>
              <a:rPr sz="2600" spc="-2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600" spc="-40" dirty="0">
                <a:solidFill>
                  <a:srgbClr val="231F20"/>
                </a:solidFill>
                <a:latin typeface="Verdana"/>
                <a:cs typeface="Verdana"/>
              </a:rPr>
              <a:t>à</a:t>
            </a:r>
            <a:r>
              <a:rPr sz="2600" spc="-2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600" spc="10" dirty="0">
                <a:solidFill>
                  <a:srgbClr val="231F20"/>
                </a:solidFill>
                <a:latin typeface="Verdana"/>
                <a:cs typeface="Verdana"/>
              </a:rPr>
              <a:t>l’intégration</a:t>
            </a:r>
            <a:r>
              <a:rPr sz="2600" spc="-2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600" spc="90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600" spc="-2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600" spc="40" dirty="0">
                <a:solidFill>
                  <a:srgbClr val="231F20"/>
                </a:solidFill>
                <a:latin typeface="Verdana"/>
                <a:cs typeface="Verdana"/>
              </a:rPr>
              <a:t>robots  </a:t>
            </a:r>
            <a:r>
              <a:rPr sz="2600" spc="50" dirty="0">
                <a:solidFill>
                  <a:srgbClr val="231F20"/>
                </a:solidFill>
                <a:latin typeface="Verdana"/>
                <a:cs typeface="Verdana"/>
              </a:rPr>
              <a:t>et</a:t>
            </a:r>
            <a:r>
              <a:rPr sz="2600" spc="-2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600" spc="35" dirty="0">
                <a:solidFill>
                  <a:srgbClr val="231F20"/>
                </a:solidFill>
                <a:latin typeface="Verdana"/>
                <a:cs typeface="Verdana"/>
              </a:rPr>
              <a:t>cobots.</a:t>
            </a:r>
            <a:endParaRPr sz="2600">
              <a:latin typeface="Verdana"/>
              <a:cs typeface="Verdana"/>
            </a:endParaRPr>
          </a:p>
        </p:txBody>
      </p:sp>
      <p:grpSp>
        <p:nvGrpSpPr>
          <p:cNvPr id="34" name="object 34"/>
          <p:cNvGrpSpPr/>
          <p:nvPr/>
        </p:nvGrpSpPr>
        <p:grpSpPr>
          <a:xfrm>
            <a:off x="505025" y="9765641"/>
            <a:ext cx="4759325" cy="549910"/>
            <a:chOff x="505025" y="9765641"/>
            <a:chExt cx="4759325" cy="549910"/>
          </a:xfrm>
        </p:grpSpPr>
        <p:sp>
          <p:nvSpPr>
            <p:cNvPr id="35" name="object 35"/>
            <p:cNvSpPr/>
            <p:nvPr/>
          </p:nvSpPr>
          <p:spPr>
            <a:xfrm>
              <a:off x="505015" y="9869017"/>
              <a:ext cx="2147570" cy="353060"/>
            </a:xfrm>
            <a:custGeom>
              <a:avLst/>
              <a:gdLst/>
              <a:ahLst/>
              <a:cxnLst/>
              <a:rect l="l" t="t" r="r" b="b"/>
              <a:pathLst>
                <a:path w="2147570" h="353059">
                  <a:moveTo>
                    <a:pt x="354253" y="168808"/>
                  </a:moveTo>
                  <a:lnTo>
                    <a:pt x="348183" y="119888"/>
                  </a:lnTo>
                  <a:lnTo>
                    <a:pt x="330898" y="78435"/>
                  </a:lnTo>
                  <a:lnTo>
                    <a:pt x="311048" y="54025"/>
                  </a:lnTo>
                  <a:lnTo>
                    <a:pt x="311048" y="181406"/>
                  </a:lnTo>
                  <a:lnTo>
                    <a:pt x="302018" y="247777"/>
                  </a:lnTo>
                  <a:lnTo>
                    <a:pt x="278980" y="292354"/>
                  </a:lnTo>
                  <a:lnTo>
                    <a:pt x="248043" y="319189"/>
                  </a:lnTo>
                  <a:lnTo>
                    <a:pt x="215290" y="332333"/>
                  </a:lnTo>
                  <a:lnTo>
                    <a:pt x="186804" y="335813"/>
                  </a:lnTo>
                  <a:lnTo>
                    <a:pt x="140716" y="327952"/>
                  </a:lnTo>
                  <a:lnTo>
                    <a:pt x="101104" y="305333"/>
                  </a:lnTo>
                  <a:lnTo>
                    <a:pt x="70129" y="269405"/>
                  </a:lnTo>
                  <a:lnTo>
                    <a:pt x="49961" y="221615"/>
                  </a:lnTo>
                  <a:lnTo>
                    <a:pt x="42760" y="163410"/>
                  </a:lnTo>
                  <a:lnTo>
                    <a:pt x="49212" y="110147"/>
                  </a:lnTo>
                  <a:lnTo>
                    <a:pt x="67386" y="68694"/>
                  </a:lnTo>
                  <a:lnTo>
                    <a:pt x="95465" y="39052"/>
                  </a:lnTo>
                  <a:lnTo>
                    <a:pt x="131673" y="21247"/>
                  </a:lnTo>
                  <a:lnTo>
                    <a:pt x="174205" y="15303"/>
                  </a:lnTo>
                  <a:lnTo>
                    <a:pt x="215747" y="22212"/>
                  </a:lnTo>
                  <a:lnTo>
                    <a:pt x="253098" y="42659"/>
                  </a:lnTo>
                  <a:lnTo>
                    <a:pt x="283362" y="76276"/>
                  </a:lnTo>
                  <a:lnTo>
                    <a:pt x="303644" y="122656"/>
                  </a:lnTo>
                  <a:lnTo>
                    <a:pt x="311048" y="181406"/>
                  </a:lnTo>
                  <a:lnTo>
                    <a:pt x="311048" y="54025"/>
                  </a:lnTo>
                  <a:lnTo>
                    <a:pt x="268236" y="20459"/>
                  </a:lnTo>
                  <a:lnTo>
                    <a:pt x="225628" y="5219"/>
                  </a:lnTo>
                  <a:lnTo>
                    <a:pt x="177355" y="0"/>
                  </a:lnTo>
                  <a:lnTo>
                    <a:pt x="121081" y="7975"/>
                  </a:lnTo>
                  <a:lnTo>
                    <a:pt x="76161" y="29425"/>
                  </a:lnTo>
                  <a:lnTo>
                    <a:pt x="42087" y="60667"/>
                  </a:lnTo>
                  <a:lnTo>
                    <a:pt x="18376" y="97967"/>
                  </a:lnTo>
                  <a:lnTo>
                    <a:pt x="4508" y="137655"/>
                  </a:lnTo>
                  <a:lnTo>
                    <a:pt x="0" y="176009"/>
                  </a:lnTo>
                  <a:lnTo>
                    <a:pt x="4381" y="217246"/>
                  </a:lnTo>
                  <a:lnTo>
                    <a:pt x="17868" y="257886"/>
                  </a:lnTo>
                  <a:lnTo>
                    <a:pt x="41071" y="294855"/>
                  </a:lnTo>
                  <a:lnTo>
                    <a:pt x="74561" y="325069"/>
                  </a:lnTo>
                  <a:lnTo>
                    <a:pt x="118884" y="345452"/>
                  </a:lnTo>
                  <a:lnTo>
                    <a:pt x="174650" y="352920"/>
                  </a:lnTo>
                  <a:lnTo>
                    <a:pt x="225628" y="346290"/>
                  </a:lnTo>
                  <a:lnTo>
                    <a:pt x="250177" y="335813"/>
                  </a:lnTo>
                  <a:lnTo>
                    <a:pt x="269430" y="327596"/>
                  </a:lnTo>
                  <a:lnTo>
                    <a:pt x="305142" y="298678"/>
                  </a:lnTo>
                  <a:lnTo>
                    <a:pt x="331800" y="261366"/>
                  </a:lnTo>
                  <a:lnTo>
                    <a:pt x="348488" y="217462"/>
                  </a:lnTo>
                  <a:lnTo>
                    <a:pt x="354253" y="168808"/>
                  </a:lnTo>
                  <a:close/>
                </a:path>
                <a:path w="2147570" h="353059">
                  <a:moveTo>
                    <a:pt x="840968" y="341668"/>
                  </a:moveTo>
                  <a:lnTo>
                    <a:pt x="839165" y="340309"/>
                  </a:lnTo>
                  <a:lnTo>
                    <a:pt x="827913" y="340309"/>
                  </a:lnTo>
                  <a:lnTo>
                    <a:pt x="819365" y="338963"/>
                  </a:lnTo>
                  <a:lnTo>
                    <a:pt x="781685" y="322186"/>
                  </a:lnTo>
                  <a:lnTo>
                    <a:pt x="743978" y="283425"/>
                  </a:lnTo>
                  <a:lnTo>
                    <a:pt x="697344" y="225336"/>
                  </a:lnTo>
                  <a:lnTo>
                    <a:pt x="670814" y="191312"/>
                  </a:lnTo>
                  <a:lnTo>
                    <a:pt x="673341" y="188620"/>
                  </a:lnTo>
                  <a:lnTo>
                    <a:pt x="696417" y="163995"/>
                  </a:lnTo>
                  <a:lnTo>
                    <a:pt x="713244" y="137807"/>
                  </a:lnTo>
                  <a:lnTo>
                    <a:pt x="722464" y="112382"/>
                  </a:lnTo>
                  <a:lnTo>
                    <a:pt x="725284" y="87337"/>
                  </a:lnTo>
                  <a:lnTo>
                    <a:pt x="722007" y="65811"/>
                  </a:lnTo>
                  <a:lnTo>
                    <a:pt x="713968" y="48120"/>
                  </a:lnTo>
                  <a:lnTo>
                    <a:pt x="703821" y="34734"/>
                  </a:lnTo>
                  <a:lnTo>
                    <a:pt x="694220" y="26111"/>
                  </a:lnTo>
                  <a:lnTo>
                    <a:pt x="687463" y="22440"/>
                  </a:lnTo>
                  <a:lnTo>
                    <a:pt x="687463" y="110744"/>
                  </a:lnTo>
                  <a:lnTo>
                    <a:pt x="685393" y="134493"/>
                  </a:lnTo>
                  <a:lnTo>
                    <a:pt x="660006" y="180060"/>
                  </a:lnTo>
                  <a:lnTo>
                    <a:pt x="626249" y="188620"/>
                  </a:lnTo>
                  <a:lnTo>
                    <a:pt x="611454" y="188074"/>
                  </a:lnTo>
                  <a:lnTo>
                    <a:pt x="575830" y="178257"/>
                  </a:lnTo>
                  <a:lnTo>
                    <a:pt x="575830" y="26111"/>
                  </a:lnTo>
                  <a:lnTo>
                    <a:pt x="609587" y="20713"/>
                  </a:lnTo>
                  <a:lnTo>
                    <a:pt x="642073" y="26873"/>
                  </a:lnTo>
                  <a:lnTo>
                    <a:pt x="666584" y="44627"/>
                  </a:lnTo>
                  <a:lnTo>
                    <a:pt x="682066" y="72936"/>
                  </a:lnTo>
                  <a:lnTo>
                    <a:pt x="687463" y="110744"/>
                  </a:lnTo>
                  <a:lnTo>
                    <a:pt x="687463" y="22440"/>
                  </a:lnTo>
                  <a:lnTo>
                    <a:pt x="638365" y="7658"/>
                  </a:lnTo>
                  <a:lnTo>
                    <a:pt x="611847" y="6311"/>
                  </a:lnTo>
                  <a:lnTo>
                    <a:pt x="598347" y="6527"/>
                  </a:lnTo>
                  <a:lnTo>
                    <a:pt x="558723" y="7658"/>
                  </a:lnTo>
                  <a:lnTo>
                    <a:pt x="524040" y="6527"/>
                  </a:lnTo>
                  <a:lnTo>
                    <a:pt x="507860" y="6311"/>
                  </a:lnTo>
                  <a:lnTo>
                    <a:pt x="502907" y="6311"/>
                  </a:lnTo>
                  <a:lnTo>
                    <a:pt x="500659" y="7200"/>
                  </a:lnTo>
                  <a:lnTo>
                    <a:pt x="500659" y="11709"/>
                  </a:lnTo>
                  <a:lnTo>
                    <a:pt x="502462" y="12611"/>
                  </a:lnTo>
                  <a:lnTo>
                    <a:pt x="508304" y="12611"/>
                  </a:lnTo>
                  <a:lnTo>
                    <a:pt x="515962" y="13055"/>
                  </a:lnTo>
                  <a:lnTo>
                    <a:pt x="539432" y="51015"/>
                  </a:lnTo>
                  <a:lnTo>
                    <a:pt x="539699" y="256197"/>
                  </a:lnTo>
                  <a:lnTo>
                    <a:pt x="539534" y="274040"/>
                  </a:lnTo>
                  <a:lnTo>
                    <a:pt x="537565" y="313753"/>
                  </a:lnTo>
                  <a:lnTo>
                    <a:pt x="515061" y="340309"/>
                  </a:lnTo>
                  <a:lnTo>
                    <a:pt x="508304" y="340309"/>
                  </a:lnTo>
                  <a:lnTo>
                    <a:pt x="507403" y="341668"/>
                  </a:lnTo>
                  <a:lnTo>
                    <a:pt x="507403" y="345706"/>
                  </a:lnTo>
                  <a:lnTo>
                    <a:pt x="509663" y="346621"/>
                  </a:lnTo>
                  <a:lnTo>
                    <a:pt x="514616" y="346621"/>
                  </a:lnTo>
                  <a:lnTo>
                    <a:pt x="526859" y="346417"/>
                  </a:lnTo>
                  <a:lnTo>
                    <a:pt x="556920" y="345262"/>
                  </a:lnTo>
                  <a:lnTo>
                    <a:pt x="593509" y="346417"/>
                  </a:lnTo>
                  <a:lnTo>
                    <a:pt x="612292" y="346621"/>
                  </a:lnTo>
                  <a:lnTo>
                    <a:pt x="617245" y="346621"/>
                  </a:lnTo>
                  <a:lnTo>
                    <a:pt x="619493" y="345262"/>
                  </a:lnTo>
                  <a:lnTo>
                    <a:pt x="619493" y="341668"/>
                  </a:lnTo>
                  <a:lnTo>
                    <a:pt x="618591" y="340309"/>
                  </a:lnTo>
                  <a:lnTo>
                    <a:pt x="611847" y="340309"/>
                  </a:lnTo>
                  <a:lnTo>
                    <a:pt x="601941" y="339420"/>
                  </a:lnTo>
                  <a:lnTo>
                    <a:pt x="576783" y="296595"/>
                  </a:lnTo>
                  <a:lnTo>
                    <a:pt x="575945" y="256197"/>
                  </a:lnTo>
                  <a:lnTo>
                    <a:pt x="575830" y="203022"/>
                  </a:lnTo>
                  <a:lnTo>
                    <a:pt x="576732" y="201663"/>
                  </a:lnTo>
                  <a:lnTo>
                    <a:pt x="578980" y="201663"/>
                  </a:lnTo>
                  <a:lnTo>
                    <a:pt x="634352" y="202565"/>
                  </a:lnTo>
                  <a:lnTo>
                    <a:pt x="637044" y="202565"/>
                  </a:lnTo>
                  <a:lnTo>
                    <a:pt x="638403" y="203466"/>
                  </a:lnTo>
                  <a:lnTo>
                    <a:pt x="640207" y="205270"/>
                  </a:lnTo>
                  <a:lnTo>
                    <a:pt x="649008" y="217131"/>
                  </a:lnTo>
                  <a:lnTo>
                    <a:pt x="674890" y="252691"/>
                  </a:lnTo>
                  <a:lnTo>
                    <a:pt x="689267" y="271894"/>
                  </a:lnTo>
                  <a:lnTo>
                    <a:pt x="722007" y="313753"/>
                  </a:lnTo>
                  <a:lnTo>
                    <a:pt x="758952" y="342061"/>
                  </a:lnTo>
                  <a:lnTo>
                    <a:pt x="798207" y="346621"/>
                  </a:lnTo>
                  <a:lnTo>
                    <a:pt x="838263" y="346621"/>
                  </a:lnTo>
                  <a:lnTo>
                    <a:pt x="840968" y="345706"/>
                  </a:lnTo>
                  <a:lnTo>
                    <a:pt x="840968" y="341668"/>
                  </a:lnTo>
                  <a:close/>
                </a:path>
                <a:path w="2147570" h="353059">
                  <a:moveTo>
                    <a:pt x="1638833" y="168808"/>
                  </a:moveTo>
                  <a:lnTo>
                    <a:pt x="1632750" y="119888"/>
                  </a:lnTo>
                  <a:lnTo>
                    <a:pt x="1615465" y="78435"/>
                  </a:lnTo>
                  <a:lnTo>
                    <a:pt x="1595615" y="54025"/>
                  </a:lnTo>
                  <a:lnTo>
                    <a:pt x="1595615" y="181406"/>
                  </a:lnTo>
                  <a:lnTo>
                    <a:pt x="1586572" y="247777"/>
                  </a:lnTo>
                  <a:lnTo>
                    <a:pt x="1563547" y="292354"/>
                  </a:lnTo>
                  <a:lnTo>
                    <a:pt x="1532597" y="319189"/>
                  </a:lnTo>
                  <a:lnTo>
                    <a:pt x="1499844" y="332333"/>
                  </a:lnTo>
                  <a:lnTo>
                    <a:pt x="1471371" y="335813"/>
                  </a:lnTo>
                  <a:lnTo>
                    <a:pt x="1425270" y="327952"/>
                  </a:lnTo>
                  <a:lnTo>
                    <a:pt x="1385658" y="305333"/>
                  </a:lnTo>
                  <a:lnTo>
                    <a:pt x="1354683" y="269405"/>
                  </a:lnTo>
                  <a:lnTo>
                    <a:pt x="1334528" y="221615"/>
                  </a:lnTo>
                  <a:lnTo>
                    <a:pt x="1327327" y="163410"/>
                  </a:lnTo>
                  <a:lnTo>
                    <a:pt x="1333779" y="110147"/>
                  </a:lnTo>
                  <a:lnTo>
                    <a:pt x="1351940" y="68694"/>
                  </a:lnTo>
                  <a:lnTo>
                    <a:pt x="1380020" y="39052"/>
                  </a:lnTo>
                  <a:lnTo>
                    <a:pt x="1416227" y="21247"/>
                  </a:lnTo>
                  <a:lnTo>
                    <a:pt x="1458772" y="15303"/>
                  </a:lnTo>
                  <a:lnTo>
                    <a:pt x="1500314" y="22212"/>
                  </a:lnTo>
                  <a:lnTo>
                    <a:pt x="1537665" y="42659"/>
                  </a:lnTo>
                  <a:lnTo>
                    <a:pt x="1567929" y="76276"/>
                  </a:lnTo>
                  <a:lnTo>
                    <a:pt x="1588211" y="122656"/>
                  </a:lnTo>
                  <a:lnTo>
                    <a:pt x="1595615" y="181406"/>
                  </a:lnTo>
                  <a:lnTo>
                    <a:pt x="1595615" y="54025"/>
                  </a:lnTo>
                  <a:lnTo>
                    <a:pt x="1552790" y="20459"/>
                  </a:lnTo>
                  <a:lnTo>
                    <a:pt x="1510182" y="5219"/>
                  </a:lnTo>
                  <a:lnTo>
                    <a:pt x="1461922" y="0"/>
                  </a:lnTo>
                  <a:lnTo>
                    <a:pt x="1405636" y="7975"/>
                  </a:lnTo>
                  <a:lnTo>
                    <a:pt x="1360716" y="29425"/>
                  </a:lnTo>
                  <a:lnTo>
                    <a:pt x="1326642" y="60667"/>
                  </a:lnTo>
                  <a:lnTo>
                    <a:pt x="1302918" y="97967"/>
                  </a:lnTo>
                  <a:lnTo>
                    <a:pt x="1289062" y="137655"/>
                  </a:lnTo>
                  <a:lnTo>
                    <a:pt x="1284554" y="176009"/>
                  </a:lnTo>
                  <a:lnTo>
                    <a:pt x="1288923" y="217246"/>
                  </a:lnTo>
                  <a:lnTo>
                    <a:pt x="1302423" y="257886"/>
                  </a:lnTo>
                  <a:lnTo>
                    <a:pt x="1325626" y="294855"/>
                  </a:lnTo>
                  <a:lnTo>
                    <a:pt x="1359103" y="325069"/>
                  </a:lnTo>
                  <a:lnTo>
                    <a:pt x="1403451" y="345452"/>
                  </a:lnTo>
                  <a:lnTo>
                    <a:pt x="1459217" y="352920"/>
                  </a:lnTo>
                  <a:lnTo>
                    <a:pt x="1510182" y="346290"/>
                  </a:lnTo>
                  <a:lnTo>
                    <a:pt x="1534731" y="335813"/>
                  </a:lnTo>
                  <a:lnTo>
                    <a:pt x="1553997" y="327596"/>
                  </a:lnTo>
                  <a:lnTo>
                    <a:pt x="1589697" y="298678"/>
                  </a:lnTo>
                  <a:lnTo>
                    <a:pt x="1616367" y="261366"/>
                  </a:lnTo>
                  <a:lnTo>
                    <a:pt x="1633054" y="217462"/>
                  </a:lnTo>
                  <a:lnTo>
                    <a:pt x="1638833" y="168808"/>
                  </a:lnTo>
                  <a:close/>
                </a:path>
                <a:path w="2147570" h="353059">
                  <a:moveTo>
                    <a:pt x="2147087" y="6756"/>
                  </a:moveTo>
                  <a:lnTo>
                    <a:pt x="2143937" y="6311"/>
                  </a:lnTo>
                  <a:lnTo>
                    <a:pt x="2125903" y="6527"/>
                  </a:lnTo>
                  <a:lnTo>
                    <a:pt x="2100707" y="7670"/>
                  </a:lnTo>
                  <a:lnTo>
                    <a:pt x="2069058" y="6527"/>
                  </a:lnTo>
                  <a:lnTo>
                    <a:pt x="2048510" y="6311"/>
                  </a:lnTo>
                  <a:lnTo>
                    <a:pt x="2044903" y="6756"/>
                  </a:lnTo>
                  <a:lnTo>
                    <a:pt x="2044903" y="11264"/>
                  </a:lnTo>
                  <a:lnTo>
                    <a:pt x="2045347" y="12611"/>
                  </a:lnTo>
                  <a:lnTo>
                    <a:pt x="2062454" y="13068"/>
                  </a:lnTo>
                  <a:lnTo>
                    <a:pt x="2070557" y="14859"/>
                  </a:lnTo>
                  <a:lnTo>
                    <a:pt x="2088108" y="57632"/>
                  </a:lnTo>
                  <a:lnTo>
                    <a:pt x="2093061" y="286308"/>
                  </a:lnTo>
                  <a:lnTo>
                    <a:pt x="2076361" y="268389"/>
                  </a:lnTo>
                  <a:lnTo>
                    <a:pt x="2018677" y="205219"/>
                  </a:lnTo>
                  <a:lnTo>
                    <a:pt x="1889988" y="66636"/>
                  </a:lnTo>
                  <a:lnTo>
                    <a:pt x="1841893" y="14414"/>
                  </a:lnTo>
                  <a:lnTo>
                    <a:pt x="1837385" y="9906"/>
                  </a:lnTo>
                  <a:lnTo>
                    <a:pt x="1829727" y="12"/>
                  </a:lnTo>
                  <a:lnTo>
                    <a:pt x="1822526" y="12"/>
                  </a:lnTo>
                  <a:lnTo>
                    <a:pt x="1821180" y="4965"/>
                  </a:lnTo>
                  <a:lnTo>
                    <a:pt x="1820722" y="280454"/>
                  </a:lnTo>
                  <a:lnTo>
                    <a:pt x="1820189" y="306222"/>
                  </a:lnTo>
                  <a:lnTo>
                    <a:pt x="1800466" y="339877"/>
                  </a:lnTo>
                  <a:lnTo>
                    <a:pt x="1792376" y="340321"/>
                  </a:lnTo>
                  <a:lnTo>
                    <a:pt x="1786521" y="340321"/>
                  </a:lnTo>
                  <a:lnTo>
                    <a:pt x="1785162" y="341223"/>
                  </a:lnTo>
                  <a:lnTo>
                    <a:pt x="1785162" y="346176"/>
                  </a:lnTo>
                  <a:lnTo>
                    <a:pt x="1787867" y="346621"/>
                  </a:lnTo>
                  <a:lnTo>
                    <a:pt x="1807095" y="346405"/>
                  </a:lnTo>
                  <a:lnTo>
                    <a:pt x="1835581" y="345274"/>
                  </a:lnTo>
                  <a:lnTo>
                    <a:pt x="1865579" y="346405"/>
                  </a:lnTo>
                  <a:lnTo>
                    <a:pt x="1888693" y="346621"/>
                  </a:lnTo>
                  <a:lnTo>
                    <a:pt x="1891398" y="345719"/>
                  </a:lnTo>
                  <a:lnTo>
                    <a:pt x="1891398" y="341223"/>
                  </a:lnTo>
                  <a:lnTo>
                    <a:pt x="1890052" y="340321"/>
                  </a:lnTo>
                  <a:lnTo>
                    <a:pt x="1883752" y="340321"/>
                  </a:lnTo>
                  <a:lnTo>
                    <a:pt x="1873846" y="339877"/>
                  </a:lnTo>
                  <a:lnTo>
                    <a:pt x="1849145" y="308622"/>
                  </a:lnTo>
                  <a:lnTo>
                    <a:pt x="1841893" y="69786"/>
                  </a:lnTo>
                  <a:lnTo>
                    <a:pt x="1858975" y="88900"/>
                  </a:lnTo>
                  <a:lnTo>
                    <a:pt x="1921014" y="157327"/>
                  </a:lnTo>
                  <a:lnTo>
                    <a:pt x="1959381" y="198970"/>
                  </a:lnTo>
                  <a:lnTo>
                    <a:pt x="1997163" y="239052"/>
                  </a:lnTo>
                  <a:lnTo>
                    <a:pt x="2034146" y="277520"/>
                  </a:lnTo>
                  <a:lnTo>
                    <a:pt x="2063115" y="307213"/>
                  </a:lnTo>
                  <a:lnTo>
                    <a:pt x="2091550" y="335521"/>
                  </a:lnTo>
                  <a:lnTo>
                    <a:pt x="2109724" y="349770"/>
                  </a:lnTo>
                  <a:lnTo>
                    <a:pt x="2111679" y="348957"/>
                  </a:lnTo>
                  <a:lnTo>
                    <a:pt x="2112924" y="344932"/>
                  </a:lnTo>
                  <a:lnTo>
                    <a:pt x="2113584" y="335343"/>
                  </a:lnTo>
                  <a:lnTo>
                    <a:pt x="2114677" y="54025"/>
                  </a:lnTo>
                  <a:lnTo>
                    <a:pt x="2115185" y="36817"/>
                  </a:lnTo>
                  <a:lnTo>
                    <a:pt x="2117433" y="25044"/>
                  </a:lnTo>
                  <a:lnTo>
                    <a:pt x="2122449" y="17754"/>
                  </a:lnTo>
                  <a:lnTo>
                    <a:pt x="2131326" y="13970"/>
                  </a:lnTo>
                  <a:lnTo>
                    <a:pt x="2136737" y="12611"/>
                  </a:lnTo>
                  <a:lnTo>
                    <a:pt x="2145296" y="12611"/>
                  </a:lnTo>
                  <a:lnTo>
                    <a:pt x="2147087" y="11264"/>
                  </a:lnTo>
                  <a:lnTo>
                    <a:pt x="2147087" y="675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291577" y="9765641"/>
              <a:ext cx="536575" cy="549910"/>
            </a:xfrm>
            <a:custGeom>
              <a:avLst/>
              <a:gdLst/>
              <a:ahLst/>
              <a:cxnLst/>
              <a:rect l="l" t="t" r="r" b="b"/>
              <a:pathLst>
                <a:path w="536575" h="549909">
                  <a:moveTo>
                    <a:pt x="536143" y="0"/>
                  </a:moveTo>
                  <a:lnTo>
                    <a:pt x="487307" y="4274"/>
                  </a:lnTo>
                  <a:lnTo>
                    <a:pt x="441224" y="16607"/>
                  </a:lnTo>
                  <a:lnTo>
                    <a:pt x="398624" y="36267"/>
                  </a:lnTo>
                  <a:lnTo>
                    <a:pt x="360238" y="62520"/>
                  </a:lnTo>
                  <a:lnTo>
                    <a:pt x="326797" y="94632"/>
                  </a:lnTo>
                  <a:lnTo>
                    <a:pt x="299031" y="131871"/>
                  </a:lnTo>
                  <a:lnTo>
                    <a:pt x="277671" y="173503"/>
                  </a:lnTo>
                  <a:lnTo>
                    <a:pt x="263448" y="218795"/>
                  </a:lnTo>
                  <a:lnTo>
                    <a:pt x="249465" y="175327"/>
                  </a:lnTo>
                  <a:lnTo>
                    <a:pt x="228678" y="135389"/>
                  </a:lnTo>
                  <a:lnTo>
                    <a:pt x="201782" y="99680"/>
                  </a:lnTo>
                  <a:lnTo>
                    <a:pt x="169471" y="68899"/>
                  </a:lnTo>
                  <a:lnTo>
                    <a:pt x="132443" y="43742"/>
                  </a:lnTo>
                  <a:lnTo>
                    <a:pt x="91391" y="24908"/>
                  </a:lnTo>
                  <a:lnTo>
                    <a:pt x="47012" y="13096"/>
                  </a:lnTo>
                  <a:lnTo>
                    <a:pt x="0" y="9004"/>
                  </a:lnTo>
                  <a:lnTo>
                    <a:pt x="0" y="27012"/>
                  </a:lnTo>
                  <a:lnTo>
                    <a:pt x="45304" y="31086"/>
                  </a:lnTo>
                  <a:lnTo>
                    <a:pt x="87969" y="42826"/>
                  </a:lnTo>
                  <a:lnTo>
                    <a:pt x="127276" y="61517"/>
                  </a:lnTo>
                  <a:lnTo>
                    <a:pt x="162507" y="86439"/>
                  </a:lnTo>
                  <a:lnTo>
                    <a:pt x="192943" y="116874"/>
                  </a:lnTo>
                  <a:lnTo>
                    <a:pt x="217867" y="152105"/>
                  </a:lnTo>
                  <a:lnTo>
                    <a:pt x="236558" y="191412"/>
                  </a:lnTo>
                  <a:lnTo>
                    <a:pt x="248300" y="234079"/>
                  </a:lnTo>
                  <a:lnTo>
                    <a:pt x="252374" y="279387"/>
                  </a:lnTo>
                  <a:lnTo>
                    <a:pt x="248300" y="324691"/>
                  </a:lnTo>
                  <a:lnTo>
                    <a:pt x="236558" y="367355"/>
                  </a:lnTo>
                  <a:lnTo>
                    <a:pt x="217867" y="406660"/>
                  </a:lnTo>
                  <a:lnTo>
                    <a:pt x="192943" y="441889"/>
                  </a:lnTo>
                  <a:lnTo>
                    <a:pt x="162507" y="472323"/>
                  </a:lnTo>
                  <a:lnTo>
                    <a:pt x="127276" y="497244"/>
                  </a:lnTo>
                  <a:lnTo>
                    <a:pt x="87969" y="515935"/>
                  </a:lnTo>
                  <a:lnTo>
                    <a:pt x="45304" y="527675"/>
                  </a:lnTo>
                  <a:lnTo>
                    <a:pt x="0" y="531748"/>
                  </a:lnTo>
                  <a:lnTo>
                    <a:pt x="0" y="549757"/>
                  </a:lnTo>
                  <a:lnTo>
                    <a:pt x="48537" y="545393"/>
                  </a:lnTo>
                  <a:lnTo>
                    <a:pt x="94247" y="532815"/>
                  </a:lnTo>
                  <a:lnTo>
                    <a:pt x="136359" y="512791"/>
                  </a:lnTo>
                  <a:lnTo>
                    <a:pt x="174104" y="486092"/>
                  </a:lnTo>
                  <a:lnTo>
                    <a:pt x="206712" y="453486"/>
                  </a:lnTo>
                  <a:lnTo>
                    <a:pt x="233413" y="415743"/>
                  </a:lnTo>
                  <a:lnTo>
                    <a:pt x="253439" y="373633"/>
                  </a:lnTo>
                  <a:lnTo>
                    <a:pt x="266018" y="327924"/>
                  </a:lnTo>
                  <a:lnTo>
                    <a:pt x="270383" y="279387"/>
                  </a:lnTo>
                  <a:lnTo>
                    <a:pt x="292773" y="279387"/>
                  </a:lnTo>
                  <a:lnTo>
                    <a:pt x="297726" y="230399"/>
                  </a:lnTo>
                  <a:lnTo>
                    <a:pt x="311927" y="184744"/>
                  </a:lnTo>
                  <a:lnTo>
                    <a:pt x="334391" y="143408"/>
                  </a:lnTo>
                  <a:lnTo>
                    <a:pt x="364132" y="107376"/>
                  </a:lnTo>
                  <a:lnTo>
                    <a:pt x="400164" y="77636"/>
                  </a:lnTo>
                  <a:lnTo>
                    <a:pt x="441500" y="55171"/>
                  </a:lnTo>
                  <a:lnTo>
                    <a:pt x="487155" y="40970"/>
                  </a:lnTo>
                  <a:lnTo>
                    <a:pt x="536143" y="36017"/>
                  </a:lnTo>
                  <a:lnTo>
                    <a:pt x="536143" y="0"/>
                  </a:lnTo>
                  <a:close/>
                </a:path>
              </a:pathLst>
            </a:custGeom>
            <a:solidFill>
              <a:srgbClr val="00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3257994" y="9768046"/>
              <a:ext cx="2006117" cy="541020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531655"/>
            <a:ext cx="14400530" cy="2274570"/>
            <a:chOff x="0" y="2531655"/>
            <a:chExt cx="14400530" cy="2274570"/>
          </a:xfrm>
        </p:grpSpPr>
        <p:sp>
          <p:nvSpPr>
            <p:cNvPr id="3" name="object 3"/>
            <p:cNvSpPr/>
            <p:nvPr/>
          </p:nvSpPr>
          <p:spPr>
            <a:xfrm>
              <a:off x="0" y="2544355"/>
              <a:ext cx="14400021" cy="226165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2538005"/>
              <a:ext cx="14400530" cy="0"/>
            </a:xfrm>
            <a:custGeom>
              <a:avLst/>
              <a:gdLst/>
              <a:ahLst/>
              <a:cxnLst/>
              <a:rect l="l" t="t" r="r" b="b"/>
              <a:pathLst>
                <a:path w="14400530">
                  <a:moveTo>
                    <a:pt x="0" y="0"/>
                  </a:moveTo>
                  <a:lnTo>
                    <a:pt x="14400021" y="0"/>
                  </a:lnTo>
                </a:path>
              </a:pathLst>
            </a:custGeom>
            <a:ln w="12700">
              <a:solidFill>
                <a:srgbClr val="7778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9282163" y="409371"/>
            <a:ext cx="354330" cy="353060"/>
          </a:xfrm>
          <a:custGeom>
            <a:avLst/>
            <a:gdLst/>
            <a:ahLst/>
            <a:cxnLst/>
            <a:rect l="l" t="t" r="r" b="b"/>
            <a:pathLst>
              <a:path w="354329" h="353059">
                <a:moveTo>
                  <a:pt x="177355" y="0"/>
                </a:moveTo>
                <a:lnTo>
                  <a:pt x="121077" y="7973"/>
                </a:lnTo>
                <a:lnTo>
                  <a:pt x="76154" y="29426"/>
                </a:lnTo>
                <a:lnTo>
                  <a:pt x="42086" y="60658"/>
                </a:lnTo>
                <a:lnTo>
                  <a:pt x="18371" y="97966"/>
                </a:lnTo>
                <a:lnTo>
                  <a:pt x="4509" y="137650"/>
                </a:lnTo>
                <a:lnTo>
                  <a:pt x="0" y="176009"/>
                </a:lnTo>
                <a:lnTo>
                  <a:pt x="4371" y="217247"/>
                </a:lnTo>
                <a:lnTo>
                  <a:pt x="17870" y="257886"/>
                </a:lnTo>
                <a:lnTo>
                  <a:pt x="41071" y="294849"/>
                </a:lnTo>
                <a:lnTo>
                  <a:pt x="74551" y="325060"/>
                </a:lnTo>
                <a:lnTo>
                  <a:pt x="118886" y="345442"/>
                </a:lnTo>
                <a:lnTo>
                  <a:pt x="174650" y="352920"/>
                </a:lnTo>
                <a:lnTo>
                  <a:pt x="225622" y="346285"/>
                </a:lnTo>
                <a:lnTo>
                  <a:pt x="250167" y="335813"/>
                </a:lnTo>
                <a:lnTo>
                  <a:pt x="186804" y="335813"/>
                </a:lnTo>
                <a:lnTo>
                  <a:pt x="140709" y="327951"/>
                </a:lnTo>
                <a:lnTo>
                  <a:pt x="101097" y="305332"/>
                </a:lnTo>
                <a:lnTo>
                  <a:pt x="70128" y="269403"/>
                </a:lnTo>
                <a:lnTo>
                  <a:pt x="49962" y="221613"/>
                </a:lnTo>
                <a:lnTo>
                  <a:pt x="42760" y="163410"/>
                </a:lnTo>
                <a:lnTo>
                  <a:pt x="49213" y="110149"/>
                </a:lnTo>
                <a:lnTo>
                  <a:pt x="67376" y="68686"/>
                </a:lnTo>
                <a:lnTo>
                  <a:pt x="95457" y="39043"/>
                </a:lnTo>
                <a:lnTo>
                  <a:pt x="131664" y="21242"/>
                </a:lnTo>
                <a:lnTo>
                  <a:pt x="174205" y="15303"/>
                </a:lnTo>
                <a:lnTo>
                  <a:pt x="253816" y="15303"/>
                </a:lnTo>
                <a:lnTo>
                  <a:pt x="225626" y="5221"/>
                </a:lnTo>
                <a:lnTo>
                  <a:pt x="177355" y="0"/>
                </a:lnTo>
                <a:close/>
              </a:path>
              <a:path w="354329" h="353059">
                <a:moveTo>
                  <a:pt x="253816" y="15303"/>
                </a:moveTo>
                <a:lnTo>
                  <a:pt x="174205" y="15303"/>
                </a:lnTo>
                <a:lnTo>
                  <a:pt x="215747" y="22207"/>
                </a:lnTo>
                <a:lnTo>
                  <a:pt x="253098" y="42660"/>
                </a:lnTo>
                <a:lnTo>
                  <a:pt x="283362" y="76271"/>
                </a:lnTo>
                <a:lnTo>
                  <a:pt x="303644" y="122649"/>
                </a:lnTo>
                <a:lnTo>
                  <a:pt x="311048" y="181406"/>
                </a:lnTo>
                <a:lnTo>
                  <a:pt x="302016" y="247769"/>
                </a:lnTo>
                <a:lnTo>
                  <a:pt x="278982" y="292350"/>
                </a:lnTo>
                <a:lnTo>
                  <a:pt x="248039" y="319190"/>
                </a:lnTo>
                <a:lnTo>
                  <a:pt x="215282" y="332331"/>
                </a:lnTo>
                <a:lnTo>
                  <a:pt x="186804" y="335813"/>
                </a:lnTo>
                <a:lnTo>
                  <a:pt x="250167" y="335813"/>
                </a:lnTo>
                <a:lnTo>
                  <a:pt x="305133" y="298678"/>
                </a:lnTo>
                <a:lnTo>
                  <a:pt x="331797" y="261358"/>
                </a:lnTo>
                <a:lnTo>
                  <a:pt x="348483" y="217459"/>
                </a:lnTo>
                <a:lnTo>
                  <a:pt x="354253" y="168808"/>
                </a:lnTo>
                <a:lnTo>
                  <a:pt x="348183" y="119888"/>
                </a:lnTo>
                <a:lnTo>
                  <a:pt x="330898" y="78431"/>
                </a:lnTo>
                <a:lnTo>
                  <a:pt x="303785" y="45075"/>
                </a:lnTo>
                <a:lnTo>
                  <a:pt x="268232" y="20459"/>
                </a:lnTo>
                <a:lnTo>
                  <a:pt x="253816" y="153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782809" y="415683"/>
            <a:ext cx="340360" cy="340360"/>
          </a:xfrm>
          <a:custGeom>
            <a:avLst/>
            <a:gdLst/>
            <a:ahLst/>
            <a:cxnLst/>
            <a:rect l="l" t="t" r="r" b="b"/>
            <a:pathLst>
              <a:path w="340359" h="340359">
                <a:moveTo>
                  <a:pt x="117932" y="334009"/>
                </a:moveTo>
                <a:lnTo>
                  <a:pt x="7645" y="334009"/>
                </a:lnTo>
                <a:lnTo>
                  <a:pt x="6743" y="335356"/>
                </a:lnTo>
                <a:lnTo>
                  <a:pt x="6743" y="339394"/>
                </a:lnTo>
                <a:lnTo>
                  <a:pt x="9004" y="340309"/>
                </a:lnTo>
                <a:lnTo>
                  <a:pt x="13957" y="340309"/>
                </a:lnTo>
                <a:lnTo>
                  <a:pt x="26194" y="340096"/>
                </a:lnTo>
                <a:lnTo>
                  <a:pt x="56260" y="338950"/>
                </a:lnTo>
                <a:lnTo>
                  <a:pt x="118833" y="338950"/>
                </a:lnTo>
                <a:lnTo>
                  <a:pt x="118833" y="335356"/>
                </a:lnTo>
                <a:lnTo>
                  <a:pt x="117932" y="334009"/>
                </a:lnTo>
                <a:close/>
              </a:path>
              <a:path w="340359" h="340359">
                <a:moveTo>
                  <a:pt x="118833" y="338950"/>
                </a:moveTo>
                <a:lnTo>
                  <a:pt x="56260" y="338950"/>
                </a:lnTo>
                <a:lnTo>
                  <a:pt x="92856" y="340096"/>
                </a:lnTo>
                <a:lnTo>
                  <a:pt x="111632" y="340309"/>
                </a:lnTo>
                <a:lnTo>
                  <a:pt x="116585" y="340309"/>
                </a:lnTo>
                <a:lnTo>
                  <a:pt x="118833" y="338950"/>
                </a:lnTo>
                <a:close/>
              </a:path>
              <a:path w="340359" h="340359">
                <a:moveTo>
                  <a:pt x="178224" y="195351"/>
                </a:moveTo>
                <a:lnTo>
                  <a:pt x="78320" y="195351"/>
                </a:lnTo>
                <a:lnTo>
                  <a:pt x="133692" y="196253"/>
                </a:lnTo>
                <a:lnTo>
                  <a:pt x="136385" y="196253"/>
                </a:lnTo>
                <a:lnTo>
                  <a:pt x="137744" y="197154"/>
                </a:lnTo>
                <a:lnTo>
                  <a:pt x="139547" y="198958"/>
                </a:lnTo>
                <a:lnTo>
                  <a:pt x="148347" y="210827"/>
                </a:lnTo>
                <a:lnTo>
                  <a:pt x="174228" y="246376"/>
                </a:lnTo>
                <a:lnTo>
                  <a:pt x="188607" y="265582"/>
                </a:lnTo>
                <a:lnTo>
                  <a:pt x="221354" y="307443"/>
                </a:lnTo>
                <a:lnTo>
                  <a:pt x="258298" y="335749"/>
                </a:lnTo>
                <a:lnTo>
                  <a:pt x="297548" y="340309"/>
                </a:lnTo>
                <a:lnTo>
                  <a:pt x="337604" y="340309"/>
                </a:lnTo>
                <a:lnTo>
                  <a:pt x="340309" y="339394"/>
                </a:lnTo>
                <a:lnTo>
                  <a:pt x="340309" y="335356"/>
                </a:lnTo>
                <a:lnTo>
                  <a:pt x="338505" y="334009"/>
                </a:lnTo>
                <a:lnTo>
                  <a:pt x="327253" y="334009"/>
                </a:lnTo>
                <a:lnTo>
                  <a:pt x="318693" y="332651"/>
                </a:lnTo>
                <a:lnTo>
                  <a:pt x="281031" y="315875"/>
                </a:lnTo>
                <a:lnTo>
                  <a:pt x="243324" y="277110"/>
                </a:lnTo>
                <a:lnTo>
                  <a:pt x="196681" y="219025"/>
                </a:lnTo>
                <a:lnTo>
                  <a:pt x="178224" y="195351"/>
                </a:lnTo>
                <a:close/>
              </a:path>
              <a:path w="340359" h="340359">
                <a:moveTo>
                  <a:pt x="7188" y="0"/>
                </a:moveTo>
                <a:lnTo>
                  <a:pt x="2247" y="0"/>
                </a:lnTo>
                <a:lnTo>
                  <a:pt x="0" y="888"/>
                </a:lnTo>
                <a:lnTo>
                  <a:pt x="0" y="5397"/>
                </a:lnTo>
                <a:lnTo>
                  <a:pt x="1803" y="6299"/>
                </a:lnTo>
                <a:lnTo>
                  <a:pt x="7645" y="6299"/>
                </a:lnTo>
                <a:lnTo>
                  <a:pt x="15303" y="6743"/>
                </a:lnTo>
                <a:lnTo>
                  <a:pt x="38779" y="44698"/>
                </a:lnTo>
                <a:lnTo>
                  <a:pt x="39034" y="249883"/>
                </a:lnTo>
                <a:lnTo>
                  <a:pt x="38873" y="267719"/>
                </a:lnTo>
                <a:lnTo>
                  <a:pt x="36905" y="307443"/>
                </a:lnTo>
                <a:lnTo>
                  <a:pt x="14401" y="334009"/>
                </a:lnTo>
                <a:lnTo>
                  <a:pt x="111188" y="334009"/>
                </a:lnTo>
                <a:lnTo>
                  <a:pt x="77419" y="307441"/>
                </a:lnTo>
                <a:lnTo>
                  <a:pt x="75452" y="267719"/>
                </a:lnTo>
                <a:lnTo>
                  <a:pt x="75171" y="196710"/>
                </a:lnTo>
                <a:lnTo>
                  <a:pt x="76072" y="195351"/>
                </a:lnTo>
                <a:lnTo>
                  <a:pt x="178224" y="195351"/>
                </a:lnTo>
                <a:lnTo>
                  <a:pt x="170154" y="185000"/>
                </a:lnTo>
                <a:lnTo>
                  <a:pt x="172677" y="182308"/>
                </a:lnTo>
                <a:lnTo>
                  <a:pt x="125590" y="182308"/>
                </a:lnTo>
                <a:lnTo>
                  <a:pt x="110796" y="181752"/>
                </a:lnTo>
                <a:lnTo>
                  <a:pt x="75171" y="171945"/>
                </a:lnTo>
                <a:lnTo>
                  <a:pt x="75171" y="19799"/>
                </a:lnTo>
                <a:lnTo>
                  <a:pt x="108927" y="14401"/>
                </a:lnTo>
                <a:lnTo>
                  <a:pt x="183640" y="14401"/>
                </a:lnTo>
                <a:lnTo>
                  <a:pt x="174610" y="9488"/>
                </a:lnTo>
                <a:lnTo>
                  <a:pt x="154060" y="3484"/>
                </a:lnTo>
                <a:lnTo>
                  <a:pt x="137702" y="1346"/>
                </a:lnTo>
                <a:lnTo>
                  <a:pt x="58064" y="1346"/>
                </a:lnTo>
                <a:lnTo>
                  <a:pt x="23367" y="210"/>
                </a:lnTo>
                <a:lnTo>
                  <a:pt x="7188" y="0"/>
                </a:lnTo>
                <a:close/>
              </a:path>
              <a:path w="340359" h="340359">
                <a:moveTo>
                  <a:pt x="183640" y="14401"/>
                </a:moveTo>
                <a:lnTo>
                  <a:pt x="108927" y="14401"/>
                </a:lnTo>
                <a:lnTo>
                  <a:pt x="141418" y="20555"/>
                </a:lnTo>
                <a:lnTo>
                  <a:pt x="165930" y="38314"/>
                </a:lnTo>
                <a:lnTo>
                  <a:pt x="181410" y="66624"/>
                </a:lnTo>
                <a:lnTo>
                  <a:pt x="186804" y="104432"/>
                </a:lnTo>
                <a:lnTo>
                  <a:pt x="184730" y="128176"/>
                </a:lnTo>
                <a:lnTo>
                  <a:pt x="159346" y="173748"/>
                </a:lnTo>
                <a:lnTo>
                  <a:pt x="125590" y="182308"/>
                </a:lnTo>
                <a:lnTo>
                  <a:pt x="172677" y="182308"/>
                </a:lnTo>
                <a:lnTo>
                  <a:pt x="195757" y="157674"/>
                </a:lnTo>
                <a:lnTo>
                  <a:pt x="212582" y="131489"/>
                </a:lnTo>
                <a:lnTo>
                  <a:pt x="221811" y="106066"/>
                </a:lnTo>
                <a:lnTo>
                  <a:pt x="224624" y="81025"/>
                </a:lnTo>
                <a:lnTo>
                  <a:pt x="221353" y="59493"/>
                </a:lnTo>
                <a:lnTo>
                  <a:pt x="213312" y="41802"/>
                </a:lnTo>
                <a:lnTo>
                  <a:pt x="203161" y="28415"/>
                </a:lnTo>
                <a:lnTo>
                  <a:pt x="193560" y="19799"/>
                </a:lnTo>
                <a:lnTo>
                  <a:pt x="183640" y="14401"/>
                </a:lnTo>
                <a:close/>
              </a:path>
              <a:path w="340359" h="340359">
                <a:moveTo>
                  <a:pt x="111188" y="0"/>
                </a:moveTo>
                <a:lnTo>
                  <a:pt x="97690" y="210"/>
                </a:lnTo>
                <a:lnTo>
                  <a:pt x="58064" y="1346"/>
                </a:lnTo>
                <a:lnTo>
                  <a:pt x="137702" y="1346"/>
                </a:lnTo>
                <a:lnTo>
                  <a:pt x="132667" y="687"/>
                </a:lnTo>
                <a:lnTo>
                  <a:pt x="11118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566704" y="409371"/>
            <a:ext cx="354330" cy="353060"/>
          </a:xfrm>
          <a:custGeom>
            <a:avLst/>
            <a:gdLst/>
            <a:ahLst/>
            <a:cxnLst/>
            <a:rect l="l" t="t" r="r" b="b"/>
            <a:pathLst>
              <a:path w="354329" h="353059">
                <a:moveTo>
                  <a:pt x="177368" y="0"/>
                </a:moveTo>
                <a:lnTo>
                  <a:pt x="121089" y="7973"/>
                </a:lnTo>
                <a:lnTo>
                  <a:pt x="76164" y="29426"/>
                </a:lnTo>
                <a:lnTo>
                  <a:pt x="42092" y="60658"/>
                </a:lnTo>
                <a:lnTo>
                  <a:pt x="18374" y="97966"/>
                </a:lnTo>
                <a:lnTo>
                  <a:pt x="4510" y="137650"/>
                </a:lnTo>
                <a:lnTo>
                  <a:pt x="0" y="176009"/>
                </a:lnTo>
                <a:lnTo>
                  <a:pt x="4372" y="217247"/>
                </a:lnTo>
                <a:lnTo>
                  <a:pt x="17873" y="257886"/>
                </a:lnTo>
                <a:lnTo>
                  <a:pt x="41078" y="294849"/>
                </a:lnTo>
                <a:lnTo>
                  <a:pt x="74561" y="325060"/>
                </a:lnTo>
                <a:lnTo>
                  <a:pt x="118897" y="345442"/>
                </a:lnTo>
                <a:lnTo>
                  <a:pt x="174663" y="352920"/>
                </a:lnTo>
                <a:lnTo>
                  <a:pt x="225635" y="346285"/>
                </a:lnTo>
                <a:lnTo>
                  <a:pt x="250182" y="335813"/>
                </a:lnTo>
                <a:lnTo>
                  <a:pt x="186817" y="335813"/>
                </a:lnTo>
                <a:lnTo>
                  <a:pt x="140722" y="327951"/>
                </a:lnTo>
                <a:lnTo>
                  <a:pt x="101110" y="305332"/>
                </a:lnTo>
                <a:lnTo>
                  <a:pt x="70141" y="269403"/>
                </a:lnTo>
                <a:lnTo>
                  <a:pt x="49975" y="221613"/>
                </a:lnTo>
                <a:lnTo>
                  <a:pt x="42773" y="163410"/>
                </a:lnTo>
                <a:lnTo>
                  <a:pt x="49226" y="110149"/>
                </a:lnTo>
                <a:lnTo>
                  <a:pt x="67389" y="68686"/>
                </a:lnTo>
                <a:lnTo>
                  <a:pt x="95470" y="39043"/>
                </a:lnTo>
                <a:lnTo>
                  <a:pt x="131677" y="21242"/>
                </a:lnTo>
                <a:lnTo>
                  <a:pt x="174218" y="15303"/>
                </a:lnTo>
                <a:lnTo>
                  <a:pt x="253832" y="15303"/>
                </a:lnTo>
                <a:lnTo>
                  <a:pt x="225640" y="5221"/>
                </a:lnTo>
                <a:lnTo>
                  <a:pt x="177368" y="0"/>
                </a:lnTo>
                <a:close/>
              </a:path>
              <a:path w="354329" h="353059">
                <a:moveTo>
                  <a:pt x="253832" y="15303"/>
                </a:moveTo>
                <a:lnTo>
                  <a:pt x="174218" y="15303"/>
                </a:lnTo>
                <a:lnTo>
                  <a:pt x="215760" y="22207"/>
                </a:lnTo>
                <a:lnTo>
                  <a:pt x="253111" y="42660"/>
                </a:lnTo>
                <a:lnTo>
                  <a:pt x="283375" y="76271"/>
                </a:lnTo>
                <a:lnTo>
                  <a:pt x="303657" y="122649"/>
                </a:lnTo>
                <a:lnTo>
                  <a:pt x="311061" y="181406"/>
                </a:lnTo>
                <a:lnTo>
                  <a:pt x="302028" y="247769"/>
                </a:lnTo>
                <a:lnTo>
                  <a:pt x="278994" y="292350"/>
                </a:lnTo>
                <a:lnTo>
                  <a:pt x="248052" y="319190"/>
                </a:lnTo>
                <a:lnTo>
                  <a:pt x="215295" y="332331"/>
                </a:lnTo>
                <a:lnTo>
                  <a:pt x="186817" y="335813"/>
                </a:lnTo>
                <a:lnTo>
                  <a:pt x="250182" y="335813"/>
                </a:lnTo>
                <a:lnTo>
                  <a:pt x="305152" y="298678"/>
                </a:lnTo>
                <a:lnTo>
                  <a:pt x="331819" y="261358"/>
                </a:lnTo>
                <a:lnTo>
                  <a:pt x="348507" y="217459"/>
                </a:lnTo>
                <a:lnTo>
                  <a:pt x="354279" y="168808"/>
                </a:lnTo>
                <a:lnTo>
                  <a:pt x="348208" y="119888"/>
                </a:lnTo>
                <a:lnTo>
                  <a:pt x="330920" y="78431"/>
                </a:lnTo>
                <a:lnTo>
                  <a:pt x="303804" y="45075"/>
                </a:lnTo>
                <a:lnTo>
                  <a:pt x="268248" y="20459"/>
                </a:lnTo>
                <a:lnTo>
                  <a:pt x="253832" y="153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067313" y="409384"/>
            <a:ext cx="361950" cy="349885"/>
          </a:xfrm>
          <a:custGeom>
            <a:avLst/>
            <a:gdLst/>
            <a:ahLst/>
            <a:cxnLst/>
            <a:rect l="l" t="t" r="r" b="b"/>
            <a:pathLst>
              <a:path w="361950" h="349884">
                <a:moveTo>
                  <a:pt x="44564" y="0"/>
                </a:moveTo>
                <a:lnTo>
                  <a:pt x="37363" y="0"/>
                </a:lnTo>
                <a:lnTo>
                  <a:pt x="36017" y="4952"/>
                </a:lnTo>
                <a:lnTo>
                  <a:pt x="35560" y="280441"/>
                </a:lnTo>
                <a:lnTo>
                  <a:pt x="35032" y="306214"/>
                </a:lnTo>
                <a:lnTo>
                  <a:pt x="15303" y="339864"/>
                </a:lnTo>
                <a:lnTo>
                  <a:pt x="7213" y="340309"/>
                </a:lnTo>
                <a:lnTo>
                  <a:pt x="1358" y="340309"/>
                </a:lnTo>
                <a:lnTo>
                  <a:pt x="0" y="341210"/>
                </a:lnTo>
                <a:lnTo>
                  <a:pt x="0" y="346163"/>
                </a:lnTo>
                <a:lnTo>
                  <a:pt x="2705" y="346608"/>
                </a:lnTo>
                <a:lnTo>
                  <a:pt x="21940" y="346398"/>
                </a:lnTo>
                <a:lnTo>
                  <a:pt x="50419" y="345262"/>
                </a:lnTo>
                <a:lnTo>
                  <a:pt x="80424" y="346398"/>
                </a:lnTo>
                <a:lnTo>
                  <a:pt x="103530" y="346608"/>
                </a:lnTo>
                <a:lnTo>
                  <a:pt x="106235" y="345706"/>
                </a:lnTo>
                <a:lnTo>
                  <a:pt x="106235" y="341210"/>
                </a:lnTo>
                <a:lnTo>
                  <a:pt x="104889" y="340309"/>
                </a:lnTo>
                <a:lnTo>
                  <a:pt x="98590" y="340309"/>
                </a:lnTo>
                <a:lnTo>
                  <a:pt x="88684" y="339864"/>
                </a:lnTo>
                <a:lnTo>
                  <a:pt x="63988" y="308616"/>
                </a:lnTo>
                <a:lnTo>
                  <a:pt x="56730" y="69773"/>
                </a:lnTo>
                <a:lnTo>
                  <a:pt x="73814" y="88883"/>
                </a:lnTo>
                <a:lnTo>
                  <a:pt x="135853" y="157316"/>
                </a:lnTo>
                <a:lnTo>
                  <a:pt x="174218" y="198958"/>
                </a:lnTo>
                <a:lnTo>
                  <a:pt x="212003" y="239037"/>
                </a:lnTo>
                <a:lnTo>
                  <a:pt x="248991" y="277510"/>
                </a:lnTo>
                <a:lnTo>
                  <a:pt x="277961" y="307207"/>
                </a:lnTo>
                <a:lnTo>
                  <a:pt x="306389" y="335516"/>
                </a:lnTo>
                <a:lnTo>
                  <a:pt x="324561" y="349757"/>
                </a:lnTo>
                <a:lnTo>
                  <a:pt x="326522" y="348942"/>
                </a:lnTo>
                <a:lnTo>
                  <a:pt x="327767" y="344920"/>
                </a:lnTo>
                <a:lnTo>
                  <a:pt x="328422" y="335329"/>
                </a:lnTo>
                <a:lnTo>
                  <a:pt x="329514" y="54013"/>
                </a:lnTo>
                <a:lnTo>
                  <a:pt x="330027" y="36801"/>
                </a:lnTo>
                <a:lnTo>
                  <a:pt x="332271" y="25036"/>
                </a:lnTo>
                <a:lnTo>
                  <a:pt x="337299" y="17746"/>
                </a:lnTo>
                <a:lnTo>
                  <a:pt x="346163" y="13957"/>
                </a:lnTo>
                <a:lnTo>
                  <a:pt x="351574" y="12598"/>
                </a:lnTo>
                <a:lnTo>
                  <a:pt x="360133" y="12598"/>
                </a:lnTo>
                <a:lnTo>
                  <a:pt x="361924" y="11252"/>
                </a:lnTo>
                <a:lnTo>
                  <a:pt x="361924" y="6756"/>
                </a:lnTo>
                <a:lnTo>
                  <a:pt x="358775" y="6299"/>
                </a:lnTo>
                <a:lnTo>
                  <a:pt x="340749" y="6511"/>
                </a:lnTo>
                <a:lnTo>
                  <a:pt x="315544" y="7658"/>
                </a:lnTo>
                <a:lnTo>
                  <a:pt x="283908" y="6511"/>
                </a:lnTo>
                <a:lnTo>
                  <a:pt x="263347" y="6299"/>
                </a:lnTo>
                <a:lnTo>
                  <a:pt x="259740" y="6756"/>
                </a:lnTo>
                <a:lnTo>
                  <a:pt x="259740" y="11252"/>
                </a:lnTo>
                <a:lnTo>
                  <a:pt x="260184" y="12598"/>
                </a:lnTo>
                <a:lnTo>
                  <a:pt x="277291" y="13055"/>
                </a:lnTo>
                <a:lnTo>
                  <a:pt x="285394" y="14846"/>
                </a:lnTo>
                <a:lnTo>
                  <a:pt x="302945" y="57619"/>
                </a:lnTo>
                <a:lnTo>
                  <a:pt x="307898" y="286296"/>
                </a:lnTo>
                <a:lnTo>
                  <a:pt x="291210" y="268379"/>
                </a:lnTo>
                <a:lnTo>
                  <a:pt x="233527" y="205205"/>
                </a:lnTo>
                <a:lnTo>
                  <a:pt x="104832" y="66621"/>
                </a:lnTo>
                <a:lnTo>
                  <a:pt x="56730" y="14401"/>
                </a:lnTo>
                <a:lnTo>
                  <a:pt x="52222" y="9893"/>
                </a:lnTo>
                <a:lnTo>
                  <a:pt x="445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68712" y="306006"/>
            <a:ext cx="536575" cy="549910"/>
          </a:xfrm>
          <a:custGeom>
            <a:avLst/>
            <a:gdLst/>
            <a:ahLst/>
            <a:cxnLst/>
            <a:rect l="l" t="t" r="r" b="b"/>
            <a:pathLst>
              <a:path w="536575" h="549910">
                <a:moveTo>
                  <a:pt x="536143" y="0"/>
                </a:moveTo>
                <a:lnTo>
                  <a:pt x="487307" y="4274"/>
                </a:lnTo>
                <a:lnTo>
                  <a:pt x="441224" y="16607"/>
                </a:lnTo>
                <a:lnTo>
                  <a:pt x="398624" y="36267"/>
                </a:lnTo>
                <a:lnTo>
                  <a:pt x="360238" y="62520"/>
                </a:lnTo>
                <a:lnTo>
                  <a:pt x="326797" y="94632"/>
                </a:lnTo>
                <a:lnTo>
                  <a:pt x="299031" y="131871"/>
                </a:lnTo>
                <a:lnTo>
                  <a:pt x="277671" y="173503"/>
                </a:lnTo>
                <a:lnTo>
                  <a:pt x="263448" y="218795"/>
                </a:lnTo>
                <a:lnTo>
                  <a:pt x="249465" y="175327"/>
                </a:lnTo>
                <a:lnTo>
                  <a:pt x="228678" y="135389"/>
                </a:lnTo>
                <a:lnTo>
                  <a:pt x="201782" y="99680"/>
                </a:lnTo>
                <a:lnTo>
                  <a:pt x="169471" y="68899"/>
                </a:lnTo>
                <a:lnTo>
                  <a:pt x="132443" y="43742"/>
                </a:lnTo>
                <a:lnTo>
                  <a:pt x="91391" y="24908"/>
                </a:lnTo>
                <a:lnTo>
                  <a:pt x="47012" y="13096"/>
                </a:lnTo>
                <a:lnTo>
                  <a:pt x="0" y="9004"/>
                </a:lnTo>
                <a:lnTo>
                  <a:pt x="0" y="27012"/>
                </a:lnTo>
                <a:lnTo>
                  <a:pt x="45304" y="31086"/>
                </a:lnTo>
                <a:lnTo>
                  <a:pt x="87969" y="42826"/>
                </a:lnTo>
                <a:lnTo>
                  <a:pt x="127276" y="61517"/>
                </a:lnTo>
                <a:lnTo>
                  <a:pt x="162507" y="86439"/>
                </a:lnTo>
                <a:lnTo>
                  <a:pt x="192943" y="116874"/>
                </a:lnTo>
                <a:lnTo>
                  <a:pt x="217867" y="152105"/>
                </a:lnTo>
                <a:lnTo>
                  <a:pt x="236558" y="191412"/>
                </a:lnTo>
                <a:lnTo>
                  <a:pt x="248300" y="234079"/>
                </a:lnTo>
                <a:lnTo>
                  <a:pt x="252374" y="279387"/>
                </a:lnTo>
                <a:lnTo>
                  <a:pt x="248300" y="324691"/>
                </a:lnTo>
                <a:lnTo>
                  <a:pt x="236558" y="367355"/>
                </a:lnTo>
                <a:lnTo>
                  <a:pt x="217867" y="406660"/>
                </a:lnTo>
                <a:lnTo>
                  <a:pt x="192943" y="441889"/>
                </a:lnTo>
                <a:lnTo>
                  <a:pt x="162507" y="472323"/>
                </a:lnTo>
                <a:lnTo>
                  <a:pt x="127276" y="497244"/>
                </a:lnTo>
                <a:lnTo>
                  <a:pt x="87969" y="515935"/>
                </a:lnTo>
                <a:lnTo>
                  <a:pt x="45304" y="527675"/>
                </a:lnTo>
                <a:lnTo>
                  <a:pt x="0" y="531748"/>
                </a:lnTo>
                <a:lnTo>
                  <a:pt x="0" y="549757"/>
                </a:lnTo>
                <a:lnTo>
                  <a:pt x="48537" y="545393"/>
                </a:lnTo>
                <a:lnTo>
                  <a:pt x="94245" y="532815"/>
                </a:lnTo>
                <a:lnTo>
                  <a:pt x="136356" y="512791"/>
                </a:lnTo>
                <a:lnTo>
                  <a:pt x="174098" y="486092"/>
                </a:lnTo>
                <a:lnTo>
                  <a:pt x="206704" y="453486"/>
                </a:lnTo>
                <a:lnTo>
                  <a:pt x="233404" y="415743"/>
                </a:lnTo>
                <a:lnTo>
                  <a:pt x="253428" y="373633"/>
                </a:lnTo>
                <a:lnTo>
                  <a:pt x="266006" y="327924"/>
                </a:lnTo>
                <a:lnTo>
                  <a:pt x="270370" y="279387"/>
                </a:lnTo>
                <a:lnTo>
                  <a:pt x="292773" y="279387"/>
                </a:lnTo>
                <a:lnTo>
                  <a:pt x="297726" y="230399"/>
                </a:lnTo>
                <a:lnTo>
                  <a:pt x="311927" y="184744"/>
                </a:lnTo>
                <a:lnTo>
                  <a:pt x="334391" y="143408"/>
                </a:lnTo>
                <a:lnTo>
                  <a:pt x="364132" y="107376"/>
                </a:lnTo>
                <a:lnTo>
                  <a:pt x="400164" y="77636"/>
                </a:lnTo>
                <a:lnTo>
                  <a:pt x="441500" y="55171"/>
                </a:lnTo>
                <a:lnTo>
                  <a:pt x="487155" y="40970"/>
                </a:lnTo>
                <a:lnTo>
                  <a:pt x="536143" y="36017"/>
                </a:lnTo>
                <a:lnTo>
                  <a:pt x="536143" y="0"/>
                </a:lnTo>
                <a:close/>
              </a:path>
            </a:pathLst>
          </a:custGeom>
          <a:solidFill>
            <a:srgbClr val="006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35129" y="308406"/>
            <a:ext cx="2006168" cy="541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92320" y="420103"/>
            <a:ext cx="6633845" cy="151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900" spc="165" dirty="0">
                <a:solidFill>
                  <a:srgbClr val="CF2029"/>
                </a:solidFill>
                <a:latin typeface="Verdana"/>
                <a:cs typeface="Verdana"/>
              </a:rPr>
              <a:t>LA</a:t>
            </a:r>
            <a:r>
              <a:rPr sz="4900" spc="-434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4900" spc="110" dirty="0">
                <a:solidFill>
                  <a:srgbClr val="CF2029"/>
                </a:solidFill>
                <a:latin typeface="Verdana"/>
                <a:cs typeface="Verdana"/>
              </a:rPr>
              <a:t>ROCHE-SUR-YON  </a:t>
            </a:r>
            <a:r>
              <a:rPr sz="4900" spc="105" dirty="0">
                <a:solidFill>
                  <a:srgbClr val="CF2029"/>
                </a:solidFill>
                <a:latin typeface="Verdana"/>
                <a:cs typeface="Verdana"/>
              </a:rPr>
              <a:t>AGGLOMÉRATION</a:t>
            </a:r>
            <a:endParaRPr sz="49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909202" y="1559866"/>
            <a:ext cx="5120005" cy="883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682114">
              <a:lnSpc>
                <a:spcPct val="100499"/>
              </a:lnSpc>
              <a:spcBef>
                <a:spcPts val="95"/>
              </a:spcBef>
            </a:pPr>
            <a:r>
              <a:rPr sz="2800" spc="-10" dirty="0">
                <a:solidFill>
                  <a:srgbClr val="77787B"/>
                </a:solidFill>
                <a:latin typeface="Verdana"/>
                <a:cs typeface="Verdana"/>
              </a:rPr>
              <a:t>DES</a:t>
            </a:r>
            <a:r>
              <a:rPr sz="2800" spc="-27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105" dirty="0">
                <a:solidFill>
                  <a:srgbClr val="77787B"/>
                </a:solidFill>
                <a:latin typeface="Verdana"/>
                <a:cs typeface="Verdana"/>
              </a:rPr>
              <a:t>ÉVÉNEMENTS  </a:t>
            </a:r>
            <a:r>
              <a:rPr sz="2800" spc="85" dirty="0">
                <a:solidFill>
                  <a:srgbClr val="77787B"/>
                </a:solidFill>
                <a:latin typeface="Verdana"/>
                <a:cs typeface="Verdana"/>
              </a:rPr>
              <a:t>AUTOUR</a:t>
            </a:r>
            <a:r>
              <a:rPr sz="2800" spc="-24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55" dirty="0">
                <a:solidFill>
                  <a:srgbClr val="77787B"/>
                </a:solidFill>
                <a:latin typeface="Verdana"/>
                <a:cs typeface="Verdana"/>
              </a:rPr>
              <a:t>DE</a:t>
            </a:r>
            <a:r>
              <a:rPr sz="2800" spc="-24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100" dirty="0">
                <a:solidFill>
                  <a:srgbClr val="77787B"/>
                </a:solidFill>
                <a:latin typeface="Verdana"/>
                <a:cs typeface="Verdana"/>
              </a:rPr>
              <a:t>LA</a:t>
            </a:r>
            <a:r>
              <a:rPr sz="2800" spc="-23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50" dirty="0">
                <a:solidFill>
                  <a:srgbClr val="77787B"/>
                </a:solidFill>
                <a:latin typeface="Verdana"/>
                <a:cs typeface="Verdana"/>
              </a:rPr>
              <a:t>ROBOTIQUE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22075" y="4965484"/>
            <a:ext cx="8807450" cy="88328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15"/>
              </a:spcBef>
            </a:pPr>
            <a:r>
              <a:rPr sz="2800" spc="125" dirty="0">
                <a:solidFill>
                  <a:srgbClr val="77787B"/>
                </a:solidFill>
                <a:latin typeface="Verdana"/>
                <a:cs typeface="Verdana"/>
              </a:rPr>
              <a:t>COUPE</a:t>
            </a:r>
            <a:r>
              <a:rPr sz="2800" spc="-22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55" dirty="0">
                <a:solidFill>
                  <a:srgbClr val="77787B"/>
                </a:solidFill>
                <a:latin typeface="Verdana"/>
                <a:cs typeface="Verdana"/>
              </a:rPr>
              <a:t>DE</a:t>
            </a:r>
            <a:r>
              <a:rPr sz="2800" spc="-22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135" dirty="0">
                <a:solidFill>
                  <a:srgbClr val="77787B"/>
                </a:solidFill>
                <a:latin typeface="Verdana"/>
                <a:cs typeface="Verdana"/>
              </a:rPr>
              <a:t>FRANCE</a:t>
            </a:r>
            <a:r>
              <a:rPr sz="2800" spc="-22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55" dirty="0">
                <a:solidFill>
                  <a:srgbClr val="77787B"/>
                </a:solidFill>
                <a:latin typeface="Verdana"/>
                <a:cs typeface="Verdana"/>
              </a:rPr>
              <a:t>DE</a:t>
            </a:r>
            <a:r>
              <a:rPr sz="2800" spc="-22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50" dirty="0">
                <a:solidFill>
                  <a:srgbClr val="77787B"/>
                </a:solidFill>
                <a:latin typeface="Verdana"/>
                <a:cs typeface="Verdana"/>
              </a:rPr>
              <a:t>ROBOTIQUE</a:t>
            </a:r>
            <a:r>
              <a:rPr sz="2800" spc="-22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-85" dirty="0">
                <a:solidFill>
                  <a:srgbClr val="77787B"/>
                </a:solidFill>
                <a:latin typeface="Verdana"/>
                <a:cs typeface="Verdana"/>
              </a:rPr>
              <a:t>&amp;</a:t>
            </a:r>
            <a:r>
              <a:rPr sz="2800" spc="-22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80" dirty="0">
                <a:solidFill>
                  <a:srgbClr val="77787B"/>
                </a:solidFill>
                <a:latin typeface="Verdana"/>
                <a:cs typeface="Verdana"/>
              </a:rPr>
              <a:t>EUROBOT</a:t>
            </a:r>
            <a:endParaRPr sz="280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15"/>
              </a:spcBef>
            </a:pPr>
            <a:r>
              <a:rPr sz="2800" spc="-420" dirty="0">
                <a:solidFill>
                  <a:srgbClr val="77787B"/>
                </a:solidFill>
                <a:latin typeface="Verdana"/>
                <a:cs typeface="Verdana"/>
              </a:rPr>
              <a:t>21 </a:t>
            </a:r>
            <a:r>
              <a:rPr sz="2800" spc="114" dirty="0">
                <a:solidFill>
                  <a:srgbClr val="77787B"/>
                </a:solidFill>
                <a:latin typeface="Verdana"/>
                <a:cs typeface="Verdana"/>
              </a:rPr>
              <a:t>AU </a:t>
            </a:r>
            <a:r>
              <a:rPr sz="2800" spc="-140" dirty="0">
                <a:solidFill>
                  <a:srgbClr val="77787B"/>
                </a:solidFill>
                <a:latin typeface="Verdana"/>
                <a:cs typeface="Verdana"/>
              </a:rPr>
              <a:t>23 </a:t>
            </a:r>
            <a:r>
              <a:rPr sz="2800" spc="90" dirty="0">
                <a:solidFill>
                  <a:srgbClr val="77787B"/>
                </a:solidFill>
                <a:latin typeface="Verdana"/>
                <a:cs typeface="Verdana"/>
              </a:rPr>
              <a:t>MAI</a:t>
            </a:r>
            <a:r>
              <a:rPr sz="2800" spc="-48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15" dirty="0">
                <a:solidFill>
                  <a:srgbClr val="77787B"/>
                </a:solidFill>
                <a:latin typeface="Verdana"/>
                <a:cs typeface="Verdana"/>
              </a:rPr>
              <a:t>2020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66919" y="9479862"/>
            <a:ext cx="11445240" cy="88328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5"/>
              </a:spcBef>
            </a:pPr>
            <a:r>
              <a:rPr sz="2800" spc="80" dirty="0">
                <a:solidFill>
                  <a:srgbClr val="77787B"/>
                </a:solidFill>
                <a:latin typeface="Verdana"/>
                <a:cs typeface="Verdana"/>
              </a:rPr>
              <a:t>ROBOT</a:t>
            </a:r>
            <a:r>
              <a:rPr sz="2800" spc="-22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-175" dirty="0">
                <a:solidFill>
                  <a:srgbClr val="77787B"/>
                </a:solidFill>
                <a:latin typeface="Verdana"/>
                <a:cs typeface="Verdana"/>
              </a:rPr>
              <a:t>4</a:t>
            </a:r>
            <a:r>
              <a:rPr sz="2800" spc="-22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100" dirty="0">
                <a:solidFill>
                  <a:srgbClr val="77787B"/>
                </a:solidFill>
                <a:latin typeface="Verdana"/>
                <a:cs typeface="Verdana"/>
              </a:rPr>
              <a:t>MANUFACTURING</a:t>
            </a:r>
            <a:r>
              <a:rPr sz="2800" spc="-22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380" dirty="0">
                <a:solidFill>
                  <a:srgbClr val="77787B"/>
                </a:solidFill>
                <a:latin typeface="Verdana"/>
                <a:cs typeface="Verdana"/>
              </a:rPr>
              <a:t>/</a:t>
            </a:r>
            <a:r>
              <a:rPr sz="2800" spc="-22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30" dirty="0">
                <a:solidFill>
                  <a:srgbClr val="77787B"/>
                </a:solidFill>
                <a:latin typeface="Verdana"/>
                <a:cs typeface="Verdana"/>
              </a:rPr>
              <a:t>3</a:t>
            </a:r>
            <a:r>
              <a:rPr sz="2475" spc="44" baseline="31986" dirty="0">
                <a:solidFill>
                  <a:srgbClr val="77787B"/>
                </a:solidFill>
                <a:latin typeface="Verdana"/>
                <a:cs typeface="Verdana"/>
              </a:rPr>
              <a:t>ÈME</a:t>
            </a:r>
            <a:r>
              <a:rPr sz="2475" spc="277" baseline="31986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-15" dirty="0">
                <a:solidFill>
                  <a:srgbClr val="77787B"/>
                </a:solidFill>
                <a:latin typeface="Verdana"/>
                <a:cs typeface="Verdana"/>
              </a:rPr>
              <a:t>ÉDITION</a:t>
            </a:r>
            <a:r>
              <a:rPr sz="2800" spc="-22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160" dirty="0">
                <a:solidFill>
                  <a:srgbClr val="77787B"/>
                </a:solidFill>
                <a:latin typeface="Verdana"/>
                <a:cs typeface="Verdana"/>
              </a:rPr>
              <a:t>EN</a:t>
            </a:r>
            <a:r>
              <a:rPr sz="2800" spc="-22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85" dirty="0">
                <a:solidFill>
                  <a:srgbClr val="77787B"/>
                </a:solidFill>
                <a:latin typeface="Verdana"/>
                <a:cs typeface="Verdana"/>
              </a:rPr>
              <a:t>OCTOBRE</a:t>
            </a:r>
            <a:r>
              <a:rPr sz="2800" spc="-22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15" dirty="0">
                <a:solidFill>
                  <a:srgbClr val="77787B"/>
                </a:solidFill>
                <a:latin typeface="Verdana"/>
                <a:cs typeface="Verdana"/>
              </a:rPr>
              <a:t>2020</a:t>
            </a:r>
            <a:endParaRPr sz="2800">
              <a:latin typeface="Verdana"/>
              <a:cs typeface="Verdana"/>
            </a:endParaRPr>
          </a:p>
          <a:p>
            <a:pPr marL="38100">
              <a:lnSpc>
                <a:spcPct val="100000"/>
              </a:lnSpc>
              <a:spcBef>
                <a:spcPts val="15"/>
              </a:spcBef>
            </a:pPr>
            <a:r>
              <a:rPr sz="2800" spc="50" dirty="0">
                <a:solidFill>
                  <a:srgbClr val="77787B"/>
                </a:solidFill>
                <a:latin typeface="Verdana"/>
                <a:cs typeface="Verdana"/>
              </a:rPr>
              <a:t>Convention</a:t>
            </a:r>
            <a:r>
              <a:rPr sz="2800" spc="-21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dirty="0">
                <a:solidFill>
                  <a:srgbClr val="77787B"/>
                </a:solidFill>
                <a:latin typeface="Verdana"/>
                <a:cs typeface="Verdana"/>
              </a:rPr>
              <a:t>d’affaires</a:t>
            </a:r>
            <a:r>
              <a:rPr sz="2800" spc="-21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80" dirty="0">
                <a:solidFill>
                  <a:srgbClr val="77787B"/>
                </a:solidFill>
                <a:latin typeface="Verdana"/>
                <a:cs typeface="Verdana"/>
              </a:rPr>
              <a:t>dédiée</a:t>
            </a:r>
            <a:r>
              <a:rPr sz="2800" spc="-21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-30" dirty="0">
                <a:solidFill>
                  <a:srgbClr val="77787B"/>
                </a:solidFill>
                <a:latin typeface="Verdana"/>
                <a:cs typeface="Verdana"/>
              </a:rPr>
              <a:t>à</a:t>
            </a:r>
            <a:r>
              <a:rPr sz="2800" spc="-21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-15" dirty="0">
                <a:solidFill>
                  <a:srgbClr val="77787B"/>
                </a:solidFill>
                <a:latin typeface="Verdana"/>
                <a:cs typeface="Verdana"/>
              </a:rPr>
              <a:t>la</a:t>
            </a:r>
            <a:r>
              <a:rPr sz="2800" spc="-21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65" dirty="0">
                <a:solidFill>
                  <a:srgbClr val="77787B"/>
                </a:solidFill>
                <a:latin typeface="Verdana"/>
                <a:cs typeface="Verdana"/>
              </a:rPr>
              <a:t>robotique</a:t>
            </a:r>
            <a:r>
              <a:rPr sz="2800" spc="-21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25" dirty="0">
                <a:solidFill>
                  <a:srgbClr val="77787B"/>
                </a:solidFill>
                <a:latin typeface="Verdana"/>
                <a:cs typeface="Verdana"/>
              </a:rPr>
              <a:t>industrielle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0" y="6056998"/>
            <a:ext cx="14400021" cy="3233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09151" y="6515062"/>
            <a:ext cx="767080" cy="1907539"/>
          </a:xfrm>
          <a:custGeom>
            <a:avLst/>
            <a:gdLst/>
            <a:ahLst/>
            <a:cxnLst/>
            <a:rect l="l" t="t" r="r" b="b"/>
            <a:pathLst>
              <a:path w="767079" h="1907540">
                <a:moveTo>
                  <a:pt x="103589" y="1830184"/>
                </a:moveTo>
                <a:lnTo>
                  <a:pt x="98483" y="1831757"/>
                </a:lnTo>
                <a:lnTo>
                  <a:pt x="92875" y="1835613"/>
                </a:lnTo>
                <a:lnTo>
                  <a:pt x="87414" y="1841423"/>
                </a:lnTo>
                <a:lnTo>
                  <a:pt x="74293" y="1854514"/>
                </a:lnTo>
                <a:lnTo>
                  <a:pt x="54513" y="1868581"/>
                </a:lnTo>
                <a:lnTo>
                  <a:pt x="29330" y="1882044"/>
                </a:lnTo>
                <a:lnTo>
                  <a:pt x="0" y="1893328"/>
                </a:lnTo>
                <a:lnTo>
                  <a:pt x="2882" y="1902561"/>
                </a:lnTo>
                <a:lnTo>
                  <a:pt x="5777" y="1905605"/>
                </a:lnTo>
                <a:lnTo>
                  <a:pt x="11533" y="1907030"/>
                </a:lnTo>
                <a:lnTo>
                  <a:pt x="19329" y="1906767"/>
                </a:lnTo>
                <a:lnTo>
                  <a:pt x="69943" y="1881574"/>
                </a:lnTo>
                <a:lnTo>
                  <a:pt x="115189" y="1837143"/>
                </a:lnTo>
                <a:lnTo>
                  <a:pt x="107543" y="1831225"/>
                </a:lnTo>
                <a:lnTo>
                  <a:pt x="103589" y="1830184"/>
                </a:lnTo>
                <a:close/>
              </a:path>
              <a:path w="767079" h="1907540">
                <a:moveTo>
                  <a:pt x="169481" y="1583778"/>
                </a:moveTo>
                <a:lnTo>
                  <a:pt x="159804" y="1583778"/>
                </a:lnTo>
                <a:lnTo>
                  <a:pt x="156045" y="1585775"/>
                </a:lnTo>
                <a:lnTo>
                  <a:pt x="152979" y="1591221"/>
                </a:lnTo>
                <a:lnTo>
                  <a:pt x="150915" y="1599295"/>
                </a:lnTo>
                <a:lnTo>
                  <a:pt x="150164" y="1609178"/>
                </a:lnTo>
                <a:lnTo>
                  <a:pt x="150094" y="1676193"/>
                </a:lnTo>
                <a:lnTo>
                  <a:pt x="149593" y="1685812"/>
                </a:lnTo>
                <a:lnTo>
                  <a:pt x="148501" y="1697747"/>
                </a:lnTo>
                <a:lnTo>
                  <a:pt x="146608" y="1711667"/>
                </a:lnTo>
                <a:lnTo>
                  <a:pt x="165684" y="1714690"/>
                </a:lnTo>
                <a:lnTo>
                  <a:pt x="167707" y="1699826"/>
                </a:lnTo>
                <a:lnTo>
                  <a:pt x="168876" y="1687047"/>
                </a:lnTo>
                <a:lnTo>
                  <a:pt x="169415" y="1676723"/>
                </a:lnTo>
                <a:lnTo>
                  <a:pt x="169481" y="1583778"/>
                </a:lnTo>
                <a:close/>
              </a:path>
              <a:path w="767079" h="1907540">
                <a:moveTo>
                  <a:pt x="169481" y="291541"/>
                </a:moveTo>
                <a:lnTo>
                  <a:pt x="159804" y="291541"/>
                </a:lnTo>
                <a:lnTo>
                  <a:pt x="156043" y="295533"/>
                </a:lnTo>
                <a:lnTo>
                  <a:pt x="152971" y="306420"/>
                </a:lnTo>
                <a:lnTo>
                  <a:pt x="150899" y="322568"/>
                </a:lnTo>
                <a:lnTo>
                  <a:pt x="150139" y="342341"/>
                </a:lnTo>
                <a:lnTo>
                  <a:pt x="150139" y="420941"/>
                </a:lnTo>
                <a:lnTo>
                  <a:pt x="159804" y="420941"/>
                </a:lnTo>
                <a:lnTo>
                  <a:pt x="163571" y="416949"/>
                </a:lnTo>
                <a:lnTo>
                  <a:pt x="166647" y="406061"/>
                </a:lnTo>
                <a:lnTo>
                  <a:pt x="168721" y="389914"/>
                </a:lnTo>
                <a:lnTo>
                  <a:pt x="169481" y="370141"/>
                </a:lnTo>
                <a:lnTo>
                  <a:pt x="169481" y="291541"/>
                </a:lnTo>
                <a:close/>
              </a:path>
              <a:path w="767079" h="1907540">
                <a:moveTo>
                  <a:pt x="169481" y="550163"/>
                </a:moveTo>
                <a:lnTo>
                  <a:pt x="159804" y="550163"/>
                </a:lnTo>
                <a:lnTo>
                  <a:pt x="156043" y="554156"/>
                </a:lnTo>
                <a:lnTo>
                  <a:pt x="152971" y="565043"/>
                </a:lnTo>
                <a:lnTo>
                  <a:pt x="150899" y="581191"/>
                </a:lnTo>
                <a:lnTo>
                  <a:pt x="150139" y="600963"/>
                </a:lnTo>
                <a:lnTo>
                  <a:pt x="150139" y="679361"/>
                </a:lnTo>
                <a:lnTo>
                  <a:pt x="159804" y="679361"/>
                </a:lnTo>
                <a:lnTo>
                  <a:pt x="163571" y="675368"/>
                </a:lnTo>
                <a:lnTo>
                  <a:pt x="166647" y="664481"/>
                </a:lnTo>
                <a:lnTo>
                  <a:pt x="168721" y="648334"/>
                </a:lnTo>
                <a:lnTo>
                  <a:pt x="169481" y="628561"/>
                </a:lnTo>
                <a:lnTo>
                  <a:pt x="169481" y="550163"/>
                </a:lnTo>
                <a:close/>
              </a:path>
              <a:path w="767079" h="1907540">
                <a:moveTo>
                  <a:pt x="169481" y="808507"/>
                </a:moveTo>
                <a:lnTo>
                  <a:pt x="159804" y="808507"/>
                </a:lnTo>
                <a:lnTo>
                  <a:pt x="156043" y="812499"/>
                </a:lnTo>
                <a:lnTo>
                  <a:pt x="152971" y="823387"/>
                </a:lnTo>
                <a:lnTo>
                  <a:pt x="150899" y="839534"/>
                </a:lnTo>
                <a:lnTo>
                  <a:pt x="150139" y="859307"/>
                </a:lnTo>
                <a:lnTo>
                  <a:pt x="150139" y="937666"/>
                </a:lnTo>
                <a:lnTo>
                  <a:pt x="159804" y="937666"/>
                </a:lnTo>
                <a:lnTo>
                  <a:pt x="163571" y="933675"/>
                </a:lnTo>
                <a:lnTo>
                  <a:pt x="166647" y="922791"/>
                </a:lnTo>
                <a:lnTo>
                  <a:pt x="168721" y="906644"/>
                </a:lnTo>
                <a:lnTo>
                  <a:pt x="169481" y="886866"/>
                </a:lnTo>
                <a:lnTo>
                  <a:pt x="169481" y="808507"/>
                </a:lnTo>
                <a:close/>
              </a:path>
              <a:path w="767079" h="1907540">
                <a:moveTo>
                  <a:pt x="169481" y="1066876"/>
                </a:moveTo>
                <a:lnTo>
                  <a:pt x="159804" y="1066876"/>
                </a:lnTo>
                <a:lnTo>
                  <a:pt x="156043" y="1070866"/>
                </a:lnTo>
                <a:lnTo>
                  <a:pt x="152971" y="1081751"/>
                </a:lnTo>
                <a:lnTo>
                  <a:pt x="150899" y="1097897"/>
                </a:lnTo>
                <a:lnTo>
                  <a:pt x="150139" y="1117676"/>
                </a:lnTo>
                <a:lnTo>
                  <a:pt x="150139" y="1196035"/>
                </a:lnTo>
                <a:lnTo>
                  <a:pt x="159804" y="1196035"/>
                </a:lnTo>
                <a:lnTo>
                  <a:pt x="163571" y="1192044"/>
                </a:lnTo>
                <a:lnTo>
                  <a:pt x="166647" y="1181160"/>
                </a:lnTo>
                <a:lnTo>
                  <a:pt x="168721" y="1165013"/>
                </a:lnTo>
                <a:lnTo>
                  <a:pt x="169481" y="1145235"/>
                </a:lnTo>
                <a:lnTo>
                  <a:pt x="169481" y="1066876"/>
                </a:lnTo>
                <a:close/>
              </a:path>
              <a:path w="767079" h="1907540">
                <a:moveTo>
                  <a:pt x="169481" y="1325206"/>
                </a:moveTo>
                <a:lnTo>
                  <a:pt x="159804" y="1325206"/>
                </a:lnTo>
                <a:lnTo>
                  <a:pt x="156043" y="1329199"/>
                </a:lnTo>
                <a:lnTo>
                  <a:pt x="152971" y="1340086"/>
                </a:lnTo>
                <a:lnTo>
                  <a:pt x="150899" y="1356233"/>
                </a:lnTo>
                <a:lnTo>
                  <a:pt x="150139" y="1376006"/>
                </a:lnTo>
                <a:lnTo>
                  <a:pt x="150139" y="1454429"/>
                </a:lnTo>
                <a:lnTo>
                  <a:pt x="159804" y="1454429"/>
                </a:lnTo>
                <a:lnTo>
                  <a:pt x="163571" y="1450437"/>
                </a:lnTo>
                <a:lnTo>
                  <a:pt x="166647" y="1439549"/>
                </a:lnTo>
                <a:lnTo>
                  <a:pt x="168721" y="1423402"/>
                </a:lnTo>
                <a:lnTo>
                  <a:pt x="169481" y="1403629"/>
                </a:lnTo>
                <a:lnTo>
                  <a:pt x="169481" y="1325206"/>
                </a:lnTo>
                <a:close/>
              </a:path>
              <a:path w="767079" h="1907540">
                <a:moveTo>
                  <a:pt x="259362" y="66973"/>
                </a:moveTo>
                <a:lnTo>
                  <a:pt x="221668" y="88459"/>
                </a:lnTo>
                <a:lnTo>
                  <a:pt x="186484" y="133258"/>
                </a:lnTo>
                <a:lnTo>
                  <a:pt x="171323" y="161543"/>
                </a:lnTo>
                <a:lnTo>
                  <a:pt x="185000" y="167716"/>
                </a:lnTo>
                <a:lnTo>
                  <a:pt x="192620" y="161404"/>
                </a:lnTo>
                <a:lnTo>
                  <a:pt x="197142" y="151409"/>
                </a:lnTo>
                <a:lnTo>
                  <a:pt x="206623" y="135694"/>
                </a:lnTo>
                <a:lnTo>
                  <a:pt x="222242" y="116862"/>
                </a:lnTo>
                <a:lnTo>
                  <a:pt x="243163" y="96691"/>
                </a:lnTo>
                <a:lnTo>
                  <a:pt x="268554" y="76961"/>
                </a:lnTo>
                <a:lnTo>
                  <a:pt x="263055" y="68999"/>
                </a:lnTo>
                <a:lnTo>
                  <a:pt x="259362" y="66973"/>
                </a:lnTo>
                <a:close/>
              </a:path>
              <a:path w="767079" h="1907540">
                <a:moveTo>
                  <a:pt x="462245" y="9"/>
                </a:moveTo>
                <a:lnTo>
                  <a:pt x="414337" y="76"/>
                </a:lnTo>
                <a:lnTo>
                  <a:pt x="378015" y="7480"/>
                </a:lnTo>
                <a:lnTo>
                  <a:pt x="381762" y="22009"/>
                </a:lnTo>
                <a:lnTo>
                  <a:pt x="387362" y="25044"/>
                </a:lnTo>
                <a:lnTo>
                  <a:pt x="402996" y="21018"/>
                </a:lnTo>
                <a:lnTo>
                  <a:pt x="416458" y="19253"/>
                </a:lnTo>
                <a:lnTo>
                  <a:pt x="508787" y="19253"/>
                </a:lnTo>
                <a:lnTo>
                  <a:pt x="508787" y="9664"/>
                </a:lnTo>
                <a:lnTo>
                  <a:pt x="505111" y="5904"/>
                </a:lnTo>
                <a:lnTo>
                  <a:pt x="495087" y="2832"/>
                </a:lnTo>
                <a:lnTo>
                  <a:pt x="480219" y="760"/>
                </a:lnTo>
                <a:lnTo>
                  <a:pt x="462245" y="9"/>
                </a:lnTo>
                <a:close/>
              </a:path>
              <a:path w="767079" h="1907540">
                <a:moveTo>
                  <a:pt x="508787" y="19253"/>
                </a:moveTo>
                <a:lnTo>
                  <a:pt x="416458" y="19253"/>
                </a:lnTo>
                <a:lnTo>
                  <a:pt x="508787" y="19329"/>
                </a:lnTo>
                <a:close/>
              </a:path>
              <a:path w="767079" h="1907540">
                <a:moveTo>
                  <a:pt x="715784" y="0"/>
                </a:moveTo>
                <a:lnTo>
                  <a:pt x="637679" y="0"/>
                </a:lnTo>
                <a:lnTo>
                  <a:pt x="637679" y="9664"/>
                </a:lnTo>
                <a:lnTo>
                  <a:pt x="641672" y="13430"/>
                </a:lnTo>
                <a:lnTo>
                  <a:pt x="652559" y="16502"/>
                </a:lnTo>
                <a:lnTo>
                  <a:pt x="668706" y="18571"/>
                </a:lnTo>
                <a:lnTo>
                  <a:pt x="688479" y="19329"/>
                </a:lnTo>
                <a:lnTo>
                  <a:pt x="766584" y="19329"/>
                </a:lnTo>
                <a:lnTo>
                  <a:pt x="766584" y="9664"/>
                </a:lnTo>
                <a:lnTo>
                  <a:pt x="762592" y="5904"/>
                </a:lnTo>
                <a:lnTo>
                  <a:pt x="751705" y="2832"/>
                </a:lnTo>
                <a:lnTo>
                  <a:pt x="735557" y="760"/>
                </a:lnTo>
                <a:lnTo>
                  <a:pt x="715784" y="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-6349" y="2531655"/>
            <a:ext cx="14413230" cy="8268970"/>
            <a:chOff x="-6349" y="2531655"/>
            <a:chExt cx="14413230" cy="8268970"/>
          </a:xfrm>
        </p:grpSpPr>
        <p:sp>
          <p:nvSpPr>
            <p:cNvPr id="4" name="object 4"/>
            <p:cNvSpPr/>
            <p:nvPr/>
          </p:nvSpPr>
          <p:spPr>
            <a:xfrm>
              <a:off x="6097766" y="3483000"/>
              <a:ext cx="1907539" cy="767080"/>
            </a:xfrm>
            <a:custGeom>
              <a:avLst/>
              <a:gdLst/>
              <a:ahLst/>
              <a:cxnLst/>
              <a:rect l="l" t="t" r="r" b="b"/>
              <a:pathLst>
                <a:path w="1907540" h="767079">
                  <a:moveTo>
                    <a:pt x="69886" y="651395"/>
                  </a:moveTo>
                  <a:lnTo>
                    <a:pt x="25455" y="696641"/>
                  </a:lnTo>
                  <a:lnTo>
                    <a:pt x="2284" y="738238"/>
                  </a:lnTo>
                  <a:lnTo>
                    <a:pt x="0" y="755051"/>
                  </a:lnTo>
                  <a:lnTo>
                    <a:pt x="1425" y="760807"/>
                  </a:lnTo>
                  <a:lnTo>
                    <a:pt x="4468" y="763701"/>
                  </a:lnTo>
                  <a:lnTo>
                    <a:pt x="13701" y="766584"/>
                  </a:lnTo>
                  <a:lnTo>
                    <a:pt x="24985" y="737254"/>
                  </a:lnTo>
                  <a:lnTo>
                    <a:pt x="38449" y="712071"/>
                  </a:lnTo>
                  <a:lnTo>
                    <a:pt x="52515" y="692291"/>
                  </a:lnTo>
                  <a:lnTo>
                    <a:pt x="65606" y="679170"/>
                  </a:lnTo>
                  <a:lnTo>
                    <a:pt x="71416" y="673709"/>
                  </a:lnTo>
                  <a:lnTo>
                    <a:pt x="75272" y="668100"/>
                  </a:lnTo>
                  <a:lnTo>
                    <a:pt x="76845" y="662995"/>
                  </a:lnTo>
                  <a:lnTo>
                    <a:pt x="75804" y="659041"/>
                  </a:lnTo>
                  <a:lnTo>
                    <a:pt x="69886" y="651395"/>
                  </a:lnTo>
                  <a:close/>
                </a:path>
                <a:path w="1907540" h="767079">
                  <a:moveTo>
                    <a:pt x="237805" y="597039"/>
                  </a:moveTo>
                  <a:lnTo>
                    <a:pt x="230307" y="597169"/>
                  </a:lnTo>
                  <a:lnTo>
                    <a:pt x="219983" y="597708"/>
                  </a:lnTo>
                  <a:lnTo>
                    <a:pt x="207203" y="598877"/>
                  </a:lnTo>
                  <a:lnTo>
                    <a:pt x="192339" y="600900"/>
                  </a:lnTo>
                  <a:lnTo>
                    <a:pt x="195362" y="619975"/>
                  </a:lnTo>
                  <a:lnTo>
                    <a:pt x="209282" y="618083"/>
                  </a:lnTo>
                  <a:lnTo>
                    <a:pt x="221218" y="616991"/>
                  </a:lnTo>
                  <a:lnTo>
                    <a:pt x="230836" y="616489"/>
                  </a:lnTo>
                  <a:lnTo>
                    <a:pt x="237805" y="616369"/>
                  </a:lnTo>
                  <a:lnTo>
                    <a:pt x="298520" y="616369"/>
                  </a:lnTo>
                  <a:lnTo>
                    <a:pt x="307735" y="615669"/>
                  </a:lnTo>
                  <a:lnTo>
                    <a:pt x="315809" y="613605"/>
                  </a:lnTo>
                  <a:lnTo>
                    <a:pt x="321254" y="610538"/>
                  </a:lnTo>
                  <a:lnTo>
                    <a:pt x="323251" y="606780"/>
                  </a:lnTo>
                  <a:lnTo>
                    <a:pt x="323251" y="597128"/>
                  </a:lnTo>
                  <a:lnTo>
                    <a:pt x="242746" y="597128"/>
                  </a:lnTo>
                  <a:lnTo>
                    <a:pt x="237805" y="597039"/>
                  </a:lnTo>
                  <a:close/>
                </a:path>
                <a:path w="1907540" h="767079">
                  <a:moveTo>
                    <a:pt x="298520" y="616369"/>
                  </a:moveTo>
                  <a:lnTo>
                    <a:pt x="237805" y="616369"/>
                  </a:lnTo>
                  <a:lnTo>
                    <a:pt x="297851" y="616419"/>
                  </a:lnTo>
                  <a:lnTo>
                    <a:pt x="298520" y="616369"/>
                  </a:lnTo>
                  <a:close/>
                </a:path>
                <a:path w="1907540" h="767079">
                  <a:moveTo>
                    <a:pt x="323251" y="597103"/>
                  </a:moveTo>
                  <a:lnTo>
                    <a:pt x="242746" y="597128"/>
                  </a:lnTo>
                  <a:lnTo>
                    <a:pt x="323251" y="597128"/>
                  </a:lnTo>
                  <a:close/>
                </a:path>
                <a:path w="1907540" h="767079">
                  <a:moveTo>
                    <a:pt x="1615489" y="597103"/>
                  </a:moveTo>
                  <a:lnTo>
                    <a:pt x="1536888" y="597103"/>
                  </a:lnTo>
                  <a:lnTo>
                    <a:pt x="1517116" y="597863"/>
                  </a:lnTo>
                  <a:lnTo>
                    <a:pt x="1500968" y="599936"/>
                  </a:lnTo>
                  <a:lnTo>
                    <a:pt x="1490081" y="603012"/>
                  </a:lnTo>
                  <a:lnTo>
                    <a:pt x="1486088" y="606780"/>
                  </a:lnTo>
                  <a:lnTo>
                    <a:pt x="1486088" y="616445"/>
                  </a:lnTo>
                  <a:lnTo>
                    <a:pt x="1564689" y="616445"/>
                  </a:lnTo>
                  <a:lnTo>
                    <a:pt x="1584462" y="615685"/>
                  </a:lnTo>
                  <a:lnTo>
                    <a:pt x="1600609" y="613613"/>
                  </a:lnTo>
                  <a:lnTo>
                    <a:pt x="1611496" y="610540"/>
                  </a:lnTo>
                  <a:lnTo>
                    <a:pt x="1615489" y="606780"/>
                  </a:lnTo>
                  <a:lnTo>
                    <a:pt x="1615489" y="597103"/>
                  </a:lnTo>
                  <a:close/>
                </a:path>
                <a:path w="1907540" h="767079">
                  <a:moveTo>
                    <a:pt x="1356866" y="597103"/>
                  </a:moveTo>
                  <a:lnTo>
                    <a:pt x="1278469" y="597103"/>
                  </a:lnTo>
                  <a:lnTo>
                    <a:pt x="1258696" y="597863"/>
                  </a:lnTo>
                  <a:lnTo>
                    <a:pt x="1242548" y="599936"/>
                  </a:lnTo>
                  <a:lnTo>
                    <a:pt x="1231661" y="603012"/>
                  </a:lnTo>
                  <a:lnTo>
                    <a:pt x="1227669" y="606780"/>
                  </a:lnTo>
                  <a:lnTo>
                    <a:pt x="1227669" y="616445"/>
                  </a:lnTo>
                  <a:lnTo>
                    <a:pt x="1306066" y="616445"/>
                  </a:lnTo>
                  <a:lnTo>
                    <a:pt x="1325839" y="615685"/>
                  </a:lnTo>
                  <a:lnTo>
                    <a:pt x="1341986" y="613613"/>
                  </a:lnTo>
                  <a:lnTo>
                    <a:pt x="1352874" y="610540"/>
                  </a:lnTo>
                  <a:lnTo>
                    <a:pt x="1356866" y="606780"/>
                  </a:lnTo>
                  <a:lnTo>
                    <a:pt x="1356866" y="597103"/>
                  </a:lnTo>
                  <a:close/>
                </a:path>
                <a:path w="1907540" h="767079">
                  <a:moveTo>
                    <a:pt x="1098523" y="597103"/>
                  </a:moveTo>
                  <a:lnTo>
                    <a:pt x="1020164" y="597103"/>
                  </a:lnTo>
                  <a:lnTo>
                    <a:pt x="1000385" y="597863"/>
                  </a:lnTo>
                  <a:lnTo>
                    <a:pt x="984238" y="599936"/>
                  </a:lnTo>
                  <a:lnTo>
                    <a:pt x="973354" y="603012"/>
                  </a:lnTo>
                  <a:lnTo>
                    <a:pt x="969364" y="606780"/>
                  </a:lnTo>
                  <a:lnTo>
                    <a:pt x="969364" y="616445"/>
                  </a:lnTo>
                  <a:lnTo>
                    <a:pt x="1047723" y="616445"/>
                  </a:lnTo>
                  <a:lnTo>
                    <a:pt x="1067495" y="615685"/>
                  </a:lnTo>
                  <a:lnTo>
                    <a:pt x="1083643" y="613613"/>
                  </a:lnTo>
                  <a:lnTo>
                    <a:pt x="1094530" y="610540"/>
                  </a:lnTo>
                  <a:lnTo>
                    <a:pt x="1098523" y="606780"/>
                  </a:lnTo>
                  <a:lnTo>
                    <a:pt x="1098523" y="597103"/>
                  </a:lnTo>
                  <a:close/>
                </a:path>
                <a:path w="1907540" h="767079">
                  <a:moveTo>
                    <a:pt x="840154" y="597103"/>
                  </a:moveTo>
                  <a:lnTo>
                    <a:pt x="761795" y="597103"/>
                  </a:lnTo>
                  <a:lnTo>
                    <a:pt x="742016" y="597863"/>
                  </a:lnTo>
                  <a:lnTo>
                    <a:pt x="725870" y="599936"/>
                  </a:lnTo>
                  <a:lnTo>
                    <a:pt x="714985" y="603012"/>
                  </a:lnTo>
                  <a:lnTo>
                    <a:pt x="710995" y="606780"/>
                  </a:lnTo>
                  <a:lnTo>
                    <a:pt x="710995" y="616445"/>
                  </a:lnTo>
                  <a:lnTo>
                    <a:pt x="789354" y="616445"/>
                  </a:lnTo>
                  <a:lnTo>
                    <a:pt x="809132" y="615685"/>
                  </a:lnTo>
                  <a:lnTo>
                    <a:pt x="825279" y="613613"/>
                  </a:lnTo>
                  <a:lnTo>
                    <a:pt x="836163" y="610540"/>
                  </a:lnTo>
                  <a:lnTo>
                    <a:pt x="840154" y="606780"/>
                  </a:lnTo>
                  <a:lnTo>
                    <a:pt x="840154" y="597103"/>
                  </a:lnTo>
                  <a:close/>
                </a:path>
                <a:path w="1907540" h="767079">
                  <a:moveTo>
                    <a:pt x="581823" y="597103"/>
                  </a:moveTo>
                  <a:lnTo>
                    <a:pt x="503401" y="597103"/>
                  </a:lnTo>
                  <a:lnTo>
                    <a:pt x="483628" y="597863"/>
                  </a:lnTo>
                  <a:lnTo>
                    <a:pt x="467480" y="599936"/>
                  </a:lnTo>
                  <a:lnTo>
                    <a:pt x="456593" y="603012"/>
                  </a:lnTo>
                  <a:lnTo>
                    <a:pt x="452601" y="606780"/>
                  </a:lnTo>
                  <a:lnTo>
                    <a:pt x="452601" y="616445"/>
                  </a:lnTo>
                  <a:lnTo>
                    <a:pt x="531023" y="616445"/>
                  </a:lnTo>
                  <a:lnTo>
                    <a:pt x="550796" y="615685"/>
                  </a:lnTo>
                  <a:lnTo>
                    <a:pt x="566943" y="613613"/>
                  </a:lnTo>
                  <a:lnTo>
                    <a:pt x="577831" y="610540"/>
                  </a:lnTo>
                  <a:lnTo>
                    <a:pt x="581823" y="606780"/>
                  </a:lnTo>
                  <a:lnTo>
                    <a:pt x="581823" y="597103"/>
                  </a:lnTo>
                  <a:close/>
                </a:path>
                <a:path w="1907540" h="767079">
                  <a:moveTo>
                    <a:pt x="1830068" y="498030"/>
                  </a:moveTo>
                  <a:lnTo>
                    <a:pt x="1790168" y="544342"/>
                  </a:lnTo>
                  <a:lnTo>
                    <a:pt x="1755621" y="569442"/>
                  </a:lnTo>
                  <a:lnTo>
                    <a:pt x="1745626" y="573963"/>
                  </a:lnTo>
                  <a:lnTo>
                    <a:pt x="1739314" y="581583"/>
                  </a:lnTo>
                  <a:lnTo>
                    <a:pt x="1798588" y="562679"/>
                  </a:lnTo>
                  <a:lnTo>
                    <a:pt x="1832354" y="528726"/>
                  </a:lnTo>
                  <a:lnTo>
                    <a:pt x="1840057" y="507221"/>
                  </a:lnTo>
                  <a:lnTo>
                    <a:pt x="1838031" y="503529"/>
                  </a:lnTo>
                  <a:lnTo>
                    <a:pt x="1830068" y="498030"/>
                  </a:lnTo>
                  <a:close/>
                </a:path>
                <a:path w="1907540" h="767079">
                  <a:moveTo>
                    <a:pt x="1897365" y="257797"/>
                  </a:moveTo>
                  <a:lnTo>
                    <a:pt x="1887701" y="257797"/>
                  </a:lnTo>
                  <a:lnTo>
                    <a:pt x="1887777" y="350126"/>
                  </a:lnTo>
                  <a:lnTo>
                    <a:pt x="1886011" y="363588"/>
                  </a:lnTo>
                  <a:lnTo>
                    <a:pt x="1881986" y="379221"/>
                  </a:lnTo>
                  <a:lnTo>
                    <a:pt x="1885021" y="384822"/>
                  </a:lnTo>
                  <a:lnTo>
                    <a:pt x="1899550" y="388569"/>
                  </a:lnTo>
                  <a:lnTo>
                    <a:pt x="1907020" y="304338"/>
                  </a:lnTo>
                  <a:lnTo>
                    <a:pt x="1906270" y="286365"/>
                  </a:lnTo>
                  <a:lnTo>
                    <a:pt x="1904198" y="271497"/>
                  </a:lnTo>
                  <a:lnTo>
                    <a:pt x="1901126" y="261473"/>
                  </a:lnTo>
                  <a:lnTo>
                    <a:pt x="1897365" y="257797"/>
                  </a:lnTo>
                  <a:close/>
                </a:path>
                <a:path w="1907540" h="767079">
                  <a:moveTo>
                    <a:pt x="1897365" y="0"/>
                  </a:moveTo>
                  <a:lnTo>
                    <a:pt x="1887701" y="0"/>
                  </a:lnTo>
                  <a:lnTo>
                    <a:pt x="1887701" y="78104"/>
                  </a:lnTo>
                  <a:lnTo>
                    <a:pt x="1888459" y="97877"/>
                  </a:lnTo>
                  <a:lnTo>
                    <a:pt x="1890528" y="114025"/>
                  </a:lnTo>
                  <a:lnTo>
                    <a:pt x="1893599" y="124912"/>
                  </a:lnTo>
                  <a:lnTo>
                    <a:pt x="1897365" y="128904"/>
                  </a:lnTo>
                  <a:lnTo>
                    <a:pt x="1907030" y="128904"/>
                  </a:lnTo>
                  <a:lnTo>
                    <a:pt x="1907030" y="50799"/>
                  </a:lnTo>
                  <a:lnTo>
                    <a:pt x="1906270" y="31027"/>
                  </a:lnTo>
                  <a:lnTo>
                    <a:pt x="1904198" y="14879"/>
                  </a:lnTo>
                  <a:lnTo>
                    <a:pt x="1901126" y="3992"/>
                  </a:lnTo>
                  <a:lnTo>
                    <a:pt x="1897365" y="0"/>
                  </a:lnTo>
                  <a:close/>
                </a:path>
              </a:pathLst>
            </a:custGeom>
            <a:solidFill>
              <a:srgbClr val="CF20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539504"/>
              <a:ext cx="5759996" cy="518250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2538005"/>
              <a:ext cx="14400530" cy="0"/>
            </a:xfrm>
            <a:custGeom>
              <a:avLst/>
              <a:gdLst/>
              <a:ahLst/>
              <a:cxnLst/>
              <a:rect l="l" t="t" r="r" b="b"/>
              <a:pathLst>
                <a:path w="14400530">
                  <a:moveTo>
                    <a:pt x="0" y="0"/>
                  </a:moveTo>
                  <a:lnTo>
                    <a:pt x="14400021" y="0"/>
                  </a:lnTo>
                </a:path>
              </a:pathLst>
            </a:custGeom>
            <a:ln w="12700">
              <a:solidFill>
                <a:srgbClr val="7778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074674" y="3489678"/>
              <a:ext cx="2430780" cy="2430780"/>
            </a:xfrm>
            <a:custGeom>
              <a:avLst/>
              <a:gdLst/>
              <a:ahLst/>
              <a:cxnLst/>
              <a:rect l="l" t="t" r="r" b="b"/>
              <a:pathLst>
                <a:path w="2430779" h="2430779">
                  <a:moveTo>
                    <a:pt x="1220519" y="0"/>
                  </a:moveTo>
                  <a:lnTo>
                    <a:pt x="1174462" y="714"/>
                  </a:lnTo>
                  <a:lnTo>
                    <a:pt x="1128197" y="3203"/>
                  </a:lnTo>
                  <a:lnTo>
                    <a:pt x="1081766" y="7490"/>
                  </a:lnTo>
                  <a:lnTo>
                    <a:pt x="1035208" y="13601"/>
                  </a:lnTo>
                  <a:lnTo>
                    <a:pt x="988565" y="21561"/>
                  </a:lnTo>
                  <a:lnTo>
                    <a:pt x="941876" y="31396"/>
                  </a:lnTo>
                  <a:lnTo>
                    <a:pt x="895600" y="43023"/>
                  </a:lnTo>
                  <a:lnTo>
                    <a:pt x="850187" y="56316"/>
                  </a:lnTo>
                  <a:lnTo>
                    <a:pt x="805661" y="71232"/>
                  </a:lnTo>
                  <a:lnTo>
                    <a:pt x="762049" y="87733"/>
                  </a:lnTo>
                  <a:lnTo>
                    <a:pt x="719375" y="105778"/>
                  </a:lnTo>
                  <a:lnTo>
                    <a:pt x="677665" y="125325"/>
                  </a:lnTo>
                  <a:lnTo>
                    <a:pt x="636944" y="146335"/>
                  </a:lnTo>
                  <a:lnTo>
                    <a:pt x="597237" y="168767"/>
                  </a:lnTo>
                  <a:lnTo>
                    <a:pt x="558570" y="192580"/>
                  </a:lnTo>
                  <a:lnTo>
                    <a:pt x="520967" y="217735"/>
                  </a:lnTo>
                  <a:lnTo>
                    <a:pt x="484456" y="244190"/>
                  </a:lnTo>
                  <a:lnTo>
                    <a:pt x="449059" y="271905"/>
                  </a:lnTo>
                  <a:lnTo>
                    <a:pt x="414804" y="300840"/>
                  </a:lnTo>
                  <a:lnTo>
                    <a:pt x="381714" y="330954"/>
                  </a:lnTo>
                  <a:lnTo>
                    <a:pt x="349817" y="362206"/>
                  </a:lnTo>
                  <a:lnTo>
                    <a:pt x="319136" y="394556"/>
                  </a:lnTo>
                  <a:lnTo>
                    <a:pt x="289697" y="427965"/>
                  </a:lnTo>
                  <a:lnTo>
                    <a:pt x="261525" y="462390"/>
                  </a:lnTo>
                  <a:lnTo>
                    <a:pt x="234646" y="497792"/>
                  </a:lnTo>
                  <a:lnTo>
                    <a:pt x="209085" y="534130"/>
                  </a:lnTo>
                  <a:lnTo>
                    <a:pt x="184867" y="571363"/>
                  </a:lnTo>
                  <a:lnTo>
                    <a:pt x="162018" y="609452"/>
                  </a:lnTo>
                  <a:lnTo>
                    <a:pt x="140563" y="648356"/>
                  </a:lnTo>
                  <a:lnTo>
                    <a:pt x="120527" y="688033"/>
                  </a:lnTo>
                  <a:lnTo>
                    <a:pt x="101935" y="728445"/>
                  </a:lnTo>
                  <a:lnTo>
                    <a:pt x="84813" y="769549"/>
                  </a:lnTo>
                  <a:lnTo>
                    <a:pt x="69187" y="811306"/>
                  </a:lnTo>
                  <a:lnTo>
                    <a:pt x="55080" y="853676"/>
                  </a:lnTo>
                  <a:lnTo>
                    <a:pt x="42520" y="896617"/>
                  </a:lnTo>
                  <a:lnTo>
                    <a:pt x="31530" y="940089"/>
                  </a:lnTo>
                  <a:lnTo>
                    <a:pt x="22137" y="984052"/>
                  </a:lnTo>
                  <a:lnTo>
                    <a:pt x="14365" y="1028466"/>
                  </a:lnTo>
                  <a:lnTo>
                    <a:pt x="8240" y="1073289"/>
                  </a:lnTo>
                  <a:lnTo>
                    <a:pt x="3787" y="1118481"/>
                  </a:lnTo>
                  <a:lnTo>
                    <a:pt x="1032" y="1164002"/>
                  </a:lnTo>
                  <a:lnTo>
                    <a:pt x="0" y="1209811"/>
                  </a:lnTo>
                  <a:lnTo>
                    <a:pt x="715" y="1255869"/>
                  </a:lnTo>
                  <a:lnTo>
                    <a:pt x="3204" y="1302133"/>
                  </a:lnTo>
                  <a:lnTo>
                    <a:pt x="7492" y="1348564"/>
                  </a:lnTo>
                  <a:lnTo>
                    <a:pt x="13604" y="1395122"/>
                  </a:lnTo>
                  <a:lnTo>
                    <a:pt x="21565" y="1441765"/>
                  </a:lnTo>
                  <a:lnTo>
                    <a:pt x="31400" y="1488454"/>
                  </a:lnTo>
                  <a:lnTo>
                    <a:pt x="43028" y="1534730"/>
                  </a:lnTo>
                  <a:lnTo>
                    <a:pt x="56320" y="1580143"/>
                  </a:lnTo>
                  <a:lnTo>
                    <a:pt x="71237" y="1624669"/>
                  </a:lnTo>
                  <a:lnTo>
                    <a:pt x="87738" y="1668281"/>
                  </a:lnTo>
                  <a:lnTo>
                    <a:pt x="105782" y="1710955"/>
                  </a:lnTo>
                  <a:lnTo>
                    <a:pt x="125330" y="1752666"/>
                  </a:lnTo>
                  <a:lnTo>
                    <a:pt x="146340" y="1793387"/>
                  </a:lnTo>
                  <a:lnTo>
                    <a:pt x="168771" y="1833094"/>
                  </a:lnTo>
                  <a:lnTo>
                    <a:pt x="192585" y="1871761"/>
                  </a:lnTo>
                  <a:lnTo>
                    <a:pt x="217739" y="1909363"/>
                  </a:lnTo>
                  <a:lnTo>
                    <a:pt x="244195" y="1945875"/>
                  </a:lnTo>
                  <a:lnTo>
                    <a:pt x="271910" y="1981271"/>
                  </a:lnTo>
                  <a:lnTo>
                    <a:pt x="300844" y="2015527"/>
                  </a:lnTo>
                  <a:lnTo>
                    <a:pt x="330958" y="2048616"/>
                  </a:lnTo>
                  <a:lnTo>
                    <a:pt x="362211" y="2080514"/>
                  </a:lnTo>
                  <a:lnTo>
                    <a:pt x="394561" y="2111195"/>
                  </a:lnTo>
                  <a:lnTo>
                    <a:pt x="427969" y="2140634"/>
                  </a:lnTo>
                  <a:lnTo>
                    <a:pt x="462394" y="2168805"/>
                  </a:lnTo>
                  <a:lnTo>
                    <a:pt x="497796" y="2195684"/>
                  </a:lnTo>
                  <a:lnTo>
                    <a:pt x="534134" y="2221245"/>
                  </a:lnTo>
                  <a:lnTo>
                    <a:pt x="571368" y="2245463"/>
                  </a:lnTo>
                  <a:lnTo>
                    <a:pt x="609457" y="2268312"/>
                  </a:lnTo>
                  <a:lnTo>
                    <a:pt x="648360" y="2289767"/>
                  </a:lnTo>
                  <a:lnTo>
                    <a:pt x="688038" y="2309803"/>
                  </a:lnTo>
                  <a:lnTo>
                    <a:pt x="728449" y="2328395"/>
                  </a:lnTo>
                  <a:lnTo>
                    <a:pt x="769554" y="2345517"/>
                  </a:lnTo>
                  <a:lnTo>
                    <a:pt x="811311" y="2361144"/>
                  </a:lnTo>
                  <a:lnTo>
                    <a:pt x="853680" y="2375250"/>
                  </a:lnTo>
                  <a:lnTo>
                    <a:pt x="896621" y="2387811"/>
                  </a:lnTo>
                  <a:lnTo>
                    <a:pt x="940094" y="2398800"/>
                  </a:lnTo>
                  <a:lnTo>
                    <a:pt x="984057" y="2408194"/>
                  </a:lnTo>
                  <a:lnTo>
                    <a:pt x="1028470" y="2415965"/>
                  </a:lnTo>
                  <a:lnTo>
                    <a:pt x="1073293" y="2422090"/>
                  </a:lnTo>
                  <a:lnTo>
                    <a:pt x="1118486" y="2426543"/>
                  </a:lnTo>
                  <a:lnTo>
                    <a:pt x="1164007" y="2429298"/>
                  </a:lnTo>
                  <a:lnTo>
                    <a:pt x="1209816" y="2430331"/>
                  </a:lnTo>
                  <a:lnTo>
                    <a:pt x="1255873" y="2429615"/>
                  </a:lnTo>
                  <a:lnTo>
                    <a:pt x="1302138" y="2427126"/>
                  </a:lnTo>
                  <a:lnTo>
                    <a:pt x="1348569" y="2422838"/>
                  </a:lnTo>
                  <a:lnTo>
                    <a:pt x="1395127" y="2416727"/>
                  </a:lnTo>
                  <a:lnTo>
                    <a:pt x="1441770" y="2408765"/>
                  </a:lnTo>
                  <a:lnTo>
                    <a:pt x="1488459" y="2398930"/>
                  </a:lnTo>
                  <a:lnTo>
                    <a:pt x="1534734" y="2387302"/>
                  </a:lnTo>
                  <a:lnTo>
                    <a:pt x="1580146" y="2374010"/>
                  </a:lnTo>
                  <a:lnTo>
                    <a:pt x="1624671" y="2359093"/>
                  </a:lnTo>
                  <a:lnTo>
                    <a:pt x="1668283" y="2342593"/>
                  </a:lnTo>
                  <a:lnTo>
                    <a:pt x="1710956" y="2324548"/>
                  </a:lnTo>
                  <a:lnTo>
                    <a:pt x="1752666" y="2305001"/>
                  </a:lnTo>
                  <a:lnTo>
                    <a:pt x="1793386" y="2283992"/>
                  </a:lnTo>
                  <a:lnTo>
                    <a:pt x="1833092" y="2261560"/>
                  </a:lnTo>
                  <a:lnTo>
                    <a:pt x="1871759" y="2237747"/>
                  </a:lnTo>
                  <a:lnTo>
                    <a:pt x="1909361" y="2212592"/>
                  </a:lnTo>
                  <a:lnTo>
                    <a:pt x="1945872" y="2186138"/>
                  </a:lnTo>
                  <a:lnTo>
                    <a:pt x="1981268" y="2158423"/>
                  </a:lnTo>
                  <a:lnTo>
                    <a:pt x="2015523" y="2129488"/>
                  </a:lnTo>
                  <a:lnTo>
                    <a:pt x="2048612" y="2099375"/>
                  </a:lnTo>
                  <a:lnTo>
                    <a:pt x="2080510" y="2068123"/>
                  </a:lnTo>
                  <a:lnTo>
                    <a:pt x="2111190" y="2035773"/>
                  </a:lnTo>
                  <a:lnTo>
                    <a:pt x="2140629" y="2002365"/>
                  </a:lnTo>
                  <a:lnTo>
                    <a:pt x="2168801" y="1967940"/>
                  </a:lnTo>
                  <a:lnTo>
                    <a:pt x="2195680" y="1932538"/>
                  </a:lnTo>
                  <a:lnTo>
                    <a:pt x="2221240" y="1896200"/>
                  </a:lnTo>
                  <a:lnTo>
                    <a:pt x="2245458" y="1858967"/>
                  </a:lnTo>
                  <a:lnTo>
                    <a:pt x="2268307" y="1820878"/>
                  </a:lnTo>
                  <a:lnTo>
                    <a:pt x="2289763" y="1781975"/>
                  </a:lnTo>
                  <a:lnTo>
                    <a:pt x="2309799" y="1742298"/>
                  </a:lnTo>
                  <a:lnTo>
                    <a:pt x="2328391" y="1701887"/>
                  </a:lnTo>
                  <a:lnTo>
                    <a:pt x="2345513" y="1660782"/>
                  </a:lnTo>
                  <a:lnTo>
                    <a:pt x="2361140" y="1619025"/>
                  </a:lnTo>
                  <a:lnTo>
                    <a:pt x="2375246" y="1576656"/>
                  </a:lnTo>
                  <a:lnTo>
                    <a:pt x="2387807" y="1533714"/>
                  </a:lnTo>
                  <a:lnTo>
                    <a:pt x="2398797" y="1490242"/>
                  </a:lnTo>
                  <a:lnTo>
                    <a:pt x="2408191" y="1446279"/>
                  </a:lnTo>
                  <a:lnTo>
                    <a:pt x="2415963" y="1401865"/>
                  </a:lnTo>
                  <a:lnTo>
                    <a:pt x="2422089" y="1357042"/>
                  </a:lnTo>
                  <a:lnTo>
                    <a:pt x="2426542" y="1311849"/>
                  </a:lnTo>
                  <a:lnTo>
                    <a:pt x="2429298" y="1266328"/>
                  </a:lnTo>
                  <a:lnTo>
                    <a:pt x="2430331" y="1220518"/>
                  </a:lnTo>
                  <a:lnTo>
                    <a:pt x="2429616" y="1174460"/>
                  </a:lnTo>
                  <a:lnTo>
                    <a:pt x="2427127" y="1128195"/>
                  </a:lnTo>
                  <a:lnTo>
                    <a:pt x="2422840" y="1081764"/>
                  </a:lnTo>
                  <a:lnTo>
                    <a:pt x="2416729" y="1035205"/>
                  </a:lnTo>
                  <a:lnTo>
                    <a:pt x="2408769" y="988561"/>
                  </a:lnTo>
                  <a:lnTo>
                    <a:pt x="2398934" y="941871"/>
                  </a:lnTo>
                  <a:lnTo>
                    <a:pt x="2387307" y="895596"/>
                  </a:lnTo>
                  <a:lnTo>
                    <a:pt x="2374015" y="850184"/>
                  </a:lnTo>
                  <a:lnTo>
                    <a:pt x="2359098" y="805659"/>
                  </a:lnTo>
                  <a:lnTo>
                    <a:pt x="2342597" y="762047"/>
                  </a:lnTo>
                  <a:lnTo>
                    <a:pt x="2324553" y="719374"/>
                  </a:lnTo>
                  <a:lnTo>
                    <a:pt x="2305005" y="677665"/>
                  </a:lnTo>
                  <a:lnTo>
                    <a:pt x="2283995" y="636944"/>
                  </a:lnTo>
                  <a:lnTo>
                    <a:pt x="2261563" y="597238"/>
                  </a:lnTo>
                  <a:lnTo>
                    <a:pt x="2237750" y="558571"/>
                  </a:lnTo>
                  <a:lnTo>
                    <a:pt x="2212595" y="520970"/>
                  </a:lnTo>
                  <a:lnTo>
                    <a:pt x="2186140" y="484458"/>
                  </a:lnTo>
                  <a:lnTo>
                    <a:pt x="2158425" y="449062"/>
                  </a:lnTo>
                  <a:lnTo>
                    <a:pt x="2129491" y="414807"/>
                  </a:lnTo>
                  <a:lnTo>
                    <a:pt x="2099377" y="381718"/>
                  </a:lnTo>
                  <a:lnTo>
                    <a:pt x="2068124" y="349821"/>
                  </a:lnTo>
                  <a:lnTo>
                    <a:pt x="2035774" y="319140"/>
                  </a:lnTo>
                  <a:lnTo>
                    <a:pt x="2002366" y="289701"/>
                  </a:lnTo>
                  <a:lnTo>
                    <a:pt x="1967940" y="261530"/>
                  </a:lnTo>
                  <a:lnTo>
                    <a:pt x="1932539" y="234651"/>
                  </a:lnTo>
                  <a:lnTo>
                    <a:pt x="1896201" y="209090"/>
                  </a:lnTo>
                  <a:lnTo>
                    <a:pt x="1858967" y="184872"/>
                  </a:lnTo>
                  <a:lnTo>
                    <a:pt x="1820878" y="162023"/>
                  </a:lnTo>
                  <a:lnTo>
                    <a:pt x="1781975" y="140568"/>
                  </a:lnTo>
                  <a:lnTo>
                    <a:pt x="1742297" y="120531"/>
                  </a:lnTo>
                  <a:lnTo>
                    <a:pt x="1701886" y="101940"/>
                  </a:lnTo>
                  <a:lnTo>
                    <a:pt x="1660781" y="84818"/>
                  </a:lnTo>
                  <a:lnTo>
                    <a:pt x="1619024" y="69191"/>
                  </a:lnTo>
                  <a:lnTo>
                    <a:pt x="1576655" y="55084"/>
                  </a:lnTo>
                  <a:lnTo>
                    <a:pt x="1533713" y="42523"/>
                  </a:lnTo>
                  <a:lnTo>
                    <a:pt x="1490241" y="31533"/>
                  </a:lnTo>
                  <a:lnTo>
                    <a:pt x="1446278" y="22139"/>
                  </a:lnTo>
                  <a:lnTo>
                    <a:pt x="1401865" y="14367"/>
                  </a:lnTo>
                  <a:lnTo>
                    <a:pt x="1357042" y="8242"/>
                  </a:lnTo>
                  <a:lnTo>
                    <a:pt x="1311849" y="3788"/>
                  </a:lnTo>
                  <a:lnTo>
                    <a:pt x="1266328" y="1033"/>
                  </a:lnTo>
                  <a:lnTo>
                    <a:pt x="1220519" y="0"/>
                  </a:lnTo>
                  <a:close/>
                </a:path>
              </a:pathLst>
            </a:custGeom>
            <a:solidFill>
              <a:srgbClr val="CF20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873005" y="6191999"/>
              <a:ext cx="4527016" cy="460800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8143202" y="3308752"/>
            <a:ext cx="4753610" cy="17106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50" spc="50" dirty="0">
                <a:solidFill>
                  <a:srgbClr val="231F20"/>
                </a:solidFill>
                <a:latin typeface="Verdana"/>
                <a:cs typeface="Verdana"/>
              </a:rPr>
              <a:t>Espace </a:t>
            </a:r>
            <a:r>
              <a:rPr sz="2850" spc="95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850" spc="-5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850" spc="65" dirty="0">
                <a:solidFill>
                  <a:srgbClr val="231F20"/>
                </a:solidFill>
                <a:latin typeface="Verdana"/>
                <a:cs typeface="Verdana"/>
              </a:rPr>
              <a:t>co-working</a:t>
            </a:r>
            <a:endParaRPr sz="2850" dirty="0">
              <a:latin typeface="Verdana"/>
              <a:cs typeface="Verdana"/>
            </a:endParaRPr>
          </a:p>
          <a:p>
            <a:pPr marL="12700">
              <a:lnSpc>
                <a:spcPts val="4860"/>
              </a:lnSpc>
              <a:spcBef>
                <a:spcPts val="130"/>
              </a:spcBef>
            </a:pPr>
            <a:r>
              <a:rPr sz="4100" dirty="0">
                <a:solidFill>
                  <a:srgbClr val="231F20"/>
                </a:solidFill>
                <a:latin typeface="Impact"/>
                <a:cs typeface="Impact"/>
              </a:rPr>
              <a:t>12 m² </a:t>
            </a:r>
            <a:r>
              <a:rPr sz="2850" spc="95" dirty="0">
                <a:solidFill>
                  <a:srgbClr val="231F20"/>
                </a:solidFill>
                <a:latin typeface="Verdana"/>
                <a:cs typeface="Verdana"/>
              </a:rPr>
              <a:t>de </a:t>
            </a:r>
            <a:r>
              <a:rPr sz="2850" spc="5" dirty="0">
                <a:solidFill>
                  <a:srgbClr val="231F20"/>
                </a:solidFill>
                <a:latin typeface="Verdana"/>
                <a:cs typeface="Verdana"/>
              </a:rPr>
              <a:t>bureaux</a:t>
            </a:r>
            <a:r>
              <a:rPr sz="2850" spc="-53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850" spc="30" dirty="0">
                <a:solidFill>
                  <a:srgbClr val="231F20"/>
                </a:solidFill>
                <a:latin typeface="Verdana"/>
                <a:cs typeface="Verdana"/>
              </a:rPr>
              <a:t>neufs</a:t>
            </a:r>
            <a:endParaRPr sz="2850" dirty="0">
              <a:latin typeface="Verdana"/>
              <a:cs typeface="Verdana"/>
            </a:endParaRPr>
          </a:p>
          <a:p>
            <a:pPr marL="12700">
              <a:lnSpc>
                <a:spcPts val="4860"/>
              </a:lnSpc>
            </a:pPr>
            <a:r>
              <a:rPr sz="2850" spc="-45" dirty="0">
                <a:solidFill>
                  <a:srgbClr val="231F20"/>
                </a:solidFill>
                <a:latin typeface="Verdana"/>
                <a:cs typeface="Verdana"/>
              </a:rPr>
              <a:t>à </a:t>
            </a:r>
            <a:r>
              <a:rPr sz="2850" spc="-5" dirty="0">
                <a:solidFill>
                  <a:srgbClr val="231F20"/>
                </a:solidFill>
                <a:latin typeface="Verdana"/>
                <a:cs typeface="Verdana"/>
              </a:rPr>
              <a:t>partir </a:t>
            </a:r>
            <a:r>
              <a:rPr sz="2850" spc="95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850" spc="-6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4100" dirty="0">
                <a:solidFill>
                  <a:srgbClr val="231F20"/>
                </a:solidFill>
                <a:latin typeface="Impact"/>
                <a:cs typeface="Impact"/>
              </a:rPr>
              <a:t>110 € </a:t>
            </a:r>
            <a:r>
              <a:rPr sz="4100" spc="75" dirty="0">
                <a:solidFill>
                  <a:srgbClr val="231F20"/>
                </a:solidFill>
                <a:latin typeface="Impact"/>
                <a:cs typeface="Impact"/>
              </a:rPr>
              <a:t>HT</a:t>
            </a:r>
            <a:r>
              <a:rPr sz="2850" spc="75" dirty="0">
                <a:solidFill>
                  <a:srgbClr val="231F20"/>
                </a:solidFill>
                <a:latin typeface="Verdana"/>
                <a:cs typeface="Verdana"/>
              </a:rPr>
              <a:t>/mois</a:t>
            </a:r>
            <a:endParaRPr sz="2850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282163" y="409371"/>
            <a:ext cx="354330" cy="353060"/>
          </a:xfrm>
          <a:custGeom>
            <a:avLst/>
            <a:gdLst/>
            <a:ahLst/>
            <a:cxnLst/>
            <a:rect l="l" t="t" r="r" b="b"/>
            <a:pathLst>
              <a:path w="354329" h="353059">
                <a:moveTo>
                  <a:pt x="177355" y="0"/>
                </a:moveTo>
                <a:lnTo>
                  <a:pt x="121077" y="7973"/>
                </a:lnTo>
                <a:lnTo>
                  <a:pt x="76154" y="29426"/>
                </a:lnTo>
                <a:lnTo>
                  <a:pt x="42086" y="60658"/>
                </a:lnTo>
                <a:lnTo>
                  <a:pt x="18371" y="97966"/>
                </a:lnTo>
                <a:lnTo>
                  <a:pt x="4509" y="137650"/>
                </a:lnTo>
                <a:lnTo>
                  <a:pt x="0" y="176009"/>
                </a:lnTo>
                <a:lnTo>
                  <a:pt x="4371" y="217247"/>
                </a:lnTo>
                <a:lnTo>
                  <a:pt x="17870" y="257886"/>
                </a:lnTo>
                <a:lnTo>
                  <a:pt x="41071" y="294849"/>
                </a:lnTo>
                <a:lnTo>
                  <a:pt x="74551" y="325060"/>
                </a:lnTo>
                <a:lnTo>
                  <a:pt x="118886" y="345442"/>
                </a:lnTo>
                <a:lnTo>
                  <a:pt x="174650" y="352920"/>
                </a:lnTo>
                <a:lnTo>
                  <a:pt x="225622" y="346285"/>
                </a:lnTo>
                <a:lnTo>
                  <a:pt x="250167" y="335813"/>
                </a:lnTo>
                <a:lnTo>
                  <a:pt x="186804" y="335813"/>
                </a:lnTo>
                <a:lnTo>
                  <a:pt x="140709" y="327951"/>
                </a:lnTo>
                <a:lnTo>
                  <a:pt x="101097" y="305332"/>
                </a:lnTo>
                <a:lnTo>
                  <a:pt x="70128" y="269403"/>
                </a:lnTo>
                <a:lnTo>
                  <a:pt x="49962" y="221613"/>
                </a:lnTo>
                <a:lnTo>
                  <a:pt x="42760" y="163410"/>
                </a:lnTo>
                <a:lnTo>
                  <a:pt x="49213" y="110149"/>
                </a:lnTo>
                <a:lnTo>
                  <a:pt x="67376" y="68686"/>
                </a:lnTo>
                <a:lnTo>
                  <a:pt x="95457" y="39043"/>
                </a:lnTo>
                <a:lnTo>
                  <a:pt x="131664" y="21242"/>
                </a:lnTo>
                <a:lnTo>
                  <a:pt x="174205" y="15303"/>
                </a:lnTo>
                <a:lnTo>
                  <a:pt x="253816" y="15303"/>
                </a:lnTo>
                <a:lnTo>
                  <a:pt x="225626" y="5221"/>
                </a:lnTo>
                <a:lnTo>
                  <a:pt x="177355" y="0"/>
                </a:lnTo>
                <a:close/>
              </a:path>
              <a:path w="354329" h="353059">
                <a:moveTo>
                  <a:pt x="253816" y="15303"/>
                </a:moveTo>
                <a:lnTo>
                  <a:pt x="174205" y="15303"/>
                </a:lnTo>
                <a:lnTo>
                  <a:pt x="215747" y="22207"/>
                </a:lnTo>
                <a:lnTo>
                  <a:pt x="253098" y="42660"/>
                </a:lnTo>
                <a:lnTo>
                  <a:pt x="283362" y="76271"/>
                </a:lnTo>
                <a:lnTo>
                  <a:pt x="303644" y="122649"/>
                </a:lnTo>
                <a:lnTo>
                  <a:pt x="311048" y="181406"/>
                </a:lnTo>
                <a:lnTo>
                  <a:pt x="302016" y="247769"/>
                </a:lnTo>
                <a:lnTo>
                  <a:pt x="278982" y="292350"/>
                </a:lnTo>
                <a:lnTo>
                  <a:pt x="248039" y="319190"/>
                </a:lnTo>
                <a:lnTo>
                  <a:pt x="215282" y="332331"/>
                </a:lnTo>
                <a:lnTo>
                  <a:pt x="186804" y="335813"/>
                </a:lnTo>
                <a:lnTo>
                  <a:pt x="250167" y="335813"/>
                </a:lnTo>
                <a:lnTo>
                  <a:pt x="305133" y="298678"/>
                </a:lnTo>
                <a:lnTo>
                  <a:pt x="331797" y="261358"/>
                </a:lnTo>
                <a:lnTo>
                  <a:pt x="348483" y="217459"/>
                </a:lnTo>
                <a:lnTo>
                  <a:pt x="354253" y="168808"/>
                </a:lnTo>
                <a:lnTo>
                  <a:pt x="348183" y="119888"/>
                </a:lnTo>
                <a:lnTo>
                  <a:pt x="330898" y="78431"/>
                </a:lnTo>
                <a:lnTo>
                  <a:pt x="303785" y="45075"/>
                </a:lnTo>
                <a:lnTo>
                  <a:pt x="268232" y="20459"/>
                </a:lnTo>
                <a:lnTo>
                  <a:pt x="253816" y="153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9782809" y="306006"/>
            <a:ext cx="1138555" cy="549910"/>
            <a:chOff x="9782809" y="306006"/>
            <a:chExt cx="1138555" cy="549910"/>
          </a:xfrm>
        </p:grpSpPr>
        <p:sp>
          <p:nvSpPr>
            <p:cNvPr id="12" name="object 12"/>
            <p:cNvSpPr/>
            <p:nvPr/>
          </p:nvSpPr>
          <p:spPr>
            <a:xfrm>
              <a:off x="9782810" y="409371"/>
              <a:ext cx="1138555" cy="353060"/>
            </a:xfrm>
            <a:custGeom>
              <a:avLst/>
              <a:gdLst/>
              <a:ahLst/>
              <a:cxnLst/>
              <a:rect l="l" t="t" r="r" b="b"/>
              <a:pathLst>
                <a:path w="1138554" h="353059">
                  <a:moveTo>
                    <a:pt x="340309" y="341668"/>
                  </a:moveTo>
                  <a:lnTo>
                    <a:pt x="338505" y="340321"/>
                  </a:lnTo>
                  <a:lnTo>
                    <a:pt x="327253" y="340321"/>
                  </a:lnTo>
                  <a:lnTo>
                    <a:pt x="318693" y="338963"/>
                  </a:lnTo>
                  <a:lnTo>
                    <a:pt x="281025" y="322199"/>
                  </a:lnTo>
                  <a:lnTo>
                    <a:pt x="243319" y="283425"/>
                  </a:lnTo>
                  <a:lnTo>
                    <a:pt x="196672" y="225348"/>
                  </a:lnTo>
                  <a:lnTo>
                    <a:pt x="178219" y="201663"/>
                  </a:lnTo>
                  <a:lnTo>
                    <a:pt x="170154" y="191312"/>
                  </a:lnTo>
                  <a:lnTo>
                    <a:pt x="172669" y="188620"/>
                  </a:lnTo>
                  <a:lnTo>
                    <a:pt x="195745" y="163995"/>
                  </a:lnTo>
                  <a:lnTo>
                    <a:pt x="212572" y="137807"/>
                  </a:lnTo>
                  <a:lnTo>
                    <a:pt x="221805" y="112382"/>
                  </a:lnTo>
                  <a:lnTo>
                    <a:pt x="224624" y="87337"/>
                  </a:lnTo>
                  <a:lnTo>
                    <a:pt x="221348" y="65811"/>
                  </a:lnTo>
                  <a:lnTo>
                    <a:pt x="213309" y="48120"/>
                  </a:lnTo>
                  <a:lnTo>
                    <a:pt x="203149" y="34734"/>
                  </a:lnTo>
                  <a:lnTo>
                    <a:pt x="193560" y="26111"/>
                  </a:lnTo>
                  <a:lnTo>
                    <a:pt x="186804" y="22440"/>
                  </a:lnTo>
                  <a:lnTo>
                    <a:pt x="186804" y="110744"/>
                  </a:lnTo>
                  <a:lnTo>
                    <a:pt x="184721" y="134493"/>
                  </a:lnTo>
                  <a:lnTo>
                    <a:pt x="159346" y="180060"/>
                  </a:lnTo>
                  <a:lnTo>
                    <a:pt x="125590" y="188620"/>
                  </a:lnTo>
                  <a:lnTo>
                    <a:pt x="110794" y="188074"/>
                  </a:lnTo>
                  <a:lnTo>
                    <a:pt x="75171" y="178257"/>
                  </a:lnTo>
                  <a:lnTo>
                    <a:pt x="75171" y="26111"/>
                  </a:lnTo>
                  <a:lnTo>
                    <a:pt x="108927" y="20713"/>
                  </a:lnTo>
                  <a:lnTo>
                    <a:pt x="141414" y="26873"/>
                  </a:lnTo>
                  <a:lnTo>
                    <a:pt x="165925" y="44627"/>
                  </a:lnTo>
                  <a:lnTo>
                    <a:pt x="181406" y="72948"/>
                  </a:lnTo>
                  <a:lnTo>
                    <a:pt x="186804" y="110744"/>
                  </a:lnTo>
                  <a:lnTo>
                    <a:pt x="186804" y="22440"/>
                  </a:lnTo>
                  <a:lnTo>
                    <a:pt x="137693" y="7658"/>
                  </a:lnTo>
                  <a:lnTo>
                    <a:pt x="111188" y="6311"/>
                  </a:lnTo>
                  <a:lnTo>
                    <a:pt x="97688" y="6527"/>
                  </a:lnTo>
                  <a:lnTo>
                    <a:pt x="58064" y="7658"/>
                  </a:lnTo>
                  <a:lnTo>
                    <a:pt x="23355" y="6527"/>
                  </a:lnTo>
                  <a:lnTo>
                    <a:pt x="7188" y="6311"/>
                  </a:lnTo>
                  <a:lnTo>
                    <a:pt x="2247" y="6311"/>
                  </a:lnTo>
                  <a:lnTo>
                    <a:pt x="0" y="7200"/>
                  </a:lnTo>
                  <a:lnTo>
                    <a:pt x="0" y="11709"/>
                  </a:lnTo>
                  <a:lnTo>
                    <a:pt x="1803" y="12611"/>
                  </a:lnTo>
                  <a:lnTo>
                    <a:pt x="7645" y="12611"/>
                  </a:lnTo>
                  <a:lnTo>
                    <a:pt x="15303" y="13055"/>
                  </a:lnTo>
                  <a:lnTo>
                    <a:pt x="38773" y="51015"/>
                  </a:lnTo>
                  <a:lnTo>
                    <a:pt x="39027" y="256197"/>
                  </a:lnTo>
                  <a:lnTo>
                    <a:pt x="38862" y="274040"/>
                  </a:lnTo>
                  <a:lnTo>
                    <a:pt x="36893" y="313766"/>
                  </a:lnTo>
                  <a:lnTo>
                    <a:pt x="14401" y="340321"/>
                  </a:lnTo>
                  <a:lnTo>
                    <a:pt x="7645" y="340321"/>
                  </a:lnTo>
                  <a:lnTo>
                    <a:pt x="6743" y="341668"/>
                  </a:lnTo>
                  <a:lnTo>
                    <a:pt x="6743" y="345706"/>
                  </a:lnTo>
                  <a:lnTo>
                    <a:pt x="9004" y="346621"/>
                  </a:lnTo>
                  <a:lnTo>
                    <a:pt x="13957" y="346621"/>
                  </a:lnTo>
                  <a:lnTo>
                    <a:pt x="26187" y="346417"/>
                  </a:lnTo>
                  <a:lnTo>
                    <a:pt x="56261" y="345262"/>
                  </a:lnTo>
                  <a:lnTo>
                    <a:pt x="92849" y="346417"/>
                  </a:lnTo>
                  <a:lnTo>
                    <a:pt x="111633" y="346621"/>
                  </a:lnTo>
                  <a:lnTo>
                    <a:pt x="116586" y="346621"/>
                  </a:lnTo>
                  <a:lnTo>
                    <a:pt x="118833" y="345262"/>
                  </a:lnTo>
                  <a:lnTo>
                    <a:pt x="118833" y="341668"/>
                  </a:lnTo>
                  <a:lnTo>
                    <a:pt x="117932" y="340321"/>
                  </a:lnTo>
                  <a:lnTo>
                    <a:pt x="111188" y="340321"/>
                  </a:lnTo>
                  <a:lnTo>
                    <a:pt x="101282" y="339420"/>
                  </a:lnTo>
                  <a:lnTo>
                    <a:pt x="76111" y="296595"/>
                  </a:lnTo>
                  <a:lnTo>
                    <a:pt x="75285" y="256197"/>
                  </a:lnTo>
                  <a:lnTo>
                    <a:pt x="75171" y="203022"/>
                  </a:lnTo>
                  <a:lnTo>
                    <a:pt x="76073" y="201663"/>
                  </a:lnTo>
                  <a:lnTo>
                    <a:pt x="78320" y="201663"/>
                  </a:lnTo>
                  <a:lnTo>
                    <a:pt x="133692" y="202565"/>
                  </a:lnTo>
                  <a:lnTo>
                    <a:pt x="136385" y="202565"/>
                  </a:lnTo>
                  <a:lnTo>
                    <a:pt x="137744" y="203466"/>
                  </a:lnTo>
                  <a:lnTo>
                    <a:pt x="139547" y="205270"/>
                  </a:lnTo>
                  <a:lnTo>
                    <a:pt x="148336" y="217144"/>
                  </a:lnTo>
                  <a:lnTo>
                    <a:pt x="174218" y="252691"/>
                  </a:lnTo>
                  <a:lnTo>
                    <a:pt x="188607" y="271894"/>
                  </a:lnTo>
                  <a:lnTo>
                    <a:pt x="221348" y="313766"/>
                  </a:lnTo>
                  <a:lnTo>
                    <a:pt x="258292" y="342061"/>
                  </a:lnTo>
                  <a:lnTo>
                    <a:pt x="297548" y="346621"/>
                  </a:lnTo>
                  <a:lnTo>
                    <a:pt x="337604" y="346621"/>
                  </a:lnTo>
                  <a:lnTo>
                    <a:pt x="340309" y="345706"/>
                  </a:lnTo>
                  <a:lnTo>
                    <a:pt x="340309" y="341668"/>
                  </a:lnTo>
                  <a:close/>
                </a:path>
                <a:path w="1138554" h="353059">
                  <a:moveTo>
                    <a:pt x="1138174" y="168808"/>
                  </a:moveTo>
                  <a:lnTo>
                    <a:pt x="1132090" y="119900"/>
                  </a:lnTo>
                  <a:lnTo>
                    <a:pt x="1114806" y="78435"/>
                  </a:lnTo>
                  <a:lnTo>
                    <a:pt x="1094955" y="54025"/>
                  </a:lnTo>
                  <a:lnTo>
                    <a:pt x="1094955" y="181406"/>
                  </a:lnTo>
                  <a:lnTo>
                    <a:pt x="1085913" y="247777"/>
                  </a:lnTo>
                  <a:lnTo>
                    <a:pt x="1062888" y="292354"/>
                  </a:lnTo>
                  <a:lnTo>
                    <a:pt x="1031938" y="319201"/>
                  </a:lnTo>
                  <a:lnTo>
                    <a:pt x="999185" y="332333"/>
                  </a:lnTo>
                  <a:lnTo>
                    <a:pt x="970711" y="335813"/>
                  </a:lnTo>
                  <a:lnTo>
                    <a:pt x="924610" y="327952"/>
                  </a:lnTo>
                  <a:lnTo>
                    <a:pt x="884999" y="305333"/>
                  </a:lnTo>
                  <a:lnTo>
                    <a:pt x="854024" y="269405"/>
                  </a:lnTo>
                  <a:lnTo>
                    <a:pt x="833869" y="221615"/>
                  </a:lnTo>
                  <a:lnTo>
                    <a:pt x="826668" y="163410"/>
                  </a:lnTo>
                  <a:lnTo>
                    <a:pt x="833120" y="110159"/>
                  </a:lnTo>
                  <a:lnTo>
                    <a:pt x="851281" y="68694"/>
                  </a:lnTo>
                  <a:lnTo>
                    <a:pt x="879360" y="39052"/>
                  </a:lnTo>
                  <a:lnTo>
                    <a:pt x="915568" y="21247"/>
                  </a:lnTo>
                  <a:lnTo>
                    <a:pt x="958113" y="15303"/>
                  </a:lnTo>
                  <a:lnTo>
                    <a:pt x="999655" y="22212"/>
                  </a:lnTo>
                  <a:lnTo>
                    <a:pt x="1037005" y="42672"/>
                  </a:lnTo>
                  <a:lnTo>
                    <a:pt x="1067269" y="76276"/>
                  </a:lnTo>
                  <a:lnTo>
                    <a:pt x="1087551" y="122656"/>
                  </a:lnTo>
                  <a:lnTo>
                    <a:pt x="1094955" y="181406"/>
                  </a:lnTo>
                  <a:lnTo>
                    <a:pt x="1094955" y="54025"/>
                  </a:lnTo>
                  <a:lnTo>
                    <a:pt x="1052131" y="20459"/>
                  </a:lnTo>
                  <a:lnTo>
                    <a:pt x="1009523" y="5232"/>
                  </a:lnTo>
                  <a:lnTo>
                    <a:pt x="961263" y="0"/>
                  </a:lnTo>
                  <a:lnTo>
                    <a:pt x="904976" y="7975"/>
                  </a:lnTo>
                  <a:lnTo>
                    <a:pt x="860056" y="29438"/>
                  </a:lnTo>
                  <a:lnTo>
                    <a:pt x="825982" y="60667"/>
                  </a:lnTo>
                  <a:lnTo>
                    <a:pt x="802259" y="97967"/>
                  </a:lnTo>
                  <a:lnTo>
                    <a:pt x="788403" y="137655"/>
                  </a:lnTo>
                  <a:lnTo>
                    <a:pt x="783894" y="176009"/>
                  </a:lnTo>
                  <a:lnTo>
                    <a:pt x="788263" y="217258"/>
                  </a:lnTo>
                  <a:lnTo>
                    <a:pt x="801763" y="257898"/>
                  </a:lnTo>
                  <a:lnTo>
                    <a:pt x="824966" y="294855"/>
                  </a:lnTo>
                  <a:lnTo>
                    <a:pt x="858443" y="325069"/>
                  </a:lnTo>
                  <a:lnTo>
                    <a:pt x="902792" y="345452"/>
                  </a:lnTo>
                  <a:lnTo>
                    <a:pt x="958557" y="352920"/>
                  </a:lnTo>
                  <a:lnTo>
                    <a:pt x="1009523" y="346290"/>
                  </a:lnTo>
                  <a:lnTo>
                    <a:pt x="1034072" y="335813"/>
                  </a:lnTo>
                  <a:lnTo>
                    <a:pt x="1053338" y="327596"/>
                  </a:lnTo>
                  <a:lnTo>
                    <a:pt x="1089037" y="298678"/>
                  </a:lnTo>
                  <a:lnTo>
                    <a:pt x="1115707" y="261366"/>
                  </a:lnTo>
                  <a:lnTo>
                    <a:pt x="1132395" y="217462"/>
                  </a:lnTo>
                  <a:lnTo>
                    <a:pt x="1138174" y="16880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068712" y="306006"/>
              <a:ext cx="536575" cy="549910"/>
            </a:xfrm>
            <a:custGeom>
              <a:avLst/>
              <a:gdLst/>
              <a:ahLst/>
              <a:cxnLst/>
              <a:rect l="l" t="t" r="r" b="b"/>
              <a:pathLst>
                <a:path w="536575" h="549910">
                  <a:moveTo>
                    <a:pt x="536143" y="0"/>
                  </a:moveTo>
                  <a:lnTo>
                    <a:pt x="487307" y="4274"/>
                  </a:lnTo>
                  <a:lnTo>
                    <a:pt x="441224" y="16607"/>
                  </a:lnTo>
                  <a:lnTo>
                    <a:pt x="398624" y="36267"/>
                  </a:lnTo>
                  <a:lnTo>
                    <a:pt x="360238" y="62520"/>
                  </a:lnTo>
                  <a:lnTo>
                    <a:pt x="326797" y="94632"/>
                  </a:lnTo>
                  <a:lnTo>
                    <a:pt x="299031" y="131871"/>
                  </a:lnTo>
                  <a:lnTo>
                    <a:pt x="277671" y="173503"/>
                  </a:lnTo>
                  <a:lnTo>
                    <a:pt x="263448" y="218795"/>
                  </a:lnTo>
                  <a:lnTo>
                    <a:pt x="249465" y="175327"/>
                  </a:lnTo>
                  <a:lnTo>
                    <a:pt x="228678" y="135389"/>
                  </a:lnTo>
                  <a:lnTo>
                    <a:pt x="201782" y="99680"/>
                  </a:lnTo>
                  <a:lnTo>
                    <a:pt x="169471" y="68899"/>
                  </a:lnTo>
                  <a:lnTo>
                    <a:pt x="132443" y="43742"/>
                  </a:lnTo>
                  <a:lnTo>
                    <a:pt x="91391" y="24908"/>
                  </a:lnTo>
                  <a:lnTo>
                    <a:pt x="47012" y="13096"/>
                  </a:lnTo>
                  <a:lnTo>
                    <a:pt x="0" y="9004"/>
                  </a:lnTo>
                  <a:lnTo>
                    <a:pt x="0" y="27012"/>
                  </a:lnTo>
                  <a:lnTo>
                    <a:pt x="45304" y="31086"/>
                  </a:lnTo>
                  <a:lnTo>
                    <a:pt x="87969" y="42826"/>
                  </a:lnTo>
                  <a:lnTo>
                    <a:pt x="127276" y="61517"/>
                  </a:lnTo>
                  <a:lnTo>
                    <a:pt x="162507" y="86439"/>
                  </a:lnTo>
                  <a:lnTo>
                    <a:pt x="192943" y="116874"/>
                  </a:lnTo>
                  <a:lnTo>
                    <a:pt x="217867" y="152105"/>
                  </a:lnTo>
                  <a:lnTo>
                    <a:pt x="236558" y="191412"/>
                  </a:lnTo>
                  <a:lnTo>
                    <a:pt x="248300" y="234079"/>
                  </a:lnTo>
                  <a:lnTo>
                    <a:pt x="252374" y="279387"/>
                  </a:lnTo>
                  <a:lnTo>
                    <a:pt x="248300" y="324691"/>
                  </a:lnTo>
                  <a:lnTo>
                    <a:pt x="236558" y="367355"/>
                  </a:lnTo>
                  <a:lnTo>
                    <a:pt x="217867" y="406660"/>
                  </a:lnTo>
                  <a:lnTo>
                    <a:pt x="192943" y="441889"/>
                  </a:lnTo>
                  <a:lnTo>
                    <a:pt x="162507" y="472323"/>
                  </a:lnTo>
                  <a:lnTo>
                    <a:pt x="127276" y="497244"/>
                  </a:lnTo>
                  <a:lnTo>
                    <a:pt x="87969" y="515935"/>
                  </a:lnTo>
                  <a:lnTo>
                    <a:pt x="45304" y="527675"/>
                  </a:lnTo>
                  <a:lnTo>
                    <a:pt x="0" y="531748"/>
                  </a:lnTo>
                  <a:lnTo>
                    <a:pt x="0" y="549757"/>
                  </a:lnTo>
                  <a:lnTo>
                    <a:pt x="48537" y="545393"/>
                  </a:lnTo>
                  <a:lnTo>
                    <a:pt x="94245" y="532815"/>
                  </a:lnTo>
                  <a:lnTo>
                    <a:pt x="136356" y="512791"/>
                  </a:lnTo>
                  <a:lnTo>
                    <a:pt x="174098" y="486092"/>
                  </a:lnTo>
                  <a:lnTo>
                    <a:pt x="206704" y="453486"/>
                  </a:lnTo>
                  <a:lnTo>
                    <a:pt x="233404" y="415743"/>
                  </a:lnTo>
                  <a:lnTo>
                    <a:pt x="253428" y="373633"/>
                  </a:lnTo>
                  <a:lnTo>
                    <a:pt x="266006" y="327924"/>
                  </a:lnTo>
                  <a:lnTo>
                    <a:pt x="270370" y="279387"/>
                  </a:lnTo>
                  <a:lnTo>
                    <a:pt x="292773" y="279387"/>
                  </a:lnTo>
                  <a:lnTo>
                    <a:pt x="297726" y="230399"/>
                  </a:lnTo>
                  <a:lnTo>
                    <a:pt x="311927" y="184744"/>
                  </a:lnTo>
                  <a:lnTo>
                    <a:pt x="334391" y="143408"/>
                  </a:lnTo>
                  <a:lnTo>
                    <a:pt x="364132" y="107376"/>
                  </a:lnTo>
                  <a:lnTo>
                    <a:pt x="400164" y="77636"/>
                  </a:lnTo>
                  <a:lnTo>
                    <a:pt x="441500" y="55171"/>
                  </a:lnTo>
                  <a:lnTo>
                    <a:pt x="487155" y="40970"/>
                  </a:lnTo>
                  <a:lnTo>
                    <a:pt x="536143" y="36017"/>
                  </a:lnTo>
                  <a:lnTo>
                    <a:pt x="536143" y="0"/>
                  </a:lnTo>
                  <a:close/>
                </a:path>
              </a:pathLst>
            </a:custGeom>
            <a:solidFill>
              <a:srgbClr val="00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11067313" y="409384"/>
            <a:ext cx="361950" cy="349885"/>
          </a:xfrm>
          <a:custGeom>
            <a:avLst/>
            <a:gdLst/>
            <a:ahLst/>
            <a:cxnLst/>
            <a:rect l="l" t="t" r="r" b="b"/>
            <a:pathLst>
              <a:path w="361950" h="349884">
                <a:moveTo>
                  <a:pt x="44564" y="0"/>
                </a:moveTo>
                <a:lnTo>
                  <a:pt x="37363" y="0"/>
                </a:lnTo>
                <a:lnTo>
                  <a:pt x="36017" y="4952"/>
                </a:lnTo>
                <a:lnTo>
                  <a:pt x="35560" y="280441"/>
                </a:lnTo>
                <a:lnTo>
                  <a:pt x="35032" y="306214"/>
                </a:lnTo>
                <a:lnTo>
                  <a:pt x="15303" y="339864"/>
                </a:lnTo>
                <a:lnTo>
                  <a:pt x="7213" y="340309"/>
                </a:lnTo>
                <a:lnTo>
                  <a:pt x="1358" y="340309"/>
                </a:lnTo>
                <a:lnTo>
                  <a:pt x="0" y="341210"/>
                </a:lnTo>
                <a:lnTo>
                  <a:pt x="0" y="346163"/>
                </a:lnTo>
                <a:lnTo>
                  <a:pt x="2705" y="346608"/>
                </a:lnTo>
                <a:lnTo>
                  <a:pt x="21940" y="346398"/>
                </a:lnTo>
                <a:lnTo>
                  <a:pt x="50419" y="345262"/>
                </a:lnTo>
                <a:lnTo>
                  <a:pt x="80424" y="346398"/>
                </a:lnTo>
                <a:lnTo>
                  <a:pt x="103530" y="346608"/>
                </a:lnTo>
                <a:lnTo>
                  <a:pt x="106235" y="345706"/>
                </a:lnTo>
                <a:lnTo>
                  <a:pt x="106235" y="341210"/>
                </a:lnTo>
                <a:lnTo>
                  <a:pt x="104889" y="340309"/>
                </a:lnTo>
                <a:lnTo>
                  <a:pt x="98590" y="340309"/>
                </a:lnTo>
                <a:lnTo>
                  <a:pt x="88684" y="339864"/>
                </a:lnTo>
                <a:lnTo>
                  <a:pt x="63988" y="308616"/>
                </a:lnTo>
                <a:lnTo>
                  <a:pt x="56730" y="69773"/>
                </a:lnTo>
                <a:lnTo>
                  <a:pt x="73814" y="88883"/>
                </a:lnTo>
                <a:lnTo>
                  <a:pt x="135853" y="157316"/>
                </a:lnTo>
                <a:lnTo>
                  <a:pt x="174218" y="198958"/>
                </a:lnTo>
                <a:lnTo>
                  <a:pt x="212003" y="239037"/>
                </a:lnTo>
                <a:lnTo>
                  <a:pt x="248991" y="277510"/>
                </a:lnTo>
                <a:lnTo>
                  <a:pt x="277961" y="307207"/>
                </a:lnTo>
                <a:lnTo>
                  <a:pt x="306389" y="335516"/>
                </a:lnTo>
                <a:lnTo>
                  <a:pt x="324561" y="349757"/>
                </a:lnTo>
                <a:lnTo>
                  <a:pt x="326522" y="348942"/>
                </a:lnTo>
                <a:lnTo>
                  <a:pt x="327767" y="344920"/>
                </a:lnTo>
                <a:lnTo>
                  <a:pt x="328422" y="335329"/>
                </a:lnTo>
                <a:lnTo>
                  <a:pt x="329514" y="54013"/>
                </a:lnTo>
                <a:lnTo>
                  <a:pt x="330027" y="36801"/>
                </a:lnTo>
                <a:lnTo>
                  <a:pt x="332271" y="25036"/>
                </a:lnTo>
                <a:lnTo>
                  <a:pt x="337299" y="17746"/>
                </a:lnTo>
                <a:lnTo>
                  <a:pt x="346163" y="13957"/>
                </a:lnTo>
                <a:lnTo>
                  <a:pt x="351574" y="12598"/>
                </a:lnTo>
                <a:lnTo>
                  <a:pt x="360133" y="12598"/>
                </a:lnTo>
                <a:lnTo>
                  <a:pt x="361924" y="11252"/>
                </a:lnTo>
                <a:lnTo>
                  <a:pt x="361924" y="6756"/>
                </a:lnTo>
                <a:lnTo>
                  <a:pt x="358775" y="6299"/>
                </a:lnTo>
                <a:lnTo>
                  <a:pt x="340749" y="6511"/>
                </a:lnTo>
                <a:lnTo>
                  <a:pt x="315544" y="7658"/>
                </a:lnTo>
                <a:lnTo>
                  <a:pt x="283908" y="6511"/>
                </a:lnTo>
                <a:lnTo>
                  <a:pt x="263347" y="6299"/>
                </a:lnTo>
                <a:lnTo>
                  <a:pt x="259740" y="6756"/>
                </a:lnTo>
                <a:lnTo>
                  <a:pt x="259740" y="11252"/>
                </a:lnTo>
                <a:lnTo>
                  <a:pt x="260184" y="12598"/>
                </a:lnTo>
                <a:lnTo>
                  <a:pt x="277291" y="13055"/>
                </a:lnTo>
                <a:lnTo>
                  <a:pt x="285394" y="14846"/>
                </a:lnTo>
                <a:lnTo>
                  <a:pt x="302945" y="57619"/>
                </a:lnTo>
                <a:lnTo>
                  <a:pt x="307898" y="286296"/>
                </a:lnTo>
                <a:lnTo>
                  <a:pt x="291210" y="268379"/>
                </a:lnTo>
                <a:lnTo>
                  <a:pt x="233527" y="205205"/>
                </a:lnTo>
                <a:lnTo>
                  <a:pt x="104832" y="66621"/>
                </a:lnTo>
                <a:lnTo>
                  <a:pt x="56730" y="14401"/>
                </a:lnTo>
                <a:lnTo>
                  <a:pt x="52222" y="9893"/>
                </a:lnTo>
                <a:lnTo>
                  <a:pt x="445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035129" y="308406"/>
            <a:ext cx="2006168" cy="54102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92320" y="420103"/>
            <a:ext cx="6633845" cy="151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900" spc="165" dirty="0">
                <a:solidFill>
                  <a:srgbClr val="CF2029"/>
                </a:solidFill>
                <a:latin typeface="Verdana"/>
                <a:cs typeface="Verdana"/>
              </a:rPr>
              <a:t>LA</a:t>
            </a:r>
            <a:r>
              <a:rPr sz="4900" spc="-434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4900" spc="110" dirty="0">
                <a:solidFill>
                  <a:srgbClr val="CF2029"/>
                </a:solidFill>
                <a:latin typeface="Verdana"/>
                <a:cs typeface="Verdana"/>
              </a:rPr>
              <a:t>ROCHE-SUR-YON  </a:t>
            </a:r>
            <a:r>
              <a:rPr sz="4900" spc="105" dirty="0">
                <a:solidFill>
                  <a:srgbClr val="CF2029"/>
                </a:solidFill>
                <a:latin typeface="Verdana"/>
                <a:cs typeface="Verdana"/>
              </a:rPr>
              <a:t>AGGLOMÉRATION</a:t>
            </a:r>
            <a:endParaRPr sz="49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787688" y="1433856"/>
            <a:ext cx="5241290" cy="883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49300" marR="5080" indent="-736600">
              <a:lnSpc>
                <a:spcPct val="100499"/>
              </a:lnSpc>
              <a:spcBef>
                <a:spcPts val="95"/>
              </a:spcBef>
            </a:pPr>
            <a:r>
              <a:rPr sz="2800" spc="-10" dirty="0">
                <a:solidFill>
                  <a:srgbClr val="77787B"/>
                </a:solidFill>
                <a:latin typeface="Verdana"/>
                <a:cs typeface="Verdana"/>
              </a:rPr>
              <a:t>DES </a:t>
            </a:r>
            <a:r>
              <a:rPr sz="2800" spc="-25" dirty="0">
                <a:solidFill>
                  <a:srgbClr val="77787B"/>
                </a:solidFill>
                <a:latin typeface="Verdana"/>
                <a:cs typeface="Verdana"/>
              </a:rPr>
              <a:t>LIEUX</a:t>
            </a:r>
            <a:r>
              <a:rPr sz="2800" spc="-44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75" dirty="0">
                <a:solidFill>
                  <a:srgbClr val="77787B"/>
                </a:solidFill>
                <a:latin typeface="Verdana"/>
                <a:cs typeface="Verdana"/>
              </a:rPr>
              <a:t>D’HÉBERGEMENT  </a:t>
            </a:r>
            <a:r>
              <a:rPr sz="2800" spc="150" dirty="0">
                <a:solidFill>
                  <a:srgbClr val="77787B"/>
                </a:solidFill>
                <a:latin typeface="Verdana"/>
                <a:cs typeface="Verdana"/>
              </a:rPr>
              <a:t>POUR </a:t>
            </a:r>
            <a:r>
              <a:rPr sz="2800" spc="-15" dirty="0">
                <a:solidFill>
                  <a:srgbClr val="77787B"/>
                </a:solidFill>
                <a:latin typeface="Verdana"/>
                <a:cs typeface="Verdana"/>
              </a:rPr>
              <a:t>LES</a:t>
            </a:r>
            <a:r>
              <a:rPr sz="2800" spc="-64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25" dirty="0">
                <a:solidFill>
                  <a:srgbClr val="77787B"/>
                </a:solidFill>
                <a:latin typeface="Verdana"/>
                <a:cs typeface="Verdana"/>
              </a:rPr>
              <a:t>ENTREPRISES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272622" y="4384611"/>
            <a:ext cx="2153920" cy="589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700" spc="12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370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700" spc="105" dirty="0">
                <a:solidFill>
                  <a:srgbClr val="FFFFFF"/>
                </a:solidFill>
                <a:latin typeface="Verdana"/>
                <a:cs typeface="Verdana"/>
              </a:rPr>
              <a:t>LOCO</a:t>
            </a:r>
            <a:endParaRPr sz="37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17361" y="8169134"/>
            <a:ext cx="8690610" cy="2222500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12700" marR="371475">
              <a:lnSpc>
                <a:spcPts val="4320"/>
              </a:lnSpc>
              <a:spcBef>
                <a:spcPts val="334"/>
              </a:spcBef>
            </a:pPr>
            <a:r>
              <a:rPr sz="3700" spc="-5" dirty="0">
                <a:solidFill>
                  <a:srgbClr val="231F20"/>
                </a:solidFill>
                <a:latin typeface="Impact"/>
                <a:cs typeface="Impact"/>
              </a:rPr>
              <a:t>11 </a:t>
            </a:r>
            <a:r>
              <a:rPr sz="3700" spc="-10" dirty="0">
                <a:solidFill>
                  <a:srgbClr val="231F20"/>
                </a:solidFill>
                <a:latin typeface="Impact"/>
                <a:cs typeface="Impact"/>
              </a:rPr>
              <a:t>m²</a:t>
            </a:r>
            <a:r>
              <a:rPr sz="3700" spc="-5" dirty="0">
                <a:solidFill>
                  <a:srgbClr val="231F20"/>
                </a:solidFill>
                <a:latin typeface="Impact"/>
                <a:cs typeface="Impact"/>
              </a:rPr>
              <a:t> </a:t>
            </a:r>
            <a:r>
              <a:rPr sz="2550" spc="95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550" spc="-1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550" spc="10" dirty="0">
                <a:solidFill>
                  <a:srgbClr val="231F20"/>
                </a:solidFill>
                <a:latin typeface="Verdana"/>
                <a:cs typeface="Verdana"/>
              </a:rPr>
              <a:t>bureaux</a:t>
            </a:r>
            <a:r>
              <a:rPr sz="2550" spc="-1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550" spc="35" dirty="0">
                <a:solidFill>
                  <a:srgbClr val="231F20"/>
                </a:solidFill>
                <a:latin typeface="Verdana"/>
                <a:cs typeface="Verdana"/>
              </a:rPr>
              <a:t>neufs</a:t>
            </a:r>
            <a:r>
              <a:rPr sz="2550" spc="-1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550" spc="-30" dirty="0">
                <a:solidFill>
                  <a:srgbClr val="231F20"/>
                </a:solidFill>
                <a:latin typeface="Verdana"/>
                <a:cs typeface="Verdana"/>
              </a:rPr>
              <a:t>à</a:t>
            </a:r>
            <a:r>
              <a:rPr sz="2550" spc="-1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550" dirty="0">
                <a:solidFill>
                  <a:srgbClr val="231F20"/>
                </a:solidFill>
                <a:latin typeface="Verdana"/>
                <a:cs typeface="Verdana"/>
              </a:rPr>
              <a:t>partir</a:t>
            </a:r>
            <a:r>
              <a:rPr sz="2550" spc="-1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550" spc="95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550" spc="-2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3700" spc="-5" dirty="0">
                <a:solidFill>
                  <a:srgbClr val="231F20"/>
                </a:solidFill>
                <a:latin typeface="Impact"/>
                <a:cs typeface="Impact"/>
              </a:rPr>
              <a:t>100 </a:t>
            </a:r>
            <a:r>
              <a:rPr sz="3700" spc="-10" dirty="0">
                <a:solidFill>
                  <a:srgbClr val="231F20"/>
                </a:solidFill>
                <a:latin typeface="Impact"/>
                <a:cs typeface="Impact"/>
              </a:rPr>
              <a:t>€</a:t>
            </a:r>
            <a:r>
              <a:rPr sz="3700" spc="-5" dirty="0">
                <a:solidFill>
                  <a:srgbClr val="231F20"/>
                </a:solidFill>
                <a:latin typeface="Impact"/>
                <a:cs typeface="Impact"/>
              </a:rPr>
              <a:t> </a:t>
            </a:r>
            <a:r>
              <a:rPr sz="3700" spc="75" dirty="0">
                <a:solidFill>
                  <a:srgbClr val="231F20"/>
                </a:solidFill>
                <a:latin typeface="Impact"/>
                <a:cs typeface="Impact"/>
              </a:rPr>
              <a:t>HT</a:t>
            </a:r>
            <a:r>
              <a:rPr sz="2550" spc="75" dirty="0">
                <a:solidFill>
                  <a:srgbClr val="231F20"/>
                </a:solidFill>
                <a:latin typeface="Verdana"/>
                <a:cs typeface="Verdana"/>
              </a:rPr>
              <a:t>/mois  </a:t>
            </a:r>
            <a:r>
              <a:rPr sz="3700" spc="-10" dirty="0">
                <a:solidFill>
                  <a:srgbClr val="231F20"/>
                </a:solidFill>
                <a:latin typeface="Impact"/>
                <a:cs typeface="Impact"/>
              </a:rPr>
              <a:t>56 m² </a:t>
            </a:r>
            <a:r>
              <a:rPr sz="2550" spc="-5" dirty="0">
                <a:solidFill>
                  <a:srgbClr val="231F20"/>
                </a:solidFill>
                <a:latin typeface="Verdana"/>
                <a:cs typeface="Verdana"/>
              </a:rPr>
              <a:t>d’ateliers </a:t>
            </a:r>
            <a:r>
              <a:rPr sz="2550" spc="-30" dirty="0">
                <a:solidFill>
                  <a:srgbClr val="231F20"/>
                </a:solidFill>
                <a:latin typeface="Verdana"/>
                <a:cs typeface="Verdana"/>
              </a:rPr>
              <a:t>à </a:t>
            </a:r>
            <a:r>
              <a:rPr sz="2550" dirty="0">
                <a:solidFill>
                  <a:srgbClr val="231F20"/>
                </a:solidFill>
                <a:latin typeface="Verdana"/>
                <a:cs typeface="Verdana"/>
              </a:rPr>
              <a:t>partir </a:t>
            </a:r>
            <a:r>
              <a:rPr sz="2550" spc="95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550" spc="-6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3700" spc="-10" dirty="0">
                <a:solidFill>
                  <a:srgbClr val="231F20"/>
                </a:solidFill>
                <a:latin typeface="Impact"/>
                <a:cs typeface="Impact"/>
              </a:rPr>
              <a:t>330 € </a:t>
            </a:r>
            <a:r>
              <a:rPr sz="3700" spc="75" dirty="0">
                <a:solidFill>
                  <a:srgbClr val="231F20"/>
                </a:solidFill>
                <a:latin typeface="Impact"/>
                <a:cs typeface="Impact"/>
              </a:rPr>
              <a:t>HT</a:t>
            </a:r>
            <a:r>
              <a:rPr sz="2550" spc="75" dirty="0">
                <a:solidFill>
                  <a:srgbClr val="231F20"/>
                </a:solidFill>
                <a:latin typeface="Verdana"/>
                <a:cs typeface="Verdana"/>
              </a:rPr>
              <a:t>/mois</a:t>
            </a:r>
            <a:endParaRPr sz="2550">
              <a:latin typeface="Verdana"/>
              <a:cs typeface="Verdana"/>
            </a:endParaRPr>
          </a:p>
          <a:p>
            <a:pPr marL="2552065">
              <a:lnSpc>
                <a:spcPct val="100000"/>
              </a:lnSpc>
              <a:spcBef>
                <a:spcPts val="2755"/>
              </a:spcBef>
            </a:pPr>
            <a:r>
              <a:rPr sz="2250" spc="135" dirty="0">
                <a:solidFill>
                  <a:srgbClr val="231F20"/>
                </a:solidFill>
                <a:latin typeface="Verdana"/>
                <a:cs typeface="Verdana"/>
              </a:rPr>
              <a:t>UN</a:t>
            </a:r>
            <a:r>
              <a:rPr sz="2250" spc="-1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50" spc="114" dirty="0">
                <a:solidFill>
                  <a:srgbClr val="231F20"/>
                </a:solidFill>
                <a:latin typeface="Verdana"/>
                <a:cs typeface="Verdana"/>
              </a:rPr>
              <a:t>ACCOMPAGNEMENT</a:t>
            </a:r>
            <a:r>
              <a:rPr sz="2250" spc="-1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50" spc="100" dirty="0">
                <a:solidFill>
                  <a:srgbClr val="231F20"/>
                </a:solidFill>
                <a:latin typeface="Verdana"/>
                <a:cs typeface="Verdana"/>
              </a:rPr>
              <a:t>À</a:t>
            </a:r>
            <a:r>
              <a:rPr sz="2250" spc="-1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50" spc="75" dirty="0">
                <a:solidFill>
                  <a:srgbClr val="231F20"/>
                </a:solidFill>
                <a:latin typeface="Verdana"/>
                <a:cs typeface="Verdana"/>
              </a:rPr>
              <a:t>LA</a:t>
            </a:r>
            <a:r>
              <a:rPr sz="2250" spc="-1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50" spc="30" dirty="0">
                <a:solidFill>
                  <a:srgbClr val="231F20"/>
                </a:solidFill>
                <a:latin typeface="Verdana"/>
                <a:cs typeface="Verdana"/>
              </a:rPr>
              <a:t>CRÉATION</a:t>
            </a:r>
            <a:r>
              <a:rPr sz="2250" spc="-1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50" spc="-365" dirty="0">
                <a:solidFill>
                  <a:srgbClr val="231F20"/>
                </a:solidFill>
                <a:latin typeface="Verdana"/>
                <a:cs typeface="Verdana"/>
              </a:rPr>
              <a:t>:</a:t>
            </a:r>
            <a:endParaRPr sz="2250">
              <a:latin typeface="Verdana"/>
              <a:cs typeface="Verdana"/>
            </a:endParaRPr>
          </a:p>
          <a:p>
            <a:pPr marL="2675255">
              <a:lnSpc>
                <a:spcPct val="100000"/>
              </a:lnSpc>
              <a:spcBef>
                <a:spcPts val="270"/>
              </a:spcBef>
            </a:pPr>
            <a:r>
              <a:rPr sz="2250" spc="5" dirty="0">
                <a:solidFill>
                  <a:srgbClr val="231F20"/>
                </a:solidFill>
                <a:latin typeface="Verdana"/>
                <a:cs typeface="Verdana"/>
              </a:rPr>
              <a:t>appui,</a:t>
            </a:r>
            <a:r>
              <a:rPr sz="2250" spc="-1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50" spc="5" dirty="0">
                <a:solidFill>
                  <a:srgbClr val="231F20"/>
                </a:solidFill>
                <a:latin typeface="Verdana"/>
                <a:cs typeface="Verdana"/>
              </a:rPr>
              <a:t>conseil,</a:t>
            </a:r>
            <a:r>
              <a:rPr sz="2250" spc="-1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50" spc="25" dirty="0">
                <a:solidFill>
                  <a:srgbClr val="231F20"/>
                </a:solidFill>
                <a:latin typeface="Verdana"/>
                <a:cs typeface="Verdana"/>
              </a:rPr>
              <a:t>mise</a:t>
            </a:r>
            <a:r>
              <a:rPr sz="2250" spc="-1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50" spc="35" dirty="0">
                <a:solidFill>
                  <a:srgbClr val="231F20"/>
                </a:solidFill>
                <a:latin typeface="Verdana"/>
                <a:cs typeface="Verdana"/>
              </a:rPr>
              <a:t>en</a:t>
            </a:r>
            <a:r>
              <a:rPr sz="2250" spc="-1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50" spc="-30" dirty="0">
                <a:solidFill>
                  <a:srgbClr val="231F20"/>
                </a:solidFill>
                <a:latin typeface="Verdana"/>
                <a:cs typeface="Verdana"/>
              </a:rPr>
              <a:t>réseau,</a:t>
            </a:r>
            <a:r>
              <a:rPr sz="2250" spc="-1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50" spc="50" dirty="0">
                <a:solidFill>
                  <a:srgbClr val="231F20"/>
                </a:solidFill>
                <a:latin typeface="Verdana"/>
                <a:cs typeface="Verdana"/>
              </a:rPr>
              <a:t>promotion</a:t>
            </a:r>
            <a:endParaRPr sz="2250">
              <a:latin typeface="Verdana"/>
              <a:cs typeface="Verdana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1243036" y="5406680"/>
            <a:ext cx="2430780" cy="2430780"/>
          </a:xfrm>
          <a:custGeom>
            <a:avLst/>
            <a:gdLst/>
            <a:ahLst/>
            <a:cxnLst/>
            <a:rect l="l" t="t" r="r" b="b"/>
            <a:pathLst>
              <a:path w="2430780" h="2430779">
                <a:moveTo>
                  <a:pt x="1220519" y="0"/>
                </a:moveTo>
                <a:lnTo>
                  <a:pt x="1174462" y="714"/>
                </a:lnTo>
                <a:lnTo>
                  <a:pt x="1128197" y="3203"/>
                </a:lnTo>
                <a:lnTo>
                  <a:pt x="1081766" y="7490"/>
                </a:lnTo>
                <a:lnTo>
                  <a:pt x="1035208" y="13601"/>
                </a:lnTo>
                <a:lnTo>
                  <a:pt x="988565" y="21561"/>
                </a:lnTo>
                <a:lnTo>
                  <a:pt x="941876" y="31396"/>
                </a:lnTo>
                <a:lnTo>
                  <a:pt x="895600" y="43023"/>
                </a:lnTo>
                <a:lnTo>
                  <a:pt x="850187" y="56316"/>
                </a:lnTo>
                <a:lnTo>
                  <a:pt x="805661" y="71232"/>
                </a:lnTo>
                <a:lnTo>
                  <a:pt x="762049" y="87733"/>
                </a:lnTo>
                <a:lnTo>
                  <a:pt x="719375" y="105778"/>
                </a:lnTo>
                <a:lnTo>
                  <a:pt x="677665" y="125325"/>
                </a:lnTo>
                <a:lnTo>
                  <a:pt x="636944" y="146335"/>
                </a:lnTo>
                <a:lnTo>
                  <a:pt x="597237" y="168767"/>
                </a:lnTo>
                <a:lnTo>
                  <a:pt x="558570" y="192580"/>
                </a:lnTo>
                <a:lnTo>
                  <a:pt x="520967" y="217735"/>
                </a:lnTo>
                <a:lnTo>
                  <a:pt x="484456" y="244190"/>
                </a:lnTo>
                <a:lnTo>
                  <a:pt x="449059" y="271905"/>
                </a:lnTo>
                <a:lnTo>
                  <a:pt x="414804" y="300840"/>
                </a:lnTo>
                <a:lnTo>
                  <a:pt x="381714" y="330954"/>
                </a:lnTo>
                <a:lnTo>
                  <a:pt x="349817" y="362206"/>
                </a:lnTo>
                <a:lnTo>
                  <a:pt x="319136" y="394556"/>
                </a:lnTo>
                <a:lnTo>
                  <a:pt x="289697" y="427965"/>
                </a:lnTo>
                <a:lnTo>
                  <a:pt x="261525" y="462390"/>
                </a:lnTo>
                <a:lnTo>
                  <a:pt x="234646" y="497792"/>
                </a:lnTo>
                <a:lnTo>
                  <a:pt x="209085" y="534130"/>
                </a:lnTo>
                <a:lnTo>
                  <a:pt x="184867" y="571363"/>
                </a:lnTo>
                <a:lnTo>
                  <a:pt x="162018" y="609452"/>
                </a:lnTo>
                <a:lnTo>
                  <a:pt x="140563" y="648356"/>
                </a:lnTo>
                <a:lnTo>
                  <a:pt x="120527" y="688033"/>
                </a:lnTo>
                <a:lnTo>
                  <a:pt x="101935" y="728445"/>
                </a:lnTo>
                <a:lnTo>
                  <a:pt x="84813" y="769549"/>
                </a:lnTo>
                <a:lnTo>
                  <a:pt x="69187" y="811306"/>
                </a:lnTo>
                <a:lnTo>
                  <a:pt x="55080" y="853676"/>
                </a:lnTo>
                <a:lnTo>
                  <a:pt x="42520" y="896617"/>
                </a:lnTo>
                <a:lnTo>
                  <a:pt x="31530" y="940089"/>
                </a:lnTo>
                <a:lnTo>
                  <a:pt x="22137" y="984052"/>
                </a:lnTo>
                <a:lnTo>
                  <a:pt x="14365" y="1028466"/>
                </a:lnTo>
                <a:lnTo>
                  <a:pt x="8240" y="1073289"/>
                </a:lnTo>
                <a:lnTo>
                  <a:pt x="3787" y="1118481"/>
                </a:lnTo>
                <a:lnTo>
                  <a:pt x="1032" y="1164002"/>
                </a:lnTo>
                <a:lnTo>
                  <a:pt x="0" y="1209811"/>
                </a:lnTo>
                <a:lnTo>
                  <a:pt x="715" y="1255869"/>
                </a:lnTo>
                <a:lnTo>
                  <a:pt x="3204" y="1302133"/>
                </a:lnTo>
                <a:lnTo>
                  <a:pt x="7492" y="1348564"/>
                </a:lnTo>
                <a:lnTo>
                  <a:pt x="13604" y="1395122"/>
                </a:lnTo>
                <a:lnTo>
                  <a:pt x="21565" y="1441765"/>
                </a:lnTo>
                <a:lnTo>
                  <a:pt x="31400" y="1488454"/>
                </a:lnTo>
                <a:lnTo>
                  <a:pt x="43028" y="1534730"/>
                </a:lnTo>
                <a:lnTo>
                  <a:pt x="56320" y="1580143"/>
                </a:lnTo>
                <a:lnTo>
                  <a:pt x="71237" y="1624669"/>
                </a:lnTo>
                <a:lnTo>
                  <a:pt x="87738" y="1668281"/>
                </a:lnTo>
                <a:lnTo>
                  <a:pt x="105782" y="1710955"/>
                </a:lnTo>
                <a:lnTo>
                  <a:pt x="125330" y="1752666"/>
                </a:lnTo>
                <a:lnTo>
                  <a:pt x="146340" y="1793387"/>
                </a:lnTo>
                <a:lnTo>
                  <a:pt x="168771" y="1833094"/>
                </a:lnTo>
                <a:lnTo>
                  <a:pt x="192585" y="1871761"/>
                </a:lnTo>
                <a:lnTo>
                  <a:pt x="217739" y="1909363"/>
                </a:lnTo>
                <a:lnTo>
                  <a:pt x="244195" y="1945875"/>
                </a:lnTo>
                <a:lnTo>
                  <a:pt x="271910" y="1981271"/>
                </a:lnTo>
                <a:lnTo>
                  <a:pt x="300844" y="2015527"/>
                </a:lnTo>
                <a:lnTo>
                  <a:pt x="330958" y="2048616"/>
                </a:lnTo>
                <a:lnTo>
                  <a:pt x="362211" y="2080514"/>
                </a:lnTo>
                <a:lnTo>
                  <a:pt x="394561" y="2111195"/>
                </a:lnTo>
                <a:lnTo>
                  <a:pt x="427969" y="2140634"/>
                </a:lnTo>
                <a:lnTo>
                  <a:pt x="462394" y="2168805"/>
                </a:lnTo>
                <a:lnTo>
                  <a:pt x="497796" y="2195684"/>
                </a:lnTo>
                <a:lnTo>
                  <a:pt x="534134" y="2221245"/>
                </a:lnTo>
                <a:lnTo>
                  <a:pt x="571368" y="2245463"/>
                </a:lnTo>
                <a:lnTo>
                  <a:pt x="609457" y="2268312"/>
                </a:lnTo>
                <a:lnTo>
                  <a:pt x="648360" y="2289767"/>
                </a:lnTo>
                <a:lnTo>
                  <a:pt x="688038" y="2309803"/>
                </a:lnTo>
                <a:lnTo>
                  <a:pt x="728449" y="2328395"/>
                </a:lnTo>
                <a:lnTo>
                  <a:pt x="769554" y="2345517"/>
                </a:lnTo>
                <a:lnTo>
                  <a:pt x="811311" y="2361144"/>
                </a:lnTo>
                <a:lnTo>
                  <a:pt x="853680" y="2375250"/>
                </a:lnTo>
                <a:lnTo>
                  <a:pt x="896621" y="2387811"/>
                </a:lnTo>
                <a:lnTo>
                  <a:pt x="940094" y="2398800"/>
                </a:lnTo>
                <a:lnTo>
                  <a:pt x="984057" y="2408194"/>
                </a:lnTo>
                <a:lnTo>
                  <a:pt x="1028470" y="2415965"/>
                </a:lnTo>
                <a:lnTo>
                  <a:pt x="1073293" y="2422090"/>
                </a:lnTo>
                <a:lnTo>
                  <a:pt x="1118486" y="2426543"/>
                </a:lnTo>
                <a:lnTo>
                  <a:pt x="1164007" y="2429298"/>
                </a:lnTo>
                <a:lnTo>
                  <a:pt x="1209816" y="2430331"/>
                </a:lnTo>
                <a:lnTo>
                  <a:pt x="1255873" y="2429615"/>
                </a:lnTo>
                <a:lnTo>
                  <a:pt x="1302138" y="2427126"/>
                </a:lnTo>
                <a:lnTo>
                  <a:pt x="1348569" y="2422838"/>
                </a:lnTo>
                <a:lnTo>
                  <a:pt x="1395127" y="2416727"/>
                </a:lnTo>
                <a:lnTo>
                  <a:pt x="1441770" y="2408765"/>
                </a:lnTo>
                <a:lnTo>
                  <a:pt x="1488459" y="2398930"/>
                </a:lnTo>
                <a:lnTo>
                  <a:pt x="1534734" y="2387302"/>
                </a:lnTo>
                <a:lnTo>
                  <a:pt x="1580146" y="2374010"/>
                </a:lnTo>
                <a:lnTo>
                  <a:pt x="1624671" y="2359093"/>
                </a:lnTo>
                <a:lnTo>
                  <a:pt x="1668283" y="2342593"/>
                </a:lnTo>
                <a:lnTo>
                  <a:pt x="1710956" y="2324548"/>
                </a:lnTo>
                <a:lnTo>
                  <a:pt x="1752666" y="2305001"/>
                </a:lnTo>
                <a:lnTo>
                  <a:pt x="1793386" y="2283992"/>
                </a:lnTo>
                <a:lnTo>
                  <a:pt x="1833092" y="2261560"/>
                </a:lnTo>
                <a:lnTo>
                  <a:pt x="1871759" y="2237747"/>
                </a:lnTo>
                <a:lnTo>
                  <a:pt x="1909361" y="2212592"/>
                </a:lnTo>
                <a:lnTo>
                  <a:pt x="1945872" y="2186138"/>
                </a:lnTo>
                <a:lnTo>
                  <a:pt x="1981268" y="2158423"/>
                </a:lnTo>
                <a:lnTo>
                  <a:pt x="2015523" y="2129488"/>
                </a:lnTo>
                <a:lnTo>
                  <a:pt x="2048612" y="2099375"/>
                </a:lnTo>
                <a:lnTo>
                  <a:pt x="2080510" y="2068123"/>
                </a:lnTo>
                <a:lnTo>
                  <a:pt x="2111190" y="2035773"/>
                </a:lnTo>
                <a:lnTo>
                  <a:pt x="2140629" y="2002365"/>
                </a:lnTo>
                <a:lnTo>
                  <a:pt x="2168801" y="1967940"/>
                </a:lnTo>
                <a:lnTo>
                  <a:pt x="2195680" y="1932538"/>
                </a:lnTo>
                <a:lnTo>
                  <a:pt x="2221240" y="1896200"/>
                </a:lnTo>
                <a:lnTo>
                  <a:pt x="2245458" y="1858967"/>
                </a:lnTo>
                <a:lnTo>
                  <a:pt x="2268307" y="1820878"/>
                </a:lnTo>
                <a:lnTo>
                  <a:pt x="2289763" y="1781975"/>
                </a:lnTo>
                <a:lnTo>
                  <a:pt x="2309799" y="1742298"/>
                </a:lnTo>
                <a:lnTo>
                  <a:pt x="2328391" y="1701887"/>
                </a:lnTo>
                <a:lnTo>
                  <a:pt x="2345513" y="1660782"/>
                </a:lnTo>
                <a:lnTo>
                  <a:pt x="2361140" y="1619025"/>
                </a:lnTo>
                <a:lnTo>
                  <a:pt x="2375246" y="1576656"/>
                </a:lnTo>
                <a:lnTo>
                  <a:pt x="2387807" y="1533714"/>
                </a:lnTo>
                <a:lnTo>
                  <a:pt x="2398797" y="1490242"/>
                </a:lnTo>
                <a:lnTo>
                  <a:pt x="2408191" y="1446279"/>
                </a:lnTo>
                <a:lnTo>
                  <a:pt x="2415963" y="1401865"/>
                </a:lnTo>
                <a:lnTo>
                  <a:pt x="2422089" y="1357042"/>
                </a:lnTo>
                <a:lnTo>
                  <a:pt x="2426542" y="1311849"/>
                </a:lnTo>
                <a:lnTo>
                  <a:pt x="2429298" y="1266328"/>
                </a:lnTo>
                <a:lnTo>
                  <a:pt x="2430331" y="1220518"/>
                </a:lnTo>
                <a:lnTo>
                  <a:pt x="2429616" y="1174460"/>
                </a:lnTo>
                <a:lnTo>
                  <a:pt x="2427127" y="1128195"/>
                </a:lnTo>
                <a:lnTo>
                  <a:pt x="2422840" y="1081764"/>
                </a:lnTo>
                <a:lnTo>
                  <a:pt x="2416729" y="1035205"/>
                </a:lnTo>
                <a:lnTo>
                  <a:pt x="2408769" y="988561"/>
                </a:lnTo>
                <a:lnTo>
                  <a:pt x="2398934" y="941871"/>
                </a:lnTo>
                <a:lnTo>
                  <a:pt x="2387307" y="895596"/>
                </a:lnTo>
                <a:lnTo>
                  <a:pt x="2374015" y="850184"/>
                </a:lnTo>
                <a:lnTo>
                  <a:pt x="2359098" y="805659"/>
                </a:lnTo>
                <a:lnTo>
                  <a:pt x="2342597" y="762047"/>
                </a:lnTo>
                <a:lnTo>
                  <a:pt x="2324553" y="719374"/>
                </a:lnTo>
                <a:lnTo>
                  <a:pt x="2305005" y="677665"/>
                </a:lnTo>
                <a:lnTo>
                  <a:pt x="2283995" y="636944"/>
                </a:lnTo>
                <a:lnTo>
                  <a:pt x="2261563" y="597238"/>
                </a:lnTo>
                <a:lnTo>
                  <a:pt x="2237750" y="558571"/>
                </a:lnTo>
                <a:lnTo>
                  <a:pt x="2212595" y="520970"/>
                </a:lnTo>
                <a:lnTo>
                  <a:pt x="2186140" y="484458"/>
                </a:lnTo>
                <a:lnTo>
                  <a:pt x="2158425" y="449062"/>
                </a:lnTo>
                <a:lnTo>
                  <a:pt x="2129491" y="414807"/>
                </a:lnTo>
                <a:lnTo>
                  <a:pt x="2099377" y="381718"/>
                </a:lnTo>
                <a:lnTo>
                  <a:pt x="2068124" y="349821"/>
                </a:lnTo>
                <a:lnTo>
                  <a:pt x="2035774" y="319140"/>
                </a:lnTo>
                <a:lnTo>
                  <a:pt x="2002366" y="289701"/>
                </a:lnTo>
                <a:lnTo>
                  <a:pt x="1967940" y="261530"/>
                </a:lnTo>
                <a:lnTo>
                  <a:pt x="1932539" y="234651"/>
                </a:lnTo>
                <a:lnTo>
                  <a:pt x="1896201" y="209090"/>
                </a:lnTo>
                <a:lnTo>
                  <a:pt x="1858967" y="184872"/>
                </a:lnTo>
                <a:lnTo>
                  <a:pt x="1820878" y="162023"/>
                </a:lnTo>
                <a:lnTo>
                  <a:pt x="1781975" y="140568"/>
                </a:lnTo>
                <a:lnTo>
                  <a:pt x="1742297" y="120531"/>
                </a:lnTo>
                <a:lnTo>
                  <a:pt x="1701886" y="101940"/>
                </a:lnTo>
                <a:lnTo>
                  <a:pt x="1660781" y="84818"/>
                </a:lnTo>
                <a:lnTo>
                  <a:pt x="1619024" y="69191"/>
                </a:lnTo>
                <a:lnTo>
                  <a:pt x="1576655" y="55084"/>
                </a:lnTo>
                <a:lnTo>
                  <a:pt x="1533713" y="42523"/>
                </a:lnTo>
                <a:lnTo>
                  <a:pt x="1490241" y="31533"/>
                </a:lnTo>
                <a:lnTo>
                  <a:pt x="1446278" y="22139"/>
                </a:lnTo>
                <a:lnTo>
                  <a:pt x="1401865" y="14367"/>
                </a:lnTo>
                <a:lnTo>
                  <a:pt x="1357042" y="8242"/>
                </a:lnTo>
                <a:lnTo>
                  <a:pt x="1311849" y="3788"/>
                </a:lnTo>
                <a:lnTo>
                  <a:pt x="1266328" y="1033"/>
                </a:lnTo>
                <a:lnTo>
                  <a:pt x="1220519" y="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1429327" y="6029642"/>
            <a:ext cx="2058035" cy="1280160"/>
          </a:xfrm>
          <a:prstGeom prst="rect">
            <a:avLst/>
          </a:prstGeom>
        </p:spPr>
        <p:txBody>
          <a:bodyPr vert="horz" wrap="square" lIns="0" tIns="55879" rIns="0" bIns="0" rtlCol="0">
            <a:spAutoFit/>
          </a:bodyPr>
          <a:lstStyle/>
          <a:p>
            <a:pPr marL="12700" marR="5080" indent="-635" algn="ctr">
              <a:lnSpc>
                <a:spcPts val="3200"/>
              </a:lnSpc>
              <a:spcBef>
                <a:spcPts val="439"/>
              </a:spcBef>
            </a:pPr>
            <a:r>
              <a:rPr sz="2900" spc="95" dirty="0">
                <a:solidFill>
                  <a:srgbClr val="FFFFFF"/>
                </a:solidFill>
                <a:latin typeface="Verdana"/>
                <a:cs typeface="Verdana"/>
              </a:rPr>
              <a:t>LA  </a:t>
            </a:r>
            <a:r>
              <a:rPr sz="2900" spc="120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900" spc="35" dirty="0">
                <a:solidFill>
                  <a:srgbClr val="FFFFFF"/>
                </a:solidFill>
                <a:latin typeface="Verdana"/>
                <a:cs typeface="Verdana"/>
              </a:rPr>
              <a:t>PÉPINIÈRE  COTY</a:t>
            </a:r>
            <a:endParaRPr sz="2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392409" y="2898000"/>
            <a:ext cx="8644255" cy="7748270"/>
            <a:chOff x="4392409" y="2898000"/>
            <a:chExt cx="8644255" cy="7748270"/>
          </a:xfrm>
        </p:grpSpPr>
        <p:sp>
          <p:nvSpPr>
            <p:cNvPr id="3" name="object 3"/>
            <p:cNvSpPr/>
            <p:nvPr/>
          </p:nvSpPr>
          <p:spPr>
            <a:xfrm>
              <a:off x="4392409" y="2898000"/>
              <a:ext cx="8644255" cy="7748270"/>
            </a:xfrm>
            <a:custGeom>
              <a:avLst/>
              <a:gdLst/>
              <a:ahLst/>
              <a:cxnLst/>
              <a:rect l="l" t="t" r="r" b="b"/>
              <a:pathLst>
                <a:path w="8644255" h="7748270">
                  <a:moveTo>
                    <a:pt x="6045720" y="0"/>
                  </a:moveTo>
                  <a:lnTo>
                    <a:pt x="5976391" y="77241"/>
                  </a:lnTo>
                  <a:lnTo>
                    <a:pt x="5839891" y="208559"/>
                  </a:lnTo>
                  <a:lnTo>
                    <a:pt x="5781306" y="343750"/>
                  </a:lnTo>
                  <a:lnTo>
                    <a:pt x="5542495" y="478942"/>
                  </a:lnTo>
                  <a:lnTo>
                    <a:pt x="5542495" y="588632"/>
                  </a:lnTo>
                  <a:lnTo>
                    <a:pt x="5469559" y="683641"/>
                  </a:lnTo>
                  <a:lnTo>
                    <a:pt x="5407304" y="757021"/>
                  </a:lnTo>
                  <a:lnTo>
                    <a:pt x="5337797" y="760882"/>
                  </a:lnTo>
                  <a:lnTo>
                    <a:pt x="5268277" y="830414"/>
                  </a:lnTo>
                  <a:lnTo>
                    <a:pt x="5167845" y="795642"/>
                  </a:lnTo>
                  <a:lnTo>
                    <a:pt x="5063553" y="849718"/>
                  </a:lnTo>
                  <a:lnTo>
                    <a:pt x="4970856" y="826554"/>
                  </a:lnTo>
                  <a:lnTo>
                    <a:pt x="4829251" y="764743"/>
                  </a:lnTo>
                  <a:lnTo>
                    <a:pt x="4692777" y="807237"/>
                  </a:lnTo>
                  <a:lnTo>
                    <a:pt x="4675187" y="757021"/>
                  </a:lnTo>
                  <a:lnTo>
                    <a:pt x="4565307" y="683641"/>
                  </a:lnTo>
                  <a:lnTo>
                    <a:pt x="4464342" y="683641"/>
                  </a:lnTo>
                  <a:lnTo>
                    <a:pt x="4444682" y="799515"/>
                  </a:lnTo>
                  <a:lnTo>
                    <a:pt x="4480331" y="896073"/>
                  </a:lnTo>
                  <a:lnTo>
                    <a:pt x="4522381" y="947381"/>
                  </a:lnTo>
                  <a:lnTo>
                    <a:pt x="4507255" y="1034262"/>
                  </a:lnTo>
                  <a:lnTo>
                    <a:pt x="4510252" y="1104633"/>
                  </a:lnTo>
                  <a:lnTo>
                    <a:pt x="4387443" y="1181887"/>
                  </a:lnTo>
                  <a:lnTo>
                    <a:pt x="4343565" y="1243685"/>
                  </a:lnTo>
                  <a:lnTo>
                    <a:pt x="4293400" y="1305483"/>
                  </a:lnTo>
                  <a:lnTo>
                    <a:pt x="4229290" y="1340243"/>
                  </a:lnTo>
                  <a:lnTo>
                    <a:pt x="4209973" y="1447533"/>
                  </a:lnTo>
                  <a:lnTo>
                    <a:pt x="4146448" y="1523746"/>
                  </a:lnTo>
                  <a:lnTo>
                    <a:pt x="4023588" y="1599958"/>
                  </a:lnTo>
                  <a:lnTo>
                    <a:pt x="3912171" y="1691055"/>
                  </a:lnTo>
                  <a:lnTo>
                    <a:pt x="3804018" y="1770532"/>
                  </a:lnTo>
                  <a:lnTo>
                    <a:pt x="3743248" y="1859749"/>
                  </a:lnTo>
                  <a:lnTo>
                    <a:pt x="3731793" y="1960714"/>
                  </a:lnTo>
                  <a:lnTo>
                    <a:pt x="3942346" y="2047049"/>
                  </a:lnTo>
                  <a:lnTo>
                    <a:pt x="4120248" y="2035467"/>
                  </a:lnTo>
                  <a:lnTo>
                    <a:pt x="4267466" y="2051367"/>
                  </a:lnTo>
                  <a:lnTo>
                    <a:pt x="4237012" y="2088705"/>
                  </a:lnTo>
                  <a:lnTo>
                    <a:pt x="4148416" y="2050910"/>
                  </a:lnTo>
                  <a:lnTo>
                    <a:pt x="4079303" y="2062505"/>
                  </a:lnTo>
                  <a:lnTo>
                    <a:pt x="4079303" y="2088705"/>
                  </a:lnTo>
                  <a:lnTo>
                    <a:pt x="4120248" y="2367635"/>
                  </a:lnTo>
                  <a:lnTo>
                    <a:pt x="3942346" y="2274544"/>
                  </a:lnTo>
                  <a:lnTo>
                    <a:pt x="3886441" y="2188629"/>
                  </a:lnTo>
                  <a:lnTo>
                    <a:pt x="3707041" y="2176881"/>
                  </a:lnTo>
                  <a:lnTo>
                    <a:pt x="3718128" y="2121242"/>
                  </a:lnTo>
                  <a:lnTo>
                    <a:pt x="3642207" y="2043188"/>
                  </a:lnTo>
                  <a:lnTo>
                    <a:pt x="3602964" y="1990496"/>
                  </a:lnTo>
                  <a:lnTo>
                    <a:pt x="3524732" y="1930095"/>
                  </a:lnTo>
                  <a:lnTo>
                    <a:pt x="3486823" y="1879892"/>
                  </a:lnTo>
                  <a:lnTo>
                    <a:pt x="3441573" y="1859749"/>
                  </a:lnTo>
                  <a:lnTo>
                    <a:pt x="3384169" y="1859749"/>
                  </a:lnTo>
                  <a:lnTo>
                    <a:pt x="3384169" y="2008428"/>
                  </a:lnTo>
                  <a:lnTo>
                    <a:pt x="3352533" y="1989112"/>
                  </a:lnTo>
                  <a:lnTo>
                    <a:pt x="3236163" y="1960714"/>
                  </a:lnTo>
                  <a:lnTo>
                    <a:pt x="3164039" y="2039327"/>
                  </a:lnTo>
                  <a:lnTo>
                    <a:pt x="3118650" y="2121242"/>
                  </a:lnTo>
                  <a:lnTo>
                    <a:pt x="3042310" y="2088705"/>
                  </a:lnTo>
                  <a:lnTo>
                    <a:pt x="2989160" y="2121242"/>
                  </a:lnTo>
                  <a:lnTo>
                    <a:pt x="2907258" y="2217978"/>
                  </a:lnTo>
                  <a:lnTo>
                    <a:pt x="2862707" y="2296858"/>
                  </a:lnTo>
                  <a:lnTo>
                    <a:pt x="2827680" y="2403449"/>
                  </a:lnTo>
                  <a:lnTo>
                    <a:pt x="2862707" y="2505621"/>
                  </a:lnTo>
                  <a:lnTo>
                    <a:pt x="2862707" y="2573997"/>
                  </a:lnTo>
                  <a:lnTo>
                    <a:pt x="2789961" y="2626461"/>
                  </a:lnTo>
                  <a:lnTo>
                    <a:pt x="2666276" y="2657309"/>
                  </a:lnTo>
                  <a:lnTo>
                    <a:pt x="2536507" y="2686837"/>
                  </a:lnTo>
                  <a:lnTo>
                    <a:pt x="2398534" y="2707754"/>
                  </a:lnTo>
                  <a:lnTo>
                    <a:pt x="2280551" y="2804655"/>
                  </a:lnTo>
                  <a:lnTo>
                    <a:pt x="2130679" y="2726461"/>
                  </a:lnTo>
                  <a:lnTo>
                    <a:pt x="2130679" y="2522105"/>
                  </a:lnTo>
                  <a:lnTo>
                    <a:pt x="2029218" y="2454071"/>
                  </a:lnTo>
                  <a:lnTo>
                    <a:pt x="2027745" y="2363774"/>
                  </a:lnTo>
                  <a:lnTo>
                    <a:pt x="1937385" y="2397175"/>
                  </a:lnTo>
                  <a:lnTo>
                    <a:pt x="1870062" y="2318727"/>
                  </a:lnTo>
                  <a:lnTo>
                    <a:pt x="1791398" y="2230348"/>
                  </a:lnTo>
                  <a:lnTo>
                    <a:pt x="1678686" y="2201545"/>
                  </a:lnTo>
                  <a:lnTo>
                    <a:pt x="1568119" y="2152472"/>
                  </a:lnTo>
                  <a:lnTo>
                    <a:pt x="1459941" y="2244915"/>
                  </a:lnTo>
                  <a:lnTo>
                    <a:pt x="1378864" y="2267216"/>
                  </a:lnTo>
                  <a:lnTo>
                    <a:pt x="1194727" y="2380894"/>
                  </a:lnTo>
                  <a:lnTo>
                    <a:pt x="1081468" y="2380894"/>
                  </a:lnTo>
                  <a:lnTo>
                    <a:pt x="849718" y="2454071"/>
                  </a:lnTo>
                  <a:lnTo>
                    <a:pt x="732396" y="2454071"/>
                  </a:lnTo>
                  <a:lnTo>
                    <a:pt x="562000" y="2429103"/>
                  </a:lnTo>
                  <a:lnTo>
                    <a:pt x="436384" y="2336177"/>
                  </a:lnTo>
                  <a:lnTo>
                    <a:pt x="386232" y="2403449"/>
                  </a:lnTo>
                  <a:lnTo>
                    <a:pt x="412813" y="2522105"/>
                  </a:lnTo>
                  <a:lnTo>
                    <a:pt x="511098" y="2591650"/>
                  </a:lnTo>
                  <a:lnTo>
                    <a:pt x="494423" y="2640825"/>
                  </a:lnTo>
                  <a:lnTo>
                    <a:pt x="386232" y="2726461"/>
                  </a:lnTo>
                  <a:lnTo>
                    <a:pt x="464108" y="2804655"/>
                  </a:lnTo>
                  <a:lnTo>
                    <a:pt x="511098" y="2865869"/>
                  </a:lnTo>
                  <a:lnTo>
                    <a:pt x="464108" y="2950845"/>
                  </a:lnTo>
                  <a:lnTo>
                    <a:pt x="458050" y="3046196"/>
                  </a:lnTo>
                  <a:lnTo>
                    <a:pt x="417131" y="3161880"/>
                  </a:lnTo>
                  <a:lnTo>
                    <a:pt x="357555" y="3251758"/>
                  </a:lnTo>
                  <a:lnTo>
                    <a:pt x="328345" y="3366884"/>
                  </a:lnTo>
                  <a:lnTo>
                    <a:pt x="280073" y="3455733"/>
                  </a:lnTo>
                  <a:lnTo>
                    <a:pt x="192417" y="3491141"/>
                  </a:lnTo>
                  <a:lnTo>
                    <a:pt x="123596" y="3491179"/>
                  </a:lnTo>
                  <a:lnTo>
                    <a:pt x="25107" y="3476294"/>
                  </a:lnTo>
                  <a:lnTo>
                    <a:pt x="0" y="3521849"/>
                  </a:lnTo>
                  <a:lnTo>
                    <a:pt x="25107" y="3657663"/>
                  </a:lnTo>
                  <a:lnTo>
                    <a:pt x="148844" y="3744760"/>
                  </a:lnTo>
                  <a:lnTo>
                    <a:pt x="127457" y="3804894"/>
                  </a:lnTo>
                  <a:lnTo>
                    <a:pt x="70319" y="3950144"/>
                  </a:lnTo>
                  <a:lnTo>
                    <a:pt x="76911" y="4049737"/>
                  </a:lnTo>
                  <a:lnTo>
                    <a:pt x="25107" y="4182694"/>
                  </a:lnTo>
                  <a:lnTo>
                    <a:pt x="192417" y="4244746"/>
                  </a:lnTo>
                  <a:lnTo>
                    <a:pt x="167716" y="4350156"/>
                  </a:lnTo>
                  <a:lnTo>
                    <a:pt x="328345" y="4350156"/>
                  </a:lnTo>
                  <a:lnTo>
                    <a:pt x="357555" y="4382935"/>
                  </a:lnTo>
                  <a:lnTo>
                    <a:pt x="206933" y="4467567"/>
                  </a:lnTo>
                  <a:lnTo>
                    <a:pt x="280073" y="4579670"/>
                  </a:lnTo>
                  <a:lnTo>
                    <a:pt x="431774" y="4613427"/>
                  </a:lnTo>
                  <a:lnTo>
                    <a:pt x="503085" y="4685055"/>
                  </a:lnTo>
                  <a:lnTo>
                    <a:pt x="1154849" y="4606759"/>
                  </a:lnTo>
                  <a:lnTo>
                    <a:pt x="1154849" y="4638865"/>
                  </a:lnTo>
                  <a:lnTo>
                    <a:pt x="1218031" y="4835677"/>
                  </a:lnTo>
                  <a:lnTo>
                    <a:pt x="1241336" y="4912931"/>
                  </a:lnTo>
                  <a:lnTo>
                    <a:pt x="1324787" y="4947107"/>
                  </a:lnTo>
                  <a:lnTo>
                    <a:pt x="1487322" y="4958867"/>
                  </a:lnTo>
                  <a:lnTo>
                    <a:pt x="1547571" y="5008270"/>
                  </a:lnTo>
                  <a:lnTo>
                    <a:pt x="1560398" y="5043906"/>
                  </a:lnTo>
                  <a:lnTo>
                    <a:pt x="1487322" y="5135232"/>
                  </a:lnTo>
                  <a:lnTo>
                    <a:pt x="1488635" y="5145738"/>
                  </a:lnTo>
                  <a:lnTo>
                    <a:pt x="1490822" y="5170079"/>
                  </a:lnTo>
                  <a:lnTo>
                    <a:pt x="1491260" y="5197484"/>
                  </a:lnTo>
                  <a:lnTo>
                    <a:pt x="1487322" y="5217185"/>
                  </a:lnTo>
                  <a:lnTo>
                    <a:pt x="1482556" y="5227291"/>
                  </a:lnTo>
                  <a:lnTo>
                    <a:pt x="1484155" y="5236784"/>
                  </a:lnTo>
                  <a:lnTo>
                    <a:pt x="1494985" y="5251178"/>
                  </a:lnTo>
                  <a:lnTo>
                    <a:pt x="1517916" y="5275986"/>
                  </a:lnTo>
                  <a:lnTo>
                    <a:pt x="1613700" y="5358815"/>
                  </a:lnTo>
                  <a:lnTo>
                    <a:pt x="1629168" y="5440972"/>
                  </a:lnTo>
                  <a:lnTo>
                    <a:pt x="1603654" y="5545569"/>
                  </a:lnTo>
                  <a:lnTo>
                    <a:pt x="1678686" y="5631345"/>
                  </a:lnTo>
                  <a:lnTo>
                    <a:pt x="1772818" y="5593765"/>
                  </a:lnTo>
                  <a:lnTo>
                    <a:pt x="1811439" y="5664898"/>
                  </a:lnTo>
                  <a:lnTo>
                    <a:pt x="1811439" y="5755817"/>
                  </a:lnTo>
                  <a:lnTo>
                    <a:pt x="1912099" y="5755817"/>
                  </a:lnTo>
                  <a:lnTo>
                    <a:pt x="1992287" y="5742038"/>
                  </a:lnTo>
                  <a:lnTo>
                    <a:pt x="2116569" y="5847029"/>
                  </a:lnTo>
                  <a:lnTo>
                    <a:pt x="2201545" y="5944781"/>
                  </a:lnTo>
                  <a:lnTo>
                    <a:pt x="2271064" y="6060059"/>
                  </a:lnTo>
                  <a:lnTo>
                    <a:pt x="2249944" y="6183642"/>
                  </a:lnTo>
                  <a:lnTo>
                    <a:pt x="2274925" y="6433324"/>
                  </a:lnTo>
                  <a:lnTo>
                    <a:pt x="2325141" y="6560439"/>
                  </a:lnTo>
                  <a:lnTo>
                    <a:pt x="2429433" y="6751421"/>
                  </a:lnTo>
                  <a:lnTo>
                    <a:pt x="2505316" y="6733413"/>
                  </a:lnTo>
                  <a:lnTo>
                    <a:pt x="2534107" y="6604647"/>
                  </a:lnTo>
                  <a:lnTo>
                    <a:pt x="2588044" y="6613499"/>
                  </a:lnTo>
                  <a:lnTo>
                    <a:pt x="2672753" y="6651053"/>
                  </a:lnTo>
                  <a:lnTo>
                    <a:pt x="2534107" y="6805485"/>
                  </a:lnTo>
                  <a:lnTo>
                    <a:pt x="2581198" y="6867296"/>
                  </a:lnTo>
                  <a:lnTo>
                    <a:pt x="2729826" y="6837845"/>
                  </a:lnTo>
                  <a:lnTo>
                    <a:pt x="2890037" y="6793966"/>
                  </a:lnTo>
                  <a:lnTo>
                    <a:pt x="2967609" y="6708927"/>
                  </a:lnTo>
                  <a:lnTo>
                    <a:pt x="3082163" y="6642811"/>
                  </a:lnTo>
                  <a:lnTo>
                    <a:pt x="3089884" y="6540601"/>
                  </a:lnTo>
                  <a:lnTo>
                    <a:pt x="3082163" y="6406565"/>
                  </a:lnTo>
                  <a:lnTo>
                    <a:pt x="3042310" y="6357772"/>
                  </a:lnTo>
                  <a:lnTo>
                    <a:pt x="3097606" y="6264757"/>
                  </a:lnTo>
                  <a:lnTo>
                    <a:pt x="3159404" y="6183642"/>
                  </a:lnTo>
                  <a:lnTo>
                    <a:pt x="3213379" y="6067780"/>
                  </a:lnTo>
                  <a:lnTo>
                    <a:pt x="3213379" y="6000724"/>
                  </a:lnTo>
                  <a:lnTo>
                    <a:pt x="3302317" y="6012611"/>
                  </a:lnTo>
                  <a:lnTo>
                    <a:pt x="3361207" y="6095136"/>
                  </a:lnTo>
                  <a:lnTo>
                    <a:pt x="3410267" y="6198768"/>
                  </a:lnTo>
                  <a:lnTo>
                    <a:pt x="3524732" y="6288697"/>
                  </a:lnTo>
                  <a:lnTo>
                    <a:pt x="3577513" y="6357772"/>
                  </a:lnTo>
                  <a:lnTo>
                    <a:pt x="3607447" y="6479705"/>
                  </a:lnTo>
                  <a:lnTo>
                    <a:pt x="3690226" y="6472961"/>
                  </a:lnTo>
                  <a:lnTo>
                    <a:pt x="3785273" y="6647129"/>
                  </a:lnTo>
                  <a:lnTo>
                    <a:pt x="3827602" y="6735965"/>
                  </a:lnTo>
                  <a:lnTo>
                    <a:pt x="3912171" y="6770725"/>
                  </a:lnTo>
                  <a:lnTo>
                    <a:pt x="4070934" y="6978078"/>
                  </a:lnTo>
                  <a:lnTo>
                    <a:pt x="4225429" y="7085050"/>
                  </a:lnTo>
                  <a:lnTo>
                    <a:pt x="4331881" y="7118019"/>
                  </a:lnTo>
                  <a:lnTo>
                    <a:pt x="4317568" y="7245794"/>
                  </a:lnTo>
                  <a:lnTo>
                    <a:pt x="4384827" y="7298194"/>
                  </a:lnTo>
                  <a:lnTo>
                    <a:pt x="4407065" y="7357808"/>
                  </a:lnTo>
                  <a:lnTo>
                    <a:pt x="4322267" y="7462100"/>
                  </a:lnTo>
                  <a:lnTo>
                    <a:pt x="4387646" y="7547394"/>
                  </a:lnTo>
                  <a:lnTo>
                    <a:pt x="4588484" y="7567168"/>
                  </a:lnTo>
                  <a:lnTo>
                    <a:pt x="4702644" y="7662938"/>
                  </a:lnTo>
                  <a:lnTo>
                    <a:pt x="4787252" y="7670660"/>
                  </a:lnTo>
                  <a:lnTo>
                    <a:pt x="4984203" y="7586954"/>
                  </a:lnTo>
                  <a:lnTo>
                    <a:pt x="5086731" y="7567168"/>
                  </a:lnTo>
                  <a:lnTo>
                    <a:pt x="5194147" y="7686103"/>
                  </a:lnTo>
                  <a:lnTo>
                    <a:pt x="5303037" y="7747914"/>
                  </a:lnTo>
                  <a:lnTo>
                    <a:pt x="5610593" y="7747914"/>
                  </a:lnTo>
                  <a:lnTo>
                    <a:pt x="5610593" y="7655204"/>
                  </a:lnTo>
                  <a:lnTo>
                    <a:pt x="5645746" y="7560284"/>
                  </a:lnTo>
                  <a:lnTo>
                    <a:pt x="5878512" y="7473683"/>
                  </a:lnTo>
                  <a:lnTo>
                    <a:pt x="6056185" y="7418997"/>
                  </a:lnTo>
                  <a:lnTo>
                    <a:pt x="6145022" y="7288288"/>
                  </a:lnTo>
                  <a:lnTo>
                    <a:pt x="6249314" y="7025652"/>
                  </a:lnTo>
                  <a:lnTo>
                    <a:pt x="6228969" y="6929094"/>
                  </a:lnTo>
                  <a:lnTo>
                    <a:pt x="6152756" y="6882739"/>
                  </a:lnTo>
                  <a:lnTo>
                    <a:pt x="6005982" y="6793966"/>
                  </a:lnTo>
                  <a:lnTo>
                    <a:pt x="5994387" y="6732104"/>
                  </a:lnTo>
                  <a:lnTo>
                    <a:pt x="5843143" y="6650990"/>
                  </a:lnTo>
                  <a:lnTo>
                    <a:pt x="5765152" y="6557746"/>
                  </a:lnTo>
                  <a:lnTo>
                    <a:pt x="5702058" y="6500177"/>
                  </a:lnTo>
                  <a:lnTo>
                    <a:pt x="5836831" y="6444272"/>
                  </a:lnTo>
                  <a:lnTo>
                    <a:pt x="5890107" y="6433324"/>
                  </a:lnTo>
                  <a:lnTo>
                    <a:pt x="5976391" y="6439217"/>
                  </a:lnTo>
                  <a:lnTo>
                    <a:pt x="6013704" y="6385902"/>
                  </a:lnTo>
                  <a:lnTo>
                    <a:pt x="6069723" y="6366941"/>
                  </a:lnTo>
                  <a:lnTo>
                    <a:pt x="6137300" y="6372339"/>
                  </a:lnTo>
                  <a:lnTo>
                    <a:pt x="6190589" y="6336449"/>
                  </a:lnTo>
                  <a:lnTo>
                    <a:pt x="6315151" y="6481406"/>
                  </a:lnTo>
                  <a:lnTo>
                    <a:pt x="6468846" y="6561747"/>
                  </a:lnTo>
                  <a:lnTo>
                    <a:pt x="6515811" y="6510769"/>
                  </a:lnTo>
                  <a:lnTo>
                    <a:pt x="6657657" y="6469214"/>
                  </a:lnTo>
                  <a:lnTo>
                    <a:pt x="6709435" y="6618617"/>
                  </a:lnTo>
                  <a:lnTo>
                    <a:pt x="6784428" y="6618617"/>
                  </a:lnTo>
                  <a:lnTo>
                    <a:pt x="6806895" y="6500177"/>
                  </a:lnTo>
                  <a:lnTo>
                    <a:pt x="6871512" y="6479705"/>
                  </a:lnTo>
                  <a:lnTo>
                    <a:pt x="6939483" y="6442049"/>
                  </a:lnTo>
                  <a:lnTo>
                    <a:pt x="7019378" y="6385902"/>
                  </a:lnTo>
                  <a:lnTo>
                    <a:pt x="6987819" y="6317907"/>
                  </a:lnTo>
                  <a:lnTo>
                    <a:pt x="7047395" y="6288697"/>
                  </a:lnTo>
                  <a:lnTo>
                    <a:pt x="7047395" y="6233490"/>
                  </a:lnTo>
                  <a:lnTo>
                    <a:pt x="7122210" y="6094996"/>
                  </a:lnTo>
                  <a:lnTo>
                    <a:pt x="7211529" y="6012611"/>
                  </a:lnTo>
                  <a:lnTo>
                    <a:pt x="7229195" y="6040996"/>
                  </a:lnTo>
                  <a:lnTo>
                    <a:pt x="7330770" y="6067780"/>
                  </a:lnTo>
                  <a:lnTo>
                    <a:pt x="7415745" y="6040996"/>
                  </a:lnTo>
                  <a:lnTo>
                    <a:pt x="7499032" y="6040996"/>
                  </a:lnTo>
                  <a:lnTo>
                    <a:pt x="7581823" y="5993053"/>
                  </a:lnTo>
                  <a:lnTo>
                    <a:pt x="7646898" y="5953594"/>
                  </a:lnTo>
                  <a:lnTo>
                    <a:pt x="7717790" y="5951562"/>
                  </a:lnTo>
                  <a:lnTo>
                    <a:pt x="7767967" y="6012611"/>
                  </a:lnTo>
                  <a:lnTo>
                    <a:pt x="7795768" y="6092926"/>
                  </a:lnTo>
                  <a:lnTo>
                    <a:pt x="7847368" y="6198768"/>
                  </a:lnTo>
                  <a:lnTo>
                    <a:pt x="7925574" y="6094996"/>
                  </a:lnTo>
                  <a:lnTo>
                    <a:pt x="7979651" y="6122301"/>
                  </a:lnTo>
                  <a:lnTo>
                    <a:pt x="8068487" y="6175921"/>
                  </a:lnTo>
                  <a:lnTo>
                    <a:pt x="8138007" y="6260896"/>
                  </a:lnTo>
                  <a:lnTo>
                    <a:pt x="8235454" y="6334277"/>
                  </a:lnTo>
                  <a:lnTo>
                    <a:pt x="8268741" y="6288697"/>
                  </a:lnTo>
                  <a:lnTo>
                    <a:pt x="8268741" y="6233490"/>
                  </a:lnTo>
                  <a:lnTo>
                    <a:pt x="8304085" y="6233490"/>
                  </a:lnTo>
                  <a:lnTo>
                    <a:pt x="8376894" y="6156515"/>
                  </a:lnTo>
                  <a:lnTo>
                    <a:pt x="8324240" y="6012611"/>
                  </a:lnTo>
                  <a:lnTo>
                    <a:pt x="8435975" y="5893066"/>
                  </a:lnTo>
                  <a:lnTo>
                    <a:pt x="8429536" y="5831814"/>
                  </a:lnTo>
                  <a:lnTo>
                    <a:pt x="8379955" y="5771692"/>
                  </a:lnTo>
                  <a:lnTo>
                    <a:pt x="8209610" y="5733643"/>
                  </a:lnTo>
                  <a:lnTo>
                    <a:pt x="8253869" y="5613514"/>
                  </a:lnTo>
                  <a:lnTo>
                    <a:pt x="8268741" y="5499735"/>
                  </a:lnTo>
                  <a:lnTo>
                    <a:pt x="8324265" y="5469877"/>
                  </a:lnTo>
                  <a:lnTo>
                    <a:pt x="8492629" y="5411177"/>
                  </a:lnTo>
                  <a:lnTo>
                    <a:pt x="8551291" y="5360644"/>
                  </a:lnTo>
                  <a:lnTo>
                    <a:pt x="8512860" y="5293385"/>
                  </a:lnTo>
                  <a:lnTo>
                    <a:pt x="8539695" y="5248668"/>
                  </a:lnTo>
                  <a:lnTo>
                    <a:pt x="8525649" y="5100904"/>
                  </a:lnTo>
                  <a:lnTo>
                    <a:pt x="8615311" y="5008270"/>
                  </a:lnTo>
                  <a:lnTo>
                    <a:pt x="8543556" y="4920602"/>
                  </a:lnTo>
                  <a:lnTo>
                    <a:pt x="8543556" y="4878197"/>
                  </a:lnTo>
                  <a:lnTo>
                    <a:pt x="8435975" y="4878197"/>
                  </a:lnTo>
                  <a:lnTo>
                    <a:pt x="8473440" y="4705731"/>
                  </a:lnTo>
                  <a:lnTo>
                    <a:pt x="8354402" y="4649876"/>
                  </a:lnTo>
                  <a:lnTo>
                    <a:pt x="8376894" y="4618812"/>
                  </a:lnTo>
                  <a:lnTo>
                    <a:pt x="8354402" y="4515104"/>
                  </a:lnTo>
                  <a:lnTo>
                    <a:pt x="8307946" y="4420946"/>
                  </a:lnTo>
                  <a:lnTo>
                    <a:pt x="8253869" y="4321683"/>
                  </a:lnTo>
                  <a:lnTo>
                    <a:pt x="8225370" y="4261104"/>
                  </a:lnTo>
                  <a:lnTo>
                    <a:pt x="8215998" y="4201706"/>
                  </a:lnTo>
                  <a:lnTo>
                    <a:pt x="8235454" y="4111942"/>
                  </a:lnTo>
                  <a:lnTo>
                    <a:pt x="8176628" y="4062945"/>
                  </a:lnTo>
                  <a:lnTo>
                    <a:pt x="8304085" y="4027119"/>
                  </a:lnTo>
                  <a:lnTo>
                    <a:pt x="8324265" y="3958056"/>
                  </a:lnTo>
                  <a:lnTo>
                    <a:pt x="8466315" y="3894213"/>
                  </a:lnTo>
                  <a:lnTo>
                    <a:pt x="8615311" y="3834142"/>
                  </a:lnTo>
                  <a:lnTo>
                    <a:pt x="8643962" y="3744760"/>
                  </a:lnTo>
                  <a:lnTo>
                    <a:pt x="8570544" y="3715004"/>
                  </a:lnTo>
                  <a:lnTo>
                    <a:pt x="8572982" y="3639731"/>
                  </a:lnTo>
                  <a:lnTo>
                    <a:pt x="8535835" y="3605822"/>
                  </a:lnTo>
                  <a:lnTo>
                    <a:pt x="8535835" y="3499307"/>
                  </a:lnTo>
                  <a:lnTo>
                    <a:pt x="8477897" y="3460178"/>
                  </a:lnTo>
                  <a:lnTo>
                    <a:pt x="8429536" y="3425913"/>
                  </a:lnTo>
                  <a:lnTo>
                    <a:pt x="8354402" y="3399447"/>
                  </a:lnTo>
                  <a:lnTo>
                    <a:pt x="8303475" y="3401936"/>
                  </a:lnTo>
                  <a:lnTo>
                    <a:pt x="8248332" y="3363264"/>
                  </a:lnTo>
                  <a:lnTo>
                    <a:pt x="8194205" y="3299028"/>
                  </a:lnTo>
                  <a:lnTo>
                    <a:pt x="8087804" y="3287204"/>
                  </a:lnTo>
                  <a:lnTo>
                    <a:pt x="8087804" y="3267125"/>
                  </a:lnTo>
                  <a:lnTo>
                    <a:pt x="7995094" y="3187700"/>
                  </a:lnTo>
                  <a:lnTo>
                    <a:pt x="7937169" y="3127476"/>
                  </a:lnTo>
                  <a:lnTo>
                    <a:pt x="7863776" y="2978099"/>
                  </a:lnTo>
                  <a:lnTo>
                    <a:pt x="7763344" y="2947060"/>
                  </a:lnTo>
                  <a:lnTo>
                    <a:pt x="7717790" y="2931528"/>
                  </a:lnTo>
                  <a:lnTo>
                    <a:pt x="7651356" y="2962567"/>
                  </a:lnTo>
                  <a:lnTo>
                    <a:pt x="7593418" y="2879699"/>
                  </a:lnTo>
                  <a:lnTo>
                    <a:pt x="7620457" y="2789847"/>
                  </a:lnTo>
                  <a:lnTo>
                    <a:pt x="7620457" y="2707754"/>
                  </a:lnTo>
                  <a:lnTo>
                    <a:pt x="7497025" y="2699258"/>
                  </a:lnTo>
                  <a:lnTo>
                    <a:pt x="7415745" y="2707754"/>
                  </a:lnTo>
                  <a:lnTo>
                    <a:pt x="7330770" y="2699258"/>
                  </a:lnTo>
                  <a:lnTo>
                    <a:pt x="7180414" y="2748051"/>
                  </a:lnTo>
                  <a:lnTo>
                    <a:pt x="7219022" y="2626461"/>
                  </a:lnTo>
                  <a:lnTo>
                    <a:pt x="7282992" y="2543810"/>
                  </a:lnTo>
                  <a:lnTo>
                    <a:pt x="7342352" y="2558897"/>
                  </a:lnTo>
                  <a:lnTo>
                    <a:pt x="7475423" y="2558897"/>
                  </a:lnTo>
                  <a:lnTo>
                    <a:pt x="7497025" y="2515044"/>
                  </a:lnTo>
                  <a:lnTo>
                    <a:pt x="7377112" y="2411920"/>
                  </a:lnTo>
                  <a:lnTo>
                    <a:pt x="7296010" y="2472715"/>
                  </a:lnTo>
                  <a:lnTo>
                    <a:pt x="7226985" y="2425166"/>
                  </a:lnTo>
                  <a:lnTo>
                    <a:pt x="7129932" y="2274544"/>
                  </a:lnTo>
                  <a:lnTo>
                    <a:pt x="7040753" y="2184044"/>
                  </a:lnTo>
                  <a:lnTo>
                    <a:pt x="6909600" y="2039327"/>
                  </a:lnTo>
                  <a:lnTo>
                    <a:pt x="6705066" y="1879892"/>
                  </a:lnTo>
                  <a:lnTo>
                    <a:pt x="6600786" y="1801495"/>
                  </a:lnTo>
                  <a:lnTo>
                    <a:pt x="6442417" y="1788477"/>
                  </a:lnTo>
                  <a:lnTo>
                    <a:pt x="6299530" y="1801495"/>
                  </a:lnTo>
                  <a:lnTo>
                    <a:pt x="6315151" y="1772831"/>
                  </a:lnTo>
                  <a:lnTo>
                    <a:pt x="6185014" y="1691055"/>
                  </a:lnTo>
                  <a:lnTo>
                    <a:pt x="6107074" y="1646453"/>
                  </a:lnTo>
                  <a:lnTo>
                    <a:pt x="6095149" y="1523746"/>
                  </a:lnTo>
                  <a:lnTo>
                    <a:pt x="6025286" y="1405902"/>
                  </a:lnTo>
                  <a:lnTo>
                    <a:pt x="6021425" y="1324800"/>
                  </a:lnTo>
                  <a:lnTo>
                    <a:pt x="5976391" y="1232090"/>
                  </a:lnTo>
                  <a:lnTo>
                    <a:pt x="5936449" y="1144460"/>
                  </a:lnTo>
                  <a:lnTo>
                    <a:pt x="5901690" y="1042835"/>
                  </a:lnTo>
                  <a:lnTo>
                    <a:pt x="5878512" y="912037"/>
                  </a:lnTo>
                  <a:lnTo>
                    <a:pt x="5882373" y="857453"/>
                  </a:lnTo>
                  <a:lnTo>
                    <a:pt x="6000915" y="864730"/>
                  </a:lnTo>
                  <a:lnTo>
                    <a:pt x="6107074" y="811098"/>
                  </a:lnTo>
                  <a:lnTo>
                    <a:pt x="6202959" y="714540"/>
                  </a:lnTo>
                  <a:lnTo>
                    <a:pt x="6107074" y="612216"/>
                  </a:lnTo>
                  <a:lnTo>
                    <a:pt x="6145022" y="560031"/>
                  </a:lnTo>
                  <a:lnTo>
                    <a:pt x="6126937" y="482803"/>
                  </a:lnTo>
                  <a:lnTo>
                    <a:pt x="6176365" y="432587"/>
                  </a:lnTo>
                  <a:lnTo>
                    <a:pt x="6185014" y="377113"/>
                  </a:lnTo>
                  <a:lnTo>
                    <a:pt x="6123101" y="274967"/>
                  </a:lnTo>
                  <a:lnTo>
                    <a:pt x="6222847" y="212432"/>
                  </a:lnTo>
                  <a:lnTo>
                    <a:pt x="6156617" y="135026"/>
                  </a:lnTo>
                  <a:lnTo>
                    <a:pt x="6126937" y="61810"/>
                  </a:lnTo>
                  <a:lnTo>
                    <a:pt x="6045720" y="0"/>
                  </a:lnTo>
                  <a:close/>
                </a:path>
              </a:pathLst>
            </a:custGeom>
            <a:solidFill>
              <a:srgbClr val="9B8579">
                <a:alpha val="38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070955" y="4733302"/>
              <a:ext cx="6894830" cy="5749290"/>
            </a:xfrm>
            <a:custGeom>
              <a:avLst/>
              <a:gdLst/>
              <a:ahLst/>
              <a:cxnLst/>
              <a:rect l="l" t="t" r="r" b="b"/>
              <a:pathLst>
                <a:path w="6894830" h="5749290">
                  <a:moveTo>
                    <a:pt x="43675" y="2733751"/>
                  </a:moveTo>
                  <a:lnTo>
                    <a:pt x="42062" y="2727439"/>
                  </a:lnTo>
                  <a:lnTo>
                    <a:pt x="42583" y="2723146"/>
                  </a:lnTo>
                  <a:lnTo>
                    <a:pt x="32283" y="2717190"/>
                  </a:lnTo>
                  <a:lnTo>
                    <a:pt x="33375" y="2705912"/>
                  </a:lnTo>
                  <a:lnTo>
                    <a:pt x="24638" y="2707068"/>
                  </a:lnTo>
                  <a:lnTo>
                    <a:pt x="16637" y="2708910"/>
                  </a:lnTo>
                  <a:lnTo>
                    <a:pt x="9347" y="2711412"/>
                  </a:lnTo>
                  <a:lnTo>
                    <a:pt x="2730" y="2714536"/>
                  </a:lnTo>
                  <a:lnTo>
                    <a:pt x="0" y="2726652"/>
                  </a:lnTo>
                  <a:lnTo>
                    <a:pt x="5854" y="2730754"/>
                  </a:lnTo>
                  <a:lnTo>
                    <a:pt x="11938" y="2734653"/>
                  </a:lnTo>
                  <a:lnTo>
                    <a:pt x="25717" y="2733205"/>
                  </a:lnTo>
                  <a:lnTo>
                    <a:pt x="39522" y="2734653"/>
                  </a:lnTo>
                  <a:lnTo>
                    <a:pt x="43675" y="2733751"/>
                  </a:lnTo>
                  <a:close/>
                </a:path>
                <a:path w="6894830" h="5749290">
                  <a:moveTo>
                    <a:pt x="459536" y="1269085"/>
                  </a:moveTo>
                  <a:lnTo>
                    <a:pt x="444969" y="1265872"/>
                  </a:lnTo>
                  <a:lnTo>
                    <a:pt x="444220" y="1251851"/>
                  </a:lnTo>
                  <a:lnTo>
                    <a:pt x="441134" y="1251851"/>
                  </a:lnTo>
                  <a:lnTo>
                    <a:pt x="434797" y="1264793"/>
                  </a:lnTo>
                  <a:lnTo>
                    <a:pt x="419671" y="1263357"/>
                  </a:lnTo>
                  <a:lnTo>
                    <a:pt x="419709" y="1270990"/>
                  </a:lnTo>
                  <a:lnTo>
                    <a:pt x="418515" y="1279766"/>
                  </a:lnTo>
                  <a:lnTo>
                    <a:pt x="422757" y="1283474"/>
                  </a:lnTo>
                  <a:lnTo>
                    <a:pt x="430085" y="1284503"/>
                  </a:lnTo>
                  <a:lnTo>
                    <a:pt x="437070" y="1285849"/>
                  </a:lnTo>
                  <a:lnTo>
                    <a:pt x="444563" y="1286738"/>
                  </a:lnTo>
                  <a:lnTo>
                    <a:pt x="453402" y="1286344"/>
                  </a:lnTo>
                  <a:lnTo>
                    <a:pt x="455853" y="1280972"/>
                  </a:lnTo>
                  <a:lnTo>
                    <a:pt x="458520" y="1275829"/>
                  </a:lnTo>
                  <a:lnTo>
                    <a:pt x="459536" y="1269085"/>
                  </a:lnTo>
                  <a:close/>
                </a:path>
                <a:path w="6894830" h="5749290">
                  <a:moveTo>
                    <a:pt x="562495" y="2174036"/>
                  </a:moveTo>
                  <a:lnTo>
                    <a:pt x="560717" y="2162797"/>
                  </a:lnTo>
                  <a:lnTo>
                    <a:pt x="546150" y="2164232"/>
                  </a:lnTo>
                  <a:lnTo>
                    <a:pt x="536194" y="2154174"/>
                  </a:lnTo>
                  <a:lnTo>
                    <a:pt x="530059" y="2154174"/>
                  </a:lnTo>
                  <a:lnTo>
                    <a:pt x="531596" y="2168334"/>
                  </a:lnTo>
                  <a:lnTo>
                    <a:pt x="517791" y="2174290"/>
                  </a:lnTo>
                  <a:lnTo>
                    <a:pt x="521550" y="2182253"/>
                  </a:lnTo>
                  <a:lnTo>
                    <a:pt x="530466" y="2185390"/>
                  </a:lnTo>
                  <a:lnTo>
                    <a:pt x="542239" y="2185847"/>
                  </a:lnTo>
                  <a:lnTo>
                    <a:pt x="554583" y="2185784"/>
                  </a:lnTo>
                  <a:lnTo>
                    <a:pt x="558063" y="2179472"/>
                  </a:lnTo>
                  <a:lnTo>
                    <a:pt x="562495" y="2174036"/>
                  </a:lnTo>
                  <a:close/>
                </a:path>
                <a:path w="6894830" h="5749290">
                  <a:moveTo>
                    <a:pt x="836650" y="2085213"/>
                  </a:moveTo>
                  <a:lnTo>
                    <a:pt x="832053" y="2081606"/>
                  </a:lnTo>
                  <a:lnTo>
                    <a:pt x="826274" y="2079117"/>
                  </a:lnTo>
                  <a:lnTo>
                    <a:pt x="819543" y="2077529"/>
                  </a:lnTo>
                  <a:lnTo>
                    <a:pt x="812114" y="2076589"/>
                  </a:lnTo>
                  <a:lnTo>
                    <a:pt x="812838" y="2088959"/>
                  </a:lnTo>
                  <a:lnTo>
                    <a:pt x="805992" y="2099576"/>
                  </a:lnTo>
                  <a:lnTo>
                    <a:pt x="808507" y="2108339"/>
                  </a:lnTo>
                  <a:lnTo>
                    <a:pt x="816597" y="2113165"/>
                  </a:lnTo>
                  <a:lnTo>
                    <a:pt x="827036" y="2114067"/>
                  </a:lnTo>
                  <a:lnTo>
                    <a:pt x="836650" y="2111070"/>
                  </a:lnTo>
                  <a:lnTo>
                    <a:pt x="835113" y="2098128"/>
                  </a:lnTo>
                  <a:lnTo>
                    <a:pt x="836650" y="2085213"/>
                  </a:lnTo>
                  <a:close/>
                </a:path>
                <a:path w="6894830" h="5749290">
                  <a:moveTo>
                    <a:pt x="904087" y="2174290"/>
                  </a:moveTo>
                  <a:lnTo>
                    <a:pt x="894067" y="2169312"/>
                  </a:lnTo>
                  <a:lnTo>
                    <a:pt x="886764" y="2161781"/>
                  </a:lnTo>
                  <a:lnTo>
                    <a:pt x="878941" y="2154758"/>
                  </a:lnTo>
                  <a:lnTo>
                    <a:pt x="867308" y="2151291"/>
                  </a:lnTo>
                  <a:lnTo>
                    <a:pt x="865200" y="2162429"/>
                  </a:lnTo>
                  <a:lnTo>
                    <a:pt x="855040" y="2168537"/>
                  </a:lnTo>
                  <a:lnTo>
                    <a:pt x="853960" y="2172309"/>
                  </a:lnTo>
                  <a:lnTo>
                    <a:pt x="849642" y="2173059"/>
                  </a:lnTo>
                  <a:lnTo>
                    <a:pt x="848906" y="2177161"/>
                  </a:lnTo>
                  <a:lnTo>
                    <a:pt x="856056" y="2180996"/>
                  </a:lnTo>
                  <a:lnTo>
                    <a:pt x="855040" y="2188654"/>
                  </a:lnTo>
                  <a:lnTo>
                    <a:pt x="868286" y="2185987"/>
                  </a:lnTo>
                  <a:lnTo>
                    <a:pt x="880529" y="2182380"/>
                  </a:lnTo>
                  <a:lnTo>
                    <a:pt x="904087" y="2174290"/>
                  </a:lnTo>
                  <a:close/>
                </a:path>
                <a:path w="6894830" h="5749290">
                  <a:moveTo>
                    <a:pt x="980732" y="1197267"/>
                  </a:moveTo>
                  <a:lnTo>
                    <a:pt x="968349" y="1189291"/>
                  </a:lnTo>
                  <a:lnTo>
                    <a:pt x="954011" y="1181404"/>
                  </a:lnTo>
                  <a:lnTo>
                    <a:pt x="937717" y="1177150"/>
                  </a:lnTo>
                  <a:lnTo>
                    <a:pt x="919416" y="1180020"/>
                  </a:lnTo>
                  <a:lnTo>
                    <a:pt x="919911" y="1183373"/>
                  </a:lnTo>
                  <a:lnTo>
                    <a:pt x="918743" y="1185125"/>
                  </a:lnTo>
                  <a:lnTo>
                    <a:pt x="916355" y="1185773"/>
                  </a:lnTo>
                  <a:lnTo>
                    <a:pt x="917638" y="1195336"/>
                  </a:lnTo>
                  <a:lnTo>
                    <a:pt x="921918" y="1202093"/>
                  </a:lnTo>
                  <a:lnTo>
                    <a:pt x="928001" y="1207173"/>
                  </a:lnTo>
                  <a:lnTo>
                    <a:pt x="934732" y="1211630"/>
                  </a:lnTo>
                  <a:lnTo>
                    <a:pt x="943940" y="1200137"/>
                  </a:lnTo>
                  <a:lnTo>
                    <a:pt x="959269" y="1200137"/>
                  </a:lnTo>
                  <a:lnTo>
                    <a:pt x="966470" y="1199210"/>
                  </a:lnTo>
                  <a:lnTo>
                    <a:pt x="970775" y="1195603"/>
                  </a:lnTo>
                  <a:lnTo>
                    <a:pt x="980732" y="1197267"/>
                  </a:lnTo>
                  <a:close/>
                </a:path>
                <a:path w="6894830" h="5749290">
                  <a:moveTo>
                    <a:pt x="1262786" y="1395539"/>
                  </a:moveTo>
                  <a:lnTo>
                    <a:pt x="1247902" y="1397800"/>
                  </a:lnTo>
                  <a:lnTo>
                    <a:pt x="1244409" y="1384046"/>
                  </a:lnTo>
                  <a:lnTo>
                    <a:pt x="1234351" y="1386801"/>
                  </a:lnTo>
                  <a:lnTo>
                    <a:pt x="1228204" y="1393621"/>
                  </a:lnTo>
                  <a:lnTo>
                    <a:pt x="1226324" y="1402829"/>
                  </a:lnTo>
                  <a:lnTo>
                    <a:pt x="1229067" y="1412786"/>
                  </a:lnTo>
                  <a:lnTo>
                    <a:pt x="1234046" y="1415300"/>
                  </a:lnTo>
                  <a:lnTo>
                    <a:pt x="1239354" y="1417523"/>
                  </a:lnTo>
                  <a:lnTo>
                    <a:pt x="1245641" y="1418805"/>
                  </a:lnTo>
                  <a:lnTo>
                    <a:pt x="1253604" y="1418526"/>
                  </a:lnTo>
                  <a:lnTo>
                    <a:pt x="1252067" y="1404886"/>
                  </a:lnTo>
                  <a:lnTo>
                    <a:pt x="1262786" y="1395539"/>
                  </a:lnTo>
                  <a:close/>
                </a:path>
                <a:path w="6894830" h="5749290">
                  <a:moveTo>
                    <a:pt x="1296771" y="2399627"/>
                  </a:moveTo>
                  <a:lnTo>
                    <a:pt x="1295577" y="2393569"/>
                  </a:lnTo>
                  <a:lnTo>
                    <a:pt x="1291767" y="2389936"/>
                  </a:lnTo>
                  <a:lnTo>
                    <a:pt x="1284249" y="2389797"/>
                  </a:lnTo>
                  <a:lnTo>
                    <a:pt x="1277531" y="2401849"/>
                  </a:lnTo>
                  <a:lnTo>
                    <a:pt x="1265847" y="2409914"/>
                  </a:lnTo>
                  <a:lnTo>
                    <a:pt x="1265301" y="2412365"/>
                  </a:lnTo>
                  <a:lnTo>
                    <a:pt x="1268933" y="2412796"/>
                  </a:lnTo>
                  <a:lnTo>
                    <a:pt x="1281696" y="2405608"/>
                  </a:lnTo>
                  <a:lnTo>
                    <a:pt x="1296517" y="2407043"/>
                  </a:lnTo>
                  <a:lnTo>
                    <a:pt x="1296771" y="2399627"/>
                  </a:lnTo>
                  <a:close/>
                </a:path>
                <a:path w="6894830" h="5749290">
                  <a:moveTo>
                    <a:pt x="1459014" y="1444409"/>
                  </a:moveTo>
                  <a:lnTo>
                    <a:pt x="1453235" y="1440230"/>
                  </a:lnTo>
                  <a:lnTo>
                    <a:pt x="1443075" y="1440167"/>
                  </a:lnTo>
                  <a:lnTo>
                    <a:pt x="1440611" y="1432915"/>
                  </a:lnTo>
                  <a:lnTo>
                    <a:pt x="1435239" y="1438414"/>
                  </a:lnTo>
                  <a:lnTo>
                    <a:pt x="1434109" y="1447888"/>
                  </a:lnTo>
                  <a:lnTo>
                    <a:pt x="1431417" y="1455902"/>
                  </a:lnTo>
                  <a:lnTo>
                    <a:pt x="1422717" y="1457820"/>
                  </a:lnTo>
                  <a:lnTo>
                    <a:pt x="1403718" y="1460131"/>
                  </a:lnTo>
                  <a:lnTo>
                    <a:pt x="1394612" y="1461643"/>
                  </a:lnTo>
                  <a:lnTo>
                    <a:pt x="1392008" y="1470888"/>
                  </a:lnTo>
                  <a:lnTo>
                    <a:pt x="1391488" y="1481569"/>
                  </a:lnTo>
                  <a:lnTo>
                    <a:pt x="1394828" y="1490179"/>
                  </a:lnTo>
                  <a:lnTo>
                    <a:pt x="1403819" y="1493253"/>
                  </a:lnTo>
                  <a:lnTo>
                    <a:pt x="1410182" y="1480337"/>
                  </a:lnTo>
                  <a:lnTo>
                    <a:pt x="1425282" y="1481759"/>
                  </a:lnTo>
                  <a:lnTo>
                    <a:pt x="1429918" y="1477492"/>
                  </a:lnTo>
                  <a:lnTo>
                    <a:pt x="1438732" y="1477124"/>
                  </a:lnTo>
                  <a:lnTo>
                    <a:pt x="1446745" y="1476019"/>
                  </a:lnTo>
                  <a:lnTo>
                    <a:pt x="1449959" y="1468272"/>
                  </a:lnTo>
                  <a:lnTo>
                    <a:pt x="1453413" y="1460728"/>
                  </a:lnTo>
                  <a:lnTo>
                    <a:pt x="1456601" y="1452930"/>
                  </a:lnTo>
                  <a:lnTo>
                    <a:pt x="1459014" y="1444409"/>
                  </a:lnTo>
                  <a:close/>
                </a:path>
                <a:path w="6894830" h="5749290">
                  <a:moveTo>
                    <a:pt x="1554048" y="2530627"/>
                  </a:moveTo>
                  <a:lnTo>
                    <a:pt x="1549450" y="2518003"/>
                  </a:lnTo>
                  <a:lnTo>
                    <a:pt x="1550987" y="2504744"/>
                  </a:lnTo>
                  <a:lnTo>
                    <a:pt x="1539189" y="2502370"/>
                  </a:lnTo>
                  <a:lnTo>
                    <a:pt x="1528343" y="2495766"/>
                  </a:lnTo>
                  <a:lnTo>
                    <a:pt x="1518856" y="2492933"/>
                  </a:lnTo>
                  <a:lnTo>
                    <a:pt x="1511122" y="2501874"/>
                  </a:lnTo>
                  <a:lnTo>
                    <a:pt x="1512658" y="2513368"/>
                  </a:lnTo>
                  <a:lnTo>
                    <a:pt x="1511122" y="2524861"/>
                  </a:lnTo>
                  <a:lnTo>
                    <a:pt x="1517688" y="2535199"/>
                  </a:lnTo>
                  <a:lnTo>
                    <a:pt x="1531315" y="2541854"/>
                  </a:lnTo>
                  <a:lnTo>
                    <a:pt x="1545564" y="2541460"/>
                  </a:lnTo>
                  <a:lnTo>
                    <a:pt x="1554048" y="2530627"/>
                  </a:lnTo>
                  <a:close/>
                </a:path>
                <a:path w="6894830" h="5749290">
                  <a:moveTo>
                    <a:pt x="2651620" y="3682923"/>
                  </a:moveTo>
                  <a:lnTo>
                    <a:pt x="2642425" y="3672865"/>
                  </a:lnTo>
                  <a:lnTo>
                    <a:pt x="2645486" y="3659949"/>
                  </a:lnTo>
                  <a:lnTo>
                    <a:pt x="2635529" y="3669982"/>
                  </a:lnTo>
                  <a:lnTo>
                    <a:pt x="2620962" y="3668560"/>
                  </a:lnTo>
                  <a:lnTo>
                    <a:pt x="2619159" y="3678859"/>
                  </a:lnTo>
                  <a:lnTo>
                    <a:pt x="2624531" y="3682441"/>
                  </a:lnTo>
                  <a:lnTo>
                    <a:pt x="2627096" y="3688677"/>
                  </a:lnTo>
                  <a:lnTo>
                    <a:pt x="2634881" y="3688804"/>
                  </a:lnTo>
                  <a:lnTo>
                    <a:pt x="2642082" y="3688372"/>
                  </a:lnTo>
                  <a:lnTo>
                    <a:pt x="2647924" y="3686657"/>
                  </a:lnTo>
                  <a:lnTo>
                    <a:pt x="2651620" y="3682923"/>
                  </a:lnTo>
                  <a:close/>
                </a:path>
                <a:path w="6894830" h="5749290">
                  <a:moveTo>
                    <a:pt x="2780906" y="825131"/>
                  </a:moveTo>
                  <a:lnTo>
                    <a:pt x="2780385" y="815086"/>
                  </a:lnTo>
                  <a:lnTo>
                    <a:pt x="2772448" y="811022"/>
                  </a:lnTo>
                  <a:lnTo>
                    <a:pt x="2761716" y="806970"/>
                  </a:lnTo>
                  <a:lnTo>
                    <a:pt x="2751899" y="806970"/>
                  </a:lnTo>
                  <a:lnTo>
                    <a:pt x="2746679" y="815086"/>
                  </a:lnTo>
                  <a:lnTo>
                    <a:pt x="2748737" y="826516"/>
                  </a:lnTo>
                  <a:lnTo>
                    <a:pt x="2740545" y="835202"/>
                  </a:lnTo>
                  <a:lnTo>
                    <a:pt x="2741041" y="838555"/>
                  </a:lnTo>
                  <a:lnTo>
                    <a:pt x="2746133" y="837615"/>
                  </a:lnTo>
                  <a:lnTo>
                    <a:pt x="2749740" y="838073"/>
                  </a:lnTo>
                  <a:lnTo>
                    <a:pt x="2762008" y="829449"/>
                  </a:lnTo>
                  <a:lnTo>
                    <a:pt x="2774251" y="838073"/>
                  </a:lnTo>
                  <a:lnTo>
                    <a:pt x="2779572" y="833475"/>
                  </a:lnTo>
                  <a:lnTo>
                    <a:pt x="2780906" y="825131"/>
                  </a:lnTo>
                  <a:close/>
                </a:path>
                <a:path w="6894830" h="5749290">
                  <a:moveTo>
                    <a:pt x="2820606" y="3563340"/>
                  </a:moveTo>
                  <a:lnTo>
                    <a:pt x="2820314" y="3557155"/>
                  </a:lnTo>
                  <a:lnTo>
                    <a:pt x="2817190" y="3553612"/>
                  </a:lnTo>
                  <a:lnTo>
                    <a:pt x="2804414" y="3560800"/>
                  </a:lnTo>
                  <a:lnTo>
                    <a:pt x="2789593" y="3559352"/>
                  </a:lnTo>
                  <a:lnTo>
                    <a:pt x="2789593" y="3562248"/>
                  </a:lnTo>
                  <a:lnTo>
                    <a:pt x="2802166" y="3568852"/>
                  </a:lnTo>
                  <a:lnTo>
                    <a:pt x="2801848" y="3582339"/>
                  </a:lnTo>
                  <a:lnTo>
                    <a:pt x="2811500" y="3583724"/>
                  </a:lnTo>
                  <a:lnTo>
                    <a:pt x="2813850" y="3578263"/>
                  </a:lnTo>
                  <a:lnTo>
                    <a:pt x="2820251" y="3576612"/>
                  </a:lnTo>
                  <a:lnTo>
                    <a:pt x="2819946" y="3570427"/>
                  </a:lnTo>
                  <a:lnTo>
                    <a:pt x="2820606" y="3563340"/>
                  </a:lnTo>
                  <a:close/>
                </a:path>
                <a:path w="6894830" h="5749290">
                  <a:moveTo>
                    <a:pt x="2887700" y="4504779"/>
                  </a:moveTo>
                  <a:lnTo>
                    <a:pt x="2874187" y="4503598"/>
                  </a:lnTo>
                  <a:lnTo>
                    <a:pt x="2866237" y="4493285"/>
                  </a:lnTo>
                  <a:lnTo>
                    <a:pt x="2859481" y="4497743"/>
                  </a:lnTo>
                  <a:lnTo>
                    <a:pt x="2853931" y="4503305"/>
                  </a:lnTo>
                  <a:lnTo>
                    <a:pt x="2850705" y="4511052"/>
                  </a:lnTo>
                  <a:lnTo>
                    <a:pt x="2850908" y="4522013"/>
                  </a:lnTo>
                  <a:lnTo>
                    <a:pt x="2855379" y="4524299"/>
                  </a:lnTo>
                  <a:lnTo>
                    <a:pt x="2861538" y="4524997"/>
                  </a:lnTo>
                  <a:lnTo>
                    <a:pt x="2875445" y="4524883"/>
                  </a:lnTo>
                  <a:lnTo>
                    <a:pt x="2873908" y="4510722"/>
                  </a:lnTo>
                  <a:lnTo>
                    <a:pt x="2887700" y="4504779"/>
                  </a:lnTo>
                  <a:close/>
                </a:path>
                <a:path w="6894830" h="5749290">
                  <a:moveTo>
                    <a:pt x="2939808" y="292087"/>
                  </a:moveTo>
                  <a:lnTo>
                    <a:pt x="2935401" y="287286"/>
                  </a:lnTo>
                  <a:lnTo>
                    <a:pt x="2929204" y="284873"/>
                  </a:lnTo>
                  <a:lnTo>
                    <a:pt x="2922181" y="284619"/>
                  </a:lnTo>
                  <a:lnTo>
                    <a:pt x="2915285" y="286346"/>
                  </a:lnTo>
                  <a:lnTo>
                    <a:pt x="2913532" y="292354"/>
                  </a:lnTo>
                  <a:lnTo>
                    <a:pt x="2907677" y="294538"/>
                  </a:lnTo>
                  <a:lnTo>
                    <a:pt x="2909151" y="303580"/>
                  </a:lnTo>
                  <a:lnTo>
                    <a:pt x="2923565" y="303288"/>
                  </a:lnTo>
                  <a:lnTo>
                    <a:pt x="2930614" y="315074"/>
                  </a:lnTo>
                  <a:lnTo>
                    <a:pt x="2933687" y="315074"/>
                  </a:lnTo>
                  <a:lnTo>
                    <a:pt x="2932150" y="302501"/>
                  </a:lnTo>
                  <a:lnTo>
                    <a:pt x="2939808" y="292087"/>
                  </a:lnTo>
                  <a:close/>
                </a:path>
                <a:path w="6894830" h="5749290">
                  <a:moveTo>
                    <a:pt x="3023298" y="4615561"/>
                  </a:moveTo>
                  <a:lnTo>
                    <a:pt x="3022600" y="4605337"/>
                  </a:lnTo>
                  <a:lnTo>
                    <a:pt x="3012973" y="4598555"/>
                  </a:lnTo>
                  <a:lnTo>
                    <a:pt x="2999981" y="4594936"/>
                  </a:lnTo>
                  <a:lnTo>
                    <a:pt x="2986024" y="4592205"/>
                  </a:lnTo>
                  <a:lnTo>
                    <a:pt x="2973552" y="4588103"/>
                  </a:lnTo>
                  <a:lnTo>
                    <a:pt x="2958211" y="4588103"/>
                  </a:lnTo>
                  <a:lnTo>
                    <a:pt x="2949029" y="4576610"/>
                  </a:lnTo>
                  <a:lnTo>
                    <a:pt x="2932722" y="4589894"/>
                  </a:lnTo>
                  <a:lnTo>
                    <a:pt x="2939897" y="4603521"/>
                  </a:lnTo>
                  <a:lnTo>
                    <a:pt x="2961602" y="4613046"/>
                  </a:lnTo>
                  <a:lnTo>
                    <a:pt x="2988868" y="4613961"/>
                  </a:lnTo>
                  <a:lnTo>
                    <a:pt x="3004210" y="4613961"/>
                  </a:lnTo>
                  <a:lnTo>
                    <a:pt x="3013405" y="4625454"/>
                  </a:lnTo>
                  <a:lnTo>
                    <a:pt x="3020530" y="4622546"/>
                  </a:lnTo>
                  <a:lnTo>
                    <a:pt x="3023298" y="4615561"/>
                  </a:lnTo>
                  <a:close/>
                </a:path>
                <a:path w="6894830" h="5749290">
                  <a:moveTo>
                    <a:pt x="3106458" y="3285820"/>
                  </a:moveTo>
                  <a:lnTo>
                    <a:pt x="3105708" y="3274047"/>
                  </a:lnTo>
                  <a:lnTo>
                    <a:pt x="3100641" y="3269602"/>
                  </a:lnTo>
                  <a:lnTo>
                    <a:pt x="3094736" y="3269970"/>
                  </a:lnTo>
                  <a:lnTo>
                    <a:pt x="3057525" y="3277552"/>
                  </a:lnTo>
                  <a:lnTo>
                    <a:pt x="3026880" y="3293110"/>
                  </a:lnTo>
                  <a:lnTo>
                    <a:pt x="3000718" y="3313861"/>
                  </a:lnTo>
                  <a:lnTo>
                    <a:pt x="2957131" y="3356610"/>
                  </a:lnTo>
                  <a:lnTo>
                    <a:pt x="2946679" y="3366008"/>
                  </a:lnTo>
                  <a:lnTo>
                    <a:pt x="2935757" y="3374783"/>
                  </a:lnTo>
                  <a:lnTo>
                    <a:pt x="2903118" y="3390608"/>
                  </a:lnTo>
                  <a:lnTo>
                    <a:pt x="2875292" y="3414598"/>
                  </a:lnTo>
                  <a:lnTo>
                    <a:pt x="2855163" y="3443643"/>
                  </a:lnTo>
                  <a:lnTo>
                    <a:pt x="2845587" y="3474618"/>
                  </a:lnTo>
                  <a:lnTo>
                    <a:pt x="2844952" y="3480485"/>
                  </a:lnTo>
                  <a:lnTo>
                    <a:pt x="2849194" y="3485743"/>
                  </a:lnTo>
                  <a:lnTo>
                    <a:pt x="2856230" y="3486454"/>
                  </a:lnTo>
                  <a:lnTo>
                    <a:pt x="2861614" y="3486454"/>
                  </a:lnTo>
                  <a:lnTo>
                    <a:pt x="2866250" y="3482390"/>
                  </a:lnTo>
                  <a:lnTo>
                    <a:pt x="2866847" y="3476929"/>
                  </a:lnTo>
                  <a:lnTo>
                    <a:pt x="2875076" y="3451796"/>
                  </a:lnTo>
                  <a:lnTo>
                    <a:pt x="2892552" y="3427653"/>
                  </a:lnTo>
                  <a:lnTo>
                    <a:pt x="2916377" y="3407587"/>
                  </a:lnTo>
                  <a:lnTo>
                    <a:pt x="2946933" y="3393097"/>
                  </a:lnTo>
                  <a:lnTo>
                    <a:pt x="2959176" y="3383432"/>
                  </a:lnTo>
                  <a:lnTo>
                    <a:pt x="2970682" y="3373196"/>
                  </a:lnTo>
                  <a:lnTo>
                    <a:pt x="2981629" y="3362655"/>
                  </a:lnTo>
                  <a:lnTo>
                    <a:pt x="2992196" y="3352038"/>
                  </a:lnTo>
                  <a:lnTo>
                    <a:pt x="3014243" y="3330448"/>
                  </a:lnTo>
                  <a:lnTo>
                    <a:pt x="3037624" y="3311664"/>
                  </a:lnTo>
                  <a:lnTo>
                    <a:pt x="3064256" y="3297872"/>
                  </a:lnTo>
                  <a:lnTo>
                    <a:pt x="3096095" y="3291268"/>
                  </a:lnTo>
                  <a:lnTo>
                    <a:pt x="3101987" y="3290913"/>
                  </a:lnTo>
                  <a:lnTo>
                    <a:pt x="3106458" y="3285820"/>
                  </a:lnTo>
                  <a:close/>
                </a:path>
                <a:path w="6894830" h="5749290">
                  <a:moveTo>
                    <a:pt x="3109912" y="3883660"/>
                  </a:moveTo>
                  <a:lnTo>
                    <a:pt x="3104070" y="3881463"/>
                  </a:lnTo>
                  <a:lnTo>
                    <a:pt x="3102305" y="3875443"/>
                  </a:lnTo>
                  <a:lnTo>
                    <a:pt x="3087827" y="3872179"/>
                  </a:lnTo>
                  <a:lnTo>
                    <a:pt x="3080601" y="3872687"/>
                  </a:lnTo>
                  <a:lnTo>
                    <a:pt x="3077768" y="3878338"/>
                  </a:lnTo>
                  <a:lnTo>
                    <a:pt x="3081667" y="3889070"/>
                  </a:lnTo>
                  <a:lnTo>
                    <a:pt x="3081261" y="3889794"/>
                  </a:lnTo>
                  <a:lnTo>
                    <a:pt x="3082125" y="3893020"/>
                  </a:lnTo>
                  <a:lnTo>
                    <a:pt x="3080842" y="3904183"/>
                  </a:lnTo>
                  <a:lnTo>
                    <a:pt x="3083179" y="3904183"/>
                  </a:lnTo>
                  <a:lnTo>
                    <a:pt x="3083483" y="3910990"/>
                  </a:lnTo>
                  <a:lnTo>
                    <a:pt x="3078797" y="3927106"/>
                  </a:lnTo>
                  <a:lnTo>
                    <a:pt x="3070758" y="3943286"/>
                  </a:lnTo>
                  <a:lnTo>
                    <a:pt x="3054883" y="3969550"/>
                  </a:lnTo>
                  <a:lnTo>
                    <a:pt x="3056471" y="3976116"/>
                  </a:lnTo>
                  <a:lnTo>
                    <a:pt x="3063240" y="3980243"/>
                  </a:lnTo>
                  <a:lnTo>
                    <a:pt x="3065157" y="3980751"/>
                  </a:lnTo>
                  <a:lnTo>
                    <a:pt x="3070631" y="3980751"/>
                  </a:lnTo>
                  <a:lnTo>
                    <a:pt x="3074149" y="3978935"/>
                  </a:lnTo>
                  <a:lnTo>
                    <a:pt x="3090291" y="3952087"/>
                  </a:lnTo>
                  <a:lnTo>
                    <a:pt x="3099663" y="3932351"/>
                  </a:lnTo>
                  <a:lnTo>
                    <a:pt x="3104934" y="3911473"/>
                  </a:lnTo>
                  <a:lnTo>
                    <a:pt x="3103588" y="3892702"/>
                  </a:lnTo>
                  <a:lnTo>
                    <a:pt x="3108452" y="3892702"/>
                  </a:lnTo>
                  <a:lnTo>
                    <a:pt x="3109912" y="3883660"/>
                  </a:lnTo>
                  <a:close/>
                </a:path>
                <a:path w="6894830" h="5749290">
                  <a:moveTo>
                    <a:pt x="3185604" y="33947"/>
                  </a:moveTo>
                  <a:lnTo>
                    <a:pt x="3185083" y="27711"/>
                  </a:lnTo>
                  <a:lnTo>
                    <a:pt x="3177425" y="15748"/>
                  </a:lnTo>
                  <a:lnTo>
                    <a:pt x="3178962" y="1854"/>
                  </a:lnTo>
                  <a:lnTo>
                    <a:pt x="3168116" y="0"/>
                  </a:lnTo>
                  <a:lnTo>
                    <a:pt x="3159315" y="2197"/>
                  </a:lnTo>
                  <a:lnTo>
                    <a:pt x="3153435" y="8534"/>
                  </a:lnTo>
                  <a:lnTo>
                    <a:pt x="3151365" y="19088"/>
                  </a:lnTo>
                  <a:lnTo>
                    <a:pt x="3165017" y="18580"/>
                  </a:lnTo>
                  <a:lnTo>
                    <a:pt x="3169767" y="30581"/>
                  </a:lnTo>
                  <a:lnTo>
                    <a:pt x="3174212" y="29019"/>
                  </a:lnTo>
                  <a:lnTo>
                    <a:pt x="3185604" y="33947"/>
                  </a:lnTo>
                  <a:close/>
                </a:path>
                <a:path w="6894830" h="5749290">
                  <a:moveTo>
                    <a:pt x="3985285" y="5717425"/>
                  </a:moveTo>
                  <a:lnTo>
                    <a:pt x="3970731" y="5718873"/>
                  </a:lnTo>
                  <a:lnTo>
                    <a:pt x="3960749" y="5708815"/>
                  </a:lnTo>
                  <a:lnTo>
                    <a:pt x="3957688" y="5708815"/>
                  </a:lnTo>
                  <a:lnTo>
                    <a:pt x="3959212" y="5723902"/>
                  </a:lnTo>
                  <a:lnTo>
                    <a:pt x="3945432" y="5731802"/>
                  </a:lnTo>
                  <a:lnTo>
                    <a:pt x="3945432" y="5737542"/>
                  </a:lnTo>
                  <a:lnTo>
                    <a:pt x="3960749" y="5737542"/>
                  </a:lnTo>
                  <a:lnTo>
                    <a:pt x="3969956" y="5749036"/>
                  </a:lnTo>
                  <a:lnTo>
                    <a:pt x="3976662" y="5743841"/>
                  </a:lnTo>
                  <a:lnTo>
                    <a:pt x="3981678" y="5737060"/>
                  </a:lnTo>
                  <a:lnTo>
                    <a:pt x="3984650" y="5728347"/>
                  </a:lnTo>
                  <a:lnTo>
                    <a:pt x="3985285" y="5717425"/>
                  </a:lnTo>
                  <a:close/>
                </a:path>
                <a:path w="6894830" h="5749290">
                  <a:moveTo>
                    <a:pt x="4313326" y="3349599"/>
                  </a:moveTo>
                  <a:lnTo>
                    <a:pt x="4299915" y="3351022"/>
                  </a:lnTo>
                  <a:lnTo>
                    <a:pt x="4288790" y="3343833"/>
                  </a:lnTo>
                  <a:lnTo>
                    <a:pt x="4281729" y="3349968"/>
                  </a:lnTo>
                  <a:lnTo>
                    <a:pt x="4281614" y="3360064"/>
                  </a:lnTo>
                  <a:lnTo>
                    <a:pt x="4287380" y="3369233"/>
                  </a:lnTo>
                  <a:lnTo>
                    <a:pt x="4297985" y="3372586"/>
                  </a:lnTo>
                  <a:lnTo>
                    <a:pt x="4299661" y="3358515"/>
                  </a:lnTo>
                  <a:lnTo>
                    <a:pt x="4313326" y="3352469"/>
                  </a:lnTo>
                  <a:lnTo>
                    <a:pt x="4313326" y="3349599"/>
                  </a:lnTo>
                  <a:close/>
                </a:path>
                <a:path w="6894830" h="5749290">
                  <a:moveTo>
                    <a:pt x="4696549" y="1369682"/>
                  </a:moveTo>
                  <a:lnTo>
                    <a:pt x="4686414" y="1372412"/>
                  </a:lnTo>
                  <a:lnTo>
                    <a:pt x="4676737" y="1375562"/>
                  </a:lnTo>
                  <a:lnTo>
                    <a:pt x="4669307" y="1380807"/>
                  </a:lnTo>
                  <a:lnTo>
                    <a:pt x="4665891" y="1389799"/>
                  </a:lnTo>
                  <a:lnTo>
                    <a:pt x="4654042" y="1387983"/>
                  </a:lnTo>
                  <a:lnTo>
                    <a:pt x="4645393" y="1389799"/>
                  </a:lnTo>
                  <a:lnTo>
                    <a:pt x="4637024" y="1393050"/>
                  </a:lnTo>
                  <a:lnTo>
                    <a:pt x="4626051" y="1395552"/>
                  </a:lnTo>
                  <a:lnTo>
                    <a:pt x="4634141" y="1404493"/>
                  </a:lnTo>
                  <a:lnTo>
                    <a:pt x="4646092" y="1409801"/>
                  </a:lnTo>
                  <a:lnTo>
                    <a:pt x="4661039" y="1412303"/>
                  </a:lnTo>
                  <a:lnTo>
                    <a:pt x="4678159" y="1412786"/>
                  </a:lnTo>
                  <a:lnTo>
                    <a:pt x="4684534" y="1403680"/>
                  </a:lnTo>
                  <a:lnTo>
                    <a:pt x="4691113" y="1394764"/>
                  </a:lnTo>
                  <a:lnTo>
                    <a:pt x="4695812" y="1384096"/>
                  </a:lnTo>
                  <a:lnTo>
                    <a:pt x="4696549" y="1369682"/>
                  </a:lnTo>
                  <a:close/>
                </a:path>
                <a:path w="6894830" h="5749290">
                  <a:moveTo>
                    <a:pt x="4736401" y="1355331"/>
                  </a:moveTo>
                  <a:lnTo>
                    <a:pt x="4729137" y="1355712"/>
                  </a:lnTo>
                  <a:lnTo>
                    <a:pt x="4719142" y="1360703"/>
                  </a:lnTo>
                  <a:lnTo>
                    <a:pt x="4711878" y="1361071"/>
                  </a:lnTo>
                  <a:lnTo>
                    <a:pt x="4717859" y="1364005"/>
                  </a:lnTo>
                  <a:lnTo>
                    <a:pt x="4727029" y="1364475"/>
                  </a:lnTo>
                  <a:lnTo>
                    <a:pt x="4734738" y="1361821"/>
                  </a:lnTo>
                  <a:lnTo>
                    <a:pt x="4736401" y="1355331"/>
                  </a:lnTo>
                  <a:close/>
                </a:path>
                <a:path w="6894830" h="5749290">
                  <a:moveTo>
                    <a:pt x="5033035" y="3881805"/>
                  </a:moveTo>
                  <a:lnTo>
                    <a:pt x="5024844" y="3869677"/>
                  </a:lnTo>
                  <a:lnTo>
                    <a:pt x="5009261" y="3866832"/>
                  </a:lnTo>
                  <a:lnTo>
                    <a:pt x="5004130" y="3878580"/>
                  </a:lnTo>
                  <a:lnTo>
                    <a:pt x="4990871" y="3881196"/>
                  </a:lnTo>
                  <a:lnTo>
                    <a:pt x="4990490" y="3886352"/>
                  </a:lnTo>
                  <a:lnTo>
                    <a:pt x="4994630" y="3887266"/>
                  </a:lnTo>
                  <a:lnTo>
                    <a:pt x="4993957" y="3892689"/>
                  </a:lnTo>
                  <a:lnTo>
                    <a:pt x="5008499" y="3891267"/>
                  </a:lnTo>
                  <a:lnTo>
                    <a:pt x="5018468" y="3901313"/>
                  </a:lnTo>
                  <a:lnTo>
                    <a:pt x="5031625" y="3895077"/>
                  </a:lnTo>
                  <a:lnTo>
                    <a:pt x="5033035" y="3881805"/>
                  </a:lnTo>
                  <a:close/>
                </a:path>
                <a:path w="6894830" h="5749290">
                  <a:moveTo>
                    <a:pt x="5039931" y="708761"/>
                  </a:moveTo>
                  <a:lnTo>
                    <a:pt x="5031537" y="704202"/>
                  </a:lnTo>
                  <a:lnTo>
                    <a:pt x="5020068" y="702906"/>
                  </a:lnTo>
                  <a:lnTo>
                    <a:pt x="5008562" y="704532"/>
                  </a:lnTo>
                  <a:lnTo>
                    <a:pt x="5000066" y="708761"/>
                  </a:lnTo>
                  <a:lnTo>
                    <a:pt x="4999926" y="718235"/>
                  </a:lnTo>
                  <a:lnTo>
                    <a:pt x="5001526" y="726084"/>
                  </a:lnTo>
                  <a:lnTo>
                    <a:pt x="5004676" y="732459"/>
                  </a:lnTo>
                  <a:lnTo>
                    <a:pt x="5009261" y="737489"/>
                  </a:lnTo>
                  <a:lnTo>
                    <a:pt x="5018468" y="729602"/>
                  </a:lnTo>
                  <a:lnTo>
                    <a:pt x="5030724" y="731748"/>
                  </a:lnTo>
                  <a:lnTo>
                    <a:pt x="5031232" y="718807"/>
                  </a:lnTo>
                  <a:lnTo>
                    <a:pt x="5039931" y="708761"/>
                  </a:lnTo>
                  <a:close/>
                </a:path>
                <a:path w="6894830" h="5749290">
                  <a:moveTo>
                    <a:pt x="5377167" y="3019133"/>
                  </a:moveTo>
                  <a:lnTo>
                    <a:pt x="5364912" y="3010509"/>
                  </a:lnTo>
                  <a:lnTo>
                    <a:pt x="5364912" y="2996146"/>
                  </a:lnTo>
                  <a:lnTo>
                    <a:pt x="5361851" y="2996146"/>
                  </a:lnTo>
                  <a:lnTo>
                    <a:pt x="5357761" y="3009061"/>
                  </a:lnTo>
                  <a:lnTo>
                    <a:pt x="5343461" y="3007639"/>
                  </a:lnTo>
                  <a:lnTo>
                    <a:pt x="5344515" y="3023273"/>
                  </a:lnTo>
                  <a:lnTo>
                    <a:pt x="5355094" y="3029902"/>
                  </a:lnTo>
                  <a:lnTo>
                    <a:pt x="5368264" y="3028277"/>
                  </a:lnTo>
                  <a:lnTo>
                    <a:pt x="5377167" y="3019133"/>
                  </a:lnTo>
                  <a:close/>
                </a:path>
                <a:path w="6894830" h="5749290">
                  <a:moveTo>
                    <a:pt x="5548998" y="830275"/>
                  </a:moveTo>
                  <a:lnTo>
                    <a:pt x="5546585" y="827760"/>
                  </a:lnTo>
                  <a:lnTo>
                    <a:pt x="5542724" y="826592"/>
                  </a:lnTo>
                  <a:lnTo>
                    <a:pt x="5530469" y="828014"/>
                  </a:lnTo>
                  <a:lnTo>
                    <a:pt x="5518213" y="826592"/>
                  </a:lnTo>
                  <a:lnTo>
                    <a:pt x="5518213" y="829462"/>
                  </a:lnTo>
                  <a:lnTo>
                    <a:pt x="5521274" y="842378"/>
                  </a:lnTo>
                  <a:lnTo>
                    <a:pt x="5512066" y="852424"/>
                  </a:lnTo>
                  <a:lnTo>
                    <a:pt x="5518175" y="856767"/>
                  </a:lnTo>
                  <a:lnTo>
                    <a:pt x="5525909" y="859586"/>
                  </a:lnTo>
                  <a:lnTo>
                    <a:pt x="5535155" y="860983"/>
                  </a:lnTo>
                  <a:lnTo>
                    <a:pt x="5545798" y="861060"/>
                  </a:lnTo>
                  <a:lnTo>
                    <a:pt x="5544261" y="847813"/>
                  </a:lnTo>
                  <a:lnTo>
                    <a:pt x="5548858" y="835202"/>
                  </a:lnTo>
                  <a:lnTo>
                    <a:pt x="5548998" y="830275"/>
                  </a:lnTo>
                  <a:close/>
                </a:path>
                <a:path w="6894830" h="5749290">
                  <a:moveTo>
                    <a:pt x="6894779" y="3025800"/>
                  </a:moveTo>
                  <a:lnTo>
                    <a:pt x="6894677" y="3017329"/>
                  </a:lnTo>
                  <a:lnTo>
                    <a:pt x="6891782" y="3010509"/>
                  </a:lnTo>
                  <a:lnTo>
                    <a:pt x="6880784" y="3008503"/>
                  </a:lnTo>
                  <a:lnTo>
                    <a:pt x="6870827" y="3009620"/>
                  </a:lnTo>
                  <a:lnTo>
                    <a:pt x="6862165" y="3013354"/>
                  </a:lnTo>
                  <a:lnTo>
                    <a:pt x="6854990" y="3019133"/>
                  </a:lnTo>
                  <a:lnTo>
                    <a:pt x="6863372" y="3027680"/>
                  </a:lnTo>
                  <a:lnTo>
                    <a:pt x="6864172" y="3039249"/>
                  </a:lnTo>
                  <a:lnTo>
                    <a:pt x="6876440" y="3030626"/>
                  </a:lnTo>
                  <a:lnTo>
                    <a:pt x="6888708" y="3039249"/>
                  </a:lnTo>
                  <a:lnTo>
                    <a:pt x="6892607" y="3033826"/>
                  </a:lnTo>
                  <a:lnTo>
                    <a:pt x="6894779" y="3025800"/>
                  </a:lnTo>
                  <a:close/>
                </a:path>
              </a:pathLst>
            </a:custGeom>
            <a:solidFill>
              <a:srgbClr val="9B85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701963" y="8196109"/>
              <a:ext cx="238125" cy="22114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7745997" y="7956511"/>
              <a:ext cx="1419225" cy="1291590"/>
            </a:xfrm>
            <a:custGeom>
              <a:avLst/>
              <a:gdLst/>
              <a:ahLst/>
              <a:cxnLst/>
              <a:rect l="l" t="t" r="r" b="b"/>
              <a:pathLst>
                <a:path w="1419225" h="1291590">
                  <a:moveTo>
                    <a:pt x="972045" y="450837"/>
                  </a:moveTo>
                  <a:lnTo>
                    <a:pt x="961085" y="413321"/>
                  </a:lnTo>
                  <a:lnTo>
                    <a:pt x="937907" y="369760"/>
                  </a:lnTo>
                  <a:lnTo>
                    <a:pt x="930605" y="354520"/>
                  </a:lnTo>
                  <a:lnTo>
                    <a:pt x="925055" y="338632"/>
                  </a:lnTo>
                  <a:lnTo>
                    <a:pt x="922032" y="321564"/>
                  </a:lnTo>
                  <a:lnTo>
                    <a:pt x="921537" y="315582"/>
                  </a:lnTo>
                  <a:lnTo>
                    <a:pt x="894613" y="302501"/>
                  </a:lnTo>
                  <a:lnTo>
                    <a:pt x="874953" y="293776"/>
                  </a:lnTo>
                  <a:lnTo>
                    <a:pt x="856716" y="286550"/>
                  </a:lnTo>
                  <a:lnTo>
                    <a:pt x="839482" y="280631"/>
                  </a:lnTo>
                  <a:lnTo>
                    <a:pt x="836193" y="271475"/>
                  </a:lnTo>
                  <a:lnTo>
                    <a:pt x="794156" y="234226"/>
                  </a:lnTo>
                  <a:lnTo>
                    <a:pt x="744004" y="222237"/>
                  </a:lnTo>
                  <a:lnTo>
                    <a:pt x="721512" y="222859"/>
                  </a:lnTo>
                  <a:lnTo>
                    <a:pt x="714527" y="223786"/>
                  </a:lnTo>
                  <a:lnTo>
                    <a:pt x="709726" y="240741"/>
                  </a:lnTo>
                  <a:lnTo>
                    <a:pt x="700900" y="244157"/>
                  </a:lnTo>
                  <a:lnTo>
                    <a:pt x="690333" y="242404"/>
                  </a:lnTo>
                  <a:lnTo>
                    <a:pt x="682142" y="239763"/>
                  </a:lnTo>
                  <a:lnTo>
                    <a:pt x="683018" y="220903"/>
                  </a:lnTo>
                  <a:lnTo>
                    <a:pt x="677113" y="217703"/>
                  </a:lnTo>
                  <a:lnTo>
                    <a:pt x="652995" y="202361"/>
                  </a:lnTo>
                  <a:lnTo>
                    <a:pt x="636892" y="186728"/>
                  </a:lnTo>
                  <a:lnTo>
                    <a:pt x="628561" y="170510"/>
                  </a:lnTo>
                  <a:lnTo>
                    <a:pt x="627811" y="153428"/>
                  </a:lnTo>
                  <a:lnTo>
                    <a:pt x="629462" y="143611"/>
                  </a:lnTo>
                  <a:lnTo>
                    <a:pt x="611339" y="139179"/>
                  </a:lnTo>
                  <a:lnTo>
                    <a:pt x="610654" y="136753"/>
                  </a:lnTo>
                  <a:lnTo>
                    <a:pt x="610527" y="123952"/>
                  </a:lnTo>
                  <a:lnTo>
                    <a:pt x="610222" y="115633"/>
                  </a:lnTo>
                  <a:lnTo>
                    <a:pt x="608672" y="106578"/>
                  </a:lnTo>
                  <a:lnTo>
                    <a:pt x="604634" y="97701"/>
                  </a:lnTo>
                  <a:lnTo>
                    <a:pt x="596861" y="89941"/>
                  </a:lnTo>
                  <a:lnTo>
                    <a:pt x="595604" y="77114"/>
                  </a:lnTo>
                  <a:lnTo>
                    <a:pt x="590829" y="66421"/>
                  </a:lnTo>
                  <a:lnTo>
                    <a:pt x="583958" y="57416"/>
                  </a:lnTo>
                  <a:lnTo>
                    <a:pt x="571017" y="44170"/>
                  </a:lnTo>
                  <a:lnTo>
                    <a:pt x="566369" y="38760"/>
                  </a:lnTo>
                  <a:lnTo>
                    <a:pt x="562838" y="33096"/>
                  </a:lnTo>
                  <a:lnTo>
                    <a:pt x="560793" y="26873"/>
                  </a:lnTo>
                  <a:lnTo>
                    <a:pt x="560324" y="24282"/>
                  </a:lnTo>
                  <a:lnTo>
                    <a:pt x="558711" y="22199"/>
                  </a:lnTo>
                  <a:lnTo>
                    <a:pt x="540804" y="7023"/>
                  </a:lnTo>
                  <a:lnTo>
                    <a:pt x="519290" y="0"/>
                  </a:lnTo>
                  <a:lnTo>
                    <a:pt x="496976" y="279"/>
                  </a:lnTo>
                  <a:lnTo>
                    <a:pt x="476707" y="7048"/>
                  </a:lnTo>
                  <a:lnTo>
                    <a:pt x="462241" y="18008"/>
                  </a:lnTo>
                  <a:lnTo>
                    <a:pt x="453250" y="32118"/>
                  </a:lnTo>
                  <a:lnTo>
                    <a:pt x="450049" y="48590"/>
                  </a:lnTo>
                  <a:lnTo>
                    <a:pt x="452996" y="66611"/>
                  </a:lnTo>
                  <a:lnTo>
                    <a:pt x="455498" y="75158"/>
                  </a:lnTo>
                  <a:lnTo>
                    <a:pt x="456514" y="82600"/>
                  </a:lnTo>
                  <a:lnTo>
                    <a:pt x="417360" y="113487"/>
                  </a:lnTo>
                  <a:lnTo>
                    <a:pt x="388556" y="119989"/>
                  </a:lnTo>
                  <a:lnTo>
                    <a:pt x="376999" y="122885"/>
                  </a:lnTo>
                  <a:lnTo>
                    <a:pt x="365937" y="126314"/>
                  </a:lnTo>
                  <a:lnTo>
                    <a:pt x="355727" y="130530"/>
                  </a:lnTo>
                  <a:lnTo>
                    <a:pt x="342493" y="128689"/>
                  </a:lnTo>
                  <a:lnTo>
                    <a:pt x="328803" y="129819"/>
                  </a:lnTo>
                  <a:lnTo>
                    <a:pt x="315379" y="133794"/>
                  </a:lnTo>
                  <a:lnTo>
                    <a:pt x="302933" y="140500"/>
                  </a:lnTo>
                  <a:lnTo>
                    <a:pt x="293243" y="140373"/>
                  </a:lnTo>
                  <a:lnTo>
                    <a:pt x="260616" y="160058"/>
                  </a:lnTo>
                  <a:lnTo>
                    <a:pt x="252691" y="190347"/>
                  </a:lnTo>
                  <a:lnTo>
                    <a:pt x="239433" y="206629"/>
                  </a:lnTo>
                  <a:lnTo>
                    <a:pt x="220662" y="218541"/>
                  </a:lnTo>
                  <a:lnTo>
                    <a:pt x="198907" y="225971"/>
                  </a:lnTo>
                  <a:lnTo>
                    <a:pt x="176682" y="228815"/>
                  </a:lnTo>
                  <a:lnTo>
                    <a:pt x="166027" y="226314"/>
                  </a:lnTo>
                  <a:lnTo>
                    <a:pt x="156387" y="226098"/>
                  </a:lnTo>
                  <a:lnTo>
                    <a:pt x="125603" y="261962"/>
                  </a:lnTo>
                  <a:lnTo>
                    <a:pt x="124396" y="281495"/>
                  </a:lnTo>
                  <a:lnTo>
                    <a:pt x="125603" y="302209"/>
                  </a:lnTo>
                  <a:lnTo>
                    <a:pt x="123202" y="302679"/>
                  </a:lnTo>
                  <a:lnTo>
                    <a:pt x="77279" y="327342"/>
                  </a:lnTo>
                  <a:lnTo>
                    <a:pt x="66840" y="377253"/>
                  </a:lnTo>
                  <a:lnTo>
                    <a:pt x="71450" y="404520"/>
                  </a:lnTo>
                  <a:lnTo>
                    <a:pt x="68935" y="411276"/>
                  </a:lnTo>
                  <a:lnTo>
                    <a:pt x="54648" y="455701"/>
                  </a:lnTo>
                  <a:lnTo>
                    <a:pt x="32791" y="494245"/>
                  </a:lnTo>
                  <a:lnTo>
                    <a:pt x="10858" y="507060"/>
                  </a:lnTo>
                  <a:lnTo>
                    <a:pt x="8978" y="511009"/>
                  </a:lnTo>
                  <a:lnTo>
                    <a:pt x="3479" y="524967"/>
                  </a:lnTo>
                  <a:lnTo>
                    <a:pt x="482" y="538670"/>
                  </a:lnTo>
                  <a:lnTo>
                    <a:pt x="0" y="551916"/>
                  </a:lnTo>
                  <a:lnTo>
                    <a:pt x="2044" y="564527"/>
                  </a:lnTo>
                  <a:lnTo>
                    <a:pt x="3340" y="569302"/>
                  </a:lnTo>
                  <a:lnTo>
                    <a:pt x="7658" y="572427"/>
                  </a:lnTo>
                  <a:lnTo>
                    <a:pt x="13296" y="572427"/>
                  </a:lnTo>
                  <a:lnTo>
                    <a:pt x="20878" y="570509"/>
                  </a:lnTo>
                  <a:lnTo>
                    <a:pt x="24257" y="564642"/>
                  </a:lnTo>
                  <a:lnTo>
                    <a:pt x="22720" y="558927"/>
                  </a:lnTo>
                  <a:lnTo>
                    <a:pt x="21310" y="549516"/>
                  </a:lnTo>
                  <a:lnTo>
                    <a:pt x="21869" y="540334"/>
                  </a:lnTo>
                  <a:lnTo>
                    <a:pt x="23825" y="531710"/>
                  </a:lnTo>
                  <a:lnTo>
                    <a:pt x="26631" y="523963"/>
                  </a:lnTo>
                  <a:lnTo>
                    <a:pt x="48539" y="508939"/>
                  </a:lnTo>
                  <a:lnTo>
                    <a:pt x="63779" y="488137"/>
                  </a:lnTo>
                  <a:lnTo>
                    <a:pt x="74422" y="464019"/>
                  </a:lnTo>
                  <a:lnTo>
                    <a:pt x="84963" y="431038"/>
                  </a:lnTo>
                  <a:lnTo>
                    <a:pt x="89966" y="416052"/>
                  </a:lnTo>
                  <a:lnTo>
                    <a:pt x="94221" y="405472"/>
                  </a:lnTo>
                  <a:lnTo>
                    <a:pt x="92976" y="401675"/>
                  </a:lnTo>
                  <a:lnTo>
                    <a:pt x="88861" y="383044"/>
                  </a:lnTo>
                  <a:lnTo>
                    <a:pt x="88684" y="362737"/>
                  </a:lnTo>
                  <a:lnTo>
                    <a:pt x="93726" y="342531"/>
                  </a:lnTo>
                  <a:lnTo>
                    <a:pt x="105321" y="324180"/>
                  </a:lnTo>
                  <a:lnTo>
                    <a:pt x="108051" y="323596"/>
                  </a:lnTo>
                  <a:lnTo>
                    <a:pt x="122085" y="323977"/>
                  </a:lnTo>
                  <a:lnTo>
                    <a:pt x="129565" y="323253"/>
                  </a:lnTo>
                  <a:lnTo>
                    <a:pt x="137172" y="320827"/>
                  </a:lnTo>
                  <a:lnTo>
                    <a:pt x="144411" y="315810"/>
                  </a:lnTo>
                  <a:lnTo>
                    <a:pt x="148234" y="312153"/>
                  </a:lnTo>
                  <a:lnTo>
                    <a:pt x="147637" y="306870"/>
                  </a:lnTo>
                  <a:lnTo>
                    <a:pt x="145948" y="285153"/>
                  </a:lnTo>
                  <a:lnTo>
                    <a:pt x="146380" y="268274"/>
                  </a:lnTo>
                  <a:lnTo>
                    <a:pt x="148920" y="256311"/>
                  </a:lnTo>
                  <a:lnTo>
                    <a:pt x="153568" y="249313"/>
                  </a:lnTo>
                  <a:lnTo>
                    <a:pt x="157060" y="246532"/>
                  </a:lnTo>
                  <a:lnTo>
                    <a:pt x="163055" y="246646"/>
                  </a:lnTo>
                  <a:lnTo>
                    <a:pt x="173139" y="250266"/>
                  </a:lnTo>
                  <a:lnTo>
                    <a:pt x="175031" y="250253"/>
                  </a:lnTo>
                  <a:lnTo>
                    <a:pt x="231521" y="237070"/>
                  </a:lnTo>
                  <a:lnTo>
                    <a:pt x="273443" y="196608"/>
                  </a:lnTo>
                  <a:lnTo>
                    <a:pt x="274751" y="193687"/>
                  </a:lnTo>
                  <a:lnTo>
                    <a:pt x="272910" y="182156"/>
                  </a:lnTo>
                  <a:lnTo>
                    <a:pt x="275932" y="173367"/>
                  </a:lnTo>
                  <a:lnTo>
                    <a:pt x="287769" y="162306"/>
                  </a:lnTo>
                  <a:lnTo>
                    <a:pt x="295287" y="160413"/>
                  </a:lnTo>
                  <a:lnTo>
                    <a:pt x="308292" y="163436"/>
                  </a:lnTo>
                  <a:lnTo>
                    <a:pt x="312356" y="160159"/>
                  </a:lnTo>
                  <a:lnTo>
                    <a:pt x="321868" y="154305"/>
                  </a:lnTo>
                  <a:lnTo>
                    <a:pt x="332397" y="150901"/>
                  </a:lnTo>
                  <a:lnTo>
                    <a:pt x="343065" y="150114"/>
                  </a:lnTo>
                  <a:lnTo>
                    <a:pt x="352971" y="152107"/>
                  </a:lnTo>
                  <a:lnTo>
                    <a:pt x="357682" y="153898"/>
                  </a:lnTo>
                  <a:lnTo>
                    <a:pt x="362051" y="151396"/>
                  </a:lnTo>
                  <a:lnTo>
                    <a:pt x="371017" y="147256"/>
                  </a:lnTo>
                  <a:lnTo>
                    <a:pt x="381533" y="143852"/>
                  </a:lnTo>
                  <a:lnTo>
                    <a:pt x="392988" y="140944"/>
                  </a:lnTo>
                  <a:lnTo>
                    <a:pt x="425424" y="133527"/>
                  </a:lnTo>
                  <a:lnTo>
                    <a:pt x="444715" y="127266"/>
                  </a:lnTo>
                  <a:lnTo>
                    <a:pt x="461060" y="118148"/>
                  </a:lnTo>
                  <a:lnTo>
                    <a:pt x="472795" y="104749"/>
                  </a:lnTo>
                  <a:lnTo>
                    <a:pt x="476567" y="95110"/>
                  </a:lnTo>
                  <a:lnTo>
                    <a:pt x="477901" y="84340"/>
                  </a:lnTo>
                  <a:lnTo>
                    <a:pt x="476796" y="72504"/>
                  </a:lnTo>
                  <a:lnTo>
                    <a:pt x="473252" y="59651"/>
                  </a:lnTo>
                  <a:lnTo>
                    <a:pt x="471512" y="46710"/>
                  </a:lnTo>
                  <a:lnTo>
                    <a:pt x="514350" y="20916"/>
                  </a:lnTo>
                  <a:lnTo>
                    <a:pt x="528459" y="24777"/>
                  </a:lnTo>
                  <a:lnTo>
                    <a:pt x="540321" y="33566"/>
                  </a:lnTo>
                  <a:lnTo>
                    <a:pt x="543890" y="43141"/>
                  </a:lnTo>
                  <a:lnTo>
                    <a:pt x="549021" y="51320"/>
                  </a:lnTo>
                  <a:lnTo>
                    <a:pt x="555053" y="58432"/>
                  </a:lnTo>
                  <a:lnTo>
                    <a:pt x="568426" y="72186"/>
                  </a:lnTo>
                  <a:lnTo>
                    <a:pt x="573201" y="78727"/>
                  </a:lnTo>
                  <a:lnTo>
                    <a:pt x="575386" y="85394"/>
                  </a:lnTo>
                  <a:lnTo>
                    <a:pt x="574675" y="93091"/>
                  </a:lnTo>
                  <a:lnTo>
                    <a:pt x="572223" y="102362"/>
                  </a:lnTo>
                  <a:lnTo>
                    <a:pt x="588200" y="108521"/>
                  </a:lnTo>
                  <a:lnTo>
                    <a:pt x="589000" y="111925"/>
                  </a:lnTo>
                  <a:lnTo>
                    <a:pt x="589102" y="124155"/>
                  </a:lnTo>
                  <a:lnTo>
                    <a:pt x="589445" y="132778"/>
                  </a:lnTo>
                  <a:lnTo>
                    <a:pt x="591324" y="142316"/>
                  </a:lnTo>
                  <a:lnTo>
                    <a:pt x="596277" y="151460"/>
                  </a:lnTo>
                  <a:lnTo>
                    <a:pt x="605815" y="158877"/>
                  </a:lnTo>
                  <a:lnTo>
                    <a:pt x="611403" y="185788"/>
                  </a:lnTo>
                  <a:lnTo>
                    <a:pt x="626148" y="207086"/>
                  </a:lnTo>
                  <a:lnTo>
                    <a:pt x="644639" y="222973"/>
                  </a:lnTo>
                  <a:lnTo>
                    <a:pt x="661517" y="233565"/>
                  </a:lnTo>
                  <a:lnTo>
                    <a:pt x="664946" y="245668"/>
                  </a:lnTo>
                  <a:lnTo>
                    <a:pt x="671614" y="254812"/>
                  </a:lnTo>
                  <a:lnTo>
                    <a:pt x="680453" y="260972"/>
                  </a:lnTo>
                  <a:lnTo>
                    <a:pt x="690435" y="264134"/>
                  </a:lnTo>
                  <a:lnTo>
                    <a:pt x="701713" y="264236"/>
                  </a:lnTo>
                  <a:lnTo>
                    <a:pt x="712889" y="260908"/>
                  </a:lnTo>
                  <a:lnTo>
                    <a:pt x="722845" y="254063"/>
                  </a:lnTo>
                  <a:lnTo>
                    <a:pt x="730478" y="243535"/>
                  </a:lnTo>
                  <a:lnTo>
                    <a:pt x="748334" y="244068"/>
                  </a:lnTo>
                  <a:lnTo>
                    <a:pt x="786574" y="254254"/>
                  </a:lnTo>
                  <a:lnTo>
                    <a:pt x="817867" y="283133"/>
                  </a:lnTo>
                  <a:lnTo>
                    <a:pt x="820305" y="297268"/>
                  </a:lnTo>
                  <a:lnTo>
                    <a:pt x="827138" y="299275"/>
                  </a:lnTo>
                  <a:lnTo>
                    <a:pt x="880478" y="319557"/>
                  </a:lnTo>
                  <a:lnTo>
                    <a:pt x="905383" y="347738"/>
                  </a:lnTo>
                  <a:lnTo>
                    <a:pt x="911606" y="364540"/>
                  </a:lnTo>
                  <a:lnTo>
                    <a:pt x="919264" y="380288"/>
                  </a:lnTo>
                  <a:lnTo>
                    <a:pt x="934770" y="408419"/>
                  </a:lnTo>
                  <a:lnTo>
                    <a:pt x="941247" y="421411"/>
                  </a:lnTo>
                  <a:lnTo>
                    <a:pt x="946480" y="434682"/>
                  </a:lnTo>
                  <a:lnTo>
                    <a:pt x="949934" y="448538"/>
                  </a:lnTo>
                  <a:lnTo>
                    <a:pt x="950925" y="454367"/>
                  </a:lnTo>
                  <a:lnTo>
                    <a:pt x="956525" y="458228"/>
                  </a:lnTo>
                  <a:lnTo>
                    <a:pt x="968108" y="456349"/>
                  </a:lnTo>
                  <a:lnTo>
                    <a:pt x="972045" y="450837"/>
                  </a:lnTo>
                  <a:close/>
                </a:path>
                <a:path w="1419225" h="1291590">
                  <a:moveTo>
                    <a:pt x="1404632" y="747115"/>
                  </a:moveTo>
                  <a:lnTo>
                    <a:pt x="1367688" y="728433"/>
                  </a:lnTo>
                  <a:lnTo>
                    <a:pt x="1352727" y="728306"/>
                  </a:lnTo>
                  <a:lnTo>
                    <a:pt x="1327962" y="730211"/>
                  </a:lnTo>
                  <a:lnTo>
                    <a:pt x="1318298" y="730592"/>
                  </a:lnTo>
                  <a:lnTo>
                    <a:pt x="1308950" y="730135"/>
                  </a:lnTo>
                  <a:lnTo>
                    <a:pt x="1299921" y="728421"/>
                  </a:lnTo>
                  <a:lnTo>
                    <a:pt x="1297139" y="727671"/>
                  </a:lnTo>
                  <a:lnTo>
                    <a:pt x="1294345" y="728357"/>
                  </a:lnTo>
                  <a:lnTo>
                    <a:pt x="1273187" y="735901"/>
                  </a:lnTo>
                  <a:lnTo>
                    <a:pt x="1256068" y="746099"/>
                  </a:lnTo>
                  <a:lnTo>
                    <a:pt x="1241882" y="757834"/>
                  </a:lnTo>
                  <a:lnTo>
                    <a:pt x="1219746" y="779653"/>
                  </a:lnTo>
                  <a:lnTo>
                    <a:pt x="1209814" y="788162"/>
                  </a:lnTo>
                  <a:lnTo>
                    <a:pt x="1169365" y="801751"/>
                  </a:lnTo>
                  <a:lnTo>
                    <a:pt x="1133462" y="802932"/>
                  </a:lnTo>
                  <a:lnTo>
                    <a:pt x="1115453" y="804735"/>
                  </a:lnTo>
                  <a:lnTo>
                    <a:pt x="1079296" y="817092"/>
                  </a:lnTo>
                  <a:lnTo>
                    <a:pt x="1043114" y="849299"/>
                  </a:lnTo>
                  <a:lnTo>
                    <a:pt x="1028611" y="891133"/>
                  </a:lnTo>
                  <a:lnTo>
                    <a:pt x="1024915" y="905916"/>
                  </a:lnTo>
                  <a:lnTo>
                    <a:pt x="1022604" y="912507"/>
                  </a:lnTo>
                  <a:lnTo>
                    <a:pt x="1020889" y="915543"/>
                  </a:lnTo>
                  <a:lnTo>
                    <a:pt x="1015961" y="927455"/>
                  </a:lnTo>
                  <a:lnTo>
                    <a:pt x="1003884" y="930160"/>
                  </a:lnTo>
                  <a:lnTo>
                    <a:pt x="993432" y="934427"/>
                  </a:lnTo>
                  <a:lnTo>
                    <a:pt x="984580" y="942149"/>
                  </a:lnTo>
                  <a:lnTo>
                    <a:pt x="979601" y="954786"/>
                  </a:lnTo>
                  <a:lnTo>
                    <a:pt x="978611" y="961453"/>
                  </a:lnTo>
                  <a:lnTo>
                    <a:pt x="984097" y="965377"/>
                  </a:lnTo>
                  <a:lnTo>
                    <a:pt x="990307" y="970241"/>
                  </a:lnTo>
                  <a:lnTo>
                    <a:pt x="996378" y="975690"/>
                  </a:lnTo>
                  <a:lnTo>
                    <a:pt x="1021321" y="1000645"/>
                  </a:lnTo>
                  <a:lnTo>
                    <a:pt x="1035494" y="1012609"/>
                  </a:lnTo>
                  <a:lnTo>
                    <a:pt x="1051636" y="1022108"/>
                  </a:lnTo>
                  <a:lnTo>
                    <a:pt x="1070368" y="1027518"/>
                  </a:lnTo>
                  <a:lnTo>
                    <a:pt x="1073962" y="1035596"/>
                  </a:lnTo>
                  <a:lnTo>
                    <a:pt x="1078369" y="1043038"/>
                  </a:lnTo>
                  <a:lnTo>
                    <a:pt x="1083297" y="1049959"/>
                  </a:lnTo>
                  <a:lnTo>
                    <a:pt x="1088440" y="1056424"/>
                  </a:lnTo>
                  <a:lnTo>
                    <a:pt x="1079842" y="1073835"/>
                  </a:lnTo>
                  <a:lnTo>
                    <a:pt x="1074966" y="1087335"/>
                  </a:lnTo>
                  <a:lnTo>
                    <a:pt x="1073073" y="1101788"/>
                  </a:lnTo>
                  <a:lnTo>
                    <a:pt x="1076032" y="1116965"/>
                  </a:lnTo>
                  <a:lnTo>
                    <a:pt x="1077506" y="1120762"/>
                  </a:lnTo>
                  <a:lnTo>
                    <a:pt x="1097241" y="1131239"/>
                  </a:lnTo>
                  <a:lnTo>
                    <a:pt x="1136472" y="1152728"/>
                  </a:lnTo>
                  <a:lnTo>
                    <a:pt x="1170914" y="1176680"/>
                  </a:lnTo>
                  <a:lnTo>
                    <a:pt x="1196860" y="1206157"/>
                  </a:lnTo>
                  <a:lnTo>
                    <a:pt x="1210627" y="1244206"/>
                  </a:lnTo>
                  <a:lnTo>
                    <a:pt x="1209370" y="1249121"/>
                  </a:lnTo>
                  <a:lnTo>
                    <a:pt x="1192187" y="1268907"/>
                  </a:lnTo>
                  <a:lnTo>
                    <a:pt x="1186586" y="1281442"/>
                  </a:lnTo>
                  <a:lnTo>
                    <a:pt x="1189075" y="1287970"/>
                  </a:lnTo>
                  <a:lnTo>
                    <a:pt x="1196111" y="1291107"/>
                  </a:lnTo>
                  <a:lnTo>
                    <a:pt x="1197635" y="1291424"/>
                  </a:lnTo>
                  <a:lnTo>
                    <a:pt x="1203350" y="1291424"/>
                  </a:lnTo>
                  <a:lnTo>
                    <a:pt x="1207389" y="1288986"/>
                  </a:lnTo>
                  <a:lnTo>
                    <a:pt x="1210995" y="1280909"/>
                  </a:lnTo>
                  <a:lnTo>
                    <a:pt x="1222489" y="1267510"/>
                  </a:lnTo>
                  <a:lnTo>
                    <a:pt x="1226896" y="1261376"/>
                  </a:lnTo>
                  <a:lnTo>
                    <a:pt x="1230490" y="1254366"/>
                  </a:lnTo>
                  <a:lnTo>
                    <a:pt x="1232712" y="1246187"/>
                  </a:lnTo>
                  <a:lnTo>
                    <a:pt x="1232954" y="1244638"/>
                  </a:lnTo>
                  <a:lnTo>
                    <a:pt x="1232750" y="1243076"/>
                  </a:lnTo>
                  <a:lnTo>
                    <a:pt x="1217269" y="1197089"/>
                  </a:lnTo>
                  <a:lnTo>
                    <a:pt x="1188008" y="1162265"/>
                  </a:lnTo>
                  <a:lnTo>
                    <a:pt x="1149819" y="1135011"/>
                  </a:lnTo>
                  <a:lnTo>
                    <a:pt x="1107516" y="1111719"/>
                  </a:lnTo>
                  <a:lnTo>
                    <a:pt x="1095565" y="1105382"/>
                  </a:lnTo>
                  <a:lnTo>
                    <a:pt x="1095400" y="1097394"/>
                  </a:lnTo>
                  <a:lnTo>
                    <a:pt x="1097470" y="1089063"/>
                  </a:lnTo>
                  <a:lnTo>
                    <a:pt x="1101077" y="1080439"/>
                  </a:lnTo>
                  <a:lnTo>
                    <a:pt x="1109764" y="1063256"/>
                  </a:lnTo>
                  <a:lnTo>
                    <a:pt x="1114221" y="1053007"/>
                  </a:lnTo>
                  <a:lnTo>
                    <a:pt x="1089583" y="1014818"/>
                  </a:lnTo>
                  <a:lnTo>
                    <a:pt x="1087755" y="1006309"/>
                  </a:lnTo>
                  <a:lnTo>
                    <a:pt x="1079068" y="1006119"/>
                  </a:lnTo>
                  <a:lnTo>
                    <a:pt x="1063345" y="1003046"/>
                  </a:lnTo>
                  <a:lnTo>
                    <a:pt x="1049477" y="995502"/>
                  </a:lnTo>
                  <a:lnTo>
                    <a:pt x="1036713" y="984846"/>
                  </a:lnTo>
                  <a:lnTo>
                    <a:pt x="1014717" y="962723"/>
                  </a:lnTo>
                  <a:lnTo>
                    <a:pt x="1004582" y="953414"/>
                  </a:lnTo>
                  <a:lnTo>
                    <a:pt x="1006983" y="952017"/>
                  </a:lnTo>
                  <a:lnTo>
                    <a:pt x="1011059" y="950912"/>
                  </a:lnTo>
                  <a:lnTo>
                    <a:pt x="1017943" y="949566"/>
                  </a:lnTo>
                  <a:lnTo>
                    <a:pt x="1029131" y="946988"/>
                  </a:lnTo>
                  <a:lnTo>
                    <a:pt x="1035151" y="939419"/>
                  </a:lnTo>
                  <a:lnTo>
                    <a:pt x="1040688" y="925195"/>
                  </a:lnTo>
                  <a:lnTo>
                    <a:pt x="1042073" y="922947"/>
                  </a:lnTo>
                  <a:lnTo>
                    <a:pt x="1043038" y="920902"/>
                  </a:lnTo>
                  <a:lnTo>
                    <a:pt x="1045870" y="913028"/>
                  </a:lnTo>
                  <a:lnTo>
                    <a:pt x="1054976" y="878166"/>
                  </a:lnTo>
                  <a:lnTo>
                    <a:pt x="1061745" y="861428"/>
                  </a:lnTo>
                  <a:lnTo>
                    <a:pt x="1104290" y="829919"/>
                  </a:lnTo>
                  <a:lnTo>
                    <a:pt x="1161313" y="824217"/>
                  </a:lnTo>
                  <a:lnTo>
                    <a:pt x="1171448" y="823722"/>
                  </a:lnTo>
                  <a:lnTo>
                    <a:pt x="1222082" y="806513"/>
                  </a:lnTo>
                  <a:lnTo>
                    <a:pt x="1256093" y="774738"/>
                  </a:lnTo>
                  <a:lnTo>
                    <a:pt x="1267663" y="764946"/>
                  </a:lnTo>
                  <a:lnTo>
                    <a:pt x="1280960" y="756653"/>
                  </a:lnTo>
                  <a:lnTo>
                    <a:pt x="1297025" y="750468"/>
                  </a:lnTo>
                  <a:lnTo>
                    <a:pt x="1307909" y="752208"/>
                  </a:lnTo>
                  <a:lnTo>
                    <a:pt x="1318691" y="752652"/>
                  </a:lnTo>
                  <a:lnTo>
                    <a:pt x="1329334" y="752233"/>
                  </a:lnTo>
                  <a:lnTo>
                    <a:pt x="1352677" y="750417"/>
                  </a:lnTo>
                  <a:lnTo>
                    <a:pt x="1364678" y="750366"/>
                  </a:lnTo>
                  <a:lnTo>
                    <a:pt x="1375930" y="752094"/>
                  </a:lnTo>
                  <a:lnTo>
                    <a:pt x="1386509" y="756424"/>
                  </a:lnTo>
                  <a:lnTo>
                    <a:pt x="1391754" y="759498"/>
                  </a:lnTo>
                  <a:lnTo>
                    <a:pt x="1398536" y="757682"/>
                  </a:lnTo>
                  <a:lnTo>
                    <a:pt x="1404632" y="747115"/>
                  </a:lnTo>
                  <a:close/>
                </a:path>
                <a:path w="1419225" h="1291590">
                  <a:moveTo>
                    <a:pt x="1419161" y="672211"/>
                  </a:moveTo>
                  <a:lnTo>
                    <a:pt x="1417434" y="660082"/>
                  </a:lnTo>
                  <a:lnTo>
                    <a:pt x="1411630" y="655853"/>
                  </a:lnTo>
                  <a:lnTo>
                    <a:pt x="1404785" y="656869"/>
                  </a:lnTo>
                  <a:lnTo>
                    <a:pt x="1402842" y="656628"/>
                  </a:lnTo>
                  <a:lnTo>
                    <a:pt x="1373416" y="612609"/>
                  </a:lnTo>
                  <a:lnTo>
                    <a:pt x="1355572" y="609053"/>
                  </a:lnTo>
                  <a:lnTo>
                    <a:pt x="1335938" y="609066"/>
                  </a:lnTo>
                  <a:lnTo>
                    <a:pt x="1302867" y="612063"/>
                  </a:lnTo>
                  <a:lnTo>
                    <a:pt x="1290523" y="612813"/>
                  </a:lnTo>
                  <a:lnTo>
                    <a:pt x="1279093" y="612609"/>
                  </a:lnTo>
                  <a:lnTo>
                    <a:pt x="1269123" y="610933"/>
                  </a:lnTo>
                  <a:lnTo>
                    <a:pt x="1272209" y="601560"/>
                  </a:lnTo>
                  <a:lnTo>
                    <a:pt x="1274902" y="592175"/>
                  </a:lnTo>
                  <a:lnTo>
                    <a:pt x="1283398" y="558457"/>
                  </a:lnTo>
                  <a:lnTo>
                    <a:pt x="1287602" y="543928"/>
                  </a:lnTo>
                  <a:lnTo>
                    <a:pt x="1320101" y="524662"/>
                  </a:lnTo>
                  <a:lnTo>
                    <a:pt x="1350048" y="499935"/>
                  </a:lnTo>
                  <a:lnTo>
                    <a:pt x="1373339" y="470662"/>
                  </a:lnTo>
                  <a:lnTo>
                    <a:pt x="1385900" y="437730"/>
                  </a:lnTo>
                  <a:lnTo>
                    <a:pt x="1386674" y="417982"/>
                  </a:lnTo>
                  <a:lnTo>
                    <a:pt x="1382268" y="398894"/>
                  </a:lnTo>
                  <a:lnTo>
                    <a:pt x="1372704" y="380555"/>
                  </a:lnTo>
                  <a:lnTo>
                    <a:pt x="1358023" y="363004"/>
                  </a:lnTo>
                  <a:lnTo>
                    <a:pt x="1356004" y="360984"/>
                  </a:lnTo>
                  <a:lnTo>
                    <a:pt x="1344168" y="357619"/>
                  </a:lnTo>
                  <a:lnTo>
                    <a:pt x="1332992" y="345097"/>
                  </a:lnTo>
                  <a:lnTo>
                    <a:pt x="1325956" y="337642"/>
                  </a:lnTo>
                  <a:lnTo>
                    <a:pt x="1317256" y="330936"/>
                  </a:lnTo>
                  <a:lnTo>
                    <a:pt x="1306017" y="326669"/>
                  </a:lnTo>
                  <a:lnTo>
                    <a:pt x="1291348" y="326466"/>
                  </a:lnTo>
                  <a:lnTo>
                    <a:pt x="1281823" y="327825"/>
                  </a:lnTo>
                  <a:lnTo>
                    <a:pt x="1263421" y="344830"/>
                  </a:lnTo>
                  <a:lnTo>
                    <a:pt x="1258392" y="345871"/>
                  </a:lnTo>
                  <a:lnTo>
                    <a:pt x="1247279" y="336118"/>
                  </a:lnTo>
                  <a:lnTo>
                    <a:pt x="1238745" y="324535"/>
                  </a:lnTo>
                  <a:lnTo>
                    <a:pt x="1231874" y="311607"/>
                  </a:lnTo>
                  <a:lnTo>
                    <a:pt x="1219022" y="282689"/>
                  </a:lnTo>
                  <a:lnTo>
                    <a:pt x="1211072" y="268058"/>
                  </a:lnTo>
                  <a:lnTo>
                    <a:pt x="1200823" y="254660"/>
                  </a:lnTo>
                  <a:lnTo>
                    <a:pt x="1187196" y="243243"/>
                  </a:lnTo>
                  <a:lnTo>
                    <a:pt x="1182027" y="239864"/>
                  </a:lnTo>
                  <a:lnTo>
                    <a:pt x="1175181" y="241363"/>
                  </a:lnTo>
                  <a:lnTo>
                    <a:pt x="1168527" y="251650"/>
                  </a:lnTo>
                  <a:lnTo>
                    <a:pt x="1169987" y="258533"/>
                  </a:lnTo>
                  <a:lnTo>
                    <a:pt x="1175143" y="261861"/>
                  </a:lnTo>
                  <a:lnTo>
                    <a:pt x="1185227" y="270510"/>
                  </a:lnTo>
                  <a:lnTo>
                    <a:pt x="1193101" y="281216"/>
                  </a:lnTo>
                  <a:lnTo>
                    <a:pt x="1199553" y="293433"/>
                  </a:lnTo>
                  <a:lnTo>
                    <a:pt x="1212646" y="322783"/>
                  </a:lnTo>
                  <a:lnTo>
                    <a:pt x="1221651" y="338963"/>
                  </a:lnTo>
                  <a:lnTo>
                    <a:pt x="1233690" y="354025"/>
                  </a:lnTo>
                  <a:lnTo>
                    <a:pt x="1250035" y="366852"/>
                  </a:lnTo>
                  <a:lnTo>
                    <a:pt x="1252918" y="368579"/>
                  </a:lnTo>
                  <a:lnTo>
                    <a:pt x="1256271" y="368427"/>
                  </a:lnTo>
                  <a:lnTo>
                    <a:pt x="1266367" y="366725"/>
                  </a:lnTo>
                  <a:lnTo>
                    <a:pt x="1274394" y="363232"/>
                  </a:lnTo>
                  <a:lnTo>
                    <a:pt x="1280744" y="358813"/>
                  </a:lnTo>
                  <a:lnTo>
                    <a:pt x="1291907" y="348792"/>
                  </a:lnTo>
                  <a:lnTo>
                    <a:pt x="1294485" y="348424"/>
                  </a:lnTo>
                  <a:lnTo>
                    <a:pt x="1301013" y="348322"/>
                  </a:lnTo>
                  <a:lnTo>
                    <a:pt x="1306169" y="350177"/>
                  </a:lnTo>
                  <a:lnTo>
                    <a:pt x="1310970" y="354012"/>
                  </a:lnTo>
                  <a:lnTo>
                    <a:pt x="1321587" y="365493"/>
                  </a:lnTo>
                  <a:lnTo>
                    <a:pt x="1327696" y="371195"/>
                  </a:lnTo>
                  <a:lnTo>
                    <a:pt x="1335112" y="376428"/>
                  </a:lnTo>
                  <a:lnTo>
                    <a:pt x="1344256" y="380619"/>
                  </a:lnTo>
                  <a:lnTo>
                    <a:pt x="1354632" y="393496"/>
                  </a:lnTo>
                  <a:lnTo>
                    <a:pt x="1361401" y="406717"/>
                  </a:lnTo>
                  <a:lnTo>
                    <a:pt x="1364526" y="420243"/>
                  </a:lnTo>
                  <a:lnTo>
                    <a:pt x="1364005" y="434035"/>
                  </a:lnTo>
                  <a:lnTo>
                    <a:pt x="1330464" y="487972"/>
                  </a:lnTo>
                  <a:lnTo>
                    <a:pt x="1273759" y="526034"/>
                  </a:lnTo>
                  <a:lnTo>
                    <a:pt x="1269619" y="528027"/>
                  </a:lnTo>
                  <a:lnTo>
                    <a:pt x="1265174" y="541337"/>
                  </a:lnTo>
                  <a:lnTo>
                    <a:pt x="1262608" y="550341"/>
                  </a:lnTo>
                  <a:lnTo>
                    <a:pt x="1252258" y="590816"/>
                  </a:lnTo>
                  <a:lnTo>
                    <a:pt x="1248867" y="601662"/>
                  </a:lnTo>
                  <a:lnTo>
                    <a:pt x="1244841" y="612267"/>
                  </a:lnTo>
                  <a:lnTo>
                    <a:pt x="1241298" y="620610"/>
                  </a:lnTo>
                  <a:lnTo>
                    <a:pt x="1248778" y="625729"/>
                  </a:lnTo>
                  <a:lnTo>
                    <a:pt x="1263624" y="632409"/>
                  </a:lnTo>
                  <a:lnTo>
                    <a:pt x="1280629" y="634898"/>
                  </a:lnTo>
                  <a:lnTo>
                    <a:pt x="1298968" y="634580"/>
                  </a:lnTo>
                  <a:lnTo>
                    <a:pt x="1334439" y="631380"/>
                  </a:lnTo>
                  <a:lnTo>
                    <a:pt x="1350060" y="630936"/>
                  </a:lnTo>
                  <a:lnTo>
                    <a:pt x="1380490" y="655510"/>
                  </a:lnTo>
                  <a:lnTo>
                    <a:pt x="1380794" y="664324"/>
                  </a:lnTo>
                  <a:lnTo>
                    <a:pt x="1380604" y="671728"/>
                  </a:lnTo>
                  <a:lnTo>
                    <a:pt x="1391627" y="676656"/>
                  </a:lnTo>
                  <a:lnTo>
                    <a:pt x="1397800" y="678992"/>
                  </a:lnTo>
                  <a:lnTo>
                    <a:pt x="1406093" y="678992"/>
                  </a:lnTo>
                  <a:lnTo>
                    <a:pt x="1414957" y="677849"/>
                  </a:lnTo>
                  <a:lnTo>
                    <a:pt x="1419161" y="672211"/>
                  </a:lnTo>
                  <a:close/>
                </a:path>
              </a:pathLst>
            </a:custGeom>
            <a:solidFill>
              <a:srgbClr val="9B85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933218" y="9232378"/>
              <a:ext cx="128534" cy="99936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887148" y="6899744"/>
              <a:ext cx="6966584" cy="3568700"/>
            </a:xfrm>
            <a:custGeom>
              <a:avLst/>
              <a:gdLst/>
              <a:ahLst/>
              <a:cxnLst/>
              <a:rect l="l" t="t" r="r" b="b"/>
              <a:pathLst>
                <a:path w="6966584" h="3568700">
                  <a:moveTo>
                    <a:pt x="291312" y="513295"/>
                  </a:moveTo>
                  <a:lnTo>
                    <a:pt x="288671" y="507263"/>
                  </a:lnTo>
                  <a:lnTo>
                    <a:pt x="277977" y="503148"/>
                  </a:lnTo>
                  <a:lnTo>
                    <a:pt x="271932" y="505752"/>
                  </a:lnTo>
                  <a:lnTo>
                    <a:pt x="269849" y="511098"/>
                  </a:lnTo>
                  <a:lnTo>
                    <a:pt x="264325" y="519607"/>
                  </a:lnTo>
                  <a:lnTo>
                    <a:pt x="256070" y="525576"/>
                  </a:lnTo>
                  <a:lnTo>
                    <a:pt x="245706" y="529932"/>
                  </a:lnTo>
                  <a:lnTo>
                    <a:pt x="218871" y="538035"/>
                  </a:lnTo>
                  <a:lnTo>
                    <a:pt x="206540" y="543699"/>
                  </a:lnTo>
                  <a:lnTo>
                    <a:pt x="204254" y="549859"/>
                  </a:lnTo>
                  <a:lnTo>
                    <a:pt x="206654" y="555117"/>
                  </a:lnTo>
                  <a:lnTo>
                    <a:pt x="205803" y="554939"/>
                  </a:lnTo>
                  <a:lnTo>
                    <a:pt x="200113" y="558685"/>
                  </a:lnTo>
                  <a:lnTo>
                    <a:pt x="198107" y="568439"/>
                  </a:lnTo>
                  <a:lnTo>
                    <a:pt x="191935" y="572236"/>
                  </a:lnTo>
                  <a:lnTo>
                    <a:pt x="182003" y="574992"/>
                  </a:lnTo>
                  <a:lnTo>
                    <a:pt x="169062" y="577557"/>
                  </a:lnTo>
                  <a:lnTo>
                    <a:pt x="154381" y="578866"/>
                  </a:lnTo>
                  <a:lnTo>
                    <a:pt x="138353" y="579323"/>
                  </a:lnTo>
                  <a:lnTo>
                    <a:pt x="121386" y="579310"/>
                  </a:lnTo>
                  <a:lnTo>
                    <a:pt x="89471" y="579755"/>
                  </a:lnTo>
                  <a:lnTo>
                    <a:pt x="57772" y="582790"/>
                  </a:lnTo>
                  <a:lnTo>
                    <a:pt x="28714" y="591121"/>
                  </a:lnTo>
                  <a:lnTo>
                    <a:pt x="4737" y="607415"/>
                  </a:lnTo>
                  <a:lnTo>
                    <a:pt x="0" y="612279"/>
                  </a:lnTo>
                  <a:lnTo>
                    <a:pt x="2298" y="618655"/>
                  </a:lnTo>
                  <a:lnTo>
                    <a:pt x="9093" y="635622"/>
                  </a:lnTo>
                  <a:lnTo>
                    <a:pt x="16776" y="651814"/>
                  </a:lnTo>
                  <a:lnTo>
                    <a:pt x="25006" y="667410"/>
                  </a:lnTo>
                  <a:lnTo>
                    <a:pt x="45605" y="704723"/>
                  </a:lnTo>
                  <a:lnTo>
                    <a:pt x="56248" y="726782"/>
                  </a:lnTo>
                  <a:lnTo>
                    <a:pt x="64223" y="749274"/>
                  </a:lnTo>
                  <a:lnTo>
                    <a:pt x="68351" y="772731"/>
                  </a:lnTo>
                  <a:lnTo>
                    <a:pt x="67487" y="789571"/>
                  </a:lnTo>
                  <a:lnTo>
                    <a:pt x="63538" y="809955"/>
                  </a:lnTo>
                  <a:lnTo>
                    <a:pt x="57683" y="832218"/>
                  </a:lnTo>
                  <a:lnTo>
                    <a:pt x="45478" y="873633"/>
                  </a:lnTo>
                  <a:lnTo>
                    <a:pt x="40589" y="891527"/>
                  </a:lnTo>
                  <a:lnTo>
                    <a:pt x="36995" y="907859"/>
                  </a:lnTo>
                  <a:lnTo>
                    <a:pt x="35255" y="922083"/>
                  </a:lnTo>
                  <a:lnTo>
                    <a:pt x="34950" y="928065"/>
                  </a:lnTo>
                  <a:lnTo>
                    <a:pt x="39560" y="933145"/>
                  </a:lnTo>
                  <a:lnTo>
                    <a:pt x="46088" y="933462"/>
                  </a:lnTo>
                  <a:lnTo>
                    <a:pt x="51828" y="933462"/>
                  </a:lnTo>
                  <a:lnTo>
                    <a:pt x="56629" y="928954"/>
                  </a:lnTo>
                  <a:lnTo>
                    <a:pt x="56908" y="923163"/>
                  </a:lnTo>
                  <a:lnTo>
                    <a:pt x="58521" y="910653"/>
                  </a:lnTo>
                  <a:lnTo>
                    <a:pt x="61912" y="895667"/>
                  </a:lnTo>
                  <a:lnTo>
                    <a:pt x="66548" y="878865"/>
                  </a:lnTo>
                  <a:lnTo>
                    <a:pt x="79057" y="836371"/>
                  </a:lnTo>
                  <a:lnTo>
                    <a:pt x="85242" y="812507"/>
                  </a:lnTo>
                  <a:lnTo>
                    <a:pt x="89255" y="790384"/>
                  </a:lnTo>
                  <a:lnTo>
                    <a:pt x="89979" y="771093"/>
                  </a:lnTo>
                  <a:lnTo>
                    <a:pt x="85331" y="744321"/>
                  </a:lnTo>
                  <a:lnTo>
                    <a:pt x="76555" y="719150"/>
                  </a:lnTo>
                  <a:lnTo>
                    <a:pt x="65074" y="695172"/>
                  </a:lnTo>
                  <a:lnTo>
                    <a:pt x="38023" y="645680"/>
                  </a:lnTo>
                  <a:lnTo>
                    <a:pt x="31318" y="632091"/>
                  </a:lnTo>
                  <a:lnTo>
                    <a:pt x="67970" y="603059"/>
                  </a:lnTo>
                  <a:lnTo>
                    <a:pt x="139407" y="600938"/>
                  </a:lnTo>
                  <a:lnTo>
                    <a:pt x="156692" y="600405"/>
                  </a:lnTo>
                  <a:lnTo>
                    <a:pt x="200418" y="591273"/>
                  </a:lnTo>
                  <a:lnTo>
                    <a:pt x="221361" y="563105"/>
                  </a:lnTo>
                  <a:lnTo>
                    <a:pt x="219671" y="560539"/>
                  </a:lnTo>
                  <a:lnTo>
                    <a:pt x="226187" y="557555"/>
                  </a:lnTo>
                  <a:lnTo>
                    <a:pt x="254241" y="548970"/>
                  </a:lnTo>
                  <a:lnTo>
                    <a:pt x="268262" y="542607"/>
                  </a:lnTo>
                  <a:lnTo>
                    <a:pt x="280390" y="533006"/>
                  </a:lnTo>
                  <a:lnTo>
                    <a:pt x="289229" y="518642"/>
                  </a:lnTo>
                  <a:lnTo>
                    <a:pt x="291312" y="513295"/>
                  </a:lnTo>
                  <a:close/>
                </a:path>
                <a:path w="6966584" h="3568700">
                  <a:moveTo>
                    <a:pt x="3244367" y="2755214"/>
                  </a:moveTo>
                  <a:lnTo>
                    <a:pt x="3238931" y="2741942"/>
                  </a:lnTo>
                  <a:lnTo>
                    <a:pt x="3234842" y="2733395"/>
                  </a:lnTo>
                  <a:lnTo>
                    <a:pt x="3219386" y="2704261"/>
                  </a:lnTo>
                  <a:lnTo>
                    <a:pt x="3213354" y="2691765"/>
                  </a:lnTo>
                  <a:lnTo>
                    <a:pt x="3208540" y="2679141"/>
                  </a:lnTo>
                  <a:lnTo>
                    <a:pt x="3205492" y="2666161"/>
                  </a:lnTo>
                  <a:lnTo>
                    <a:pt x="3206407" y="2663113"/>
                  </a:lnTo>
                  <a:lnTo>
                    <a:pt x="3211550" y="2648597"/>
                  </a:lnTo>
                  <a:lnTo>
                    <a:pt x="3213874" y="2639517"/>
                  </a:lnTo>
                  <a:lnTo>
                    <a:pt x="3200412" y="2590203"/>
                  </a:lnTo>
                  <a:lnTo>
                    <a:pt x="3175533" y="2550909"/>
                  </a:lnTo>
                  <a:lnTo>
                    <a:pt x="3168078" y="2538603"/>
                  </a:lnTo>
                  <a:lnTo>
                    <a:pt x="3161754" y="2526334"/>
                  </a:lnTo>
                  <a:lnTo>
                    <a:pt x="3157004" y="2513939"/>
                  </a:lnTo>
                  <a:lnTo>
                    <a:pt x="3161703" y="2505176"/>
                  </a:lnTo>
                  <a:lnTo>
                    <a:pt x="3167075" y="2496680"/>
                  </a:lnTo>
                  <a:lnTo>
                    <a:pt x="3172942" y="2488298"/>
                  </a:lnTo>
                  <a:lnTo>
                    <a:pt x="3183877" y="2473439"/>
                  </a:lnTo>
                  <a:lnTo>
                    <a:pt x="3193173" y="2460129"/>
                  </a:lnTo>
                  <a:lnTo>
                    <a:pt x="3200641" y="2447950"/>
                  </a:lnTo>
                  <a:lnTo>
                    <a:pt x="3198914" y="2441143"/>
                  </a:lnTo>
                  <a:lnTo>
                    <a:pt x="3188436" y="2434920"/>
                  </a:lnTo>
                  <a:lnTo>
                    <a:pt x="3181642" y="2436647"/>
                  </a:lnTo>
                  <a:lnTo>
                    <a:pt x="3174593" y="2448166"/>
                  </a:lnTo>
                  <a:lnTo>
                    <a:pt x="3170390" y="2454325"/>
                  </a:lnTo>
                  <a:lnTo>
                    <a:pt x="3147237" y="2486609"/>
                  </a:lnTo>
                  <a:lnTo>
                    <a:pt x="3133598" y="2512034"/>
                  </a:lnTo>
                  <a:lnTo>
                    <a:pt x="3134550" y="2515730"/>
                  </a:lnTo>
                  <a:lnTo>
                    <a:pt x="3139910" y="2531541"/>
                  </a:lnTo>
                  <a:lnTo>
                    <a:pt x="3147288" y="2546680"/>
                  </a:lnTo>
                  <a:lnTo>
                    <a:pt x="3155950" y="2561298"/>
                  </a:lnTo>
                  <a:lnTo>
                    <a:pt x="3173336" y="2588107"/>
                  </a:lnTo>
                  <a:lnTo>
                    <a:pt x="3180854" y="2600452"/>
                  </a:lnTo>
                  <a:lnTo>
                    <a:pt x="3187268" y="2612707"/>
                  </a:lnTo>
                  <a:lnTo>
                    <a:pt x="3192157" y="2625013"/>
                  </a:lnTo>
                  <a:lnTo>
                    <a:pt x="3192716" y="2630754"/>
                  </a:lnTo>
                  <a:lnTo>
                    <a:pt x="3191916" y="2636685"/>
                  </a:lnTo>
                  <a:lnTo>
                    <a:pt x="3190163" y="2642895"/>
                  </a:lnTo>
                  <a:lnTo>
                    <a:pt x="3184690" y="2658224"/>
                  </a:lnTo>
                  <a:lnTo>
                    <a:pt x="3183026" y="2664676"/>
                  </a:lnTo>
                  <a:lnTo>
                    <a:pt x="3199142" y="2713240"/>
                  </a:lnTo>
                  <a:lnTo>
                    <a:pt x="3213722" y="2740609"/>
                  </a:lnTo>
                  <a:lnTo>
                    <a:pt x="3219945" y="2753652"/>
                  </a:lnTo>
                  <a:lnTo>
                    <a:pt x="3216186" y="2758427"/>
                  </a:lnTo>
                  <a:lnTo>
                    <a:pt x="3198203" y="2770581"/>
                  </a:lnTo>
                  <a:lnTo>
                    <a:pt x="3192208" y="2775102"/>
                  </a:lnTo>
                  <a:lnTo>
                    <a:pt x="3174009" y="2815704"/>
                  </a:lnTo>
                  <a:lnTo>
                    <a:pt x="3170872" y="2824797"/>
                  </a:lnTo>
                  <a:lnTo>
                    <a:pt x="3166249" y="2831744"/>
                  </a:lnTo>
                  <a:lnTo>
                    <a:pt x="3159252" y="2836595"/>
                  </a:lnTo>
                  <a:lnTo>
                    <a:pt x="3157651" y="2837243"/>
                  </a:lnTo>
                  <a:lnTo>
                    <a:pt x="3140252" y="2837764"/>
                  </a:lnTo>
                  <a:lnTo>
                    <a:pt x="3131464" y="2843225"/>
                  </a:lnTo>
                  <a:lnTo>
                    <a:pt x="3130092" y="2845524"/>
                  </a:lnTo>
                  <a:lnTo>
                    <a:pt x="3120326" y="2856446"/>
                  </a:lnTo>
                  <a:lnTo>
                    <a:pt x="3107766" y="2862059"/>
                  </a:lnTo>
                  <a:lnTo>
                    <a:pt x="3092069" y="2863964"/>
                  </a:lnTo>
                  <a:lnTo>
                    <a:pt x="3060090" y="2863405"/>
                  </a:lnTo>
                  <a:lnTo>
                    <a:pt x="3047288" y="2863748"/>
                  </a:lnTo>
                  <a:lnTo>
                    <a:pt x="3010357" y="2875800"/>
                  </a:lnTo>
                  <a:lnTo>
                    <a:pt x="2975470" y="2915488"/>
                  </a:lnTo>
                  <a:lnTo>
                    <a:pt x="2965412" y="2925648"/>
                  </a:lnTo>
                  <a:lnTo>
                    <a:pt x="2952813" y="2933230"/>
                  </a:lnTo>
                  <a:lnTo>
                    <a:pt x="2936138" y="2937383"/>
                  </a:lnTo>
                  <a:lnTo>
                    <a:pt x="2928886" y="2938183"/>
                  </a:lnTo>
                  <a:lnTo>
                    <a:pt x="2924962" y="2951251"/>
                  </a:lnTo>
                  <a:lnTo>
                    <a:pt x="2901454" y="2988602"/>
                  </a:lnTo>
                  <a:lnTo>
                    <a:pt x="2900692" y="2991586"/>
                  </a:lnTo>
                  <a:lnTo>
                    <a:pt x="2901581" y="2994520"/>
                  </a:lnTo>
                  <a:lnTo>
                    <a:pt x="2907715" y="3019895"/>
                  </a:lnTo>
                  <a:lnTo>
                    <a:pt x="2907347" y="3059201"/>
                  </a:lnTo>
                  <a:lnTo>
                    <a:pt x="2878074" y="3088944"/>
                  </a:lnTo>
                  <a:lnTo>
                    <a:pt x="2834436" y="3094901"/>
                  </a:lnTo>
                  <a:lnTo>
                    <a:pt x="2829585" y="3099930"/>
                  </a:lnTo>
                  <a:lnTo>
                    <a:pt x="2829788" y="3112058"/>
                  </a:lnTo>
                  <a:lnTo>
                    <a:pt x="2834716" y="3116897"/>
                  </a:lnTo>
                  <a:lnTo>
                    <a:pt x="2840736" y="3116897"/>
                  </a:lnTo>
                  <a:lnTo>
                    <a:pt x="2888310" y="3108655"/>
                  </a:lnTo>
                  <a:lnTo>
                    <a:pt x="2927769" y="3068155"/>
                  </a:lnTo>
                  <a:lnTo>
                    <a:pt x="2931642" y="3046539"/>
                  </a:lnTo>
                  <a:lnTo>
                    <a:pt x="2930283" y="3021025"/>
                  </a:lnTo>
                  <a:lnTo>
                    <a:pt x="2923730" y="2991447"/>
                  </a:lnTo>
                  <a:lnTo>
                    <a:pt x="2925673" y="2986519"/>
                  </a:lnTo>
                  <a:lnTo>
                    <a:pt x="2942069" y="2965272"/>
                  </a:lnTo>
                  <a:lnTo>
                    <a:pt x="2945320" y="2958363"/>
                  </a:lnTo>
                  <a:lnTo>
                    <a:pt x="2965361" y="2951848"/>
                  </a:lnTo>
                  <a:lnTo>
                    <a:pt x="2980626" y="2941777"/>
                  </a:lnTo>
                  <a:lnTo>
                    <a:pt x="2992501" y="2929585"/>
                  </a:lnTo>
                  <a:lnTo>
                    <a:pt x="3008782" y="2908211"/>
                  </a:lnTo>
                  <a:lnTo>
                    <a:pt x="3015310" y="2900616"/>
                  </a:lnTo>
                  <a:lnTo>
                    <a:pt x="3060865" y="2885541"/>
                  </a:lnTo>
                  <a:lnTo>
                    <a:pt x="3092348" y="2886113"/>
                  </a:lnTo>
                  <a:lnTo>
                    <a:pt x="3112478" y="2883700"/>
                  </a:lnTo>
                  <a:lnTo>
                    <a:pt x="3131185" y="2875877"/>
                  </a:lnTo>
                  <a:lnTo>
                    <a:pt x="3147098" y="2859963"/>
                  </a:lnTo>
                  <a:lnTo>
                    <a:pt x="3148609" y="2859621"/>
                  </a:lnTo>
                  <a:lnTo>
                    <a:pt x="3190290" y="2835313"/>
                  </a:lnTo>
                  <a:lnTo>
                    <a:pt x="3199663" y="2801226"/>
                  </a:lnTo>
                  <a:lnTo>
                    <a:pt x="3200628" y="2797670"/>
                  </a:lnTo>
                  <a:lnTo>
                    <a:pt x="3204476" y="2792920"/>
                  </a:lnTo>
                  <a:lnTo>
                    <a:pt x="3223615" y="2779928"/>
                  </a:lnTo>
                  <a:lnTo>
                    <a:pt x="3230664" y="2774315"/>
                  </a:lnTo>
                  <a:lnTo>
                    <a:pt x="3237052" y="2767647"/>
                  </a:lnTo>
                  <a:lnTo>
                    <a:pt x="3242233" y="2759557"/>
                  </a:lnTo>
                  <a:lnTo>
                    <a:pt x="3244367" y="2755214"/>
                  </a:lnTo>
                  <a:close/>
                </a:path>
                <a:path w="6966584" h="3568700">
                  <a:moveTo>
                    <a:pt x="4222407" y="2524404"/>
                  </a:moveTo>
                  <a:lnTo>
                    <a:pt x="4217695" y="2519349"/>
                  </a:lnTo>
                  <a:lnTo>
                    <a:pt x="4211675" y="2519121"/>
                  </a:lnTo>
                  <a:lnTo>
                    <a:pt x="4188180" y="2519654"/>
                  </a:lnTo>
                  <a:lnTo>
                    <a:pt x="4165396" y="2522918"/>
                  </a:lnTo>
                  <a:lnTo>
                    <a:pt x="4143654" y="2528849"/>
                  </a:lnTo>
                  <a:lnTo>
                    <a:pt x="4123321" y="2537409"/>
                  </a:lnTo>
                  <a:lnTo>
                    <a:pt x="4111104" y="2537714"/>
                  </a:lnTo>
                  <a:lnTo>
                    <a:pt x="4099382" y="2536634"/>
                  </a:lnTo>
                  <a:lnTo>
                    <a:pt x="4088066" y="2534666"/>
                  </a:lnTo>
                  <a:lnTo>
                    <a:pt x="4060863" y="2528913"/>
                  </a:lnTo>
                  <a:lnTo>
                    <a:pt x="4044277" y="2526957"/>
                  </a:lnTo>
                  <a:lnTo>
                    <a:pt x="3999788" y="2537434"/>
                  </a:lnTo>
                  <a:lnTo>
                    <a:pt x="3960799" y="2559875"/>
                  </a:lnTo>
                  <a:lnTo>
                    <a:pt x="3946969" y="2567101"/>
                  </a:lnTo>
                  <a:lnTo>
                    <a:pt x="3932326" y="2572931"/>
                  </a:lnTo>
                  <a:lnTo>
                    <a:pt x="3918115" y="2576322"/>
                  </a:lnTo>
                  <a:lnTo>
                    <a:pt x="3915245" y="2575483"/>
                  </a:lnTo>
                  <a:lnTo>
                    <a:pt x="3911511" y="2577515"/>
                  </a:lnTo>
                  <a:lnTo>
                    <a:pt x="3910330" y="2577693"/>
                  </a:lnTo>
                  <a:lnTo>
                    <a:pt x="3909771" y="2578455"/>
                  </a:lnTo>
                  <a:lnTo>
                    <a:pt x="3909225" y="2578747"/>
                  </a:lnTo>
                  <a:lnTo>
                    <a:pt x="3908996" y="2579522"/>
                  </a:lnTo>
                  <a:lnTo>
                    <a:pt x="3906253" y="2583269"/>
                  </a:lnTo>
                  <a:lnTo>
                    <a:pt x="3906672" y="2586063"/>
                  </a:lnTo>
                  <a:lnTo>
                    <a:pt x="3862692" y="2599004"/>
                  </a:lnTo>
                  <a:lnTo>
                    <a:pt x="3852189" y="2602801"/>
                  </a:lnTo>
                  <a:lnTo>
                    <a:pt x="3835476" y="2657652"/>
                  </a:lnTo>
                  <a:lnTo>
                    <a:pt x="3832491" y="2671330"/>
                  </a:lnTo>
                  <a:lnTo>
                    <a:pt x="3804170" y="2714460"/>
                  </a:lnTo>
                  <a:lnTo>
                    <a:pt x="3777792" y="2742361"/>
                  </a:lnTo>
                  <a:lnTo>
                    <a:pt x="3764356" y="2757868"/>
                  </a:lnTo>
                  <a:lnTo>
                    <a:pt x="3752431" y="2774302"/>
                  </a:lnTo>
                  <a:lnTo>
                    <a:pt x="3742918" y="2792018"/>
                  </a:lnTo>
                  <a:lnTo>
                    <a:pt x="3742118" y="2795016"/>
                  </a:lnTo>
                  <a:lnTo>
                    <a:pt x="3741255" y="2801975"/>
                  </a:lnTo>
                  <a:lnTo>
                    <a:pt x="3745890" y="2813621"/>
                  </a:lnTo>
                  <a:lnTo>
                    <a:pt x="3747884" y="2815361"/>
                  </a:lnTo>
                  <a:lnTo>
                    <a:pt x="3758615" y="2826804"/>
                  </a:lnTo>
                  <a:lnTo>
                    <a:pt x="3767455" y="2840596"/>
                  </a:lnTo>
                  <a:lnTo>
                    <a:pt x="3772827" y="2855595"/>
                  </a:lnTo>
                  <a:lnTo>
                    <a:pt x="3773220" y="2870606"/>
                  </a:lnTo>
                  <a:lnTo>
                    <a:pt x="3771138" y="2872943"/>
                  </a:lnTo>
                  <a:lnTo>
                    <a:pt x="3759301" y="2881388"/>
                  </a:lnTo>
                  <a:lnTo>
                    <a:pt x="3753866" y="2886138"/>
                  </a:lnTo>
                  <a:lnTo>
                    <a:pt x="3749090" y="2892056"/>
                  </a:lnTo>
                  <a:lnTo>
                    <a:pt x="3745623" y="2899460"/>
                  </a:lnTo>
                  <a:lnTo>
                    <a:pt x="3745179" y="2901670"/>
                  </a:lnTo>
                  <a:lnTo>
                    <a:pt x="3743058" y="2935160"/>
                  </a:lnTo>
                  <a:lnTo>
                    <a:pt x="3747058" y="2977654"/>
                  </a:lnTo>
                  <a:lnTo>
                    <a:pt x="3765334" y="3017736"/>
                  </a:lnTo>
                  <a:lnTo>
                    <a:pt x="3806037" y="3043948"/>
                  </a:lnTo>
                  <a:lnTo>
                    <a:pt x="3810889" y="3051645"/>
                  </a:lnTo>
                  <a:lnTo>
                    <a:pt x="3815359" y="3059785"/>
                  </a:lnTo>
                  <a:lnTo>
                    <a:pt x="3833647" y="3097187"/>
                  </a:lnTo>
                  <a:lnTo>
                    <a:pt x="3845801" y="3116669"/>
                  </a:lnTo>
                  <a:lnTo>
                    <a:pt x="3861905" y="3133661"/>
                  </a:lnTo>
                  <a:lnTo>
                    <a:pt x="3883622" y="3146285"/>
                  </a:lnTo>
                  <a:lnTo>
                    <a:pt x="3886047" y="3153981"/>
                  </a:lnTo>
                  <a:lnTo>
                    <a:pt x="3894696" y="3184753"/>
                  </a:lnTo>
                  <a:lnTo>
                    <a:pt x="3899471" y="3199981"/>
                  </a:lnTo>
                  <a:lnTo>
                    <a:pt x="3905148" y="3215106"/>
                  </a:lnTo>
                  <a:lnTo>
                    <a:pt x="3912120" y="3229965"/>
                  </a:lnTo>
                  <a:lnTo>
                    <a:pt x="3906888" y="3279114"/>
                  </a:lnTo>
                  <a:lnTo>
                    <a:pt x="3912197" y="3325393"/>
                  </a:lnTo>
                  <a:lnTo>
                    <a:pt x="3927881" y="3368230"/>
                  </a:lnTo>
                  <a:lnTo>
                    <a:pt x="3953840" y="3407029"/>
                  </a:lnTo>
                  <a:lnTo>
                    <a:pt x="3996918" y="3413252"/>
                  </a:lnTo>
                  <a:lnTo>
                    <a:pt x="4012996" y="3415969"/>
                  </a:lnTo>
                  <a:lnTo>
                    <a:pt x="4027805" y="3421697"/>
                  </a:lnTo>
                  <a:lnTo>
                    <a:pt x="4043108" y="3432073"/>
                  </a:lnTo>
                  <a:lnTo>
                    <a:pt x="4066273" y="3451148"/>
                  </a:lnTo>
                  <a:lnTo>
                    <a:pt x="4082313" y="3463340"/>
                  </a:lnTo>
                  <a:lnTo>
                    <a:pt x="4099369" y="3474478"/>
                  </a:lnTo>
                  <a:lnTo>
                    <a:pt x="4118165" y="3484156"/>
                  </a:lnTo>
                  <a:lnTo>
                    <a:pt x="4113276" y="3514483"/>
                  </a:lnTo>
                  <a:lnTo>
                    <a:pt x="4124998" y="3554514"/>
                  </a:lnTo>
                  <a:lnTo>
                    <a:pt x="4140708" y="3568331"/>
                  </a:lnTo>
                  <a:lnTo>
                    <a:pt x="4146283" y="3568331"/>
                  </a:lnTo>
                  <a:lnTo>
                    <a:pt x="4149509" y="3566884"/>
                  </a:lnTo>
                  <a:lnTo>
                    <a:pt x="4155313" y="3559352"/>
                  </a:lnTo>
                  <a:lnTo>
                    <a:pt x="4154449" y="3552520"/>
                  </a:lnTo>
                  <a:lnTo>
                    <a:pt x="4149687" y="3548862"/>
                  </a:lnTo>
                  <a:lnTo>
                    <a:pt x="4139806" y="3537458"/>
                  </a:lnTo>
                  <a:lnTo>
                    <a:pt x="4135221" y="3522510"/>
                  </a:lnTo>
                  <a:lnTo>
                    <a:pt x="4135894" y="3503904"/>
                  </a:lnTo>
                  <a:lnTo>
                    <a:pt x="4141825" y="3481501"/>
                  </a:lnTo>
                  <a:lnTo>
                    <a:pt x="4145343" y="3471468"/>
                  </a:lnTo>
                  <a:lnTo>
                    <a:pt x="4135399" y="3467722"/>
                  </a:lnTo>
                  <a:lnTo>
                    <a:pt x="4115752" y="3458756"/>
                  </a:lnTo>
                  <a:lnTo>
                    <a:pt x="4098074" y="3447834"/>
                  </a:lnTo>
                  <a:lnTo>
                    <a:pt x="4081322" y="3435312"/>
                  </a:lnTo>
                  <a:lnTo>
                    <a:pt x="4056926" y="3415271"/>
                  </a:lnTo>
                  <a:lnTo>
                    <a:pt x="4037546" y="3402228"/>
                  </a:lnTo>
                  <a:lnTo>
                    <a:pt x="4018965" y="3395040"/>
                  </a:lnTo>
                  <a:lnTo>
                    <a:pt x="3999915" y="3391687"/>
                  </a:lnTo>
                  <a:lnTo>
                    <a:pt x="3967530" y="3389465"/>
                  </a:lnTo>
                  <a:lnTo>
                    <a:pt x="3945267" y="3354565"/>
                  </a:lnTo>
                  <a:lnTo>
                    <a:pt x="3932275" y="3316389"/>
                  </a:lnTo>
                  <a:lnTo>
                    <a:pt x="3928567" y="3275050"/>
                  </a:lnTo>
                  <a:lnTo>
                    <a:pt x="3934206" y="3230702"/>
                  </a:lnTo>
                  <a:lnTo>
                    <a:pt x="3935133" y="3226625"/>
                  </a:lnTo>
                  <a:lnTo>
                    <a:pt x="3933075" y="3222980"/>
                  </a:lnTo>
                  <a:lnTo>
                    <a:pt x="3926154" y="3208947"/>
                  </a:lnTo>
                  <a:lnTo>
                    <a:pt x="3920540" y="3194367"/>
                  </a:lnTo>
                  <a:lnTo>
                    <a:pt x="3915765" y="3179292"/>
                  </a:lnTo>
                  <a:lnTo>
                    <a:pt x="3907167" y="3148977"/>
                  </a:lnTo>
                  <a:lnTo>
                    <a:pt x="3900855" y="3129127"/>
                  </a:lnTo>
                  <a:lnTo>
                    <a:pt x="3863683" y="3104451"/>
                  </a:lnTo>
                  <a:lnTo>
                    <a:pt x="3838600" y="3057639"/>
                  </a:lnTo>
                  <a:lnTo>
                    <a:pt x="3833457" y="3047466"/>
                  </a:lnTo>
                  <a:lnTo>
                    <a:pt x="3827780" y="3037509"/>
                  </a:lnTo>
                  <a:lnTo>
                    <a:pt x="3821366" y="3027959"/>
                  </a:lnTo>
                  <a:lnTo>
                    <a:pt x="3819004" y="3024771"/>
                  </a:lnTo>
                  <a:lnTo>
                    <a:pt x="3815143" y="3023844"/>
                  </a:lnTo>
                  <a:lnTo>
                    <a:pt x="3785222" y="3007436"/>
                  </a:lnTo>
                  <a:lnTo>
                    <a:pt x="3769804" y="2979407"/>
                  </a:lnTo>
                  <a:lnTo>
                    <a:pt x="3764940" y="2943923"/>
                  </a:lnTo>
                  <a:lnTo>
                    <a:pt x="3766693" y="2905163"/>
                  </a:lnTo>
                  <a:lnTo>
                    <a:pt x="3768293" y="2901518"/>
                  </a:lnTo>
                  <a:lnTo>
                    <a:pt x="3788130" y="2887573"/>
                  </a:lnTo>
                  <a:lnTo>
                    <a:pt x="3792296" y="2881477"/>
                  </a:lnTo>
                  <a:lnTo>
                    <a:pt x="3793896" y="2877947"/>
                  </a:lnTo>
                  <a:lnTo>
                    <a:pt x="3795001" y="2856700"/>
                  </a:lnTo>
                  <a:lnTo>
                    <a:pt x="3789184" y="2835884"/>
                  </a:lnTo>
                  <a:lnTo>
                    <a:pt x="3778313" y="2816822"/>
                  </a:lnTo>
                  <a:lnTo>
                    <a:pt x="3764254" y="2800858"/>
                  </a:lnTo>
                  <a:lnTo>
                    <a:pt x="3763708" y="2798851"/>
                  </a:lnTo>
                  <a:lnTo>
                    <a:pt x="3772128" y="2783967"/>
                  </a:lnTo>
                  <a:lnTo>
                    <a:pt x="3782796" y="2769705"/>
                  </a:lnTo>
                  <a:lnTo>
                    <a:pt x="3794899" y="2755925"/>
                  </a:lnTo>
                  <a:lnTo>
                    <a:pt x="3821074" y="2728252"/>
                  </a:lnTo>
                  <a:lnTo>
                    <a:pt x="3833342" y="2714040"/>
                  </a:lnTo>
                  <a:lnTo>
                    <a:pt x="3853256" y="2677820"/>
                  </a:lnTo>
                  <a:lnTo>
                    <a:pt x="3861778" y="2636164"/>
                  </a:lnTo>
                  <a:lnTo>
                    <a:pt x="3863937" y="2627846"/>
                  </a:lnTo>
                  <a:lnTo>
                    <a:pt x="3866426" y="2621051"/>
                  </a:lnTo>
                  <a:lnTo>
                    <a:pt x="3870541" y="2620099"/>
                  </a:lnTo>
                  <a:lnTo>
                    <a:pt x="3894290" y="2617508"/>
                  </a:lnTo>
                  <a:lnTo>
                    <a:pt x="3908196" y="2613558"/>
                  </a:lnTo>
                  <a:lnTo>
                    <a:pt x="3920274" y="2605290"/>
                  </a:lnTo>
                  <a:lnTo>
                    <a:pt x="3924909" y="2596921"/>
                  </a:lnTo>
                  <a:lnTo>
                    <a:pt x="3938574" y="2593873"/>
                  </a:lnTo>
                  <a:lnTo>
                    <a:pt x="3955504" y="2587231"/>
                  </a:lnTo>
                  <a:lnTo>
                    <a:pt x="3970998" y="2579192"/>
                  </a:lnTo>
                  <a:lnTo>
                    <a:pt x="4001439" y="2561272"/>
                  </a:lnTo>
                  <a:lnTo>
                    <a:pt x="4009364" y="2557068"/>
                  </a:lnTo>
                  <a:lnTo>
                    <a:pt x="4017543" y="2553246"/>
                  </a:lnTo>
                  <a:lnTo>
                    <a:pt x="4031056" y="2549398"/>
                  </a:lnTo>
                  <a:lnTo>
                    <a:pt x="4044429" y="2548852"/>
                  </a:lnTo>
                  <a:lnTo>
                    <a:pt x="4058018" y="2550591"/>
                  </a:lnTo>
                  <a:lnTo>
                    <a:pt x="4084751" y="2556268"/>
                  </a:lnTo>
                  <a:lnTo>
                    <a:pt x="4098125" y="2558478"/>
                  </a:lnTo>
                  <a:lnTo>
                    <a:pt x="4112399" y="2559583"/>
                  </a:lnTo>
                  <a:lnTo>
                    <a:pt x="4127665" y="2558935"/>
                  </a:lnTo>
                  <a:lnTo>
                    <a:pt x="4131513" y="2557742"/>
                  </a:lnTo>
                  <a:lnTo>
                    <a:pt x="4149572" y="2549880"/>
                  </a:lnTo>
                  <a:lnTo>
                    <a:pt x="4168978" y="2544407"/>
                  </a:lnTo>
                  <a:lnTo>
                    <a:pt x="4189488" y="2541409"/>
                  </a:lnTo>
                  <a:lnTo>
                    <a:pt x="4210875" y="2540952"/>
                  </a:lnTo>
                  <a:lnTo>
                    <a:pt x="4217467" y="2540597"/>
                  </a:lnTo>
                  <a:lnTo>
                    <a:pt x="4221975" y="2536456"/>
                  </a:lnTo>
                  <a:lnTo>
                    <a:pt x="4222407" y="2524404"/>
                  </a:lnTo>
                  <a:close/>
                </a:path>
                <a:path w="6966584" h="3568700">
                  <a:moveTo>
                    <a:pt x="4474337" y="403974"/>
                  </a:moveTo>
                  <a:lnTo>
                    <a:pt x="4463643" y="352882"/>
                  </a:lnTo>
                  <a:lnTo>
                    <a:pt x="4443895" y="305447"/>
                  </a:lnTo>
                  <a:lnTo>
                    <a:pt x="4415714" y="261632"/>
                  </a:lnTo>
                  <a:lnTo>
                    <a:pt x="4379900" y="222669"/>
                  </a:lnTo>
                  <a:lnTo>
                    <a:pt x="4337278" y="189788"/>
                  </a:lnTo>
                  <a:lnTo>
                    <a:pt x="4334497" y="187998"/>
                  </a:lnTo>
                  <a:lnTo>
                    <a:pt x="4331195" y="188036"/>
                  </a:lnTo>
                  <a:lnTo>
                    <a:pt x="4283227" y="177863"/>
                  </a:lnTo>
                  <a:lnTo>
                    <a:pt x="4244365" y="151142"/>
                  </a:lnTo>
                  <a:lnTo>
                    <a:pt x="4210812" y="113626"/>
                  </a:lnTo>
                  <a:lnTo>
                    <a:pt x="4180179" y="71094"/>
                  </a:lnTo>
                  <a:lnTo>
                    <a:pt x="4167632" y="53162"/>
                  </a:lnTo>
                  <a:lnTo>
                    <a:pt x="4155148" y="35941"/>
                  </a:lnTo>
                  <a:lnTo>
                    <a:pt x="4142448" y="19697"/>
                  </a:lnTo>
                  <a:lnTo>
                    <a:pt x="4129227" y="4622"/>
                  </a:lnTo>
                  <a:lnTo>
                    <a:pt x="4125049" y="177"/>
                  </a:lnTo>
                  <a:lnTo>
                    <a:pt x="4118102" y="0"/>
                  </a:lnTo>
                  <a:lnTo>
                    <a:pt x="4109237" y="8318"/>
                  </a:lnTo>
                  <a:lnTo>
                    <a:pt x="4109034" y="15290"/>
                  </a:lnTo>
                  <a:lnTo>
                    <a:pt x="4113212" y="19710"/>
                  </a:lnTo>
                  <a:lnTo>
                    <a:pt x="4125696" y="33985"/>
                  </a:lnTo>
                  <a:lnTo>
                    <a:pt x="4137863" y="49580"/>
                  </a:lnTo>
                  <a:lnTo>
                    <a:pt x="4149915" y="66230"/>
                  </a:lnTo>
                  <a:lnTo>
                    <a:pt x="4162107" y="83654"/>
                  </a:lnTo>
                  <a:lnTo>
                    <a:pt x="4187520" y="119316"/>
                  </a:lnTo>
                  <a:lnTo>
                    <a:pt x="4215523" y="153314"/>
                  </a:lnTo>
                  <a:lnTo>
                    <a:pt x="4247413" y="182118"/>
                  </a:lnTo>
                  <a:lnTo>
                    <a:pt x="4284497" y="202209"/>
                  </a:lnTo>
                  <a:lnTo>
                    <a:pt x="4328058" y="210058"/>
                  </a:lnTo>
                  <a:lnTo>
                    <a:pt x="4366514" y="240258"/>
                  </a:lnTo>
                  <a:lnTo>
                    <a:pt x="4398848" y="275780"/>
                  </a:lnTo>
                  <a:lnTo>
                    <a:pt x="4424375" y="315569"/>
                  </a:lnTo>
                  <a:lnTo>
                    <a:pt x="4442358" y="358521"/>
                  </a:lnTo>
                  <a:lnTo>
                    <a:pt x="4452137" y="403567"/>
                  </a:lnTo>
                  <a:lnTo>
                    <a:pt x="4451794" y="404850"/>
                  </a:lnTo>
                  <a:lnTo>
                    <a:pt x="4450321" y="407428"/>
                  </a:lnTo>
                  <a:lnTo>
                    <a:pt x="4430560" y="407479"/>
                  </a:lnTo>
                  <a:lnTo>
                    <a:pt x="4410964" y="407962"/>
                  </a:lnTo>
                  <a:lnTo>
                    <a:pt x="4391723" y="408863"/>
                  </a:lnTo>
                  <a:lnTo>
                    <a:pt x="4373067" y="410121"/>
                  </a:lnTo>
                  <a:lnTo>
                    <a:pt x="4366196" y="396557"/>
                  </a:lnTo>
                  <a:lnTo>
                    <a:pt x="4355617" y="390410"/>
                  </a:lnTo>
                  <a:lnTo>
                    <a:pt x="4344162" y="392239"/>
                  </a:lnTo>
                  <a:lnTo>
                    <a:pt x="4310126" y="395465"/>
                  </a:lnTo>
                  <a:lnTo>
                    <a:pt x="4261294" y="410768"/>
                  </a:lnTo>
                  <a:lnTo>
                    <a:pt x="4257116" y="416217"/>
                  </a:lnTo>
                  <a:lnTo>
                    <a:pt x="4241266" y="449630"/>
                  </a:lnTo>
                  <a:lnTo>
                    <a:pt x="4219613" y="480123"/>
                  </a:lnTo>
                  <a:lnTo>
                    <a:pt x="4193794" y="508914"/>
                  </a:lnTo>
                  <a:lnTo>
                    <a:pt x="4148391" y="554240"/>
                  </a:lnTo>
                  <a:lnTo>
                    <a:pt x="4131487" y="571652"/>
                  </a:lnTo>
                  <a:lnTo>
                    <a:pt x="4115333" y="589648"/>
                  </a:lnTo>
                  <a:lnTo>
                    <a:pt x="4100423" y="608380"/>
                  </a:lnTo>
                  <a:lnTo>
                    <a:pt x="4096829" y="613283"/>
                  </a:lnTo>
                  <a:lnTo>
                    <a:pt x="4097858" y="620179"/>
                  </a:lnTo>
                  <a:lnTo>
                    <a:pt x="4104741" y="625208"/>
                  </a:lnTo>
                  <a:lnTo>
                    <a:pt x="4107027" y="625919"/>
                  </a:lnTo>
                  <a:lnTo>
                    <a:pt x="4112666" y="625919"/>
                  </a:lnTo>
                  <a:lnTo>
                    <a:pt x="4115993" y="624370"/>
                  </a:lnTo>
                  <a:lnTo>
                    <a:pt x="4132338" y="603618"/>
                  </a:lnTo>
                  <a:lnTo>
                    <a:pt x="4147909" y="586320"/>
                  </a:lnTo>
                  <a:lnTo>
                    <a:pt x="4164292" y="569455"/>
                  </a:lnTo>
                  <a:lnTo>
                    <a:pt x="4209199" y="524611"/>
                  </a:lnTo>
                  <a:lnTo>
                    <a:pt x="4235894" y="494855"/>
                  </a:lnTo>
                  <a:lnTo>
                    <a:pt x="4259021" y="462699"/>
                  </a:lnTo>
                  <a:lnTo>
                    <a:pt x="4276560" y="427164"/>
                  </a:lnTo>
                  <a:lnTo>
                    <a:pt x="4288040" y="422224"/>
                  </a:lnTo>
                  <a:lnTo>
                    <a:pt x="4301147" y="419036"/>
                  </a:lnTo>
                  <a:lnTo>
                    <a:pt x="4315257" y="417029"/>
                  </a:lnTo>
                  <a:lnTo>
                    <a:pt x="4349928" y="413537"/>
                  </a:lnTo>
                  <a:lnTo>
                    <a:pt x="4350728" y="414743"/>
                  </a:lnTo>
                  <a:lnTo>
                    <a:pt x="4356189" y="425564"/>
                  </a:lnTo>
                  <a:lnTo>
                    <a:pt x="4363301" y="433031"/>
                  </a:lnTo>
                  <a:lnTo>
                    <a:pt x="4389272" y="431076"/>
                  </a:lnTo>
                  <a:lnTo>
                    <a:pt x="4410773" y="430047"/>
                  </a:lnTo>
                  <a:lnTo>
                    <a:pt x="4432770" y="429514"/>
                  </a:lnTo>
                  <a:lnTo>
                    <a:pt x="4459109" y="429501"/>
                  </a:lnTo>
                  <a:lnTo>
                    <a:pt x="4468812" y="421157"/>
                  </a:lnTo>
                  <a:lnTo>
                    <a:pt x="4473168" y="413308"/>
                  </a:lnTo>
                  <a:lnTo>
                    <a:pt x="4474337" y="403974"/>
                  </a:lnTo>
                  <a:close/>
                </a:path>
                <a:path w="6966584" h="3568700">
                  <a:moveTo>
                    <a:pt x="5455094" y="155092"/>
                  </a:moveTo>
                  <a:lnTo>
                    <a:pt x="5451221" y="143814"/>
                  </a:lnTo>
                  <a:lnTo>
                    <a:pt x="5445074" y="140855"/>
                  </a:lnTo>
                  <a:lnTo>
                    <a:pt x="5439435" y="142748"/>
                  </a:lnTo>
                  <a:lnTo>
                    <a:pt x="5410898" y="158711"/>
                  </a:lnTo>
                  <a:lnTo>
                    <a:pt x="5379085" y="186677"/>
                  </a:lnTo>
                  <a:lnTo>
                    <a:pt x="5352643" y="221627"/>
                  </a:lnTo>
                  <a:lnTo>
                    <a:pt x="5340274" y="258521"/>
                  </a:lnTo>
                  <a:lnTo>
                    <a:pt x="5340312" y="266293"/>
                  </a:lnTo>
                  <a:lnTo>
                    <a:pt x="5341315" y="273608"/>
                  </a:lnTo>
                  <a:lnTo>
                    <a:pt x="5342902" y="280492"/>
                  </a:lnTo>
                  <a:lnTo>
                    <a:pt x="5347132" y="295795"/>
                  </a:lnTo>
                  <a:lnTo>
                    <a:pt x="5348211" y="303174"/>
                  </a:lnTo>
                  <a:lnTo>
                    <a:pt x="5347462" y="309816"/>
                  </a:lnTo>
                  <a:lnTo>
                    <a:pt x="5344338" y="316420"/>
                  </a:lnTo>
                  <a:lnTo>
                    <a:pt x="5341391" y="320916"/>
                  </a:lnTo>
                  <a:lnTo>
                    <a:pt x="5343207" y="325970"/>
                  </a:lnTo>
                  <a:lnTo>
                    <a:pt x="5342877" y="365023"/>
                  </a:lnTo>
                  <a:lnTo>
                    <a:pt x="5312435" y="389813"/>
                  </a:lnTo>
                  <a:lnTo>
                    <a:pt x="5302440" y="396240"/>
                  </a:lnTo>
                  <a:lnTo>
                    <a:pt x="5292318" y="403339"/>
                  </a:lnTo>
                  <a:lnTo>
                    <a:pt x="5282527" y="411441"/>
                  </a:lnTo>
                  <a:lnTo>
                    <a:pt x="5273535" y="420852"/>
                  </a:lnTo>
                  <a:lnTo>
                    <a:pt x="5250751" y="427659"/>
                  </a:lnTo>
                  <a:lnTo>
                    <a:pt x="5237683" y="441871"/>
                  </a:lnTo>
                  <a:lnTo>
                    <a:pt x="5231231" y="459968"/>
                  </a:lnTo>
                  <a:lnTo>
                    <a:pt x="5228272" y="478459"/>
                  </a:lnTo>
                  <a:lnTo>
                    <a:pt x="5226050" y="496036"/>
                  </a:lnTo>
                  <a:lnTo>
                    <a:pt x="5223497" y="502754"/>
                  </a:lnTo>
                  <a:lnTo>
                    <a:pt x="5209552" y="516763"/>
                  </a:lnTo>
                  <a:lnTo>
                    <a:pt x="5200561" y="534111"/>
                  </a:lnTo>
                  <a:lnTo>
                    <a:pt x="5195062" y="552716"/>
                  </a:lnTo>
                  <a:lnTo>
                    <a:pt x="5190642" y="575678"/>
                  </a:lnTo>
                  <a:lnTo>
                    <a:pt x="5193563" y="584911"/>
                  </a:lnTo>
                  <a:lnTo>
                    <a:pt x="5197792" y="587819"/>
                  </a:lnTo>
                  <a:lnTo>
                    <a:pt x="5204599" y="587641"/>
                  </a:lnTo>
                  <a:lnTo>
                    <a:pt x="5211140" y="585533"/>
                  </a:lnTo>
                  <a:lnTo>
                    <a:pt x="5214201" y="579831"/>
                  </a:lnTo>
                  <a:lnTo>
                    <a:pt x="5212804" y="574382"/>
                  </a:lnTo>
                  <a:lnTo>
                    <a:pt x="5215877" y="558596"/>
                  </a:lnTo>
                  <a:lnTo>
                    <a:pt x="5220309" y="542963"/>
                  </a:lnTo>
                  <a:lnTo>
                    <a:pt x="5227193" y="529259"/>
                  </a:lnTo>
                  <a:lnTo>
                    <a:pt x="5237581" y="519366"/>
                  </a:lnTo>
                  <a:lnTo>
                    <a:pt x="5240426" y="517677"/>
                  </a:lnTo>
                  <a:lnTo>
                    <a:pt x="5241861" y="514718"/>
                  </a:lnTo>
                  <a:lnTo>
                    <a:pt x="5244922" y="506806"/>
                  </a:lnTo>
                  <a:lnTo>
                    <a:pt x="5247043" y="498449"/>
                  </a:lnTo>
                  <a:lnTo>
                    <a:pt x="5248541" y="489851"/>
                  </a:lnTo>
                  <a:lnTo>
                    <a:pt x="5249710" y="481190"/>
                  </a:lnTo>
                  <a:lnTo>
                    <a:pt x="5252656" y="463219"/>
                  </a:lnTo>
                  <a:lnTo>
                    <a:pt x="5257317" y="451154"/>
                  </a:lnTo>
                  <a:lnTo>
                    <a:pt x="5265394" y="444385"/>
                  </a:lnTo>
                  <a:lnTo>
                    <a:pt x="5278679" y="442264"/>
                  </a:lnTo>
                  <a:lnTo>
                    <a:pt x="5284432" y="442302"/>
                  </a:lnTo>
                  <a:lnTo>
                    <a:pt x="5287708" y="437807"/>
                  </a:lnTo>
                  <a:lnTo>
                    <a:pt x="5295341" y="429044"/>
                  </a:lnTo>
                  <a:lnTo>
                    <a:pt x="5304256" y="421398"/>
                  </a:lnTo>
                  <a:lnTo>
                    <a:pt x="5313959" y="414515"/>
                  </a:lnTo>
                  <a:lnTo>
                    <a:pt x="5323967" y="408076"/>
                  </a:lnTo>
                  <a:lnTo>
                    <a:pt x="5343703" y="394677"/>
                  </a:lnTo>
                  <a:lnTo>
                    <a:pt x="5360174" y="377863"/>
                  </a:lnTo>
                  <a:lnTo>
                    <a:pt x="5368836" y="355015"/>
                  </a:lnTo>
                  <a:lnTo>
                    <a:pt x="5365140" y="323519"/>
                  </a:lnTo>
                  <a:lnTo>
                    <a:pt x="5369115" y="311785"/>
                  </a:lnTo>
                  <a:lnTo>
                    <a:pt x="5369661" y="300672"/>
                  </a:lnTo>
                  <a:lnTo>
                    <a:pt x="5368036" y="290334"/>
                  </a:lnTo>
                  <a:lnTo>
                    <a:pt x="5361343" y="266814"/>
                  </a:lnTo>
                  <a:lnTo>
                    <a:pt x="5361800" y="259994"/>
                  </a:lnTo>
                  <a:lnTo>
                    <a:pt x="5394020" y="202260"/>
                  </a:lnTo>
                  <a:lnTo>
                    <a:pt x="5446458" y="163182"/>
                  </a:lnTo>
                  <a:lnTo>
                    <a:pt x="5452097" y="161239"/>
                  </a:lnTo>
                  <a:lnTo>
                    <a:pt x="5455094" y="155092"/>
                  </a:lnTo>
                  <a:close/>
                </a:path>
                <a:path w="6966584" h="3568700">
                  <a:moveTo>
                    <a:pt x="6966547" y="849718"/>
                  </a:moveTo>
                  <a:lnTo>
                    <a:pt x="6962445" y="838339"/>
                  </a:lnTo>
                  <a:lnTo>
                    <a:pt x="6956158" y="835367"/>
                  </a:lnTo>
                  <a:lnTo>
                    <a:pt x="6950507" y="837425"/>
                  </a:lnTo>
                  <a:lnTo>
                    <a:pt x="6927431" y="848880"/>
                  </a:lnTo>
                  <a:lnTo>
                    <a:pt x="6908965" y="863828"/>
                  </a:lnTo>
                  <a:lnTo>
                    <a:pt x="6893649" y="881011"/>
                  </a:lnTo>
                  <a:lnTo>
                    <a:pt x="6868642" y="914374"/>
                  </a:lnTo>
                  <a:lnTo>
                    <a:pt x="6856603" y="928484"/>
                  </a:lnTo>
                  <a:lnTo>
                    <a:pt x="6842912" y="940739"/>
                  </a:lnTo>
                  <a:lnTo>
                    <a:pt x="6826593" y="950429"/>
                  </a:lnTo>
                  <a:lnTo>
                    <a:pt x="6784416" y="959980"/>
                  </a:lnTo>
                  <a:lnTo>
                    <a:pt x="6742252" y="975334"/>
                  </a:lnTo>
                  <a:lnTo>
                    <a:pt x="6699796" y="996645"/>
                  </a:lnTo>
                  <a:lnTo>
                    <a:pt x="6656794" y="1024001"/>
                  </a:lnTo>
                  <a:lnTo>
                    <a:pt x="6654228" y="1022858"/>
                  </a:lnTo>
                  <a:lnTo>
                    <a:pt x="6635928" y="1011224"/>
                  </a:lnTo>
                  <a:lnTo>
                    <a:pt x="6625260" y="1009827"/>
                  </a:lnTo>
                  <a:lnTo>
                    <a:pt x="6615951" y="1011402"/>
                  </a:lnTo>
                  <a:lnTo>
                    <a:pt x="6606832" y="1020381"/>
                  </a:lnTo>
                  <a:lnTo>
                    <a:pt x="6595935" y="1017130"/>
                  </a:lnTo>
                  <a:lnTo>
                    <a:pt x="6585725" y="1011974"/>
                  </a:lnTo>
                  <a:lnTo>
                    <a:pt x="6575895" y="1005497"/>
                  </a:lnTo>
                  <a:lnTo>
                    <a:pt x="6553517" y="989037"/>
                  </a:lnTo>
                  <a:lnTo>
                    <a:pt x="6540106" y="980719"/>
                  </a:lnTo>
                  <a:lnTo>
                    <a:pt x="6525311" y="974407"/>
                  </a:lnTo>
                  <a:lnTo>
                    <a:pt x="6508521" y="971169"/>
                  </a:lnTo>
                  <a:lnTo>
                    <a:pt x="6506375" y="971003"/>
                  </a:lnTo>
                  <a:lnTo>
                    <a:pt x="6461125" y="984377"/>
                  </a:lnTo>
                  <a:lnTo>
                    <a:pt x="6413741" y="993368"/>
                  </a:lnTo>
                  <a:lnTo>
                    <a:pt x="6366370" y="994105"/>
                  </a:lnTo>
                  <a:lnTo>
                    <a:pt x="6323292" y="982040"/>
                  </a:lnTo>
                  <a:lnTo>
                    <a:pt x="6326695" y="964158"/>
                  </a:lnTo>
                  <a:lnTo>
                    <a:pt x="6320244" y="952893"/>
                  </a:lnTo>
                  <a:lnTo>
                    <a:pt x="6316916" y="951433"/>
                  </a:lnTo>
                  <a:lnTo>
                    <a:pt x="6309919" y="949147"/>
                  </a:lnTo>
                  <a:lnTo>
                    <a:pt x="6302972" y="948093"/>
                  </a:lnTo>
                  <a:lnTo>
                    <a:pt x="6296190" y="947864"/>
                  </a:lnTo>
                  <a:lnTo>
                    <a:pt x="6281432" y="948372"/>
                  </a:lnTo>
                  <a:lnTo>
                    <a:pt x="6277838" y="947940"/>
                  </a:lnTo>
                  <a:lnTo>
                    <a:pt x="6260249" y="940650"/>
                  </a:lnTo>
                  <a:lnTo>
                    <a:pt x="6242316" y="933640"/>
                  </a:lnTo>
                  <a:lnTo>
                    <a:pt x="6166066" y="905294"/>
                  </a:lnTo>
                  <a:lnTo>
                    <a:pt x="6146127" y="897382"/>
                  </a:lnTo>
                  <a:lnTo>
                    <a:pt x="6122784" y="887310"/>
                  </a:lnTo>
                  <a:lnTo>
                    <a:pt x="6113259" y="890447"/>
                  </a:lnTo>
                  <a:lnTo>
                    <a:pt x="6104217" y="898867"/>
                  </a:lnTo>
                  <a:lnTo>
                    <a:pt x="6093434" y="898372"/>
                  </a:lnTo>
                  <a:lnTo>
                    <a:pt x="6082970" y="895870"/>
                  </a:lnTo>
                  <a:lnTo>
                    <a:pt x="6072644" y="891997"/>
                  </a:lnTo>
                  <a:lnTo>
                    <a:pt x="6049950" y="881976"/>
                  </a:lnTo>
                  <a:lnTo>
                    <a:pt x="6036780" y="877277"/>
                  </a:lnTo>
                  <a:lnTo>
                    <a:pt x="6022594" y="874331"/>
                  </a:lnTo>
                  <a:lnTo>
                    <a:pt x="6007239" y="874217"/>
                  </a:lnTo>
                  <a:lnTo>
                    <a:pt x="6006706" y="871550"/>
                  </a:lnTo>
                  <a:lnTo>
                    <a:pt x="5997092" y="830707"/>
                  </a:lnTo>
                  <a:lnTo>
                    <a:pt x="5964250" y="816851"/>
                  </a:lnTo>
                  <a:lnTo>
                    <a:pt x="5946419" y="818578"/>
                  </a:lnTo>
                  <a:lnTo>
                    <a:pt x="5929350" y="824814"/>
                  </a:lnTo>
                  <a:lnTo>
                    <a:pt x="5914047" y="834148"/>
                  </a:lnTo>
                  <a:lnTo>
                    <a:pt x="5901499" y="845223"/>
                  </a:lnTo>
                  <a:lnTo>
                    <a:pt x="5876798" y="829551"/>
                  </a:lnTo>
                  <a:lnTo>
                    <a:pt x="5858713" y="805992"/>
                  </a:lnTo>
                  <a:lnTo>
                    <a:pt x="5845111" y="777328"/>
                  </a:lnTo>
                  <a:lnTo>
                    <a:pt x="5830201" y="735965"/>
                  </a:lnTo>
                  <a:lnTo>
                    <a:pt x="5822810" y="716203"/>
                  </a:lnTo>
                  <a:lnTo>
                    <a:pt x="5783326" y="677722"/>
                  </a:lnTo>
                  <a:lnTo>
                    <a:pt x="5775858" y="669836"/>
                  </a:lnTo>
                  <a:lnTo>
                    <a:pt x="5773407" y="661860"/>
                  </a:lnTo>
                  <a:lnTo>
                    <a:pt x="5775947" y="652297"/>
                  </a:lnTo>
                  <a:lnTo>
                    <a:pt x="5780506" y="642454"/>
                  </a:lnTo>
                  <a:lnTo>
                    <a:pt x="5770677" y="637819"/>
                  </a:lnTo>
                  <a:lnTo>
                    <a:pt x="5728919" y="623531"/>
                  </a:lnTo>
                  <a:lnTo>
                    <a:pt x="5685637" y="618299"/>
                  </a:lnTo>
                  <a:lnTo>
                    <a:pt x="5679643" y="618274"/>
                  </a:lnTo>
                  <a:lnTo>
                    <a:pt x="5676392" y="623290"/>
                  </a:lnTo>
                  <a:lnTo>
                    <a:pt x="5665533" y="642315"/>
                  </a:lnTo>
                  <a:lnTo>
                    <a:pt x="5656300" y="662495"/>
                  </a:lnTo>
                  <a:lnTo>
                    <a:pt x="5648210" y="683323"/>
                  </a:lnTo>
                  <a:lnTo>
                    <a:pt x="5640743" y="704316"/>
                  </a:lnTo>
                  <a:lnTo>
                    <a:pt x="5625858" y="744550"/>
                  </a:lnTo>
                  <a:lnTo>
                    <a:pt x="5607494" y="781189"/>
                  </a:lnTo>
                  <a:lnTo>
                    <a:pt x="5581751" y="811771"/>
                  </a:lnTo>
                  <a:lnTo>
                    <a:pt x="5544756" y="833843"/>
                  </a:lnTo>
                  <a:lnTo>
                    <a:pt x="5539117" y="836053"/>
                  </a:lnTo>
                  <a:lnTo>
                    <a:pt x="5536323" y="842378"/>
                  </a:lnTo>
                  <a:lnTo>
                    <a:pt x="5540705" y="853668"/>
                  </a:lnTo>
                  <a:lnTo>
                    <a:pt x="5547042" y="856475"/>
                  </a:lnTo>
                  <a:lnTo>
                    <a:pt x="5552668" y="854278"/>
                  </a:lnTo>
                  <a:lnTo>
                    <a:pt x="5595518" y="828916"/>
                  </a:lnTo>
                  <a:lnTo>
                    <a:pt x="5625020" y="794499"/>
                  </a:lnTo>
                  <a:lnTo>
                    <a:pt x="5645531" y="754291"/>
                  </a:lnTo>
                  <a:lnTo>
                    <a:pt x="5661406" y="711555"/>
                  </a:lnTo>
                  <a:lnTo>
                    <a:pt x="5668149" y="692531"/>
                  </a:lnTo>
                  <a:lnTo>
                    <a:pt x="5675147" y="674192"/>
                  </a:lnTo>
                  <a:lnTo>
                    <a:pt x="5682805" y="656742"/>
                  </a:lnTo>
                  <a:lnTo>
                    <a:pt x="5691556" y="640359"/>
                  </a:lnTo>
                  <a:lnTo>
                    <a:pt x="5706783" y="641769"/>
                  </a:lnTo>
                  <a:lnTo>
                    <a:pt x="5722277" y="644537"/>
                  </a:lnTo>
                  <a:lnTo>
                    <a:pt x="5737631" y="648563"/>
                  </a:lnTo>
                  <a:lnTo>
                    <a:pt x="5752401" y="653745"/>
                  </a:lnTo>
                  <a:lnTo>
                    <a:pt x="5752592" y="671042"/>
                  </a:lnTo>
                  <a:lnTo>
                    <a:pt x="5759805" y="684872"/>
                  </a:lnTo>
                  <a:lnTo>
                    <a:pt x="5771058" y="695960"/>
                  </a:lnTo>
                  <a:lnTo>
                    <a:pt x="5783364" y="704989"/>
                  </a:lnTo>
                  <a:lnTo>
                    <a:pt x="5795276" y="713295"/>
                  </a:lnTo>
                  <a:lnTo>
                    <a:pt x="5799671" y="717664"/>
                  </a:lnTo>
                  <a:lnTo>
                    <a:pt x="5803150" y="725995"/>
                  </a:lnTo>
                  <a:lnTo>
                    <a:pt x="5806516" y="734796"/>
                  </a:lnTo>
                  <a:lnTo>
                    <a:pt x="5813145" y="753554"/>
                  </a:lnTo>
                  <a:lnTo>
                    <a:pt x="5826290" y="789203"/>
                  </a:lnTo>
                  <a:lnTo>
                    <a:pt x="5843409" y="823023"/>
                  </a:lnTo>
                  <a:lnTo>
                    <a:pt x="5867654" y="850823"/>
                  </a:lnTo>
                  <a:lnTo>
                    <a:pt x="5902172" y="868426"/>
                  </a:lnTo>
                  <a:lnTo>
                    <a:pt x="5909234" y="870356"/>
                  </a:lnTo>
                  <a:lnTo>
                    <a:pt x="5913729" y="864539"/>
                  </a:lnTo>
                  <a:lnTo>
                    <a:pt x="5923165" y="854849"/>
                  </a:lnTo>
                  <a:lnTo>
                    <a:pt x="5935484" y="846378"/>
                  </a:lnTo>
                  <a:lnTo>
                    <a:pt x="5949315" y="840536"/>
                  </a:lnTo>
                  <a:lnTo>
                    <a:pt x="5963348" y="838720"/>
                  </a:lnTo>
                  <a:lnTo>
                    <a:pt x="5972721" y="839114"/>
                  </a:lnTo>
                  <a:lnTo>
                    <a:pt x="5979998" y="843051"/>
                  </a:lnTo>
                  <a:lnTo>
                    <a:pt x="5985548" y="850747"/>
                  </a:lnTo>
                  <a:lnTo>
                    <a:pt x="5985903" y="853694"/>
                  </a:lnTo>
                  <a:lnTo>
                    <a:pt x="5985002" y="868959"/>
                  </a:lnTo>
                  <a:lnTo>
                    <a:pt x="5985586" y="877417"/>
                  </a:lnTo>
                  <a:lnTo>
                    <a:pt x="5988189" y="885964"/>
                  </a:lnTo>
                  <a:lnTo>
                    <a:pt x="5993879" y="893953"/>
                  </a:lnTo>
                  <a:lnTo>
                    <a:pt x="5998108" y="898144"/>
                  </a:lnTo>
                  <a:lnTo>
                    <a:pt x="6003912" y="896886"/>
                  </a:lnTo>
                  <a:lnTo>
                    <a:pt x="6016739" y="895819"/>
                  </a:lnTo>
                  <a:lnTo>
                    <a:pt x="6028893" y="897788"/>
                  </a:lnTo>
                  <a:lnTo>
                    <a:pt x="6040869" y="901915"/>
                  </a:lnTo>
                  <a:lnTo>
                    <a:pt x="6065520" y="912761"/>
                  </a:lnTo>
                  <a:lnTo>
                    <a:pt x="6078766" y="917486"/>
                  </a:lnTo>
                  <a:lnTo>
                    <a:pt x="6093066" y="920419"/>
                  </a:lnTo>
                  <a:lnTo>
                    <a:pt x="6108547" y="920470"/>
                  </a:lnTo>
                  <a:lnTo>
                    <a:pt x="6111545" y="919734"/>
                  </a:lnTo>
                  <a:lnTo>
                    <a:pt x="6116205" y="917841"/>
                  </a:lnTo>
                  <a:lnTo>
                    <a:pt x="6123025" y="911377"/>
                  </a:lnTo>
                  <a:lnTo>
                    <a:pt x="6141720" y="919238"/>
                  </a:lnTo>
                  <a:lnTo>
                    <a:pt x="6160706" y="926693"/>
                  </a:lnTo>
                  <a:lnTo>
                    <a:pt x="6235027" y="954290"/>
                  </a:lnTo>
                  <a:lnTo>
                    <a:pt x="6252984" y="961313"/>
                  </a:lnTo>
                  <a:lnTo>
                    <a:pt x="6270485" y="968616"/>
                  </a:lnTo>
                  <a:lnTo>
                    <a:pt x="6273101" y="969378"/>
                  </a:lnTo>
                  <a:lnTo>
                    <a:pt x="6279121" y="970356"/>
                  </a:lnTo>
                  <a:lnTo>
                    <a:pt x="6299403" y="969606"/>
                  </a:lnTo>
                  <a:lnTo>
                    <a:pt x="6303149" y="970153"/>
                  </a:lnTo>
                  <a:lnTo>
                    <a:pt x="6355169" y="1014869"/>
                  </a:lnTo>
                  <a:lnTo>
                    <a:pt x="6406832" y="1016292"/>
                  </a:lnTo>
                  <a:lnTo>
                    <a:pt x="6459233" y="1007478"/>
                  </a:lnTo>
                  <a:lnTo>
                    <a:pt x="6508966" y="993203"/>
                  </a:lnTo>
                  <a:lnTo>
                    <a:pt x="6520840" y="996061"/>
                  </a:lnTo>
                  <a:lnTo>
                    <a:pt x="6531889" y="1001242"/>
                  </a:lnTo>
                  <a:lnTo>
                    <a:pt x="6542456" y="1008049"/>
                  </a:lnTo>
                  <a:lnTo>
                    <a:pt x="6565239" y="1024788"/>
                  </a:lnTo>
                  <a:lnTo>
                    <a:pt x="6578295" y="1032967"/>
                  </a:lnTo>
                  <a:lnTo>
                    <a:pt x="6592671" y="1039304"/>
                  </a:lnTo>
                  <a:lnTo>
                    <a:pt x="6608927" y="1042784"/>
                  </a:lnTo>
                  <a:lnTo>
                    <a:pt x="6612623" y="1043152"/>
                  </a:lnTo>
                  <a:lnTo>
                    <a:pt x="6618808" y="1039317"/>
                  </a:lnTo>
                  <a:lnTo>
                    <a:pt x="6626250" y="1032230"/>
                  </a:lnTo>
                  <a:lnTo>
                    <a:pt x="6629705" y="1033221"/>
                  </a:lnTo>
                  <a:lnTo>
                    <a:pt x="6648602" y="1045248"/>
                  </a:lnTo>
                  <a:lnTo>
                    <a:pt x="6661201" y="1047762"/>
                  </a:lnTo>
                  <a:lnTo>
                    <a:pt x="6665049" y="1044994"/>
                  </a:lnTo>
                  <a:lnTo>
                    <a:pt x="6707416" y="1017536"/>
                  </a:lnTo>
                  <a:lnTo>
                    <a:pt x="6749072" y="996264"/>
                  </a:lnTo>
                  <a:lnTo>
                    <a:pt x="6790296" y="981087"/>
                  </a:lnTo>
                  <a:lnTo>
                    <a:pt x="6831381" y="971842"/>
                  </a:lnTo>
                  <a:lnTo>
                    <a:pt x="6834098" y="971067"/>
                  </a:lnTo>
                  <a:lnTo>
                    <a:pt x="6854444" y="959472"/>
                  </a:lnTo>
                  <a:lnTo>
                    <a:pt x="6871043" y="945083"/>
                  </a:lnTo>
                  <a:lnTo>
                    <a:pt x="6885076" y="928941"/>
                  </a:lnTo>
                  <a:lnTo>
                    <a:pt x="6910108" y="895502"/>
                  </a:lnTo>
                  <a:lnTo>
                    <a:pt x="6923430" y="880351"/>
                  </a:lnTo>
                  <a:lnTo>
                    <a:pt x="6938924" y="867549"/>
                  </a:lnTo>
                  <a:lnTo>
                    <a:pt x="6957885" y="858024"/>
                  </a:lnTo>
                  <a:lnTo>
                    <a:pt x="6963600" y="855992"/>
                  </a:lnTo>
                  <a:lnTo>
                    <a:pt x="6966547" y="849718"/>
                  </a:lnTo>
                  <a:close/>
                </a:path>
              </a:pathLst>
            </a:custGeom>
            <a:solidFill>
              <a:srgbClr val="9B85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0001453" y="6638708"/>
              <a:ext cx="71043" cy="1556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8186065" y="4739258"/>
              <a:ext cx="2454275" cy="1793239"/>
            </a:xfrm>
            <a:custGeom>
              <a:avLst/>
              <a:gdLst/>
              <a:ahLst/>
              <a:cxnLst/>
              <a:rect l="l" t="t" r="r" b="b"/>
              <a:pathLst>
                <a:path w="2454275" h="1793240">
                  <a:moveTo>
                    <a:pt x="624103" y="608558"/>
                  </a:moveTo>
                  <a:lnTo>
                    <a:pt x="622998" y="601675"/>
                  </a:lnTo>
                  <a:lnTo>
                    <a:pt x="618083" y="598131"/>
                  </a:lnTo>
                  <a:lnTo>
                    <a:pt x="609028" y="589584"/>
                  </a:lnTo>
                  <a:lnTo>
                    <a:pt x="603745" y="580402"/>
                  </a:lnTo>
                  <a:lnTo>
                    <a:pt x="600951" y="570547"/>
                  </a:lnTo>
                  <a:lnTo>
                    <a:pt x="598068" y="551154"/>
                  </a:lnTo>
                  <a:lnTo>
                    <a:pt x="596049" y="542048"/>
                  </a:lnTo>
                  <a:lnTo>
                    <a:pt x="592632" y="532942"/>
                  </a:lnTo>
                  <a:lnTo>
                    <a:pt x="587171" y="524116"/>
                  </a:lnTo>
                  <a:lnTo>
                    <a:pt x="566915" y="508177"/>
                  </a:lnTo>
                  <a:lnTo>
                    <a:pt x="543547" y="504367"/>
                  </a:lnTo>
                  <a:lnTo>
                    <a:pt x="518248" y="508584"/>
                  </a:lnTo>
                  <a:lnTo>
                    <a:pt x="492213" y="516737"/>
                  </a:lnTo>
                  <a:lnTo>
                    <a:pt x="478853" y="521169"/>
                  </a:lnTo>
                  <a:lnTo>
                    <a:pt x="465289" y="525272"/>
                  </a:lnTo>
                  <a:lnTo>
                    <a:pt x="451510" y="528662"/>
                  </a:lnTo>
                  <a:lnTo>
                    <a:pt x="437540" y="530910"/>
                  </a:lnTo>
                  <a:lnTo>
                    <a:pt x="406514" y="532752"/>
                  </a:lnTo>
                  <a:lnTo>
                    <a:pt x="378828" y="531533"/>
                  </a:lnTo>
                  <a:lnTo>
                    <a:pt x="353402" y="528154"/>
                  </a:lnTo>
                  <a:lnTo>
                    <a:pt x="339902" y="525513"/>
                  </a:lnTo>
                  <a:lnTo>
                    <a:pt x="341363" y="517271"/>
                  </a:lnTo>
                  <a:lnTo>
                    <a:pt x="343573" y="500405"/>
                  </a:lnTo>
                  <a:lnTo>
                    <a:pt x="344284" y="483235"/>
                  </a:lnTo>
                  <a:lnTo>
                    <a:pt x="342696" y="466128"/>
                  </a:lnTo>
                  <a:lnTo>
                    <a:pt x="341617" y="460032"/>
                  </a:lnTo>
                  <a:lnTo>
                    <a:pt x="335737" y="455917"/>
                  </a:lnTo>
                  <a:lnTo>
                    <a:pt x="323494" y="458127"/>
                  </a:lnTo>
                  <a:lnTo>
                    <a:pt x="319430" y="463981"/>
                  </a:lnTo>
                  <a:lnTo>
                    <a:pt x="320522" y="470103"/>
                  </a:lnTo>
                  <a:lnTo>
                    <a:pt x="321792" y="484390"/>
                  </a:lnTo>
                  <a:lnTo>
                    <a:pt x="321068" y="499211"/>
                  </a:lnTo>
                  <a:lnTo>
                    <a:pt x="319036" y="514299"/>
                  </a:lnTo>
                  <a:lnTo>
                    <a:pt x="316953" y="525932"/>
                  </a:lnTo>
                  <a:lnTo>
                    <a:pt x="293420" y="520153"/>
                  </a:lnTo>
                  <a:lnTo>
                    <a:pt x="283413" y="521017"/>
                  </a:lnTo>
                  <a:lnTo>
                    <a:pt x="281190" y="522516"/>
                  </a:lnTo>
                  <a:lnTo>
                    <a:pt x="261772" y="541820"/>
                  </a:lnTo>
                  <a:lnTo>
                    <a:pt x="256171" y="561670"/>
                  </a:lnTo>
                  <a:lnTo>
                    <a:pt x="259321" y="580885"/>
                  </a:lnTo>
                  <a:lnTo>
                    <a:pt x="266204" y="598309"/>
                  </a:lnTo>
                  <a:lnTo>
                    <a:pt x="270649" y="608965"/>
                  </a:lnTo>
                  <a:lnTo>
                    <a:pt x="273507" y="617994"/>
                  </a:lnTo>
                  <a:lnTo>
                    <a:pt x="274205" y="625830"/>
                  </a:lnTo>
                  <a:lnTo>
                    <a:pt x="272237" y="632866"/>
                  </a:lnTo>
                  <a:lnTo>
                    <a:pt x="260146" y="633793"/>
                  </a:lnTo>
                  <a:lnTo>
                    <a:pt x="249288" y="637717"/>
                  </a:lnTo>
                  <a:lnTo>
                    <a:pt x="239407" y="643521"/>
                  </a:lnTo>
                  <a:lnTo>
                    <a:pt x="221373" y="656437"/>
                  </a:lnTo>
                  <a:lnTo>
                    <a:pt x="213347" y="661022"/>
                  </a:lnTo>
                  <a:lnTo>
                    <a:pt x="205625" y="663409"/>
                  </a:lnTo>
                  <a:lnTo>
                    <a:pt x="197675" y="663130"/>
                  </a:lnTo>
                  <a:lnTo>
                    <a:pt x="197396" y="648309"/>
                  </a:lnTo>
                  <a:lnTo>
                    <a:pt x="187591" y="639914"/>
                  </a:lnTo>
                  <a:lnTo>
                    <a:pt x="120510" y="658355"/>
                  </a:lnTo>
                  <a:lnTo>
                    <a:pt x="82156" y="710171"/>
                  </a:lnTo>
                  <a:lnTo>
                    <a:pt x="81153" y="713295"/>
                  </a:lnTo>
                  <a:lnTo>
                    <a:pt x="82092" y="716445"/>
                  </a:lnTo>
                  <a:lnTo>
                    <a:pt x="85026" y="738847"/>
                  </a:lnTo>
                  <a:lnTo>
                    <a:pt x="81419" y="760539"/>
                  </a:lnTo>
                  <a:lnTo>
                    <a:pt x="73329" y="781964"/>
                  </a:lnTo>
                  <a:lnTo>
                    <a:pt x="62865" y="803554"/>
                  </a:lnTo>
                  <a:lnTo>
                    <a:pt x="53835" y="823048"/>
                  </a:lnTo>
                  <a:lnTo>
                    <a:pt x="41617" y="848042"/>
                  </a:lnTo>
                  <a:lnTo>
                    <a:pt x="24295" y="876376"/>
                  </a:lnTo>
                  <a:lnTo>
                    <a:pt x="0" y="905814"/>
                  </a:lnTo>
                  <a:lnTo>
                    <a:pt x="4978" y="903897"/>
                  </a:lnTo>
                  <a:lnTo>
                    <a:pt x="20307" y="895654"/>
                  </a:lnTo>
                  <a:lnTo>
                    <a:pt x="37490" y="886739"/>
                  </a:lnTo>
                  <a:lnTo>
                    <a:pt x="47993" y="882789"/>
                  </a:lnTo>
                  <a:lnTo>
                    <a:pt x="54381" y="882840"/>
                  </a:lnTo>
                  <a:lnTo>
                    <a:pt x="58953" y="878801"/>
                  </a:lnTo>
                  <a:lnTo>
                    <a:pt x="74104" y="828205"/>
                  </a:lnTo>
                  <a:lnTo>
                    <a:pt x="92837" y="789813"/>
                  </a:lnTo>
                  <a:lnTo>
                    <a:pt x="101790" y="765810"/>
                  </a:lnTo>
                  <a:lnTo>
                    <a:pt x="106045" y="740600"/>
                  </a:lnTo>
                  <a:lnTo>
                    <a:pt x="103149" y="713727"/>
                  </a:lnTo>
                  <a:lnTo>
                    <a:pt x="114630" y="692785"/>
                  </a:lnTo>
                  <a:lnTo>
                    <a:pt x="131495" y="676452"/>
                  </a:lnTo>
                  <a:lnTo>
                    <a:pt x="152552" y="665568"/>
                  </a:lnTo>
                  <a:lnTo>
                    <a:pt x="176618" y="660908"/>
                  </a:lnTo>
                  <a:lnTo>
                    <a:pt x="176822" y="672465"/>
                  </a:lnTo>
                  <a:lnTo>
                    <a:pt x="183197" y="680402"/>
                  </a:lnTo>
                  <a:lnTo>
                    <a:pt x="185813" y="681405"/>
                  </a:lnTo>
                  <a:lnTo>
                    <a:pt x="203085" y="684695"/>
                  </a:lnTo>
                  <a:lnTo>
                    <a:pt x="218147" y="681786"/>
                  </a:lnTo>
                  <a:lnTo>
                    <a:pt x="231292" y="675068"/>
                  </a:lnTo>
                  <a:lnTo>
                    <a:pt x="251663" y="660577"/>
                  </a:lnTo>
                  <a:lnTo>
                    <a:pt x="259461" y="656107"/>
                  </a:lnTo>
                  <a:lnTo>
                    <a:pt x="266827" y="653923"/>
                  </a:lnTo>
                  <a:lnTo>
                    <a:pt x="274370" y="654469"/>
                  </a:lnTo>
                  <a:lnTo>
                    <a:pt x="280631" y="656082"/>
                  </a:lnTo>
                  <a:lnTo>
                    <a:pt x="284911" y="651230"/>
                  </a:lnTo>
                  <a:lnTo>
                    <a:pt x="293814" y="635393"/>
                  </a:lnTo>
                  <a:lnTo>
                    <a:pt x="294995" y="619493"/>
                  </a:lnTo>
                  <a:lnTo>
                    <a:pt x="291261" y="604139"/>
                  </a:lnTo>
                  <a:lnTo>
                    <a:pt x="279501" y="575005"/>
                  </a:lnTo>
                  <a:lnTo>
                    <a:pt x="277241" y="562686"/>
                  </a:lnTo>
                  <a:lnTo>
                    <a:pt x="280301" y="551916"/>
                  </a:lnTo>
                  <a:lnTo>
                    <a:pt x="290385" y="541680"/>
                  </a:lnTo>
                  <a:lnTo>
                    <a:pt x="293611" y="541870"/>
                  </a:lnTo>
                  <a:lnTo>
                    <a:pt x="307657" y="545274"/>
                  </a:lnTo>
                  <a:lnTo>
                    <a:pt x="314960" y="546303"/>
                  </a:lnTo>
                  <a:lnTo>
                    <a:pt x="322745" y="546112"/>
                  </a:lnTo>
                  <a:lnTo>
                    <a:pt x="325551" y="545376"/>
                  </a:lnTo>
                  <a:lnTo>
                    <a:pt x="326961" y="545503"/>
                  </a:lnTo>
                  <a:lnTo>
                    <a:pt x="327787" y="545503"/>
                  </a:lnTo>
                  <a:lnTo>
                    <a:pt x="350304" y="549910"/>
                  </a:lnTo>
                  <a:lnTo>
                    <a:pt x="377253" y="553478"/>
                  </a:lnTo>
                  <a:lnTo>
                    <a:pt x="439940" y="552742"/>
                  </a:lnTo>
                  <a:lnTo>
                    <a:pt x="485381" y="542150"/>
                  </a:lnTo>
                  <a:lnTo>
                    <a:pt x="499224" y="537552"/>
                  </a:lnTo>
                  <a:lnTo>
                    <a:pt x="523316" y="529971"/>
                  </a:lnTo>
                  <a:lnTo>
                    <a:pt x="542620" y="526338"/>
                  </a:lnTo>
                  <a:lnTo>
                    <a:pt x="557885" y="528358"/>
                  </a:lnTo>
                  <a:lnTo>
                    <a:pt x="569887" y="537667"/>
                  </a:lnTo>
                  <a:lnTo>
                    <a:pt x="573112" y="543039"/>
                  </a:lnTo>
                  <a:lnTo>
                    <a:pt x="575208" y="549059"/>
                  </a:lnTo>
                  <a:lnTo>
                    <a:pt x="576554" y="555675"/>
                  </a:lnTo>
                  <a:lnTo>
                    <a:pt x="579577" y="575691"/>
                  </a:lnTo>
                  <a:lnTo>
                    <a:pt x="583615" y="589292"/>
                  </a:lnTo>
                  <a:lnTo>
                    <a:pt x="591540" y="602945"/>
                  </a:lnTo>
                  <a:lnTo>
                    <a:pt x="605193" y="615924"/>
                  </a:lnTo>
                  <a:lnTo>
                    <a:pt x="607136" y="617321"/>
                  </a:lnTo>
                  <a:lnTo>
                    <a:pt x="609384" y="618007"/>
                  </a:lnTo>
                  <a:lnTo>
                    <a:pt x="615022" y="618007"/>
                  </a:lnTo>
                  <a:lnTo>
                    <a:pt x="618388" y="616432"/>
                  </a:lnTo>
                  <a:lnTo>
                    <a:pt x="624103" y="608558"/>
                  </a:lnTo>
                  <a:close/>
                </a:path>
                <a:path w="2454275" h="1793240">
                  <a:moveTo>
                    <a:pt x="1062532" y="12560"/>
                  </a:moveTo>
                  <a:lnTo>
                    <a:pt x="1060551" y="5842"/>
                  </a:lnTo>
                  <a:lnTo>
                    <a:pt x="1049782" y="0"/>
                  </a:lnTo>
                  <a:lnTo>
                    <a:pt x="1043127" y="1993"/>
                  </a:lnTo>
                  <a:lnTo>
                    <a:pt x="1025232" y="43053"/>
                  </a:lnTo>
                  <a:lnTo>
                    <a:pt x="1010259" y="99187"/>
                  </a:lnTo>
                  <a:lnTo>
                    <a:pt x="999845" y="104241"/>
                  </a:lnTo>
                  <a:lnTo>
                    <a:pt x="991146" y="110769"/>
                  </a:lnTo>
                  <a:lnTo>
                    <a:pt x="983703" y="118148"/>
                  </a:lnTo>
                  <a:lnTo>
                    <a:pt x="973620" y="129768"/>
                  </a:lnTo>
                  <a:lnTo>
                    <a:pt x="967600" y="131381"/>
                  </a:lnTo>
                  <a:lnTo>
                    <a:pt x="961085" y="131749"/>
                  </a:lnTo>
                  <a:lnTo>
                    <a:pt x="954074" y="131267"/>
                  </a:lnTo>
                  <a:lnTo>
                    <a:pt x="936510" y="129095"/>
                  </a:lnTo>
                  <a:lnTo>
                    <a:pt x="926007" y="128714"/>
                  </a:lnTo>
                  <a:lnTo>
                    <a:pt x="883246" y="159067"/>
                  </a:lnTo>
                  <a:lnTo>
                    <a:pt x="875931" y="184124"/>
                  </a:lnTo>
                  <a:lnTo>
                    <a:pt x="876554" y="209651"/>
                  </a:lnTo>
                  <a:lnTo>
                    <a:pt x="880999" y="234594"/>
                  </a:lnTo>
                  <a:lnTo>
                    <a:pt x="883615" y="247853"/>
                  </a:lnTo>
                  <a:lnTo>
                    <a:pt x="885545" y="260705"/>
                  </a:lnTo>
                  <a:lnTo>
                    <a:pt x="886167" y="273088"/>
                  </a:lnTo>
                  <a:lnTo>
                    <a:pt x="884885" y="284937"/>
                  </a:lnTo>
                  <a:lnTo>
                    <a:pt x="884351" y="285203"/>
                  </a:lnTo>
                  <a:lnTo>
                    <a:pt x="873480" y="280619"/>
                  </a:lnTo>
                  <a:lnTo>
                    <a:pt x="862825" y="279679"/>
                  </a:lnTo>
                  <a:lnTo>
                    <a:pt x="852652" y="281089"/>
                  </a:lnTo>
                  <a:lnTo>
                    <a:pt x="827176" y="287985"/>
                  </a:lnTo>
                  <a:lnTo>
                    <a:pt x="814285" y="284187"/>
                  </a:lnTo>
                  <a:lnTo>
                    <a:pt x="808177" y="287578"/>
                  </a:lnTo>
                  <a:lnTo>
                    <a:pt x="804735" y="299275"/>
                  </a:lnTo>
                  <a:lnTo>
                    <a:pt x="808075" y="305422"/>
                  </a:lnTo>
                  <a:lnTo>
                    <a:pt x="813917" y="307149"/>
                  </a:lnTo>
                  <a:lnTo>
                    <a:pt x="823480" y="308813"/>
                  </a:lnTo>
                  <a:lnTo>
                    <a:pt x="832548" y="308495"/>
                  </a:lnTo>
                  <a:lnTo>
                    <a:pt x="841095" y="306920"/>
                  </a:lnTo>
                  <a:lnTo>
                    <a:pt x="857580" y="302615"/>
                  </a:lnTo>
                  <a:lnTo>
                    <a:pt x="864311" y="301739"/>
                  </a:lnTo>
                  <a:lnTo>
                    <a:pt x="869950" y="302641"/>
                  </a:lnTo>
                  <a:lnTo>
                    <a:pt x="875169" y="305854"/>
                  </a:lnTo>
                  <a:lnTo>
                    <a:pt x="878687" y="308902"/>
                  </a:lnTo>
                  <a:lnTo>
                    <a:pt x="888796" y="308102"/>
                  </a:lnTo>
                  <a:lnTo>
                    <a:pt x="896620" y="304165"/>
                  </a:lnTo>
                  <a:lnTo>
                    <a:pt x="904074" y="298488"/>
                  </a:lnTo>
                  <a:lnTo>
                    <a:pt x="905116" y="295008"/>
                  </a:lnTo>
                  <a:lnTo>
                    <a:pt x="908011" y="278726"/>
                  </a:lnTo>
                  <a:lnTo>
                    <a:pt x="907884" y="262420"/>
                  </a:lnTo>
                  <a:lnTo>
                    <a:pt x="905751" y="246202"/>
                  </a:lnTo>
                  <a:lnTo>
                    <a:pt x="898690" y="208572"/>
                  </a:lnTo>
                  <a:lnTo>
                    <a:pt x="897763" y="188518"/>
                  </a:lnTo>
                  <a:lnTo>
                    <a:pt x="902614" y="170040"/>
                  </a:lnTo>
                  <a:lnTo>
                    <a:pt x="915949" y="153187"/>
                  </a:lnTo>
                  <a:lnTo>
                    <a:pt x="922020" y="151282"/>
                  </a:lnTo>
                  <a:lnTo>
                    <a:pt x="928662" y="150774"/>
                  </a:lnTo>
                  <a:lnTo>
                    <a:pt x="935850" y="151244"/>
                  </a:lnTo>
                  <a:lnTo>
                    <a:pt x="953579" y="153428"/>
                  </a:lnTo>
                  <a:lnTo>
                    <a:pt x="964018" y="153835"/>
                  </a:lnTo>
                  <a:lnTo>
                    <a:pt x="974712" y="152527"/>
                  </a:lnTo>
                  <a:lnTo>
                    <a:pt x="985469" y="148590"/>
                  </a:lnTo>
                  <a:lnTo>
                    <a:pt x="988644" y="146126"/>
                  </a:lnTo>
                  <a:lnTo>
                    <a:pt x="1000112" y="132918"/>
                  </a:lnTo>
                  <a:lnTo>
                    <a:pt x="1006449" y="126733"/>
                  </a:lnTo>
                  <a:lnTo>
                    <a:pt x="1013447" y="121894"/>
                  </a:lnTo>
                  <a:lnTo>
                    <a:pt x="1021651" y="118833"/>
                  </a:lnTo>
                  <a:lnTo>
                    <a:pt x="1027976" y="117411"/>
                  </a:lnTo>
                  <a:lnTo>
                    <a:pt x="1031697" y="104546"/>
                  </a:lnTo>
                  <a:lnTo>
                    <a:pt x="1041184" y="67373"/>
                  </a:lnTo>
                  <a:lnTo>
                    <a:pt x="1046035" y="50584"/>
                  </a:lnTo>
                  <a:lnTo>
                    <a:pt x="1051991" y="34010"/>
                  </a:lnTo>
                  <a:lnTo>
                    <a:pt x="1059599" y="17907"/>
                  </a:lnTo>
                  <a:lnTo>
                    <a:pt x="1062532" y="12560"/>
                  </a:lnTo>
                  <a:close/>
                </a:path>
                <a:path w="2454275" h="1793240">
                  <a:moveTo>
                    <a:pt x="2454008" y="1328928"/>
                  </a:moveTo>
                  <a:lnTo>
                    <a:pt x="2449296" y="1318209"/>
                  </a:lnTo>
                  <a:lnTo>
                    <a:pt x="2443022" y="1315783"/>
                  </a:lnTo>
                  <a:lnTo>
                    <a:pt x="2431656" y="1320749"/>
                  </a:lnTo>
                  <a:lnTo>
                    <a:pt x="2413038" y="1331849"/>
                  </a:lnTo>
                  <a:lnTo>
                    <a:pt x="2406027" y="1335532"/>
                  </a:lnTo>
                  <a:lnTo>
                    <a:pt x="2399144" y="1338275"/>
                  </a:lnTo>
                  <a:lnTo>
                    <a:pt x="2392375" y="1339646"/>
                  </a:lnTo>
                  <a:lnTo>
                    <a:pt x="2378494" y="1306283"/>
                  </a:lnTo>
                  <a:lnTo>
                    <a:pt x="2361349" y="1274330"/>
                  </a:lnTo>
                  <a:lnTo>
                    <a:pt x="2340965" y="1243901"/>
                  </a:lnTo>
                  <a:lnTo>
                    <a:pt x="2315553" y="1212977"/>
                  </a:lnTo>
                  <a:lnTo>
                    <a:pt x="2308809" y="1210729"/>
                  </a:lnTo>
                  <a:lnTo>
                    <a:pt x="2302345" y="1210576"/>
                  </a:lnTo>
                  <a:lnTo>
                    <a:pt x="2295156" y="1212519"/>
                  </a:lnTo>
                  <a:lnTo>
                    <a:pt x="2246960" y="1264145"/>
                  </a:lnTo>
                  <a:lnTo>
                    <a:pt x="2226272" y="1288059"/>
                  </a:lnTo>
                  <a:lnTo>
                    <a:pt x="2207450" y="1313700"/>
                  </a:lnTo>
                  <a:lnTo>
                    <a:pt x="2191626" y="1341755"/>
                  </a:lnTo>
                  <a:lnTo>
                    <a:pt x="2189264" y="1341577"/>
                  </a:lnTo>
                  <a:lnTo>
                    <a:pt x="2149068" y="1357096"/>
                  </a:lnTo>
                  <a:lnTo>
                    <a:pt x="2144890" y="1407642"/>
                  </a:lnTo>
                  <a:lnTo>
                    <a:pt x="2144306" y="1414272"/>
                  </a:lnTo>
                  <a:lnTo>
                    <a:pt x="2143150" y="1420596"/>
                  </a:lnTo>
                  <a:lnTo>
                    <a:pt x="2134235" y="1419352"/>
                  </a:lnTo>
                  <a:lnTo>
                    <a:pt x="2125256" y="1417472"/>
                  </a:lnTo>
                  <a:lnTo>
                    <a:pt x="2091791" y="1408455"/>
                  </a:lnTo>
                  <a:lnTo>
                    <a:pt x="2076437" y="1405140"/>
                  </a:lnTo>
                  <a:lnTo>
                    <a:pt x="2060714" y="1403477"/>
                  </a:lnTo>
                  <a:lnTo>
                    <a:pt x="2044598" y="1404327"/>
                  </a:lnTo>
                  <a:lnTo>
                    <a:pt x="2038832" y="1405153"/>
                  </a:lnTo>
                  <a:lnTo>
                    <a:pt x="2033676" y="1416697"/>
                  </a:lnTo>
                  <a:lnTo>
                    <a:pt x="2026551" y="1444726"/>
                  </a:lnTo>
                  <a:lnTo>
                    <a:pt x="2022627" y="1450365"/>
                  </a:lnTo>
                  <a:lnTo>
                    <a:pt x="1997240" y="1448523"/>
                  </a:lnTo>
                  <a:lnTo>
                    <a:pt x="1984248" y="1448460"/>
                  </a:lnTo>
                  <a:lnTo>
                    <a:pt x="1971128" y="1450136"/>
                  </a:lnTo>
                  <a:lnTo>
                    <a:pt x="1964220" y="1452384"/>
                  </a:lnTo>
                  <a:lnTo>
                    <a:pt x="1962772" y="1451495"/>
                  </a:lnTo>
                  <a:lnTo>
                    <a:pt x="1962543" y="1451559"/>
                  </a:lnTo>
                  <a:lnTo>
                    <a:pt x="1947964" y="1441196"/>
                  </a:lnTo>
                  <a:lnTo>
                    <a:pt x="1924951" y="1437386"/>
                  </a:lnTo>
                  <a:lnTo>
                    <a:pt x="1903818" y="1440662"/>
                  </a:lnTo>
                  <a:lnTo>
                    <a:pt x="1880793" y="1448409"/>
                  </a:lnTo>
                  <a:lnTo>
                    <a:pt x="1846033" y="1450682"/>
                  </a:lnTo>
                  <a:lnTo>
                    <a:pt x="1815960" y="1438262"/>
                  </a:lnTo>
                  <a:lnTo>
                    <a:pt x="1788375" y="1415364"/>
                  </a:lnTo>
                  <a:lnTo>
                    <a:pt x="1758823" y="1383639"/>
                  </a:lnTo>
                  <a:lnTo>
                    <a:pt x="1755508" y="1382903"/>
                  </a:lnTo>
                  <a:lnTo>
                    <a:pt x="1741335" y="1377315"/>
                  </a:lnTo>
                  <a:lnTo>
                    <a:pt x="1729600" y="1367904"/>
                  </a:lnTo>
                  <a:lnTo>
                    <a:pt x="1719529" y="1355115"/>
                  </a:lnTo>
                  <a:lnTo>
                    <a:pt x="1709166" y="1337208"/>
                  </a:lnTo>
                  <a:lnTo>
                    <a:pt x="1707146" y="1335747"/>
                  </a:lnTo>
                  <a:lnTo>
                    <a:pt x="1678482" y="1321346"/>
                  </a:lnTo>
                  <a:lnTo>
                    <a:pt x="1649488" y="1316799"/>
                  </a:lnTo>
                  <a:lnTo>
                    <a:pt x="1620431" y="1318793"/>
                  </a:lnTo>
                  <a:lnTo>
                    <a:pt x="1567700" y="1328420"/>
                  </a:lnTo>
                  <a:lnTo>
                    <a:pt x="1544599" y="1330667"/>
                  </a:lnTo>
                  <a:lnTo>
                    <a:pt x="1522399" y="1328686"/>
                  </a:lnTo>
                  <a:lnTo>
                    <a:pt x="1501241" y="1320431"/>
                  </a:lnTo>
                  <a:lnTo>
                    <a:pt x="1493354" y="1315808"/>
                  </a:lnTo>
                  <a:lnTo>
                    <a:pt x="1487576" y="1322882"/>
                  </a:lnTo>
                  <a:lnTo>
                    <a:pt x="1454150" y="1352181"/>
                  </a:lnTo>
                  <a:lnTo>
                    <a:pt x="1420876" y="1352778"/>
                  </a:lnTo>
                  <a:lnTo>
                    <a:pt x="1388833" y="1360043"/>
                  </a:lnTo>
                  <a:lnTo>
                    <a:pt x="1359039" y="1373644"/>
                  </a:lnTo>
                  <a:lnTo>
                    <a:pt x="1332547" y="1393215"/>
                  </a:lnTo>
                  <a:lnTo>
                    <a:pt x="1328191" y="1397203"/>
                  </a:lnTo>
                  <a:lnTo>
                    <a:pt x="1327912" y="1403959"/>
                  </a:lnTo>
                  <a:lnTo>
                    <a:pt x="1335887" y="1412671"/>
                  </a:lnTo>
                  <a:lnTo>
                    <a:pt x="1342644" y="1412951"/>
                  </a:lnTo>
                  <a:lnTo>
                    <a:pt x="1346987" y="1408963"/>
                  </a:lnTo>
                  <a:lnTo>
                    <a:pt x="1370634" y="1391615"/>
                  </a:lnTo>
                  <a:lnTo>
                    <a:pt x="1397304" y="1379766"/>
                  </a:lnTo>
                  <a:lnTo>
                    <a:pt x="1426019" y="1373720"/>
                  </a:lnTo>
                  <a:lnTo>
                    <a:pt x="1455826" y="1373797"/>
                  </a:lnTo>
                  <a:lnTo>
                    <a:pt x="1459725" y="1374203"/>
                  </a:lnTo>
                  <a:lnTo>
                    <a:pt x="1473479" y="1364615"/>
                  </a:lnTo>
                  <a:lnTo>
                    <a:pt x="1482826" y="1357363"/>
                  </a:lnTo>
                  <a:lnTo>
                    <a:pt x="1491068" y="1350187"/>
                  </a:lnTo>
                  <a:lnTo>
                    <a:pt x="1498320" y="1343012"/>
                  </a:lnTo>
                  <a:lnTo>
                    <a:pt x="1522526" y="1350530"/>
                  </a:lnTo>
                  <a:lnTo>
                    <a:pt x="1546961" y="1352003"/>
                  </a:lnTo>
                  <a:lnTo>
                    <a:pt x="1571434" y="1349463"/>
                  </a:lnTo>
                  <a:lnTo>
                    <a:pt x="1621269" y="1340294"/>
                  </a:lnTo>
                  <a:lnTo>
                    <a:pt x="1645996" y="1338224"/>
                  </a:lnTo>
                  <a:lnTo>
                    <a:pt x="1669834" y="1341208"/>
                  </a:lnTo>
                  <a:lnTo>
                    <a:pt x="1692681" y="1351724"/>
                  </a:lnTo>
                  <a:lnTo>
                    <a:pt x="1702473" y="1368107"/>
                  </a:lnTo>
                  <a:lnTo>
                    <a:pt x="1714284" y="1382864"/>
                  </a:lnTo>
                  <a:lnTo>
                    <a:pt x="1728965" y="1394853"/>
                  </a:lnTo>
                  <a:lnTo>
                    <a:pt x="1747367" y="1402892"/>
                  </a:lnTo>
                  <a:lnTo>
                    <a:pt x="1776374" y="1433436"/>
                  </a:lnTo>
                  <a:lnTo>
                    <a:pt x="1807972" y="1458391"/>
                  </a:lnTo>
                  <a:lnTo>
                    <a:pt x="1844103" y="1472120"/>
                  </a:lnTo>
                  <a:lnTo>
                    <a:pt x="1886750" y="1468932"/>
                  </a:lnTo>
                  <a:lnTo>
                    <a:pt x="1910461" y="1461071"/>
                  </a:lnTo>
                  <a:lnTo>
                    <a:pt x="1926031" y="1458760"/>
                  </a:lnTo>
                  <a:lnTo>
                    <a:pt x="1940814" y="1461427"/>
                  </a:lnTo>
                  <a:lnTo>
                    <a:pt x="1949348" y="1467662"/>
                  </a:lnTo>
                  <a:lnTo>
                    <a:pt x="1948624" y="1469618"/>
                  </a:lnTo>
                  <a:lnTo>
                    <a:pt x="1947532" y="1482572"/>
                  </a:lnTo>
                  <a:lnTo>
                    <a:pt x="1954174" y="1531950"/>
                  </a:lnTo>
                  <a:lnTo>
                    <a:pt x="1978990" y="1563154"/>
                  </a:lnTo>
                  <a:lnTo>
                    <a:pt x="1983003" y="1575727"/>
                  </a:lnTo>
                  <a:lnTo>
                    <a:pt x="1961349" y="1610296"/>
                  </a:lnTo>
                  <a:lnTo>
                    <a:pt x="1951570" y="1654759"/>
                  </a:lnTo>
                  <a:lnTo>
                    <a:pt x="1949183" y="1664055"/>
                  </a:lnTo>
                  <a:lnTo>
                    <a:pt x="1945906" y="1674228"/>
                  </a:lnTo>
                  <a:lnTo>
                    <a:pt x="1939023" y="1674202"/>
                  </a:lnTo>
                  <a:lnTo>
                    <a:pt x="1932305" y="1670469"/>
                  </a:lnTo>
                  <a:lnTo>
                    <a:pt x="1916798" y="1661337"/>
                  </a:lnTo>
                  <a:lnTo>
                    <a:pt x="1910372" y="1657985"/>
                  </a:lnTo>
                  <a:lnTo>
                    <a:pt x="1903577" y="1655191"/>
                  </a:lnTo>
                  <a:lnTo>
                    <a:pt x="1896313" y="1653273"/>
                  </a:lnTo>
                  <a:lnTo>
                    <a:pt x="1891893" y="1652460"/>
                  </a:lnTo>
                  <a:lnTo>
                    <a:pt x="1877860" y="1662341"/>
                  </a:lnTo>
                  <a:lnTo>
                    <a:pt x="1867408" y="1671053"/>
                  </a:lnTo>
                  <a:lnTo>
                    <a:pt x="1857794" y="1681175"/>
                  </a:lnTo>
                  <a:lnTo>
                    <a:pt x="1850021" y="1692783"/>
                  </a:lnTo>
                  <a:lnTo>
                    <a:pt x="1847316" y="1697913"/>
                  </a:lnTo>
                  <a:lnTo>
                    <a:pt x="1850021" y="1703044"/>
                  </a:lnTo>
                  <a:lnTo>
                    <a:pt x="1853857" y="1713014"/>
                  </a:lnTo>
                  <a:lnTo>
                    <a:pt x="1855711" y="1723618"/>
                  </a:lnTo>
                  <a:lnTo>
                    <a:pt x="1856232" y="1734769"/>
                  </a:lnTo>
                  <a:lnTo>
                    <a:pt x="1855990" y="1761591"/>
                  </a:lnTo>
                  <a:lnTo>
                    <a:pt x="1856371" y="1769338"/>
                  </a:lnTo>
                  <a:lnTo>
                    <a:pt x="1887982" y="1792782"/>
                  </a:lnTo>
                  <a:lnTo>
                    <a:pt x="1894116" y="1792490"/>
                  </a:lnTo>
                  <a:lnTo>
                    <a:pt x="1900631" y="1791601"/>
                  </a:lnTo>
                  <a:lnTo>
                    <a:pt x="1907552" y="1790115"/>
                  </a:lnTo>
                  <a:lnTo>
                    <a:pt x="1920684" y="1786191"/>
                  </a:lnTo>
                  <a:lnTo>
                    <a:pt x="1923910" y="1780006"/>
                  </a:lnTo>
                  <a:lnTo>
                    <a:pt x="1920227" y="1768398"/>
                  </a:lnTo>
                  <a:lnTo>
                    <a:pt x="1914080" y="1765134"/>
                  </a:lnTo>
                  <a:lnTo>
                    <a:pt x="1908251" y="1767014"/>
                  </a:lnTo>
                  <a:lnTo>
                    <a:pt x="1898878" y="1769503"/>
                  </a:lnTo>
                  <a:lnTo>
                    <a:pt x="1890801" y="1770646"/>
                  </a:lnTo>
                  <a:lnTo>
                    <a:pt x="1883994" y="1770468"/>
                  </a:lnTo>
                  <a:lnTo>
                    <a:pt x="1878469" y="1768944"/>
                  </a:lnTo>
                  <a:lnTo>
                    <a:pt x="1877822" y="1761896"/>
                  </a:lnTo>
                  <a:lnTo>
                    <a:pt x="1878279" y="1734832"/>
                  </a:lnTo>
                  <a:lnTo>
                    <a:pt x="1877783" y="1722755"/>
                  </a:lnTo>
                  <a:lnTo>
                    <a:pt x="1875980" y="1710651"/>
                  </a:lnTo>
                  <a:lnTo>
                    <a:pt x="1872234" y="1698586"/>
                  </a:lnTo>
                  <a:lnTo>
                    <a:pt x="1877453" y="1692148"/>
                  </a:lnTo>
                  <a:lnTo>
                    <a:pt x="1883549" y="1686191"/>
                  </a:lnTo>
                  <a:lnTo>
                    <a:pt x="1890039" y="1680794"/>
                  </a:lnTo>
                  <a:lnTo>
                    <a:pt x="1896465" y="1676044"/>
                  </a:lnTo>
                  <a:lnTo>
                    <a:pt x="1901380" y="1677733"/>
                  </a:lnTo>
                  <a:lnTo>
                    <a:pt x="1921243" y="1689290"/>
                  </a:lnTo>
                  <a:lnTo>
                    <a:pt x="1931885" y="1693875"/>
                  </a:lnTo>
                  <a:lnTo>
                    <a:pt x="1943722" y="1696186"/>
                  </a:lnTo>
                  <a:lnTo>
                    <a:pt x="1956816" y="1694789"/>
                  </a:lnTo>
                  <a:lnTo>
                    <a:pt x="1962124" y="1693341"/>
                  </a:lnTo>
                  <a:lnTo>
                    <a:pt x="1974748" y="1651558"/>
                  </a:lnTo>
                  <a:lnTo>
                    <a:pt x="1978063" y="1633169"/>
                  </a:lnTo>
                  <a:lnTo>
                    <a:pt x="1979764" y="1625422"/>
                  </a:lnTo>
                  <a:lnTo>
                    <a:pt x="1982000" y="1617992"/>
                  </a:lnTo>
                  <a:lnTo>
                    <a:pt x="1985124" y="1610575"/>
                  </a:lnTo>
                  <a:lnTo>
                    <a:pt x="1987575" y="1605635"/>
                  </a:lnTo>
                  <a:lnTo>
                    <a:pt x="1998141" y="1591754"/>
                  </a:lnTo>
                  <a:lnTo>
                    <a:pt x="2002104" y="1583944"/>
                  </a:lnTo>
                  <a:lnTo>
                    <a:pt x="1990090" y="1543418"/>
                  </a:lnTo>
                  <a:lnTo>
                    <a:pt x="1974532" y="1528368"/>
                  </a:lnTo>
                  <a:lnTo>
                    <a:pt x="1973211" y="1514081"/>
                  </a:lnTo>
                  <a:lnTo>
                    <a:pt x="1970747" y="1496936"/>
                  </a:lnTo>
                  <a:lnTo>
                    <a:pt x="1969757" y="1486522"/>
                  </a:lnTo>
                  <a:lnTo>
                    <a:pt x="1969782" y="1476806"/>
                  </a:lnTo>
                  <a:lnTo>
                    <a:pt x="1970951" y="1472387"/>
                  </a:lnTo>
                  <a:lnTo>
                    <a:pt x="1976310" y="1470710"/>
                  </a:lnTo>
                  <a:lnTo>
                    <a:pt x="1986572" y="1469580"/>
                  </a:lnTo>
                  <a:lnTo>
                    <a:pt x="1997240" y="1469745"/>
                  </a:lnTo>
                  <a:lnTo>
                    <a:pt x="2021027" y="1471625"/>
                  </a:lnTo>
                  <a:lnTo>
                    <a:pt x="2031834" y="1471714"/>
                  </a:lnTo>
                  <a:lnTo>
                    <a:pt x="2053704" y="1424686"/>
                  </a:lnTo>
                  <a:lnTo>
                    <a:pt x="2065235" y="1424990"/>
                  </a:lnTo>
                  <a:lnTo>
                    <a:pt x="2076970" y="1426781"/>
                  </a:lnTo>
                  <a:lnTo>
                    <a:pt x="2088908" y="1429588"/>
                  </a:lnTo>
                  <a:lnTo>
                    <a:pt x="2113089" y="1436243"/>
                  </a:lnTo>
                  <a:lnTo>
                    <a:pt x="2125307" y="1439176"/>
                  </a:lnTo>
                  <a:lnTo>
                    <a:pt x="2137765" y="1441310"/>
                  </a:lnTo>
                  <a:lnTo>
                    <a:pt x="2150516" y="1442186"/>
                  </a:lnTo>
                  <a:lnTo>
                    <a:pt x="2157514" y="1442250"/>
                  </a:lnTo>
                  <a:lnTo>
                    <a:pt x="2160308" y="1435823"/>
                  </a:lnTo>
                  <a:lnTo>
                    <a:pt x="2163800" y="1425346"/>
                  </a:lnTo>
                  <a:lnTo>
                    <a:pt x="2165578" y="1414754"/>
                  </a:lnTo>
                  <a:lnTo>
                    <a:pt x="2166239" y="1404150"/>
                  </a:lnTo>
                  <a:lnTo>
                    <a:pt x="2166378" y="1384668"/>
                  </a:lnTo>
                  <a:lnTo>
                    <a:pt x="2166823" y="1376045"/>
                  </a:lnTo>
                  <a:lnTo>
                    <a:pt x="2168067" y="1367891"/>
                  </a:lnTo>
                  <a:lnTo>
                    <a:pt x="2170519" y="1360309"/>
                  </a:lnTo>
                  <a:lnTo>
                    <a:pt x="2173440" y="1360411"/>
                  </a:lnTo>
                  <a:lnTo>
                    <a:pt x="2193252" y="1363827"/>
                  </a:lnTo>
                  <a:lnTo>
                    <a:pt x="2206155" y="1361147"/>
                  </a:lnTo>
                  <a:lnTo>
                    <a:pt x="2241600" y="1302829"/>
                  </a:lnTo>
                  <a:lnTo>
                    <a:pt x="2305113" y="1233106"/>
                  </a:lnTo>
                  <a:lnTo>
                    <a:pt x="2327186" y="1260944"/>
                  </a:lnTo>
                  <a:lnTo>
                    <a:pt x="2346172" y="1290307"/>
                  </a:lnTo>
                  <a:lnTo>
                    <a:pt x="2362009" y="1321104"/>
                  </a:lnTo>
                  <a:lnTo>
                    <a:pt x="2374658" y="1353235"/>
                  </a:lnTo>
                  <a:lnTo>
                    <a:pt x="2376678" y="1359217"/>
                  </a:lnTo>
                  <a:lnTo>
                    <a:pt x="2382888" y="1360284"/>
                  </a:lnTo>
                  <a:lnTo>
                    <a:pt x="2396261" y="1360551"/>
                  </a:lnTo>
                  <a:lnTo>
                    <a:pt x="2408707" y="1357363"/>
                  </a:lnTo>
                  <a:lnTo>
                    <a:pt x="2420277" y="1352029"/>
                  </a:lnTo>
                  <a:lnTo>
                    <a:pt x="2441397" y="1339621"/>
                  </a:lnTo>
                  <a:lnTo>
                    <a:pt x="2451557" y="1335176"/>
                  </a:lnTo>
                  <a:lnTo>
                    <a:pt x="2454008" y="1328928"/>
                  </a:lnTo>
                  <a:close/>
                </a:path>
              </a:pathLst>
            </a:custGeom>
            <a:solidFill>
              <a:srgbClr val="9B85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704503" y="5333987"/>
              <a:ext cx="136885" cy="24225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686059" y="4445037"/>
              <a:ext cx="8260080" cy="4874260"/>
            </a:xfrm>
            <a:custGeom>
              <a:avLst/>
              <a:gdLst/>
              <a:ahLst/>
              <a:cxnLst/>
              <a:rect l="l" t="t" r="r" b="b"/>
              <a:pathLst>
                <a:path w="8260080" h="4874259">
                  <a:moveTo>
                    <a:pt x="1172337" y="2527643"/>
                  </a:moveTo>
                  <a:lnTo>
                    <a:pt x="1169441" y="2484374"/>
                  </a:lnTo>
                  <a:lnTo>
                    <a:pt x="1149464" y="2444445"/>
                  </a:lnTo>
                  <a:lnTo>
                    <a:pt x="1102004" y="2416175"/>
                  </a:lnTo>
                  <a:lnTo>
                    <a:pt x="1036370" y="2399855"/>
                  </a:lnTo>
                  <a:lnTo>
                    <a:pt x="1009840" y="2395880"/>
                  </a:lnTo>
                  <a:lnTo>
                    <a:pt x="955090" y="2386571"/>
                  </a:lnTo>
                  <a:lnTo>
                    <a:pt x="927811" y="2383002"/>
                  </a:lnTo>
                  <a:lnTo>
                    <a:pt x="902576" y="2381834"/>
                  </a:lnTo>
                  <a:lnTo>
                    <a:pt x="879449" y="2384120"/>
                  </a:lnTo>
                  <a:lnTo>
                    <a:pt x="871143" y="2378506"/>
                  </a:lnTo>
                  <a:lnTo>
                    <a:pt x="862787" y="2371560"/>
                  </a:lnTo>
                  <a:lnTo>
                    <a:pt x="855091" y="2363279"/>
                  </a:lnTo>
                  <a:lnTo>
                    <a:pt x="848804" y="2353678"/>
                  </a:lnTo>
                  <a:lnTo>
                    <a:pt x="846315" y="2350503"/>
                  </a:lnTo>
                  <a:lnTo>
                    <a:pt x="841286" y="2346058"/>
                  </a:lnTo>
                  <a:lnTo>
                    <a:pt x="826604" y="2342527"/>
                  </a:lnTo>
                  <a:lnTo>
                    <a:pt x="810793" y="2317229"/>
                  </a:lnTo>
                  <a:lnTo>
                    <a:pt x="791184" y="2294140"/>
                  </a:lnTo>
                  <a:lnTo>
                    <a:pt x="767410" y="2272944"/>
                  </a:lnTo>
                  <a:lnTo>
                    <a:pt x="739178" y="2253284"/>
                  </a:lnTo>
                  <a:lnTo>
                    <a:pt x="745934" y="2245741"/>
                  </a:lnTo>
                  <a:lnTo>
                    <a:pt x="749706" y="2240191"/>
                  </a:lnTo>
                  <a:lnTo>
                    <a:pt x="752144" y="2233358"/>
                  </a:lnTo>
                  <a:lnTo>
                    <a:pt x="752157" y="2225103"/>
                  </a:lnTo>
                  <a:lnTo>
                    <a:pt x="751065" y="2218880"/>
                  </a:lnTo>
                  <a:lnTo>
                    <a:pt x="745121" y="2216734"/>
                  </a:lnTo>
                  <a:lnTo>
                    <a:pt x="736485" y="2212860"/>
                  </a:lnTo>
                  <a:lnTo>
                    <a:pt x="729856" y="2208225"/>
                  </a:lnTo>
                  <a:lnTo>
                    <a:pt x="725195" y="2202802"/>
                  </a:lnTo>
                  <a:lnTo>
                    <a:pt x="722464" y="2196554"/>
                  </a:lnTo>
                  <a:lnTo>
                    <a:pt x="722007" y="2183841"/>
                  </a:lnTo>
                  <a:lnTo>
                    <a:pt x="726452" y="2168664"/>
                  </a:lnTo>
                  <a:lnTo>
                    <a:pt x="735495" y="2151748"/>
                  </a:lnTo>
                  <a:lnTo>
                    <a:pt x="748830" y="2133816"/>
                  </a:lnTo>
                  <a:lnTo>
                    <a:pt x="750760" y="2131542"/>
                  </a:lnTo>
                  <a:lnTo>
                    <a:pt x="752665" y="2120379"/>
                  </a:lnTo>
                  <a:lnTo>
                    <a:pt x="756450" y="2105253"/>
                  </a:lnTo>
                  <a:lnTo>
                    <a:pt x="761149" y="2084133"/>
                  </a:lnTo>
                  <a:lnTo>
                    <a:pt x="762647" y="2062251"/>
                  </a:lnTo>
                  <a:lnTo>
                    <a:pt x="757605" y="2039200"/>
                  </a:lnTo>
                  <a:lnTo>
                    <a:pt x="742721" y="2014550"/>
                  </a:lnTo>
                  <a:lnTo>
                    <a:pt x="726706" y="1992579"/>
                  </a:lnTo>
                  <a:lnTo>
                    <a:pt x="713282" y="1969846"/>
                  </a:lnTo>
                  <a:lnTo>
                    <a:pt x="701611" y="1946732"/>
                  </a:lnTo>
                  <a:lnTo>
                    <a:pt x="680326" y="1900631"/>
                  </a:lnTo>
                  <a:lnTo>
                    <a:pt x="670509" y="1905000"/>
                  </a:lnTo>
                  <a:lnTo>
                    <a:pt x="661898" y="1907374"/>
                  </a:lnTo>
                  <a:lnTo>
                    <a:pt x="653059" y="1907387"/>
                  </a:lnTo>
                  <a:lnTo>
                    <a:pt x="643826" y="1905787"/>
                  </a:lnTo>
                  <a:lnTo>
                    <a:pt x="625030" y="1900923"/>
                  </a:lnTo>
                  <a:lnTo>
                    <a:pt x="615518" y="1898980"/>
                  </a:lnTo>
                  <a:lnTo>
                    <a:pt x="605536" y="1897989"/>
                  </a:lnTo>
                  <a:lnTo>
                    <a:pt x="595122" y="1898484"/>
                  </a:lnTo>
                  <a:lnTo>
                    <a:pt x="569175" y="1885429"/>
                  </a:lnTo>
                  <a:lnTo>
                    <a:pt x="542023" y="1879854"/>
                  </a:lnTo>
                  <a:lnTo>
                    <a:pt x="514210" y="1879257"/>
                  </a:lnTo>
                  <a:lnTo>
                    <a:pt x="468845" y="1882457"/>
                  </a:lnTo>
                  <a:lnTo>
                    <a:pt x="451916" y="1883130"/>
                  </a:lnTo>
                  <a:lnTo>
                    <a:pt x="435559" y="1882533"/>
                  </a:lnTo>
                  <a:lnTo>
                    <a:pt x="419823" y="1880057"/>
                  </a:lnTo>
                  <a:lnTo>
                    <a:pt x="417068" y="1879409"/>
                  </a:lnTo>
                  <a:lnTo>
                    <a:pt x="409587" y="1881543"/>
                  </a:lnTo>
                  <a:lnTo>
                    <a:pt x="388556" y="1890179"/>
                  </a:lnTo>
                  <a:lnTo>
                    <a:pt x="382752" y="1890788"/>
                  </a:lnTo>
                  <a:lnTo>
                    <a:pt x="356920" y="1886102"/>
                  </a:lnTo>
                  <a:lnTo>
                    <a:pt x="330085" y="1882470"/>
                  </a:lnTo>
                  <a:lnTo>
                    <a:pt x="302552" y="1879942"/>
                  </a:lnTo>
                  <a:lnTo>
                    <a:pt x="274701" y="1878558"/>
                  </a:lnTo>
                  <a:lnTo>
                    <a:pt x="260311" y="1870011"/>
                  </a:lnTo>
                  <a:lnTo>
                    <a:pt x="242138" y="1867598"/>
                  </a:lnTo>
                  <a:lnTo>
                    <a:pt x="220535" y="1871319"/>
                  </a:lnTo>
                  <a:lnTo>
                    <a:pt x="195922" y="1881162"/>
                  </a:lnTo>
                  <a:lnTo>
                    <a:pt x="182600" y="1881174"/>
                  </a:lnTo>
                  <a:lnTo>
                    <a:pt x="171678" y="1883943"/>
                  </a:lnTo>
                  <a:lnTo>
                    <a:pt x="162610" y="1888375"/>
                  </a:lnTo>
                  <a:lnTo>
                    <a:pt x="148018" y="1897811"/>
                  </a:lnTo>
                  <a:lnTo>
                    <a:pt x="141300" y="1900859"/>
                  </a:lnTo>
                  <a:lnTo>
                    <a:pt x="133667" y="1901939"/>
                  </a:lnTo>
                  <a:lnTo>
                    <a:pt x="107188" y="1897722"/>
                  </a:lnTo>
                  <a:lnTo>
                    <a:pt x="91135" y="1898027"/>
                  </a:lnTo>
                  <a:lnTo>
                    <a:pt x="75933" y="1900275"/>
                  </a:lnTo>
                  <a:lnTo>
                    <a:pt x="49580" y="1906041"/>
                  </a:lnTo>
                  <a:lnTo>
                    <a:pt x="37846" y="1907921"/>
                  </a:lnTo>
                  <a:lnTo>
                    <a:pt x="26339" y="1908327"/>
                  </a:lnTo>
                  <a:lnTo>
                    <a:pt x="15036" y="1906549"/>
                  </a:lnTo>
                  <a:lnTo>
                    <a:pt x="9245" y="1904936"/>
                  </a:lnTo>
                  <a:lnTo>
                    <a:pt x="3175" y="1908365"/>
                  </a:lnTo>
                  <a:lnTo>
                    <a:pt x="0" y="1920011"/>
                  </a:lnTo>
                  <a:lnTo>
                    <a:pt x="3403" y="1926018"/>
                  </a:lnTo>
                  <a:lnTo>
                    <a:pt x="9245" y="1927644"/>
                  </a:lnTo>
                  <a:lnTo>
                    <a:pt x="24180" y="1930133"/>
                  </a:lnTo>
                  <a:lnTo>
                    <a:pt x="38646" y="1929841"/>
                  </a:lnTo>
                  <a:lnTo>
                    <a:pt x="52743" y="1927733"/>
                  </a:lnTo>
                  <a:lnTo>
                    <a:pt x="79527" y="1921852"/>
                  </a:lnTo>
                  <a:lnTo>
                    <a:pt x="92379" y="1919859"/>
                  </a:lnTo>
                  <a:lnTo>
                    <a:pt x="105257" y="1919503"/>
                  </a:lnTo>
                  <a:lnTo>
                    <a:pt x="118414" y="1921586"/>
                  </a:lnTo>
                  <a:lnTo>
                    <a:pt x="134721" y="1923783"/>
                  </a:lnTo>
                  <a:lnTo>
                    <a:pt x="147789" y="1921725"/>
                  </a:lnTo>
                  <a:lnTo>
                    <a:pt x="158343" y="1917065"/>
                  </a:lnTo>
                  <a:lnTo>
                    <a:pt x="173609" y="1907260"/>
                  </a:lnTo>
                  <a:lnTo>
                    <a:pt x="179959" y="1904174"/>
                  </a:lnTo>
                  <a:lnTo>
                    <a:pt x="187071" y="1902688"/>
                  </a:lnTo>
                  <a:lnTo>
                    <a:pt x="195834" y="1903260"/>
                  </a:lnTo>
                  <a:lnTo>
                    <a:pt x="199504" y="1903933"/>
                  </a:lnTo>
                  <a:lnTo>
                    <a:pt x="202819" y="1902206"/>
                  </a:lnTo>
                  <a:lnTo>
                    <a:pt x="214553" y="1896745"/>
                  </a:lnTo>
                  <a:lnTo>
                    <a:pt x="231152" y="1891220"/>
                  </a:lnTo>
                  <a:lnTo>
                    <a:pt x="248221" y="1889709"/>
                  </a:lnTo>
                  <a:lnTo>
                    <a:pt x="261391" y="1896275"/>
                  </a:lnTo>
                  <a:lnTo>
                    <a:pt x="264579" y="1900174"/>
                  </a:lnTo>
                  <a:lnTo>
                    <a:pt x="298069" y="1901545"/>
                  </a:lnTo>
                  <a:lnTo>
                    <a:pt x="326174" y="1904034"/>
                  </a:lnTo>
                  <a:lnTo>
                    <a:pt x="353555" y="1907705"/>
                  </a:lnTo>
                  <a:lnTo>
                    <a:pt x="381228" y="1912823"/>
                  </a:lnTo>
                  <a:lnTo>
                    <a:pt x="389877" y="1911807"/>
                  </a:lnTo>
                  <a:lnTo>
                    <a:pt x="396608" y="1910067"/>
                  </a:lnTo>
                  <a:lnTo>
                    <a:pt x="402894" y="1907857"/>
                  </a:lnTo>
                  <a:lnTo>
                    <a:pt x="417804" y="1902002"/>
                  </a:lnTo>
                  <a:lnTo>
                    <a:pt x="435216" y="1904441"/>
                  </a:lnTo>
                  <a:lnTo>
                    <a:pt x="452856" y="1904974"/>
                  </a:lnTo>
                  <a:lnTo>
                    <a:pt x="470535" y="1904263"/>
                  </a:lnTo>
                  <a:lnTo>
                    <a:pt x="514604" y="1901139"/>
                  </a:lnTo>
                  <a:lnTo>
                    <a:pt x="539978" y="1901659"/>
                  </a:lnTo>
                  <a:lnTo>
                    <a:pt x="563803" y="1906765"/>
                  </a:lnTo>
                  <a:lnTo>
                    <a:pt x="585711" y="1918703"/>
                  </a:lnTo>
                  <a:lnTo>
                    <a:pt x="589788" y="1921865"/>
                  </a:lnTo>
                  <a:lnTo>
                    <a:pt x="594829" y="1920735"/>
                  </a:lnTo>
                  <a:lnTo>
                    <a:pt x="603021" y="1919820"/>
                  </a:lnTo>
                  <a:lnTo>
                    <a:pt x="611314" y="1920443"/>
                  </a:lnTo>
                  <a:lnTo>
                    <a:pt x="619734" y="1922132"/>
                  </a:lnTo>
                  <a:lnTo>
                    <a:pt x="637870" y="1926831"/>
                  </a:lnTo>
                  <a:lnTo>
                    <a:pt x="647839" y="1928761"/>
                  </a:lnTo>
                  <a:lnTo>
                    <a:pt x="658241" y="1929485"/>
                  </a:lnTo>
                  <a:lnTo>
                    <a:pt x="669023" y="1928329"/>
                  </a:lnTo>
                  <a:lnTo>
                    <a:pt x="681888" y="1956142"/>
                  </a:lnTo>
                  <a:lnTo>
                    <a:pt x="694156" y="1980387"/>
                  </a:lnTo>
                  <a:lnTo>
                    <a:pt x="708545" y="2004720"/>
                  </a:lnTo>
                  <a:lnTo>
                    <a:pt x="725792" y="2028393"/>
                  </a:lnTo>
                  <a:lnTo>
                    <a:pt x="737031" y="2046630"/>
                  </a:lnTo>
                  <a:lnTo>
                    <a:pt x="740854" y="2063775"/>
                  </a:lnTo>
                  <a:lnTo>
                    <a:pt x="739508" y="2081123"/>
                  </a:lnTo>
                  <a:lnTo>
                    <a:pt x="735228" y="2099945"/>
                  </a:lnTo>
                  <a:lnTo>
                    <a:pt x="731659" y="2114283"/>
                  </a:lnTo>
                  <a:lnTo>
                    <a:pt x="730224" y="2121992"/>
                  </a:lnTo>
                  <a:lnTo>
                    <a:pt x="718286" y="2138134"/>
                  </a:lnTo>
                  <a:lnTo>
                    <a:pt x="707237" y="2157996"/>
                  </a:lnTo>
                  <a:lnTo>
                    <a:pt x="700455" y="2179917"/>
                  </a:lnTo>
                  <a:lnTo>
                    <a:pt x="701344" y="2202192"/>
                  </a:lnTo>
                  <a:lnTo>
                    <a:pt x="705002" y="2211616"/>
                  </a:lnTo>
                  <a:lnTo>
                    <a:pt x="710679" y="2219909"/>
                  </a:lnTo>
                  <a:lnTo>
                    <a:pt x="718350" y="2227084"/>
                  </a:lnTo>
                  <a:lnTo>
                    <a:pt x="728002" y="2233091"/>
                  </a:lnTo>
                  <a:lnTo>
                    <a:pt x="722109" y="2239607"/>
                  </a:lnTo>
                  <a:lnTo>
                    <a:pt x="718350" y="2245156"/>
                  </a:lnTo>
                  <a:lnTo>
                    <a:pt x="715860" y="2251976"/>
                  </a:lnTo>
                  <a:lnTo>
                    <a:pt x="715784" y="2260193"/>
                  </a:lnTo>
                  <a:lnTo>
                    <a:pt x="716597" y="2265235"/>
                  </a:lnTo>
                  <a:lnTo>
                    <a:pt x="721004" y="2267839"/>
                  </a:lnTo>
                  <a:lnTo>
                    <a:pt x="749846" y="2287016"/>
                  </a:lnTo>
                  <a:lnTo>
                    <a:pt x="773785" y="2307679"/>
                  </a:lnTo>
                  <a:lnTo>
                    <a:pt x="793178" y="2330196"/>
                  </a:lnTo>
                  <a:lnTo>
                    <a:pt x="808431" y="2354961"/>
                  </a:lnTo>
                  <a:lnTo>
                    <a:pt x="810806" y="2358072"/>
                  </a:lnTo>
                  <a:lnTo>
                    <a:pt x="815886" y="2362708"/>
                  </a:lnTo>
                  <a:lnTo>
                    <a:pt x="830808" y="2366314"/>
                  </a:lnTo>
                  <a:lnTo>
                    <a:pt x="839863" y="2379167"/>
                  </a:lnTo>
                  <a:lnTo>
                    <a:pt x="850493" y="2389898"/>
                  </a:lnTo>
                  <a:lnTo>
                    <a:pt x="861606" y="2398560"/>
                  </a:lnTo>
                  <a:lnTo>
                    <a:pt x="872134" y="2405215"/>
                  </a:lnTo>
                  <a:lnTo>
                    <a:pt x="875931" y="2407412"/>
                  </a:lnTo>
                  <a:lnTo>
                    <a:pt x="880186" y="2406345"/>
                  </a:lnTo>
                  <a:lnTo>
                    <a:pt x="901153" y="2403729"/>
                  </a:lnTo>
                  <a:lnTo>
                    <a:pt x="925080" y="2404694"/>
                  </a:lnTo>
                  <a:lnTo>
                    <a:pt x="951661" y="2408161"/>
                  </a:lnTo>
                  <a:lnTo>
                    <a:pt x="1006424" y="2417483"/>
                  </a:lnTo>
                  <a:lnTo>
                    <a:pt x="1033475" y="2421534"/>
                  </a:lnTo>
                  <a:lnTo>
                    <a:pt x="1096505" y="2437422"/>
                  </a:lnTo>
                  <a:lnTo>
                    <a:pt x="1132509" y="2458250"/>
                  </a:lnTo>
                  <a:lnTo>
                    <a:pt x="1150315" y="2528747"/>
                  </a:lnTo>
                  <a:lnTo>
                    <a:pt x="1142517" y="2568524"/>
                  </a:lnTo>
                  <a:lnTo>
                    <a:pt x="1129055" y="2612339"/>
                  </a:lnTo>
                  <a:lnTo>
                    <a:pt x="1110107" y="2621038"/>
                  </a:lnTo>
                  <a:lnTo>
                    <a:pt x="1090218" y="2623985"/>
                  </a:lnTo>
                  <a:lnTo>
                    <a:pt x="1069200" y="2623045"/>
                  </a:lnTo>
                  <a:lnTo>
                    <a:pt x="1025232" y="2617127"/>
                  </a:lnTo>
                  <a:lnTo>
                    <a:pt x="1003325" y="2615730"/>
                  </a:lnTo>
                  <a:lnTo>
                    <a:pt x="958799" y="2623921"/>
                  </a:lnTo>
                  <a:lnTo>
                    <a:pt x="951852" y="2647264"/>
                  </a:lnTo>
                  <a:lnTo>
                    <a:pt x="953350" y="2661247"/>
                  </a:lnTo>
                  <a:lnTo>
                    <a:pt x="955979" y="2674963"/>
                  </a:lnTo>
                  <a:lnTo>
                    <a:pt x="962837" y="2704261"/>
                  </a:lnTo>
                  <a:lnTo>
                    <a:pt x="965415" y="2719730"/>
                  </a:lnTo>
                  <a:lnTo>
                    <a:pt x="965898" y="2734945"/>
                  </a:lnTo>
                  <a:lnTo>
                    <a:pt x="963282" y="2749981"/>
                  </a:lnTo>
                  <a:lnTo>
                    <a:pt x="961567" y="2755658"/>
                  </a:lnTo>
                  <a:lnTo>
                    <a:pt x="965428" y="2760180"/>
                  </a:lnTo>
                  <a:lnTo>
                    <a:pt x="983183" y="2788158"/>
                  </a:lnTo>
                  <a:lnTo>
                    <a:pt x="991781" y="2817533"/>
                  </a:lnTo>
                  <a:lnTo>
                    <a:pt x="994206" y="2849143"/>
                  </a:lnTo>
                  <a:lnTo>
                    <a:pt x="993267" y="2889847"/>
                  </a:lnTo>
                  <a:lnTo>
                    <a:pt x="996315" y="2893136"/>
                  </a:lnTo>
                  <a:lnTo>
                    <a:pt x="1004303" y="2900515"/>
                  </a:lnTo>
                  <a:lnTo>
                    <a:pt x="1013079" y="2906623"/>
                  </a:lnTo>
                  <a:lnTo>
                    <a:pt x="1022337" y="2911856"/>
                  </a:lnTo>
                  <a:lnTo>
                    <a:pt x="1040726" y="2921152"/>
                  </a:lnTo>
                  <a:lnTo>
                    <a:pt x="1049121" y="2925927"/>
                  </a:lnTo>
                  <a:lnTo>
                    <a:pt x="1056601" y="2931287"/>
                  </a:lnTo>
                  <a:lnTo>
                    <a:pt x="1062850" y="2937573"/>
                  </a:lnTo>
                  <a:lnTo>
                    <a:pt x="1065009" y="2940278"/>
                  </a:lnTo>
                  <a:lnTo>
                    <a:pt x="1067727" y="2941497"/>
                  </a:lnTo>
                  <a:lnTo>
                    <a:pt x="1068235" y="2942425"/>
                  </a:lnTo>
                  <a:lnTo>
                    <a:pt x="1073810" y="2944114"/>
                  </a:lnTo>
                  <a:lnTo>
                    <a:pt x="1081074" y="2946997"/>
                  </a:lnTo>
                  <a:lnTo>
                    <a:pt x="1087983" y="2950870"/>
                  </a:lnTo>
                  <a:lnTo>
                    <a:pt x="1094714" y="2955455"/>
                  </a:lnTo>
                  <a:lnTo>
                    <a:pt x="1109700" y="2966542"/>
                  </a:lnTo>
                  <a:lnTo>
                    <a:pt x="1118387" y="2972257"/>
                  </a:lnTo>
                  <a:lnTo>
                    <a:pt x="1127810" y="2977134"/>
                  </a:lnTo>
                  <a:lnTo>
                    <a:pt x="1138288" y="2980690"/>
                  </a:lnTo>
                  <a:lnTo>
                    <a:pt x="1140828" y="2981007"/>
                  </a:lnTo>
                  <a:lnTo>
                    <a:pt x="1145565" y="2981007"/>
                  </a:lnTo>
                  <a:lnTo>
                    <a:pt x="1149870" y="2977807"/>
                  </a:lnTo>
                  <a:lnTo>
                    <a:pt x="1152461" y="2967342"/>
                  </a:lnTo>
                  <a:lnTo>
                    <a:pt x="1149007" y="2961627"/>
                  </a:lnTo>
                  <a:lnTo>
                    <a:pt x="1143355" y="2960217"/>
                  </a:lnTo>
                  <a:lnTo>
                    <a:pt x="1135646" y="2957538"/>
                  </a:lnTo>
                  <a:lnTo>
                    <a:pt x="1128344" y="2953626"/>
                  </a:lnTo>
                  <a:lnTo>
                    <a:pt x="1121244" y="2948863"/>
                  </a:lnTo>
                  <a:lnTo>
                    <a:pt x="1106424" y="2937891"/>
                  </a:lnTo>
                  <a:lnTo>
                    <a:pt x="1098334" y="2932455"/>
                  </a:lnTo>
                  <a:lnTo>
                    <a:pt x="1089583" y="2927680"/>
                  </a:lnTo>
                  <a:lnTo>
                    <a:pt x="1079944" y="2923933"/>
                  </a:lnTo>
                  <a:lnTo>
                    <a:pt x="1071499" y="2915234"/>
                  </a:lnTo>
                  <a:lnTo>
                    <a:pt x="1061999" y="2908185"/>
                  </a:lnTo>
                  <a:lnTo>
                    <a:pt x="1051839" y="2902293"/>
                  </a:lnTo>
                  <a:lnTo>
                    <a:pt x="1027442" y="2889720"/>
                  </a:lnTo>
                  <a:lnTo>
                    <a:pt x="1021105" y="2885757"/>
                  </a:lnTo>
                  <a:lnTo>
                    <a:pt x="1015453" y="2881338"/>
                  </a:lnTo>
                  <a:lnTo>
                    <a:pt x="1016038" y="2846362"/>
                  </a:lnTo>
                  <a:lnTo>
                    <a:pt x="1013282" y="2813215"/>
                  </a:lnTo>
                  <a:lnTo>
                    <a:pt x="1004176" y="2781414"/>
                  </a:lnTo>
                  <a:lnTo>
                    <a:pt x="985735" y="2750489"/>
                  </a:lnTo>
                  <a:lnTo>
                    <a:pt x="987882" y="2733090"/>
                  </a:lnTo>
                  <a:lnTo>
                    <a:pt x="987031" y="2716123"/>
                  </a:lnTo>
                  <a:lnTo>
                    <a:pt x="984199" y="2699537"/>
                  </a:lnTo>
                  <a:lnTo>
                    <a:pt x="977861" y="2672600"/>
                  </a:lnTo>
                  <a:lnTo>
                    <a:pt x="975677" y="2662148"/>
                  </a:lnTo>
                  <a:lnTo>
                    <a:pt x="974140" y="2651887"/>
                  </a:lnTo>
                  <a:lnTo>
                    <a:pt x="973582" y="2641765"/>
                  </a:lnTo>
                  <a:lnTo>
                    <a:pt x="990511" y="2638209"/>
                  </a:lnTo>
                  <a:lnTo>
                    <a:pt x="1007821" y="2637663"/>
                  </a:lnTo>
                  <a:lnTo>
                    <a:pt x="1025512" y="2639149"/>
                  </a:lnTo>
                  <a:lnTo>
                    <a:pt x="1069009" y="2644965"/>
                  </a:lnTo>
                  <a:lnTo>
                    <a:pt x="1094511" y="2645613"/>
                  </a:lnTo>
                  <a:lnTo>
                    <a:pt x="1144727" y="2628100"/>
                  </a:lnTo>
                  <a:lnTo>
                    <a:pt x="1164145" y="2572181"/>
                  </a:lnTo>
                  <a:lnTo>
                    <a:pt x="1172337" y="2527643"/>
                  </a:lnTo>
                  <a:close/>
                </a:path>
                <a:path w="8260080" h="4874259">
                  <a:moveTo>
                    <a:pt x="2909836" y="2796489"/>
                  </a:moveTo>
                  <a:lnTo>
                    <a:pt x="2905201" y="2790748"/>
                  </a:lnTo>
                  <a:lnTo>
                    <a:pt x="2887243" y="2788704"/>
                  </a:lnTo>
                  <a:lnTo>
                    <a:pt x="2876626" y="2787027"/>
                  </a:lnTo>
                  <a:lnTo>
                    <a:pt x="2866567" y="2784691"/>
                  </a:lnTo>
                  <a:lnTo>
                    <a:pt x="2856712" y="2781350"/>
                  </a:lnTo>
                  <a:lnTo>
                    <a:pt x="2851861" y="2773680"/>
                  </a:lnTo>
                  <a:lnTo>
                    <a:pt x="2846527" y="2769247"/>
                  </a:lnTo>
                  <a:lnTo>
                    <a:pt x="2811970" y="2744597"/>
                  </a:lnTo>
                  <a:lnTo>
                    <a:pt x="2796171" y="2719527"/>
                  </a:lnTo>
                  <a:lnTo>
                    <a:pt x="2785338" y="2706954"/>
                  </a:lnTo>
                  <a:lnTo>
                    <a:pt x="2770568" y="2697289"/>
                  </a:lnTo>
                  <a:lnTo>
                    <a:pt x="2750223" y="2692438"/>
                  </a:lnTo>
                  <a:lnTo>
                    <a:pt x="2740368" y="2692590"/>
                  </a:lnTo>
                  <a:lnTo>
                    <a:pt x="2731198" y="2694267"/>
                  </a:lnTo>
                  <a:lnTo>
                    <a:pt x="2722651" y="2696895"/>
                  </a:lnTo>
                  <a:lnTo>
                    <a:pt x="2703830" y="2703728"/>
                  </a:lnTo>
                  <a:lnTo>
                    <a:pt x="2695003" y="2705265"/>
                  </a:lnTo>
                  <a:lnTo>
                    <a:pt x="2687142" y="2703614"/>
                  </a:lnTo>
                  <a:lnTo>
                    <a:pt x="2679192" y="2697886"/>
                  </a:lnTo>
                  <a:lnTo>
                    <a:pt x="2678785" y="2696235"/>
                  </a:lnTo>
                  <a:lnTo>
                    <a:pt x="2677185" y="2685796"/>
                  </a:lnTo>
                  <a:lnTo>
                    <a:pt x="2671254" y="2681313"/>
                  </a:lnTo>
                  <a:lnTo>
                    <a:pt x="2669781" y="2681541"/>
                  </a:lnTo>
                  <a:lnTo>
                    <a:pt x="2668371" y="2679941"/>
                  </a:lnTo>
                  <a:lnTo>
                    <a:pt x="2668727" y="2677172"/>
                  </a:lnTo>
                  <a:lnTo>
                    <a:pt x="2672842" y="2662682"/>
                  </a:lnTo>
                  <a:lnTo>
                    <a:pt x="2674048" y="2656421"/>
                  </a:lnTo>
                  <a:lnTo>
                    <a:pt x="2637383" y="2625648"/>
                  </a:lnTo>
                  <a:lnTo>
                    <a:pt x="2620975" y="2629166"/>
                  </a:lnTo>
                  <a:lnTo>
                    <a:pt x="2594267" y="2639453"/>
                  </a:lnTo>
                  <a:lnTo>
                    <a:pt x="2583243" y="2642679"/>
                  </a:lnTo>
                  <a:lnTo>
                    <a:pt x="2542781" y="2631935"/>
                  </a:lnTo>
                  <a:lnTo>
                    <a:pt x="2520645" y="2584564"/>
                  </a:lnTo>
                  <a:lnTo>
                    <a:pt x="2517216" y="2568092"/>
                  </a:lnTo>
                  <a:lnTo>
                    <a:pt x="2512555" y="2565641"/>
                  </a:lnTo>
                  <a:lnTo>
                    <a:pt x="2500172" y="2561132"/>
                  </a:lnTo>
                  <a:lnTo>
                    <a:pt x="2487536" y="2559558"/>
                  </a:lnTo>
                  <a:lnTo>
                    <a:pt x="2475001" y="2559913"/>
                  </a:lnTo>
                  <a:lnTo>
                    <a:pt x="2448483" y="2562529"/>
                  </a:lnTo>
                  <a:lnTo>
                    <a:pt x="2437231" y="2561996"/>
                  </a:lnTo>
                  <a:lnTo>
                    <a:pt x="2428557" y="2558377"/>
                  </a:lnTo>
                  <a:lnTo>
                    <a:pt x="2421902" y="2550490"/>
                  </a:lnTo>
                  <a:lnTo>
                    <a:pt x="2418880" y="2545105"/>
                  </a:lnTo>
                  <a:lnTo>
                    <a:pt x="2412034" y="2543187"/>
                  </a:lnTo>
                  <a:lnTo>
                    <a:pt x="2401278" y="2549220"/>
                  </a:lnTo>
                  <a:lnTo>
                    <a:pt x="2399347" y="2556027"/>
                  </a:lnTo>
                  <a:lnTo>
                    <a:pt x="2402370" y="2561437"/>
                  </a:lnTo>
                  <a:lnTo>
                    <a:pt x="2415756" y="2576855"/>
                  </a:lnTo>
                  <a:lnTo>
                    <a:pt x="2431770" y="2583688"/>
                  </a:lnTo>
                  <a:lnTo>
                    <a:pt x="2448864" y="2584881"/>
                  </a:lnTo>
                  <a:lnTo>
                    <a:pt x="2474150" y="2582430"/>
                  </a:lnTo>
                  <a:lnTo>
                    <a:pt x="2482469" y="2581897"/>
                  </a:lnTo>
                  <a:lnTo>
                    <a:pt x="2490317" y="2582151"/>
                  </a:lnTo>
                  <a:lnTo>
                    <a:pt x="2497594" y="2583599"/>
                  </a:lnTo>
                  <a:lnTo>
                    <a:pt x="2504021" y="2612301"/>
                  </a:lnTo>
                  <a:lnTo>
                    <a:pt x="2512441" y="2632176"/>
                  </a:lnTo>
                  <a:lnTo>
                    <a:pt x="2527731" y="2648712"/>
                  </a:lnTo>
                  <a:lnTo>
                    <a:pt x="2553690" y="2661920"/>
                  </a:lnTo>
                  <a:lnTo>
                    <a:pt x="2569807" y="2666022"/>
                  </a:lnTo>
                  <a:lnTo>
                    <a:pt x="2585313" y="2665171"/>
                  </a:lnTo>
                  <a:lnTo>
                    <a:pt x="2600096" y="2661145"/>
                  </a:lnTo>
                  <a:lnTo>
                    <a:pt x="2626957" y="2650744"/>
                  </a:lnTo>
                  <a:lnTo>
                    <a:pt x="2637040" y="2648115"/>
                  </a:lnTo>
                  <a:lnTo>
                    <a:pt x="2645105" y="2648242"/>
                  </a:lnTo>
                  <a:lnTo>
                    <a:pt x="2652014" y="2651544"/>
                  </a:lnTo>
                  <a:lnTo>
                    <a:pt x="2652001" y="2654541"/>
                  </a:lnTo>
                  <a:lnTo>
                    <a:pt x="2647797" y="2669768"/>
                  </a:lnTo>
                  <a:lnTo>
                    <a:pt x="2646819" y="2678607"/>
                  </a:lnTo>
                  <a:lnTo>
                    <a:pt x="2648381" y="2688056"/>
                  </a:lnTo>
                  <a:lnTo>
                    <a:pt x="2654046" y="2697530"/>
                  </a:lnTo>
                  <a:lnTo>
                    <a:pt x="2655595" y="2699296"/>
                  </a:lnTo>
                  <a:lnTo>
                    <a:pt x="2655786" y="2700528"/>
                  </a:lnTo>
                  <a:lnTo>
                    <a:pt x="2694279" y="2728531"/>
                  </a:lnTo>
                  <a:lnTo>
                    <a:pt x="2709570" y="2726321"/>
                  </a:lnTo>
                  <a:lnTo>
                    <a:pt x="2729573" y="2719171"/>
                  </a:lnTo>
                  <a:lnTo>
                    <a:pt x="2735948" y="2717139"/>
                  </a:lnTo>
                  <a:lnTo>
                    <a:pt x="2742209" y="2715857"/>
                  </a:lnTo>
                  <a:lnTo>
                    <a:pt x="2748432" y="2715679"/>
                  </a:lnTo>
                  <a:lnTo>
                    <a:pt x="2760497" y="2718371"/>
                  </a:lnTo>
                  <a:lnTo>
                    <a:pt x="2769628" y="2724239"/>
                  </a:lnTo>
                  <a:lnTo>
                    <a:pt x="2777236" y="2733179"/>
                  </a:lnTo>
                  <a:lnTo>
                    <a:pt x="2792755" y="2757754"/>
                  </a:lnTo>
                  <a:lnTo>
                    <a:pt x="2802864" y="2770441"/>
                  </a:lnTo>
                  <a:lnTo>
                    <a:pt x="2816402" y="2781719"/>
                  </a:lnTo>
                  <a:lnTo>
                    <a:pt x="2834652" y="2790152"/>
                  </a:lnTo>
                  <a:lnTo>
                    <a:pt x="2839212" y="2797352"/>
                  </a:lnTo>
                  <a:lnTo>
                    <a:pt x="2882912" y="2811627"/>
                  </a:lnTo>
                  <a:lnTo>
                    <a:pt x="2897568" y="2813291"/>
                  </a:lnTo>
                  <a:lnTo>
                    <a:pt x="2903436" y="2813291"/>
                  </a:lnTo>
                  <a:lnTo>
                    <a:pt x="2908490" y="2808859"/>
                  </a:lnTo>
                  <a:lnTo>
                    <a:pt x="2909836" y="2796489"/>
                  </a:lnTo>
                  <a:close/>
                </a:path>
                <a:path w="8260080" h="4874259">
                  <a:moveTo>
                    <a:pt x="3211042" y="3099574"/>
                  </a:moveTo>
                  <a:lnTo>
                    <a:pt x="3200158" y="3047885"/>
                  </a:lnTo>
                  <a:lnTo>
                    <a:pt x="3189782" y="3015475"/>
                  </a:lnTo>
                  <a:lnTo>
                    <a:pt x="3185033" y="2997377"/>
                  </a:lnTo>
                  <a:lnTo>
                    <a:pt x="3182213" y="2979026"/>
                  </a:lnTo>
                  <a:lnTo>
                    <a:pt x="3182239" y="2959989"/>
                  </a:lnTo>
                  <a:lnTo>
                    <a:pt x="3182493" y="2957042"/>
                  </a:lnTo>
                  <a:lnTo>
                    <a:pt x="3181235" y="2954350"/>
                  </a:lnTo>
                  <a:lnTo>
                    <a:pt x="3167430" y="2935224"/>
                  </a:lnTo>
                  <a:lnTo>
                    <a:pt x="3149625" y="2923476"/>
                  </a:lnTo>
                  <a:lnTo>
                    <a:pt x="3129597" y="2916707"/>
                  </a:lnTo>
                  <a:lnTo>
                    <a:pt x="3093758" y="2909582"/>
                  </a:lnTo>
                  <a:lnTo>
                    <a:pt x="3080105" y="2905683"/>
                  </a:lnTo>
                  <a:lnTo>
                    <a:pt x="3068828" y="2899740"/>
                  </a:lnTo>
                  <a:lnTo>
                    <a:pt x="3060535" y="2890634"/>
                  </a:lnTo>
                  <a:lnTo>
                    <a:pt x="3059061" y="2888132"/>
                  </a:lnTo>
                  <a:lnTo>
                    <a:pt x="3056534" y="2886710"/>
                  </a:lnTo>
                  <a:lnTo>
                    <a:pt x="3036201" y="2846032"/>
                  </a:lnTo>
                  <a:lnTo>
                    <a:pt x="3035960" y="2841891"/>
                  </a:lnTo>
                  <a:lnTo>
                    <a:pt x="3030486" y="2836418"/>
                  </a:lnTo>
                  <a:lnTo>
                    <a:pt x="3005975" y="2801442"/>
                  </a:lnTo>
                  <a:lnTo>
                    <a:pt x="2998940" y="2799054"/>
                  </a:lnTo>
                  <a:lnTo>
                    <a:pt x="2991078" y="2800108"/>
                  </a:lnTo>
                  <a:lnTo>
                    <a:pt x="2982061" y="2804617"/>
                  </a:lnTo>
                  <a:lnTo>
                    <a:pt x="2967634" y="2802750"/>
                  </a:lnTo>
                  <a:lnTo>
                    <a:pt x="2958477" y="2801239"/>
                  </a:lnTo>
                  <a:lnTo>
                    <a:pt x="2949752" y="2799143"/>
                  </a:lnTo>
                  <a:lnTo>
                    <a:pt x="2941510" y="2796146"/>
                  </a:lnTo>
                  <a:lnTo>
                    <a:pt x="2937764" y="2795155"/>
                  </a:lnTo>
                  <a:lnTo>
                    <a:pt x="2927769" y="2795663"/>
                  </a:lnTo>
                  <a:lnTo>
                    <a:pt x="2924505" y="2800718"/>
                  </a:lnTo>
                  <a:lnTo>
                    <a:pt x="2925051" y="2811488"/>
                  </a:lnTo>
                  <a:lnTo>
                    <a:pt x="2929115" y="2815336"/>
                  </a:lnTo>
                  <a:lnTo>
                    <a:pt x="2933776" y="2816606"/>
                  </a:lnTo>
                  <a:lnTo>
                    <a:pt x="2943809" y="2820162"/>
                  </a:lnTo>
                  <a:lnTo>
                    <a:pt x="2954007" y="2822625"/>
                  </a:lnTo>
                  <a:lnTo>
                    <a:pt x="2964243" y="2824340"/>
                  </a:lnTo>
                  <a:lnTo>
                    <a:pt x="2986367" y="2827236"/>
                  </a:lnTo>
                  <a:lnTo>
                    <a:pt x="2996476" y="2821394"/>
                  </a:lnTo>
                  <a:lnTo>
                    <a:pt x="3001124" y="2822867"/>
                  </a:lnTo>
                  <a:lnTo>
                    <a:pt x="3010814" y="2846032"/>
                  </a:lnTo>
                  <a:lnTo>
                    <a:pt x="3014675" y="2851073"/>
                  </a:lnTo>
                  <a:lnTo>
                    <a:pt x="3016656" y="2864662"/>
                  </a:lnTo>
                  <a:lnTo>
                    <a:pt x="3021266" y="2878912"/>
                  </a:lnTo>
                  <a:lnTo>
                    <a:pt x="3029737" y="2892539"/>
                  </a:lnTo>
                  <a:lnTo>
                    <a:pt x="3043313" y="2904274"/>
                  </a:lnTo>
                  <a:lnTo>
                    <a:pt x="3055836" y="2917291"/>
                  </a:lnTo>
                  <a:lnTo>
                    <a:pt x="3071215" y="2925597"/>
                  </a:lnTo>
                  <a:lnTo>
                    <a:pt x="3088119" y="2930677"/>
                  </a:lnTo>
                  <a:lnTo>
                    <a:pt x="3122384" y="2937433"/>
                  </a:lnTo>
                  <a:lnTo>
                    <a:pt x="3137687" y="2942082"/>
                  </a:lnTo>
                  <a:lnTo>
                    <a:pt x="3150514" y="2949524"/>
                  </a:lnTo>
                  <a:lnTo>
                    <a:pt x="3160217" y="2961259"/>
                  </a:lnTo>
                  <a:lnTo>
                    <a:pt x="3160585" y="2982468"/>
                  </a:lnTo>
                  <a:lnTo>
                    <a:pt x="3163798" y="3002559"/>
                  </a:lnTo>
                  <a:lnTo>
                    <a:pt x="3168866" y="3021812"/>
                  </a:lnTo>
                  <a:lnTo>
                    <a:pt x="3179114" y="3053880"/>
                  </a:lnTo>
                  <a:lnTo>
                    <a:pt x="3183115" y="3067545"/>
                  </a:lnTo>
                  <a:lnTo>
                    <a:pt x="3186430" y="3081540"/>
                  </a:lnTo>
                  <a:lnTo>
                    <a:pt x="3188678" y="3095917"/>
                  </a:lnTo>
                  <a:lnTo>
                    <a:pt x="3189287" y="3101505"/>
                  </a:lnTo>
                  <a:lnTo>
                    <a:pt x="3194012" y="3105683"/>
                  </a:lnTo>
                  <a:lnTo>
                    <a:pt x="3199523" y="3105683"/>
                  </a:lnTo>
                  <a:lnTo>
                    <a:pt x="3206712" y="3104959"/>
                  </a:lnTo>
                  <a:lnTo>
                    <a:pt x="3211042" y="3099574"/>
                  </a:lnTo>
                  <a:close/>
                </a:path>
                <a:path w="8260080" h="4874259">
                  <a:moveTo>
                    <a:pt x="3476752" y="3447567"/>
                  </a:moveTo>
                  <a:lnTo>
                    <a:pt x="3420694" y="3423894"/>
                  </a:lnTo>
                  <a:lnTo>
                    <a:pt x="3407994" y="3419640"/>
                  </a:lnTo>
                  <a:lnTo>
                    <a:pt x="3396869" y="3413874"/>
                  </a:lnTo>
                  <a:lnTo>
                    <a:pt x="3387890" y="3405784"/>
                  </a:lnTo>
                  <a:lnTo>
                    <a:pt x="3383216" y="3400006"/>
                  </a:lnTo>
                  <a:lnTo>
                    <a:pt x="3376193" y="3402495"/>
                  </a:lnTo>
                  <a:lnTo>
                    <a:pt x="3371278" y="3403130"/>
                  </a:lnTo>
                  <a:lnTo>
                    <a:pt x="3366147" y="3401682"/>
                  </a:lnTo>
                  <a:lnTo>
                    <a:pt x="3360470" y="3398482"/>
                  </a:lnTo>
                  <a:lnTo>
                    <a:pt x="3346881" y="3388830"/>
                  </a:lnTo>
                  <a:lnTo>
                    <a:pt x="3342868" y="3389312"/>
                  </a:lnTo>
                  <a:lnTo>
                    <a:pt x="3300514" y="3380079"/>
                  </a:lnTo>
                  <a:lnTo>
                    <a:pt x="3290214" y="3366998"/>
                  </a:lnTo>
                  <a:lnTo>
                    <a:pt x="3291865" y="3363176"/>
                  </a:lnTo>
                  <a:lnTo>
                    <a:pt x="3296615" y="3358362"/>
                  </a:lnTo>
                  <a:lnTo>
                    <a:pt x="3305276" y="3351695"/>
                  </a:lnTo>
                  <a:lnTo>
                    <a:pt x="3317214" y="3343059"/>
                  </a:lnTo>
                  <a:lnTo>
                    <a:pt x="3321596" y="3337585"/>
                  </a:lnTo>
                  <a:lnTo>
                    <a:pt x="3342475" y="3288423"/>
                  </a:lnTo>
                  <a:lnTo>
                    <a:pt x="3353562" y="3235363"/>
                  </a:lnTo>
                  <a:lnTo>
                    <a:pt x="3353739" y="3231362"/>
                  </a:lnTo>
                  <a:lnTo>
                    <a:pt x="3351187" y="3228225"/>
                  </a:lnTo>
                  <a:lnTo>
                    <a:pt x="3340849" y="3217176"/>
                  </a:lnTo>
                  <a:lnTo>
                    <a:pt x="3329444" y="3207347"/>
                  </a:lnTo>
                  <a:lnTo>
                    <a:pt x="3317341" y="3198418"/>
                  </a:lnTo>
                  <a:lnTo>
                    <a:pt x="3304971" y="3190036"/>
                  </a:lnTo>
                  <a:lnTo>
                    <a:pt x="3302241" y="3175393"/>
                  </a:lnTo>
                  <a:lnTo>
                    <a:pt x="3297237" y="3161538"/>
                  </a:lnTo>
                  <a:lnTo>
                    <a:pt x="3290735" y="3148558"/>
                  </a:lnTo>
                  <a:lnTo>
                    <a:pt x="3280435" y="3131591"/>
                  </a:lnTo>
                  <a:lnTo>
                    <a:pt x="3273920" y="3130181"/>
                  </a:lnTo>
                  <a:lnTo>
                    <a:pt x="3264128" y="3136379"/>
                  </a:lnTo>
                  <a:lnTo>
                    <a:pt x="3262668" y="3142881"/>
                  </a:lnTo>
                  <a:lnTo>
                    <a:pt x="3272637" y="3159264"/>
                  </a:lnTo>
                  <a:lnTo>
                    <a:pt x="3278505" y="3171139"/>
                  </a:lnTo>
                  <a:lnTo>
                    <a:pt x="3282607" y="3183394"/>
                  </a:lnTo>
                  <a:lnTo>
                    <a:pt x="3284207" y="3195942"/>
                  </a:lnTo>
                  <a:lnTo>
                    <a:pt x="3284258" y="3201530"/>
                  </a:lnTo>
                  <a:lnTo>
                    <a:pt x="3301873" y="3213303"/>
                  </a:lnTo>
                  <a:lnTo>
                    <a:pt x="3312795" y="3221113"/>
                  </a:lnTo>
                  <a:lnTo>
                    <a:pt x="3323069" y="3229445"/>
                  </a:lnTo>
                  <a:lnTo>
                    <a:pt x="3332264" y="3238500"/>
                  </a:lnTo>
                  <a:lnTo>
                    <a:pt x="3328505" y="3261398"/>
                  </a:lnTo>
                  <a:lnTo>
                    <a:pt x="3313277" y="3305378"/>
                  </a:lnTo>
                  <a:lnTo>
                    <a:pt x="3283191" y="3342170"/>
                  </a:lnTo>
                  <a:lnTo>
                    <a:pt x="3274085" y="3352127"/>
                  </a:lnTo>
                  <a:lnTo>
                    <a:pt x="3269234" y="3364814"/>
                  </a:lnTo>
                  <a:lnTo>
                    <a:pt x="3272269" y="3380486"/>
                  </a:lnTo>
                  <a:lnTo>
                    <a:pt x="3273234" y="3382124"/>
                  </a:lnTo>
                  <a:lnTo>
                    <a:pt x="3285947" y="3395408"/>
                  </a:lnTo>
                  <a:lnTo>
                    <a:pt x="3301974" y="3404781"/>
                  </a:lnTo>
                  <a:lnTo>
                    <a:pt x="3320618" y="3409950"/>
                  </a:lnTo>
                  <a:lnTo>
                    <a:pt x="3341179" y="3410623"/>
                  </a:lnTo>
                  <a:lnTo>
                    <a:pt x="3348609" y="3415868"/>
                  </a:lnTo>
                  <a:lnTo>
                    <a:pt x="3356762" y="3420503"/>
                  </a:lnTo>
                  <a:lnTo>
                    <a:pt x="3365919" y="3423615"/>
                  </a:lnTo>
                  <a:lnTo>
                    <a:pt x="3376066" y="3424034"/>
                  </a:lnTo>
                  <a:lnTo>
                    <a:pt x="3387801" y="3433102"/>
                  </a:lnTo>
                  <a:lnTo>
                    <a:pt x="3400945" y="3439515"/>
                  </a:lnTo>
                  <a:lnTo>
                    <a:pt x="3414966" y="3444163"/>
                  </a:lnTo>
                  <a:lnTo>
                    <a:pt x="3445548" y="3452164"/>
                  </a:lnTo>
                  <a:lnTo>
                    <a:pt x="3453104" y="3454679"/>
                  </a:lnTo>
                  <a:lnTo>
                    <a:pt x="3461626" y="3458387"/>
                  </a:lnTo>
                  <a:lnTo>
                    <a:pt x="3463201" y="3458730"/>
                  </a:lnTo>
                  <a:lnTo>
                    <a:pt x="3468649" y="3458730"/>
                  </a:lnTo>
                  <a:lnTo>
                    <a:pt x="3472383" y="3456533"/>
                  </a:lnTo>
                  <a:lnTo>
                    <a:pt x="3476752" y="3447567"/>
                  </a:lnTo>
                  <a:close/>
                </a:path>
                <a:path w="8260080" h="4874259">
                  <a:moveTo>
                    <a:pt x="4323639" y="649859"/>
                  </a:moveTo>
                  <a:lnTo>
                    <a:pt x="4316196" y="624827"/>
                  </a:lnTo>
                  <a:lnTo>
                    <a:pt x="4314609" y="615683"/>
                  </a:lnTo>
                  <a:lnTo>
                    <a:pt x="4314952" y="606209"/>
                  </a:lnTo>
                  <a:lnTo>
                    <a:pt x="4318178" y="596138"/>
                  </a:lnTo>
                  <a:lnTo>
                    <a:pt x="4320705" y="590778"/>
                  </a:lnTo>
                  <a:lnTo>
                    <a:pt x="4318393" y="584390"/>
                  </a:lnTo>
                  <a:lnTo>
                    <a:pt x="4307713" y="579348"/>
                  </a:lnTo>
                  <a:lnTo>
                    <a:pt x="4301312" y="581609"/>
                  </a:lnTo>
                  <a:lnTo>
                    <a:pt x="4298747" y="586968"/>
                  </a:lnTo>
                  <a:lnTo>
                    <a:pt x="4293819" y="602449"/>
                  </a:lnTo>
                  <a:lnTo>
                    <a:pt x="4293184" y="616585"/>
                  </a:lnTo>
                  <a:lnTo>
                    <a:pt x="4295191" y="629221"/>
                  </a:lnTo>
                  <a:lnTo>
                    <a:pt x="4298264" y="640168"/>
                  </a:lnTo>
                  <a:lnTo>
                    <a:pt x="4301985" y="652386"/>
                  </a:lnTo>
                  <a:lnTo>
                    <a:pt x="4301706" y="656945"/>
                  </a:lnTo>
                  <a:lnTo>
                    <a:pt x="4300105" y="666254"/>
                  </a:lnTo>
                  <a:lnTo>
                    <a:pt x="4296829" y="675144"/>
                  </a:lnTo>
                  <a:lnTo>
                    <a:pt x="4292295" y="683971"/>
                  </a:lnTo>
                  <a:lnTo>
                    <a:pt x="4281665" y="702081"/>
                  </a:lnTo>
                  <a:lnTo>
                    <a:pt x="4276483" y="711809"/>
                  </a:lnTo>
                  <a:lnTo>
                    <a:pt x="4271873" y="722452"/>
                  </a:lnTo>
                  <a:lnTo>
                    <a:pt x="4268254" y="734212"/>
                  </a:lnTo>
                  <a:lnTo>
                    <a:pt x="4263402" y="737222"/>
                  </a:lnTo>
                  <a:lnTo>
                    <a:pt x="4229874" y="756043"/>
                  </a:lnTo>
                  <a:lnTo>
                    <a:pt x="4209186" y="778967"/>
                  </a:lnTo>
                  <a:lnTo>
                    <a:pt x="4209186" y="781913"/>
                  </a:lnTo>
                  <a:lnTo>
                    <a:pt x="4202214" y="823455"/>
                  </a:lnTo>
                  <a:lnTo>
                    <a:pt x="4182211" y="856805"/>
                  </a:lnTo>
                  <a:lnTo>
                    <a:pt x="4151084" y="879868"/>
                  </a:lnTo>
                  <a:lnTo>
                    <a:pt x="4110736" y="890549"/>
                  </a:lnTo>
                  <a:lnTo>
                    <a:pt x="4104830" y="891044"/>
                  </a:lnTo>
                  <a:lnTo>
                    <a:pt x="4100449" y="896239"/>
                  </a:lnTo>
                  <a:lnTo>
                    <a:pt x="4101414" y="907732"/>
                  </a:lnTo>
                  <a:lnTo>
                    <a:pt x="4106113" y="911961"/>
                  </a:lnTo>
                  <a:lnTo>
                    <a:pt x="4111625" y="911961"/>
                  </a:lnTo>
                  <a:lnTo>
                    <a:pt x="4160304" y="899426"/>
                  </a:lnTo>
                  <a:lnTo>
                    <a:pt x="4197350" y="872515"/>
                  </a:lnTo>
                  <a:lnTo>
                    <a:pt x="4221518" y="833577"/>
                  </a:lnTo>
                  <a:lnTo>
                    <a:pt x="4230624" y="785012"/>
                  </a:lnTo>
                  <a:lnTo>
                    <a:pt x="4236872" y="777900"/>
                  </a:lnTo>
                  <a:lnTo>
                    <a:pt x="4244530" y="771956"/>
                  </a:lnTo>
                  <a:lnTo>
                    <a:pt x="4253217" y="766737"/>
                  </a:lnTo>
                  <a:lnTo>
                    <a:pt x="4277042" y="754341"/>
                  </a:lnTo>
                  <a:lnTo>
                    <a:pt x="4287545" y="747077"/>
                  </a:lnTo>
                  <a:lnTo>
                    <a:pt x="4311421" y="693724"/>
                  </a:lnTo>
                  <a:lnTo>
                    <a:pt x="4316869" y="682853"/>
                  </a:lnTo>
                  <a:lnTo>
                    <a:pt x="4320997" y="671144"/>
                  </a:lnTo>
                  <a:lnTo>
                    <a:pt x="4323105" y="658291"/>
                  </a:lnTo>
                  <a:lnTo>
                    <a:pt x="4323639" y="649859"/>
                  </a:lnTo>
                  <a:close/>
                </a:path>
                <a:path w="8260080" h="4874259">
                  <a:moveTo>
                    <a:pt x="4808461" y="1639493"/>
                  </a:moveTo>
                  <a:lnTo>
                    <a:pt x="4808283" y="1632724"/>
                  </a:lnTo>
                  <a:lnTo>
                    <a:pt x="4804016" y="1628660"/>
                  </a:lnTo>
                  <a:lnTo>
                    <a:pt x="4791519" y="1613573"/>
                  </a:lnTo>
                  <a:lnTo>
                    <a:pt x="4782312" y="1596237"/>
                  </a:lnTo>
                  <a:lnTo>
                    <a:pt x="4775225" y="1577213"/>
                  </a:lnTo>
                  <a:lnTo>
                    <a:pt x="4764849" y="1542427"/>
                  </a:lnTo>
                  <a:lnTo>
                    <a:pt x="4762500" y="1535315"/>
                  </a:lnTo>
                  <a:lnTo>
                    <a:pt x="4765154" y="1529753"/>
                  </a:lnTo>
                  <a:lnTo>
                    <a:pt x="4777359" y="1511693"/>
                  </a:lnTo>
                  <a:lnTo>
                    <a:pt x="4781740" y="1504518"/>
                  </a:lnTo>
                  <a:lnTo>
                    <a:pt x="4785588" y="1496910"/>
                  </a:lnTo>
                  <a:lnTo>
                    <a:pt x="4788586" y="1488694"/>
                  </a:lnTo>
                  <a:lnTo>
                    <a:pt x="4789322" y="1486115"/>
                  </a:lnTo>
                  <a:lnTo>
                    <a:pt x="4788751" y="1483499"/>
                  </a:lnTo>
                  <a:lnTo>
                    <a:pt x="4758118" y="1458302"/>
                  </a:lnTo>
                  <a:lnTo>
                    <a:pt x="4745152" y="1454353"/>
                  </a:lnTo>
                  <a:lnTo>
                    <a:pt x="4742612" y="1451673"/>
                  </a:lnTo>
                  <a:lnTo>
                    <a:pt x="4727740" y="1430909"/>
                  </a:lnTo>
                  <a:lnTo>
                    <a:pt x="4714595" y="1409750"/>
                  </a:lnTo>
                  <a:lnTo>
                    <a:pt x="4702492" y="1388135"/>
                  </a:lnTo>
                  <a:lnTo>
                    <a:pt x="4683277" y="1351864"/>
                  </a:lnTo>
                  <a:lnTo>
                    <a:pt x="4662589" y="1318171"/>
                  </a:lnTo>
                  <a:lnTo>
                    <a:pt x="4637405" y="1286471"/>
                  </a:lnTo>
                  <a:lnTo>
                    <a:pt x="4607661" y="1256766"/>
                  </a:lnTo>
                  <a:lnTo>
                    <a:pt x="4573321" y="1228991"/>
                  </a:lnTo>
                  <a:lnTo>
                    <a:pt x="4534306" y="1203121"/>
                  </a:lnTo>
                  <a:lnTo>
                    <a:pt x="4490580" y="1179118"/>
                  </a:lnTo>
                  <a:lnTo>
                    <a:pt x="4442079" y="1156957"/>
                  </a:lnTo>
                  <a:lnTo>
                    <a:pt x="4388751" y="1136599"/>
                  </a:lnTo>
                  <a:lnTo>
                    <a:pt x="4326839" y="1116888"/>
                  </a:lnTo>
                  <a:lnTo>
                    <a:pt x="4323296" y="1118438"/>
                  </a:lnTo>
                  <a:lnTo>
                    <a:pt x="4315993" y="1120622"/>
                  </a:lnTo>
                  <a:lnTo>
                    <a:pt x="4309110" y="1120825"/>
                  </a:lnTo>
                  <a:lnTo>
                    <a:pt x="4302137" y="1119619"/>
                  </a:lnTo>
                  <a:lnTo>
                    <a:pt x="4288358" y="1115834"/>
                  </a:lnTo>
                  <a:lnTo>
                    <a:pt x="4281690" y="1114323"/>
                  </a:lnTo>
                  <a:lnTo>
                    <a:pt x="4274477" y="1113256"/>
                  </a:lnTo>
                  <a:lnTo>
                    <a:pt x="4266654" y="1112850"/>
                  </a:lnTo>
                  <a:lnTo>
                    <a:pt x="4253979" y="1114031"/>
                  </a:lnTo>
                  <a:lnTo>
                    <a:pt x="4241609" y="1116672"/>
                  </a:lnTo>
                  <a:lnTo>
                    <a:pt x="4229493" y="1120254"/>
                  </a:lnTo>
                  <a:lnTo>
                    <a:pt x="4202138" y="1129436"/>
                  </a:lnTo>
                  <a:lnTo>
                    <a:pt x="4187037" y="1133221"/>
                  </a:lnTo>
                  <a:lnTo>
                    <a:pt x="4172242" y="1134427"/>
                  </a:lnTo>
                  <a:lnTo>
                    <a:pt x="4157700" y="1131836"/>
                  </a:lnTo>
                  <a:lnTo>
                    <a:pt x="4157535" y="1128991"/>
                  </a:lnTo>
                  <a:lnTo>
                    <a:pt x="4157535" y="1111745"/>
                  </a:lnTo>
                  <a:lnTo>
                    <a:pt x="4152760" y="1107033"/>
                  </a:lnTo>
                  <a:lnTo>
                    <a:pt x="4140885" y="1107097"/>
                  </a:lnTo>
                  <a:lnTo>
                    <a:pt x="4136161" y="1111923"/>
                  </a:lnTo>
                  <a:lnTo>
                    <a:pt x="4136098" y="1134872"/>
                  </a:lnTo>
                  <a:lnTo>
                    <a:pt x="4138358" y="1146695"/>
                  </a:lnTo>
                  <a:lnTo>
                    <a:pt x="4143260" y="1149019"/>
                  </a:lnTo>
                  <a:lnTo>
                    <a:pt x="4164660" y="1155255"/>
                  </a:lnTo>
                  <a:lnTo>
                    <a:pt x="4185488" y="1155052"/>
                  </a:lnTo>
                  <a:lnTo>
                    <a:pt x="4205528" y="1150696"/>
                  </a:lnTo>
                  <a:lnTo>
                    <a:pt x="4235539" y="1140764"/>
                  </a:lnTo>
                  <a:lnTo>
                    <a:pt x="4246245" y="1137539"/>
                  </a:lnTo>
                  <a:lnTo>
                    <a:pt x="4256748" y="1135240"/>
                  </a:lnTo>
                  <a:lnTo>
                    <a:pt x="4267111" y="1134224"/>
                  </a:lnTo>
                  <a:lnTo>
                    <a:pt x="4275061" y="1134071"/>
                  </a:lnTo>
                  <a:lnTo>
                    <a:pt x="4297350" y="1140447"/>
                  </a:lnTo>
                  <a:lnTo>
                    <a:pt x="4306722" y="1142085"/>
                  </a:lnTo>
                  <a:lnTo>
                    <a:pt x="4316908" y="1142072"/>
                  </a:lnTo>
                  <a:lnTo>
                    <a:pt x="4328045" y="1139532"/>
                  </a:lnTo>
                  <a:lnTo>
                    <a:pt x="4390352" y="1159840"/>
                  </a:lnTo>
                  <a:lnTo>
                    <a:pt x="4446727" y="1182179"/>
                  </a:lnTo>
                  <a:lnTo>
                    <a:pt x="4497248" y="1206627"/>
                  </a:lnTo>
                  <a:lnTo>
                    <a:pt x="4541964" y="1233208"/>
                  </a:lnTo>
                  <a:lnTo>
                    <a:pt x="4580966" y="1261973"/>
                  </a:lnTo>
                  <a:lnTo>
                    <a:pt x="4614329" y="1292987"/>
                  </a:lnTo>
                  <a:lnTo>
                    <a:pt x="4642116" y="1326273"/>
                  </a:lnTo>
                  <a:lnTo>
                    <a:pt x="4664418" y="1361897"/>
                  </a:lnTo>
                  <a:lnTo>
                    <a:pt x="4683620" y="1398168"/>
                  </a:lnTo>
                  <a:lnTo>
                    <a:pt x="4696231" y="1420622"/>
                  </a:lnTo>
                  <a:lnTo>
                    <a:pt x="4726305" y="1465478"/>
                  </a:lnTo>
                  <a:lnTo>
                    <a:pt x="4760963" y="1481505"/>
                  </a:lnTo>
                  <a:lnTo>
                    <a:pt x="4765243" y="1483220"/>
                  </a:lnTo>
                  <a:lnTo>
                    <a:pt x="4767008" y="1485900"/>
                  </a:lnTo>
                  <a:lnTo>
                    <a:pt x="4764367" y="1492885"/>
                  </a:lnTo>
                  <a:lnTo>
                    <a:pt x="4747463" y="1518234"/>
                  </a:lnTo>
                  <a:lnTo>
                    <a:pt x="4744034" y="1524419"/>
                  </a:lnTo>
                  <a:lnTo>
                    <a:pt x="4741100" y="1530972"/>
                  </a:lnTo>
                  <a:lnTo>
                    <a:pt x="4739691" y="1534655"/>
                  </a:lnTo>
                  <a:lnTo>
                    <a:pt x="4742980" y="1544434"/>
                  </a:lnTo>
                  <a:lnTo>
                    <a:pt x="4755210" y="1584769"/>
                  </a:lnTo>
                  <a:lnTo>
                    <a:pt x="4774196" y="1626120"/>
                  </a:lnTo>
                  <a:lnTo>
                    <a:pt x="4793996" y="1647088"/>
                  </a:lnTo>
                  <a:lnTo>
                    <a:pt x="4799482" y="1647088"/>
                  </a:lnTo>
                  <a:lnTo>
                    <a:pt x="4802289" y="1645970"/>
                  </a:lnTo>
                  <a:lnTo>
                    <a:pt x="4808461" y="1639493"/>
                  </a:lnTo>
                  <a:close/>
                </a:path>
                <a:path w="8260080" h="4874259">
                  <a:moveTo>
                    <a:pt x="5823674" y="38442"/>
                  </a:moveTo>
                  <a:lnTo>
                    <a:pt x="5821515" y="26352"/>
                  </a:lnTo>
                  <a:lnTo>
                    <a:pt x="5815622" y="22339"/>
                  </a:lnTo>
                  <a:lnTo>
                    <a:pt x="5809691" y="23431"/>
                  </a:lnTo>
                  <a:lnTo>
                    <a:pt x="5776620" y="28448"/>
                  </a:lnTo>
                  <a:lnTo>
                    <a:pt x="5743689" y="30530"/>
                  </a:lnTo>
                  <a:lnTo>
                    <a:pt x="5711774" y="27851"/>
                  </a:lnTo>
                  <a:lnTo>
                    <a:pt x="5681751" y="18592"/>
                  </a:lnTo>
                  <a:lnTo>
                    <a:pt x="5676684" y="16268"/>
                  </a:lnTo>
                  <a:lnTo>
                    <a:pt x="5671782" y="18948"/>
                  </a:lnTo>
                  <a:lnTo>
                    <a:pt x="5651398" y="25488"/>
                  </a:lnTo>
                  <a:lnTo>
                    <a:pt x="5630557" y="24561"/>
                  </a:lnTo>
                  <a:lnTo>
                    <a:pt x="5609196" y="18592"/>
                  </a:lnTo>
                  <a:lnTo>
                    <a:pt x="5587263" y="9956"/>
                  </a:lnTo>
                  <a:lnTo>
                    <a:pt x="5571807" y="3594"/>
                  </a:lnTo>
                  <a:lnTo>
                    <a:pt x="5561546" y="0"/>
                  </a:lnTo>
                  <a:lnTo>
                    <a:pt x="5517807" y="12484"/>
                  </a:lnTo>
                  <a:lnTo>
                    <a:pt x="5478704" y="30200"/>
                  </a:lnTo>
                  <a:lnTo>
                    <a:pt x="5446649" y="44970"/>
                  </a:lnTo>
                  <a:lnTo>
                    <a:pt x="5415000" y="55651"/>
                  </a:lnTo>
                  <a:lnTo>
                    <a:pt x="5383276" y="58610"/>
                  </a:lnTo>
                  <a:lnTo>
                    <a:pt x="5350992" y="50215"/>
                  </a:lnTo>
                  <a:lnTo>
                    <a:pt x="5325872" y="37998"/>
                  </a:lnTo>
                  <a:lnTo>
                    <a:pt x="5303825" y="40360"/>
                  </a:lnTo>
                  <a:lnTo>
                    <a:pt x="5284724" y="51587"/>
                  </a:lnTo>
                  <a:lnTo>
                    <a:pt x="5255057" y="78041"/>
                  </a:lnTo>
                  <a:lnTo>
                    <a:pt x="5243004" y="86601"/>
                  </a:lnTo>
                  <a:lnTo>
                    <a:pt x="5231295" y="90906"/>
                  </a:lnTo>
                  <a:lnTo>
                    <a:pt x="5218963" y="90246"/>
                  </a:lnTo>
                  <a:lnTo>
                    <a:pt x="5213997" y="88950"/>
                  </a:lnTo>
                  <a:lnTo>
                    <a:pt x="5209794" y="91897"/>
                  </a:lnTo>
                  <a:lnTo>
                    <a:pt x="5196319" y="104076"/>
                  </a:lnTo>
                  <a:lnTo>
                    <a:pt x="5186807" y="117868"/>
                  </a:lnTo>
                  <a:lnTo>
                    <a:pt x="5179987" y="132664"/>
                  </a:lnTo>
                  <a:lnTo>
                    <a:pt x="5170487" y="159296"/>
                  </a:lnTo>
                  <a:lnTo>
                    <a:pt x="5155184" y="154355"/>
                  </a:lnTo>
                  <a:lnTo>
                    <a:pt x="5143614" y="148615"/>
                  </a:lnTo>
                  <a:lnTo>
                    <a:pt x="5136261" y="141528"/>
                  </a:lnTo>
                  <a:lnTo>
                    <a:pt x="5133619" y="132499"/>
                  </a:lnTo>
                  <a:lnTo>
                    <a:pt x="5133543" y="126873"/>
                  </a:lnTo>
                  <a:lnTo>
                    <a:pt x="5128958" y="123596"/>
                  </a:lnTo>
                  <a:lnTo>
                    <a:pt x="5104993" y="111645"/>
                  </a:lnTo>
                  <a:lnTo>
                    <a:pt x="5080457" y="107391"/>
                  </a:lnTo>
                  <a:lnTo>
                    <a:pt x="5056048" y="108216"/>
                  </a:lnTo>
                  <a:lnTo>
                    <a:pt x="5013617" y="114173"/>
                  </a:lnTo>
                  <a:lnTo>
                    <a:pt x="4995469" y="115417"/>
                  </a:lnTo>
                  <a:lnTo>
                    <a:pt x="4978197" y="113830"/>
                  </a:lnTo>
                  <a:lnTo>
                    <a:pt x="4961991" y="108026"/>
                  </a:lnTo>
                  <a:lnTo>
                    <a:pt x="4958943" y="106387"/>
                  </a:lnTo>
                  <a:lnTo>
                    <a:pt x="4955489" y="106768"/>
                  </a:lnTo>
                  <a:lnTo>
                    <a:pt x="4945659" y="108978"/>
                  </a:lnTo>
                  <a:lnTo>
                    <a:pt x="4936045" y="113271"/>
                  </a:lnTo>
                  <a:lnTo>
                    <a:pt x="4926673" y="119646"/>
                  </a:lnTo>
                  <a:lnTo>
                    <a:pt x="4917592" y="128079"/>
                  </a:lnTo>
                  <a:lnTo>
                    <a:pt x="4915217" y="129070"/>
                  </a:lnTo>
                  <a:lnTo>
                    <a:pt x="4912804" y="129489"/>
                  </a:lnTo>
                  <a:lnTo>
                    <a:pt x="4911153" y="129413"/>
                  </a:lnTo>
                  <a:lnTo>
                    <a:pt x="4911966" y="123532"/>
                  </a:lnTo>
                  <a:lnTo>
                    <a:pt x="4912284" y="117462"/>
                  </a:lnTo>
                  <a:lnTo>
                    <a:pt x="4901793" y="73964"/>
                  </a:lnTo>
                  <a:lnTo>
                    <a:pt x="4873828" y="45935"/>
                  </a:lnTo>
                  <a:lnTo>
                    <a:pt x="4860722" y="42316"/>
                  </a:lnTo>
                  <a:lnTo>
                    <a:pt x="4836553" y="44297"/>
                  </a:lnTo>
                  <a:lnTo>
                    <a:pt x="4812398" y="55600"/>
                  </a:lnTo>
                  <a:lnTo>
                    <a:pt x="4790300" y="74752"/>
                  </a:lnTo>
                  <a:lnTo>
                    <a:pt x="4772317" y="100228"/>
                  </a:lnTo>
                  <a:lnTo>
                    <a:pt x="4740300" y="105575"/>
                  </a:lnTo>
                  <a:lnTo>
                    <a:pt x="4716450" y="122161"/>
                  </a:lnTo>
                  <a:lnTo>
                    <a:pt x="4698568" y="145338"/>
                  </a:lnTo>
                  <a:lnTo>
                    <a:pt x="4684522" y="170408"/>
                  </a:lnTo>
                  <a:lnTo>
                    <a:pt x="4678515" y="181838"/>
                  </a:lnTo>
                  <a:lnTo>
                    <a:pt x="4675441" y="187159"/>
                  </a:lnTo>
                  <a:lnTo>
                    <a:pt x="4640973" y="208915"/>
                  </a:lnTo>
                  <a:lnTo>
                    <a:pt x="4631321" y="231025"/>
                  </a:lnTo>
                  <a:lnTo>
                    <a:pt x="4625924" y="244144"/>
                  </a:lnTo>
                  <a:lnTo>
                    <a:pt x="4620095" y="253365"/>
                  </a:lnTo>
                  <a:lnTo>
                    <a:pt x="4612525" y="258762"/>
                  </a:lnTo>
                  <a:lnTo>
                    <a:pt x="4601908" y="260438"/>
                  </a:lnTo>
                  <a:lnTo>
                    <a:pt x="4594669" y="260286"/>
                  </a:lnTo>
                  <a:lnTo>
                    <a:pt x="4591570" y="266827"/>
                  </a:lnTo>
                  <a:lnTo>
                    <a:pt x="4586706" y="274116"/>
                  </a:lnTo>
                  <a:lnTo>
                    <a:pt x="4579925" y="280263"/>
                  </a:lnTo>
                  <a:lnTo>
                    <a:pt x="4571797" y="285724"/>
                  </a:lnTo>
                  <a:lnTo>
                    <a:pt x="4551413" y="297510"/>
                  </a:lnTo>
                  <a:lnTo>
                    <a:pt x="4549622" y="304317"/>
                  </a:lnTo>
                  <a:lnTo>
                    <a:pt x="4554804" y="313156"/>
                  </a:lnTo>
                  <a:lnTo>
                    <a:pt x="4558525" y="315125"/>
                  </a:lnTo>
                  <a:lnTo>
                    <a:pt x="4564240" y="315125"/>
                  </a:lnTo>
                  <a:lnTo>
                    <a:pt x="4600981" y="291376"/>
                  </a:lnTo>
                  <a:lnTo>
                    <a:pt x="4608271" y="282435"/>
                  </a:lnTo>
                  <a:lnTo>
                    <a:pt x="4626305" y="276961"/>
                  </a:lnTo>
                  <a:lnTo>
                    <a:pt x="4638535" y="266179"/>
                  </a:lnTo>
                  <a:lnTo>
                    <a:pt x="4646587" y="252603"/>
                  </a:lnTo>
                  <a:lnTo>
                    <a:pt x="4655591" y="229755"/>
                  </a:lnTo>
                  <a:lnTo>
                    <a:pt x="4659350" y="221526"/>
                  </a:lnTo>
                  <a:lnTo>
                    <a:pt x="4663859" y="214553"/>
                  </a:lnTo>
                  <a:lnTo>
                    <a:pt x="4669561" y="209359"/>
                  </a:lnTo>
                  <a:lnTo>
                    <a:pt x="4670145" y="209169"/>
                  </a:lnTo>
                  <a:lnTo>
                    <a:pt x="4681398" y="209677"/>
                  </a:lnTo>
                  <a:lnTo>
                    <a:pt x="4689716" y="206514"/>
                  </a:lnTo>
                  <a:lnTo>
                    <a:pt x="4694885" y="197954"/>
                  </a:lnTo>
                  <a:lnTo>
                    <a:pt x="4717250" y="157226"/>
                  </a:lnTo>
                  <a:lnTo>
                    <a:pt x="4732274" y="137629"/>
                  </a:lnTo>
                  <a:lnTo>
                    <a:pt x="4751540" y="125158"/>
                  </a:lnTo>
                  <a:lnTo>
                    <a:pt x="4777321" y="123037"/>
                  </a:lnTo>
                  <a:lnTo>
                    <a:pt x="4785449" y="124155"/>
                  </a:lnTo>
                  <a:lnTo>
                    <a:pt x="4788916" y="116713"/>
                  </a:lnTo>
                  <a:lnTo>
                    <a:pt x="4802759" y="94373"/>
                  </a:lnTo>
                  <a:lnTo>
                    <a:pt x="4820221" y="77165"/>
                  </a:lnTo>
                  <a:lnTo>
                    <a:pt x="4839246" y="66649"/>
                  </a:lnTo>
                  <a:lnTo>
                    <a:pt x="4857775" y="64350"/>
                  </a:lnTo>
                  <a:lnTo>
                    <a:pt x="4870780" y="69697"/>
                  </a:lnTo>
                  <a:lnTo>
                    <a:pt x="4879873" y="80175"/>
                  </a:lnTo>
                  <a:lnTo>
                    <a:pt x="4885741" y="93560"/>
                  </a:lnTo>
                  <a:lnTo>
                    <a:pt x="4889106" y="107645"/>
                  </a:lnTo>
                  <a:lnTo>
                    <a:pt x="4891024" y="118795"/>
                  </a:lnTo>
                  <a:lnTo>
                    <a:pt x="4889017" y="125615"/>
                  </a:lnTo>
                  <a:lnTo>
                    <a:pt x="4888547" y="128765"/>
                  </a:lnTo>
                  <a:lnTo>
                    <a:pt x="4888547" y="132803"/>
                  </a:lnTo>
                  <a:lnTo>
                    <a:pt x="4890173" y="137769"/>
                  </a:lnTo>
                  <a:lnTo>
                    <a:pt x="4894681" y="145834"/>
                  </a:lnTo>
                  <a:lnTo>
                    <a:pt x="4896917" y="147320"/>
                  </a:lnTo>
                  <a:lnTo>
                    <a:pt x="4904067" y="150622"/>
                  </a:lnTo>
                  <a:lnTo>
                    <a:pt x="4912118" y="151676"/>
                  </a:lnTo>
                  <a:lnTo>
                    <a:pt x="4920704" y="150482"/>
                  </a:lnTo>
                  <a:lnTo>
                    <a:pt x="4929429" y="147040"/>
                  </a:lnTo>
                  <a:lnTo>
                    <a:pt x="4932527" y="144653"/>
                  </a:lnTo>
                  <a:lnTo>
                    <a:pt x="4938204" y="138988"/>
                  </a:lnTo>
                  <a:lnTo>
                    <a:pt x="4943868" y="134543"/>
                  </a:lnTo>
                  <a:lnTo>
                    <a:pt x="4949469" y="131356"/>
                  </a:lnTo>
                  <a:lnTo>
                    <a:pt x="4955019" y="129400"/>
                  </a:lnTo>
                  <a:lnTo>
                    <a:pt x="4974983" y="135890"/>
                  </a:lnTo>
                  <a:lnTo>
                    <a:pt x="4995253" y="137655"/>
                  </a:lnTo>
                  <a:lnTo>
                    <a:pt x="5015623" y="136309"/>
                  </a:lnTo>
                  <a:lnTo>
                    <a:pt x="5056048" y="130556"/>
                  </a:lnTo>
                  <a:lnTo>
                    <a:pt x="5075542" y="129425"/>
                  </a:lnTo>
                  <a:lnTo>
                    <a:pt x="5094211" y="131686"/>
                  </a:lnTo>
                  <a:lnTo>
                    <a:pt x="5111928" y="138988"/>
                  </a:lnTo>
                  <a:lnTo>
                    <a:pt x="5120183" y="157162"/>
                  </a:lnTo>
                  <a:lnTo>
                    <a:pt x="5135105" y="169367"/>
                  </a:lnTo>
                  <a:lnTo>
                    <a:pt x="5152301" y="177012"/>
                  </a:lnTo>
                  <a:lnTo>
                    <a:pt x="5169001" y="181914"/>
                  </a:lnTo>
                  <a:lnTo>
                    <a:pt x="5174183" y="181800"/>
                  </a:lnTo>
                  <a:lnTo>
                    <a:pt x="5180355" y="179933"/>
                  </a:lnTo>
                  <a:lnTo>
                    <a:pt x="5187416" y="176872"/>
                  </a:lnTo>
                  <a:lnTo>
                    <a:pt x="5191493" y="166878"/>
                  </a:lnTo>
                  <a:lnTo>
                    <a:pt x="5199875" y="142836"/>
                  </a:lnTo>
                  <a:lnTo>
                    <a:pt x="5204688" y="131635"/>
                  </a:lnTo>
                  <a:lnTo>
                    <a:pt x="5210784" y="121589"/>
                  </a:lnTo>
                  <a:lnTo>
                    <a:pt x="5218912" y="112903"/>
                  </a:lnTo>
                  <a:lnTo>
                    <a:pt x="5238432" y="112115"/>
                  </a:lnTo>
                  <a:lnTo>
                    <a:pt x="5255514" y="105016"/>
                  </a:lnTo>
                  <a:lnTo>
                    <a:pt x="5270474" y="94170"/>
                  </a:lnTo>
                  <a:lnTo>
                    <a:pt x="5298821" y="68694"/>
                  </a:lnTo>
                  <a:lnTo>
                    <a:pt x="5311686" y="60998"/>
                  </a:lnTo>
                  <a:lnTo>
                    <a:pt x="5324132" y="60401"/>
                  </a:lnTo>
                  <a:lnTo>
                    <a:pt x="5337924" y="68237"/>
                  </a:lnTo>
                  <a:lnTo>
                    <a:pt x="5340185" y="69697"/>
                  </a:lnTo>
                  <a:lnTo>
                    <a:pt x="5379478" y="80746"/>
                  </a:lnTo>
                  <a:lnTo>
                    <a:pt x="5417007" y="78066"/>
                  </a:lnTo>
                  <a:lnTo>
                    <a:pt x="5453177" y="66344"/>
                  </a:lnTo>
                  <a:lnTo>
                    <a:pt x="5488356" y="50228"/>
                  </a:lnTo>
                  <a:lnTo>
                    <a:pt x="5505932" y="41884"/>
                  </a:lnTo>
                  <a:lnTo>
                    <a:pt x="5523725" y="34086"/>
                  </a:lnTo>
                  <a:lnTo>
                    <a:pt x="5541645" y="27533"/>
                  </a:lnTo>
                  <a:lnTo>
                    <a:pt x="5559615" y="22898"/>
                  </a:lnTo>
                  <a:lnTo>
                    <a:pt x="5565940" y="25222"/>
                  </a:lnTo>
                  <a:lnTo>
                    <a:pt x="5602097" y="39649"/>
                  </a:lnTo>
                  <a:lnTo>
                    <a:pt x="5626519" y="46418"/>
                  </a:lnTo>
                  <a:lnTo>
                    <a:pt x="5651754" y="47840"/>
                  </a:lnTo>
                  <a:lnTo>
                    <a:pt x="5677497" y="40970"/>
                  </a:lnTo>
                  <a:lnTo>
                    <a:pt x="5710364" y="50190"/>
                  </a:lnTo>
                  <a:lnTo>
                    <a:pt x="5744476" y="52768"/>
                  </a:lnTo>
                  <a:lnTo>
                    <a:pt x="5779122" y="50533"/>
                  </a:lnTo>
                  <a:lnTo>
                    <a:pt x="5813615" y="45300"/>
                  </a:lnTo>
                  <a:lnTo>
                    <a:pt x="5819660" y="44221"/>
                  </a:lnTo>
                  <a:lnTo>
                    <a:pt x="5823674" y="38442"/>
                  </a:lnTo>
                  <a:close/>
                </a:path>
                <a:path w="8260080" h="4874259">
                  <a:moveTo>
                    <a:pt x="6755016" y="3295358"/>
                  </a:moveTo>
                  <a:lnTo>
                    <a:pt x="6747370" y="3285566"/>
                  </a:lnTo>
                  <a:lnTo>
                    <a:pt x="6732257" y="3268268"/>
                  </a:lnTo>
                  <a:lnTo>
                    <a:pt x="6725996" y="3260433"/>
                  </a:lnTo>
                  <a:lnTo>
                    <a:pt x="6720535" y="3252292"/>
                  </a:lnTo>
                  <a:lnTo>
                    <a:pt x="6716204" y="3243580"/>
                  </a:lnTo>
                  <a:lnTo>
                    <a:pt x="6714337" y="3238995"/>
                  </a:lnTo>
                  <a:lnTo>
                    <a:pt x="6709651" y="3237369"/>
                  </a:lnTo>
                  <a:lnTo>
                    <a:pt x="6682664" y="3205022"/>
                  </a:lnTo>
                  <a:lnTo>
                    <a:pt x="6686347" y="3190100"/>
                  </a:lnTo>
                  <a:lnTo>
                    <a:pt x="6693205" y="3174200"/>
                  </a:lnTo>
                  <a:lnTo>
                    <a:pt x="6710693" y="3140456"/>
                  </a:lnTo>
                  <a:lnTo>
                    <a:pt x="6704431" y="3134817"/>
                  </a:lnTo>
                  <a:lnTo>
                    <a:pt x="6694246" y="3126448"/>
                  </a:lnTo>
                  <a:lnTo>
                    <a:pt x="6683438" y="3118777"/>
                  </a:lnTo>
                  <a:lnTo>
                    <a:pt x="6672288" y="3111627"/>
                  </a:lnTo>
                  <a:lnTo>
                    <a:pt x="6647053" y="3096222"/>
                  </a:lnTo>
                  <a:lnTo>
                    <a:pt x="6633794" y="3087420"/>
                  </a:lnTo>
                  <a:lnTo>
                    <a:pt x="6621729" y="3077908"/>
                  </a:lnTo>
                  <a:lnTo>
                    <a:pt x="6611252" y="3067240"/>
                  </a:lnTo>
                  <a:lnTo>
                    <a:pt x="6611252" y="3060217"/>
                  </a:lnTo>
                  <a:lnTo>
                    <a:pt x="6610007" y="3053334"/>
                  </a:lnTo>
                  <a:lnTo>
                    <a:pt x="6582003" y="3025152"/>
                  </a:lnTo>
                  <a:lnTo>
                    <a:pt x="6571729" y="3023285"/>
                  </a:lnTo>
                  <a:lnTo>
                    <a:pt x="6563957" y="3024632"/>
                  </a:lnTo>
                  <a:lnTo>
                    <a:pt x="6557683" y="3026587"/>
                  </a:lnTo>
                  <a:lnTo>
                    <a:pt x="6551828" y="3028975"/>
                  </a:lnTo>
                  <a:lnTo>
                    <a:pt x="6537160" y="3035808"/>
                  </a:lnTo>
                  <a:lnTo>
                    <a:pt x="6532727" y="3036976"/>
                  </a:lnTo>
                  <a:lnTo>
                    <a:pt x="6515214" y="3027248"/>
                  </a:lnTo>
                  <a:lnTo>
                    <a:pt x="6497180" y="3023539"/>
                  </a:lnTo>
                  <a:lnTo>
                    <a:pt x="6479121" y="3023832"/>
                  </a:lnTo>
                  <a:lnTo>
                    <a:pt x="6447523" y="3027870"/>
                  </a:lnTo>
                  <a:lnTo>
                    <a:pt x="6433985" y="3028569"/>
                  </a:lnTo>
                  <a:lnTo>
                    <a:pt x="6421082" y="3027057"/>
                  </a:lnTo>
                  <a:lnTo>
                    <a:pt x="6409309" y="3022409"/>
                  </a:lnTo>
                  <a:lnTo>
                    <a:pt x="6405715" y="3019450"/>
                  </a:lnTo>
                  <a:lnTo>
                    <a:pt x="6404356" y="3019590"/>
                  </a:lnTo>
                  <a:lnTo>
                    <a:pt x="6403721" y="3019209"/>
                  </a:lnTo>
                  <a:lnTo>
                    <a:pt x="6401168" y="3019895"/>
                  </a:lnTo>
                  <a:lnTo>
                    <a:pt x="6398819" y="3020110"/>
                  </a:lnTo>
                  <a:lnTo>
                    <a:pt x="6398387" y="3020631"/>
                  </a:lnTo>
                  <a:lnTo>
                    <a:pt x="6396977" y="3020999"/>
                  </a:lnTo>
                  <a:lnTo>
                    <a:pt x="6394424" y="3025419"/>
                  </a:lnTo>
                  <a:lnTo>
                    <a:pt x="6367361" y="3059607"/>
                  </a:lnTo>
                  <a:lnTo>
                    <a:pt x="6352553" y="3102559"/>
                  </a:lnTo>
                  <a:lnTo>
                    <a:pt x="6353988" y="3112554"/>
                  </a:lnTo>
                  <a:lnTo>
                    <a:pt x="6356401" y="3122015"/>
                  </a:lnTo>
                  <a:lnTo>
                    <a:pt x="6364567" y="3147441"/>
                  </a:lnTo>
                  <a:lnTo>
                    <a:pt x="6364948" y="3161588"/>
                  </a:lnTo>
                  <a:lnTo>
                    <a:pt x="6357340" y="3182607"/>
                  </a:lnTo>
                  <a:lnTo>
                    <a:pt x="6355169" y="3190976"/>
                  </a:lnTo>
                  <a:lnTo>
                    <a:pt x="6354280" y="3200019"/>
                  </a:lnTo>
                  <a:lnTo>
                    <a:pt x="6355499" y="3209696"/>
                  </a:lnTo>
                  <a:lnTo>
                    <a:pt x="6350851" y="3218865"/>
                  </a:lnTo>
                  <a:lnTo>
                    <a:pt x="6349695" y="3227959"/>
                  </a:lnTo>
                  <a:lnTo>
                    <a:pt x="6350736" y="3236518"/>
                  </a:lnTo>
                  <a:lnTo>
                    <a:pt x="6355143" y="3252851"/>
                  </a:lnTo>
                  <a:lnTo>
                    <a:pt x="6354889" y="3256216"/>
                  </a:lnTo>
                  <a:lnTo>
                    <a:pt x="6347104" y="3263709"/>
                  </a:lnTo>
                  <a:lnTo>
                    <a:pt x="6342875" y="3273577"/>
                  </a:lnTo>
                  <a:lnTo>
                    <a:pt x="6343878" y="3277260"/>
                  </a:lnTo>
                  <a:lnTo>
                    <a:pt x="6348222" y="3299726"/>
                  </a:lnTo>
                  <a:lnTo>
                    <a:pt x="6349797" y="3322612"/>
                  </a:lnTo>
                  <a:lnTo>
                    <a:pt x="6349505" y="3345662"/>
                  </a:lnTo>
                  <a:lnTo>
                    <a:pt x="6346939" y="3396627"/>
                  </a:lnTo>
                  <a:lnTo>
                    <a:pt x="6347193" y="3424859"/>
                  </a:lnTo>
                  <a:lnTo>
                    <a:pt x="6350711" y="3452977"/>
                  </a:lnTo>
                  <a:lnTo>
                    <a:pt x="6359131" y="3480714"/>
                  </a:lnTo>
                  <a:lnTo>
                    <a:pt x="6361341" y="3485997"/>
                  </a:lnTo>
                  <a:lnTo>
                    <a:pt x="6372555" y="3502507"/>
                  </a:lnTo>
                  <a:lnTo>
                    <a:pt x="6374041" y="3506571"/>
                  </a:lnTo>
                  <a:lnTo>
                    <a:pt x="6376924" y="3522751"/>
                  </a:lnTo>
                  <a:lnTo>
                    <a:pt x="6375095" y="3539718"/>
                  </a:lnTo>
                  <a:lnTo>
                    <a:pt x="6370066" y="3557397"/>
                  </a:lnTo>
                  <a:lnTo>
                    <a:pt x="6359017" y="3587140"/>
                  </a:lnTo>
                  <a:lnTo>
                    <a:pt x="6354978" y="3598761"/>
                  </a:lnTo>
                  <a:lnTo>
                    <a:pt x="6351587" y="3610546"/>
                  </a:lnTo>
                  <a:lnTo>
                    <a:pt x="6348692" y="3625697"/>
                  </a:lnTo>
                  <a:lnTo>
                    <a:pt x="6347536" y="3643172"/>
                  </a:lnTo>
                  <a:lnTo>
                    <a:pt x="6346774" y="3647300"/>
                  </a:lnTo>
                  <a:lnTo>
                    <a:pt x="6335115" y="3653942"/>
                  </a:lnTo>
                  <a:lnTo>
                    <a:pt x="6335420" y="3660584"/>
                  </a:lnTo>
                  <a:lnTo>
                    <a:pt x="6332474" y="3689223"/>
                  </a:lnTo>
                  <a:lnTo>
                    <a:pt x="6322517" y="3715524"/>
                  </a:lnTo>
                  <a:lnTo>
                    <a:pt x="6307721" y="3740493"/>
                  </a:lnTo>
                  <a:lnTo>
                    <a:pt x="6275565" y="3785692"/>
                  </a:lnTo>
                  <a:lnTo>
                    <a:pt x="6261887" y="3807053"/>
                  </a:lnTo>
                  <a:lnTo>
                    <a:pt x="6250470" y="3829774"/>
                  </a:lnTo>
                  <a:lnTo>
                    <a:pt x="6242545" y="3854335"/>
                  </a:lnTo>
                  <a:lnTo>
                    <a:pt x="6230594" y="3862476"/>
                  </a:lnTo>
                  <a:lnTo>
                    <a:pt x="6220523" y="3871430"/>
                  </a:lnTo>
                  <a:lnTo>
                    <a:pt x="6212014" y="3880764"/>
                  </a:lnTo>
                  <a:lnTo>
                    <a:pt x="6209589" y="3883914"/>
                  </a:lnTo>
                  <a:lnTo>
                    <a:pt x="6203620" y="3882123"/>
                  </a:lnTo>
                  <a:lnTo>
                    <a:pt x="6188913" y="3882009"/>
                  </a:lnTo>
                  <a:lnTo>
                    <a:pt x="6174524" y="3884663"/>
                  </a:lnTo>
                  <a:lnTo>
                    <a:pt x="6144107" y="3892969"/>
                  </a:lnTo>
                  <a:lnTo>
                    <a:pt x="6132322" y="3893540"/>
                  </a:lnTo>
                  <a:lnTo>
                    <a:pt x="6124003" y="3888714"/>
                  </a:lnTo>
                  <a:lnTo>
                    <a:pt x="6117793" y="3876929"/>
                  </a:lnTo>
                  <a:lnTo>
                    <a:pt x="6114427" y="3867480"/>
                  </a:lnTo>
                  <a:lnTo>
                    <a:pt x="6097829" y="3871531"/>
                  </a:lnTo>
                  <a:lnTo>
                    <a:pt x="6092990" y="3868623"/>
                  </a:lnTo>
                  <a:lnTo>
                    <a:pt x="6073432" y="3855770"/>
                  </a:lnTo>
                  <a:lnTo>
                    <a:pt x="6065875" y="3854018"/>
                  </a:lnTo>
                  <a:lnTo>
                    <a:pt x="6027153" y="3862641"/>
                  </a:lnTo>
                  <a:lnTo>
                    <a:pt x="6011126" y="3876929"/>
                  </a:lnTo>
                  <a:lnTo>
                    <a:pt x="6007201" y="3880104"/>
                  </a:lnTo>
                  <a:lnTo>
                    <a:pt x="5996876" y="3869563"/>
                  </a:lnTo>
                  <a:lnTo>
                    <a:pt x="5986488" y="3863124"/>
                  </a:lnTo>
                  <a:lnTo>
                    <a:pt x="5975985" y="3859390"/>
                  </a:lnTo>
                  <a:lnTo>
                    <a:pt x="5957328" y="3855351"/>
                  </a:lnTo>
                  <a:lnTo>
                    <a:pt x="5952871" y="3854158"/>
                  </a:lnTo>
                  <a:lnTo>
                    <a:pt x="5945594" y="3851732"/>
                  </a:lnTo>
                  <a:lnTo>
                    <a:pt x="5938863" y="3848671"/>
                  </a:lnTo>
                  <a:lnTo>
                    <a:pt x="5932449" y="3845141"/>
                  </a:lnTo>
                  <a:lnTo>
                    <a:pt x="5915266" y="3835006"/>
                  </a:lnTo>
                  <a:lnTo>
                    <a:pt x="5903112" y="3829431"/>
                  </a:lnTo>
                  <a:lnTo>
                    <a:pt x="5889041" y="3825798"/>
                  </a:lnTo>
                  <a:lnTo>
                    <a:pt x="5872442" y="3825303"/>
                  </a:lnTo>
                  <a:lnTo>
                    <a:pt x="5854014" y="3830155"/>
                  </a:lnTo>
                  <a:lnTo>
                    <a:pt x="5837720" y="3830612"/>
                  </a:lnTo>
                  <a:lnTo>
                    <a:pt x="5782945" y="3808831"/>
                  </a:lnTo>
                  <a:lnTo>
                    <a:pt x="5752046" y="3776103"/>
                  </a:lnTo>
                  <a:lnTo>
                    <a:pt x="5742762" y="3755059"/>
                  </a:lnTo>
                  <a:lnTo>
                    <a:pt x="5740603" y="3753027"/>
                  </a:lnTo>
                  <a:lnTo>
                    <a:pt x="5739219" y="3751249"/>
                  </a:lnTo>
                  <a:lnTo>
                    <a:pt x="5738609" y="3747363"/>
                  </a:lnTo>
                  <a:lnTo>
                    <a:pt x="5740705" y="3740315"/>
                  </a:lnTo>
                  <a:lnTo>
                    <a:pt x="5747423" y="3729088"/>
                  </a:lnTo>
                  <a:lnTo>
                    <a:pt x="5752020" y="3722624"/>
                  </a:lnTo>
                  <a:lnTo>
                    <a:pt x="5747385" y="3716159"/>
                  </a:lnTo>
                  <a:lnTo>
                    <a:pt x="5743778" y="3710330"/>
                  </a:lnTo>
                  <a:lnTo>
                    <a:pt x="5740717" y="3703929"/>
                  </a:lnTo>
                  <a:lnTo>
                    <a:pt x="5729376" y="3674199"/>
                  </a:lnTo>
                  <a:lnTo>
                    <a:pt x="5720702" y="3658641"/>
                  </a:lnTo>
                  <a:lnTo>
                    <a:pt x="5707405" y="3645243"/>
                  </a:lnTo>
                  <a:lnTo>
                    <a:pt x="5695620" y="3639794"/>
                  </a:lnTo>
                  <a:lnTo>
                    <a:pt x="5697588" y="3605301"/>
                  </a:lnTo>
                  <a:lnTo>
                    <a:pt x="5691797" y="3571329"/>
                  </a:lnTo>
                  <a:lnTo>
                    <a:pt x="5680862" y="3538867"/>
                  </a:lnTo>
                  <a:lnTo>
                    <a:pt x="5655983" y="3480689"/>
                  </a:lnTo>
                  <a:lnTo>
                    <a:pt x="5650903" y="3467519"/>
                  </a:lnTo>
                  <a:lnTo>
                    <a:pt x="5645696" y="3451580"/>
                  </a:lnTo>
                  <a:lnTo>
                    <a:pt x="5638203" y="3444570"/>
                  </a:lnTo>
                  <a:lnTo>
                    <a:pt x="5632513" y="3439668"/>
                  </a:lnTo>
                  <a:lnTo>
                    <a:pt x="5603138" y="3415474"/>
                  </a:lnTo>
                  <a:lnTo>
                    <a:pt x="5588876" y="3400336"/>
                  </a:lnTo>
                  <a:lnTo>
                    <a:pt x="5580291" y="3383419"/>
                  </a:lnTo>
                  <a:lnTo>
                    <a:pt x="5579605" y="3363277"/>
                  </a:lnTo>
                  <a:lnTo>
                    <a:pt x="5581167" y="3354641"/>
                  </a:lnTo>
                  <a:lnTo>
                    <a:pt x="5573077" y="3351276"/>
                  </a:lnTo>
                  <a:lnTo>
                    <a:pt x="5529478" y="3329127"/>
                  </a:lnTo>
                  <a:lnTo>
                    <a:pt x="5490400" y="3302711"/>
                  </a:lnTo>
                  <a:lnTo>
                    <a:pt x="5456682" y="3274898"/>
                  </a:lnTo>
                  <a:lnTo>
                    <a:pt x="5425503" y="3244799"/>
                  </a:lnTo>
                  <a:lnTo>
                    <a:pt x="5409666" y="3230245"/>
                  </a:lnTo>
                  <a:lnTo>
                    <a:pt x="5389397" y="3192221"/>
                  </a:lnTo>
                  <a:lnTo>
                    <a:pt x="5388407" y="3177819"/>
                  </a:lnTo>
                  <a:lnTo>
                    <a:pt x="5386984" y="3160064"/>
                  </a:lnTo>
                  <a:lnTo>
                    <a:pt x="5382057" y="3142627"/>
                  </a:lnTo>
                  <a:lnTo>
                    <a:pt x="5370220" y="3127832"/>
                  </a:lnTo>
                  <a:lnTo>
                    <a:pt x="5348046" y="3118015"/>
                  </a:lnTo>
                  <a:lnTo>
                    <a:pt x="5340680" y="3105467"/>
                  </a:lnTo>
                  <a:lnTo>
                    <a:pt x="5333606" y="3092450"/>
                  </a:lnTo>
                  <a:lnTo>
                    <a:pt x="5326812" y="3078988"/>
                  </a:lnTo>
                  <a:lnTo>
                    <a:pt x="5322303" y="3069234"/>
                  </a:lnTo>
                  <a:lnTo>
                    <a:pt x="5322405" y="3069044"/>
                  </a:lnTo>
                  <a:lnTo>
                    <a:pt x="5320258" y="3062719"/>
                  </a:lnTo>
                  <a:lnTo>
                    <a:pt x="5319026" y="3062122"/>
                  </a:lnTo>
                  <a:lnTo>
                    <a:pt x="5317883" y="3059620"/>
                  </a:lnTo>
                  <a:lnTo>
                    <a:pt x="5311419" y="3057144"/>
                  </a:lnTo>
                  <a:lnTo>
                    <a:pt x="5308511" y="3058452"/>
                  </a:lnTo>
                  <a:lnTo>
                    <a:pt x="5285016" y="3052356"/>
                  </a:lnTo>
                  <a:lnTo>
                    <a:pt x="5260314" y="3057779"/>
                  </a:lnTo>
                  <a:lnTo>
                    <a:pt x="5240083" y="3071063"/>
                  </a:lnTo>
                  <a:lnTo>
                    <a:pt x="5223484" y="3086862"/>
                  </a:lnTo>
                  <a:lnTo>
                    <a:pt x="5213299" y="3097199"/>
                  </a:lnTo>
                  <a:lnTo>
                    <a:pt x="5202885" y="3105493"/>
                  </a:lnTo>
                  <a:lnTo>
                    <a:pt x="5166817" y="3119590"/>
                  </a:lnTo>
                  <a:lnTo>
                    <a:pt x="5128133" y="3156991"/>
                  </a:lnTo>
                  <a:lnTo>
                    <a:pt x="5118532" y="3164649"/>
                  </a:lnTo>
                  <a:lnTo>
                    <a:pt x="5051095" y="3211982"/>
                  </a:lnTo>
                  <a:lnTo>
                    <a:pt x="5022151" y="3244380"/>
                  </a:lnTo>
                  <a:lnTo>
                    <a:pt x="4984508" y="3300323"/>
                  </a:lnTo>
                  <a:lnTo>
                    <a:pt x="4939411" y="3313798"/>
                  </a:lnTo>
                  <a:lnTo>
                    <a:pt x="4896193" y="3332556"/>
                  </a:lnTo>
                  <a:lnTo>
                    <a:pt x="4857572" y="3358743"/>
                  </a:lnTo>
                  <a:lnTo>
                    <a:pt x="4826279" y="3394468"/>
                  </a:lnTo>
                  <a:lnTo>
                    <a:pt x="4805019" y="3441852"/>
                  </a:lnTo>
                  <a:lnTo>
                    <a:pt x="4724501" y="3463887"/>
                  </a:lnTo>
                  <a:lnTo>
                    <a:pt x="4682617" y="3477069"/>
                  </a:lnTo>
                  <a:lnTo>
                    <a:pt x="4642421" y="3493325"/>
                  </a:lnTo>
                  <a:lnTo>
                    <a:pt x="4606125" y="3513798"/>
                  </a:lnTo>
                  <a:lnTo>
                    <a:pt x="4592472" y="3526396"/>
                  </a:lnTo>
                  <a:lnTo>
                    <a:pt x="4575099" y="3521227"/>
                  </a:lnTo>
                  <a:lnTo>
                    <a:pt x="4569206" y="3524364"/>
                  </a:lnTo>
                  <a:lnTo>
                    <a:pt x="4565891" y="3535527"/>
                  </a:lnTo>
                  <a:lnTo>
                    <a:pt x="4569066" y="3541395"/>
                  </a:lnTo>
                  <a:lnTo>
                    <a:pt x="4580648" y="3544874"/>
                  </a:lnTo>
                  <a:lnTo>
                    <a:pt x="4585754" y="3545624"/>
                  </a:lnTo>
                  <a:lnTo>
                    <a:pt x="4590135" y="3545624"/>
                  </a:lnTo>
                  <a:lnTo>
                    <a:pt x="4597920" y="3544722"/>
                  </a:lnTo>
                  <a:lnTo>
                    <a:pt x="4604258" y="3542284"/>
                  </a:lnTo>
                  <a:lnTo>
                    <a:pt x="4609516" y="3538791"/>
                  </a:lnTo>
                  <a:lnTo>
                    <a:pt x="4616539" y="3532213"/>
                  </a:lnTo>
                  <a:lnTo>
                    <a:pt x="4617999" y="3531197"/>
                  </a:lnTo>
                  <a:lnTo>
                    <a:pt x="4652264" y="3511981"/>
                  </a:lnTo>
                  <a:lnTo>
                    <a:pt x="4690757" y="3496551"/>
                  </a:lnTo>
                  <a:lnTo>
                    <a:pt x="4731207" y="3483889"/>
                  </a:lnTo>
                  <a:lnTo>
                    <a:pt x="4794859" y="3466630"/>
                  </a:lnTo>
                  <a:lnTo>
                    <a:pt x="4822418" y="3458629"/>
                  </a:lnTo>
                  <a:lnTo>
                    <a:pt x="4842916" y="3407943"/>
                  </a:lnTo>
                  <a:lnTo>
                    <a:pt x="4872329" y="3374263"/>
                  </a:lnTo>
                  <a:lnTo>
                    <a:pt x="4909223" y="3349714"/>
                  </a:lnTo>
                  <a:lnTo>
                    <a:pt x="4950765" y="3332200"/>
                  </a:lnTo>
                  <a:lnTo>
                    <a:pt x="4994084" y="3319640"/>
                  </a:lnTo>
                  <a:lnTo>
                    <a:pt x="4998580" y="3318522"/>
                  </a:lnTo>
                  <a:lnTo>
                    <a:pt x="5000790" y="3314433"/>
                  </a:lnTo>
                  <a:lnTo>
                    <a:pt x="5036197" y="3260572"/>
                  </a:lnTo>
                  <a:lnTo>
                    <a:pt x="5064353" y="3228543"/>
                  </a:lnTo>
                  <a:lnTo>
                    <a:pt x="5099723" y="3197593"/>
                  </a:lnTo>
                  <a:lnTo>
                    <a:pt x="5129682" y="3182734"/>
                  </a:lnTo>
                  <a:lnTo>
                    <a:pt x="5135867" y="3177794"/>
                  </a:lnTo>
                  <a:lnTo>
                    <a:pt x="5140896" y="3173412"/>
                  </a:lnTo>
                  <a:lnTo>
                    <a:pt x="5145557" y="3168726"/>
                  </a:lnTo>
                  <a:lnTo>
                    <a:pt x="5163286" y="3148723"/>
                  </a:lnTo>
                  <a:lnTo>
                    <a:pt x="5167960" y="3144253"/>
                  </a:lnTo>
                  <a:lnTo>
                    <a:pt x="5172888" y="3140443"/>
                  </a:lnTo>
                  <a:lnTo>
                    <a:pt x="5178018" y="3137001"/>
                  </a:lnTo>
                  <a:lnTo>
                    <a:pt x="5200408" y="3128772"/>
                  </a:lnTo>
                  <a:lnTo>
                    <a:pt x="5207889" y="3125647"/>
                  </a:lnTo>
                  <a:lnTo>
                    <a:pt x="5215052" y="3121964"/>
                  </a:lnTo>
                  <a:lnTo>
                    <a:pt x="5221668" y="3117469"/>
                  </a:lnTo>
                  <a:lnTo>
                    <a:pt x="5227421" y="3112897"/>
                  </a:lnTo>
                  <a:lnTo>
                    <a:pt x="5238521" y="3101657"/>
                  </a:lnTo>
                  <a:lnTo>
                    <a:pt x="5254726" y="3086341"/>
                  </a:lnTo>
                  <a:lnTo>
                    <a:pt x="5270131" y="3076410"/>
                  </a:lnTo>
                  <a:lnTo>
                    <a:pt x="5286527" y="3073463"/>
                  </a:lnTo>
                  <a:lnTo>
                    <a:pt x="5302339" y="3078086"/>
                  </a:lnTo>
                  <a:lnTo>
                    <a:pt x="5307736" y="3089719"/>
                  </a:lnTo>
                  <a:lnTo>
                    <a:pt x="5315458" y="3104883"/>
                  </a:lnTo>
                  <a:lnTo>
                    <a:pt x="5323535" y="3119526"/>
                  </a:lnTo>
                  <a:lnTo>
                    <a:pt x="5334546" y="3137738"/>
                  </a:lnTo>
                  <a:lnTo>
                    <a:pt x="5339397" y="3138563"/>
                  </a:lnTo>
                  <a:lnTo>
                    <a:pt x="5353786" y="3143135"/>
                  </a:lnTo>
                  <a:lnTo>
                    <a:pt x="5361711" y="3150946"/>
                  </a:lnTo>
                  <a:lnTo>
                    <a:pt x="5365267" y="3162643"/>
                  </a:lnTo>
                  <a:lnTo>
                    <a:pt x="5366575" y="3178835"/>
                  </a:lnTo>
                  <a:lnTo>
                    <a:pt x="5367007" y="3187039"/>
                  </a:lnTo>
                  <a:lnTo>
                    <a:pt x="5367782" y="3195574"/>
                  </a:lnTo>
                  <a:lnTo>
                    <a:pt x="5385105" y="3236023"/>
                  </a:lnTo>
                  <a:lnTo>
                    <a:pt x="5410200" y="3260394"/>
                  </a:lnTo>
                  <a:lnTo>
                    <a:pt x="5413591" y="3263862"/>
                  </a:lnTo>
                  <a:lnTo>
                    <a:pt x="5441023" y="3290214"/>
                  </a:lnTo>
                  <a:lnTo>
                    <a:pt x="5474601" y="3318129"/>
                  </a:lnTo>
                  <a:lnTo>
                    <a:pt x="5513514" y="3344989"/>
                  </a:lnTo>
                  <a:lnTo>
                    <a:pt x="5557037" y="3368129"/>
                  </a:lnTo>
                  <a:lnTo>
                    <a:pt x="5560415" y="3393363"/>
                  </a:lnTo>
                  <a:lnTo>
                    <a:pt x="5571985" y="3414179"/>
                  </a:lnTo>
                  <a:lnTo>
                    <a:pt x="5588622" y="3431756"/>
                  </a:lnTo>
                  <a:lnTo>
                    <a:pt x="5607228" y="3447250"/>
                  </a:lnTo>
                  <a:lnTo>
                    <a:pt x="5620626" y="3457994"/>
                  </a:lnTo>
                  <a:lnTo>
                    <a:pt x="5626443" y="3463404"/>
                  </a:lnTo>
                  <a:lnTo>
                    <a:pt x="5631053" y="3476879"/>
                  </a:lnTo>
                  <a:lnTo>
                    <a:pt x="5636260" y="3490176"/>
                  </a:lnTo>
                  <a:lnTo>
                    <a:pt x="5660225" y="3546094"/>
                  </a:lnTo>
                  <a:lnTo>
                    <a:pt x="5670385" y="3575761"/>
                  </a:lnTo>
                  <a:lnTo>
                    <a:pt x="5675731" y="3605949"/>
                  </a:lnTo>
                  <a:lnTo>
                    <a:pt x="5674055" y="3637318"/>
                  </a:lnTo>
                  <a:lnTo>
                    <a:pt x="5672975" y="3643249"/>
                  </a:lnTo>
                  <a:lnTo>
                    <a:pt x="5673687" y="3644290"/>
                  </a:lnTo>
                  <a:lnTo>
                    <a:pt x="5672201" y="3649802"/>
                  </a:lnTo>
                  <a:lnTo>
                    <a:pt x="5675693" y="3655936"/>
                  </a:lnTo>
                  <a:lnTo>
                    <a:pt x="5681650" y="3657536"/>
                  </a:lnTo>
                  <a:lnTo>
                    <a:pt x="5693969" y="3663023"/>
                  </a:lnTo>
                  <a:lnTo>
                    <a:pt x="5702541" y="3671481"/>
                  </a:lnTo>
                  <a:lnTo>
                    <a:pt x="5708853" y="3682923"/>
                  </a:lnTo>
                  <a:lnTo>
                    <a:pt x="5719127" y="3710063"/>
                  </a:lnTo>
                  <a:lnTo>
                    <a:pt x="5721870" y="3716363"/>
                  </a:lnTo>
                  <a:lnTo>
                    <a:pt x="5725058" y="3722535"/>
                  </a:lnTo>
                  <a:lnTo>
                    <a:pt x="5718645" y="3735654"/>
                  </a:lnTo>
                  <a:lnTo>
                    <a:pt x="5716194" y="3747452"/>
                  </a:lnTo>
                  <a:lnTo>
                    <a:pt x="5717679" y="3757904"/>
                  </a:lnTo>
                  <a:lnTo>
                    <a:pt x="5723115" y="3766985"/>
                  </a:lnTo>
                  <a:lnTo>
                    <a:pt x="5733681" y="3788791"/>
                  </a:lnTo>
                  <a:lnTo>
                    <a:pt x="5769978" y="3826992"/>
                  </a:lnTo>
                  <a:lnTo>
                    <a:pt x="5814923" y="3849103"/>
                  </a:lnTo>
                  <a:lnTo>
                    <a:pt x="5836082" y="3852862"/>
                  </a:lnTo>
                  <a:lnTo>
                    <a:pt x="5856529" y="3852329"/>
                  </a:lnTo>
                  <a:lnTo>
                    <a:pt x="5875769" y="3847427"/>
                  </a:lnTo>
                  <a:lnTo>
                    <a:pt x="5886831" y="3848062"/>
                  </a:lnTo>
                  <a:lnTo>
                    <a:pt x="5896432" y="3850754"/>
                  </a:lnTo>
                  <a:lnTo>
                    <a:pt x="5905385" y="3855021"/>
                  </a:lnTo>
                  <a:lnTo>
                    <a:pt x="5921553" y="3864597"/>
                  </a:lnTo>
                  <a:lnTo>
                    <a:pt x="5929223" y="3868775"/>
                  </a:lnTo>
                  <a:lnTo>
                    <a:pt x="5937669" y="3872573"/>
                  </a:lnTo>
                  <a:lnTo>
                    <a:pt x="5947067" y="3875684"/>
                  </a:lnTo>
                  <a:lnTo>
                    <a:pt x="5952020" y="3877030"/>
                  </a:lnTo>
                  <a:lnTo>
                    <a:pt x="5971133" y="3881170"/>
                  </a:lnTo>
                  <a:lnTo>
                    <a:pt x="5979579" y="3884625"/>
                  </a:lnTo>
                  <a:lnTo>
                    <a:pt x="5987186" y="3890899"/>
                  </a:lnTo>
                  <a:lnTo>
                    <a:pt x="5995009" y="3901656"/>
                  </a:lnTo>
                  <a:lnTo>
                    <a:pt x="6001029" y="3911587"/>
                  </a:lnTo>
                  <a:lnTo>
                    <a:pt x="6010681" y="3905173"/>
                  </a:lnTo>
                  <a:lnTo>
                    <a:pt x="6017323" y="3900474"/>
                  </a:lnTo>
                  <a:lnTo>
                    <a:pt x="6023153" y="3895839"/>
                  </a:lnTo>
                  <a:lnTo>
                    <a:pt x="6040247" y="3880662"/>
                  </a:lnTo>
                  <a:lnTo>
                    <a:pt x="6046457" y="3876510"/>
                  </a:lnTo>
                  <a:lnTo>
                    <a:pt x="6052845" y="3874871"/>
                  </a:lnTo>
                  <a:lnTo>
                    <a:pt x="6060872" y="3875773"/>
                  </a:lnTo>
                  <a:lnTo>
                    <a:pt x="6064542" y="3876598"/>
                  </a:lnTo>
                  <a:lnTo>
                    <a:pt x="6078309" y="3885552"/>
                  </a:lnTo>
                  <a:lnTo>
                    <a:pt x="6084709" y="3888930"/>
                  </a:lnTo>
                  <a:lnTo>
                    <a:pt x="6091987" y="3891508"/>
                  </a:lnTo>
                  <a:lnTo>
                    <a:pt x="6100242" y="3892613"/>
                  </a:lnTo>
                  <a:lnTo>
                    <a:pt x="6107684" y="3903954"/>
                  </a:lnTo>
                  <a:lnTo>
                    <a:pt x="6116320" y="3911155"/>
                  </a:lnTo>
                  <a:lnTo>
                    <a:pt x="6125819" y="3914952"/>
                  </a:lnTo>
                  <a:lnTo>
                    <a:pt x="6135840" y="3916057"/>
                  </a:lnTo>
                  <a:lnTo>
                    <a:pt x="6143891" y="3915499"/>
                  </a:lnTo>
                  <a:lnTo>
                    <a:pt x="6151905" y="3914051"/>
                  </a:lnTo>
                  <a:lnTo>
                    <a:pt x="6159703" y="3912070"/>
                  </a:lnTo>
                  <a:lnTo>
                    <a:pt x="6178435" y="3906647"/>
                  </a:lnTo>
                  <a:lnTo>
                    <a:pt x="6189256" y="3904411"/>
                  </a:lnTo>
                  <a:lnTo>
                    <a:pt x="6199403" y="3904081"/>
                  </a:lnTo>
                  <a:lnTo>
                    <a:pt x="6205372" y="3905707"/>
                  </a:lnTo>
                  <a:lnTo>
                    <a:pt x="6212383" y="3924579"/>
                  </a:lnTo>
                  <a:lnTo>
                    <a:pt x="6225451" y="3947541"/>
                  </a:lnTo>
                  <a:lnTo>
                    <a:pt x="6241935" y="3967886"/>
                  </a:lnTo>
                  <a:lnTo>
                    <a:pt x="6261532" y="3985158"/>
                  </a:lnTo>
                  <a:lnTo>
                    <a:pt x="6264707" y="4002735"/>
                  </a:lnTo>
                  <a:lnTo>
                    <a:pt x="6293878" y="4043045"/>
                  </a:lnTo>
                  <a:lnTo>
                    <a:pt x="6335014" y="4053382"/>
                  </a:lnTo>
                  <a:lnTo>
                    <a:pt x="6349886" y="4050639"/>
                  </a:lnTo>
                  <a:lnTo>
                    <a:pt x="6350013" y="4055986"/>
                  </a:lnTo>
                  <a:lnTo>
                    <a:pt x="6348387" y="4061231"/>
                  </a:lnTo>
                  <a:lnTo>
                    <a:pt x="6345237" y="4066857"/>
                  </a:lnTo>
                  <a:lnTo>
                    <a:pt x="6336157" y="4080002"/>
                  </a:lnTo>
                  <a:lnTo>
                    <a:pt x="6331979" y="4087317"/>
                  </a:lnTo>
                  <a:lnTo>
                    <a:pt x="6329083" y="4095419"/>
                  </a:lnTo>
                  <a:lnTo>
                    <a:pt x="6328257" y="4104436"/>
                  </a:lnTo>
                  <a:lnTo>
                    <a:pt x="6331394" y="4117238"/>
                  </a:lnTo>
                  <a:lnTo>
                    <a:pt x="6338633" y="4129290"/>
                  </a:lnTo>
                  <a:lnTo>
                    <a:pt x="6348717" y="4140936"/>
                  </a:lnTo>
                  <a:lnTo>
                    <a:pt x="6365684" y="4157738"/>
                  </a:lnTo>
                  <a:lnTo>
                    <a:pt x="6375959" y="4168330"/>
                  </a:lnTo>
                  <a:lnTo>
                    <a:pt x="6382461" y="4175925"/>
                  </a:lnTo>
                  <a:lnTo>
                    <a:pt x="6382461" y="4179532"/>
                  </a:lnTo>
                  <a:lnTo>
                    <a:pt x="6380683" y="4183989"/>
                  </a:lnTo>
                  <a:lnTo>
                    <a:pt x="6376251" y="4189260"/>
                  </a:lnTo>
                  <a:lnTo>
                    <a:pt x="6370510" y="4194708"/>
                  </a:lnTo>
                  <a:lnTo>
                    <a:pt x="6358483" y="4205109"/>
                  </a:lnTo>
                  <a:lnTo>
                    <a:pt x="6352781" y="4210583"/>
                  </a:lnTo>
                  <a:lnTo>
                    <a:pt x="6348057" y="4216235"/>
                  </a:lnTo>
                  <a:lnTo>
                    <a:pt x="6344729" y="4222254"/>
                  </a:lnTo>
                  <a:lnTo>
                    <a:pt x="6341478" y="4234815"/>
                  </a:lnTo>
                  <a:lnTo>
                    <a:pt x="6341377" y="4246575"/>
                  </a:lnTo>
                  <a:lnTo>
                    <a:pt x="6343320" y="4257586"/>
                  </a:lnTo>
                  <a:lnTo>
                    <a:pt x="6348793" y="4277182"/>
                  </a:lnTo>
                  <a:lnTo>
                    <a:pt x="6350444" y="4286212"/>
                  </a:lnTo>
                  <a:lnTo>
                    <a:pt x="6325895" y="4316603"/>
                  </a:lnTo>
                  <a:lnTo>
                    <a:pt x="6302222" y="4319676"/>
                  </a:lnTo>
                  <a:lnTo>
                    <a:pt x="6299441" y="4319498"/>
                  </a:lnTo>
                  <a:lnTo>
                    <a:pt x="6291364" y="4323258"/>
                  </a:lnTo>
                  <a:lnTo>
                    <a:pt x="6284988" y="4326610"/>
                  </a:lnTo>
                  <a:lnTo>
                    <a:pt x="6275298" y="4336758"/>
                  </a:lnTo>
                  <a:lnTo>
                    <a:pt x="6277267" y="4342930"/>
                  </a:lnTo>
                  <a:lnTo>
                    <a:pt x="6280607" y="4359935"/>
                  </a:lnTo>
                  <a:lnTo>
                    <a:pt x="6280429" y="4376725"/>
                  </a:lnTo>
                  <a:lnTo>
                    <a:pt x="6277876" y="4393527"/>
                  </a:lnTo>
                  <a:lnTo>
                    <a:pt x="6270053" y="4428642"/>
                  </a:lnTo>
                  <a:lnTo>
                    <a:pt x="6268364" y="4437951"/>
                  </a:lnTo>
                  <a:lnTo>
                    <a:pt x="6266548" y="4453306"/>
                  </a:lnTo>
                  <a:lnTo>
                    <a:pt x="6287071" y="4470971"/>
                  </a:lnTo>
                  <a:lnTo>
                    <a:pt x="6301600" y="4485957"/>
                  </a:lnTo>
                  <a:lnTo>
                    <a:pt x="6313411" y="4502226"/>
                  </a:lnTo>
                  <a:lnTo>
                    <a:pt x="6321272" y="4520044"/>
                  </a:lnTo>
                  <a:lnTo>
                    <a:pt x="6316700" y="4550511"/>
                  </a:lnTo>
                  <a:lnTo>
                    <a:pt x="6321018" y="4583442"/>
                  </a:lnTo>
                  <a:lnTo>
                    <a:pt x="6332182" y="4614608"/>
                  </a:lnTo>
                  <a:lnTo>
                    <a:pt x="6348158" y="4639780"/>
                  </a:lnTo>
                  <a:lnTo>
                    <a:pt x="6358280" y="4651959"/>
                  </a:lnTo>
                  <a:lnTo>
                    <a:pt x="6368986" y="4665319"/>
                  </a:lnTo>
                  <a:lnTo>
                    <a:pt x="6419913" y="4730432"/>
                  </a:lnTo>
                  <a:lnTo>
                    <a:pt x="6460045" y="4776825"/>
                  </a:lnTo>
                  <a:lnTo>
                    <a:pt x="6491821" y="4801184"/>
                  </a:lnTo>
                  <a:lnTo>
                    <a:pt x="6531711" y="4811319"/>
                  </a:lnTo>
                  <a:lnTo>
                    <a:pt x="6581038" y="4796777"/>
                  </a:lnTo>
                  <a:lnTo>
                    <a:pt x="6588722" y="4802949"/>
                  </a:lnTo>
                  <a:lnTo>
                    <a:pt x="6593776" y="4811877"/>
                  </a:lnTo>
                  <a:lnTo>
                    <a:pt x="6597116" y="4823536"/>
                  </a:lnTo>
                  <a:lnTo>
                    <a:pt x="6602349" y="4852644"/>
                  </a:lnTo>
                  <a:lnTo>
                    <a:pt x="6604140" y="4859871"/>
                  </a:lnTo>
                  <a:lnTo>
                    <a:pt x="6606476" y="4866818"/>
                  </a:lnTo>
                  <a:lnTo>
                    <a:pt x="6608165" y="4871123"/>
                  </a:lnTo>
                  <a:lnTo>
                    <a:pt x="6612293" y="4873739"/>
                  </a:lnTo>
                  <a:lnTo>
                    <a:pt x="6616649" y="4873739"/>
                  </a:lnTo>
                  <a:lnTo>
                    <a:pt x="6619329" y="4873485"/>
                  </a:lnTo>
                  <a:lnTo>
                    <a:pt x="6626276" y="4870767"/>
                  </a:lnTo>
                  <a:lnTo>
                    <a:pt x="6629032" y="4864417"/>
                  </a:lnTo>
                  <a:lnTo>
                    <a:pt x="6624142" y="4851971"/>
                  </a:lnTo>
                  <a:lnTo>
                    <a:pt x="6621310" y="4834394"/>
                  </a:lnTo>
                  <a:lnTo>
                    <a:pt x="6601473" y="4784598"/>
                  </a:lnTo>
                  <a:lnTo>
                    <a:pt x="6578841" y="4772672"/>
                  </a:lnTo>
                  <a:lnTo>
                    <a:pt x="6574536" y="4775263"/>
                  </a:lnTo>
                  <a:lnTo>
                    <a:pt x="6534455" y="4789094"/>
                  </a:lnTo>
                  <a:lnTo>
                    <a:pt x="6475222" y="4761204"/>
                  </a:lnTo>
                  <a:lnTo>
                    <a:pt x="6436804" y="4716526"/>
                  </a:lnTo>
                  <a:lnTo>
                    <a:pt x="6375159" y="4638027"/>
                  </a:lnTo>
                  <a:lnTo>
                    <a:pt x="6364821" y="4625568"/>
                  </a:lnTo>
                  <a:lnTo>
                    <a:pt x="6351359" y="4604029"/>
                  </a:lnTo>
                  <a:lnTo>
                    <a:pt x="6341973" y="4577143"/>
                  </a:lnTo>
                  <a:lnTo>
                    <a:pt x="6338519" y="4549279"/>
                  </a:lnTo>
                  <a:lnTo>
                    <a:pt x="6342837" y="4524781"/>
                  </a:lnTo>
                  <a:lnTo>
                    <a:pt x="6344196" y="4521492"/>
                  </a:lnTo>
                  <a:lnTo>
                    <a:pt x="6343370" y="4518050"/>
                  </a:lnTo>
                  <a:lnTo>
                    <a:pt x="6335204" y="4496409"/>
                  </a:lnTo>
                  <a:lnTo>
                    <a:pt x="6322682" y="4477143"/>
                  </a:lnTo>
                  <a:lnTo>
                    <a:pt x="6307061" y="4459821"/>
                  </a:lnTo>
                  <a:lnTo>
                    <a:pt x="6289586" y="4444009"/>
                  </a:lnTo>
                  <a:lnTo>
                    <a:pt x="6292177" y="4429684"/>
                  </a:lnTo>
                  <a:lnTo>
                    <a:pt x="6299225" y="4398353"/>
                  </a:lnTo>
                  <a:lnTo>
                    <a:pt x="6302019" y="4380738"/>
                  </a:lnTo>
                  <a:lnTo>
                    <a:pt x="6302692" y="4362551"/>
                  </a:lnTo>
                  <a:lnTo>
                    <a:pt x="6300140" y="4343641"/>
                  </a:lnTo>
                  <a:lnTo>
                    <a:pt x="6303772" y="4341622"/>
                  </a:lnTo>
                  <a:lnTo>
                    <a:pt x="6350051" y="4329798"/>
                  </a:lnTo>
                  <a:lnTo>
                    <a:pt x="6372365" y="4286377"/>
                  </a:lnTo>
                  <a:lnTo>
                    <a:pt x="6370345" y="4273359"/>
                  </a:lnTo>
                  <a:lnTo>
                    <a:pt x="6364783" y="4253281"/>
                  </a:lnTo>
                  <a:lnTo>
                    <a:pt x="6363259" y="4245470"/>
                  </a:lnTo>
                  <a:lnTo>
                    <a:pt x="6363144" y="4237926"/>
                  </a:lnTo>
                  <a:lnTo>
                    <a:pt x="6365037" y="4230344"/>
                  </a:lnTo>
                  <a:lnTo>
                    <a:pt x="6366357" y="4227068"/>
                  </a:lnTo>
                  <a:lnTo>
                    <a:pt x="6387935" y="4208437"/>
                  </a:lnTo>
                  <a:lnTo>
                    <a:pt x="6396088" y="4199826"/>
                  </a:lnTo>
                  <a:lnTo>
                    <a:pt x="6402019" y="4190263"/>
                  </a:lnTo>
                  <a:lnTo>
                    <a:pt x="6404318" y="4179532"/>
                  </a:lnTo>
                  <a:lnTo>
                    <a:pt x="6404318" y="4173486"/>
                  </a:lnTo>
                  <a:lnTo>
                    <a:pt x="6400673" y="4169841"/>
                  </a:lnTo>
                  <a:lnTo>
                    <a:pt x="6401194" y="4164584"/>
                  </a:lnTo>
                  <a:lnTo>
                    <a:pt x="6392177" y="4153941"/>
                  </a:lnTo>
                  <a:lnTo>
                    <a:pt x="6386716" y="4148150"/>
                  </a:lnTo>
                  <a:lnTo>
                    <a:pt x="6366357" y="4127995"/>
                  </a:lnTo>
                  <a:lnTo>
                    <a:pt x="6358242" y="4119143"/>
                  </a:lnTo>
                  <a:lnTo>
                    <a:pt x="6352362" y="4110825"/>
                  </a:lnTo>
                  <a:lnTo>
                    <a:pt x="6349911" y="4103370"/>
                  </a:lnTo>
                  <a:lnTo>
                    <a:pt x="6349644" y="4098150"/>
                  </a:lnTo>
                  <a:lnTo>
                    <a:pt x="6358445" y="4085882"/>
                  </a:lnTo>
                  <a:lnTo>
                    <a:pt x="6365151" y="4075785"/>
                  </a:lnTo>
                  <a:lnTo>
                    <a:pt x="6370498" y="4063365"/>
                  </a:lnTo>
                  <a:lnTo>
                    <a:pt x="6371476" y="4048607"/>
                  </a:lnTo>
                  <a:lnTo>
                    <a:pt x="6365100" y="4031437"/>
                  </a:lnTo>
                  <a:lnTo>
                    <a:pt x="6360211" y="4023385"/>
                  </a:lnTo>
                  <a:lnTo>
                    <a:pt x="6351549" y="4027093"/>
                  </a:lnTo>
                  <a:lnTo>
                    <a:pt x="6339243" y="4030916"/>
                  </a:lnTo>
                  <a:lnTo>
                    <a:pt x="6296253" y="4016629"/>
                  </a:lnTo>
                  <a:lnTo>
                    <a:pt x="6282944" y="3979316"/>
                  </a:lnTo>
                  <a:lnTo>
                    <a:pt x="6282906" y="3973690"/>
                  </a:lnTo>
                  <a:lnTo>
                    <a:pt x="6278257" y="3970502"/>
                  </a:lnTo>
                  <a:lnTo>
                    <a:pt x="6260135" y="3955415"/>
                  </a:lnTo>
                  <a:lnTo>
                    <a:pt x="6244729" y="3937114"/>
                  </a:lnTo>
                  <a:lnTo>
                    <a:pt x="6232499" y="3916286"/>
                  </a:lnTo>
                  <a:lnTo>
                    <a:pt x="6225819" y="3898658"/>
                  </a:lnTo>
                  <a:lnTo>
                    <a:pt x="6228994" y="3894569"/>
                  </a:lnTo>
                  <a:lnTo>
                    <a:pt x="6236868" y="3886060"/>
                  </a:lnTo>
                  <a:lnTo>
                    <a:pt x="6246190" y="3878097"/>
                  </a:lnTo>
                  <a:lnTo>
                    <a:pt x="6257226" y="3871201"/>
                  </a:lnTo>
                  <a:lnTo>
                    <a:pt x="6262014" y="3868750"/>
                  </a:lnTo>
                  <a:lnTo>
                    <a:pt x="6262979" y="3863454"/>
                  </a:lnTo>
                  <a:lnTo>
                    <a:pt x="6269621" y="3840632"/>
                  </a:lnTo>
                  <a:lnTo>
                    <a:pt x="6280086" y="3819220"/>
                  </a:lnTo>
                  <a:lnTo>
                    <a:pt x="6293231" y="3798582"/>
                  </a:lnTo>
                  <a:lnTo>
                    <a:pt x="6325806" y="3752773"/>
                  </a:lnTo>
                  <a:lnTo>
                    <a:pt x="6341592" y="3726230"/>
                  </a:lnTo>
                  <a:lnTo>
                    <a:pt x="6352908" y="3697528"/>
                  </a:lnTo>
                  <a:lnTo>
                    <a:pt x="6357366" y="3665753"/>
                  </a:lnTo>
                  <a:lnTo>
                    <a:pt x="6364008" y="3658146"/>
                  </a:lnTo>
                  <a:lnTo>
                    <a:pt x="6367704" y="3649840"/>
                  </a:lnTo>
                  <a:lnTo>
                    <a:pt x="6369405" y="3641471"/>
                  </a:lnTo>
                  <a:lnTo>
                    <a:pt x="6370790" y="3625659"/>
                  </a:lnTo>
                  <a:lnTo>
                    <a:pt x="6372885" y="3615410"/>
                  </a:lnTo>
                  <a:lnTo>
                    <a:pt x="6375933" y="3604996"/>
                  </a:lnTo>
                  <a:lnTo>
                    <a:pt x="6379654" y="3594366"/>
                  </a:lnTo>
                  <a:lnTo>
                    <a:pt x="6391338" y="3562756"/>
                  </a:lnTo>
                  <a:lnTo>
                    <a:pt x="6397015" y="3541738"/>
                  </a:lnTo>
                  <a:lnTo>
                    <a:pt x="6398768" y="3520490"/>
                  </a:lnTo>
                  <a:lnTo>
                    <a:pt x="6394577" y="3499053"/>
                  </a:lnTo>
                  <a:lnTo>
                    <a:pt x="6392164" y="3492436"/>
                  </a:lnTo>
                  <a:lnTo>
                    <a:pt x="6380670" y="3475532"/>
                  </a:lnTo>
                  <a:lnTo>
                    <a:pt x="6379299" y="3472294"/>
                  </a:lnTo>
                  <a:lnTo>
                    <a:pt x="6371971" y="3447935"/>
                  </a:lnTo>
                  <a:lnTo>
                    <a:pt x="6368948" y="3422713"/>
                  </a:lnTo>
                  <a:lnTo>
                    <a:pt x="6368821" y="3396691"/>
                  </a:lnTo>
                  <a:lnTo>
                    <a:pt x="6371361" y="3346704"/>
                  </a:lnTo>
                  <a:lnTo>
                    <a:pt x="6371704" y="3323259"/>
                  </a:lnTo>
                  <a:lnTo>
                    <a:pt x="6370256" y="3299650"/>
                  </a:lnTo>
                  <a:lnTo>
                    <a:pt x="6366142" y="3275977"/>
                  </a:lnTo>
                  <a:lnTo>
                    <a:pt x="6367094" y="3274809"/>
                  </a:lnTo>
                  <a:lnTo>
                    <a:pt x="6374409" y="3267760"/>
                  </a:lnTo>
                  <a:lnTo>
                    <a:pt x="6375235" y="3265220"/>
                  </a:lnTo>
                  <a:lnTo>
                    <a:pt x="6376683" y="3257842"/>
                  </a:lnTo>
                  <a:lnTo>
                    <a:pt x="6376517" y="3250781"/>
                  </a:lnTo>
                  <a:lnTo>
                    <a:pt x="6375324" y="3244164"/>
                  </a:lnTo>
                  <a:lnTo>
                    <a:pt x="6370726" y="3227463"/>
                  </a:lnTo>
                  <a:lnTo>
                    <a:pt x="6370498" y="3224593"/>
                  </a:lnTo>
                  <a:lnTo>
                    <a:pt x="6381382" y="3215297"/>
                  </a:lnTo>
                  <a:lnTo>
                    <a:pt x="6377940" y="3207791"/>
                  </a:lnTo>
                  <a:lnTo>
                    <a:pt x="6376289" y="3202127"/>
                  </a:lnTo>
                  <a:lnTo>
                    <a:pt x="6376416" y="3196374"/>
                  </a:lnTo>
                  <a:lnTo>
                    <a:pt x="6377953" y="3189998"/>
                  </a:lnTo>
                  <a:lnTo>
                    <a:pt x="6382817" y="3176206"/>
                  </a:lnTo>
                  <a:lnTo>
                    <a:pt x="6384823" y="3169475"/>
                  </a:lnTo>
                  <a:lnTo>
                    <a:pt x="6386220" y="3162249"/>
                  </a:lnTo>
                  <a:lnTo>
                    <a:pt x="6386639" y="3154489"/>
                  </a:lnTo>
                  <a:lnTo>
                    <a:pt x="6385903" y="3146552"/>
                  </a:lnTo>
                  <a:lnTo>
                    <a:pt x="6384379" y="3138881"/>
                  </a:lnTo>
                  <a:lnTo>
                    <a:pt x="6382309" y="3131439"/>
                  </a:lnTo>
                  <a:lnTo>
                    <a:pt x="6377635" y="3116719"/>
                  </a:lnTo>
                  <a:lnTo>
                    <a:pt x="6375679" y="3109417"/>
                  </a:lnTo>
                  <a:lnTo>
                    <a:pt x="6374473" y="3102229"/>
                  </a:lnTo>
                  <a:lnTo>
                    <a:pt x="6374358" y="3095117"/>
                  </a:lnTo>
                  <a:lnTo>
                    <a:pt x="6379400" y="3082315"/>
                  </a:lnTo>
                  <a:lnTo>
                    <a:pt x="6386436" y="3070466"/>
                  </a:lnTo>
                  <a:lnTo>
                    <a:pt x="6394869" y="3059150"/>
                  </a:lnTo>
                  <a:lnTo>
                    <a:pt x="6406756" y="3044799"/>
                  </a:lnTo>
                  <a:lnTo>
                    <a:pt x="6414846" y="3048089"/>
                  </a:lnTo>
                  <a:lnTo>
                    <a:pt x="6431864" y="3050425"/>
                  </a:lnTo>
                  <a:lnTo>
                    <a:pt x="6448603" y="3049778"/>
                  </a:lnTo>
                  <a:lnTo>
                    <a:pt x="6480746" y="3045663"/>
                  </a:lnTo>
                  <a:lnTo>
                    <a:pt x="6495656" y="3045409"/>
                  </a:lnTo>
                  <a:lnTo>
                    <a:pt x="6509448" y="3048533"/>
                  </a:lnTo>
                  <a:lnTo>
                    <a:pt x="6522098" y="3056674"/>
                  </a:lnTo>
                  <a:lnTo>
                    <a:pt x="6525717" y="3060027"/>
                  </a:lnTo>
                  <a:lnTo>
                    <a:pt x="6530594" y="3059531"/>
                  </a:lnTo>
                  <a:lnTo>
                    <a:pt x="6537541" y="3058350"/>
                  </a:lnTo>
                  <a:lnTo>
                    <a:pt x="6544018" y="3056369"/>
                  </a:lnTo>
                  <a:lnTo>
                    <a:pt x="6550050" y="3053931"/>
                  </a:lnTo>
                  <a:lnTo>
                    <a:pt x="6566713" y="3046145"/>
                  </a:lnTo>
                  <a:lnTo>
                    <a:pt x="6571983" y="3045307"/>
                  </a:lnTo>
                  <a:lnTo>
                    <a:pt x="6577838" y="3046095"/>
                  </a:lnTo>
                  <a:lnTo>
                    <a:pt x="6582981" y="3049028"/>
                  </a:lnTo>
                  <a:lnTo>
                    <a:pt x="6589204" y="3057664"/>
                  </a:lnTo>
                  <a:lnTo>
                    <a:pt x="6590233" y="3062744"/>
                  </a:lnTo>
                  <a:lnTo>
                    <a:pt x="6587858" y="3072752"/>
                  </a:lnTo>
                  <a:lnTo>
                    <a:pt x="6590932" y="3076867"/>
                  </a:lnTo>
                  <a:lnTo>
                    <a:pt x="6603593" y="3090989"/>
                  </a:lnTo>
                  <a:lnTo>
                    <a:pt x="6618097" y="3103067"/>
                  </a:lnTo>
                  <a:lnTo>
                    <a:pt x="6633705" y="3113709"/>
                  </a:lnTo>
                  <a:lnTo>
                    <a:pt x="6667271" y="3134360"/>
                  </a:lnTo>
                  <a:lnTo>
                    <a:pt x="6675526" y="3139897"/>
                  </a:lnTo>
                  <a:lnTo>
                    <a:pt x="6683337" y="3145688"/>
                  </a:lnTo>
                  <a:lnTo>
                    <a:pt x="6672250" y="3167227"/>
                  </a:lnTo>
                  <a:lnTo>
                    <a:pt x="6664261" y="3187014"/>
                  </a:lnTo>
                  <a:lnTo>
                    <a:pt x="6660578" y="3206788"/>
                  </a:lnTo>
                  <a:lnTo>
                    <a:pt x="6663664" y="3225952"/>
                  </a:lnTo>
                  <a:lnTo>
                    <a:pt x="6668694" y="3235261"/>
                  </a:lnTo>
                  <a:lnTo>
                    <a:pt x="6676098" y="3243440"/>
                  </a:lnTo>
                  <a:lnTo>
                    <a:pt x="6685826" y="3250476"/>
                  </a:lnTo>
                  <a:lnTo>
                    <a:pt x="6697878" y="3256330"/>
                  </a:lnTo>
                  <a:lnTo>
                    <a:pt x="6703161" y="3265881"/>
                  </a:lnTo>
                  <a:lnTo>
                    <a:pt x="6709232" y="3274606"/>
                  </a:lnTo>
                  <a:lnTo>
                    <a:pt x="6715798" y="3282746"/>
                  </a:lnTo>
                  <a:lnTo>
                    <a:pt x="6730378" y="3299383"/>
                  </a:lnTo>
                  <a:lnTo>
                    <a:pt x="6736194" y="3306826"/>
                  </a:lnTo>
                  <a:lnTo>
                    <a:pt x="6739407" y="3308273"/>
                  </a:lnTo>
                  <a:lnTo>
                    <a:pt x="6745008" y="3308273"/>
                  </a:lnTo>
                  <a:lnTo>
                    <a:pt x="6747396" y="3307524"/>
                  </a:lnTo>
                  <a:lnTo>
                    <a:pt x="6754165" y="3302228"/>
                  </a:lnTo>
                  <a:lnTo>
                    <a:pt x="6755016" y="3295358"/>
                  </a:lnTo>
                  <a:close/>
                </a:path>
                <a:path w="8260080" h="4874259">
                  <a:moveTo>
                    <a:pt x="6918134" y="1127150"/>
                  </a:moveTo>
                  <a:lnTo>
                    <a:pt x="6914426" y="1121321"/>
                  </a:lnTo>
                  <a:lnTo>
                    <a:pt x="6903910" y="1118984"/>
                  </a:lnTo>
                  <a:lnTo>
                    <a:pt x="6900418" y="1118463"/>
                  </a:lnTo>
                  <a:lnTo>
                    <a:pt x="6881127" y="1110399"/>
                  </a:lnTo>
                  <a:lnTo>
                    <a:pt x="6870052" y="1109560"/>
                  </a:lnTo>
                  <a:lnTo>
                    <a:pt x="6866928" y="1111605"/>
                  </a:lnTo>
                  <a:lnTo>
                    <a:pt x="6826682" y="1129093"/>
                  </a:lnTo>
                  <a:lnTo>
                    <a:pt x="6779679" y="1133094"/>
                  </a:lnTo>
                  <a:lnTo>
                    <a:pt x="6726072" y="1123607"/>
                  </a:lnTo>
                  <a:lnTo>
                    <a:pt x="6666027" y="1100658"/>
                  </a:lnTo>
                  <a:lnTo>
                    <a:pt x="6660578" y="1098105"/>
                  </a:lnTo>
                  <a:lnTo>
                    <a:pt x="6654101" y="1100429"/>
                  </a:lnTo>
                  <a:lnTo>
                    <a:pt x="6648983" y="1111351"/>
                  </a:lnTo>
                  <a:lnTo>
                    <a:pt x="6651320" y="1117854"/>
                  </a:lnTo>
                  <a:lnTo>
                    <a:pt x="6656781" y="1120394"/>
                  </a:lnTo>
                  <a:lnTo>
                    <a:pt x="6692913" y="1135634"/>
                  </a:lnTo>
                  <a:lnTo>
                    <a:pt x="6727177" y="1146505"/>
                  </a:lnTo>
                  <a:lnTo>
                    <a:pt x="6759537" y="1153033"/>
                  </a:lnTo>
                  <a:lnTo>
                    <a:pt x="6789979" y="1155204"/>
                  </a:lnTo>
                  <a:lnTo>
                    <a:pt x="6813296" y="1153769"/>
                  </a:lnTo>
                  <a:lnTo>
                    <a:pt x="6835318" y="1149438"/>
                  </a:lnTo>
                  <a:lnTo>
                    <a:pt x="6856006" y="1142212"/>
                  </a:lnTo>
                  <a:lnTo>
                    <a:pt x="6875348" y="1132103"/>
                  </a:lnTo>
                  <a:lnTo>
                    <a:pt x="6878167" y="1132801"/>
                  </a:lnTo>
                  <a:lnTo>
                    <a:pt x="6894512" y="1139634"/>
                  </a:lnTo>
                  <a:lnTo>
                    <a:pt x="6899884" y="1140396"/>
                  </a:lnTo>
                  <a:lnTo>
                    <a:pt x="6909587" y="1142568"/>
                  </a:lnTo>
                  <a:lnTo>
                    <a:pt x="6915493" y="1138923"/>
                  </a:lnTo>
                  <a:lnTo>
                    <a:pt x="6918134" y="1127150"/>
                  </a:lnTo>
                  <a:close/>
                </a:path>
                <a:path w="8260080" h="4874259">
                  <a:moveTo>
                    <a:pt x="7814831" y="1674114"/>
                  </a:moveTo>
                  <a:lnTo>
                    <a:pt x="7810716" y="1668729"/>
                  </a:lnTo>
                  <a:lnTo>
                    <a:pt x="7804861" y="1667941"/>
                  </a:lnTo>
                  <a:lnTo>
                    <a:pt x="7765174" y="1667014"/>
                  </a:lnTo>
                  <a:lnTo>
                    <a:pt x="7726667" y="1673377"/>
                  </a:lnTo>
                  <a:lnTo>
                    <a:pt x="7689151" y="1684528"/>
                  </a:lnTo>
                  <a:lnTo>
                    <a:pt x="7629931" y="1706384"/>
                  </a:lnTo>
                  <a:lnTo>
                    <a:pt x="7607147" y="1714258"/>
                  </a:lnTo>
                  <a:lnTo>
                    <a:pt x="7584186" y="1720964"/>
                  </a:lnTo>
                  <a:lnTo>
                    <a:pt x="7561186" y="1725815"/>
                  </a:lnTo>
                  <a:lnTo>
                    <a:pt x="7557617" y="1726399"/>
                  </a:lnTo>
                  <a:lnTo>
                    <a:pt x="7555154" y="1729003"/>
                  </a:lnTo>
                  <a:lnTo>
                    <a:pt x="7548156" y="1738579"/>
                  </a:lnTo>
                  <a:lnTo>
                    <a:pt x="7543889" y="1748891"/>
                  </a:lnTo>
                  <a:lnTo>
                    <a:pt x="7541463" y="1759458"/>
                  </a:lnTo>
                  <a:lnTo>
                    <a:pt x="7537869" y="1786851"/>
                  </a:lnTo>
                  <a:lnTo>
                    <a:pt x="7529957" y="1802752"/>
                  </a:lnTo>
                  <a:lnTo>
                    <a:pt x="7567333" y="1821967"/>
                  </a:lnTo>
                  <a:lnTo>
                    <a:pt x="7624013" y="1845792"/>
                  </a:lnTo>
                  <a:lnTo>
                    <a:pt x="7650150" y="1858581"/>
                  </a:lnTo>
                  <a:lnTo>
                    <a:pt x="7674254" y="1874164"/>
                  </a:lnTo>
                  <a:lnTo>
                    <a:pt x="7695692" y="1894103"/>
                  </a:lnTo>
                  <a:lnTo>
                    <a:pt x="7699883" y="1898865"/>
                  </a:lnTo>
                  <a:lnTo>
                    <a:pt x="7713319" y="1920735"/>
                  </a:lnTo>
                  <a:lnTo>
                    <a:pt x="7721143" y="1930742"/>
                  </a:lnTo>
                  <a:lnTo>
                    <a:pt x="7731265" y="1939505"/>
                  </a:lnTo>
                  <a:lnTo>
                    <a:pt x="7744663" y="1946097"/>
                  </a:lnTo>
                  <a:lnTo>
                    <a:pt x="7745209" y="1946783"/>
                  </a:lnTo>
                  <a:lnTo>
                    <a:pt x="7734960" y="1954250"/>
                  </a:lnTo>
                  <a:lnTo>
                    <a:pt x="7723479" y="1956638"/>
                  </a:lnTo>
                  <a:lnTo>
                    <a:pt x="7710259" y="1955292"/>
                  </a:lnTo>
                  <a:lnTo>
                    <a:pt x="7681011" y="1948027"/>
                  </a:lnTo>
                  <a:lnTo>
                    <a:pt x="7674064" y="1946795"/>
                  </a:lnTo>
                  <a:lnTo>
                    <a:pt x="7616317" y="1948637"/>
                  </a:lnTo>
                  <a:lnTo>
                    <a:pt x="7567435" y="1958949"/>
                  </a:lnTo>
                  <a:lnTo>
                    <a:pt x="7522210" y="1976653"/>
                  </a:lnTo>
                  <a:lnTo>
                    <a:pt x="7482319" y="2001253"/>
                  </a:lnTo>
                  <a:lnTo>
                    <a:pt x="7466190" y="2010638"/>
                  </a:lnTo>
                  <a:lnTo>
                    <a:pt x="7448550" y="2016404"/>
                  </a:lnTo>
                  <a:lnTo>
                    <a:pt x="7429678" y="2019782"/>
                  </a:lnTo>
                  <a:lnTo>
                    <a:pt x="7384910" y="2024964"/>
                  </a:lnTo>
                  <a:lnTo>
                    <a:pt x="7360247" y="2030285"/>
                  </a:lnTo>
                  <a:lnTo>
                    <a:pt x="7336701" y="2040305"/>
                  </a:lnTo>
                  <a:lnTo>
                    <a:pt x="7315060" y="2057349"/>
                  </a:lnTo>
                  <a:lnTo>
                    <a:pt x="7274255" y="2082749"/>
                  </a:lnTo>
                  <a:lnTo>
                    <a:pt x="7228941" y="2101557"/>
                  </a:lnTo>
                  <a:lnTo>
                    <a:pt x="7180783" y="2113381"/>
                  </a:lnTo>
                  <a:lnTo>
                    <a:pt x="7131405" y="2117788"/>
                  </a:lnTo>
                  <a:lnTo>
                    <a:pt x="7082498" y="2114359"/>
                  </a:lnTo>
                  <a:lnTo>
                    <a:pt x="7072312" y="2112772"/>
                  </a:lnTo>
                  <a:lnTo>
                    <a:pt x="7065988" y="2146719"/>
                  </a:lnTo>
                  <a:lnTo>
                    <a:pt x="7062622" y="2167915"/>
                  </a:lnTo>
                  <a:lnTo>
                    <a:pt x="7060057" y="2188006"/>
                  </a:lnTo>
                  <a:lnTo>
                    <a:pt x="7058063" y="2208492"/>
                  </a:lnTo>
                  <a:lnTo>
                    <a:pt x="7058558" y="2230043"/>
                  </a:lnTo>
                  <a:lnTo>
                    <a:pt x="7062762" y="2252522"/>
                  </a:lnTo>
                  <a:lnTo>
                    <a:pt x="7069366" y="2275484"/>
                  </a:lnTo>
                  <a:lnTo>
                    <a:pt x="7082904" y="2315565"/>
                  </a:lnTo>
                  <a:lnTo>
                    <a:pt x="7087984" y="2331936"/>
                  </a:lnTo>
                  <a:lnTo>
                    <a:pt x="7091794" y="2347366"/>
                  </a:lnTo>
                  <a:lnTo>
                    <a:pt x="7093737" y="2361565"/>
                  </a:lnTo>
                  <a:lnTo>
                    <a:pt x="7082472" y="2364778"/>
                  </a:lnTo>
                  <a:lnTo>
                    <a:pt x="7076643" y="2368600"/>
                  </a:lnTo>
                  <a:lnTo>
                    <a:pt x="7038797" y="2415209"/>
                  </a:lnTo>
                  <a:lnTo>
                    <a:pt x="7007238" y="2442438"/>
                  </a:lnTo>
                  <a:lnTo>
                    <a:pt x="6968896" y="2463190"/>
                  </a:lnTo>
                  <a:lnTo>
                    <a:pt x="6925297" y="2470200"/>
                  </a:lnTo>
                  <a:lnTo>
                    <a:pt x="6877977" y="2456167"/>
                  </a:lnTo>
                  <a:lnTo>
                    <a:pt x="6873380" y="2453602"/>
                  </a:lnTo>
                  <a:lnTo>
                    <a:pt x="6868554" y="2455684"/>
                  </a:lnTo>
                  <a:lnTo>
                    <a:pt x="6860578" y="2458326"/>
                  </a:lnTo>
                  <a:lnTo>
                    <a:pt x="6853288" y="2459291"/>
                  </a:lnTo>
                  <a:lnTo>
                    <a:pt x="6846278" y="2459126"/>
                  </a:lnTo>
                  <a:lnTo>
                    <a:pt x="6824954" y="2456700"/>
                  </a:lnTo>
                  <a:lnTo>
                    <a:pt x="6816509" y="2457793"/>
                  </a:lnTo>
                  <a:lnTo>
                    <a:pt x="6797535" y="2462517"/>
                  </a:lnTo>
                  <a:lnTo>
                    <a:pt x="6779920" y="2470708"/>
                  </a:lnTo>
                  <a:lnTo>
                    <a:pt x="6763296" y="2481161"/>
                  </a:lnTo>
                  <a:lnTo>
                    <a:pt x="6732981" y="2502954"/>
                  </a:lnTo>
                  <a:lnTo>
                    <a:pt x="6718935" y="2511844"/>
                  </a:lnTo>
                  <a:lnTo>
                    <a:pt x="6705041" y="2518181"/>
                  </a:lnTo>
                  <a:lnTo>
                    <a:pt x="6691211" y="2520848"/>
                  </a:lnTo>
                  <a:lnTo>
                    <a:pt x="6685305" y="2521026"/>
                  </a:lnTo>
                  <a:lnTo>
                    <a:pt x="6680670" y="2525979"/>
                  </a:lnTo>
                  <a:lnTo>
                    <a:pt x="6681051" y="2537663"/>
                  </a:lnTo>
                  <a:lnTo>
                    <a:pt x="6685801" y="2542235"/>
                  </a:lnTo>
                  <a:lnTo>
                    <a:pt x="6691554" y="2542235"/>
                  </a:lnTo>
                  <a:lnTo>
                    <a:pt x="6710146" y="2539009"/>
                  </a:lnTo>
                  <a:lnTo>
                    <a:pt x="6727418" y="2531554"/>
                  </a:lnTo>
                  <a:lnTo>
                    <a:pt x="6743941" y="2521356"/>
                  </a:lnTo>
                  <a:lnTo>
                    <a:pt x="6774256" y="2499614"/>
                  </a:lnTo>
                  <a:lnTo>
                    <a:pt x="6788848" y="2490279"/>
                  </a:lnTo>
                  <a:lnTo>
                    <a:pt x="6803809" y="2483040"/>
                  </a:lnTo>
                  <a:lnTo>
                    <a:pt x="6819239" y="2479027"/>
                  </a:lnTo>
                  <a:lnTo>
                    <a:pt x="6825120" y="2478240"/>
                  </a:lnTo>
                  <a:lnTo>
                    <a:pt x="6844436" y="2480462"/>
                  </a:lnTo>
                  <a:lnTo>
                    <a:pt x="6852831" y="2480729"/>
                  </a:lnTo>
                  <a:lnTo>
                    <a:pt x="6861988" y="2479865"/>
                  </a:lnTo>
                  <a:lnTo>
                    <a:pt x="6872084" y="2477249"/>
                  </a:lnTo>
                  <a:lnTo>
                    <a:pt x="6914566" y="2490749"/>
                  </a:lnTo>
                  <a:lnTo>
                    <a:pt x="6955828" y="2489212"/>
                  </a:lnTo>
                  <a:lnTo>
                    <a:pt x="6995020" y="2475242"/>
                  </a:lnTo>
                  <a:lnTo>
                    <a:pt x="7031291" y="2451417"/>
                  </a:lnTo>
                  <a:lnTo>
                    <a:pt x="7063803" y="2420328"/>
                  </a:lnTo>
                  <a:lnTo>
                    <a:pt x="7091705" y="2384564"/>
                  </a:lnTo>
                  <a:lnTo>
                    <a:pt x="7107656" y="2379942"/>
                  </a:lnTo>
                  <a:lnTo>
                    <a:pt x="7115200" y="2371128"/>
                  </a:lnTo>
                  <a:lnTo>
                    <a:pt x="7115251" y="2367280"/>
                  </a:lnTo>
                  <a:lnTo>
                    <a:pt x="7113918" y="2349703"/>
                  </a:lnTo>
                  <a:lnTo>
                    <a:pt x="7109942" y="2331123"/>
                  </a:lnTo>
                  <a:lnTo>
                    <a:pt x="7104139" y="2311679"/>
                  </a:lnTo>
                  <a:lnTo>
                    <a:pt x="7090118" y="2270137"/>
                  </a:lnTo>
                  <a:lnTo>
                    <a:pt x="7083933" y="2249030"/>
                  </a:lnTo>
                  <a:lnTo>
                    <a:pt x="7079970" y="2228862"/>
                  </a:lnTo>
                  <a:lnTo>
                    <a:pt x="7079374" y="2210282"/>
                  </a:lnTo>
                  <a:lnTo>
                    <a:pt x="7081088" y="2192401"/>
                  </a:lnTo>
                  <a:lnTo>
                    <a:pt x="7083247" y="2174913"/>
                  </a:lnTo>
                  <a:lnTo>
                    <a:pt x="7086003" y="2156764"/>
                  </a:lnTo>
                  <a:lnTo>
                    <a:pt x="7089483" y="2136914"/>
                  </a:lnTo>
                  <a:lnTo>
                    <a:pt x="7140067" y="2138934"/>
                  </a:lnTo>
                  <a:lnTo>
                    <a:pt x="7190867" y="2133244"/>
                  </a:lnTo>
                  <a:lnTo>
                    <a:pt x="7240295" y="2120252"/>
                  </a:lnTo>
                  <a:lnTo>
                    <a:pt x="7286752" y="2100338"/>
                  </a:lnTo>
                  <a:lnTo>
                    <a:pt x="7328662" y="2073884"/>
                  </a:lnTo>
                  <a:lnTo>
                    <a:pt x="7347699" y="2058720"/>
                  </a:lnTo>
                  <a:lnTo>
                    <a:pt x="7367651" y="2050453"/>
                  </a:lnTo>
                  <a:lnTo>
                    <a:pt x="7389292" y="2045957"/>
                  </a:lnTo>
                  <a:lnTo>
                    <a:pt x="7433627" y="2040851"/>
                  </a:lnTo>
                  <a:lnTo>
                    <a:pt x="7454989" y="2036864"/>
                  </a:lnTo>
                  <a:lnTo>
                    <a:pt x="7475702" y="2029841"/>
                  </a:lnTo>
                  <a:lnTo>
                    <a:pt x="7495273" y="2018271"/>
                  </a:lnTo>
                  <a:lnTo>
                    <a:pt x="7544790" y="1989683"/>
                  </a:lnTo>
                  <a:lnTo>
                    <a:pt x="7593622" y="1974316"/>
                  </a:lnTo>
                  <a:lnTo>
                    <a:pt x="7636078" y="1968258"/>
                  </a:lnTo>
                  <a:lnTo>
                    <a:pt x="7666520" y="1967560"/>
                  </a:lnTo>
                  <a:lnTo>
                    <a:pt x="7673111" y="1967776"/>
                  </a:lnTo>
                  <a:lnTo>
                    <a:pt x="7689253" y="1972157"/>
                  </a:lnTo>
                  <a:lnTo>
                    <a:pt x="7707554" y="1976539"/>
                  </a:lnTo>
                  <a:lnTo>
                    <a:pt x="7727518" y="1977745"/>
                  </a:lnTo>
                  <a:lnTo>
                    <a:pt x="7747609" y="1971814"/>
                  </a:lnTo>
                  <a:lnTo>
                    <a:pt x="7766317" y="1954707"/>
                  </a:lnTo>
                  <a:lnTo>
                    <a:pt x="7768679" y="1951494"/>
                  </a:lnTo>
                  <a:lnTo>
                    <a:pt x="7767574" y="1938553"/>
                  </a:lnTo>
                  <a:lnTo>
                    <a:pt x="7756195" y="1927186"/>
                  </a:lnTo>
                  <a:lnTo>
                    <a:pt x="7753578" y="1926463"/>
                  </a:lnTo>
                  <a:lnTo>
                    <a:pt x="7744104" y="1922322"/>
                  </a:lnTo>
                  <a:lnTo>
                    <a:pt x="7736827" y="1916226"/>
                  </a:lnTo>
                  <a:lnTo>
                    <a:pt x="7730833" y="1908467"/>
                  </a:lnTo>
                  <a:lnTo>
                    <a:pt x="7717206" y="1886178"/>
                  </a:lnTo>
                  <a:lnTo>
                    <a:pt x="7711770" y="1879993"/>
                  </a:lnTo>
                  <a:lnTo>
                    <a:pt x="7687767" y="1857603"/>
                  </a:lnTo>
                  <a:lnTo>
                    <a:pt x="7661224" y="1840293"/>
                  </a:lnTo>
                  <a:lnTo>
                    <a:pt x="7633157" y="1826450"/>
                  </a:lnTo>
                  <a:lnTo>
                    <a:pt x="7580389" y="1804352"/>
                  </a:lnTo>
                  <a:lnTo>
                    <a:pt x="7568743" y="1799107"/>
                  </a:lnTo>
                  <a:lnTo>
                    <a:pt x="7557376" y="1793519"/>
                  </a:lnTo>
                  <a:lnTo>
                    <a:pt x="7559472" y="1786509"/>
                  </a:lnTo>
                  <a:lnTo>
                    <a:pt x="7562228" y="1764982"/>
                  </a:lnTo>
                  <a:lnTo>
                    <a:pt x="7563536" y="1758048"/>
                  </a:lnTo>
                  <a:lnTo>
                    <a:pt x="7565517" y="1751774"/>
                  </a:lnTo>
                  <a:lnTo>
                    <a:pt x="7568527" y="1746262"/>
                  </a:lnTo>
                  <a:lnTo>
                    <a:pt x="7591920" y="1741055"/>
                  </a:lnTo>
                  <a:lnTo>
                    <a:pt x="7614971" y="1734210"/>
                  </a:lnTo>
                  <a:lnTo>
                    <a:pt x="7637666" y="1726311"/>
                  </a:lnTo>
                  <a:lnTo>
                    <a:pt x="7695679" y="1704886"/>
                  </a:lnTo>
                  <a:lnTo>
                    <a:pt x="7730884" y="1694307"/>
                  </a:lnTo>
                  <a:lnTo>
                    <a:pt x="7766151" y="1688350"/>
                  </a:lnTo>
                  <a:lnTo>
                    <a:pt x="7802016" y="1689150"/>
                  </a:lnTo>
                  <a:lnTo>
                    <a:pt x="7807973" y="1689963"/>
                  </a:lnTo>
                  <a:lnTo>
                    <a:pt x="7813243" y="1685823"/>
                  </a:lnTo>
                  <a:lnTo>
                    <a:pt x="7814831" y="1674114"/>
                  </a:lnTo>
                  <a:close/>
                </a:path>
                <a:path w="8260080" h="4874259">
                  <a:moveTo>
                    <a:pt x="8259877" y="3320859"/>
                  </a:moveTo>
                  <a:lnTo>
                    <a:pt x="8258594" y="3308667"/>
                  </a:lnTo>
                  <a:lnTo>
                    <a:pt x="8253133" y="3304235"/>
                  </a:lnTo>
                  <a:lnTo>
                    <a:pt x="8223872" y="3306813"/>
                  </a:lnTo>
                  <a:lnTo>
                    <a:pt x="8200949" y="3306673"/>
                  </a:lnTo>
                  <a:lnTo>
                    <a:pt x="8179854" y="3302863"/>
                  </a:lnTo>
                  <a:lnTo>
                    <a:pt x="8162201" y="3293757"/>
                  </a:lnTo>
                  <a:lnTo>
                    <a:pt x="8157413" y="3289922"/>
                  </a:lnTo>
                  <a:lnTo>
                    <a:pt x="8150415" y="3290709"/>
                  </a:lnTo>
                  <a:lnTo>
                    <a:pt x="8142770" y="3300311"/>
                  </a:lnTo>
                  <a:lnTo>
                    <a:pt x="8143570" y="3307308"/>
                  </a:lnTo>
                  <a:lnTo>
                    <a:pt x="8148333" y="3311118"/>
                  </a:lnTo>
                  <a:lnTo>
                    <a:pt x="8162620" y="3319970"/>
                  </a:lnTo>
                  <a:lnTo>
                    <a:pt x="8178419" y="3325545"/>
                  </a:lnTo>
                  <a:lnTo>
                    <a:pt x="8195310" y="3328466"/>
                  </a:lnTo>
                  <a:lnTo>
                    <a:pt x="8212823" y="3329305"/>
                  </a:lnTo>
                  <a:lnTo>
                    <a:pt x="8222031" y="3329127"/>
                  </a:lnTo>
                  <a:lnTo>
                    <a:pt x="8231238" y="3328619"/>
                  </a:lnTo>
                  <a:lnTo>
                    <a:pt x="8255470" y="3326333"/>
                  </a:lnTo>
                  <a:lnTo>
                    <a:pt x="8259877" y="3320859"/>
                  </a:lnTo>
                  <a:close/>
                </a:path>
              </a:pathLst>
            </a:custGeom>
            <a:solidFill>
              <a:srgbClr val="9B85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308024" y="6059398"/>
              <a:ext cx="192077" cy="21377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514717" y="5606122"/>
              <a:ext cx="3579495" cy="503555"/>
            </a:xfrm>
            <a:custGeom>
              <a:avLst/>
              <a:gdLst/>
              <a:ahLst/>
              <a:cxnLst/>
              <a:rect l="l" t="t" r="r" b="b"/>
              <a:pathLst>
                <a:path w="3579495" h="503554">
                  <a:moveTo>
                    <a:pt x="597750" y="73164"/>
                  </a:moveTo>
                  <a:lnTo>
                    <a:pt x="592620" y="70472"/>
                  </a:lnTo>
                  <a:lnTo>
                    <a:pt x="585012" y="66205"/>
                  </a:lnTo>
                  <a:lnTo>
                    <a:pt x="577608" y="62750"/>
                  </a:lnTo>
                  <a:lnTo>
                    <a:pt x="573100" y="62509"/>
                  </a:lnTo>
                  <a:lnTo>
                    <a:pt x="567702" y="70472"/>
                  </a:lnTo>
                  <a:lnTo>
                    <a:pt x="570572" y="76492"/>
                  </a:lnTo>
                  <a:lnTo>
                    <a:pt x="572655" y="81775"/>
                  </a:lnTo>
                  <a:lnTo>
                    <a:pt x="564781" y="87630"/>
                  </a:lnTo>
                  <a:lnTo>
                    <a:pt x="555383" y="91503"/>
                  </a:lnTo>
                  <a:lnTo>
                    <a:pt x="550799" y="93472"/>
                  </a:lnTo>
                  <a:lnTo>
                    <a:pt x="541070" y="89877"/>
                  </a:lnTo>
                  <a:lnTo>
                    <a:pt x="531050" y="86537"/>
                  </a:lnTo>
                  <a:lnTo>
                    <a:pt x="520827" y="83362"/>
                  </a:lnTo>
                  <a:lnTo>
                    <a:pt x="510705" y="80327"/>
                  </a:lnTo>
                  <a:lnTo>
                    <a:pt x="478586" y="70231"/>
                  </a:lnTo>
                  <a:lnTo>
                    <a:pt x="450049" y="57734"/>
                  </a:lnTo>
                  <a:lnTo>
                    <a:pt x="427710" y="40208"/>
                  </a:lnTo>
                  <a:lnTo>
                    <a:pt x="417728" y="21513"/>
                  </a:lnTo>
                  <a:lnTo>
                    <a:pt x="414235" y="14973"/>
                  </a:lnTo>
                  <a:lnTo>
                    <a:pt x="413054" y="10629"/>
                  </a:lnTo>
                  <a:lnTo>
                    <a:pt x="409117" y="8432"/>
                  </a:lnTo>
                  <a:lnTo>
                    <a:pt x="389420" y="1397"/>
                  </a:lnTo>
                  <a:lnTo>
                    <a:pt x="368681" y="0"/>
                  </a:lnTo>
                  <a:lnTo>
                    <a:pt x="348018" y="2222"/>
                  </a:lnTo>
                  <a:lnTo>
                    <a:pt x="328536" y="5981"/>
                  </a:lnTo>
                  <a:lnTo>
                    <a:pt x="316090" y="8572"/>
                  </a:lnTo>
                  <a:lnTo>
                    <a:pt x="316560" y="17767"/>
                  </a:lnTo>
                  <a:lnTo>
                    <a:pt x="318490" y="36563"/>
                  </a:lnTo>
                  <a:lnTo>
                    <a:pt x="321983" y="55181"/>
                  </a:lnTo>
                  <a:lnTo>
                    <a:pt x="326478" y="73571"/>
                  </a:lnTo>
                  <a:lnTo>
                    <a:pt x="334911" y="104292"/>
                  </a:lnTo>
                  <a:lnTo>
                    <a:pt x="338175" y="116801"/>
                  </a:lnTo>
                  <a:lnTo>
                    <a:pt x="341083" y="129298"/>
                  </a:lnTo>
                  <a:lnTo>
                    <a:pt x="343484" y="141846"/>
                  </a:lnTo>
                  <a:lnTo>
                    <a:pt x="336727" y="145300"/>
                  </a:lnTo>
                  <a:lnTo>
                    <a:pt x="311696" y="150723"/>
                  </a:lnTo>
                  <a:lnTo>
                    <a:pt x="303441" y="152933"/>
                  </a:lnTo>
                  <a:lnTo>
                    <a:pt x="280111" y="195592"/>
                  </a:lnTo>
                  <a:lnTo>
                    <a:pt x="280962" y="213766"/>
                  </a:lnTo>
                  <a:lnTo>
                    <a:pt x="280822" y="223431"/>
                  </a:lnTo>
                  <a:lnTo>
                    <a:pt x="279514" y="232549"/>
                  </a:lnTo>
                  <a:lnTo>
                    <a:pt x="276466" y="240944"/>
                  </a:lnTo>
                  <a:lnTo>
                    <a:pt x="272072" y="243382"/>
                  </a:lnTo>
                  <a:lnTo>
                    <a:pt x="255778" y="253250"/>
                  </a:lnTo>
                  <a:lnTo>
                    <a:pt x="248285" y="257479"/>
                  </a:lnTo>
                  <a:lnTo>
                    <a:pt x="240741" y="261175"/>
                  </a:lnTo>
                  <a:lnTo>
                    <a:pt x="233057" y="264096"/>
                  </a:lnTo>
                  <a:lnTo>
                    <a:pt x="222288" y="261150"/>
                  </a:lnTo>
                  <a:lnTo>
                    <a:pt x="215125" y="260311"/>
                  </a:lnTo>
                  <a:lnTo>
                    <a:pt x="211175" y="259854"/>
                  </a:lnTo>
                  <a:lnTo>
                    <a:pt x="199885" y="259689"/>
                  </a:lnTo>
                  <a:lnTo>
                    <a:pt x="188607" y="260057"/>
                  </a:lnTo>
                  <a:lnTo>
                    <a:pt x="169938" y="260311"/>
                  </a:lnTo>
                  <a:lnTo>
                    <a:pt x="140716" y="232625"/>
                  </a:lnTo>
                  <a:lnTo>
                    <a:pt x="137109" y="230149"/>
                  </a:lnTo>
                  <a:lnTo>
                    <a:pt x="120154" y="222288"/>
                  </a:lnTo>
                  <a:lnTo>
                    <a:pt x="102184" y="219659"/>
                  </a:lnTo>
                  <a:lnTo>
                    <a:pt x="83908" y="220484"/>
                  </a:lnTo>
                  <a:lnTo>
                    <a:pt x="66078" y="222923"/>
                  </a:lnTo>
                  <a:lnTo>
                    <a:pt x="55105" y="224599"/>
                  </a:lnTo>
                  <a:lnTo>
                    <a:pt x="36906" y="226428"/>
                  </a:lnTo>
                  <a:lnTo>
                    <a:pt x="42354" y="244170"/>
                  </a:lnTo>
                  <a:lnTo>
                    <a:pt x="42367" y="245110"/>
                  </a:lnTo>
                  <a:lnTo>
                    <a:pt x="41389" y="249364"/>
                  </a:lnTo>
                  <a:lnTo>
                    <a:pt x="36055" y="269481"/>
                  </a:lnTo>
                  <a:lnTo>
                    <a:pt x="35928" y="272567"/>
                  </a:lnTo>
                  <a:lnTo>
                    <a:pt x="41516" y="317449"/>
                  </a:lnTo>
                  <a:lnTo>
                    <a:pt x="45656" y="337515"/>
                  </a:lnTo>
                  <a:lnTo>
                    <a:pt x="45974" y="352780"/>
                  </a:lnTo>
                  <a:lnTo>
                    <a:pt x="40436" y="364223"/>
                  </a:lnTo>
                  <a:lnTo>
                    <a:pt x="27012" y="372783"/>
                  </a:lnTo>
                  <a:lnTo>
                    <a:pt x="13398" y="382955"/>
                  </a:lnTo>
                  <a:lnTo>
                    <a:pt x="7747" y="395681"/>
                  </a:lnTo>
                  <a:lnTo>
                    <a:pt x="7226" y="409143"/>
                  </a:lnTo>
                  <a:lnTo>
                    <a:pt x="9017" y="421525"/>
                  </a:lnTo>
                  <a:lnTo>
                    <a:pt x="10896" y="432130"/>
                  </a:lnTo>
                  <a:lnTo>
                    <a:pt x="10121" y="442582"/>
                  </a:lnTo>
                  <a:lnTo>
                    <a:pt x="5308" y="454190"/>
                  </a:lnTo>
                  <a:lnTo>
                    <a:pt x="1587" y="464273"/>
                  </a:lnTo>
                  <a:lnTo>
                    <a:pt x="0" y="475665"/>
                  </a:lnTo>
                  <a:lnTo>
                    <a:pt x="3390" y="488010"/>
                  </a:lnTo>
                  <a:lnTo>
                    <a:pt x="14605" y="500900"/>
                  </a:lnTo>
                  <a:lnTo>
                    <a:pt x="16598" y="502513"/>
                  </a:lnTo>
                  <a:lnTo>
                    <a:pt x="18999" y="503301"/>
                  </a:lnTo>
                  <a:lnTo>
                    <a:pt x="24498" y="503301"/>
                  </a:lnTo>
                  <a:lnTo>
                    <a:pt x="27609" y="501954"/>
                  </a:lnTo>
                  <a:lnTo>
                    <a:pt x="33464" y="494715"/>
                  </a:lnTo>
                  <a:lnTo>
                    <a:pt x="32753" y="487946"/>
                  </a:lnTo>
                  <a:lnTo>
                    <a:pt x="28155" y="484212"/>
                  </a:lnTo>
                  <a:lnTo>
                    <a:pt x="23202" y="479386"/>
                  </a:lnTo>
                  <a:lnTo>
                    <a:pt x="21463" y="474980"/>
                  </a:lnTo>
                  <a:lnTo>
                    <a:pt x="22326" y="469747"/>
                  </a:lnTo>
                  <a:lnTo>
                    <a:pt x="25171" y="462419"/>
                  </a:lnTo>
                  <a:lnTo>
                    <a:pt x="27279" y="457174"/>
                  </a:lnTo>
                  <a:lnTo>
                    <a:pt x="29349" y="451307"/>
                  </a:lnTo>
                  <a:lnTo>
                    <a:pt x="31038" y="444804"/>
                  </a:lnTo>
                  <a:lnTo>
                    <a:pt x="32054" y="437654"/>
                  </a:lnTo>
                  <a:lnTo>
                    <a:pt x="32537" y="431038"/>
                  </a:lnTo>
                  <a:lnTo>
                    <a:pt x="30187" y="417779"/>
                  </a:lnTo>
                  <a:lnTo>
                    <a:pt x="28651" y="407301"/>
                  </a:lnTo>
                  <a:lnTo>
                    <a:pt x="28765" y="400240"/>
                  </a:lnTo>
                  <a:lnTo>
                    <a:pt x="30911" y="395630"/>
                  </a:lnTo>
                  <a:lnTo>
                    <a:pt x="35509" y="392518"/>
                  </a:lnTo>
                  <a:lnTo>
                    <a:pt x="58267" y="376694"/>
                  </a:lnTo>
                  <a:lnTo>
                    <a:pt x="67106" y="356552"/>
                  </a:lnTo>
                  <a:lnTo>
                    <a:pt x="66878" y="334391"/>
                  </a:lnTo>
                  <a:lnTo>
                    <a:pt x="62433" y="312496"/>
                  </a:lnTo>
                  <a:lnTo>
                    <a:pt x="60388" y="303695"/>
                  </a:lnTo>
                  <a:lnTo>
                    <a:pt x="58635" y="294919"/>
                  </a:lnTo>
                  <a:lnTo>
                    <a:pt x="57543" y="286842"/>
                  </a:lnTo>
                  <a:lnTo>
                    <a:pt x="57442" y="285191"/>
                  </a:lnTo>
                  <a:lnTo>
                    <a:pt x="57315" y="281190"/>
                  </a:lnTo>
                  <a:lnTo>
                    <a:pt x="57264" y="277317"/>
                  </a:lnTo>
                  <a:lnTo>
                    <a:pt x="57442" y="272694"/>
                  </a:lnTo>
                  <a:lnTo>
                    <a:pt x="63030" y="251599"/>
                  </a:lnTo>
                  <a:lnTo>
                    <a:pt x="63106" y="245110"/>
                  </a:lnTo>
                  <a:lnTo>
                    <a:pt x="65163" y="244817"/>
                  </a:lnTo>
                  <a:lnTo>
                    <a:pt x="69342" y="244170"/>
                  </a:lnTo>
                  <a:lnTo>
                    <a:pt x="83350" y="242176"/>
                  </a:lnTo>
                  <a:lnTo>
                    <a:pt x="97066" y="241122"/>
                  </a:lnTo>
                  <a:lnTo>
                    <a:pt x="109969" y="242023"/>
                  </a:lnTo>
                  <a:lnTo>
                    <a:pt x="121564" y="245846"/>
                  </a:lnTo>
                  <a:lnTo>
                    <a:pt x="132956" y="267665"/>
                  </a:lnTo>
                  <a:lnTo>
                    <a:pt x="150075" y="278396"/>
                  </a:lnTo>
                  <a:lnTo>
                    <a:pt x="169938" y="281774"/>
                  </a:lnTo>
                  <a:lnTo>
                    <a:pt x="189522" y="281533"/>
                  </a:lnTo>
                  <a:lnTo>
                    <a:pt x="199847" y="281190"/>
                  </a:lnTo>
                  <a:lnTo>
                    <a:pt x="209956" y="281330"/>
                  </a:lnTo>
                  <a:lnTo>
                    <a:pt x="219405" y="282498"/>
                  </a:lnTo>
                  <a:lnTo>
                    <a:pt x="227787" y="285191"/>
                  </a:lnTo>
                  <a:lnTo>
                    <a:pt x="231279" y="286842"/>
                  </a:lnTo>
                  <a:lnTo>
                    <a:pt x="235038" y="285889"/>
                  </a:lnTo>
                  <a:lnTo>
                    <a:pt x="274561" y="267042"/>
                  </a:lnTo>
                  <a:lnTo>
                    <a:pt x="279374" y="264096"/>
                  </a:lnTo>
                  <a:lnTo>
                    <a:pt x="284353" y="261061"/>
                  </a:lnTo>
                  <a:lnTo>
                    <a:pt x="302310" y="219659"/>
                  </a:lnTo>
                  <a:lnTo>
                    <a:pt x="302425" y="213766"/>
                  </a:lnTo>
                  <a:lnTo>
                    <a:pt x="301967" y="202501"/>
                  </a:lnTo>
                  <a:lnTo>
                    <a:pt x="301612" y="195592"/>
                  </a:lnTo>
                  <a:lnTo>
                    <a:pt x="301574" y="194411"/>
                  </a:lnTo>
                  <a:lnTo>
                    <a:pt x="301637" y="182422"/>
                  </a:lnTo>
                  <a:lnTo>
                    <a:pt x="302374" y="176225"/>
                  </a:lnTo>
                  <a:lnTo>
                    <a:pt x="308851" y="173240"/>
                  </a:lnTo>
                  <a:lnTo>
                    <a:pt x="324459" y="169900"/>
                  </a:lnTo>
                  <a:lnTo>
                    <a:pt x="334048" y="167754"/>
                  </a:lnTo>
                  <a:lnTo>
                    <a:pt x="343585" y="165036"/>
                  </a:lnTo>
                  <a:lnTo>
                    <a:pt x="352856" y="161213"/>
                  </a:lnTo>
                  <a:lnTo>
                    <a:pt x="361645" y="155727"/>
                  </a:lnTo>
                  <a:lnTo>
                    <a:pt x="366585" y="151955"/>
                  </a:lnTo>
                  <a:lnTo>
                    <a:pt x="365785" y="145796"/>
                  </a:lnTo>
                  <a:lnTo>
                    <a:pt x="363283" y="130594"/>
                  </a:lnTo>
                  <a:lnTo>
                    <a:pt x="359981" y="115519"/>
                  </a:lnTo>
                  <a:lnTo>
                    <a:pt x="356057" y="100190"/>
                  </a:lnTo>
                  <a:lnTo>
                    <a:pt x="347814" y="70231"/>
                  </a:lnTo>
                  <a:lnTo>
                    <a:pt x="344081" y="55499"/>
                  </a:lnTo>
                  <a:lnTo>
                    <a:pt x="340931" y="40614"/>
                  </a:lnTo>
                  <a:lnTo>
                    <a:pt x="338759" y="25806"/>
                  </a:lnTo>
                  <a:lnTo>
                    <a:pt x="353402" y="23101"/>
                  </a:lnTo>
                  <a:lnTo>
                    <a:pt x="368046" y="21513"/>
                  </a:lnTo>
                  <a:lnTo>
                    <a:pt x="382079" y="21971"/>
                  </a:lnTo>
                  <a:lnTo>
                    <a:pt x="394931" y="25374"/>
                  </a:lnTo>
                  <a:lnTo>
                    <a:pt x="412546" y="55473"/>
                  </a:lnTo>
                  <a:lnTo>
                    <a:pt x="439178" y="76149"/>
                  </a:lnTo>
                  <a:lnTo>
                    <a:pt x="471081" y="90335"/>
                  </a:lnTo>
                  <a:lnTo>
                    <a:pt x="504583" y="100939"/>
                  </a:lnTo>
                  <a:lnTo>
                    <a:pt x="515772" y="104292"/>
                  </a:lnTo>
                  <a:lnTo>
                    <a:pt x="526580" y="107670"/>
                  </a:lnTo>
                  <a:lnTo>
                    <a:pt x="536930" y="111201"/>
                  </a:lnTo>
                  <a:lnTo>
                    <a:pt x="546773" y="115023"/>
                  </a:lnTo>
                  <a:lnTo>
                    <a:pt x="551002" y="116801"/>
                  </a:lnTo>
                  <a:lnTo>
                    <a:pt x="561009" y="112445"/>
                  </a:lnTo>
                  <a:lnTo>
                    <a:pt x="572985" y="107492"/>
                  </a:lnTo>
                  <a:lnTo>
                    <a:pt x="583793" y="100190"/>
                  </a:lnTo>
                  <a:lnTo>
                    <a:pt x="586295" y="93472"/>
                  </a:lnTo>
                  <a:lnTo>
                    <a:pt x="586752" y="92252"/>
                  </a:lnTo>
                  <a:lnTo>
                    <a:pt x="589013" y="83362"/>
                  </a:lnTo>
                  <a:lnTo>
                    <a:pt x="597750" y="73164"/>
                  </a:lnTo>
                  <a:close/>
                </a:path>
                <a:path w="3579495" h="503554">
                  <a:moveTo>
                    <a:pt x="605904" y="88480"/>
                  </a:moveTo>
                  <a:lnTo>
                    <a:pt x="603338" y="75158"/>
                  </a:lnTo>
                  <a:lnTo>
                    <a:pt x="597750" y="73164"/>
                  </a:lnTo>
                  <a:lnTo>
                    <a:pt x="603885" y="94068"/>
                  </a:lnTo>
                  <a:lnTo>
                    <a:pt x="605904" y="88480"/>
                  </a:lnTo>
                  <a:close/>
                </a:path>
                <a:path w="3579495" h="503554">
                  <a:moveTo>
                    <a:pt x="3579279" y="195376"/>
                  </a:moveTo>
                  <a:lnTo>
                    <a:pt x="3571748" y="186016"/>
                  </a:lnTo>
                  <a:lnTo>
                    <a:pt x="3564890" y="185318"/>
                  </a:lnTo>
                  <a:lnTo>
                    <a:pt x="3560229" y="189052"/>
                  </a:lnTo>
                  <a:lnTo>
                    <a:pt x="3545878" y="196989"/>
                  </a:lnTo>
                  <a:lnTo>
                    <a:pt x="3529292" y="200533"/>
                  </a:lnTo>
                  <a:lnTo>
                    <a:pt x="3510724" y="201104"/>
                  </a:lnTo>
                  <a:lnTo>
                    <a:pt x="3475812" y="199402"/>
                  </a:lnTo>
                  <a:lnTo>
                    <a:pt x="3460953" y="199110"/>
                  </a:lnTo>
                  <a:lnTo>
                    <a:pt x="3422967" y="203784"/>
                  </a:lnTo>
                  <a:lnTo>
                    <a:pt x="3390315" y="216801"/>
                  </a:lnTo>
                  <a:lnTo>
                    <a:pt x="3380930" y="219862"/>
                  </a:lnTo>
                  <a:lnTo>
                    <a:pt x="3372447" y="220980"/>
                  </a:lnTo>
                  <a:lnTo>
                    <a:pt x="3364331" y="219684"/>
                  </a:lnTo>
                  <a:lnTo>
                    <a:pt x="3350971" y="213271"/>
                  </a:lnTo>
                  <a:lnTo>
                    <a:pt x="3337522" y="211467"/>
                  </a:lnTo>
                  <a:lnTo>
                    <a:pt x="3324263" y="212674"/>
                  </a:lnTo>
                  <a:lnTo>
                    <a:pt x="3298482" y="218224"/>
                  </a:lnTo>
                  <a:lnTo>
                    <a:pt x="3292157" y="218706"/>
                  </a:lnTo>
                  <a:lnTo>
                    <a:pt x="3282365" y="218859"/>
                  </a:lnTo>
                  <a:lnTo>
                    <a:pt x="3272510" y="218020"/>
                  </a:lnTo>
                  <a:lnTo>
                    <a:pt x="3262642" y="216547"/>
                  </a:lnTo>
                  <a:lnTo>
                    <a:pt x="3233432" y="211543"/>
                  </a:lnTo>
                  <a:lnTo>
                    <a:pt x="3214192" y="210820"/>
                  </a:lnTo>
                  <a:lnTo>
                    <a:pt x="3195599" y="215163"/>
                  </a:lnTo>
                  <a:lnTo>
                    <a:pt x="3178149" y="227139"/>
                  </a:lnTo>
                  <a:lnTo>
                    <a:pt x="3172015" y="233248"/>
                  </a:lnTo>
                  <a:lnTo>
                    <a:pt x="3176574" y="240601"/>
                  </a:lnTo>
                  <a:lnTo>
                    <a:pt x="3196907" y="277761"/>
                  </a:lnTo>
                  <a:lnTo>
                    <a:pt x="3213531" y="316318"/>
                  </a:lnTo>
                  <a:lnTo>
                    <a:pt x="3227806" y="356196"/>
                  </a:lnTo>
                  <a:lnTo>
                    <a:pt x="3242741" y="402513"/>
                  </a:lnTo>
                  <a:lnTo>
                    <a:pt x="3246856" y="405257"/>
                  </a:lnTo>
                  <a:lnTo>
                    <a:pt x="3253676" y="405079"/>
                  </a:lnTo>
                  <a:lnTo>
                    <a:pt x="3260560" y="402907"/>
                  </a:lnTo>
                  <a:lnTo>
                    <a:pt x="3263620" y="396468"/>
                  </a:lnTo>
                  <a:lnTo>
                    <a:pt x="3248952" y="350875"/>
                  </a:lnTo>
                  <a:lnTo>
                    <a:pt x="3235185" y="312026"/>
                  </a:lnTo>
                  <a:lnTo>
                    <a:pt x="3219297" y="274193"/>
                  </a:lnTo>
                  <a:lnTo>
                    <a:pt x="3200031" y="237363"/>
                  </a:lnTo>
                  <a:lnTo>
                    <a:pt x="3209810" y="233438"/>
                  </a:lnTo>
                  <a:lnTo>
                    <a:pt x="3220974" y="232422"/>
                  </a:lnTo>
                  <a:lnTo>
                    <a:pt x="3233864" y="233578"/>
                  </a:lnTo>
                  <a:lnTo>
                    <a:pt x="3259696" y="238112"/>
                  </a:lnTo>
                  <a:lnTo>
                    <a:pt x="3270808" y="239725"/>
                  </a:lnTo>
                  <a:lnTo>
                    <a:pt x="3282162" y="240614"/>
                  </a:lnTo>
                  <a:lnTo>
                    <a:pt x="3293808" y="240398"/>
                  </a:lnTo>
                  <a:lnTo>
                    <a:pt x="3301720" y="239788"/>
                  </a:lnTo>
                  <a:lnTo>
                    <a:pt x="3327565" y="234200"/>
                  </a:lnTo>
                  <a:lnTo>
                    <a:pt x="3337064" y="233235"/>
                  </a:lnTo>
                  <a:lnTo>
                    <a:pt x="3345281" y="234302"/>
                  </a:lnTo>
                  <a:lnTo>
                    <a:pt x="3355340" y="239560"/>
                  </a:lnTo>
                  <a:lnTo>
                    <a:pt x="3370046" y="242633"/>
                  </a:lnTo>
                  <a:lnTo>
                    <a:pt x="3384067" y="241388"/>
                  </a:lnTo>
                  <a:lnTo>
                    <a:pt x="3397364" y="237375"/>
                  </a:lnTo>
                  <a:lnTo>
                    <a:pt x="3422383" y="226949"/>
                  </a:lnTo>
                  <a:lnTo>
                    <a:pt x="3428708" y="224777"/>
                  </a:lnTo>
                  <a:lnTo>
                    <a:pt x="3435058" y="223164"/>
                  </a:lnTo>
                  <a:lnTo>
                    <a:pt x="3448329" y="221386"/>
                  </a:lnTo>
                  <a:lnTo>
                    <a:pt x="3461893" y="220853"/>
                  </a:lnTo>
                  <a:lnTo>
                    <a:pt x="3475571" y="221157"/>
                  </a:lnTo>
                  <a:lnTo>
                    <a:pt x="3511613" y="222846"/>
                  </a:lnTo>
                  <a:lnTo>
                    <a:pt x="3533686" y="221856"/>
                  </a:lnTo>
                  <a:lnTo>
                    <a:pt x="3554679" y="216903"/>
                  </a:lnTo>
                  <a:lnTo>
                    <a:pt x="3573869" y="205994"/>
                  </a:lnTo>
                  <a:lnTo>
                    <a:pt x="3578542" y="202222"/>
                  </a:lnTo>
                  <a:lnTo>
                    <a:pt x="3579279" y="195376"/>
                  </a:lnTo>
                  <a:close/>
                </a:path>
              </a:pathLst>
            </a:custGeom>
            <a:solidFill>
              <a:srgbClr val="9B85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79424" y="5892758"/>
              <a:ext cx="178409" cy="10946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1165268" y="5696902"/>
              <a:ext cx="132587" cy="160197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1078832" y="5439739"/>
              <a:ext cx="187312" cy="16732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6604546" y="6872147"/>
              <a:ext cx="174371" cy="9822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422199" y="5725273"/>
              <a:ext cx="685165" cy="1390015"/>
            </a:xfrm>
            <a:custGeom>
              <a:avLst/>
              <a:gdLst/>
              <a:ahLst/>
              <a:cxnLst/>
              <a:rect l="l" t="t" r="r" b="b"/>
              <a:pathLst>
                <a:path w="685165" h="1390015">
                  <a:moveTo>
                    <a:pt x="192354" y="1177023"/>
                  </a:moveTo>
                  <a:lnTo>
                    <a:pt x="190855" y="1170546"/>
                  </a:lnTo>
                  <a:lnTo>
                    <a:pt x="183210" y="1165733"/>
                  </a:lnTo>
                  <a:lnTo>
                    <a:pt x="171958" y="1161072"/>
                  </a:lnTo>
                  <a:lnTo>
                    <a:pt x="172123" y="1158087"/>
                  </a:lnTo>
                  <a:lnTo>
                    <a:pt x="176898" y="1138529"/>
                  </a:lnTo>
                  <a:lnTo>
                    <a:pt x="175615" y="1127023"/>
                  </a:lnTo>
                  <a:lnTo>
                    <a:pt x="172567" y="1124331"/>
                  </a:lnTo>
                  <a:lnTo>
                    <a:pt x="165430" y="1119378"/>
                  </a:lnTo>
                  <a:lnTo>
                    <a:pt x="157251" y="1116076"/>
                  </a:lnTo>
                  <a:lnTo>
                    <a:pt x="148247" y="1114501"/>
                  </a:lnTo>
                  <a:lnTo>
                    <a:pt x="138620" y="1114679"/>
                  </a:lnTo>
                  <a:lnTo>
                    <a:pt x="103555" y="1134059"/>
                  </a:lnTo>
                  <a:lnTo>
                    <a:pt x="95567" y="1175918"/>
                  </a:lnTo>
                  <a:lnTo>
                    <a:pt x="94170" y="1199553"/>
                  </a:lnTo>
                  <a:lnTo>
                    <a:pt x="81927" y="1212926"/>
                  </a:lnTo>
                  <a:lnTo>
                    <a:pt x="74180" y="1223975"/>
                  </a:lnTo>
                  <a:lnTo>
                    <a:pt x="69202" y="1237005"/>
                  </a:lnTo>
                  <a:lnTo>
                    <a:pt x="68897" y="1252499"/>
                  </a:lnTo>
                  <a:lnTo>
                    <a:pt x="64554" y="1258417"/>
                  </a:lnTo>
                  <a:lnTo>
                    <a:pt x="53759" y="1270533"/>
                  </a:lnTo>
                  <a:lnTo>
                    <a:pt x="39941" y="1286776"/>
                  </a:lnTo>
                  <a:lnTo>
                    <a:pt x="28257" y="1305026"/>
                  </a:lnTo>
                  <a:lnTo>
                    <a:pt x="22428" y="1325537"/>
                  </a:lnTo>
                  <a:lnTo>
                    <a:pt x="26200" y="1348511"/>
                  </a:lnTo>
                  <a:lnTo>
                    <a:pt x="22834" y="1355483"/>
                  </a:lnTo>
                  <a:lnTo>
                    <a:pt x="18935" y="1361541"/>
                  </a:lnTo>
                  <a:lnTo>
                    <a:pt x="14312" y="1366227"/>
                  </a:lnTo>
                  <a:lnTo>
                    <a:pt x="8813" y="1369034"/>
                  </a:lnTo>
                  <a:lnTo>
                    <a:pt x="3225" y="1370622"/>
                  </a:lnTo>
                  <a:lnTo>
                    <a:pt x="0" y="1376451"/>
                  </a:lnTo>
                  <a:lnTo>
                    <a:pt x="2921" y="1386674"/>
                  </a:lnTo>
                  <a:lnTo>
                    <a:pt x="7124" y="1389684"/>
                  </a:lnTo>
                  <a:lnTo>
                    <a:pt x="12661" y="1389684"/>
                  </a:lnTo>
                  <a:lnTo>
                    <a:pt x="43434" y="1361541"/>
                  </a:lnTo>
                  <a:lnTo>
                    <a:pt x="49199" y="1347914"/>
                  </a:lnTo>
                  <a:lnTo>
                    <a:pt x="47104" y="1343685"/>
                  </a:lnTo>
                  <a:lnTo>
                    <a:pt x="43408" y="1329105"/>
                  </a:lnTo>
                  <a:lnTo>
                    <a:pt x="46723" y="1315173"/>
                  </a:lnTo>
                  <a:lnTo>
                    <a:pt x="55816" y="1300708"/>
                  </a:lnTo>
                  <a:lnTo>
                    <a:pt x="69469" y="1284554"/>
                  </a:lnTo>
                  <a:lnTo>
                    <a:pt x="79641" y="1272857"/>
                  </a:lnTo>
                  <a:lnTo>
                    <a:pt x="84455" y="1266825"/>
                  </a:lnTo>
                  <a:lnTo>
                    <a:pt x="91478" y="1256728"/>
                  </a:lnTo>
                  <a:lnTo>
                    <a:pt x="90297" y="1252194"/>
                  </a:lnTo>
                  <a:lnTo>
                    <a:pt x="89547" y="1242987"/>
                  </a:lnTo>
                  <a:lnTo>
                    <a:pt x="92189" y="1234846"/>
                  </a:lnTo>
                  <a:lnTo>
                    <a:pt x="97777" y="1226794"/>
                  </a:lnTo>
                  <a:lnTo>
                    <a:pt x="115646" y="1207109"/>
                  </a:lnTo>
                  <a:lnTo>
                    <a:pt x="115379" y="1202791"/>
                  </a:lnTo>
                  <a:lnTo>
                    <a:pt x="122072" y="1144625"/>
                  </a:lnTo>
                  <a:lnTo>
                    <a:pt x="146278" y="1134999"/>
                  </a:lnTo>
                  <a:lnTo>
                    <a:pt x="151193" y="1135786"/>
                  </a:lnTo>
                  <a:lnTo>
                    <a:pt x="155079" y="1137742"/>
                  </a:lnTo>
                  <a:lnTo>
                    <a:pt x="154774" y="1140333"/>
                  </a:lnTo>
                  <a:lnTo>
                    <a:pt x="150152" y="1159370"/>
                  </a:lnTo>
                  <a:lnTo>
                    <a:pt x="151511" y="1169581"/>
                  </a:lnTo>
                  <a:lnTo>
                    <a:pt x="157289" y="1178179"/>
                  </a:lnTo>
                  <a:lnTo>
                    <a:pt x="173113" y="1184262"/>
                  </a:lnTo>
                  <a:lnTo>
                    <a:pt x="179679" y="1188415"/>
                  </a:lnTo>
                  <a:lnTo>
                    <a:pt x="186182" y="1186903"/>
                  </a:lnTo>
                  <a:lnTo>
                    <a:pt x="192354" y="1177023"/>
                  </a:lnTo>
                  <a:close/>
                </a:path>
                <a:path w="685165" h="1390015">
                  <a:moveTo>
                    <a:pt x="527113" y="1169911"/>
                  </a:moveTo>
                  <a:lnTo>
                    <a:pt x="524789" y="1162964"/>
                  </a:lnTo>
                  <a:lnTo>
                    <a:pt x="514553" y="1157884"/>
                  </a:lnTo>
                  <a:lnTo>
                    <a:pt x="513892" y="1154239"/>
                  </a:lnTo>
                  <a:lnTo>
                    <a:pt x="516191" y="1131150"/>
                  </a:lnTo>
                  <a:lnTo>
                    <a:pt x="516102" y="1122426"/>
                  </a:lnTo>
                  <a:lnTo>
                    <a:pt x="514273" y="1113904"/>
                  </a:lnTo>
                  <a:lnTo>
                    <a:pt x="478485" y="1093800"/>
                  </a:lnTo>
                  <a:lnTo>
                    <a:pt x="472960" y="1098740"/>
                  </a:lnTo>
                  <a:lnTo>
                    <a:pt x="471766" y="1111427"/>
                  </a:lnTo>
                  <a:lnTo>
                    <a:pt x="476440" y="1117053"/>
                  </a:lnTo>
                  <a:lnTo>
                    <a:pt x="487426" y="1118095"/>
                  </a:lnTo>
                  <a:lnTo>
                    <a:pt x="490753" y="1119162"/>
                  </a:lnTo>
                  <a:lnTo>
                    <a:pt x="493966" y="1123124"/>
                  </a:lnTo>
                  <a:lnTo>
                    <a:pt x="491629" y="1148346"/>
                  </a:lnTo>
                  <a:lnTo>
                    <a:pt x="492645" y="1160360"/>
                  </a:lnTo>
                  <a:lnTo>
                    <a:pt x="497662" y="1171727"/>
                  </a:lnTo>
                  <a:lnTo>
                    <a:pt x="508812" y="1180807"/>
                  </a:lnTo>
                  <a:lnTo>
                    <a:pt x="510463" y="1181633"/>
                  </a:lnTo>
                  <a:lnTo>
                    <a:pt x="512216" y="1182014"/>
                  </a:lnTo>
                  <a:lnTo>
                    <a:pt x="518185" y="1182014"/>
                  </a:lnTo>
                  <a:lnTo>
                    <a:pt x="522262" y="1179677"/>
                  </a:lnTo>
                  <a:lnTo>
                    <a:pt x="527113" y="1169911"/>
                  </a:lnTo>
                  <a:close/>
                </a:path>
                <a:path w="685165" h="1390015">
                  <a:moveTo>
                    <a:pt x="684974" y="278765"/>
                  </a:moveTo>
                  <a:lnTo>
                    <a:pt x="650709" y="245351"/>
                  </a:lnTo>
                  <a:lnTo>
                    <a:pt x="629259" y="228600"/>
                  </a:lnTo>
                  <a:lnTo>
                    <a:pt x="618998" y="220065"/>
                  </a:lnTo>
                  <a:lnTo>
                    <a:pt x="609574" y="211175"/>
                  </a:lnTo>
                  <a:lnTo>
                    <a:pt x="601256" y="201612"/>
                  </a:lnTo>
                  <a:lnTo>
                    <a:pt x="597623" y="196900"/>
                  </a:lnTo>
                  <a:lnTo>
                    <a:pt x="590854" y="196024"/>
                  </a:lnTo>
                  <a:lnTo>
                    <a:pt x="581406" y="203263"/>
                  </a:lnTo>
                  <a:lnTo>
                    <a:pt x="580529" y="210019"/>
                  </a:lnTo>
                  <a:lnTo>
                    <a:pt x="584149" y="214757"/>
                  </a:lnTo>
                  <a:lnTo>
                    <a:pt x="593737" y="225818"/>
                  </a:lnTo>
                  <a:lnTo>
                    <a:pt x="604329" y="235864"/>
                  </a:lnTo>
                  <a:lnTo>
                    <a:pt x="615518" y="245211"/>
                  </a:lnTo>
                  <a:lnTo>
                    <a:pt x="644029" y="267690"/>
                  </a:lnTo>
                  <a:lnTo>
                    <a:pt x="651967" y="274650"/>
                  </a:lnTo>
                  <a:lnTo>
                    <a:pt x="659320" y="281927"/>
                  </a:lnTo>
                  <a:lnTo>
                    <a:pt x="639826" y="323735"/>
                  </a:lnTo>
                  <a:lnTo>
                    <a:pt x="622173" y="368757"/>
                  </a:lnTo>
                  <a:lnTo>
                    <a:pt x="608304" y="416610"/>
                  </a:lnTo>
                  <a:lnTo>
                    <a:pt x="600189" y="466915"/>
                  </a:lnTo>
                  <a:lnTo>
                    <a:pt x="581698" y="472554"/>
                  </a:lnTo>
                  <a:lnTo>
                    <a:pt x="562140" y="471817"/>
                  </a:lnTo>
                  <a:lnTo>
                    <a:pt x="541375" y="466686"/>
                  </a:lnTo>
                  <a:lnTo>
                    <a:pt x="496468" y="451243"/>
                  </a:lnTo>
                  <a:lnTo>
                    <a:pt x="473290" y="445287"/>
                  </a:lnTo>
                  <a:lnTo>
                    <a:pt x="449707" y="443217"/>
                  </a:lnTo>
                  <a:lnTo>
                    <a:pt x="433374" y="445858"/>
                  </a:lnTo>
                  <a:lnTo>
                    <a:pt x="432892" y="445503"/>
                  </a:lnTo>
                  <a:lnTo>
                    <a:pt x="430326" y="445973"/>
                  </a:lnTo>
                  <a:lnTo>
                    <a:pt x="388785" y="424319"/>
                  </a:lnTo>
                  <a:lnTo>
                    <a:pt x="342176" y="407009"/>
                  </a:lnTo>
                  <a:lnTo>
                    <a:pt x="294563" y="393954"/>
                  </a:lnTo>
                  <a:lnTo>
                    <a:pt x="231190" y="379666"/>
                  </a:lnTo>
                  <a:lnTo>
                    <a:pt x="227571" y="376834"/>
                  </a:lnTo>
                  <a:lnTo>
                    <a:pt x="227037" y="372554"/>
                  </a:lnTo>
                  <a:lnTo>
                    <a:pt x="225945" y="347040"/>
                  </a:lnTo>
                  <a:lnTo>
                    <a:pt x="219100" y="335305"/>
                  </a:lnTo>
                  <a:lnTo>
                    <a:pt x="187388" y="305079"/>
                  </a:lnTo>
                  <a:lnTo>
                    <a:pt x="175552" y="272923"/>
                  </a:lnTo>
                  <a:lnTo>
                    <a:pt x="166052" y="255905"/>
                  </a:lnTo>
                  <a:lnTo>
                    <a:pt x="151434" y="242214"/>
                  </a:lnTo>
                  <a:lnTo>
                    <a:pt x="129489" y="234543"/>
                  </a:lnTo>
                  <a:lnTo>
                    <a:pt x="127076" y="234213"/>
                  </a:lnTo>
                  <a:lnTo>
                    <a:pt x="124752" y="234937"/>
                  </a:lnTo>
                  <a:lnTo>
                    <a:pt x="116471" y="238518"/>
                  </a:lnTo>
                  <a:lnTo>
                    <a:pt x="109702" y="243230"/>
                  </a:lnTo>
                  <a:lnTo>
                    <a:pt x="104038" y="248577"/>
                  </a:lnTo>
                  <a:lnTo>
                    <a:pt x="91973" y="262166"/>
                  </a:lnTo>
                  <a:lnTo>
                    <a:pt x="89928" y="263486"/>
                  </a:lnTo>
                  <a:lnTo>
                    <a:pt x="88874" y="261912"/>
                  </a:lnTo>
                  <a:lnTo>
                    <a:pt x="79286" y="245364"/>
                  </a:lnTo>
                  <a:lnTo>
                    <a:pt x="79921" y="228168"/>
                  </a:lnTo>
                  <a:lnTo>
                    <a:pt x="86207" y="212699"/>
                  </a:lnTo>
                  <a:lnTo>
                    <a:pt x="93637" y="201320"/>
                  </a:lnTo>
                  <a:lnTo>
                    <a:pt x="97586" y="196126"/>
                  </a:lnTo>
                  <a:lnTo>
                    <a:pt x="94691" y="190258"/>
                  </a:lnTo>
                  <a:lnTo>
                    <a:pt x="107073" y="139395"/>
                  </a:lnTo>
                  <a:lnTo>
                    <a:pt x="132829" y="124561"/>
                  </a:lnTo>
                  <a:lnTo>
                    <a:pt x="146799" y="117856"/>
                  </a:lnTo>
                  <a:lnTo>
                    <a:pt x="160223" y="110655"/>
                  </a:lnTo>
                  <a:lnTo>
                    <a:pt x="185889" y="96126"/>
                  </a:lnTo>
                  <a:lnTo>
                    <a:pt x="198462" y="89357"/>
                  </a:lnTo>
                  <a:lnTo>
                    <a:pt x="211289" y="83146"/>
                  </a:lnTo>
                  <a:lnTo>
                    <a:pt x="224675" y="77673"/>
                  </a:lnTo>
                  <a:lnTo>
                    <a:pt x="229450" y="75933"/>
                  </a:lnTo>
                  <a:lnTo>
                    <a:pt x="231051" y="71094"/>
                  </a:lnTo>
                  <a:lnTo>
                    <a:pt x="253123" y="32727"/>
                  </a:lnTo>
                  <a:lnTo>
                    <a:pt x="269036" y="19037"/>
                  </a:lnTo>
                  <a:lnTo>
                    <a:pt x="271030" y="13639"/>
                  </a:lnTo>
                  <a:lnTo>
                    <a:pt x="267589" y="2819"/>
                  </a:lnTo>
                  <a:lnTo>
                    <a:pt x="260870" y="0"/>
                  </a:lnTo>
                  <a:lnTo>
                    <a:pt x="253098" y="2476"/>
                  </a:lnTo>
                  <a:lnTo>
                    <a:pt x="238912" y="16878"/>
                  </a:lnTo>
                  <a:lnTo>
                    <a:pt x="228244" y="30518"/>
                  </a:lnTo>
                  <a:lnTo>
                    <a:pt x="219481" y="44818"/>
                  </a:lnTo>
                  <a:lnTo>
                    <a:pt x="212725" y="59626"/>
                  </a:lnTo>
                  <a:lnTo>
                    <a:pt x="199491" y="65341"/>
                  </a:lnTo>
                  <a:lnTo>
                    <a:pt x="186855" y="71602"/>
                  </a:lnTo>
                  <a:lnTo>
                    <a:pt x="174675" y="78219"/>
                  </a:lnTo>
                  <a:lnTo>
                    <a:pt x="149796" y="92316"/>
                  </a:lnTo>
                  <a:lnTo>
                    <a:pt x="136829" y="99263"/>
                  </a:lnTo>
                  <a:lnTo>
                    <a:pt x="123621" y="105575"/>
                  </a:lnTo>
                  <a:lnTo>
                    <a:pt x="109867" y="111010"/>
                  </a:lnTo>
                  <a:lnTo>
                    <a:pt x="107492" y="112179"/>
                  </a:lnTo>
                  <a:lnTo>
                    <a:pt x="86855" y="129971"/>
                  </a:lnTo>
                  <a:lnTo>
                    <a:pt x="74015" y="150139"/>
                  </a:lnTo>
                  <a:lnTo>
                    <a:pt x="69329" y="171704"/>
                  </a:lnTo>
                  <a:lnTo>
                    <a:pt x="73164" y="193636"/>
                  </a:lnTo>
                  <a:lnTo>
                    <a:pt x="61480" y="216446"/>
                  </a:lnTo>
                  <a:lnTo>
                    <a:pt x="57569" y="238455"/>
                  </a:lnTo>
                  <a:lnTo>
                    <a:pt x="61480" y="258686"/>
                  </a:lnTo>
                  <a:lnTo>
                    <a:pt x="73215" y="276123"/>
                  </a:lnTo>
                  <a:lnTo>
                    <a:pt x="76403" y="281520"/>
                  </a:lnTo>
                  <a:lnTo>
                    <a:pt x="79946" y="283387"/>
                  </a:lnTo>
                  <a:lnTo>
                    <a:pt x="85369" y="283387"/>
                  </a:lnTo>
                  <a:lnTo>
                    <a:pt x="86715" y="283044"/>
                  </a:lnTo>
                  <a:lnTo>
                    <a:pt x="87820" y="284759"/>
                  </a:lnTo>
                  <a:lnTo>
                    <a:pt x="94500" y="286270"/>
                  </a:lnTo>
                  <a:lnTo>
                    <a:pt x="106235" y="278765"/>
                  </a:lnTo>
                  <a:lnTo>
                    <a:pt x="123799" y="258737"/>
                  </a:lnTo>
                  <a:lnTo>
                    <a:pt x="129006" y="256438"/>
                  </a:lnTo>
                  <a:lnTo>
                    <a:pt x="140970" y="261264"/>
                  </a:lnTo>
                  <a:lnTo>
                    <a:pt x="149466" y="269875"/>
                  </a:lnTo>
                  <a:lnTo>
                    <a:pt x="155892" y="282054"/>
                  </a:lnTo>
                  <a:lnTo>
                    <a:pt x="167576" y="313855"/>
                  </a:lnTo>
                  <a:lnTo>
                    <a:pt x="175501" y="329565"/>
                  </a:lnTo>
                  <a:lnTo>
                    <a:pt x="187032" y="343192"/>
                  </a:lnTo>
                  <a:lnTo>
                    <a:pt x="203835" y="353187"/>
                  </a:lnTo>
                  <a:lnTo>
                    <a:pt x="204647" y="356311"/>
                  </a:lnTo>
                  <a:lnTo>
                    <a:pt x="221246" y="399084"/>
                  </a:lnTo>
                  <a:lnTo>
                    <a:pt x="289712" y="415061"/>
                  </a:lnTo>
                  <a:lnTo>
                    <a:pt x="335711" y="427621"/>
                  </a:lnTo>
                  <a:lnTo>
                    <a:pt x="379945" y="444042"/>
                  </a:lnTo>
                  <a:lnTo>
                    <a:pt x="418363" y="464096"/>
                  </a:lnTo>
                  <a:lnTo>
                    <a:pt x="418884" y="473532"/>
                  </a:lnTo>
                  <a:lnTo>
                    <a:pt x="416864" y="488099"/>
                  </a:lnTo>
                  <a:lnTo>
                    <a:pt x="412953" y="502983"/>
                  </a:lnTo>
                  <a:lnTo>
                    <a:pt x="401713" y="538149"/>
                  </a:lnTo>
                  <a:lnTo>
                    <a:pt x="397332" y="558203"/>
                  </a:lnTo>
                  <a:lnTo>
                    <a:pt x="396849" y="578332"/>
                  </a:lnTo>
                  <a:lnTo>
                    <a:pt x="402272" y="598373"/>
                  </a:lnTo>
                  <a:lnTo>
                    <a:pt x="397433" y="600392"/>
                  </a:lnTo>
                  <a:lnTo>
                    <a:pt x="355892" y="610857"/>
                  </a:lnTo>
                  <a:lnTo>
                    <a:pt x="346113" y="629005"/>
                  </a:lnTo>
                  <a:lnTo>
                    <a:pt x="346405" y="635444"/>
                  </a:lnTo>
                  <a:lnTo>
                    <a:pt x="347992" y="642518"/>
                  </a:lnTo>
                  <a:lnTo>
                    <a:pt x="343471" y="656704"/>
                  </a:lnTo>
                  <a:lnTo>
                    <a:pt x="340029" y="672223"/>
                  </a:lnTo>
                  <a:lnTo>
                    <a:pt x="338543" y="688771"/>
                  </a:lnTo>
                  <a:lnTo>
                    <a:pt x="339890" y="706031"/>
                  </a:lnTo>
                  <a:lnTo>
                    <a:pt x="321525" y="714603"/>
                  </a:lnTo>
                  <a:lnTo>
                    <a:pt x="309829" y="719493"/>
                  </a:lnTo>
                  <a:lnTo>
                    <a:pt x="264998" y="709396"/>
                  </a:lnTo>
                  <a:lnTo>
                    <a:pt x="219748" y="705027"/>
                  </a:lnTo>
                  <a:lnTo>
                    <a:pt x="174459" y="704469"/>
                  </a:lnTo>
                  <a:lnTo>
                    <a:pt x="121767" y="706081"/>
                  </a:lnTo>
                  <a:lnTo>
                    <a:pt x="117055" y="711149"/>
                  </a:lnTo>
                  <a:lnTo>
                    <a:pt x="117309" y="718185"/>
                  </a:lnTo>
                  <a:lnTo>
                    <a:pt x="108191" y="720242"/>
                  </a:lnTo>
                  <a:lnTo>
                    <a:pt x="104546" y="725703"/>
                  </a:lnTo>
                  <a:lnTo>
                    <a:pt x="105410" y="731354"/>
                  </a:lnTo>
                  <a:lnTo>
                    <a:pt x="99098" y="753884"/>
                  </a:lnTo>
                  <a:lnTo>
                    <a:pt x="97459" y="776249"/>
                  </a:lnTo>
                  <a:lnTo>
                    <a:pt x="98920" y="798385"/>
                  </a:lnTo>
                  <a:lnTo>
                    <a:pt x="104546" y="839508"/>
                  </a:lnTo>
                  <a:lnTo>
                    <a:pt x="106045" y="858316"/>
                  </a:lnTo>
                  <a:lnTo>
                    <a:pt x="105257" y="876719"/>
                  </a:lnTo>
                  <a:lnTo>
                    <a:pt x="101104" y="894791"/>
                  </a:lnTo>
                  <a:lnTo>
                    <a:pt x="99695" y="898893"/>
                  </a:lnTo>
                  <a:lnTo>
                    <a:pt x="101422" y="902843"/>
                  </a:lnTo>
                  <a:lnTo>
                    <a:pt x="110083" y="919518"/>
                  </a:lnTo>
                  <a:lnTo>
                    <a:pt x="124929" y="939368"/>
                  </a:lnTo>
                  <a:lnTo>
                    <a:pt x="146621" y="956894"/>
                  </a:lnTo>
                  <a:lnTo>
                    <a:pt x="175818" y="966597"/>
                  </a:lnTo>
                  <a:lnTo>
                    <a:pt x="191770" y="977023"/>
                  </a:lnTo>
                  <a:lnTo>
                    <a:pt x="209334" y="983424"/>
                  </a:lnTo>
                  <a:lnTo>
                    <a:pt x="227571" y="987094"/>
                  </a:lnTo>
                  <a:lnTo>
                    <a:pt x="257962" y="990714"/>
                  </a:lnTo>
                  <a:lnTo>
                    <a:pt x="267906" y="992276"/>
                  </a:lnTo>
                  <a:lnTo>
                    <a:pt x="271373" y="990193"/>
                  </a:lnTo>
                  <a:lnTo>
                    <a:pt x="288594" y="983526"/>
                  </a:lnTo>
                  <a:lnTo>
                    <a:pt x="304038" y="985202"/>
                  </a:lnTo>
                  <a:lnTo>
                    <a:pt x="319506" y="993686"/>
                  </a:lnTo>
                  <a:lnTo>
                    <a:pt x="352958" y="1020457"/>
                  </a:lnTo>
                  <a:lnTo>
                    <a:pt x="370814" y="1031748"/>
                  </a:lnTo>
                  <a:lnTo>
                    <a:pt x="391058" y="1038644"/>
                  </a:lnTo>
                  <a:lnTo>
                    <a:pt x="414401" y="1038517"/>
                  </a:lnTo>
                  <a:lnTo>
                    <a:pt x="421551" y="1041527"/>
                  </a:lnTo>
                  <a:lnTo>
                    <a:pt x="422287" y="1046695"/>
                  </a:lnTo>
                  <a:lnTo>
                    <a:pt x="421982" y="1061910"/>
                  </a:lnTo>
                  <a:lnTo>
                    <a:pt x="422008" y="1072832"/>
                  </a:lnTo>
                  <a:lnTo>
                    <a:pt x="442442" y="1106157"/>
                  </a:lnTo>
                  <a:lnTo>
                    <a:pt x="455891" y="1107274"/>
                  </a:lnTo>
                  <a:lnTo>
                    <a:pt x="461594" y="1108062"/>
                  </a:lnTo>
                  <a:lnTo>
                    <a:pt x="466902" y="1108062"/>
                  </a:lnTo>
                  <a:lnTo>
                    <a:pt x="471589" y="1104214"/>
                  </a:lnTo>
                  <a:lnTo>
                    <a:pt x="473494" y="1092758"/>
                  </a:lnTo>
                  <a:lnTo>
                    <a:pt x="469417" y="1087069"/>
                  </a:lnTo>
                  <a:lnTo>
                    <a:pt x="460527" y="1085557"/>
                  </a:lnTo>
                  <a:lnTo>
                    <a:pt x="448691" y="1084732"/>
                  </a:lnTo>
                  <a:lnTo>
                    <a:pt x="444233" y="1080909"/>
                  </a:lnTo>
                  <a:lnTo>
                    <a:pt x="443852" y="1074585"/>
                  </a:lnTo>
                  <a:lnTo>
                    <a:pt x="444106" y="1062393"/>
                  </a:lnTo>
                  <a:lnTo>
                    <a:pt x="443941" y="1050023"/>
                  </a:lnTo>
                  <a:lnTo>
                    <a:pt x="441299" y="1036853"/>
                  </a:lnTo>
                  <a:lnTo>
                    <a:pt x="433654" y="1024991"/>
                  </a:lnTo>
                  <a:lnTo>
                    <a:pt x="418452" y="1016508"/>
                  </a:lnTo>
                  <a:lnTo>
                    <a:pt x="415645" y="1015644"/>
                  </a:lnTo>
                  <a:lnTo>
                    <a:pt x="412788" y="1016292"/>
                  </a:lnTo>
                  <a:lnTo>
                    <a:pt x="395516" y="1016863"/>
                  </a:lnTo>
                  <a:lnTo>
                    <a:pt x="379933" y="1011491"/>
                  </a:lnTo>
                  <a:lnTo>
                    <a:pt x="365328" y="1002068"/>
                  </a:lnTo>
                  <a:lnTo>
                    <a:pt x="333324" y="976376"/>
                  </a:lnTo>
                  <a:lnTo>
                    <a:pt x="313131" y="965111"/>
                  </a:lnTo>
                  <a:lnTo>
                    <a:pt x="290004" y="961224"/>
                  </a:lnTo>
                  <a:lnTo>
                    <a:pt x="263461" y="969213"/>
                  </a:lnTo>
                  <a:lnTo>
                    <a:pt x="230987" y="965250"/>
                  </a:lnTo>
                  <a:lnTo>
                    <a:pt x="214960" y="962075"/>
                  </a:lnTo>
                  <a:lnTo>
                    <a:pt x="200533" y="956703"/>
                  </a:lnTo>
                  <a:lnTo>
                    <a:pt x="188277" y="948004"/>
                  </a:lnTo>
                  <a:lnTo>
                    <a:pt x="185381" y="945159"/>
                  </a:lnTo>
                  <a:lnTo>
                    <a:pt x="181330" y="944880"/>
                  </a:lnTo>
                  <a:lnTo>
                    <a:pt x="159816" y="938822"/>
                  </a:lnTo>
                  <a:lnTo>
                    <a:pt x="143205" y="926426"/>
                  </a:lnTo>
                  <a:lnTo>
                    <a:pt x="131165" y="911479"/>
                  </a:lnTo>
                  <a:lnTo>
                    <a:pt x="123418" y="897712"/>
                  </a:lnTo>
                  <a:lnTo>
                    <a:pt x="127495" y="877163"/>
                  </a:lnTo>
                  <a:lnTo>
                    <a:pt x="128143" y="856843"/>
                  </a:lnTo>
                  <a:lnTo>
                    <a:pt x="126517" y="836764"/>
                  </a:lnTo>
                  <a:lnTo>
                    <a:pt x="120942" y="796188"/>
                  </a:lnTo>
                  <a:lnTo>
                    <a:pt x="119595" y="775944"/>
                  </a:lnTo>
                  <a:lnTo>
                    <a:pt x="121170" y="756196"/>
                  </a:lnTo>
                  <a:lnTo>
                    <a:pt x="127076" y="736930"/>
                  </a:lnTo>
                  <a:lnTo>
                    <a:pt x="128612" y="733513"/>
                  </a:lnTo>
                  <a:lnTo>
                    <a:pt x="127241" y="727722"/>
                  </a:lnTo>
                  <a:lnTo>
                    <a:pt x="128625" y="727735"/>
                  </a:lnTo>
                  <a:lnTo>
                    <a:pt x="174701" y="726338"/>
                  </a:lnTo>
                  <a:lnTo>
                    <a:pt x="219290" y="726909"/>
                  </a:lnTo>
                  <a:lnTo>
                    <a:pt x="263499" y="731304"/>
                  </a:lnTo>
                  <a:lnTo>
                    <a:pt x="306743" y="741438"/>
                  </a:lnTo>
                  <a:lnTo>
                    <a:pt x="310248" y="742569"/>
                  </a:lnTo>
                  <a:lnTo>
                    <a:pt x="321195" y="738530"/>
                  </a:lnTo>
                  <a:lnTo>
                    <a:pt x="328523" y="735431"/>
                  </a:lnTo>
                  <a:lnTo>
                    <a:pt x="365721" y="718464"/>
                  </a:lnTo>
                  <a:lnTo>
                    <a:pt x="363054" y="709269"/>
                  </a:lnTo>
                  <a:lnTo>
                    <a:pt x="360629" y="695833"/>
                  </a:lnTo>
                  <a:lnTo>
                    <a:pt x="360921" y="681164"/>
                  </a:lnTo>
                  <a:lnTo>
                    <a:pt x="363969" y="664870"/>
                  </a:lnTo>
                  <a:lnTo>
                    <a:pt x="369836" y="646468"/>
                  </a:lnTo>
                  <a:lnTo>
                    <a:pt x="371259" y="642645"/>
                  </a:lnTo>
                  <a:lnTo>
                    <a:pt x="367576" y="632802"/>
                  </a:lnTo>
                  <a:lnTo>
                    <a:pt x="367792" y="629805"/>
                  </a:lnTo>
                  <a:lnTo>
                    <a:pt x="369785" y="626478"/>
                  </a:lnTo>
                  <a:lnTo>
                    <a:pt x="397598" y="622300"/>
                  </a:lnTo>
                  <a:lnTo>
                    <a:pt x="408012" y="619594"/>
                  </a:lnTo>
                  <a:lnTo>
                    <a:pt x="417461" y="614959"/>
                  </a:lnTo>
                  <a:lnTo>
                    <a:pt x="425132" y="607479"/>
                  </a:lnTo>
                  <a:lnTo>
                    <a:pt x="429374" y="601459"/>
                  </a:lnTo>
                  <a:lnTo>
                    <a:pt x="425437" y="595274"/>
                  </a:lnTo>
                  <a:lnTo>
                    <a:pt x="419163" y="579374"/>
                  </a:lnTo>
                  <a:lnTo>
                    <a:pt x="418858" y="562470"/>
                  </a:lnTo>
                  <a:lnTo>
                    <a:pt x="422668" y="544449"/>
                  </a:lnTo>
                  <a:lnTo>
                    <a:pt x="434200" y="508304"/>
                  </a:lnTo>
                  <a:lnTo>
                    <a:pt x="438581" y="491083"/>
                  </a:lnTo>
                  <a:lnTo>
                    <a:pt x="440778" y="473506"/>
                  </a:lnTo>
                  <a:lnTo>
                    <a:pt x="440334" y="466445"/>
                  </a:lnTo>
                  <a:lnTo>
                    <a:pt x="451319" y="464769"/>
                  </a:lnTo>
                  <a:lnTo>
                    <a:pt x="471017" y="466801"/>
                  </a:lnTo>
                  <a:lnTo>
                    <a:pt x="491223" y="472198"/>
                  </a:lnTo>
                  <a:lnTo>
                    <a:pt x="527685" y="484898"/>
                  </a:lnTo>
                  <a:lnTo>
                    <a:pt x="543509" y="489750"/>
                  </a:lnTo>
                  <a:lnTo>
                    <a:pt x="559371" y="493191"/>
                  </a:lnTo>
                  <a:lnTo>
                    <a:pt x="575221" y="494499"/>
                  </a:lnTo>
                  <a:lnTo>
                    <a:pt x="585597" y="493852"/>
                  </a:lnTo>
                  <a:lnTo>
                    <a:pt x="621220" y="474141"/>
                  </a:lnTo>
                  <a:lnTo>
                    <a:pt x="629005" y="422795"/>
                  </a:lnTo>
                  <a:lnTo>
                    <a:pt x="643242" y="373799"/>
                  </a:lnTo>
                  <a:lnTo>
                    <a:pt x="661631" y="327710"/>
                  </a:lnTo>
                  <a:lnTo>
                    <a:pt x="684974" y="278765"/>
                  </a:lnTo>
                  <a:close/>
                </a:path>
              </a:pathLst>
            </a:custGeom>
            <a:solidFill>
              <a:srgbClr val="9B85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767847" y="7646542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4" h="50165">
                  <a:moveTo>
                    <a:pt x="81838" y="26263"/>
                  </a:moveTo>
                  <a:lnTo>
                    <a:pt x="80835" y="22161"/>
                  </a:lnTo>
                  <a:lnTo>
                    <a:pt x="77622" y="22961"/>
                  </a:lnTo>
                  <a:lnTo>
                    <a:pt x="74218" y="9118"/>
                  </a:lnTo>
                  <a:lnTo>
                    <a:pt x="77419" y="8331"/>
                  </a:lnTo>
                  <a:lnTo>
                    <a:pt x="76415" y="4229"/>
                  </a:lnTo>
                  <a:lnTo>
                    <a:pt x="73215" y="5029"/>
                  </a:lnTo>
                  <a:lnTo>
                    <a:pt x="72186" y="838"/>
                  </a:lnTo>
                  <a:lnTo>
                    <a:pt x="72186" y="24295"/>
                  </a:lnTo>
                  <a:lnTo>
                    <a:pt x="66763" y="25628"/>
                  </a:lnTo>
                  <a:lnTo>
                    <a:pt x="63360" y="11798"/>
                  </a:lnTo>
                  <a:lnTo>
                    <a:pt x="68783" y="10464"/>
                  </a:lnTo>
                  <a:lnTo>
                    <a:pt x="72186" y="24295"/>
                  </a:lnTo>
                  <a:lnTo>
                    <a:pt x="72186" y="838"/>
                  </a:lnTo>
                  <a:lnTo>
                    <a:pt x="71983" y="0"/>
                  </a:lnTo>
                  <a:lnTo>
                    <a:pt x="66548" y="1333"/>
                  </a:lnTo>
                  <a:lnTo>
                    <a:pt x="67779" y="6362"/>
                  </a:lnTo>
                  <a:lnTo>
                    <a:pt x="62344" y="7696"/>
                  </a:lnTo>
                  <a:lnTo>
                    <a:pt x="61328" y="3517"/>
                  </a:lnTo>
                  <a:lnTo>
                    <a:pt x="61328" y="26962"/>
                  </a:lnTo>
                  <a:lnTo>
                    <a:pt x="55905" y="28308"/>
                  </a:lnTo>
                  <a:lnTo>
                    <a:pt x="52501" y="14465"/>
                  </a:lnTo>
                  <a:lnTo>
                    <a:pt x="57924" y="13131"/>
                  </a:lnTo>
                  <a:lnTo>
                    <a:pt x="61328" y="26962"/>
                  </a:lnTo>
                  <a:lnTo>
                    <a:pt x="61328" y="3517"/>
                  </a:lnTo>
                  <a:lnTo>
                    <a:pt x="61125" y="2679"/>
                  </a:lnTo>
                  <a:lnTo>
                    <a:pt x="55689" y="4013"/>
                  </a:lnTo>
                  <a:lnTo>
                    <a:pt x="56921" y="9029"/>
                  </a:lnTo>
                  <a:lnTo>
                    <a:pt x="51485" y="10363"/>
                  </a:lnTo>
                  <a:lnTo>
                    <a:pt x="50469" y="6184"/>
                  </a:lnTo>
                  <a:lnTo>
                    <a:pt x="50469" y="29641"/>
                  </a:lnTo>
                  <a:lnTo>
                    <a:pt x="45046" y="30975"/>
                  </a:lnTo>
                  <a:lnTo>
                    <a:pt x="41643" y="17145"/>
                  </a:lnTo>
                  <a:lnTo>
                    <a:pt x="47066" y="15811"/>
                  </a:lnTo>
                  <a:lnTo>
                    <a:pt x="50469" y="29641"/>
                  </a:lnTo>
                  <a:lnTo>
                    <a:pt x="50469" y="6184"/>
                  </a:lnTo>
                  <a:lnTo>
                    <a:pt x="50266" y="5346"/>
                  </a:lnTo>
                  <a:lnTo>
                    <a:pt x="44831" y="6680"/>
                  </a:lnTo>
                  <a:lnTo>
                    <a:pt x="46062" y="11709"/>
                  </a:lnTo>
                  <a:lnTo>
                    <a:pt x="40627" y="13042"/>
                  </a:lnTo>
                  <a:lnTo>
                    <a:pt x="39611" y="8864"/>
                  </a:lnTo>
                  <a:lnTo>
                    <a:pt x="39611" y="32308"/>
                  </a:lnTo>
                  <a:lnTo>
                    <a:pt x="34188" y="33642"/>
                  </a:lnTo>
                  <a:lnTo>
                    <a:pt x="30784" y="19812"/>
                  </a:lnTo>
                  <a:lnTo>
                    <a:pt x="36207" y="18478"/>
                  </a:lnTo>
                  <a:lnTo>
                    <a:pt x="39611" y="32308"/>
                  </a:lnTo>
                  <a:lnTo>
                    <a:pt x="39611" y="8864"/>
                  </a:lnTo>
                  <a:lnTo>
                    <a:pt x="39408" y="8026"/>
                  </a:lnTo>
                  <a:lnTo>
                    <a:pt x="33972" y="9359"/>
                  </a:lnTo>
                  <a:lnTo>
                    <a:pt x="35191" y="14376"/>
                  </a:lnTo>
                  <a:lnTo>
                    <a:pt x="29781" y="15709"/>
                  </a:lnTo>
                  <a:lnTo>
                    <a:pt x="28752" y="11531"/>
                  </a:lnTo>
                  <a:lnTo>
                    <a:pt x="28752" y="34988"/>
                  </a:lnTo>
                  <a:lnTo>
                    <a:pt x="23329" y="36322"/>
                  </a:lnTo>
                  <a:lnTo>
                    <a:pt x="19926" y="22491"/>
                  </a:lnTo>
                  <a:lnTo>
                    <a:pt x="25349" y="21158"/>
                  </a:lnTo>
                  <a:lnTo>
                    <a:pt x="28752" y="34988"/>
                  </a:lnTo>
                  <a:lnTo>
                    <a:pt x="28752" y="11531"/>
                  </a:lnTo>
                  <a:lnTo>
                    <a:pt x="28549" y="10693"/>
                  </a:lnTo>
                  <a:lnTo>
                    <a:pt x="23114" y="12026"/>
                  </a:lnTo>
                  <a:lnTo>
                    <a:pt x="24345" y="17056"/>
                  </a:lnTo>
                  <a:lnTo>
                    <a:pt x="18910" y="18389"/>
                  </a:lnTo>
                  <a:lnTo>
                    <a:pt x="17894" y="14211"/>
                  </a:lnTo>
                  <a:lnTo>
                    <a:pt x="17894" y="37655"/>
                  </a:lnTo>
                  <a:lnTo>
                    <a:pt x="12471" y="38989"/>
                  </a:lnTo>
                  <a:lnTo>
                    <a:pt x="9067" y="25158"/>
                  </a:lnTo>
                  <a:lnTo>
                    <a:pt x="14490" y="23825"/>
                  </a:lnTo>
                  <a:lnTo>
                    <a:pt x="17894" y="37655"/>
                  </a:lnTo>
                  <a:lnTo>
                    <a:pt x="17894" y="14211"/>
                  </a:lnTo>
                  <a:lnTo>
                    <a:pt x="17691" y="13373"/>
                  </a:lnTo>
                  <a:lnTo>
                    <a:pt x="12255" y="14706"/>
                  </a:lnTo>
                  <a:lnTo>
                    <a:pt x="13474" y="19723"/>
                  </a:lnTo>
                  <a:lnTo>
                    <a:pt x="8051" y="21056"/>
                  </a:lnTo>
                  <a:lnTo>
                    <a:pt x="6832" y="16040"/>
                  </a:lnTo>
                  <a:lnTo>
                    <a:pt x="1397" y="17373"/>
                  </a:lnTo>
                  <a:lnTo>
                    <a:pt x="2628" y="22402"/>
                  </a:lnTo>
                  <a:lnTo>
                    <a:pt x="0" y="23037"/>
                  </a:lnTo>
                  <a:lnTo>
                    <a:pt x="1016" y="27139"/>
                  </a:lnTo>
                  <a:lnTo>
                    <a:pt x="3632" y="26504"/>
                  </a:lnTo>
                  <a:lnTo>
                    <a:pt x="7035" y="40335"/>
                  </a:lnTo>
                  <a:lnTo>
                    <a:pt x="4419" y="40970"/>
                  </a:lnTo>
                  <a:lnTo>
                    <a:pt x="5435" y="45072"/>
                  </a:lnTo>
                  <a:lnTo>
                    <a:pt x="8051" y="44437"/>
                  </a:lnTo>
                  <a:lnTo>
                    <a:pt x="9436" y="50050"/>
                  </a:lnTo>
                  <a:lnTo>
                    <a:pt x="14871" y="48717"/>
                  </a:lnTo>
                  <a:lnTo>
                    <a:pt x="13474" y="43091"/>
                  </a:lnTo>
                  <a:lnTo>
                    <a:pt x="18897" y="41757"/>
                  </a:lnTo>
                  <a:lnTo>
                    <a:pt x="20294" y="47383"/>
                  </a:lnTo>
                  <a:lnTo>
                    <a:pt x="25730" y="46050"/>
                  </a:lnTo>
                  <a:lnTo>
                    <a:pt x="24333" y="40424"/>
                  </a:lnTo>
                  <a:lnTo>
                    <a:pt x="29768" y="39090"/>
                  </a:lnTo>
                  <a:lnTo>
                    <a:pt x="31153" y="44704"/>
                  </a:lnTo>
                  <a:lnTo>
                    <a:pt x="36588" y="43370"/>
                  </a:lnTo>
                  <a:lnTo>
                    <a:pt x="35204" y="37744"/>
                  </a:lnTo>
                  <a:lnTo>
                    <a:pt x="40614" y="36410"/>
                  </a:lnTo>
                  <a:lnTo>
                    <a:pt x="42011" y="42037"/>
                  </a:lnTo>
                  <a:lnTo>
                    <a:pt x="47447" y="40703"/>
                  </a:lnTo>
                  <a:lnTo>
                    <a:pt x="46050" y="35077"/>
                  </a:lnTo>
                  <a:lnTo>
                    <a:pt x="51485" y="33743"/>
                  </a:lnTo>
                  <a:lnTo>
                    <a:pt x="52870" y="39357"/>
                  </a:lnTo>
                  <a:lnTo>
                    <a:pt x="58305" y="38023"/>
                  </a:lnTo>
                  <a:lnTo>
                    <a:pt x="56921" y="32397"/>
                  </a:lnTo>
                  <a:lnTo>
                    <a:pt x="62331" y="31064"/>
                  </a:lnTo>
                  <a:lnTo>
                    <a:pt x="63728" y="36690"/>
                  </a:lnTo>
                  <a:lnTo>
                    <a:pt x="69164" y="35356"/>
                  </a:lnTo>
                  <a:lnTo>
                    <a:pt x="67767" y="29730"/>
                  </a:lnTo>
                  <a:lnTo>
                    <a:pt x="73202" y="28397"/>
                  </a:lnTo>
                  <a:lnTo>
                    <a:pt x="74587" y="34010"/>
                  </a:lnTo>
                  <a:lnTo>
                    <a:pt x="80022" y="32677"/>
                  </a:lnTo>
                  <a:lnTo>
                    <a:pt x="78638" y="27063"/>
                  </a:lnTo>
                  <a:lnTo>
                    <a:pt x="81838" y="2626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4768113" y="7652118"/>
              <a:ext cx="81915" cy="38735"/>
            </a:xfrm>
            <a:custGeom>
              <a:avLst/>
              <a:gdLst/>
              <a:ahLst/>
              <a:cxnLst/>
              <a:rect l="l" t="t" r="r" b="b"/>
              <a:pathLst>
                <a:path w="81914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914" h="38734">
                  <a:moveTo>
                    <a:pt x="81292" y="19304"/>
                  </a:moveTo>
                  <a:lnTo>
                    <a:pt x="80962" y="17932"/>
                  </a:lnTo>
                  <a:lnTo>
                    <a:pt x="4432" y="36779"/>
                  </a:lnTo>
                  <a:lnTo>
                    <a:pt x="4762" y="38150"/>
                  </a:lnTo>
                  <a:lnTo>
                    <a:pt x="81292" y="19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844237" y="7627746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4" h="50165">
                  <a:moveTo>
                    <a:pt x="81826" y="26250"/>
                  </a:moveTo>
                  <a:lnTo>
                    <a:pt x="80822" y="22148"/>
                  </a:lnTo>
                  <a:lnTo>
                    <a:pt x="77622" y="22936"/>
                  </a:lnTo>
                  <a:lnTo>
                    <a:pt x="74218" y="9105"/>
                  </a:lnTo>
                  <a:lnTo>
                    <a:pt x="77419" y="8318"/>
                  </a:lnTo>
                  <a:lnTo>
                    <a:pt x="76415" y="4216"/>
                  </a:lnTo>
                  <a:lnTo>
                    <a:pt x="73202" y="5016"/>
                  </a:lnTo>
                  <a:lnTo>
                    <a:pt x="72186" y="838"/>
                  </a:lnTo>
                  <a:lnTo>
                    <a:pt x="72186" y="24282"/>
                  </a:lnTo>
                  <a:lnTo>
                    <a:pt x="66763" y="25615"/>
                  </a:lnTo>
                  <a:lnTo>
                    <a:pt x="63360" y="11785"/>
                  </a:lnTo>
                  <a:lnTo>
                    <a:pt x="68783" y="10452"/>
                  </a:lnTo>
                  <a:lnTo>
                    <a:pt x="72186" y="24282"/>
                  </a:lnTo>
                  <a:lnTo>
                    <a:pt x="72186" y="838"/>
                  </a:lnTo>
                  <a:lnTo>
                    <a:pt x="71983" y="0"/>
                  </a:lnTo>
                  <a:lnTo>
                    <a:pt x="66548" y="1333"/>
                  </a:lnTo>
                  <a:lnTo>
                    <a:pt x="67767" y="6350"/>
                  </a:lnTo>
                  <a:lnTo>
                    <a:pt x="62344" y="7683"/>
                  </a:lnTo>
                  <a:lnTo>
                    <a:pt x="61328" y="3505"/>
                  </a:lnTo>
                  <a:lnTo>
                    <a:pt x="61328" y="26949"/>
                  </a:lnTo>
                  <a:lnTo>
                    <a:pt x="55905" y="28282"/>
                  </a:lnTo>
                  <a:lnTo>
                    <a:pt x="52501" y="14452"/>
                  </a:lnTo>
                  <a:lnTo>
                    <a:pt x="57924" y="13119"/>
                  </a:lnTo>
                  <a:lnTo>
                    <a:pt x="61328" y="26949"/>
                  </a:lnTo>
                  <a:lnTo>
                    <a:pt x="61328" y="3505"/>
                  </a:lnTo>
                  <a:lnTo>
                    <a:pt x="61125" y="2667"/>
                  </a:lnTo>
                  <a:lnTo>
                    <a:pt x="55689" y="4000"/>
                  </a:lnTo>
                  <a:lnTo>
                    <a:pt x="56921" y="9017"/>
                  </a:lnTo>
                  <a:lnTo>
                    <a:pt x="51485" y="10350"/>
                  </a:lnTo>
                  <a:lnTo>
                    <a:pt x="50469" y="6184"/>
                  </a:lnTo>
                  <a:lnTo>
                    <a:pt x="50469" y="29629"/>
                  </a:lnTo>
                  <a:lnTo>
                    <a:pt x="45034" y="30962"/>
                  </a:lnTo>
                  <a:lnTo>
                    <a:pt x="41630" y="17132"/>
                  </a:lnTo>
                  <a:lnTo>
                    <a:pt x="47066" y="15798"/>
                  </a:lnTo>
                  <a:lnTo>
                    <a:pt x="50469" y="29629"/>
                  </a:lnTo>
                  <a:lnTo>
                    <a:pt x="50469" y="6184"/>
                  </a:lnTo>
                  <a:lnTo>
                    <a:pt x="50266" y="5346"/>
                  </a:lnTo>
                  <a:lnTo>
                    <a:pt x="44831" y="6680"/>
                  </a:lnTo>
                  <a:lnTo>
                    <a:pt x="46050" y="11696"/>
                  </a:lnTo>
                  <a:lnTo>
                    <a:pt x="40614" y="13030"/>
                  </a:lnTo>
                  <a:lnTo>
                    <a:pt x="39598" y="8851"/>
                  </a:lnTo>
                  <a:lnTo>
                    <a:pt x="39598" y="32296"/>
                  </a:lnTo>
                  <a:lnTo>
                    <a:pt x="34188" y="33629"/>
                  </a:lnTo>
                  <a:lnTo>
                    <a:pt x="30784" y="19799"/>
                  </a:lnTo>
                  <a:lnTo>
                    <a:pt x="36195" y="18465"/>
                  </a:lnTo>
                  <a:lnTo>
                    <a:pt x="39598" y="32296"/>
                  </a:lnTo>
                  <a:lnTo>
                    <a:pt x="39598" y="8851"/>
                  </a:lnTo>
                  <a:lnTo>
                    <a:pt x="39395" y="8013"/>
                  </a:lnTo>
                  <a:lnTo>
                    <a:pt x="33959" y="9347"/>
                  </a:lnTo>
                  <a:lnTo>
                    <a:pt x="35191" y="14363"/>
                  </a:lnTo>
                  <a:lnTo>
                    <a:pt x="29768" y="15697"/>
                  </a:lnTo>
                  <a:lnTo>
                    <a:pt x="28752" y="11531"/>
                  </a:lnTo>
                  <a:lnTo>
                    <a:pt x="28752" y="34975"/>
                  </a:lnTo>
                  <a:lnTo>
                    <a:pt x="23329" y="36309"/>
                  </a:lnTo>
                  <a:lnTo>
                    <a:pt x="19926" y="22479"/>
                  </a:lnTo>
                  <a:lnTo>
                    <a:pt x="25349" y="21145"/>
                  </a:lnTo>
                  <a:lnTo>
                    <a:pt x="28752" y="34975"/>
                  </a:lnTo>
                  <a:lnTo>
                    <a:pt x="28752" y="11531"/>
                  </a:lnTo>
                  <a:lnTo>
                    <a:pt x="28549" y="10693"/>
                  </a:lnTo>
                  <a:lnTo>
                    <a:pt x="23114" y="12026"/>
                  </a:lnTo>
                  <a:lnTo>
                    <a:pt x="24333" y="17043"/>
                  </a:lnTo>
                  <a:lnTo>
                    <a:pt x="18910" y="18376"/>
                  </a:lnTo>
                  <a:lnTo>
                    <a:pt x="17894" y="14198"/>
                  </a:lnTo>
                  <a:lnTo>
                    <a:pt x="17894" y="37642"/>
                  </a:lnTo>
                  <a:lnTo>
                    <a:pt x="12471" y="38976"/>
                  </a:lnTo>
                  <a:lnTo>
                    <a:pt x="9067" y="25146"/>
                  </a:lnTo>
                  <a:lnTo>
                    <a:pt x="14490" y="23812"/>
                  </a:lnTo>
                  <a:lnTo>
                    <a:pt x="17894" y="37642"/>
                  </a:lnTo>
                  <a:lnTo>
                    <a:pt x="17894" y="14198"/>
                  </a:lnTo>
                  <a:lnTo>
                    <a:pt x="17691" y="13360"/>
                  </a:lnTo>
                  <a:lnTo>
                    <a:pt x="12255" y="14693"/>
                  </a:lnTo>
                  <a:lnTo>
                    <a:pt x="13474" y="19710"/>
                  </a:lnTo>
                  <a:lnTo>
                    <a:pt x="8051" y="21043"/>
                  </a:lnTo>
                  <a:lnTo>
                    <a:pt x="6832" y="16040"/>
                  </a:lnTo>
                  <a:lnTo>
                    <a:pt x="1397" y="17373"/>
                  </a:lnTo>
                  <a:lnTo>
                    <a:pt x="2616" y="22390"/>
                  </a:lnTo>
                  <a:lnTo>
                    <a:pt x="0" y="23025"/>
                  </a:lnTo>
                  <a:lnTo>
                    <a:pt x="1016" y="27127"/>
                  </a:lnTo>
                  <a:lnTo>
                    <a:pt x="3632" y="26492"/>
                  </a:lnTo>
                  <a:lnTo>
                    <a:pt x="7035" y="40309"/>
                  </a:lnTo>
                  <a:lnTo>
                    <a:pt x="4406" y="40957"/>
                  </a:lnTo>
                  <a:lnTo>
                    <a:pt x="5422" y="45059"/>
                  </a:lnTo>
                  <a:lnTo>
                    <a:pt x="8039" y="44424"/>
                  </a:lnTo>
                  <a:lnTo>
                    <a:pt x="9436" y="50050"/>
                  </a:lnTo>
                  <a:lnTo>
                    <a:pt x="14871" y="48717"/>
                  </a:lnTo>
                  <a:lnTo>
                    <a:pt x="13474" y="43078"/>
                  </a:lnTo>
                  <a:lnTo>
                    <a:pt x="18897" y="41744"/>
                  </a:lnTo>
                  <a:lnTo>
                    <a:pt x="20294" y="47371"/>
                  </a:lnTo>
                  <a:lnTo>
                    <a:pt x="25730" y="46037"/>
                  </a:lnTo>
                  <a:lnTo>
                    <a:pt x="24333" y="40411"/>
                  </a:lnTo>
                  <a:lnTo>
                    <a:pt x="29756" y="39077"/>
                  </a:lnTo>
                  <a:lnTo>
                    <a:pt x="31153" y="44704"/>
                  </a:lnTo>
                  <a:lnTo>
                    <a:pt x="36588" y="43370"/>
                  </a:lnTo>
                  <a:lnTo>
                    <a:pt x="35191" y="37731"/>
                  </a:lnTo>
                  <a:lnTo>
                    <a:pt x="40601" y="36398"/>
                  </a:lnTo>
                  <a:lnTo>
                    <a:pt x="41998" y="42024"/>
                  </a:lnTo>
                  <a:lnTo>
                    <a:pt x="47434" y="40690"/>
                  </a:lnTo>
                  <a:lnTo>
                    <a:pt x="46037" y="35064"/>
                  </a:lnTo>
                  <a:lnTo>
                    <a:pt x="51473" y="33731"/>
                  </a:lnTo>
                  <a:lnTo>
                    <a:pt x="52870" y="39357"/>
                  </a:lnTo>
                  <a:lnTo>
                    <a:pt x="58305" y="38023"/>
                  </a:lnTo>
                  <a:lnTo>
                    <a:pt x="56908" y="32385"/>
                  </a:lnTo>
                  <a:lnTo>
                    <a:pt x="62331" y="31051"/>
                  </a:lnTo>
                  <a:lnTo>
                    <a:pt x="63728" y="36677"/>
                  </a:lnTo>
                  <a:lnTo>
                    <a:pt x="69164" y="35344"/>
                  </a:lnTo>
                  <a:lnTo>
                    <a:pt x="67767" y="29718"/>
                  </a:lnTo>
                  <a:lnTo>
                    <a:pt x="73190" y="28384"/>
                  </a:lnTo>
                  <a:lnTo>
                    <a:pt x="74587" y="34010"/>
                  </a:lnTo>
                  <a:lnTo>
                    <a:pt x="80022" y="32677"/>
                  </a:lnTo>
                  <a:lnTo>
                    <a:pt x="78625" y="27038"/>
                  </a:lnTo>
                  <a:lnTo>
                    <a:pt x="81826" y="2625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844504" y="7633321"/>
              <a:ext cx="81280" cy="38735"/>
            </a:xfrm>
            <a:custGeom>
              <a:avLst/>
              <a:gdLst/>
              <a:ahLst/>
              <a:cxnLst/>
              <a:rect l="l" t="t" r="r" b="b"/>
              <a:pathLst>
                <a:path w="81279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279" h="38734">
                  <a:moveTo>
                    <a:pt x="81280" y="19291"/>
                  </a:moveTo>
                  <a:lnTo>
                    <a:pt x="80949" y="17919"/>
                  </a:lnTo>
                  <a:lnTo>
                    <a:pt x="4419" y="36766"/>
                  </a:lnTo>
                  <a:lnTo>
                    <a:pt x="4749" y="38138"/>
                  </a:lnTo>
                  <a:lnTo>
                    <a:pt x="81280" y="192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920615" y="7608938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4" h="50165">
                  <a:moveTo>
                    <a:pt x="81838" y="26263"/>
                  </a:moveTo>
                  <a:lnTo>
                    <a:pt x="80835" y="22161"/>
                  </a:lnTo>
                  <a:lnTo>
                    <a:pt x="77635" y="22948"/>
                  </a:lnTo>
                  <a:lnTo>
                    <a:pt x="74231" y="9118"/>
                  </a:lnTo>
                  <a:lnTo>
                    <a:pt x="77419" y="8331"/>
                  </a:lnTo>
                  <a:lnTo>
                    <a:pt x="76415" y="4229"/>
                  </a:lnTo>
                  <a:lnTo>
                    <a:pt x="73228" y="5016"/>
                  </a:lnTo>
                  <a:lnTo>
                    <a:pt x="72199" y="838"/>
                  </a:lnTo>
                  <a:lnTo>
                    <a:pt x="72199" y="24295"/>
                  </a:lnTo>
                  <a:lnTo>
                    <a:pt x="66763" y="25628"/>
                  </a:lnTo>
                  <a:lnTo>
                    <a:pt x="63360" y="11798"/>
                  </a:lnTo>
                  <a:lnTo>
                    <a:pt x="68795" y="10464"/>
                  </a:lnTo>
                  <a:lnTo>
                    <a:pt x="72199" y="24295"/>
                  </a:lnTo>
                  <a:lnTo>
                    <a:pt x="72199" y="838"/>
                  </a:lnTo>
                  <a:lnTo>
                    <a:pt x="71996" y="0"/>
                  </a:lnTo>
                  <a:lnTo>
                    <a:pt x="66560" y="1333"/>
                  </a:lnTo>
                  <a:lnTo>
                    <a:pt x="67792" y="6362"/>
                  </a:lnTo>
                  <a:lnTo>
                    <a:pt x="62344" y="7696"/>
                  </a:lnTo>
                  <a:lnTo>
                    <a:pt x="61328" y="3517"/>
                  </a:lnTo>
                  <a:lnTo>
                    <a:pt x="61328" y="26962"/>
                  </a:lnTo>
                  <a:lnTo>
                    <a:pt x="55918" y="28295"/>
                  </a:lnTo>
                  <a:lnTo>
                    <a:pt x="52514" y="14465"/>
                  </a:lnTo>
                  <a:lnTo>
                    <a:pt x="57924" y="13131"/>
                  </a:lnTo>
                  <a:lnTo>
                    <a:pt x="61328" y="26962"/>
                  </a:lnTo>
                  <a:lnTo>
                    <a:pt x="61328" y="3517"/>
                  </a:lnTo>
                  <a:lnTo>
                    <a:pt x="61125" y="2679"/>
                  </a:lnTo>
                  <a:lnTo>
                    <a:pt x="55689" y="4013"/>
                  </a:lnTo>
                  <a:lnTo>
                    <a:pt x="56921" y="9029"/>
                  </a:lnTo>
                  <a:lnTo>
                    <a:pt x="51498" y="10363"/>
                  </a:lnTo>
                  <a:lnTo>
                    <a:pt x="50482" y="6184"/>
                  </a:lnTo>
                  <a:lnTo>
                    <a:pt x="50482" y="29641"/>
                  </a:lnTo>
                  <a:lnTo>
                    <a:pt x="45046" y="30975"/>
                  </a:lnTo>
                  <a:lnTo>
                    <a:pt x="41643" y="17145"/>
                  </a:lnTo>
                  <a:lnTo>
                    <a:pt x="47078" y="15811"/>
                  </a:lnTo>
                  <a:lnTo>
                    <a:pt x="50482" y="29641"/>
                  </a:lnTo>
                  <a:lnTo>
                    <a:pt x="50482" y="6184"/>
                  </a:lnTo>
                  <a:lnTo>
                    <a:pt x="50279" y="5346"/>
                  </a:lnTo>
                  <a:lnTo>
                    <a:pt x="44843" y="6680"/>
                  </a:lnTo>
                  <a:lnTo>
                    <a:pt x="46075" y="11709"/>
                  </a:lnTo>
                  <a:lnTo>
                    <a:pt x="40627" y="13042"/>
                  </a:lnTo>
                  <a:lnTo>
                    <a:pt x="39611" y="8864"/>
                  </a:lnTo>
                  <a:lnTo>
                    <a:pt x="39611" y="32308"/>
                  </a:lnTo>
                  <a:lnTo>
                    <a:pt x="34188" y="33642"/>
                  </a:lnTo>
                  <a:lnTo>
                    <a:pt x="30784" y="19812"/>
                  </a:lnTo>
                  <a:lnTo>
                    <a:pt x="36207" y="18478"/>
                  </a:lnTo>
                  <a:lnTo>
                    <a:pt x="39611" y="32308"/>
                  </a:lnTo>
                  <a:lnTo>
                    <a:pt x="39611" y="8864"/>
                  </a:lnTo>
                  <a:lnTo>
                    <a:pt x="39408" y="8026"/>
                  </a:lnTo>
                  <a:lnTo>
                    <a:pt x="33972" y="9359"/>
                  </a:lnTo>
                  <a:lnTo>
                    <a:pt x="35191" y="14376"/>
                  </a:lnTo>
                  <a:lnTo>
                    <a:pt x="29781" y="15709"/>
                  </a:lnTo>
                  <a:lnTo>
                    <a:pt x="28752" y="11531"/>
                  </a:lnTo>
                  <a:lnTo>
                    <a:pt x="28752" y="34988"/>
                  </a:lnTo>
                  <a:lnTo>
                    <a:pt x="23329" y="36322"/>
                  </a:lnTo>
                  <a:lnTo>
                    <a:pt x="19926" y="22491"/>
                  </a:lnTo>
                  <a:lnTo>
                    <a:pt x="25349" y="21158"/>
                  </a:lnTo>
                  <a:lnTo>
                    <a:pt x="28752" y="34988"/>
                  </a:lnTo>
                  <a:lnTo>
                    <a:pt x="28752" y="11531"/>
                  </a:lnTo>
                  <a:lnTo>
                    <a:pt x="28549" y="10693"/>
                  </a:lnTo>
                  <a:lnTo>
                    <a:pt x="23114" y="12026"/>
                  </a:lnTo>
                  <a:lnTo>
                    <a:pt x="24345" y="17056"/>
                  </a:lnTo>
                  <a:lnTo>
                    <a:pt x="18910" y="18389"/>
                  </a:lnTo>
                  <a:lnTo>
                    <a:pt x="17894" y="14211"/>
                  </a:lnTo>
                  <a:lnTo>
                    <a:pt x="17894" y="37655"/>
                  </a:lnTo>
                  <a:lnTo>
                    <a:pt x="12471" y="38989"/>
                  </a:lnTo>
                  <a:lnTo>
                    <a:pt x="9067" y="25158"/>
                  </a:lnTo>
                  <a:lnTo>
                    <a:pt x="14490" y="23825"/>
                  </a:lnTo>
                  <a:lnTo>
                    <a:pt x="17894" y="37655"/>
                  </a:lnTo>
                  <a:lnTo>
                    <a:pt x="17894" y="14211"/>
                  </a:lnTo>
                  <a:lnTo>
                    <a:pt x="17691" y="13373"/>
                  </a:lnTo>
                  <a:lnTo>
                    <a:pt x="12255" y="14706"/>
                  </a:lnTo>
                  <a:lnTo>
                    <a:pt x="13474" y="19723"/>
                  </a:lnTo>
                  <a:lnTo>
                    <a:pt x="8051" y="21056"/>
                  </a:lnTo>
                  <a:lnTo>
                    <a:pt x="6832" y="16040"/>
                  </a:lnTo>
                  <a:lnTo>
                    <a:pt x="1397" y="17373"/>
                  </a:lnTo>
                  <a:lnTo>
                    <a:pt x="2628" y="22402"/>
                  </a:lnTo>
                  <a:lnTo>
                    <a:pt x="0" y="23037"/>
                  </a:lnTo>
                  <a:lnTo>
                    <a:pt x="1016" y="27139"/>
                  </a:lnTo>
                  <a:lnTo>
                    <a:pt x="3632" y="26504"/>
                  </a:lnTo>
                  <a:lnTo>
                    <a:pt x="7035" y="40335"/>
                  </a:lnTo>
                  <a:lnTo>
                    <a:pt x="4419" y="40970"/>
                  </a:lnTo>
                  <a:lnTo>
                    <a:pt x="5435" y="45072"/>
                  </a:lnTo>
                  <a:lnTo>
                    <a:pt x="8051" y="44437"/>
                  </a:lnTo>
                  <a:lnTo>
                    <a:pt x="9436" y="50050"/>
                  </a:lnTo>
                  <a:lnTo>
                    <a:pt x="14871" y="48717"/>
                  </a:lnTo>
                  <a:lnTo>
                    <a:pt x="13474" y="43091"/>
                  </a:lnTo>
                  <a:lnTo>
                    <a:pt x="18897" y="41757"/>
                  </a:lnTo>
                  <a:lnTo>
                    <a:pt x="20294" y="47383"/>
                  </a:lnTo>
                  <a:lnTo>
                    <a:pt x="25730" y="46050"/>
                  </a:lnTo>
                  <a:lnTo>
                    <a:pt x="24333" y="40424"/>
                  </a:lnTo>
                  <a:lnTo>
                    <a:pt x="29768" y="39090"/>
                  </a:lnTo>
                  <a:lnTo>
                    <a:pt x="31153" y="44704"/>
                  </a:lnTo>
                  <a:lnTo>
                    <a:pt x="36588" y="43370"/>
                  </a:lnTo>
                  <a:lnTo>
                    <a:pt x="35204" y="37744"/>
                  </a:lnTo>
                  <a:lnTo>
                    <a:pt x="40614" y="36410"/>
                  </a:lnTo>
                  <a:lnTo>
                    <a:pt x="42011" y="42037"/>
                  </a:lnTo>
                  <a:lnTo>
                    <a:pt x="47447" y="40703"/>
                  </a:lnTo>
                  <a:lnTo>
                    <a:pt x="46050" y="35077"/>
                  </a:lnTo>
                  <a:lnTo>
                    <a:pt x="51498" y="33743"/>
                  </a:lnTo>
                  <a:lnTo>
                    <a:pt x="52882" y="39357"/>
                  </a:lnTo>
                  <a:lnTo>
                    <a:pt x="58318" y="38023"/>
                  </a:lnTo>
                  <a:lnTo>
                    <a:pt x="56921" y="32397"/>
                  </a:lnTo>
                  <a:lnTo>
                    <a:pt x="62331" y="31064"/>
                  </a:lnTo>
                  <a:lnTo>
                    <a:pt x="63728" y="36690"/>
                  </a:lnTo>
                  <a:lnTo>
                    <a:pt x="69164" y="35356"/>
                  </a:lnTo>
                  <a:lnTo>
                    <a:pt x="67767" y="29730"/>
                  </a:lnTo>
                  <a:lnTo>
                    <a:pt x="73215" y="28397"/>
                  </a:lnTo>
                  <a:lnTo>
                    <a:pt x="74599" y="34010"/>
                  </a:lnTo>
                  <a:lnTo>
                    <a:pt x="80035" y="32677"/>
                  </a:lnTo>
                  <a:lnTo>
                    <a:pt x="78638" y="27051"/>
                  </a:lnTo>
                  <a:lnTo>
                    <a:pt x="81838" y="2626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920882" y="7614513"/>
              <a:ext cx="81915" cy="38735"/>
            </a:xfrm>
            <a:custGeom>
              <a:avLst/>
              <a:gdLst/>
              <a:ahLst/>
              <a:cxnLst/>
              <a:rect l="l" t="t" r="r" b="b"/>
              <a:pathLst>
                <a:path w="81914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914" h="38734">
                  <a:moveTo>
                    <a:pt x="81292" y="19304"/>
                  </a:moveTo>
                  <a:lnTo>
                    <a:pt x="80962" y="17932"/>
                  </a:lnTo>
                  <a:lnTo>
                    <a:pt x="4432" y="36779"/>
                  </a:lnTo>
                  <a:lnTo>
                    <a:pt x="4762" y="38150"/>
                  </a:lnTo>
                  <a:lnTo>
                    <a:pt x="81292" y="19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4997005" y="7590141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4" h="50165">
                  <a:moveTo>
                    <a:pt x="81826" y="26263"/>
                  </a:moveTo>
                  <a:lnTo>
                    <a:pt x="80822" y="22161"/>
                  </a:lnTo>
                  <a:lnTo>
                    <a:pt x="77622" y="22948"/>
                  </a:lnTo>
                  <a:lnTo>
                    <a:pt x="74218" y="9118"/>
                  </a:lnTo>
                  <a:lnTo>
                    <a:pt x="77419" y="8331"/>
                  </a:lnTo>
                  <a:lnTo>
                    <a:pt x="76415" y="4229"/>
                  </a:lnTo>
                  <a:lnTo>
                    <a:pt x="73215" y="5029"/>
                  </a:lnTo>
                  <a:lnTo>
                    <a:pt x="72186" y="838"/>
                  </a:lnTo>
                  <a:lnTo>
                    <a:pt x="72186" y="24295"/>
                  </a:lnTo>
                  <a:lnTo>
                    <a:pt x="66763" y="25628"/>
                  </a:lnTo>
                  <a:lnTo>
                    <a:pt x="63360" y="11798"/>
                  </a:lnTo>
                  <a:lnTo>
                    <a:pt x="68783" y="10464"/>
                  </a:lnTo>
                  <a:lnTo>
                    <a:pt x="72186" y="24295"/>
                  </a:lnTo>
                  <a:lnTo>
                    <a:pt x="72186" y="838"/>
                  </a:lnTo>
                  <a:lnTo>
                    <a:pt x="71983" y="0"/>
                  </a:lnTo>
                  <a:lnTo>
                    <a:pt x="66548" y="1333"/>
                  </a:lnTo>
                  <a:lnTo>
                    <a:pt x="67779" y="6362"/>
                  </a:lnTo>
                  <a:lnTo>
                    <a:pt x="62344" y="7696"/>
                  </a:lnTo>
                  <a:lnTo>
                    <a:pt x="61328" y="3517"/>
                  </a:lnTo>
                  <a:lnTo>
                    <a:pt x="61328" y="26962"/>
                  </a:lnTo>
                  <a:lnTo>
                    <a:pt x="55905" y="28295"/>
                  </a:lnTo>
                  <a:lnTo>
                    <a:pt x="52501" y="14465"/>
                  </a:lnTo>
                  <a:lnTo>
                    <a:pt x="57924" y="13131"/>
                  </a:lnTo>
                  <a:lnTo>
                    <a:pt x="61328" y="26962"/>
                  </a:lnTo>
                  <a:lnTo>
                    <a:pt x="61328" y="3517"/>
                  </a:lnTo>
                  <a:lnTo>
                    <a:pt x="61125" y="2679"/>
                  </a:lnTo>
                  <a:lnTo>
                    <a:pt x="55689" y="4013"/>
                  </a:lnTo>
                  <a:lnTo>
                    <a:pt x="56921" y="9029"/>
                  </a:lnTo>
                  <a:lnTo>
                    <a:pt x="51498" y="10363"/>
                  </a:lnTo>
                  <a:lnTo>
                    <a:pt x="50469" y="6184"/>
                  </a:lnTo>
                  <a:lnTo>
                    <a:pt x="50469" y="29641"/>
                  </a:lnTo>
                  <a:lnTo>
                    <a:pt x="45046" y="30975"/>
                  </a:lnTo>
                  <a:lnTo>
                    <a:pt x="41643" y="17145"/>
                  </a:lnTo>
                  <a:lnTo>
                    <a:pt x="47066" y="15811"/>
                  </a:lnTo>
                  <a:lnTo>
                    <a:pt x="50469" y="29641"/>
                  </a:lnTo>
                  <a:lnTo>
                    <a:pt x="50469" y="6184"/>
                  </a:lnTo>
                  <a:lnTo>
                    <a:pt x="50266" y="5346"/>
                  </a:lnTo>
                  <a:lnTo>
                    <a:pt x="44831" y="6680"/>
                  </a:lnTo>
                  <a:lnTo>
                    <a:pt x="46062" y="11709"/>
                  </a:lnTo>
                  <a:lnTo>
                    <a:pt x="40627" y="13042"/>
                  </a:lnTo>
                  <a:lnTo>
                    <a:pt x="39611" y="8864"/>
                  </a:lnTo>
                  <a:lnTo>
                    <a:pt x="39611" y="32308"/>
                  </a:lnTo>
                  <a:lnTo>
                    <a:pt x="34188" y="33642"/>
                  </a:lnTo>
                  <a:lnTo>
                    <a:pt x="30784" y="19812"/>
                  </a:lnTo>
                  <a:lnTo>
                    <a:pt x="36207" y="18478"/>
                  </a:lnTo>
                  <a:lnTo>
                    <a:pt x="39611" y="32308"/>
                  </a:lnTo>
                  <a:lnTo>
                    <a:pt x="39611" y="8864"/>
                  </a:lnTo>
                  <a:lnTo>
                    <a:pt x="39408" y="8026"/>
                  </a:lnTo>
                  <a:lnTo>
                    <a:pt x="33972" y="9359"/>
                  </a:lnTo>
                  <a:lnTo>
                    <a:pt x="35191" y="14376"/>
                  </a:lnTo>
                  <a:lnTo>
                    <a:pt x="29781" y="15709"/>
                  </a:lnTo>
                  <a:lnTo>
                    <a:pt x="28752" y="11531"/>
                  </a:lnTo>
                  <a:lnTo>
                    <a:pt x="28752" y="34988"/>
                  </a:lnTo>
                  <a:lnTo>
                    <a:pt x="23329" y="36322"/>
                  </a:lnTo>
                  <a:lnTo>
                    <a:pt x="19926" y="22491"/>
                  </a:lnTo>
                  <a:lnTo>
                    <a:pt x="25349" y="21158"/>
                  </a:lnTo>
                  <a:lnTo>
                    <a:pt x="28752" y="34988"/>
                  </a:lnTo>
                  <a:lnTo>
                    <a:pt x="28752" y="11531"/>
                  </a:lnTo>
                  <a:lnTo>
                    <a:pt x="28549" y="10693"/>
                  </a:lnTo>
                  <a:lnTo>
                    <a:pt x="23114" y="12026"/>
                  </a:lnTo>
                  <a:lnTo>
                    <a:pt x="24345" y="17056"/>
                  </a:lnTo>
                  <a:lnTo>
                    <a:pt x="18923" y="18389"/>
                  </a:lnTo>
                  <a:lnTo>
                    <a:pt x="17894" y="14198"/>
                  </a:lnTo>
                  <a:lnTo>
                    <a:pt x="17894" y="37655"/>
                  </a:lnTo>
                  <a:lnTo>
                    <a:pt x="12471" y="38989"/>
                  </a:lnTo>
                  <a:lnTo>
                    <a:pt x="9067" y="25158"/>
                  </a:lnTo>
                  <a:lnTo>
                    <a:pt x="14490" y="23825"/>
                  </a:lnTo>
                  <a:lnTo>
                    <a:pt x="17894" y="37655"/>
                  </a:lnTo>
                  <a:lnTo>
                    <a:pt x="17894" y="14198"/>
                  </a:lnTo>
                  <a:lnTo>
                    <a:pt x="17691" y="13360"/>
                  </a:lnTo>
                  <a:lnTo>
                    <a:pt x="12255" y="14693"/>
                  </a:lnTo>
                  <a:lnTo>
                    <a:pt x="13487" y="19723"/>
                  </a:lnTo>
                  <a:lnTo>
                    <a:pt x="8051" y="21056"/>
                  </a:lnTo>
                  <a:lnTo>
                    <a:pt x="6832" y="16040"/>
                  </a:lnTo>
                  <a:lnTo>
                    <a:pt x="1397" y="17373"/>
                  </a:lnTo>
                  <a:lnTo>
                    <a:pt x="2628" y="22402"/>
                  </a:lnTo>
                  <a:lnTo>
                    <a:pt x="0" y="23037"/>
                  </a:lnTo>
                  <a:lnTo>
                    <a:pt x="1016" y="27139"/>
                  </a:lnTo>
                  <a:lnTo>
                    <a:pt x="3632" y="26504"/>
                  </a:lnTo>
                  <a:lnTo>
                    <a:pt x="7035" y="40322"/>
                  </a:lnTo>
                  <a:lnTo>
                    <a:pt x="4406" y="40970"/>
                  </a:lnTo>
                  <a:lnTo>
                    <a:pt x="5422" y="45072"/>
                  </a:lnTo>
                  <a:lnTo>
                    <a:pt x="8051" y="44437"/>
                  </a:lnTo>
                  <a:lnTo>
                    <a:pt x="9436" y="50050"/>
                  </a:lnTo>
                  <a:lnTo>
                    <a:pt x="14871" y="48717"/>
                  </a:lnTo>
                  <a:lnTo>
                    <a:pt x="13474" y="43091"/>
                  </a:lnTo>
                  <a:lnTo>
                    <a:pt x="18910" y="41757"/>
                  </a:lnTo>
                  <a:lnTo>
                    <a:pt x="20294" y="47371"/>
                  </a:lnTo>
                  <a:lnTo>
                    <a:pt x="25730" y="46037"/>
                  </a:lnTo>
                  <a:lnTo>
                    <a:pt x="24345" y="40424"/>
                  </a:lnTo>
                  <a:lnTo>
                    <a:pt x="29768" y="39090"/>
                  </a:lnTo>
                  <a:lnTo>
                    <a:pt x="31153" y="44704"/>
                  </a:lnTo>
                  <a:lnTo>
                    <a:pt x="36588" y="43370"/>
                  </a:lnTo>
                  <a:lnTo>
                    <a:pt x="35191" y="37744"/>
                  </a:lnTo>
                  <a:lnTo>
                    <a:pt x="40614" y="36410"/>
                  </a:lnTo>
                  <a:lnTo>
                    <a:pt x="42011" y="42037"/>
                  </a:lnTo>
                  <a:lnTo>
                    <a:pt x="47447" y="40703"/>
                  </a:lnTo>
                  <a:lnTo>
                    <a:pt x="46050" y="35077"/>
                  </a:lnTo>
                  <a:lnTo>
                    <a:pt x="51485" y="33743"/>
                  </a:lnTo>
                  <a:lnTo>
                    <a:pt x="52870" y="39357"/>
                  </a:lnTo>
                  <a:lnTo>
                    <a:pt x="58305" y="38023"/>
                  </a:lnTo>
                  <a:lnTo>
                    <a:pt x="56908" y="32397"/>
                  </a:lnTo>
                  <a:lnTo>
                    <a:pt x="62331" y="31064"/>
                  </a:lnTo>
                  <a:lnTo>
                    <a:pt x="63728" y="36690"/>
                  </a:lnTo>
                  <a:lnTo>
                    <a:pt x="69164" y="35356"/>
                  </a:lnTo>
                  <a:lnTo>
                    <a:pt x="67767" y="29730"/>
                  </a:lnTo>
                  <a:lnTo>
                    <a:pt x="73202" y="28397"/>
                  </a:lnTo>
                  <a:lnTo>
                    <a:pt x="74587" y="34010"/>
                  </a:lnTo>
                  <a:lnTo>
                    <a:pt x="80022" y="32677"/>
                  </a:lnTo>
                  <a:lnTo>
                    <a:pt x="78625" y="27051"/>
                  </a:lnTo>
                  <a:lnTo>
                    <a:pt x="81826" y="2626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997272" y="7595717"/>
              <a:ext cx="81280" cy="38735"/>
            </a:xfrm>
            <a:custGeom>
              <a:avLst/>
              <a:gdLst/>
              <a:ahLst/>
              <a:cxnLst/>
              <a:rect l="l" t="t" r="r" b="b"/>
              <a:pathLst>
                <a:path w="81279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279" h="38734">
                  <a:moveTo>
                    <a:pt x="81280" y="19304"/>
                  </a:moveTo>
                  <a:lnTo>
                    <a:pt x="80949" y="17932"/>
                  </a:lnTo>
                  <a:lnTo>
                    <a:pt x="4419" y="36779"/>
                  </a:lnTo>
                  <a:lnTo>
                    <a:pt x="4749" y="38150"/>
                  </a:lnTo>
                  <a:lnTo>
                    <a:pt x="81280" y="19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073383" y="7571345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4" h="50165">
                  <a:moveTo>
                    <a:pt x="81838" y="26250"/>
                  </a:moveTo>
                  <a:lnTo>
                    <a:pt x="80835" y="22148"/>
                  </a:lnTo>
                  <a:lnTo>
                    <a:pt x="77635" y="22936"/>
                  </a:lnTo>
                  <a:lnTo>
                    <a:pt x="74231" y="9105"/>
                  </a:lnTo>
                  <a:lnTo>
                    <a:pt x="77419" y="8318"/>
                  </a:lnTo>
                  <a:lnTo>
                    <a:pt x="76415" y="4216"/>
                  </a:lnTo>
                  <a:lnTo>
                    <a:pt x="73215" y="5003"/>
                  </a:lnTo>
                  <a:lnTo>
                    <a:pt x="72199" y="838"/>
                  </a:lnTo>
                  <a:lnTo>
                    <a:pt x="72199" y="24282"/>
                  </a:lnTo>
                  <a:lnTo>
                    <a:pt x="66776" y="25615"/>
                  </a:lnTo>
                  <a:lnTo>
                    <a:pt x="63373" y="11785"/>
                  </a:lnTo>
                  <a:lnTo>
                    <a:pt x="68795" y="10452"/>
                  </a:lnTo>
                  <a:lnTo>
                    <a:pt x="72199" y="24282"/>
                  </a:lnTo>
                  <a:lnTo>
                    <a:pt x="72199" y="838"/>
                  </a:lnTo>
                  <a:lnTo>
                    <a:pt x="71996" y="0"/>
                  </a:lnTo>
                  <a:lnTo>
                    <a:pt x="66560" y="1333"/>
                  </a:lnTo>
                  <a:lnTo>
                    <a:pt x="67779" y="6350"/>
                  </a:lnTo>
                  <a:lnTo>
                    <a:pt x="62357" y="7683"/>
                  </a:lnTo>
                  <a:lnTo>
                    <a:pt x="61341" y="3505"/>
                  </a:lnTo>
                  <a:lnTo>
                    <a:pt x="61341" y="26949"/>
                  </a:lnTo>
                  <a:lnTo>
                    <a:pt x="55918" y="28282"/>
                  </a:lnTo>
                  <a:lnTo>
                    <a:pt x="52514" y="14452"/>
                  </a:lnTo>
                  <a:lnTo>
                    <a:pt x="57937" y="13119"/>
                  </a:lnTo>
                  <a:lnTo>
                    <a:pt x="61341" y="26949"/>
                  </a:lnTo>
                  <a:lnTo>
                    <a:pt x="61341" y="3505"/>
                  </a:lnTo>
                  <a:lnTo>
                    <a:pt x="61137" y="2667"/>
                  </a:lnTo>
                  <a:lnTo>
                    <a:pt x="55702" y="4000"/>
                  </a:lnTo>
                  <a:lnTo>
                    <a:pt x="56921" y="9017"/>
                  </a:lnTo>
                  <a:lnTo>
                    <a:pt x="51498" y="10350"/>
                  </a:lnTo>
                  <a:lnTo>
                    <a:pt x="50482" y="6184"/>
                  </a:lnTo>
                  <a:lnTo>
                    <a:pt x="50482" y="29629"/>
                  </a:lnTo>
                  <a:lnTo>
                    <a:pt x="45046" y="30962"/>
                  </a:lnTo>
                  <a:lnTo>
                    <a:pt x="41643" y="17132"/>
                  </a:lnTo>
                  <a:lnTo>
                    <a:pt x="47078" y="15798"/>
                  </a:lnTo>
                  <a:lnTo>
                    <a:pt x="50482" y="29629"/>
                  </a:lnTo>
                  <a:lnTo>
                    <a:pt x="50482" y="6184"/>
                  </a:lnTo>
                  <a:lnTo>
                    <a:pt x="50279" y="5346"/>
                  </a:lnTo>
                  <a:lnTo>
                    <a:pt x="44843" y="6680"/>
                  </a:lnTo>
                  <a:lnTo>
                    <a:pt x="46062" y="11696"/>
                  </a:lnTo>
                  <a:lnTo>
                    <a:pt x="40627" y="13030"/>
                  </a:lnTo>
                  <a:lnTo>
                    <a:pt x="39611" y="8851"/>
                  </a:lnTo>
                  <a:lnTo>
                    <a:pt x="39611" y="32296"/>
                  </a:lnTo>
                  <a:lnTo>
                    <a:pt x="34188" y="33629"/>
                  </a:lnTo>
                  <a:lnTo>
                    <a:pt x="30784" y="19799"/>
                  </a:lnTo>
                  <a:lnTo>
                    <a:pt x="36207" y="18465"/>
                  </a:lnTo>
                  <a:lnTo>
                    <a:pt x="39611" y="32296"/>
                  </a:lnTo>
                  <a:lnTo>
                    <a:pt x="39611" y="8851"/>
                  </a:lnTo>
                  <a:lnTo>
                    <a:pt x="39408" y="8013"/>
                  </a:lnTo>
                  <a:lnTo>
                    <a:pt x="33972" y="9347"/>
                  </a:lnTo>
                  <a:lnTo>
                    <a:pt x="35191" y="14363"/>
                  </a:lnTo>
                  <a:lnTo>
                    <a:pt x="29768" y="15697"/>
                  </a:lnTo>
                  <a:lnTo>
                    <a:pt x="28752" y="11531"/>
                  </a:lnTo>
                  <a:lnTo>
                    <a:pt x="28752" y="34975"/>
                  </a:lnTo>
                  <a:lnTo>
                    <a:pt x="23329" y="36309"/>
                  </a:lnTo>
                  <a:lnTo>
                    <a:pt x="19926" y="22479"/>
                  </a:lnTo>
                  <a:lnTo>
                    <a:pt x="25349" y="21145"/>
                  </a:lnTo>
                  <a:lnTo>
                    <a:pt x="28752" y="34975"/>
                  </a:lnTo>
                  <a:lnTo>
                    <a:pt x="28752" y="11531"/>
                  </a:lnTo>
                  <a:lnTo>
                    <a:pt x="28549" y="10693"/>
                  </a:lnTo>
                  <a:lnTo>
                    <a:pt x="23114" y="12026"/>
                  </a:lnTo>
                  <a:lnTo>
                    <a:pt x="24333" y="17043"/>
                  </a:lnTo>
                  <a:lnTo>
                    <a:pt x="18910" y="18376"/>
                  </a:lnTo>
                  <a:lnTo>
                    <a:pt x="17894" y="14198"/>
                  </a:lnTo>
                  <a:lnTo>
                    <a:pt x="17894" y="37642"/>
                  </a:lnTo>
                  <a:lnTo>
                    <a:pt x="12471" y="38976"/>
                  </a:lnTo>
                  <a:lnTo>
                    <a:pt x="9067" y="25146"/>
                  </a:lnTo>
                  <a:lnTo>
                    <a:pt x="14490" y="23812"/>
                  </a:lnTo>
                  <a:lnTo>
                    <a:pt x="17894" y="37642"/>
                  </a:lnTo>
                  <a:lnTo>
                    <a:pt x="17894" y="14198"/>
                  </a:lnTo>
                  <a:lnTo>
                    <a:pt x="17691" y="13360"/>
                  </a:lnTo>
                  <a:lnTo>
                    <a:pt x="12255" y="14693"/>
                  </a:lnTo>
                  <a:lnTo>
                    <a:pt x="13474" y="19710"/>
                  </a:lnTo>
                  <a:lnTo>
                    <a:pt x="8051" y="21043"/>
                  </a:lnTo>
                  <a:lnTo>
                    <a:pt x="6832" y="16027"/>
                  </a:lnTo>
                  <a:lnTo>
                    <a:pt x="1397" y="17360"/>
                  </a:lnTo>
                  <a:lnTo>
                    <a:pt x="2628" y="22390"/>
                  </a:lnTo>
                  <a:lnTo>
                    <a:pt x="0" y="23025"/>
                  </a:lnTo>
                  <a:lnTo>
                    <a:pt x="1016" y="27127"/>
                  </a:lnTo>
                  <a:lnTo>
                    <a:pt x="3632" y="26492"/>
                  </a:lnTo>
                  <a:lnTo>
                    <a:pt x="7035" y="40322"/>
                  </a:lnTo>
                  <a:lnTo>
                    <a:pt x="4419" y="40957"/>
                  </a:lnTo>
                  <a:lnTo>
                    <a:pt x="5435" y="45059"/>
                  </a:lnTo>
                  <a:lnTo>
                    <a:pt x="8051" y="44424"/>
                  </a:lnTo>
                  <a:lnTo>
                    <a:pt x="9436" y="50038"/>
                  </a:lnTo>
                  <a:lnTo>
                    <a:pt x="14871" y="48704"/>
                  </a:lnTo>
                  <a:lnTo>
                    <a:pt x="13474" y="43078"/>
                  </a:lnTo>
                  <a:lnTo>
                    <a:pt x="18897" y="41744"/>
                  </a:lnTo>
                  <a:lnTo>
                    <a:pt x="20294" y="47371"/>
                  </a:lnTo>
                  <a:lnTo>
                    <a:pt x="25730" y="46037"/>
                  </a:lnTo>
                  <a:lnTo>
                    <a:pt x="24333" y="40411"/>
                  </a:lnTo>
                  <a:lnTo>
                    <a:pt x="29756" y="39077"/>
                  </a:lnTo>
                  <a:lnTo>
                    <a:pt x="31153" y="44704"/>
                  </a:lnTo>
                  <a:lnTo>
                    <a:pt x="36588" y="43370"/>
                  </a:lnTo>
                  <a:lnTo>
                    <a:pt x="35191" y="37744"/>
                  </a:lnTo>
                  <a:lnTo>
                    <a:pt x="40614" y="36398"/>
                  </a:lnTo>
                  <a:lnTo>
                    <a:pt x="42011" y="42024"/>
                  </a:lnTo>
                  <a:lnTo>
                    <a:pt x="47447" y="40690"/>
                  </a:lnTo>
                  <a:lnTo>
                    <a:pt x="46050" y="35064"/>
                  </a:lnTo>
                  <a:lnTo>
                    <a:pt x="51485" y="33731"/>
                  </a:lnTo>
                  <a:lnTo>
                    <a:pt x="52882" y="39357"/>
                  </a:lnTo>
                  <a:lnTo>
                    <a:pt x="58318" y="38023"/>
                  </a:lnTo>
                  <a:lnTo>
                    <a:pt x="56921" y="32385"/>
                  </a:lnTo>
                  <a:lnTo>
                    <a:pt x="62344" y="31051"/>
                  </a:lnTo>
                  <a:lnTo>
                    <a:pt x="63741" y="36677"/>
                  </a:lnTo>
                  <a:lnTo>
                    <a:pt x="69176" y="35344"/>
                  </a:lnTo>
                  <a:lnTo>
                    <a:pt x="67779" y="29718"/>
                  </a:lnTo>
                  <a:lnTo>
                    <a:pt x="73202" y="28384"/>
                  </a:lnTo>
                  <a:lnTo>
                    <a:pt x="74599" y="34010"/>
                  </a:lnTo>
                  <a:lnTo>
                    <a:pt x="80035" y="32677"/>
                  </a:lnTo>
                  <a:lnTo>
                    <a:pt x="78638" y="27038"/>
                  </a:lnTo>
                  <a:lnTo>
                    <a:pt x="81838" y="2625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073663" y="7576908"/>
              <a:ext cx="81280" cy="38735"/>
            </a:xfrm>
            <a:custGeom>
              <a:avLst/>
              <a:gdLst/>
              <a:ahLst/>
              <a:cxnLst/>
              <a:rect l="l" t="t" r="r" b="b"/>
              <a:pathLst>
                <a:path w="81279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279" h="38734">
                  <a:moveTo>
                    <a:pt x="81280" y="19304"/>
                  </a:moveTo>
                  <a:lnTo>
                    <a:pt x="80949" y="17932"/>
                  </a:lnTo>
                  <a:lnTo>
                    <a:pt x="4419" y="36779"/>
                  </a:lnTo>
                  <a:lnTo>
                    <a:pt x="4749" y="38150"/>
                  </a:lnTo>
                  <a:lnTo>
                    <a:pt x="81280" y="19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149774" y="7552537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4" h="50165">
                  <a:moveTo>
                    <a:pt x="81826" y="26263"/>
                  </a:moveTo>
                  <a:lnTo>
                    <a:pt x="80822" y="22161"/>
                  </a:lnTo>
                  <a:lnTo>
                    <a:pt x="77622" y="22948"/>
                  </a:lnTo>
                  <a:lnTo>
                    <a:pt x="74218" y="9118"/>
                  </a:lnTo>
                  <a:lnTo>
                    <a:pt x="77419" y="8331"/>
                  </a:lnTo>
                  <a:lnTo>
                    <a:pt x="76415" y="4229"/>
                  </a:lnTo>
                  <a:lnTo>
                    <a:pt x="73215" y="5029"/>
                  </a:lnTo>
                  <a:lnTo>
                    <a:pt x="72186" y="838"/>
                  </a:lnTo>
                  <a:lnTo>
                    <a:pt x="72186" y="24295"/>
                  </a:lnTo>
                  <a:lnTo>
                    <a:pt x="66763" y="25628"/>
                  </a:lnTo>
                  <a:lnTo>
                    <a:pt x="63360" y="11798"/>
                  </a:lnTo>
                  <a:lnTo>
                    <a:pt x="68783" y="10464"/>
                  </a:lnTo>
                  <a:lnTo>
                    <a:pt x="72186" y="24295"/>
                  </a:lnTo>
                  <a:lnTo>
                    <a:pt x="72186" y="838"/>
                  </a:lnTo>
                  <a:lnTo>
                    <a:pt x="71983" y="0"/>
                  </a:lnTo>
                  <a:lnTo>
                    <a:pt x="66548" y="1333"/>
                  </a:lnTo>
                  <a:lnTo>
                    <a:pt x="67779" y="6362"/>
                  </a:lnTo>
                  <a:lnTo>
                    <a:pt x="62344" y="7696"/>
                  </a:lnTo>
                  <a:lnTo>
                    <a:pt x="61328" y="3517"/>
                  </a:lnTo>
                  <a:lnTo>
                    <a:pt x="61328" y="26962"/>
                  </a:lnTo>
                  <a:lnTo>
                    <a:pt x="55905" y="28295"/>
                  </a:lnTo>
                  <a:lnTo>
                    <a:pt x="52501" y="14465"/>
                  </a:lnTo>
                  <a:lnTo>
                    <a:pt x="57924" y="13131"/>
                  </a:lnTo>
                  <a:lnTo>
                    <a:pt x="61328" y="26962"/>
                  </a:lnTo>
                  <a:lnTo>
                    <a:pt x="61328" y="3517"/>
                  </a:lnTo>
                  <a:lnTo>
                    <a:pt x="61125" y="2679"/>
                  </a:lnTo>
                  <a:lnTo>
                    <a:pt x="55689" y="4013"/>
                  </a:lnTo>
                  <a:lnTo>
                    <a:pt x="56921" y="9029"/>
                  </a:lnTo>
                  <a:lnTo>
                    <a:pt x="51498" y="10363"/>
                  </a:lnTo>
                  <a:lnTo>
                    <a:pt x="50469" y="6184"/>
                  </a:lnTo>
                  <a:lnTo>
                    <a:pt x="50469" y="29641"/>
                  </a:lnTo>
                  <a:lnTo>
                    <a:pt x="45046" y="30975"/>
                  </a:lnTo>
                  <a:lnTo>
                    <a:pt x="41643" y="17145"/>
                  </a:lnTo>
                  <a:lnTo>
                    <a:pt x="47066" y="15811"/>
                  </a:lnTo>
                  <a:lnTo>
                    <a:pt x="50469" y="29641"/>
                  </a:lnTo>
                  <a:lnTo>
                    <a:pt x="50469" y="6184"/>
                  </a:lnTo>
                  <a:lnTo>
                    <a:pt x="50266" y="5346"/>
                  </a:lnTo>
                  <a:lnTo>
                    <a:pt x="44831" y="6680"/>
                  </a:lnTo>
                  <a:lnTo>
                    <a:pt x="46062" y="11709"/>
                  </a:lnTo>
                  <a:lnTo>
                    <a:pt x="40627" y="13042"/>
                  </a:lnTo>
                  <a:lnTo>
                    <a:pt x="39611" y="8864"/>
                  </a:lnTo>
                  <a:lnTo>
                    <a:pt x="39611" y="32308"/>
                  </a:lnTo>
                  <a:lnTo>
                    <a:pt x="34188" y="33642"/>
                  </a:lnTo>
                  <a:lnTo>
                    <a:pt x="30784" y="19812"/>
                  </a:lnTo>
                  <a:lnTo>
                    <a:pt x="36207" y="18478"/>
                  </a:lnTo>
                  <a:lnTo>
                    <a:pt x="39611" y="32308"/>
                  </a:lnTo>
                  <a:lnTo>
                    <a:pt x="39611" y="8864"/>
                  </a:lnTo>
                  <a:lnTo>
                    <a:pt x="39408" y="8026"/>
                  </a:lnTo>
                  <a:lnTo>
                    <a:pt x="33972" y="9359"/>
                  </a:lnTo>
                  <a:lnTo>
                    <a:pt x="35191" y="14376"/>
                  </a:lnTo>
                  <a:lnTo>
                    <a:pt x="29781" y="15709"/>
                  </a:lnTo>
                  <a:lnTo>
                    <a:pt x="28752" y="11531"/>
                  </a:lnTo>
                  <a:lnTo>
                    <a:pt x="28752" y="34988"/>
                  </a:lnTo>
                  <a:lnTo>
                    <a:pt x="23329" y="36322"/>
                  </a:lnTo>
                  <a:lnTo>
                    <a:pt x="19926" y="22491"/>
                  </a:lnTo>
                  <a:lnTo>
                    <a:pt x="25349" y="21158"/>
                  </a:lnTo>
                  <a:lnTo>
                    <a:pt x="28752" y="34988"/>
                  </a:lnTo>
                  <a:lnTo>
                    <a:pt x="28752" y="11531"/>
                  </a:lnTo>
                  <a:lnTo>
                    <a:pt x="28549" y="10693"/>
                  </a:lnTo>
                  <a:lnTo>
                    <a:pt x="23114" y="12026"/>
                  </a:lnTo>
                  <a:lnTo>
                    <a:pt x="24345" y="17056"/>
                  </a:lnTo>
                  <a:lnTo>
                    <a:pt x="18910" y="18389"/>
                  </a:lnTo>
                  <a:lnTo>
                    <a:pt x="17894" y="14211"/>
                  </a:lnTo>
                  <a:lnTo>
                    <a:pt x="17894" y="37655"/>
                  </a:lnTo>
                  <a:lnTo>
                    <a:pt x="12471" y="38989"/>
                  </a:lnTo>
                  <a:lnTo>
                    <a:pt x="9067" y="25158"/>
                  </a:lnTo>
                  <a:lnTo>
                    <a:pt x="14490" y="23825"/>
                  </a:lnTo>
                  <a:lnTo>
                    <a:pt x="17894" y="37655"/>
                  </a:lnTo>
                  <a:lnTo>
                    <a:pt x="17894" y="14211"/>
                  </a:lnTo>
                  <a:lnTo>
                    <a:pt x="17691" y="13373"/>
                  </a:lnTo>
                  <a:lnTo>
                    <a:pt x="12255" y="14706"/>
                  </a:lnTo>
                  <a:lnTo>
                    <a:pt x="13474" y="19723"/>
                  </a:lnTo>
                  <a:lnTo>
                    <a:pt x="8051" y="21056"/>
                  </a:lnTo>
                  <a:lnTo>
                    <a:pt x="6832" y="16040"/>
                  </a:lnTo>
                  <a:lnTo>
                    <a:pt x="1397" y="17373"/>
                  </a:lnTo>
                  <a:lnTo>
                    <a:pt x="2628" y="22402"/>
                  </a:lnTo>
                  <a:lnTo>
                    <a:pt x="0" y="23037"/>
                  </a:lnTo>
                  <a:lnTo>
                    <a:pt x="1016" y="27139"/>
                  </a:lnTo>
                  <a:lnTo>
                    <a:pt x="3632" y="26504"/>
                  </a:lnTo>
                  <a:lnTo>
                    <a:pt x="7035" y="40322"/>
                  </a:lnTo>
                  <a:lnTo>
                    <a:pt x="4406" y="40970"/>
                  </a:lnTo>
                  <a:lnTo>
                    <a:pt x="5422" y="45072"/>
                  </a:lnTo>
                  <a:lnTo>
                    <a:pt x="8051" y="44437"/>
                  </a:lnTo>
                  <a:lnTo>
                    <a:pt x="9436" y="50050"/>
                  </a:lnTo>
                  <a:lnTo>
                    <a:pt x="14871" y="48717"/>
                  </a:lnTo>
                  <a:lnTo>
                    <a:pt x="13474" y="43091"/>
                  </a:lnTo>
                  <a:lnTo>
                    <a:pt x="18897" y="41757"/>
                  </a:lnTo>
                  <a:lnTo>
                    <a:pt x="20294" y="47383"/>
                  </a:lnTo>
                  <a:lnTo>
                    <a:pt x="25730" y="46050"/>
                  </a:lnTo>
                  <a:lnTo>
                    <a:pt x="24333" y="40424"/>
                  </a:lnTo>
                  <a:lnTo>
                    <a:pt x="29768" y="39090"/>
                  </a:lnTo>
                  <a:lnTo>
                    <a:pt x="31153" y="44704"/>
                  </a:lnTo>
                  <a:lnTo>
                    <a:pt x="36588" y="43370"/>
                  </a:lnTo>
                  <a:lnTo>
                    <a:pt x="35191" y="37744"/>
                  </a:lnTo>
                  <a:lnTo>
                    <a:pt x="40614" y="36410"/>
                  </a:lnTo>
                  <a:lnTo>
                    <a:pt x="42011" y="42037"/>
                  </a:lnTo>
                  <a:lnTo>
                    <a:pt x="47447" y="40703"/>
                  </a:lnTo>
                  <a:lnTo>
                    <a:pt x="46050" y="35077"/>
                  </a:lnTo>
                  <a:lnTo>
                    <a:pt x="51485" y="33743"/>
                  </a:lnTo>
                  <a:lnTo>
                    <a:pt x="52870" y="39357"/>
                  </a:lnTo>
                  <a:lnTo>
                    <a:pt x="58305" y="38023"/>
                  </a:lnTo>
                  <a:lnTo>
                    <a:pt x="56908" y="32397"/>
                  </a:lnTo>
                  <a:lnTo>
                    <a:pt x="62331" y="31064"/>
                  </a:lnTo>
                  <a:lnTo>
                    <a:pt x="63728" y="36690"/>
                  </a:lnTo>
                  <a:lnTo>
                    <a:pt x="69164" y="35356"/>
                  </a:lnTo>
                  <a:lnTo>
                    <a:pt x="67767" y="29730"/>
                  </a:lnTo>
                  <a:lnTo>
                    <a:pt x="73202" y="28397"/>
                  </a:lnTo>
                  <a:lnTo>
                    <a:pt x="74587" y="34010"/>
                  </a:lnTo>
                  <a:lnTo>
                    <a:pt x="80022" y="32677"/>
                  </a:lnTo>
                  <a:lnTo>
                    <a:pt x="78625" y="27051"/>
                  </a:lnTo>
                  <a:lnTo>
                    <a:pt x="81826" y="2626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150040" y="7558112"/>
              <a:ext cx="81280" cy="38735"/>
            </a:xfrm>
            <a:custGeom>
              <a:avLst/>
              <a:gdLst/>
              <a:ahLst/>
              <a:cxnLst/>
              <a:rect l="l" t="t" r="r" b="b"/>
              <a:pathLst>
                <a:path w="81279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279" h="38734">
                  <a:moveTo>
                    <a:pt x="81280" y="19304"/>
                  </a:moveTo>
                  <a:lnTo>
                    <a:pt x="80949" y="17932"/>
                  </a:lnTo>
                  <a:lnTo>
                    <a:pt x="4419" y="36779"/>
                  </a:lnTo>
                  <a:lnTo>
                    <a:pt x="4749" y="38150"/>
                  </a:lnTo>
                  <a:lnTo>
                    <a:pt x="81280" y="19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226151" y="7533741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4" h="50165">
                  <a:moveTo>
                    <a:pt x="81838" y="26250"/>
                  </a:moveTo>
                  <a:lnTo>
                    <a:pt x="80835" y="22148"/>
                  </a:lnTo>
                  <a:lnTo>
                    <a:pt x="77635" y="22936"/>
                  </a:lnTo>
                  <a:lnTo>
                    <a:pt x="74231" y="9105"/>
                  </a:lnTo>
                  <a:lnTo>
                    <a:pt x="77419" y="8318"/>
                  </a:lnTo>
                  <a:lnTo>
                    <a:pt x="76415" y="4216"/>
                  </a:lnTo>
                  <a:lnTo>
                    <a:pt x="73215" y="5003"/>
                  </a:lnTo>
                  <a:lnTo>
                    <a:pt x="72199" y="838"/>
                  </a:lnTo>
                  <a:lnTo>
                    <a:pt x="72199" y="24282"/>
                  </a:lnTo>
                  <a:lnTo>
                    <a:pt x="66776" y="25615"/>
                  </a:lnTo>
                  <a:lnTo>
                    <a:pt x="63373" y="11785"/>
                  </a:lnTo>
                  <a:lnTo>
                    <a:pt x="68795" y="10452"/>
                  </a:lnTo>
                  <a:lnTo>
                    <a:pt x="72199" y="24282"/>
                  </a:lnTo>
                  <a:lnTo>
                    <a:pt x="72199" y="838"/>
                  </a:lnTo>
                  <a:lnTo>
                    <a:pt x="71996" y="0"/>
                  </a:lnTo>
                  <a:lnTo>
                    <a:pt x="66560" y="1333"/>
                  </a:lnTo>
                  <a:lnTo>
                    <a:pt x="67779" y="6350"/>
                  </a:lnTo>
                  <a:lnTo>
                    <a:pt x="62357" y="7683"/>
                  </a:lnTo>
                  <a:lnTo>
                    <a:pt x="61341" y="3505"/>
                  </a:lnTo>
                  <a:lnTo>
                    <a:pt x="61341" y="26949"/>
                  </a:lnTo>
                  <a:lnTo>
                    <a:pt x="55918" y="28282"/>
                  </a:lnTo>
                  <a:lnTo>
                    <a:pt x="52514" y="14452"/>
                  </a:lnTo>
                  <a:lnTo>
                    <a:pt x="57937" y="13119"/>
                  </a:lnTo>
                  <a:lnTo>
                    <a:pt x="61341" y="26949"/>
                  </a:lnTo>
                  <a:lnTo>
                    <a:pt x="61341" y="3505"/>
                  </a:lnTo>
                  <a:lnTo>
                    <a:pt x="61137" y="2667"/>
                  </a:lnTo>
                  <a:lnTo>
                    <a:pt x="55702" y="4000"/>
                  </a:lnTo>
                  <a:lnTo>
                    <a:pt x="56921" y="9017"/>
                  </a:lnTo>
                  <a:lnTo>
                    <a:pt x="51498" y="10350"/>
                  </a:lnTo>
                  <a:lnTo>
                    <a:pt x="50482" y="6184"/>
                  </a:lnTo>
                  <a:lnTo>
                    <a:pt x="50482" y="29629"/>
                  </a:lnTo>
                  <a:lnTo>
                    <a:pt x="45046" y="30962"/>
                  </a:lnTo>
                  <a:lnTo>
                    <a:pt x="41643" y="17132"/>
                  </a:lnTo>
                  <a:lnTo>
                    <a:pt x="47078" y="15798"/>
                  </a:lnTo>
                  <a:lnTo>
                    <a:pt x="50482" y="29629"/>
                  </a:lnTo>
                  <a:lnTo>
                    <a:pt x="50482" y="6184"/>
                  </a:lnTo>
                  <a:lnTo>
                    <a:pt x="50279" y="5346"/>
                  </a:lnTo>
                  <a:lnTo>
                    <a:pt x="44843" y="6680"/>
                  </a:lnTo>
                  <a:lnTo>
                    <a:pt x="46062" y="11696"/>
                  </a:lnTo>
                  <a:lnTo>
                    <a:pt x="40627" y="13030"/>
                  </a:lnTo>
                  <a:lnTo>
                    <a:pt x="39611" y="8851"/>
                  </a:lnTo>
                  <a:lnTo>
                    <a:pt x="39611" y="32296"/>
                  </a:lnTo>
                  <a:lnTo>
                    <a:pt x="34188" y="33629"/>
                  </a:lnTo>
                  <a:lnTo>
                    <a:pt x="30784" y="19799"/>
                  </a:lnTo>
                  <a:lnTo>
                    <a:pt x="36207" y="18465"/>
                  </a:lnTo>
                  <a:lnTo>
                    <a:pt x="39611" y="32296"/>
                  </a:lnTo>
                  <a:lnTo>
                    <a:pt x="39611" y="8851"/>
                  </a:lnTo>
                  <a:lnTo>
                    <a:pt x="39408" y="8013"/>
                  </a:lnTo>
                  <a:lnTo>
                    <a:pt x="33972" y="9347"/>
                  </a:lnTo>
                  <a:lnTo>
                    <a:pt x="35191" y="14363"/>
                  </a:lnTo>
                  <a:lnTo>
                    <a:pt x="29768" y="15697"/>
                  </a:lnTo>
                  <a:lnTo>
                    <a:pt x="28752" y="11531"/>
                  </a:lnTo>
                  <a:lnTo>
                    <a:pt x="28752" y="34975"/>
                  </a:lnTo>
                  <a:lnTo>
                    <a:pt x="23329" y="36309"/>
                  </a:lnTo>
                  <a:lnTo>
                    <a:pt x="19926" y="22479"/>
                  </a:lnTo>
                  <a:lnTo>
                    <a:pt x="25349" y="21145"/>
                  </a:lnTo>
                  <a:lnTo>
                    <a:pt x="28752" y="34975"/>
                  </a:lnTo>
                  <a:lnTo>
                    <a:pt x="28752" y="11531"/>
                  </a:lnTo>
                  <a:lnTo>
                    <a:pt x="28549" y="10693"/>
                  </a:lnTo>
                  <a:lnTo>
                    <a:pt x="23114" y="12026"/>
                  </a:lnTo>
                  <a:lnTo>
                    <a:pt x="24333" y="17043"/>
                  </a:lnTo>
                  <a:lnTo>
                    <a:pt x="18910" y="18376"/>
                  </a:lnTo>
                  <a:lnTo>
                    <a:pt x="17894" y="14198"/>
                  </a:lnTo>
                  <a:lnTo>
                    <a:pt x="17894" y="37642"/>
                  </a:lnTo>
                  <a:lnTo>
                    <a:pt x="12471" y="38976"/>
                  </a:lnTo>
                  <a:lnTo>
                    <a:pt x="9067" y="25146"/>
                  </a:lnTo>
                  <a:lnTo>
                    <a:pt x="14490" y="23812"/>
                  </a:lnTo>
                  <a:lnTo>
                    <a:pt x="17894" y="37642"/>
                  </a:lnTo>
                  <a:lnTo>
                    <a:pt x="17894" y="14198"/>
                  </a:lnTo>
                  <a:lnTo>
                    <a:pt x="17691" y="13360"/>
                  </a:lnTo>
                  <a:lnTo>
                    <a:pt x="12255" y="14693"/>
                  </a:lnTo>
                  <a:lnTo>
                    <a:pt x="13474" y="19710"/>
                  </a:lnTo>
                  <a:lnTo>
                    <a:pt x="8051" y="21043"/>
                  </a:lnTo>
                  <a:lnTo>
                    <a:pt x="6832" y="16040"/>
                  </a:lnTo>
                  <a:lnTo>
                    <a:pt x="1397" y="17373"/>
                  </a:lnTo>
                  <a:lnTo>
                    <a:pt x="2616" y="22390"/>
                  </a:lnTo>
                  <a:lnTo>
                    <a:pt x="0" y="23025"/>
                  </a:lnTo>
                  <a:lnTo>
                    <a:pt x="1016" y="27127"/>
                  </a:lnTo>
                  <a:lnTo>
                    <a:pt x="3632" y="26492"/>
                  </a:lnTo>
                  <a:lnTo>
                    <a:pt x="7035" y="40322"/>
                  </a:lnTo>
                  <a:lnTo>
                    <a:pt x="4419" y="40957"/>
                  </a:lnTo>
                  <a:lnTo>
                    <a:pt x="5435" y="45059"/>
                  </a:lnTo>
                  <a:lnTo>
                    <a:pt x="8039" y="44424"/>
                  </a:lnTo>
                  <a:lnTo>
                    <a:pt x="9436" y="50050"/>
                  </a:lnTo>
                  <a:lnTo>
                    <a:pt x="14871" y="48717"/>
                  </a:lnTo>
                  <a:lnTo>
                    <a:pt x="13474" y="43078"/>
                  </a:lnTo>
                  <a:lnTo>
                    <a:pt x="18897" y="41744"/>
                  </a:lnTo>
                  <a:lnTo>
                    <a:pt x="20294" y="47371"/>
                  </a:lnTo>
                  <a:lnTo>
                    <a:pt x="25730" y="46037"/>
                  </a:lnTo>
                  <a:lnTo>
                    <a:pt x="24333" y="40411"/>
                  </a:lnTo>
                  <a:lnTo>
                    <a:pt x="29756" y="39077"/>
                  </a:lnTo>
                  <a:lnTo>
                    <a:pt x="31153" y="44704"/>
                  </a:lnTo>
                  <a:lnTo>
                    <a:pt x="36588" y="43370"/>
                  </a:lnTo>
                  <a:lnTo>
                    <a:pt x="35191" y="37744"/>
                  </a:lnTo>
                  <a:lnTo>
                    <a:pt x="40614" y="36398"/>
                  </a:lnTo>
                  <a:lnTo>
                    <a:pt x="42011" y="42024"/>
                  </a:lnTo>
                  <a:lnTo>
                    <a:pt x="47447" y="40690"/>
                  </a:lnTo>
                  <a:lnTo>
                    <a:pt x="46050" y="35064"/>
                  </a:lnTo>
                  <a:lnTo>
                    <a:pt x="51485" y="33731"/>
                  </a:lnTo>
                  <a:lnTo>
                    <a:pt x="52882" y="39357"/>
                  </a:lnTo>
                  <a:lnTo>
                    <a:pt x="58318" y="38023"/>
                  </a:lnTo>
                  <a:lnTo>
                    <a:pt x="56921" y="32385"/>
                  </a:lnTo>
                  <a:lnTo>
                    <a:pt x="62344" y="31051"/>
                  </a:lnTo>
                  <a:lnTo>
                    <a:pt x="63741" y="36677"/>
                  </a:lnTo>
                  <a:lnTo>
                    <a:pt x="69176" y="35344"/>
                  </a:lnTo>
                  <a:lnTo>
                    <a:pt x="67779" y="29718"/>
                  </a:lnTo>
                  <a:lnTo>
                    <a:pt x="73202" y="28384"/>
                  </a:lnTo>
                  <a:lnTo>
                    <a:pt x="74599" y="34010"/>
                  </a:lnTo>
                  <a:lnTo>
                    <a:pt x="80035" y="32677"/>
                  </a:lnTo>
                  <a:lnTo>
                    <a:pt x="78638" y="27038"/>
                  </a:lnTo>
                  <a:lnTo>
                    <a:pt x="81838" y="2625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226431" y="7539316"/>
              <a:ext cx="81280" cy="38735"/>
            </a:xfrm>
            <a:custGeom>
              <a:avLst/>
              <a:gdLst/>
              <a:ahLst/>
              <a:cxnLst/>
              <a:rect l="l" t="t" r="r" b="b"/>
              <a:pathLst>
                <a:path w="81279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279" h="38734">
                  <a:moveTo>
                    <a:pt x="81280" y="19291"/>
                  </a:moveTo>
                  <a:lnTo>
                    <a:pt x="80949" y="17919"/>
                  </a:lnTo>
                  <a:lnTo>
                    <a:pt x="4419" y="36766"/>
                  </a:lnTo>
                  <a:lnTo>
                    <a:pt x="4749" y="38138"/>
                  </a:lnTo>
                  <a:lnTo>
                    <a:pt x="81280" y="192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5302542" y="7514945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4" h="50165">
                  <a:moveTo>
                    <a:pt x="81826" y="26250"/>
                  </a:moveTo>
                  <a:lnTo>
                    <a:pt x="80822" y="22148"/>
                  </a:lnTo>
                  <a:lnTo>
                    <a:pt x="77622" y="22936"/>
                  </a:lnTo>
                  <a:lnTo>
                    <a:pt x="74218" y="9105"/>
                  </a:lnTo>
                  <a:lnTo>
                    <a:pt x="77419" y="8318"/>
                  </a:lnTo>
                  <a:lnTo>
                    <a:pt x="76415" y="4216"/>
                  </a:lnTo>
                  <a:lnTo>
                    <a:pt x="73202" y="5016"/>
                  </a:lnTo>
                  <a:lnTo>
                    <a:pt x="72186" y="838"/>
                  </a:lnTo>
                  <a:lnTo>
                    <a:pt x="72186" y="24282"/>
                  </a:lnTo>
                  <a:lnTo>
                    <a:pt x="66763" y="25615"/>
                  </a:lnTo>
                  <a:lnTo>
                    <a:pt x="63360" y="11785"/>
                  </a:lnTo>
                  <a:lnTo>
                    <a:pt x="68783" y="10452"/>
                  </a:lnTo>
                  <a:lnTo>
                    <a:pt x="72186" y="24282"/>
                  </a:lnTo>
                  <a:lnTo>
                    <a:pt x="72186" y="838"/>
                  </a:lnTo>
                  <a:lnTo>
                    <a:pt x="71983" y="0"/>
                  </a:lnTo>
                  <a:lnTo>
                    <a:pt x="66548" y="1333"/>
                  </a:lnTo>
                  <a:lnTo>
                    <a:pt x="67767" y="6350"/>
                  </a:lnTo>
                  <a:lnTo>
                    <a:pt x="62344" y="7683"/>
                  </a:lnTo>
                  <a:lnTo>
                    <a:pt x="61328" y="3505"/>
                  </a:lnTo>
                  <a:lnTo>
                    <a:pt x="61328" y="26949"/>
                  </a:lnTo>
                  <a:lnTo>
                    <a:pt x="55905" y="28282"/>
                  </a:lnTo>
                  <a:lnTo>
                    <a:pt x="52501" y="14452"/>
                  </a:lnTo>
                  <a:lnTo>
                    <a:pt x="57924" y="13119"/>
                  </a:lnTo>
                  <a:lnTo>
                    <a:pt x="61328" y="26949"/>
                  </a:lnTo>
                  <a:lnTo>
                    <a:pt x="61328" y="3505"/>
                  </a:lnTo>
                  <a:lnTo>
                    <a:pt x="61125" y="2667"/>
                  </a:lnTo>
                  <a:lnTo>
                    <a:pt x="55689" y="4000"/>
                  </a:lnTo>
                  <a:lnTo>
                    <a:pt x="56921" y="9017"/>
                  </a:lnTo>
                  <a:lnTo>
                    <a:pt x="51498" y="10350"/>
                  </a:lnTo>
                  <a:lnTo>
                    <a:pt x="50469" y="6172"/>
                  </a:lnTo>
                  <a:lnTo>
                    <a:pt x="50469" y="29629"/>
                  </a:lnTo>
                  <a:lnTo>
                    <a:pt x="45046" y="30962"/>
                  </a:lnTo>
                  <a:lnTo>
                    <a:pt x="41643" y="17132"/>
                  </a:lnTo>
                  <a:lnTo>
                    <a:pt x="47066" y="15798"/>
                  </a:lnTo>
                  <a:lnTo>
                    <a:pt x="50469" y="29629"/>
                  </a:lnTo>
                  <a:lnTo>
                    <a:pt x="50469" y="6172"/>
                  </a:lnTo>
                  <a:lnTo>
                    <a:pt x="50266" y="5334"/>
                  </a:lnTo>
                  <a:lnTo>
                    <a:pt x="44831" y="6667"/>
                  </a:lnTo>
                  <a:lnTo>
                    <a:pt x="46062" y="11696"/>
                  </a:lnTo>
                  <a:lnTo>
                    <a:pt x="40627" y="13030"/>
                  </a:lnTo>
                  <a:lnTo>
                    <a:pt x="39611" y="8851"/>
                  </a:lnTo>
                  <a:lnTo>
                    <a:pt x="39611" y="32296"/>
                  </a:lnTo>
                  <a:lnTo>
                    <a:pt x="34188" y="33629"/>
                  </a:lnTo>
                  <a:lnTo>
                    <a:pt x="30784" y="19799"/>
                  </a:lnTo>
                  <a:lnTo>
                    <a:pt x="36207" y="18465"/>
                  </a:lnTo>
                  <a:lnTo>
                    <a:pt x="39611" y="32296"/>
                  </a:lnTo>
                  <a:lnTo>
                    <a:pt x="39611" y="8851"/>
                  </a:lnTo>
                  <a:lnTo>
                    <a:pt x="39408" y="8013"/>
                  </a:lnTo>
                  <a:lnTo>
                    <a:pt x="33972" y="9347"/>
                  </a:lnTo>
                  <a:lnTo>
                    <a:pt x="35191" y="14363"/>
                  </a:lnTo>
                  <a:lnTo>
                    <a:pt x="29781" y="15697"/>
                  </a:lnTo>
                  <a:lnTo>
                    <a:pt x="28752" y="11518"/>
                  </a:lnTo>
                  <a:lnTo>
                    <a:pt x="28752" y="34975"/>
                  </a:lnTo>
                  <a:lnTo>
                    <a:pt x="23329" y="36309"/>
                  </a:lnTo>
                  <a:lnTo>
                    <a:pt x="19926" y="22479"/>
                  </a:lnTo>
                  <a:lnTo>
                    <a:pt x="25349" y="21145"/>
                  </a:lnTo>
                  <a:lnTo>
                    <a:pt x="28752" y="34975"/>
                  </a:lnTo>
                  <a:lnTo>
                    <a:pt x="28752" y="11518"/>
                  </a:lnTo>
                  <a:lnTo>
                    <a:pt x="28549" y="10680"/>
                  </a:lnTo>
                  <a:lnTo>
                    <a:pt x="23114" y="12014"/>
                  </a:lnTo>
                  <a:lnTo>
                    <a:pt x="24345" y="17043"/>
                  </a:lnTo>
                  <a:lnTo>
                    <a:pt x="18910" y="18376"/>
                  </a:lnTo>
                  <a:lnTo>
                    <a:pt x="17894" y="14198"/>
                  </a:lnTo>
                  <a:lnTo>
                    <a:pt x="17894" y="37642"/>
                  </a:lnTo>
                  <a:lnTo>
                    <a:pt x="12471" y="38976"/>
                  </a:lnTo>
                  <a:lnTo>
                    <a:pt x="9067" y="25146"/>
                  </a:lnTo>
                  <a:lnTo>
                    <a:pt x="14490" y="23812"/>
                  </a:lnTo>
                  <a:lnTo>
                    <a:pt x="17894" y="37642"/>
                  </a:lnTo>
                  <a:lnTo>
                    <a:pt x="17894" y="14198"/>
                  </a:lnTo>
                  <a:lnTo>
                    <a:pt x="17691" y="13360"/>
                  </a:lnTo>
                  <a:lnTo>
                    <a:pt x="12255" y="14693"/>
                  </a:lnTo>
                  <a:lnTo>
                    <a:pt x="13474" y="19710"/>
                  </a:lnTo>
                  <a:lnTo>
                    <a:pt x="8051" y="21043"/>
                  </a:lnTo>
                  <a:lnTo>
                    <a:pt x="6832" y="16027"/>
                  </a:lnTo>
                  <a:lnTo>
                    <a:pt x="1397" y="17360"/>
                  </a:lnTo>
                  <a:lnTo>
                    <a:pt x="2628" y="22390"/>
                  </a:lnTo>
                  <a:lnTo>
                    <a:pt x="0" y="23025"/>
                  </a:lnTo>
                  <a:lnTo>
                    <a:pt x="1016" y="27127"/>
                  </a:lnTo>
                  <a:lnTo>
                    <a:pt x="3632" y="26492"/>
                  </a:lnTo>
                  <a:lnTo>
                    <a:pt x="7035" y="40309"/>
                  </a:lnTo>
                  <a:lnTo>
                    <a:pt x="4406" y="40957"/>
                  </a:lnTo>
                  <a:lnTo>
                    <a:pt x="5422" y="45059"/>
                  </a:lnTo>
                  <a:lnTo>
                    <a:pt x="8051" y="44424"/>
                  </a:lnTo>
                  <a:lnTo>
                    <a:pt x="9436" y="50038"/>
                  </a:lnTo>
                  <a:lnTo>
                    <a:pt x="14871" y="48704"/>
                  </a:lnTo>
                  <a:lnTo>
                    <a:pt x="13474" y="43078"/>
                  </a:lnTo>
                  <a:lnTo>
                    <a:pt x="18897" y="41744"/>
                  </a:lnTo>
                  <a:lnTo>
                    <a:pt x="20294" y="47371"/>
                  </a:lnTo>
                  <a:lnTo>
                    <a:pt x="25730" y="46037"/>
                  </a:lnTo>
                  <a:lnTo>
                    <a:pt x="24333" y="40411"/>
                  </a:lnTo>
                  <a:lnTo>
                    <a:pt x="29768" y="39077"/>
                  </a:lnTo>
                  <a:lnTo>
                    <a:pt x="31153" y="44691"/>
                  </a:lnTo>
                  <a:lnTo>
                    <a:pt x="36588" y="43357"/>
                  </a:lnTo>
                  <a:lnTo>
                    <a:pt x="35191" y="37731"/>
                  </a:lnTo>
                  <a:lnTo>
                    <a:pt x="40614" y="36398"/>
                  </a:lnTo>
                  <a:lnTo>
                    <a:pt x="42011" y="42024"/>
                  </a:lnTo>
                  <a:lnTo>
                    <a:pt x="47447" y="40690"/>
                  </a:lnTo>
                  <a:lnTo>
                    <a:pt x="46050" y="35064"/>
                  </a:lnTo>
                  <a:lnTo>
                    <a:pt x="51485" y="33731"/>
                  </a:lnTo>
                  <a:lnTo>
                    <a:pt x="52870" y="39344"/>
                  </a:lnTo>
                  <a:lnTo>
                    <a:pt x="58305" y="38011"/>
                  </a:lnTo>
                  <a:lnTo>
                    <a:pt x="56908" y="32385"/>
                  </a:lnTo>
                  <a:lnTo>
                    <a:pt x="62331" y="31051"/>
                  </a:lnTo>
                  <a:lnTo>
                    <a:pt x="63728" y="36677"/>
                  </a:lnTo>
                  <a:lnTo>
                    <a:pt x="69164" y="35344"/>
                  </a:lnTo>
                  <a:lnTo>
                    <a:pt x="67767" y="29718"/>
                  </a:lnTo>
                  <a:lnTo>
                    <a:pt x="73190" y="28384"/>
                  </a:lnTo>
                  <a:lnTo>
                    <a:pt x="74587" y="34010"/>
                  </a:lnTo>
                  <a:lnTo>
                    <a:pt x="80022" y="32677"/>
                  </a:lnTo>
                  <a:lnTo>
                    <a:pt x="78625" y="27038"/>
                  </a:lnTo>
                  <a:lnTo>
                    <a:pt x="81826" y="2625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302809" y="7520507"/>
              <a:ext cx="81915" cy="38735"/>
            </a:xfrm>
            <a:custGeom>
              <a:avLst/>
              <a:gdLst/>
              <a:ahLst/>
              <a:cxnLst/>
              <a:rect l="l" t="t" r="r" b="b"/>
              <a:pathLst>
                <a:path w="81914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914" h="38734">
                  <a:moveTo>
                    <a:pt x="81292" y="19304"/>
                  </a:moveTo>
                  <a:lnTo>
                    <a:pt x="80962" y="17932"/>
                  </a:lnTo>
                  <a:lnTo>
                    <a:pt x="4432" y="36779"/>
                  </a:lnTo>
                  <a:lnTo>
                    <a:pt x="4762" y="38150"/>
                  </a:lnTo>
                  <a:lnTo>
                    <a:pt x="81292" y="19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5378920" y="7496136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4" h="50165">
                  <a:moveTo>
                    <a:pt x="81838" y="26263"/>
                  </a:moveTo>
                  <a:lnTo>
                    <a:pt x="80835" y="22161"/>
                  </a:lnTo>
                  <a:lnTo>
                    <a:pt x="77635" y="22948"/>
                  </a:lnTo>
                  <a:lnTo>
                    <a:pt x="74231" y="9118"/>
                  </a:lnTo>
                  <a:lnTo>
                    <a:pt x="77419" y="8331"/>
                  </a:lnTo>
                  <a:lnTo>
                    <a:pt x="76415" y="4229"/>
                  </a:lnTo>
                  <a:lnTo>
                    <a:pt x="73228" y="5016"/>
                  </a:lnTo>
                  <a:lnTo>
                    <a:pt x="72199" y="838"/>
                  </a:lnTo>
                  <a:lnTo>
                    <a:pt x="72199" y="24295"/>
                  </a:lnTo>
                  <a:lnTo>
                    <a:pt x="66776" y="25628"/>
                  </a:lnTo>
                  <a:lnTo>
                    <a:pt x="63373" y="11798"/>
                  </a:lnTo>
                  <a:lnTo>
                    <a:pt x="68795" y="10464"/>
                  </a:lnTo>
                  <a:lnTo>
                    <a:pt x="72199" y="24295"/>
                  </a:lnTo>
                  <a:lnTo>
                    <a:pt x="72199" y="838"/>
                  </a:lnTo>
                  <a:lnTo>
                    <a:pt x="71996" y="0"/>
                  </a:lnTo>
                  <a:lnTo>
                    <a:pt x="66560" y="1333"/>
                  </a:lnTo>
                  <a:lnTo>
                    <a:pt x="67792" y="6362"/>
                  </a:lnTo>
                  <a:lnTo>
                    <a:pt x="62357" y="7696"/>
                  </a:lnTo>
                  <a:lnTo>
                    <a:pt x="61341" y="3517"/>
                  </a:lnTo>
                  <a:lnTo>
                    <a:pt x="61341" y="26962"/>
                  </a:lnTo>
                  <a:lnTo>
                    <a:pt x="55918" y="28295"/>
                  </a:lnTo>
                  <a:lnTo>
                    <a:pt x="52514" y="14465"/>
                  </a:lnTo>
                  <a:lnTo>
                    <a:pt x="57937" y="13131"/>
                  </a:lnTo>
                  <a:lnTo>
                    <a:pt x="61341" y="26962"/>
                  </a:lnTo>
                  <a:lnTo>
                    <a:pt x="61341" y="3517"/>
                  </a:lnTo>
                  <a:lnTo>
                    <a:pt x="61137" y="2679"/>
                  </a:lnTo>
                  <a:lnTo>
                    <a:pt x="55702" y="4013"/>
                  </a:lnTo>
                  <a:lnTo>
                    <a:pt x="56921" y="9029"/>
                  </a:lnTo>
                  <a:lnTo>
                    <a:pt x="51498" y="10363"/>
                  </a:lnTo>
                  <a:lnTo>
                    <a:pt x="50482" y="6184"/>
                  </a:lnTo>
                  <a:lnTo>
                    <a:pt x="50482" y="29641"/>
                  </a:lnTo>
                  <a:lnTo>
                    <a:pt x="45046" y="30975"/>
                  </a:lnTo>
                  <a:lnTo>
                    <a:pt x="41643" y="17145"/>
                  </a:lnTo>
                  <a:lnTo>
                    <a:pt x="47078" y="15811"/>
                  </a:lnTo>
                  <a:lnTo>
                    <a:pt x="50482" y="29641"/>
                  </a:lnTo>
                  <a:lnTo>
                    <a:pt x="50482" y="6184"/>
                  </a:lnTo>
                  <a:lnTo>
                    <a:pt x="50279" y="5346"/>
                  </a:lnTo>
                  <a:lnTo>
                    <a:pt x="44843" y="6680"/>
                  </a:lnTo>
                  <a:lnTo>
                    <a:pt x="46075" y="11709"/>
                  </a:lnTo>
                  <a:lnTo>
                    <a:pt x="40627" y="13042"/>
                  </a:lnTo>
                  <a:lnTo>
                    <a:pt x="39611" y="8864"/>
                  </a:lnTo>
                  <a:lnTo>
                    <a:pt x="39611" y="32308"/>
                  </a:lnTo>
                  <a:lnTo>
                    <a:pt x="34201" y="33642"/>
                  </a:lnTo>
                  <a:lnTo>
                    <a:pt x="30797" y="19812"/>
                  </a:lnTo>
                  <a:lnTo>
                    <a:pt x="36207" y="18478"/>
                  </a:lnTo>
                  <a:lnTo>
                    <a:pt x="39611" y="32308"/>
                  </a:lnTo>
                  <a:lnTo>
                    <a:pt x="39611" y="8864"/>
                  </a:lnTo>
                  <a:lnTo>
                    <a:pt x="39408" y="8026"/>
                  </a:lnTo>
                  <a:lnTo>
                    <a:pt x="33972" y="9359"/>
                  </a:lnTo>
                  <a:lnTo>
                    <a:pt x="35191" y="14376"/>
                  </a:lnTo>
                  <a:lnTo>
                    <a:pt x="29781" y="15709"/>
                  </a:lnTo>
                  <a:lnTo>
                    <a:pt x="28765" y="11531"/>
                  </a:lnTo>
                  <a:lnTo>
                    <a:pt x="28765" y="34988"/>
                  </a:lnTo>
                  <a:lnTo>
                    <a:pt x="23329" y="36322"/>
                  </a:lnTo>
                  <a:lnTo>
                    <a:pt x="19926" y="22491"/>
                  </a:lnTo>
                  <a:lnTo>
                    <a:pt x="25361" y="21145"/>
                  </a:lnTo>
                  <a:lnTo>
                    <a:pt x="28765" y="34988"/>
                  </a:lnTo>
                  <a:lnTo>
                    <a:pt x="28765" y="11531"/>
                  </a:lnTo>
                  <a:lnTo>
                    <a:pt x="28562" y="10693"/>
                  </a:lnTo>
                  <a:lnTo>
                    <a:pt x="23126" y="12026"/>
                  </a:lnTo>
                  <a:lnTo>
                    <a:pt x="24345" y="17043"/>
                  </a:lnTo>
                  <a:lnTo>
                    <a:pt x="18923" y="18389"/>
                  </a:lnTo>
                  <a:lnTo>
                    <a:pt x="17894" y="14198"/>
                  </a:lnTo>
                  <a:lnTo>
                    <a:pt x="17894" y="37655"/>
                  </a:lnTo>
                  <a:lnTo>
                    <a:pt x="12471" y="38989"/>
                  </a:lnTo>
                  <a:lnTo>
                    <a:pt x="9067" y="25158"/>
                  </a:lnTo>
                  <a:lnTo>
                    <a:pt x="14490" y="23825"/>
                  </a:lnTo>
                  <a:lnTo>
                    <a:pt x="17894" y="37655"/>
                  </a:lnTo>
                  <a:lnTo>
                    <a:pt x="17894" y="14198"/>
                  </a:lnTo>
                  <a:lnTo>
                    <a:pt x="17691" y="13360"/>
                  </a:lnTo>
                  <a:lnTo>
                    <a:pt x="12255" y="14693"/>
                  </a:lnTo>
                  <a:lnTo>
                    <a:pt x="13487" y="19723"/>
                  </a:lnTo>
                  <a:lnTo>
                    <a:pt x="8051" y="21056"/>
                  </a:lnTo>
                  <a:lnTo>
                    <a:pt x="6832" y="16052"/>
                  </a:lnTo>
                  <a:lnTo>
                    <a:pt x="1397" y="17386"/>
                  </a:lnTo>
                  <a:lnTo>
                    <a:pt x="2616" y="22402"/>
                  </a:lnTo>
                  <a:lnTo>
                    <a:pt x="0" y="23037"/>
                  </a:lnTo>
                  <a:lnTo>
                    <a:pt x="1016" y="27139"/>
                  </a:lnTo>
                  <a:lnTo>
                    <a:pt x="3632" y="26504"/>
                  </a:lnTo>
                  <a:lnTo>
                    <a:pt x="7035" y="40335"/>
                  </a:lnTo>
                  <a:lnTo>
                    <a:pt x="4419" y="40970"/>
                  </a:lnTo>
                  <a:lnTo>
                    <a:pt x="5435" y="45072"/>
                  </a:lnTo>
                  <a:lnTo>
                    <a:pt x="8039" y="44437"/>
                  </a:lnTo>
                  <a:lnTo>
                    <a:pt x="9436" y="50063"/>
                  </a:lnTo>
                  <a:lnTo>
                    <a:pt x="14871" y="48729"/>
                  </a:lnTo>
                  <a:lnTo>
                    <a:pt x="13474" y="43091"/>
                  </a:lnTo>
                  <a:lnTo>
                    <a:pt x="18910" y="41757"/>
                  </a:lnTo>
                  <a:lnTo>
                    <a:pt x="20294" y="47371"/>
                  </a:lnTo>
                  <a:lnTo>
                    <a:pt x="25730" y="46037"/>
                  </a:lnTo>
                  <a:lnTo>
                    <a:pt x="24345" y="40424"/>
                  </a:lnTo>
                  <a:lnTo>
                    <a:pt x="29781" y="39090"/>
                  </a:lnTo>
                  <a:lnTo>
                    <a:pt x="31165" y="44704"/>
                  </a:lnTo>
                  <a:lnTo>
                    <a:pt x="36601" y="43370"/>
                  </a:lnTo>
                  <a:lnTo>
                    <a:pt x="35204" y="37744"/>
                  </a:lnTo>
                  <a:lnTo>
                    <a:pt x="40614" y="36410"/>
                  </a:lnTo>
                  <a:lnTo>
                    <a:pt x="42011" y="42037"/>
                  </a:lnTo>
                  <a:lnTo>
                    <a:pt x="47447" y="40703"/>
                  </a:lnTo>
                  <a:lnTo>
                    <a:pt x="46050" y="35077"/>
                  </a:lnTo>
                  <a:lnTo>
                    <a:pt x="51498" y="33743"/>
                  </a:lnTo>
                  <a:lnTo>
                    <a:pt x="52882" y="39357"/>
                  </a:lnTo>
                  <a:lnTo>
                    <a:pt x="58318" y="38023"/>
                  </a:lnTo>
                  <a:lnTo>
                    <a:pt x="56921" y="32397"/>
                  </a:lnTo>
                  <a:lnTo>
                    <a:pt x="62344" y="31064"/>
                  </a:lnTo>
                  <a:lnTo>
                    <a:pt x="63741" y="36690"/>
                  </a:lnTo>
                  <a:lnTo>
                    <a:pt x="69176" y="35356"/>
                  </a:lnTo>
                  <a:lnTo>
                    <a:pt x="67779" y="29730"/>
                  </a:lnTo>
                  <a:lnTo>
                    <a:pt x="73215" y="28397"/>
                  </a:lnTo>
                  <a:lnTo>
                    <a:pt x="74599" y="34010"/>
                  </a:lnTo>
                  <a:lnTo>
                    <a:pt x="80035" y="32677"/>
                  </a:lnTo>
                  <a:lnTo>
                    <a:pt x="78638" y="27051"/>
                  </a:lnTo>
                  <a:lnTo>
                    <a:pt x="81838" y="2626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379199" y="7501711"/>
              <a:ext cx="81280" cy="38735"/>
            </a:xfrm>
            <a:custGeom>
              <a:avLst/>
              <a:gdLst/>
              <a:ahLst/>
              <a:cxnLst/>
              <a:rect l="l" t="t" r="r" b="b"/>
              <a:pathLst>
                <a:path w="81279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279" h="38734">
                  <a:moveTo>
                    <a:pt x="81280" y="19304"/>
                  </a:moveTo>
                  <a:lnTo>
                    <a:pt x="80949" y="17932"/>
                  </a:lnTo>
                  <a:lnTo>
                    <a:pt x="4419" y="36779"/>
                  </a:lnTo>
                  <a:lnTo>
                    <a:pt x="4749" y="38150"/>
                  </a:lnTo>
                  <a:lnTo>
                    <a:pt x="81280" y="19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455310" y="7477353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4" h="50165">
                  <a:moveTo>
                    <a:pt x="81838" y="26238"/>
                  </a:moveTo>
                  <a:lnTo>
                    <a:pt x="80835" y="22136"/>
                  </a:lnTo>
                  <a:lnTo>
                    <a:pt x="77622" y="22936"/>
                  </a:lnTo>
                  <a:lnTo>
                    <a:pt x="74218" y="9105"/>
                  </a:lnTo>
                  <a:lnTo>
                    <a:pt x="77419" y="8318"/>
                  </a:lnTo>
                  <a:lnTo>
                    <a:pt x="76415" y="4216"/>
                  </a:lnTo>
                  <a:lnTo>
                    <a:pt x="73202" y="5016"/>
                  </a:lnTo>
                  <a:lnTo>
                    <a:pt x="72186" y="838"/>
                  </a:lnTo>
                  <a:lnTo>
                    <a:pt x="72186" y="24269"/>
                  </a:lnTo>
                  <a:lnTo>
                    <a:pt x="66763" y="25603"/>
                  </a:lnTo>
                  <a:lnTo>
                    <a:pt x="63360" y="11785"/>
                  </a:lnTo>
                  <a:lnTo>
                    <a:pt x="68783" y="10452"/>
                  </a:lnTo>
                  <a:lnTo>
                    <a:pt x="72186" y="24269"/>
                  </a:lnTo>
                  <a:lnTo>
                    <a:pt x="72186" y="838"/>
                  </a:lnTo>
                  <a:lnTo>
                    <a:pt x="71983" y="0"/>
                  </a:lnTo>
                  <a:lnTo>
                    <a:pt x="66548" y="1333"/>
                  </a:lnTo>
                  <a:lnTo>
                    <a:pt x="67767" y="6350"/>
                  </a:lnTo>
                  <a:lnTo>
                    <a:pt x="62357" y="7683"/>
                  </a:lnTo>
                  <a:lnTo>
                    <a:pt x="61328" y="3492"/>
                  </a:lnTo>
                  <a:lnTo>
                    <a:pt x="61328" y="26936"/>
                  </a:lnTo>
                  <a:lnTo>
                    <a:pt x="55918" y="28270"/>
                  </a:lnTo>
                  <a:lnTo>
                    <a:pt x="52514" y="14452"/>
                  </a:lnTo>
                  <a:lnTo>
                    <a:pt x="57924" y="13119"/>
                  </a:lnTo>
                  <a:lnTo>
                    <a:pt x="61328" y="26936"/>
                  </a:lnTo>
                  <a:lnTo>
                    <a:pt x="61328" y="3492"/>
                  </a:lnTo>
                  <a:lnTo>
                    <a:pt x="61125" y="2654"/>
                  </a:lnTo>
                  <a:lnTo>
                    <a:pt x="55689" y="3987"/>
                  </a:lnTo>
                  <a:lnTo>
                    <a:pt x="56921" y="9017"/>
                  </a:lnTo>
                  <a:lnTo>
                    <a:pt x="51498" y="10350"/>
                  </a:lnTo>
                  <a:lnTo>
                    <a:pt x="50482" y="6184"/>
                  </a:lnTo>
                  <a:lnTo>
                    <a:pt x="50482" y="29616"/>
                  </a:lnTo>
                  <a:lnTo>
                    <a:pt x="45046" y="30949"/>
                  </a:lnTo>
                  <a:lnTo>
                    <a:pt x="41643" y="17132"/>
                  </a:lnTo>
                  <a:lnTo>
                    <a:pt x="47078" y="15798"/>
                  </a:lnTo>
                  <a:lnTo>
                    <a:pt x="50482" y="29616"/>
                  </a:lnTo>
                  <a:lnTo>
                    <a:pt x="50482" y="6184"/>
                  </a:lnTo>
                  <a:lnTo>
                    <a:pt x="50279" y="5346"/>
                  </a:lnTo>
                  <a:lnTo>
                    <a:pt x="44843" y="6680"/>
                  </a:lnTo>
                  <a:lnTo>
                    <a:pt x="46062" y="11696"/>
                  </a:lnTo>
                  <a:lnTo>
                    <a:pt x="40640" y="13030"/>
                  </a:lnTo>
                  <a:lnTo>
                    <a:pt x="39611" y="8839"/>
                  </a:lnTo>
                  <a:lnTo>
                    <a:pt x="39611" y="32283"/>
                  </a:lnTo>
                  <a:lnTo>
                    <a:pt x="34188" y="33616"/>
                  </a:lnTo>
                  <a:lnTo>
                    <a:pt x="30784" y="19799"/>
                  </a:lnTo>
                  <a:lnTo>
                    <a:pt x="36207" y="18465"/>
                  </a:lnTo>
                  <a:lnTo>
                    <a:pt x="39611" y="32283"/>
                  </a:lnTo>
                  <a:lnTo>
                    <a:pt x="39611" y="8839"/>
                  </a:lnTo>
                  <a:lnTo>
                    <a:pt x="39408" y="8001"/>
                  </a:lnTo>
                  <a:lnTo>
                    <a:pt x="33972" y="9334"/>
                  </a:lnTo>
                  <a:lnTo>
                    <a:pt x="35204" y="14363"/>
                  </a:lnTo>
                  <a:lnTo>
                    <a:pt x="29781" y="15697"/>
                  </a:lnTo>
                  <a:lnTo>
                    <a:pt x="28752" y="11506"/>
                  </a:lnTo>
                  <a:lnTo>
                    <a:pt x="28752" y="34963"/>
                  </a:lnTo>
                  <a:lnTo>
                    <a:pt x="23329" y="36296"/>
                  </a:lnTo>
                  <a:lnTo>
                    <a:pt x="19926" y="22479"/>
                  </a:lnTo>
                  <a:lnTo>
                    <a:pt x="25349" y="21145"/>
                  </a:lnTo>
                  <a:lnTo>
                    <a:pt x="28752" y="34963"/>
                  </a:lnTo>
                  <a:lnTo>
                    <a:pt x="28752" y="11506"/>
                  </a:lnTo>
                  <a:lnTo>
                    <a:pt x="28549" y="10668"/>
                  </a:lnTo>
                  <a:lnTo>
                    <a:pt x="23114" y="12001"/>
                  </a:lnTo>
                  <a:lnTo>
                    <a:pt x="24345" y="17043"/>
                  </a:lnTo>
                  <a:lnTo>
                    <a:pt x="18923" y="18376"/>
                  </a:lnTo>
                  <a:lnTo>
                    <a:pt x="17894" y="14185"/>
                  </a:lnTo>
                  <a:lnTo>
                    <a:pt x="17894" y="37630"/>
                  </a:lnTo>
                  <a:lnTo>
                    <a:pt x="12471" y="38963"/>
                  </a:lnTo>
                  <a:lnTo>
                    <a:pt x="9067" y="25146"/>
                  </a:lnTo>
                  <a:lnTo>
                    <a:pt x="14490" y="23812"/>
                  </a:lnTo>
                  <a:lnTo>
                    <a:pt x="17894" y="37630"/>
                  </a:lnTo>
                  <a:lnTo>
                    <a:pt x="17894" y="14185"/>
                  </a:lnTo>
                  <a:lnTo>
                    <a:pt x="17691" y="13347"/>
                  </a:lnTo>
                  <a:lnTo>
                    <a:pt x="12255" y="14681"/>
                  </a:lnTo>
                  <a:lnTo>
                    <a:pt x="13487" y="19710"/>
                  </a:lnTo>
                  <a:lnTo>
                    <a:pt x="8064" y="21043"/>
                  </a:lnTo>
                  <a:lnTo>
                    <a:pt x="6832" y="16027"/>
                  </a:lnTo>
                  <a:lnTo>
                    <a:pt x="1397" y="17360"/>
                  </a:lnTo>
                  <a:lnTo>
                    <a:pt x="2628" y="22390"/>
                  </a:lnTo>
                  <a:lnTo>
                    <a:pt x="0" y="23025"/>
                  </a:lnTo>
                  <a:lnTo>
                    <a:pt x="1016" y="27127"/>
                  </a:lnTo>
                  <a:lnTo>
                    <a:pt x="3632" y="26492"/>
                  </a:lnTo>
                  <a:lnTo>
                    <a:pt x="7035" y="40309"/>
                  </a:lnTo>
                  <a:lnTo>
                    <a:pt x="4419" y="40944"/>
                  </a:lnTo>
                  <a:lnTo>
                    <a:pt x="5435" y="45046"/>
                  </a:lnTo>
                  <a:lnTo>
                    <a:pt x="8039" y="44411"/>
                  </a:lnTo>
                  <a:lnTo>
                    <a:pt x="9436" y="50038"/>
                  </a:lnTo>
                  <a:lnTo>
                    <a:pt x="14871" y="48704"/>
                  </a:lnTo>
                  <a:lnTo>
                    <a:pt x="13474" y="43065"/>
                  </a:lnTo>
                  <a:lnTo>
                    <a:pt x="18897" y="41732"/>
                  </a:lnTo>
                  <a:lnTo>
                    <a:pt x="20294" y="47358"/>
                  </a:lnTo>
                  <a:lnTo>
                    <a:pt x="25730" y="46024"/>
                  </a:lnTo>
                  <a:lnTo>
                    <a:pt x="24333" y="40398"/>
                  </a:lnTo>
                  <a:lnTo>
                    <a:pt x="29768" y="39065"/>
                  </a:lnTo>
                  <a:lnTo>
                    <a:pt x="31153" y="44678"/>
                  </a:lnTo>
                  <a:lnTo>
                    <a:pt x="36588" y="43345"/>
                  </a:lnTo>
                  <a:lnTo>
                    <a:pt x="35204" y="37719"/>
                  </a:lnTo>
                  <a:lnTo>
                    <a:pt x="40614" y="36385"/>
                  </a:lnTo>
                  <a:lnTo>
                    <a:pt x="42011" y="42011"/>
                  </a:lnTo>
                  <a:lnTo>
                    <a:pt x="47447" y="40678"/>
                  </a:lnTo>
                  <a:lnTo>
                    <a:pt x="46050" y="35052"/>
                  </a:lnTo>
                  <a:lnTo>
                    <a:pt x="51485" y="33718"/>
                  </a:lnTo>
                  <a:lnTo>
                    <a:pt x="52882" y="39357"/>
                  </a:lnTo>
                  <a:lnTo>
                    <a:pt x="58318" y="38023"/>
                  </a:lnTo>
                  <a:lnTo>
                    <a:pt x="56921" y="32372"/>
                  </a:lnTo>
                  <a:lnTo>
                    <a:pt x="62331" y="31038"/>
                  </a:lnTo>
                  <a:lnTo>
                    <a:pt x="63728" y="36664"/>
                  </a:lnTo>
                  <a:lnTo>
                    <a:pt x="69164" y="35331"/>
                  </a:lnTo>
                  <a:lnTo>
                    <a:pt x="67767" y="29705"/>
                  </a:lnTo>
                  <a:lnTo>
                    <a:pt x="73190" y="28371"/>
                  </a:lnTo>
                  <a:lnTo>
                    <a:pt x="74587" y="34010"/>
                  </a:lnTo>
                  <a:lnTo>
                    <a:pt x="80022" y="32677"/>
                  </a:lnTo>
                  <a:lnTo>
                    <a:pt x="78625" y="27038"/>
                  </a:lnTo>
                  <a:lnTo>
                    <a:pt x="81838" y="2623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455577" y="7482903"/>
              <a:ext cx="81915" cy="38735"/>
            </a:xfrm>
            <a:custGeom>
              <a:avLst/>
              <a:gdLst/>
              <a:ahLst/>
              <a:cxnLst/>
              <a:rect l="l" t="t" r="r" b="b"/>
              <a:pathLst>
                <a:path w="81914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914" h="38734">
                  <a:moveTo>
                    <a:pt x="81292" y="19316"/>
                  </a:moveTo>
                  <a:lnTo>
                    <a:pt x="80962" y="17945"/>
                  </a:lnTo>
                  <a:lnTo>
                    <a:pt x="4432" y="36791"/>
                  </a:lnTo>
                  <a:lnTo>
                    <a:pt x="4762" y="38163"/>
                  </a:lnTo>
                  <a:lnTo>
                    <a:pt x="81292" y="19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531701" y="7458531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4" h="50165">
                  <a:moveTo>
                    <a:pt x="81826" y="26263"/>
                  </a:moveTo>
                  <a:lnTo>
                    <a:pt x="80822" y="22161"/>
                  </a:lnTo>
                  <a:lnTo>
                    <a:pt x="77622" y="22948"/>
                  </a:lnTo>
                  <a:lnTo>
                    <a:pt x="74218" y="9118"/>
                  </a:lnTo>
                  <a:lnTo>
                    <a:pt x="77419" y="8331"/>
                  </a:lnTo>
                  <a:lnTo>
                    <a:pt x="76415" y="4229"/>
                  </a:lnTo>
                  <a:lnTo>
                    <a:pt x="73215" y="5029"/>
                  </a:lnTo>
                  <a:lnTo>
                    <a:pt x="72186" y="838"/>
                  </a:lnTo>
                  <a:lnTo>
                    <a:pt x="72186" y="24295"/>
                  </a:lnTo>
                  <a:lnTo>
                    <a:pt x="66763" y="25628"/>
                  </a:lnTo>
                  <a:lnTo>
                    <a:pt x="63360" y="11798"/>
                  </a:lnTo>
                  <a:lnTo>
                    <a:pt x="68783" y="10464"/>
                  </a:lnTo>
                  <a:lnTo>
                    <a:pt x="72186" y="24295"/>
                  </a:lnTo>
                  <a:lnTo>
                    <a:pt x="72186" y="838"/>
                  </a:lnTo>
                  <a:lnTo>
                    <a:pt x="71983" y="0"/>
                  </a:lnTo>
                  <a:lnTo>
                    <a:pt x="66548" y="1333"/>
                  </a:lnTo>
                  <a:lnTo>
                    <a:pt x="67779" y="6362"/>
                  </a:lnTo>
                  <a:lnTo>
                    <a:pt x="62344" y="7696"/>
                  </a:lnTo>
                  <a:lnTo>
                    <a:pt x="61328" y="3517"/>
                  </a:lnTo>
                  <a:lnTo>
                    <a:pt x="61328" y="26962"/>
                  </a:lnTo>
                  <a:lnTo>
                    <a:pt x="55905" y="28295"/>
                  </a:lnTo>
                  <a:lnTo>
                    <a:pt x="52501" y="14465"/>
                  </a:lnTo>
                  <a:lnTo>
                    <a:pt x="57924" y="13131"/>
                  </a:lnTo>
                  <a:lnTo>
                    <a:pt x="61328" y="26962"/>
                  </a:lnTo>
                  <a:lnTo>
                    <a:pt x="61328" y="3517"/>
                  </a:lnTo>
                  <a:lnTo>
                    <a:pt x="61125" y="2679"/>
                  </a:lnTo>
                  <a:lnTo>
                    <a:pt x="55689" y="4013"/>
                  </a:lnTo>
                  <a:lnTo>
                    <a:pt x="56921" y="9029"/>
                  </a:lnTo>
                  <a:lnTo>
                    <a:pt x="51498" y="10363"/>
                  </a:lnTo>
                  <a:lnTo>
                    <a:pt x="50469" y="6184"/>
                  </a:lnTo>
                  <a:lnTo>
                    <a:pt x="50469" y="29641"/>
                  </a:lnTo>
                  <a:lnTo>
                    <a:pt x="45034" y="30975"/>
                  </a:lnTo>
                  <a:lnTo>
                    <a:pt x="41630" y="17145"/>
                  </a:lnTo>
                  <a:lnTo>
                    <a:pt x="47066" y="15811"/>
                  </a:lnTo>
                  <a:lnTo>
                    <a:pt x="50469" y="29641"/>
                  </a:lnTo>
                  <a:lnTo>
                    <a:pt x="50469" y="6184"/>
                  </a:lnTo>
                  <a:lnTo>
                    <a:pt x="50266" y="5346"/>
                  </a:lnTo>
                  <a:lnTo>
                    <a:pt x="44831" y="6680"/>
                  </a:lnTo>
                  <a:lnTo>
                    <a:pt x="46062" y="11709"/>
                  </a:lnTo>
                  <a:lnTo>
                    <a:pt x="40614" y="13042"/>
                  </a:lnTo>
                  <a:lnTo>
                    <a:pt x="39598" y="8864"/>
                  </a:lnTo>
                  <a:lnTo>
                    <a:pt x="39598" y="32308"/>
                  </a:lnTo>
                  <a:lnTo>
                    <a:pt x="34188" y="33642"/>
                  </a:lnTo>
                  <a:lnTo>
                    <a:pt x="30784" y="19812"/>
                  </a:lnTo>
                  <a:lnTo>
                    <a:pt x="36195" y="18478"/>
                  </a:lnTo>
                  <a:lnTo>
                    <a:pt x="39598" y="32308"/>
                  </a:lnTo>
                  <a:lnTo>
                    <a:pt x="39598" y="8864"/>
                  </a:lnTo>
                  <a:lnTo>
                    <a:pt x="39395" y="8026"/>
                  </a:lnTo>
                  <a:lnTo>
                    <a:pt x="33959" y="9359"/>
                  </a:lnTo>
                  <a:lnTo>
                    <a:pt x="35191" y="14376"/>
                  </a:lnTo>
                  <a:lnTo>
                    <a:pt x="29781" y="15709"/>
                  </a:lnTo>
                  <a:lnTo>
                    <a:pt x="28752" y="11531"/>
                  </a:lnTo>
                  <a:lnTo>
                    <a:pt x="28752" y="34988"/>
                  </a:lnTo>
                  <a:lnTo>
                    <a:pt x="23329" y="36322"/>
                  </a:lnTo>
                  <a:lnTo>
                    <a:pt x="19926" y="22491"/>
                  </a:lnTo>
                  <a:lnTo>
                    <a:pt x="25349" y="21158"/>
                  </a:lnTo>
                  <a:lnTo>
                    <a:pt x="28752" y="34988"/>
                  </a:lnTo>
                  <a:lnTo>
                    <a:pt x="28752" y="11531"/>
                  </a:lnTo>
                  <a:lnTo>
                    <a:pt x="28549" y="10693"/>
                  </a:lnTo>
                  <a:lnTo>
                    <a:pt x="23114" y="12026"/>
                  </a:lnTo>
                  <a:lnTo>
                    <a:pt x="24345" y="17056"/>
                  </a:lnTo>
                  <a:lnTo>
                    <a:pt x="18910" y="18389"/>
                  </a:lnTo>
                  <a:lnTo>
                    <a:pt x="17894" y="14211"/>
                  </a:lnTo>
                  <a:lnTo>
                    <a:pt x="17894" y="37655"/>
                  </a:lnTo>
                  <a:lnTo>
                    <a:pt x="12458" y="38989"/>
                  </a:lnTo>
                  <a:lnTo>
                    <a:pt x="9055" y="25171"/>
                  </a:lnTo>
                  <a:lnTo>
                    <a:pt x="14490" y="23825"/>
                  </a:lnTo>
                  <a:lnTo>
                    <a:pt x="17894" y="37655"/>
                  </a:lnTo>
                  <a:lnTo>
                    <a:pt x="17894" y="14211"/>
                  </a:lnTo>
                  <a:lnTo>
                    <a:pt x="17691" y="13373"/>
                  </a:lnTo>
                  <a:lnTo>
                    <a:pt x="12255" y="14706"/>
                  </a:lnTo>
                  <a:lnTo>
                    <a:pt x="13474" y="19723"/>
                  </a:lnTo>
                  <a:lnTo>
                    <a:pt x="8051" y="21056"/>
                  </a:lnTo>
                  <a:lnTo>
                    <a:pt x="6819" y="16040"/>
                  </a:lnTo>
                  <a:lnTo>
                    <a:pt x="1384" y="17373"/>
                  </a:lnTo>
                  <a:lnTo>
                    <a:pt x="2616" y="22402"/>
                  </a:lnTo>
                  <a:lnTo>
                    <a:pt x="0" y="23037"/>
                  </a:lnTo>
                  <a:lnTo>
                    <a:pt x="1016" y="27139"/>
                  </a:lnTo>
                  <a:lnTo>
                    <a:pt x="3619" y="26504"/>
                  </a:lnTo>
                  <a:lnTo>
                    <a:pt x="7023" y="40335"/>
                  </a:lnTo>
                  <a:lnTo>
                    <a:pt x="4406" y="40970"/>
                  </a:lnTo>
                  <a:lnTo>
                    <a:pt x="5422" y="45072"/>
                  </a:lnTo>
                  <a:lnTo>
                    <a:pt x="8039" y="44437"/>
                  </a:lnTo>
                  <a:lnTo>
                    <a:pt x="9423" y="50050"/>
                  </a:lnTo>
                  <a:lnTo>
                    <a:pt x="14859" y="48717"/>
                  </a:lnTo>
                  <a:lnTo>
                    <a:pt x="13462" y="43091"/>
                  </a:lnTo>
                  <a:lnTo>
                    <a:pt x="18897" y="41757"/>
                  </a:lnTo>
                  <a:lnTo>
                    <a:pt x="20294" y="47383"/>
                  </a:lnTo>
                  <a:lnTo>
                    <a:pt x="25730" y="46050"/>
                  </a:lnTo>
                  <a:lnTo>
                    <a:pt x="24333" y="40424"/>
                  </a:lnTo>
                  <a:lnTo>
                    <a:pt x="29756" y="39090"/>
                  </a:lnTo>
                  <a:lnTo>
                    <a:pt x="31153" y="44716"/>
                  </a:lnTo>
                  <a:lnTo>
                    <a:pt x="36588" y="43383"/>
                  </a:lnTo>
                  <a:lnTo>
                    <a:pt x="35191" y="37744"/>
                  </a:lnTo>
                  <a:lnTo>
                    <a:pt x="40601" y="36410"/>
                  </a:lnTo>
                  <a:lnTo>
                    <a:pt x="41998" y="42037"/>
                  </a:lnTo>
                  <a:lnTo>
                    <a:pt x="47434" y="40703"/>
                  </a:lnTo>
                  <a:lnTo>
                    <a:pt x="46037" y="35077"/>
                  </a:lnTo>
                  <a:lnTo>
                    <a:pt x="51473" y="33743"/>
                  </a:lnTo>
                  <a:lnTo>
                    <a:pt x="52870" y="39370"/>
                  </a:lnTo>
                  <a:lnTo>
                    <a:pt x="58305" y="38036"/>
                  </a:lnTo>
                  <a:lnTo>
                    <a:pt x="56908" y="32397"/>
                  </a:lnTo>
                  <a:lnTo>
                    <a:pt x="62331" y="31064"/>
                  </a:lnTo>
                  <a:lnTo>
                    <a:pt x="63728" y="36690"/>
                  </a:lnTo>
                  <a:lnTo>
                    <a:pt x="69164" y="35356"/>
                  </a:lnTo>
                  <a:lnTo>
                    <a:pt x="67767" y="29730"/>
                  </a:lnTo>
                  <a:lnTo>
                    <a:pt x="73202" y="28397"/>
                  </a:lnTo>
                  <a:lnTo>
                    <a:pt x="74587" y="34010"/>
                  </a:lnTo>
                  <a:lnTo>
                    <a:pt x="80022" y="32677"/>
                  </a:lnTo>
                  <a:lnTo>
                    <a:pt x="78625" y="27051"/>
                  </a:lnTo>
                  <a:lnTo>
                    <a:pt x="81826" y="2626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531967" y="7464106"/>
              <a:ext cx="81280" cy="38735"/>
            </a:xfrm>
            <a:custGeom>
              <a:avLst/>
              <a:gdLst/>
              <a:ahLst/>
              <a:cxnLst/>
              <a:rect l="l" t="t" r="r" b="b"/>
              <a:pathLst>
                <a:path w="81279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279" h="38734">
                  <a:moveTo>
                    <a:pt x="81280" y="19304"/>
                  </a:moveTo>
                  <a:lnTo>
                    <a:pt x="80949" y="17932"/>
                  </a:lnTo>
                  <a:lnTo>
                    <a:pt x="4419" y="36779"/>
                  </a:lnTo>
                  <a:lnTo>
                    <a:pt x="4749" y="38150"/>
                  </a:lnTo>
                  <a:lnTo>
                    <a:pt x="81280" y="19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608079" y="7439735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4" h="50165">
                  <a:moveTo>
                    <a:pt x="81838" y="26250"/>
                  </a:moveTo>
                  <a:lnTo>
                    <a:pt x="80835" y="22148"/>
                  </a:lnTo>
                  <a:lnTo>
                    <a:pt x="77622" y="22948"/>
                  </a:lnTo>
                  <a:lnTo>
                    <a:pt x="74218" y="9105"/>
                  </a:lnTo>
                  <a:lnTo>
                    <a:pt x="77419" y="8318"/>
                  </a:lnTo>
                  <a:lnTo>
                    <a:pt x="76415" y="4216"/>
                  </a:lnTo>
                  <a:lnTo>
                    <a:pt x="73202" y="5016"/>
                  </a:lnTo>
                  <a:lnTo>
                    <a:pt x="72186" y="838"/>
                  </a:lnTo>
                  <a:lnTo>
                    <a:pt x="72186" y="24282"/>
                  </a:lnTo>
                  <a:lnTo>
                    <a:pt x="66763" y="25615"/>
                  </a:lnTo>
                  <a:lnTo>
                    <a:pt x="63360" y="11785"/>
                  </a:lnTo>
                  <a:lnTo>
                    <a:pt x="68783" y="10452"/>
                  </a:lnTo>
                  <a:lnTo>
                    <a:pt x="72186" y="24282"/>
                  </a:lnTo>
                  <a:lnTo>
                    <a:pt x="72186" y="838"/>
                  </a:lnTo>
                  <a:lnTo>
                    <a:pt x="71983" y="0"/>
                  </a:lnTo>
                  <a:lnTo>
                    <a:pt x="66548" y="1333"/>
                  </a:lnTo>
                  <a:lnTo>
                    <a:pt x="67767" y="6350"/>
                  </a:lnTo>
                  <a:lnTo>
                    <a:pt x="62344" y="7683"/>
                  </a:lnTo>
                  <a:lnTo>
                    <a:pt x="61328" y="3505"/>
                  </a:lnTo>
                  <a:lnTo>
                    <a:pt x="61328" y="26949"/>
                  </a:lnTo>
                  <a:lnTo>
                    <a:pt x="55918" y="28282"/>
                  </a:lnTo>
                  <a:lnTo>
                    <a:pt x="52514" y="14452"/>
                  </a:lnTo>
                  <a:lnTo>
                    <a:pt x="57924" y="13119"/>
                  </a:lnTo>
                  <a:lnTo>
                    <a:pt x="61328" y="26949"/>
                  </a:lnTo>
                  <a:lnTo>
                    <a:pt x="61328" y="3505"/>
                  </a:lnTo>
                  <a:lnTo>
                    <a:pt x="61125" y="2667"/>
                  </a:lnTo>
                  <a:lnTo>
                    <a:pt x="55689" y="4000"/>
                  </a:lnTo>
                  <a:lnTo>
                    <a:pt x="56921" y="9017"/>
                  </a:lnTo>
                  <a:lnTo>
                    <a:pt x="51498" y="10350"/>
                  </a:lnTo>
                  <a:lnTo>
                    <a:pt x="50482" y="6184"/>
                  </a:lnTo>
                  <a:lnTo>
                    <a:pt x="50482" y="29629"/>
                  </a:lnTo>
                  <a:lnTo>
                    <a:pt x="45046" y="30962"/>
                  </a:lnTo>
                  <a:lnTo>
                    <a:pt x="41643" y="17132"/>
                  </a:lnTo>
                  <a:lnTo>
                    <a:pt x="47078" y="15798"/>
                  </a:lnTo>
                  <a:lnTo>
                    <a:pt x="50482" y="29629"/>
                  </a:lnTo>
                  <a:lnTo>
                    <a:pt x="50482" y="6184"/>
                  </a:lnTo>
                  <a:lnTo>
                    <a:pt x="50279" y="5346"/>
                  </a:lnTo>
                  <a:lnTo>
                    <a:pt x="44843" y="6680"/>
                  </a:lnTo>
                  <a:lnTo>
                    <a:pt x="46062" y="11696"/>
                  </a:lnTo>
                  <a:lnTo>
                    <a:pt x="40627" y="13030"/>
                  </a:lnTo>
                  <a:lnTo>
                    <a:pt x="39611" y="8851"/>
                  </a:lnTo>
                  <a:lnTo>
                    <a:pt x="39611" y="32296"/>
                  </a:lnTo>
                  <a:lnTo>
                    <a:pt x="34188" y="33629"/>
                  </a:lnTo>
                  <a:lnTo>
                    <a:pt x="30784" y="19799"/>
                  </a:lnTo>
                  <a:lnTo>
                    <a:pt x="36207" y="18465"/>
                  </a:lnTo>
                  <a:lnTo>
                    <a:pt x="39611" y="32296"/>
                  </a:lnTo>
                  <a:lnTo>
                    <a:pt x="39611" y="8851"/>
                  </a:lnTo>
                  <a:lnTo>
                    <a:pt x="39408" y="8013"/>
                  </a:lnTo>
                  <a:lnTo>
                    <a:pt x="33972" y="9347"/>
                  </a:lnTo>
                  <a:lnTo>
                    <a:pt x="35191" y="14363"/>
                  </a:lnTo>
                  <a:lnTo>
                    <a:pt x="29768" y="15697"/>
                  </a:lnTo>
                  <a:lnTo>
                    <a:pt x="28752" y="11531"/>
                  </a:lnTo>
                  <a:lnTo>
                    <a:pt x="28752" y="34975"/>
                  </a:lnTo>
                  <a:lnTo>
                    <a:pt x="23329" y="36309"/>
                  </a:lnTo>
                  <a:lnTo>
                    <a:pt x="19926" y="22479"/>
                  </a:lnTo>
                  <a:lnTo>
                    <a:pt x="25349" y="21145"/>
                  </a:lnTo>
                  <a:lnTo>
                    <a:pt x="28752" y="34975"/>
                  </a:lnTo>
                  <a:lnTo>
                    <a:pt x="28752" y="11531"/>
                  </a:lnTo>
                  <a:lnTo>
                    <a:pt x="28549" y="10693"/>
                  </a:lnTo>
                  <a:lnTo>
                    <a:pt x="23114" y="12026"/>
                  </a:lnTo>
                  <a:lnTo>
                    <a:pt x="24333" y="17043"/>
                  </a:lnTo>
                  <a:lnTo>
                    <a:pt x="18910" y="18376"/>
                  </a:lnTo>
                  <a:lnTo>
                    <a:pt x="17894" y="14198"/>
                  </a:lnTo>
                  <a:lnTo>
                    <a:pt x="17894" y="37642"/>
                  </a:lnTo>
                  <a:lnTo>
                    <a:pt x="12471" y="38976"/>
                  </a:lnTo>
                  <a:lnTo>
                    <a:pt x="9067" y="25146"/>
                  </a:lnTo>
                  <a:lnTo>
                    <a:pt x="14490" y="23812"/>
                  </a:lnTo>
                  <a:lnTo>
                    <a:pt x="17894" y="37642"/>
                  </a:lnTo>
                  <a:lnTo>
                    <a:pt x="17894" y="14198"/>
                  </a:lnTo>
                  <a:lnTo>
                    <a:pt x="17691" y="13360"/>
                  </a:lnTo>
                  <a:lnTo>
                    <a:pt x="12255" y="14693"/>
                  </a:lnTo>
                  <a:lnTo>
                    <a:pt x="13474" y="19710"/>
                  </a:lnTo>
                  <a:lnTo>
                    <a:pt x="8051" y="21043"/>
                  </a:lnTo>
                  <a:lnTo>
                    <a:pt x="6832" y="16040"/>
                  </a:lnTo>
                  <a:lnTo>
                    <a:pt x="1397" y="17373"/>
                  </a:lnTo>
                  <a:lnTo>
                    <a:pt x="2616" y="22390"/>
                  </a:lnTo>
                  <a:lnTo>
                    <a:pt x="0" y="23025"/>
                  </a:lnTo>
                  <a:lnTo>
                    <a:pt x="1016" y="27127"/>
                  </a:lnTo>
                  <a:lnTo>
                    <a:pt x="3632" y="26492"/>
                  </a:lnTo>
                  <a:lnTo>
                    <a:pt x="7035" y="40322"/>
                  </a:lnTo>
                  <a:lnTo>
                    <a:pt x="4419" y="40957"/>
                  </a:lnTo>
                  <a:lnTo>
                    <a:pt x="5435" y="45059"/>
                  </a:lnTo>
                  <a:lnTo>
                    <a:pt x="8039" y="44424"/>
                  </a:lnTo>
                  <a:lnTo>
                    <a:pt x="9436" y="50050"/>
                  </a:lnTo>
                  <a:lnTo>
                    <a:pt x="14871" y="48717"/>
                  </a:lnTo>
                  <a:lnTo>
                    <a:pt x="13474" y="43078"/>
                  </a:lnTo>
                  <a:lnTo>
                    <a:pt x="18897" y="41744"/>
                  </a:lnTo>
                  <a:lnTo>
                    <a:pt x="20294" y="47371"/>
                  </a:lnTo>
                  <a:lnTo>
                    <a:pt x="25730" y="46037"/>
                  </a:lnTo>
                  <a:lnTo>
                    <a:pt x="24333" y="40411"/>
                  </a:lnTo>
                  <a:lnTo>
                    <a:pt x="29756" y="39077"/>
                  </a:lnTo>
                  <a:lnTo>
                    <a:pt x="31153" y="44704"/>
                  </a:lnTo>
                  <a:lnTo>
                    <a:pt x="36588" y="43370"/>
                  </a:lnTo>
                  <a:lnTo>
                    <a:pt x="35191" y="37744"/>
                  </a:lnTo>
                  <a:lnTo>
                    <a:pt x="40614" y="36398"/>
                  </a:lnTo>
                  <a:lnTo>
                    <a:pt x="42011" y="42024"/>
                  </a:lnTo>
                  <a:lnTo>
                    <a:pt x="47447" y="40690"/>
                  </a:lnTo>
                  <a:lnTo>
                    <a:pt x="46050" y="35064"/>
                  </a:lnTo>
                  <a:lnTo>
                    <a:pt x="51485" y="33731"/>
                  </a:lnTo>
                  <a:lnTo>
                    <a:pt x="52882" y="39357"/>
                  </a:lnTo>
                  <a:lnTo>
                    <a:pt x="58318" y="38023"/>
                  </a:lnTo>
                  <a:lnTo>
                    <a:pt x="56921" y="32385"/>
                  </a:lnTo>
                  <a:lnTo>
                    <a:pt x="62331" y="31051"/>
                  </a:lnTo>
                  <a:lnTo>
                    <a:pt x="63728" y="36677"/>
                  </a:lnTo>
                  <a:lnTo>
                    <a:pt x="69164" y="35344"/>
                  </a:lnTo>
                  <a:lnTo>
                    <a:pt x="67767" y="29718"/>
                  </a:lnTo>
                  <a:lnTo>
                    <a:pt x="73190" y="28384"/>
                  </a:lnTo>
                  <a:lnTo>
                    <a:pt x="74587" y="34010"/>
                  </a:lnTo>
                  <a:lnTo>
                    <a:pt x="80022" y="32677"/>
                  </a:lnTo>
                  <a:lnTo>
                    <a:pt x="78625" y="27051"/>
                  </a:lnTo>
                  <a:lnTo>
                    <a:pt x="81838" y="2625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608358" y="7445311"/>
              <a:ext cx="81280" cy="38735"/>
            </a:xfrm>
            <a:custGeom>
              <a:avLst/>
              <a:gdLst/>
              <a:ahLst/>
              <a:cxnLst/>
              <a:rect l="l" t="t" r="r" b="b"/>
              <a:pathLst>
                <a:path w="81279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279" h="38734">
                  <a:moveTo>
                    <a:pt x="81280" y="19291"/>
                  </a:moveTo>
                  <a:lnTo>
                    <a:pt x="80949" y="17919"/>
                  </a:lnTo>
                  <a:lnTo>
                    <a:pt x="4419" y="36766"/>
                  </a:lnTo>
                  <a:lnTo>
                    <a:pt x="4749" y="38138"/>
                  </a:lnTo>
                  <a:lnTo>
                    <a:pt x="81280" y="192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5684469" y="7420927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4" h="50165">
                  <a:moveTo>
                    <a:pt x="81826" y="26263"/>
                  </a:moveTo>
                  <a:lnTo>
                    <a:pt x="80822" y="22161"/>
                  </a:lnTo>
                  <a:lnTo>
                    <a:pt x="77622" y="22948"/>
                  </a:lnTo>
                  <a:lnTo>
                    <a:pt x="74218" y="9118"/>
                  </a:lnTo>
                  <a:lnTo>
                    <a:pt x="77419" y="8331"/>
                  </a:lnTo>
                  <a:lnTo>
                    <a:pt x="76415" y="4229"/>
                  </a:lnTo>
                  <a:lnTo>
                    <a:pt x="73215" y="5029"/>
                  </a:lnTo>
                  <a:lnTo>
                    <a:pt x="72186" y="838"/>
                  </a:lnTo>
                  <a:lnTo>
                    <a:pt x="72186" y="24295"/>
                  </a:lnTo>
                  <a:lnTo>
                    <a:pt x="66763" y="25628"/>
                  </a:lnTo>
                  <a:lnTo>
                    <a:pt x="63360" y="11798"/>
                  </a:lnTo>
                  <a:lnTo>
                    <a:pt x="68783" y="10464"/>
                  </a:lnTo>
                  <a:lnTo>
                    <a:pt x="72186" y="24295"/>
                  </a:lnTo>
                  <a:lnTo>
                    <a:pt x="72186" y="838"/>
                  </a:lnTo>
                  <a:lnTo>
                    <a:pt x="71983" y="0"/>
                  </a:lnTo>
                  <a:lnTo>
                    <a:pt x="66548" y="1333"/>
                  </a:lnTo>
                  <a:lnTo>
                    <a:pt x="67779" y="6362"/>
                  </a:lnTo>
                  <a:lnTo>
                    <a:pt x="62344" y="7696"/>
                  </a:lnTo>
                  <a:lnTo>
                    <a:pt x="61328" y="3517"/>
                  </a:lnTo>
                  <a:lnTo>
                    <a:pt x="61328" y="26962"/>
                  </a:lnTo>
                  <a:lnTo>
                    <a:pt x="55905" y="28295"/>
                  </a:lnTo>
                  <a:lnTo>
                    <a:pt x="52501" y="14465"/>
                  </a:lnTo>
                  <a:lnTo>
                    <a:pt x="57924" y="13131"/>
                  </a:lnTo>
                  <a:lnTo>
                    <a:pt x="61328" y="26962"/>
                  </a:lnTo>
                  <a:lnTo>
                    <a:pt x="61328" y="3517"/>
                  </a:lnTo>
                  <a:lnTo>
                    <a:pt x="61125" y="2679"/>
                  </a:lnTo>
                  <a:lnTo>
                    <a:pt x="55689" y="4013"/>
                  </a:lnTo>
                  <a:lnTo>
                    <a:pt x="56921" y="9029"/>
                  </a:lnTo>
                  <a:lnTo>
                    <a:pt x="51498" y="10363"/>
                  </a:lnTo>
                  <a:lnTo>
                    <a:pt x="50469" y="6184"/>
                  </a:lnTo>
                  <a:lnTo>
                    <a:pt x="50469" y="29641"/>
                  </a:lnTo>
                  <a:lnTo>
                    <a:pt x="45046" y="30975"/>
                  </a:lnTo>
                  <a:lnTo>
                    <a:pt x="41643" y="17145"/>
                  </a:lnTo>
                  <a:lnTo>
                    <a:pt x="47066" y="15811"/>
                  </a:lnTo>
                  <a:lnTo>
                    <a:pt x="50469" y="29641"/>
                  </a:lnTo>
                  <a:lnTo>
                    <a:pt x="50469" y="6184"/>
                  </a:lnTo>
                  <a:lnTo>
                    <a:pt x="50266" y="5346"/>
                  </a:lnTo>
                  <a:lnTo>
                    <a:pt x="44831" y="6680"/>
                  </a:lnTo>
                  <a:lnTo>
                    <a:pt x="46062" y="11709"/>
                  </a:lnTo>
                  <a:lnTo>
                    <a:pt x="40627" y="13042"/>
                  </a:lnTo>
                  <a:lnTo>
                    <a:pt x="39611" y="8864"/>
                  </a:lnTo>
                  <a:lnTo>
                    <a:pt x="39611" y="32308"/>
                  </a:lnTo>
                  <a:lnTo>
                    <a:pt x="34188" y="33642"/>
                  </a:lnTo>
                  <a:lnTo>
                    <a:pt x="30784" y="19812"/>
                  </a:lnTo>
                  <a:lnTo>
                    <a:pt x="36207" y="18478"/>
                  </a:lnTo>
                  <a:lnTo>
                    <a:pt x="39611" y="32308"/>
                  </a:lnTo>
                  <a:lnTo>
                    <a:pt x="39611" y="8864"/>
                  </a:lnTo>
                  <a:lnTo>
                    <a:pt x="39408" y="8026"/>
                  </a:lnTo>
                  <a:lnTo>
                    <a:pt x="33972" y="9359"/>
                  </a:lnTo>
                  <a:lnTo>
                    <a:pt x="35191" y="14376"/>
                  </a:lnTo>
                  <a:lnTo>
                    <a:pt x="29781" y="15709"/>
                  </a:lnTo>
                  <a:lnTo>
                    <a:pt x="28752" y="11531"/>
                  </a:lnTo>
                  <a:lnTo>
                    <a:pt x="28752" y="34988"/>
                  </a:lnTo>
                  <a:lnTo>
                    <a:pt x="23329" y="36322"/>
                  </a:lnTo>
                  <a:lnTo>
                    <a:pt x="19926" y="22491"/>
                  </a:lnTo>
                  <a:lnTo>
                    <a:pt x="25349" y="21158"/>
                  </a:lnTo>
                  <a:lnTo>
                    <a:pt x="28752" y="34988"/>
                  </a:lnTo>
                  <a:lnTo>
                    <a:pt x="28752" y="11531"/>
                  </a:lnTo>
                  <a:lnTo>
                    <a:pt x="28549" y="10693"/>
                  </a:lnTo>
                  <a:lnTo>
                    <a:pt x="23114" y="12026"/>
                  </a:lnTo>
                  <a:lnTo>
                    <a:pt x="24345" y="17056"/>
                  </a:lnTo>
                  <a:lnTo>
                    <a:pt x="18910" y="18389"/>
                  </a:lnTo>
                  <a:lnTo>
                    <a:pt x="17894" y="14211"/>
                  </a:lnTo>
                  <a:lnTo>
                    <a:pt x="17894" y="37655"/>
                  </a:lnTo>
                  <a:lnTo>
                    <a:pt x="12471" y="38989"/>
                  </a:lnTo>
                  <a:lnTo>
                    <a:pt x="9067" y="25158"/>
                  </a:lnTo>
                  <a:lnTo>
                    <a:pt x="14490" y="23825"/>
                  </a:lnTo>
                  <a:lnTo>
                    <a:pt x="17894" y="37655"/>
                  </a:lnTo>
                  <a:lnTo>
                    <a:pt x="17894" y="14211"/>
                  </a:lnTo>
                  <a:lnTo>
                    <a:pt x="17691" y="13373"/>
                  </a:lnTo>
                  <a:lnTo>
                    <a:pt x="12255" y="14706"/>
                  </a:lnTo>
                  <a:lnTo>
                    <a:pt x="13474" y="19723"/>
                  </a:lnTo>
                  <a:lnTo>
                    <a:pt x="8051" y="21056"/>
                  </a:lnTo>
                  <a:lnTo>
                    <a:pt x="6832" y="16040"/>
                  </a:lnTo>
                  <a:lnTo>
                    <a:pt x="1397" y="17373"/>
                  </a:lnTo>
                  <a:lnTo>
                    <a:pt x="2628" y="22402"/>
                  </a:lnTo>
                  <a:lnTo>
                    <a:pt x="0" y="23037"/>
                  </a:lnTo>
                  <a:lnTo>
                    <a:pt x="1016" y="27139"/>
                  </a:lnTo>
                  <a:lnTo>
                    <a:pt x="3632" y="26504"/>
                  </a:lnTo>
                  <a:lnTo>
                    <a:pt x="7035" y="40322"/>
                  </a:lnTo>
                  <a:lnTo>
                    <a:pt x="4406" y="40970"/>
                  </a:lnTo>
                  <a:lnTo>
                    <a:pt x="5422" y="45072"/>
                  </a:lnTo>
                  <a:lnTo>
                    <a:pt x="8051" y="44437"/>
                  </a:lnTo>
                  <a:lnTo>
                    <a:pt x="9436" y="50050"/>
                  </a:lnTo>
                  <a:lnTo>
                    <a:pt x="14871" y="48717"/>
                  </a:lnTo>
                  <a:lnTo>
                    <a:pt x="13474" y="43091"/>
                  </a:lnTo>
                  <a:lnTo>
                    <a:pt x="18897" y="41757"/>
                  </a:lnTo>
                  <a:lnTo>
                    <a:pt x="20294" y="47383"/>
                  </a:lnTo>
                  <a:lnTo>
                    <a:pt x="25730" y="46050"/>
                  </a:lnTo>
                  <a:lnTo>
                    <a:pt x="24333" y="40424"/>
                  </a:lnTo>
                  <a:lnTo>
                    <a:pt x="29768" y="39090"/>
                  </a:lnTo>
                  <a:lnTo>
                    <a:pt x="31153" y="44704"/>
                  </a:lnTo>
                  <a:lnTo>
                    <a:pt x="36588" y="43370"/>
                  </a:lnTo>
                  <a:lnTo>
                    <a:pt x="35191" y="37744"/>
                  </a:lnTo>
                  <a:lnTo>
                    <a:pt x="40614" y="36410"/>
                  </a:lnTo>
                  <a:lnTo>
                    <a:pt x="42011" y="42037"/>
                  </a:lnTo>
                  <a:lnTo>
                    <a:pt x="47447" y="40703"/>
                  </a:lnTo>
                  <a:lnTo>
                    <a:pt x="46050" y="35077"/>
                  </a:lnTo>
                  <a:lnTo>
                    <a:pt x="51485" y="33743"/>
                  </a:lnTo>
                  <a:lnTo>
                    <a:pt x="52870" y="39357"/>
                  </a:lnTo>
                  <a:lnTo>
                    <a:pt x="58305" y="38023"/>
                  </a:lnTo>
                  <a:lnTo>
                    <a:pt x="56908" y="32397"/>
                  </a:lnTo>
                  <a:lnTo>
                    <a:pt x="62331" y="31064"/>
                  </a:lnTo>
                  <a:lnTo>
                    <a:pt x="63728" y="36690"/>
                  </a:lnTo>
                  <a:lnTo>
                    <a:pt x="69164" y="35356"/>
                  </a:lnTo>
                  <a:lnTo>
                    <a:pt x="67767" y="29730"/>
                  </a:lnTo>
                  <a:lnTo>
                    <a:pt x="73202" y="28397"/>
                  </a:lnTo>
                  <a:lnTo>
                    <a:pt x="74587" y="34010"/>
                  </a:lnTo>
                  <a:lnTo>
                    <a:pt x="80022" y="32677"/>
                  </a:lnTo>
                  <a:lnTo>
                    <a:pt x="78625" y="27051"/>
                  </a:lnTo>
                  <a:lnTo>
                    <a:pt x="81826" y="2626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5684736" y="7426502"/>
              <a:ext cx="81280" cy="38735"/>
            </a:xfrm>
            <a:custGeom>
              <a:avLst/>
              <a:gdLst/>
              <a:ahLst/>
              <a:cxnLst/>
              <a:rect l="l" t="t" r="r" b="b"/>
              <a:pathLst>
                <a:path w="81279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279" h="38734">
                  <a:moveTo>
                    <a:pt x="81280" y="19304"/>
                  </a:moveTo>
                  <a:lnTo>
                    <a:pt x="80949" y="17932"/>
                  </a:lnTo>
                  <a:lnTo>
                    <a:pt x="4419" y="36779"/>
                  </a:lnTo>
                  <a:lnTo>
                    <a:pt x="4749" y="38150"/>
                  </a:lnTo>
                  <a:lnTo>
                    <a:pt x="81280" y="19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5760847" y="7402130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4" h="50165">
                  <a:moveTo>
                    <a:pt x="81838" y="26263"/>
                  </a:moveTo>
                  <a:lnTo>
                    <a:pt x="80835" y="22161"/>
                  </a:lnTo>
                  <a:lnTo>
                    <a:pt x="77635" y="22948"/>
                  </a:lnTo>
                  <a:lnTo>
                    <a:pt x="74231" y="9118"/>
                  </a:lnTo>
                  <a:lnTo>
                    <a:pt x="77419" y="8331"/>
                  </a:lnTo>
                  <a:lnTo>
                    <a:pt x="76415" y="4229"/>
                  </a:lnTo>
                  <a:lnTo>
                    <a:pt x="73228" y="5016"/>
                  </a:lnTo>
                  <a:lnTo>
                    <a:pt x="72199" y="838"/>
                  </a:lnTo>
                  <a:lnTo>
                    <a:pt x="72199" y="24295"/>
                  </a:lnTo>
                  <a:lnTo>
                    <a:pt x="66776" y="25628"/>
                  </a:lnTo>
                  <a:lnTo>
                    <a:pt x="63373" y="11798"/>
                  </a:lnTo>
                  <a:lnTo>
                    <a:pt x="68795" y="10464"/>
                  </a:lnTo>
                  <a:lnTo>
                    <a:pt x="72199" y="24295"/>
                  </a:lnTo>
                  <a:lnTo>
                    <a:pt x="72199" y="838"/>
                  </a:lnTo>
                  <a:lnTo>
                    <a:pt x="71996" y="0"/>
                  </a:lnTo>
                  <a:lnTo>
                    <a:pt x="66560" y="1333"/>
                  </a:lnTo>
                  <a:lnTo>
                    <a:pt x="67792" y="6362"/>
                  </a:lnTo>
                  <a:lnTo>
                    <a:pt x="62357" y="7696"/>
                  </a:lnTo>
                  <a:lnTo>
                    <a:pt x="61341" y="3517"/>
                  </a:lnTo>
                  <a:lnTo>
                    <a:pt x="61341" y="26962"/>
                  </a:lnTo>
                  <a:lnTo>
                    <a:pt x="55918" y="28295"/>
                  </a:lnTo>
                  <a:lnTo>
                    <a:pt x="52514" y="14465"/>
                  </a:lnTo>
                  <a:lnTo>
                    <a:pt x="57937" y="13131"/>
                  </a:lnTo>
                  <a:lnTo>
                    <a:pt x="61341" y="26962"/>
                  </a:lnTo>
                  <a:lnTo>
                    <a:pt x="61341" y="3517"/>
                  </a:lnTo>
                  <a:lnTo>
                    <a:pt x="61137" y="2679"/>
                  </a:lnTo>
                  <a:lnTo>
                    <a:pt x="55702" y="4013"/>
                  </a:lnTo>
                  <a:lnTo>
                    <a:pt x="56921" y="9029"/>
                  </a:lnTo>
                  <a:lnTo>
                    <a:pt x="51498" y="10363"/>
                  </a:lnTo>
                  <a:lnTo>
                    <a:pt x="50482" y="6184"/>
                  </a:lnTo>
                  <a:lnTo>
                    <a:pt x="50482" y="29641"/>
                  </a:lnTo>
                  <a:lnTo>
                    <a:pt x="45046" y="30975"/>
                  </a:lnTo>
                  <a:lnTo>
                    <a:pt x="41643" y="17145"/>
                  </a:lnTo>
                  <a:lnTo>
                    <a:pt x="47078" y="15811"/>
                  </a:lnTo>
                  <a:lnTo>
                    <a:pt x="50482" y="29641"/>
                  </a:lnTo>
                  <a:lnTo>
                    <a:pt x="50482" y="6184"/>
                  </a:lnTo>
                  <a:lnTo>
                    <a:pt x="50279" y="5346"/>
                  </a:lnTo>
                  <a:lnTo>
                    <a:pt x="44843" y="6680"/>
                  </a:lnTo>
                  <a:lnTo>
                    <a:pt x="46075" y="11709"/>
                  </a:lnTo>
                  <a:lnTo>
                    <a:pt x="40640" y="13042"/>
                  </a:lnTo>
                  <a:lnTo>
                    <a:pt x="39611" y="8851"/>
                  </a:lnTo>
                  <a:lnTo>
                    <a:pt x="39611" y="32308"/>
                  </a:lnTo>
                  <a:lnTo>
                    <a:pt x="34188" y="33642"/>
                  </a:lnTo>
                  <a:lnTo>
                    <a:pt x="30784" y="19812"/>
                  </a:lnTo>
                  <a:lnTo>
                    <a:pt x="36207" y="18478"/>
                  </a:lnTo>
                  <a:lnTo>
                    <a:pt x="39611" y="32308"/>
                  </a:lnTo>
                  <a:lnTo>
                    <a:pt x="39611" y="8851"/>
                  </a:lnTo>
                  <a:lnTo>
                    <a:pt x="39408" y="8013"/>
                  </a:lnTo>
                  <a:lnTo>
                    <a:pt x="33972" y="9347"/>
                  </a:lnTo>
                  <a:lnTo>
                    <a:pt x="35204" y="14376"/>
                  </a:lnTo>
                  <a:lnTo>
                    <a:pt x="29781" y="15709"/>
                  </a:lnTo>
                  <a:lnTo>
                    <a:pt x="28752" y="11531"/>
                  </a:lnTo>
                  <a:lnTo>
                    <a:pt x="28752" y="34988"/>
                  </a:lnTo>
                  <a:lnTo>
                    <a:pt x="23329" y="36322"/>
                  </a:lnTo>
                  <a:lnTo>
                    <a:pt x="19926" y="22491"/>
                  </a:lnTo>
                  <a:lnTo>
                    <a:pt x="25349" y="21158"/>
                  </a:lnTo>
                  <a:lnTo>
                    <a:pt x="28752" y="34988"/>
                  </a:lnTo>
                  <a:lnTo>
                    <a:pt x="28752" y="11531"/>
                  </a:lnTo>
                  <a:lnTo>
                    <a:pt x="28549" y="10693"/>
                  </a:lnTo>
                  <a:lnTo>
                    <a:pt x="23114" y="12026"/>
                  </a:lnTo>
                  <a:lnTo>
                    <a:pt x="24345" y="17056"/>
                  </a:lnTo>
                  <a:lnTo>
                    <a:pt x="18923" y="18389"/>
                  </a:lnTo>
                  <a:lnTo>
                    <a:pt x="17894" y="14198"/>
                  </a:lnTo>
                  <a:lnTo>
                    <a:pt x="17894" y="37655"/>
                  </a:lnTo>
                  <a:lnTo>
                    <a:pt x="12471" y="38989"/>
                  </a:lnTo>
                  <a:lnTo>
                    <a:pt x="9067" y="25158"/>
                  </a:lnTo>
                  <a:lnTo>
                    <a:pt x="14490" y="23825"/>
                  </a:lnTo>
                  <a:lnTo>
                    <a:pt x="17894" y="37655"/>
                  </a:lnTo>
                  <a:lnTo>
                    <a:pt x="17894" y="14198"/>
                  </a:lnTo>
                  <a:lnTo>
                    <a:pt x="17691" y="13360"/>
                  </a:lnTo>
                  <a:lnTo>
                    <a:pt x="12255" y="14693"/>
                  </a:lnTo>
                  <a:lnTo>
                    <a:pt x="13487" y="19723"/>
                  </a:lnTo>
                  <a:lnTo>
                    <a:pt x="8051" y="21056"/>
                  </a:lnTo>
                  <a:lnTo>
                    <a:pt x="6832" y="16040"/>
                  </a:lnTo>
                  <a:lnTo>
                    <a:pt x="1397" y="17373"/>
                  </a:lnTo>
                  <a:lnTo>
                    <a:pt x="2628" y="22402"/>
                  </a:lnTo>
                  <a:lnTo>
                    <a:pt x="0" y="23037"/>
                  </a:lnTo>
                  <a:lnTo>
                    <a:pt x="1016" y="27139"/>
                  </a:lnTo>
                  <a:lnTo>
                    <a:pt x="3632" y="26504"/>
                  </a:lnTo>
                  <a:lnTo>
                    <a:pt x="7035" y="40335"/>
                  </a:lnTo>
                  <a:lnTo>
                    <a:pt x="4419" y="40970"/>
                  </a:lnTo>
                  <a:lnTo>
                    <a:pt x="5435" y="45072"/>
                  </a:lnTo>
                  <a:lnTo>
                    <a:pt x="8051" y="44437"/>
                  </a:lnTo>
                  <a:lnTo>
                    <a:pt x="9436" y="50050"/>
                  </a:lnTo>
                  <a:lnTo>
                    <a:pt x="14871" y="48717"/>
                  </a:lnTo>
                  <a:lnTo>
                    <a:pt x="13474" y="43091"/>
                  </a:lnTo>
                  <a:lnTo>
                    <a:pt x="18910" y="41757"/>
                  </a:lnTo>
                  <a:lnTo>
                    <a:pt x="20294" y="47371"/>
                  </a:lnTo>
                  <a:lnTo>
                    <a:pt x="25730" y="46037"/>
                  </a:lnTo>
                  <a:lnTo>
                    <a:pt x="24345" y="40424"/>
                  </a:lnTo>
                  <a:lnTo>
                    <a:pt x="29768" y="39090"/>
                  </a:lnTo>
                  <a:lnTo>
                    <a:pt x="31153" y="44704"/>
                  </a:lnTo>
                  <a:lnTo>
                    <a:pt x="36588" y="43370"/>
                  </a:lnTo>
                  <a:lnTo>
                    <a:pt x="35204" y="37744"/>
                  </a:lnTo>
                  <a:lnTo>
                    <a:pt x="40627" y="36410"/>
                  </a:lnTo>
                  <a:lnTo>
                    <a:pt x="42011" y="42024"/>
                  </a:lnTo>
                  <a:lnTo>
                    <a:pt x="47447" y="40690"/>
                  </a:lnTo>
                  <a:lnTo>
                    <a:pt x="46062" y="35077"/>
                  </a:lnTo>
                  <a:lnTo>
                    <a:pt x="51498" y="33743"/>
                  </a:lnTo>
                  <a:lnTo>
                    <a:pt x="52882" y="39357"/>
                  </a:lnTo>
                  <a:lnTo>
                    <a:pt x="58318" y="38023"/>
                  </a:lnTo>
                  <a:lnTo>
                    <a:pt x="56921" y="32397"/>
                  </a:lnTo>
                  <a:lnTo>
                    <a:pt x="62344" y="31064"/>
                  </a:lnTo>
                  <a:lnTo>
                    <a:pt x="63741" y="36690"/>
                  </a:lnTo>
                  <a:lnTo>
                    <a:pt x="69176" y="35356"/>
                  </a:lnTo>
                  <a:lnTo>
                    <a:pt x="67779" y="29730"/>
                  </a:lnTo>
                  <a:lnTo>
                    <a:pt x="73215" y="28397"/>
                  </a:lnTo>
                  <a:lnTo>
                    <a:pt x="74599" y="34010"/>
                  </a:lnTo>
                  <a:lnTo>
                    <a:pt x="80035" y="32677"/>
                  </a:lnTo>
                  <a:lnTo>
                    <a:pt x="78638" y="27051"/>
                  </a:lnTo>
                  <a:lnTo>
                    <a:pt x="81838" y="2626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761126" y="7407706"/>
              <a:ext cx="81280" cy="38735"/>
            </a:xfrm>
            <a:custGeom>
              <a:avLst/>
              <a:gdLst/>
              <a:ahLst/>
              <a:cxnLst/>
              <a:rect l="l" t="t" r="r" b="b"/>
              <a:pathLst>
                <a:path w="81279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279" h="38734">
                  <a:moveTo>
                    <a:pt x="81280" y="19304"/>
                  </a:moveTo>
                  <a:lnTo>
                    <a:pt x="80949" y="17932"/>
                  </a:lnTo>
                  <a:lnTo>
                    <a:pt x="4419" y="36779"/>
                  </a:lnTo>
                  <a:lnTo>
                    <a:pt x="4749" y="38150"/>
                  </a:lnTo>
                  <a:lnTo>
                    <a:pt x="81280" y="19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5837237" y="7383335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4" h="50165">
                  <a:moveTo>
                    <a:pt x="81826" y="26250"/>
                  </a:moveTo>
                  <a:lnTo>
                    <a:pt x="80822" y="22148"/>
                  </a:lnTo>
                  <a:lnTo>
                    <a:pt x="77622" y="22936"/>
                  </a:lnTo>
                  <a:lnTo>
                    <a:pt x="74218" y="9105"/>
                  </a:lnTo>
                  <a:lnTo>
                    <a:pt x="77419" y="8318"/>
                  </a:lnTo>
                  <a:lnTo>
                    <a:pt x="76415" y="4216"/>
                  </a:lnTo>
                  <a:lnTo>
                    <a:pt x="73202" y="5016"/>
                  </a:lnTo>
                  <a:lnTo>
                    <a:pt x="72186" y="838"/>
                  </a:lnTo>
                  <a:lnTo>
                    <a:pt x="72186" y="24282"/>
                  </a:lnTo>
                  <a:lnTo>
                    <a:pt x="66763" y="25615"/>
                  </a:lnTo>
                  <a:lnTo>
                    <a:pt x="63360" y="11785"/>
                  </a:lnTo>
                  <a:lnTo>
                    <a:pt x="68783" y="10452"/>
                  </a:lnTo>
                  <a:lnTo>
                    <a:pt x="72186" y="24282"/>
                  </a:lnTo>
                  <a:lnTo>
                    <a:pt x="72186" y="838"/>
                  </a:lnTo>
                  <a:lnTo>
                    <a:pt x="71983" y="0"/>
                  </a:lnTo>
                  <a:lnTo>
                    <a:pt x="66548" y="1333"/>
                  </a:lnTo>
                  <a:lnTo>
                    <a:pt x="67767" y="6350"/>
                  </a:lnTo>
                  <a:lnTo>
                    <a:pt x="62344" y="7683"/>
                  </a:lnTo>
                  <a:lnTo>
                    <a:pt x="61328" y="3505"/>
                  </a:lnTo>
                  <a:lnTo>
                    <a:pt x="61328" y="26949"/>
                  </a:lnTo>
                  <a:lnTo>
                    <a:pt x="55905" y="28282"/>
                  </a:lnTo>
                  <a:lnTo>
                    <a:pt x="52501" y="14452"/>
                  </a:lnTo>
                  <a:lnTo>
                    <a:pt x="57924" y="13119"/>
                  </a:lnTo>
                  <a:lnTo>
                    <a:pt x="61328" y="26949"/>
                  </a:lnTo>
                  <a:lnTo>
                    <a:pt x="61328" y="3505"/>
                  </a:lnTo>
                  <a:lnTo>
                    <a:pt x="61125" y="2667"/>
                  </a:lnTo>
                  <a:lnTo>
                    <a:pt x="55689" y="4000"/>
                  </a:lnTo>
                  <a:lnTo>
                    <a:pt x="56921" y="9017"/>
                  </a:lnTo>
                  <a:lnTo>
                    <a:pt x="51485" y="10350"/>
                  </a:lnTo>
                  <a:lnTo>
                    <a:pt x="50469" y="6184"/>
                  </a:lnTo>
                  <a:lnTo>
                    <a:pt x="50469" y="29629"/>
                  </a:lnTo>
                  <a:lnTo>
                    <a:pt x="45046" y="30962"/>
                  </a:lnTo>
                  <a:lnTo>
                    <a:pt x="41643" y="17132"/>
                  </a:lnTo>
                  <a:lnTo>
                    <a:pt x="47066" y="15798"/>
                  </a:lnTo>
                  <a:lnTo>
                    <a:pt x="50469" y="29629"/>
                  </a:lnTo>
                  <a:lnTo>
                    <a:pt x="50469" y="6184"/>
                  </a:lnTo>
                  <a:lnTo>
                    <a:pt x="50266" y="5346"/>
                  </a:lnTo>
                  <a:lnTo>
                    <a:pt x="44831" y="6680"/>
                  </a:lnTo>
                  <a:lnTo>
                    <a:pt x="46050" y="11696"/>
                  </a:lnTo>
                  <a:lnTo>
                    <a:pt x="40627" y="13030"/>
                  </a:lnTo>
                  <a:lnTo>
                    <a:pt x="39611" y="8851"/>
                  </a:lnTo>
                  <a:lnTo>
                    <a:pt x="39611" y="32296"/>
                  </a:lnTo>
                  <a:lnTo>
                    <a:pt x="34188" y="33629"/>
                  </a:lnTo>
                  <a:lnTo>
                    <a:pt x="30784" y="19799"/>
                  </a:lnTo>
                  <a:lnTo>
                    <a:pt x="36207" y="18465"/>
                  </a:lnTo>
                  <a:lnTo>
                    <a:pt x="39611" y="32296"/>
                  </a:lnTo>
                  <a:lnTo>
                    <a:pt x="39611" y="8851"/>
                  </a:lnTo>
                  <a:lnTo>
                    <a:pt x="39408" y="8013"/>
                  </a:lnTo>
                  <a:lnTo>
                    <a:pt x="33972" y="9347"/>
                  </a:lnTo>
                  <a:lnTo>
                    <a:pt x="35191" y="14363"/>
                  </a:lnTo>
                  <a:lnTo>
                    <a:pt x="29781" y="15697"/>
                  </a:lnTo>
                  <a:lnTo>
                    <a:pt x="28752" y="11518"/>
                  </a:lnTo>
                  <a:lnTo>
                    <a:pt x="28752" y="34975"/>
                  </a:lnTo>
                  <a:lnTo>
                    <a:pt x="23329" y="36309"/>
                  </a:lnTo>
                  <a:lnTo>
                    <a:pt x="19926" y="22479"/>
                  </a:lnTo>
                  <a:lnTo>
                    <a:pt x="25349" y="21145"/>
                  </a:lnTo>
                  <a:lnTo>
                    <a:pt x="28752" y="34975"/>
                  </a:lnTo>
                  <a:lnTo>
                    <a:pt x="28752" y="11518"/>
                  </a:lnTo>
                  <a:lnTo>
                    <a:pt x="28549" y="10680"/>
                  </a:lnTo>
                  <a:lnTo>
                    <a:pt x="23114" y="12014"/>
                  </a:lnTo>
                  <a:lnTo>
                    <a:pt x="24345" y="17043"/>
                  </a:lnTo>
                  <a:lnTo>
                    <a:pt x="18910" y="18376"/>
                  </a:lnTo>
                  <a:lnTo>
                    <a:pt x="17894" y="14198"/>
                  </a:lnTo>
                  <a:lnTo>
                    <a:pt x="17894" y="37642"/>
                  </a:lnTo>
                  <a:lnTo>
                    <a:pt x="12471" y="38976"/>
                  </a:lnTo>
                  <a:lnTo>
                    <a:pt x="9067" y="25146"/>
                  </a:lnTo>
                  <a:lnTo>
                    <a:pt x="14490" y="23812"/>
                  </a:lnTo>
                  <a:lnTo>
                    <a:pt x="17894" y="37642"/>
                  </a:lnTo>
                  <a:lnTo>
                    <a:pt x="17894" y="14198"/>
                  </a:lnTo>
                  <a:lnTo>
                    <a:pt x="17691" y="13360"/>
                  </a:lnTo>
                  <a:lnTo>
                    <a:pt x="12255" y="14693"/>
                  </a:lnTo>
                  <a:lnTo>
                    <a:pt x="13474" y="19710"/>
                  </a:lnTo>
                  <a:lnTo>
                    <a:pt x="8051" y="21043"/>
                  </a:lnTo>
                  <a:lnTo>
                    <a:pt x="6832" y="16040"/>
                  </a:lnTo>
                  <a:lnTo>
                    <a:pt x="1397" y="17373"/>
                  </a:lnTo>
                  <a:lnTo>
                    <a:pt x="2616" y="22390"/>
                  </a:lnTo>
                  <a:lnTo>
                    <a:pt x="0" y="23025"/>
                  </a:lnTo>
                  <a:lnTo>
                    <a:pt x="1016" y="27127"/>
                  </a:lnTo>
                  <a:lnTo>
                    <a:pt x="3632" y="26492"/>
                  </a:lnTo>
                  <a:lnTo>
                    <a:pt x="7035" y="40309"/>
                  </a:lnTo>
                  <a:lnTo>
                    <a:pt x="4406" y="40957"/>
                  </a:lnTo>
                  <a:lnTo>
                    <a:pt x="5422" y="45059"/>
                  </a:lnTo>
                  <a:lnTo>
                    <a:pt x="8039" y="44424"/>
                  </a:lnTo>
                  <a:lnTo>
                    <a:pt x="9436" y="50050"/>
                  </a:lnTo>
                  <a:lnTo>
                    <a:pt x="14871" y="48717"/>
                  </a:lnTo>
                  <a:lnTo>
                    <a:pt x="13474" y="43078"/>
                  </a:lnTo>
                  <a:lnTo>
                    <a:pt x="18897" y="41744"/>
                  </a:lnTo>
                  <a:lnTo>
                    <a:pt x="20294" y="47371"/>
                  </a:lnTo>
                  <a:lnTo>
                    <a:pt x="25730" y="46037"/>
                  </a:lnTo>
                  <a:lnTo>
                    <a:pt x="24333" y="40411"/>
                  </a:lnTo>
                  <a:lnTo>
                    <a:pt x="29768" y="39077"/>
                  </a:lnTo>
                  <a:lnTo>
                    <a:pt x="31153" y="44691"/>
                  </a:lnTo>
                  <a:lnTo>
                    <a:pt x="36588" y="43357"/>
                  </a:lnTo>
                  <a:lnTo>
                    <a:pt x="35191" y="37731"/>
                  </a:lnTo>
                  <a:lnTo>
                    <a:pt x="40614" y="36398"/>
                  </a:lnTo>
                  <a:lnTo>
                    <a:pt x="42011" y="42024"/>
                  </a:lnTo>
                  <a:lnTo>
                    <a:pt x="47447" y="40690"/>
                  </a:lnTo>
                  <a:lnTo>
                    <a:pt x="46050" y="35064"/>
                  </a:lnTo>
                  <a:lnTo>
                    <a:pt x="51473" y="33731"/>
                  </a:lnTo>
                  <a:lnTo>
                    <a:pt x="52870" y="39357"/>
                  </a:lnTo>
                  <a:lnTo>
                    <a:pt x="58305" y="38023"/>
                  </a:lnTo>
                  <a:lnTo>
                    <a:pt x="56908" y="32385"/>
                  </a:lnTo>
                  <a:lnTo>
                    <a:pt x="62331" y="31051"/>
                  </a:lnTo>
                  <a:lnTo>
                    <a:pt x="63728" y="36677"/>
                  </a:lnTo>
                  <a:lnTo>
                    <a:pt x="69164" y="35344"/>
                  </a:lnTo>
                  <a:lnTo>
                    <a:pt x="67767" y="29718"/>
                  </a:lnTo>
                  <a:lnTo>
                    <a:pt x="73190" y="28384"/>
                  </a:lnTo>
                  <a:lnTo>
                    <a:pt x="74587" y="34010"/>
                  </a:lnTo>
                  <a:lnTo>
                    <a:pt x="80022" y="32677"/>
                  </a:lnTo>
                  <a:lnTo>
                    <a:pt x="78625" y="27038"/>
                  </a:lnTo>
                  <a:lnTo>
                    <a:pt x="81826" y="2625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837504" y="7388897"/>
              <a:ext cx="81280" cy="38735"/>
            </a:xfrm>
            <a:custGeom>
              <a:avLst/>
              <a:gdLst/>
              <a:ahLst/>
              <a:cxnLst/>
              <a:rect l="l" t="t" r="r" b="b"/>
              <a:pathLst>
                <a:path w="81279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279" h="38734">
                  <a:moveTo>
                    <a:pt x="81280" y="19304"/>
                  </a:moveTo>
                  <a:lnTo>
                    <a:pt x="80949" y="17932"/>
                  </a:lnTo>
                  <a:lnTo>
                    <a:pt x="4419" y="36779"/>
                  </a:lnTo>
                  <a:lnTo>
                    <a:pt x="4749" y="38150"/>
                  </a:lnTo>
                  <a:lnTo>
                    <a:pt x="81280" y="19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5913615" y="7364526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4" h="50165">
                  <a:moveTo>
                    <a:pt x="81838" y="26263"/>
                  </a:moveTo>
                  <a:lnTo>
                    <a:pt x="80835" y="22161"/>
                  </a:lnTo>
                  <a:lnTo>
                    <a:pt x="77635" y="22948"/>
                  </a:lnTo>
                  <a:lnTo>
                    <a:pt x="74231" y="9118"/>
                  </a:lnTo>
                  <a:lnTo>
                    <a:pt x="77419" y="8331"/>
                  </a:lnTo>
                  <a:lnTo>
                    <a:pt x="76415" y="4229"/>
                  </a:lnTo>
                  <a:lnTo>
                    <a:pt x="73228" y="5016"/>
                  </a:lnTo>
                  <a:lnTo>
                    <a:pt x="72199" y="838"/>
                  </a:lnTo>
                  <a:lnTo>
                    <a:pt x="72199" y="24295"/>
                  </a:lnTo>
                  <a:lnTo>
                    <a:pt x="66776" y="25628"/>
                  </a:lnTo>
                  <a:lnTo>
                    <a:pt x="63373" y="11798"/>
                  </a:lnTo>
                  <a:lnTo>
                    <a:pt x="68795" y="10464"/>
                  </a:lnTo>
                  <a:lnTo>
                    <a:pt x="72199" y="24295"/>
                  </a:lnTo>
                  <a:lnTo>
                    <a:pt x="72199" y="838"/>
                  </a:lnTo>
                  <a:lnTo>
                    <a:pt x="71996" y="0"/>
                  </a:lnTo>
                  <a:lnTo>
                    <a:pt x="66560" y="1333"/>
                  </a:lnTo>
                  <a:lnTo>
                    <a:pt x="67792" y="6362"/>
                  </a:lnTo>
                  <a:lnTo>
                    <a:pt x="62357" y="7696"/>
                  </a:lnTo>
                  <a:lnTo>
                    <a:pt x="61341" y="3517"/>
                  </a:lnTo>
                  <a:lnTo>
                    <a:pt x="61341" y="26962"/>
                  </a:lnTo>
                  <a:lnTo>
                    <a:pt x="55918" y="28295"/>
                  </a:lnTo>
                  <a:lnTo>
                    <a:pt x="52514" y="14465"/>
                  </a:lnTo>
                  <a:lnTo>
                    <a:pt x="57937" y="13131"/>
                  </a:lnTo>
                  <a:lnTo>
                    <a:pt x="61341" y="26962"/>
                  </a:lnTo>
                  <a:lnTo>
                    <a:pt x="61341" y="3517"/>
                  </a:lnTo>
                  <a:lnTo>
                    <a:pt x="61137" y="2679"/>
                  </a:lnTo>
                  <a:lnTo>
                    <a:pt x="55702" y="4013"/>
                  </a:lnTo>
                  <a:lnTo>
                    <a:pt x="56921" y="9029"/>
                  </a:lnTo>
                  <a:lnTo>
                    <a:pt x="51498" y="10363"/>
                  </a:lnTo>
                  <a:lnTo>
                    <a:pt x="50482" y="6184"/>
                  </a:lnTo>
                  <a:lnTo>
                    <a:pt x="50482" y="29641"/>
                  </a:lnTo>
                  <a:lnTo>
                    <a:pt x="45046" y="30975"/>
                  </a:lnTo>
                  <a:lnTo>
                    <a:pt x="41643" y="17145"/>
                  </a:lnTo>
                  <a:lnTo>
                    <a:pt x="47078" y="15811"/>
                  </a:lnTo>
                  <a:lnTo>
                    <a:pt x="50482" y="29641"/>
                  </a:lnTo>
                  <a:lnTo>
                    <a:pt x="50482" y="6184"/>
                  </a:lnTo>
                  <a:lnTo>
                    <a:pt x="50279" y="5346"/>
                  </a:lnTo>
                  <a:lnTo>
                    <a:pt x="44843" y="6680"/>
                  </a:lnTo>
                  <a:lnTo>
                    <a:pt x="46075" y="11709"/>
                  </a:lnTo>
                  <a:lnTo>
                    <a:pt x="40627" y="13042"/>
                  </a:lnTo>
                  <a:lnTo>
                    <a:pt x="39611" y="8864"/>
                  </a:lnTo>
                  <a:lnTo>
                    <a:pt x="39611" y="32308"/>
                  </a:lnTo>
                  <a:lnTo>
                    <a:pt x="34188" y="33642"/>
                  </a:lnTo>
                  <a:lnTo>
                    <a:pt x="30784" y="19812"/>
                  </a:lnTo>
                  <a:lnTo>
                    <a:pt x="36207" y="18478"/>
                  </a:lnTo>
                  <a:lnTo>
                    <a:pt x="39611" y="32308"/>
                  </a:lnTo>
                  <a:lnTo>
                    <a:pt x="39611" y="8864"/>
                  </a:lnTo>
                  <a:lnTo>
                    <a:pt x="39408" y="8026"/>
                  </a:lnTo>
                  <a:lnTo>
                    <a:pt x="33972" y="9359"/>
                  </a:lnTo>
                  <a:lnTo>
                    <a:pt x="35191" y="14376"/>
                  </a:lnTo>
                  <a:lnTo>
                    <a:pt x="29781" y="15709"/>
                  </a:lnTo>
                  <a:lnTo>
                    <a:pt x="28752" y="11531"/>
                  </a:lnTo>
                  <a:lnTo>
                    <a:pt x="28752" y="34988"/>
                  </a:lnTo>
                  <a:lnTo>
                    <a:pt x="23329" y="36322"/>
                  </a:lnTo>
                  <a:lnTo>
                    <a:pt x="19926" y="22491"/>
                  </a:lnTo>
                  <a:lnTo>
                    <a:pt x="25349" y="21158"/>
                  </a:lnTo>
                  <a:lnTo>
                    <a:pt x="28752" y="34988"/>
                  </a:lnTo>
                  <a:lnTo>
                    <a:pt x="28752" y="11531"/>
                  </a:lnTo>
                  <a:lnTo>
                    <a:pt x="28549" y="10693"/>
                  </a:lnTo>
                  <a:lnTo>
                    <a:pt x="23114" y="12026"/>
                  </a:lnTo>
                  <a:lnTo>
                    <a:pt x="24345" y="17056"/>
                  </a:lnTo>
                  <a:lnTo>
                    <a:pt x="18910" y="18389"/>
                  </a:lnTo>
                  <a:lnTo>
                    <a:pt x="17894" y="14211"/>
                  </a:lnTo>
                  <a:lnTo>
                    <a:pt x="17894" y="37655"/>
                  </a:lnTo>
                  <a:lnTo>
                    <a:pt x="12471" y="38989"/>
                  </a:lnTo>
                  <a:lnTo>
                    <a:pt x="9067" y="25158"/>
                  </a:lnTo>
                  <a:lnTo>
                    <a:pt x="14490" y="23825"/>
                  </a:lnTo>
                  <a:lnTo>
                    <a:pt x="17894" y="37655"/>
                  </a:lnTo>
                  <a:lnTo>
                    <a:pt x="17894" y="14211"/>
                  </a:lnTo>
                  <a:lnTo>
                    <a:pt x="17691" y="13373"/>
                  </a:lnTo>
                  <a:lnTo>
                    <a:pt x="12255" y="14706"/>
                  </a:lnTo>
                  <a:lnTo>
                    <a:pt x="13474" y="19723"/>
                  </a:lnTo>
                  <a:lnTo>
                    <a:pt x="8051" y="21056"/>
                  </a:lnTo>
                  <a:lnTo>
                    <a:pt x="6832" y="16040"/>
                  </a:lnTo>
                  <a:lnTo>
                    <a:pt x="1397" y="17373"/>
                  </a:lnTo>
                  <a:lnTo>
                    <a:pt x="2628" y="22402"/>
                  </a:lnTo>
                  <a:lnTo>
                    <a:pt x="0" y="23037"/>
                  </a:lnTo>
                  <a:lnTo>
                    <a:pt x="1016" y="27139"/>
                  </a:lnTo>
                  <a:lnTo>
                    <a:pt x="3632" y="26504"/>
                  </a:lnTo>
                  <a:lnTo>
                    <a:pt x="7035" y="40335"/>
                  </a:lnTo>
                  <a:lnTo>
                    <a:pt x="4419" y="40970"/>
                  </a:lnTo>
                  <a:lnTo>
                    <a:pt x="5435" y="45072"/>
                  </a:lnTo>
                  <a:lnTo>
                    <a:pt x="8051" y="44437"/>
                  </a:lnTo>
                  <a:lnTo>
                    <a:pt x="9436" y="50050"/>
                  </a:lnTo>
                  <a:lnTo>
                    <a:pt x="14871" y="48717"/>
                  </a:lnTo>
                  <a:lnTo>
                    <a:pt x="13474" y="43091"/>
                  </a:lnTo>
                  <a:lnTo>
                    <a:pt x="18897" y="41757"/>
                  </a:lnTo>
                  <a:lnTo>
                    <a:pt x="20294" y="47383"/>
                  </a:lnTo>
                  <a:lnTo>
                    <a:pt x="25730" y="46050"/>
                  </a:lnTo>
                  <a:lnTo>
                    <a:pt x="24333" y="40424"/>
                  </a:lnTo>
                  <a:lnTo>
                    <a:pt x="29768" y="39090"/>
                  </a:lnTo>
                  <a:lnTo>
                    <a:pt x="31153" y="44704"/>
                  </a:lnTo>
                  <a:lnTo>
                    <a:pt x="36588" y="43370"/>
                  </a:lnTo>
                  <a:lnTo>
                    <a:pt x="35204" y="37744"/>
                  </a:lnTo>
                  <a:lnTo>
                    <a:pt x="40614" y="36410"/>
                  </a:lnTo>
                  <a:lnTo>
                    <a:pt x="42011" y="42037"/>
                  </a:lnTo>
                  <a:lnTo>
                    <a:pt x="47447" y="40703"/>
                  </a:lnTo>
                  <a:lnTo>
                    <a:pt x="46050" y="35077"/>
                  </a:lnTo>
                  <a:lnTo>
                    <a:pt x="51498" y="33743"/>
                  </a:lnTo>
                  <a:lnTo>
                    <a:pt x="52882" y="39357"/>
                  </a:lnTo>
                  <a:lnTo>
                    <a:pt x="58318" y="38023"/>
                  </a:lnTo>
                  <a:lnTo>
                    <a:pt x="56921" y="32397"/>
                  </a:lnTo>
                  <a:lnTo>
                    <a:pt x="62344" y="31064"/>
                  </a:lnTo>
                  <a:lnTo>
                    <a:pt x="63741" y="36690"/>
                  </a:lnTo>
                  <a:lnTo>
                    <a:pt x="69176" y="35356"/>
                  </a:lnTo>
                  <a:lnTo>
                    <a:pt x="67779" y="29730"/>
                  </a:lnTo>
                  <a:lnTo>
                    <a:pt x="73215" y="28397"/>
                  </a:lnTo>
                  <a:lnTo>
                    <a:pt x="74599" y="34010"/>
                  </a:lnTo>
                  <a:lnTo>
                    <a:pt x="80035" y="32677"/>
                  </a:lnTo>
                  <a:lnTo>
                    <a:pt x="78638" y="27051"/>
                  </a:lnTo>
                  <a:lnTo>
                    <a:pt x="81838" y="2626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5913882" y="7370101"/>
              <a:ext cx="81915" cy="38735"/>
            </a:xfrm>
            <a:custGeom>
              <a:avLst/>
              <a:gdLst/>
              <a:ahLst/>
              <a:cxnLst/>
              <a:rect l="l" t="t" r="r" b="b"/>
              <a:pathLst>
                <a:path w="81914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914" h="38734">
                  <a:moveTo>
                    <a:pt x="81292" y="19304"/>
                  </a:moveTo>
                  <a:lnTo>
                    <a:pt x="80962" y="17932"/>
                  </a:lnTo>
                  <a:lnTo>
                    <a:pt x="4432" y="36779"/>
                  </a:lnTo>
                  <a:lnTo>
                    <a:pt x="4762" y="38150"/>
                  </a:lnTo>
                  <a:lnTo>
                    <a:pt x="81292" y="19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990006" y="7345730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4" h="50165">
                  <a:moveTo>
                    <a:pt x="81826" y="26250"/>
                  </a:moveTo>
                  <a:lnTo>
                    <a:pt x="80822" y="22148"/>
                  </a:lnTo>
                  <a:lnTo>
                    <a:pt x="77622" y="22936"/>
                  </a:lnTo>
                  <a:lnTo>
                    <a:pt x="74218" y="9105"/>
                  </a:lnTo>
                  <a:lnTo>
                    <a:pt x="77419" y="8318"/>
                  </a:lnTo>
                  <a:lnTo>
                    <a:pt x="76415" y="4216"/>
                  </a:lnTo>
                  <a:lnTo>
                    <a:pt x="73202" y="5016"/>
                  </a:lnTo>
                  <a:lnTo>
                    <a:pt x="72186" y="838"/>
                  </a:lnTo>
                  <a:lnTo>
                    <a:pt x="72186" y="24282"/>
                  </a:lnTo>
                  <a:lnTo>
                    <a:pt x="66763" y="25615"/>
                  </a:lnTo>
                  <a:lnTo>
                    <a:pt x="63360" y="11785"/>
                  </a:lnTo>
                  <a:lnTo>
                    <a:pt x="68783" y="10452"/>
                  </a:lnTo>
                  <a:lnTo>
                    <a:pt x="72186" y="24282"/>
                  </a:lnTo>
                  <a:lnTo>
                    <a:pt x="72186" y="838"/>
                  </a:lnTo>
                  <a:lnTo>
                    <a:pt x="71983" y="0"/>
                  </a:lnTo>
                  <a:lnTo>
                    <a:pt x="66548" y="1333"/>
                  </a:lnTo>
                  <a:lnTo>
                    <a:pt x="67767" y="6350"/>
                  </a:lnTo>
                  <a:lnTo>
                    <a:pt x="62344" y="7683"/>
                  </a:lnTo>
                  <a:lnTo>
                    <a:pt x="61328" y="3505"/>
                  </a:lnTo>
                  <a:lnTo>
                    <a:pt x="61328" y="26949"/>
                  </a:lnTo>
                  <a:lnTo>
                    <a:pt x="55905" y="28282"/>
                  </a:lnTo>
                  <a:lnTo>
                    <a:pt x="52501" y="14452"/>
                  </a:lnTo>
                  <a:lnTo>
                    <a:pt x="57924" y="13119"/>
                  </a:lnTo>
                  <a:lnTo>
                    <a:pt x="61328" y="26949"/>
                  </a:lnTo>
                  <a:lnTo>
                    <a:pt x="61328" y="3505"/>
                  </a:lnTo>
                  <a:lnTo>
                    <a:pt x="61125" y="2667"/>
                  </a:lnTo>
                  <a:lnTo>
                    <a:pt x="55689" y="4000"/>
                  </a:lnTo>
                  <a:lnTo>
                    <a:pt x="56921" y="9017"/>
                  </a:lnTo>
                  <a:lnTo>
                    <a:pt x="51485" y="10350"/>
                  </a:lnTo>
                  <a:lnTo>
                    <a:pt x="50469" y="6184"/>
                  </a:lnTo>
                  <a:lnTo>
                    <a:pt x="50469" y="29629"/>
                  </a:lnTo>
                  <a:lnTo>
                    <a:pt x="45046" y="30962"/>
                  </a:lnTo>
                  <a:lnTo>
                    <a:pt x="41643" y="17132"/>
                  </a:lnTo>
                  <a:lnTo>
                    <a:pt x="47066" y="15798"/>
                  </a:lnTo>
                  <a:lnTo>
                    <a:pt x="50469" y="29629"/>
                  </a:lnTo>
                  <a:lnTo>
                    <a:pt x="50469" y="6184"/>
                  </a:lnTo>
                  <a:lnTo>
                    <a:pt x="50266" y="5346"/>
                  </a:lnTo>
                  <a:lnTo>
                    <a:pt x="44831" y="6680"/>
                  </a:lnTo>
                  <a:lnTo>
                    <a:pt x="46050" y="11696"/>
                  </a:lnTo>
                  <a:lnTo>
                    <a:pt x="40627" y="13030"/>
                  </a:lnTo>
                  <a:lnTo>
                    <a:pt x="39611" y="8851"/>
                  </a:lnTo>
                  <a:lnTo>
                    <a:pt x="39611" y="32296"/>
                  </a:lnTo>
                  <a:lnTo>
                    <a:pt x="34188" y="33629"/>
                  </a:lnTo>
                  <a:lnTo>
                    <a:pt x="30784" y="19799"/>
                  </a:lnTo>
                  <a:lnTo>
                    <a:pt x="36207" y="18465"/>
                  </a:lnTo>
                  <a:lnTo>
                    <a:pt x="39611" y="32296"/>
                  </a:lnTo>
                  <a:lnTo>
                    <a:pt x="39611" y="8851"/>
                  </a:lnTo>
                  <a:lnTo>
                    <a:pt x="39408" y="8013"/>
                  </a:lnTo>
                  <a:lnTo>
                    <a:pt x="33972" y="9347"/>
                  </a:lnTo>
                  <a:lnTo>
                    <a:pt x="35191" y="14363"/>
                  </a:lnTo>
                  <a:lnTo>
                    <a:pt x="29768" y="15697"/>
                  </a:lnTo>
                  <a:lnTo>
                    <a:pt x="28752" y="11531"/>
                  </a:lnTo>
                  <a:lnTo>
                    <a:pt x="28752" y="34975"/>
                  </a:lnTo>
                  <a:lnTo>
                    <a:pt x="23329" y="36309"/>
                  </a:lnTo>
                  <a:lnTo>
                    <a:pt x="19926" y="22479"/>
                  </a:lnTo>
                  <a:lnTo>
                    <a:pt x="25349" y="21145"/>
                  </a:lnTo>
                  <a:lnTo>
                    <a:pt x="28752" y="34975"/>
                  </a:lnTo>
                  <a:lnTo>
                    <a:pt x="28752" y="11531"/>
                  </a:lnTo>
                  <a:lnTo>
                    <a:pt x="28549" y="10693"/>
                  </a:lnTo>
                  <a:lnTo>
                    <a:pt x="23114" y="12026"/>
                  </a:lnTo>
                  <a:lnTo>
                    <a:pt x="24333" y="17043"/>
                  </a:lnTo>
                  <a:lnTo>
                    <a:pt x="18910" y="18376"/>
                  </a:lnTo>
                  <a:lnTo>
                    <a:pt x="17894" y="14198"/>
                  </a:lnTo>
                  <a:lnTo>
                    <a:pt x="17894" y="37642"/>
                  </a:lnTo>
                  <a:lnTo>
                    <a:pt x="12471" y="38976"/>
                  </a:lnTo>
                  <a:lnTo>
                    <a:pt x="9067" y="25146"/>
                  </a:lnTo>
                  <a:lnTo>
                    <a:pt x="14490" y="23812"/>
                  </a:lnTo>
                  <a:lnTo>
                    <a:pt x="17894" y="37642"/>
                  </a:lnTo>
                  <a:lnTo>
                    <a:pt x="17894" y="14198"/>
                  </a:lnTo>
                  <a:lnTo>
                    <a:pt x="17691" y="13360"/>
                  </a:lnTo>
                  <a:lnTo>
                    <a:pt x="12255" y="14693"/>
                  </a:lnTo>
                  <a:lnTo>
                    <a:pt x="13474" y="19710"/>
                  </a:lnTo>
                  <a:lnTo>
                    <a:pt x="8051" y="21043"/>
                  </a:lnTo>
                  <a:lnTo>
                    <a:pt x="6832" y="16040"/>
                  </a:lnTo>
                  <a:lnTo>
                    <a:pt x="1397" y="17373"/>
                  </a:lnTo>
                  <a:lnTo>
                    <a:pt x="2616" y="22390"/>
                  </a:lnTo>
                  <a:lnTo>
                    <a:pt x="0" y="23025"/>
                  </a:lnTo>
                  <a:lnTo>
                    <a:pt x="1016" y="27127"/>
                  </a:lnTo>
                  <a:lnTo>
                    <a:pt x="3632" y="26492"/>
                  </a:lnTo>
                  <a:lnTo>
                    <a:pt x="7035" y="40309"/>
                  </a:lnTo>
                  <a:lnTo>
                    <a:pt x="4406" y="40957"/>
                  </a:lnTo>
                  <a:lnTo>
                    <a:pt x="5422" y="45059"/>
                  </a:lnTo>
                  <a:lnTo>
                    <a:pt x="8039" y="44424"/>
                  </a:lnTo>
                  <a:lnTo>
                    <a:pt x="9436" y="50050"/>
                  </a:lnTo>
                  <a:lnTo>
                    <a:pt x="14871" y="48717"/>
                  </a:lnTo>
                  <a:lnTo>
                    <a:pt x="13474" y="43078"/>
                  </a:lnTo>
                  <a:lnTo>
                    <a:pt x="18897" y="41744"/>
                  </a:lnTo>
                  <a:lnTo>
                    <a:pt x="20294" y="47371"/>
                  </a:lnTo>
                  <a:lnTo>
                    <a:pt x="25730" y="46037"/>
                  </a:lnTo>
                  <a:lnTo>
                    <a:pt x="24333" y="40411"/>
                  </a:lnTo>
                  <a:lnTo>
                    <a:pt x="29756" y="39077"/>
                  </a:lnTo>
                  <a:lnTo>
                    <a:pt x="31153" y="44704"/>
                  </a:lnTo>
                  <a:lnTo>
                    <a:pt x="36588" y="43370"/>
                  </a:lnTo>
                  <a:lnTo>
                    <a:pt x="35191" y="37731"/>
                  </a:lnTo>
                  <a:lnTo>
                    <a:pt x="40614" y="36398"/>
                  </a:lnTo>
                  <a:lnTo>
                    <a:pt x="42011" y="42024"/>
                  </a:lnTo>
                  <a:lnTo>
                    <a:pt x="47447" y="40690"/>
                  </a:lnTo>
                  <a:lnTo>
                    <a:pt x="46050" y="35064"/>
                  </a:lnTo>
                  <a:lnTo>
                    <a:pt x="51473" y="33731"/>
                  </a:lnTo>
                  <a:lnTo>
                    <a:pt x="52870" y="39357"/>
                  </a:lnTo>
                  <a:lnTo>
                    <a:pt x="58305" y="38023"/>
                  </a:lnTo>
                  <a:lnTo>
                    <a:pt x="56908" y="32385"/>
                  </a:lnTo>
                  <a:lnTo>
                    <a:pt x="62331" y="31051"/>
                  </a:lnTo>
                  <a:lnTo>
                    <a:pt x="63728" y="36677"/>
                  </a:lnTo>
                  <a:lnTo>
                    <a:pt x="69164" y="35344"/>
                  </a:lnTo>
                  <a:lnTo>
                    <a:pt x="67767" y="29718"/>
                  </a:lnTo>
                  <a:lnTo>
                    <a:pt x="73190" y="28384"/>
                  </a:lnTo>
                  <a:lnTo>
                    <a:pt x="74587" y="34010"/>
                  </a:lnTo>
                  <a:lnTo>
                    <a:pt x="80022" y="32677"/>
                  </a:lnTo>
                  <a:lnTo>
                    <a:pt x="78625" y="27038"/>
                  </a:lnTo>
                  <a:lnTo>
                    <a:pt x="81826" y="2625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5990272" y="7351305"/>
              <a:ext cx="81915" cy="38735"/>
            </a:xfrm>
            <a:custGeom>
              <a:avLst/>
              <a:gdLst/>
              <a:ahLst/>
              <a:cxnLst/>
              <a:rect l="l" t="t" r="r" b="b"/>
              <a:pathLst>
                <a:path w="81914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914" h="38734">
                  <a:moveTo>
                    <a:pt x="81292" y="19291"/>
                  </a:moveTo>
                  <a:lnTo>
                    <a:pt x="80962" y="17919"/>
                  </a:lnTo>
                  <a:lnTo>
                    <a:pt x="4432" y="36766"/>
                  </a:lnTo>
                  <a:lnTo>
                    <a:pt x="4762" y="38138"/>
                  </a:lnTo>
                  <a:lnTo>
                    <a:pt x="81292" y="192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6066396" y="7326934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4" h="50165">
                  <a:moveTo>
                    <a:pt x="81826" y="26250"/>
                  </a:moveTo>
                  <a:lnTo>
                    <a:pt x="80822" y="22148"/>
                  </a:lnTo>
                  <a:lnTo>
                    <a:pt x="77622" y="22936"/>
                  </a:lnTo>
                  <a:lnTo>
                    <a:pt x="74218" y="9105"/>
                  </a:lnTo>
                  <a:lnTo>
                    <a:pt x="77419" y="8318"/>
                  </a:lnTo>
                  <a:lnTo>
                    <a:pt x="76415" y="4216"/>
                  </a:lnTo>
                  <a:lnTo>
                    <a:pt x="73202" y="5016"/>
                  </a:lnTo>
                  <a:lnTo>
                    <a:pt x="72186" y="838"/>
                  </a:lnTo>
                  <a:lnTo>
                    <a:pt x="72186" y="24282"/>
                  </a:lnTo>
                  <a:lnTo>
                    <a:pt x="66763" y="25615"/>
                  </a:lnTo>
                  <a:lnTo>
                    <a:pt x="63360" y="11785"/>
                  </a:lnTo>
                  <a:lnTo>
                    <a:pt x="68783" y="10452"/>
                  </a:lnTo>
                  <a:lnTo>
                    <a:pt x="72186" y="24282"/>
                  </a:lnTo>
                  <a:lnTo>
                    <a:pt x="72186" y="838"/>
                  </a:lnTo>
                  <a:lnTo>
                    <a:pt x="71983" y="0"/>
                  </a:lnTo>
                  <a:lnTo>
                    <a:pt x="66548" y="1333"/>
                  </a:lnTo>
                  <a:lnTo>
                    <a:pt x="67767" y="6350"/>
                  </a:lnTo>
                  <a:lnTo>
                    <a:pt x="62344" y="7683"/>
                  </a:lnTo>
                  <a:lnTo>
                    <a:pt x="61328" y="3505"/>
                  </a:lnTo>
                  <a:lnTo>
                    <a:pt x="61328" y="26949"/>
                  </a:lnTo>
                  <a:lnTo>
                    <a:pt x="55905" y="28282"/>
                  </a:lnTo>
                  <a:lnTo>
                    <a:pt x="52501" y="14452"/>
                  </a:lnTo>
                  <a:lnTo>
                    <a:pt x="57924" y="13119"/>
                  </a:lnTo>
                  <a:lnTo>
                    <a:pt x="61328" y="26949"/>
                  </a:lnTo>
                  <a:lnTo>
                    <a:pt x="61328" y="3505"/>
                  </a:lnTo>
                  <a:lnTo>
                    <a:pt x="61125" y="2667"/>
                  </a:lnTo>
                  <a:lnTo>
                    <a:pt x="55689" y="4000"/>
                  </a:lnTo>
                  <a:lnTo>
                    <a:pt x="56921" y="9017"/>
                  </a:lnTo>
                  <a:lnTo>
                    <a:pt x="51498" y="10350"/>
                  </a:lnTo>
                  <a:lnTo>
                    <a:pt x="50469" y="6172"/>
                  </a:lnTo>
                  <a:lnTo>
                    <a:pt x="50469" y="29629"/>
                  </a:lnTo>
                  <a:lnTo>
                    <a:pt x="45034" y="30962"/>
                  </a:lnTo>
                  <a:lnTo>
                    <a:pt x="41630" y="17132"/>
                  </a:lnTo>
                  <a:lnTo>
                    <a:pt x="47066" y="15798"/>
                  </a:lnTo>
                  <a:lnTo>
                    <a:pt x="50469" y="29629"/>
                  </a:lnTo>
                  <a:lnTo>
                    <a:pt x="50469" y="6172"/>
                  </a:lnTo>
                  <a:lnTo>
                    <a:pt x="50266" y="5334"/>
                  </a:lnTo>
                  <a:lnTo>
                    <a:pt x="44831" y="6667"/>
                  </a:lnTo>
                  <a:lnTo>
                    <a:pt x="46062" y="11696"/>
                  </a:lnTo>
                  <a:lnTo>
                    <a:pt x="40614" y="13030"/>
                  </a:lnTo>
                  <a:lnTo>
                    <a:pt x="39598" y="8851"/>
                  </a:lnTo>
                  <a:lnTo>
                    <a:pt x="39598" y="32296"/>
                  </a:lnTo>
                  <a:lnTo>
                    <a:pt x="34188" y="33629"/>
                  </a:lnTo>
                  <a:lnTo>
                    <a:pt x="30784" y="19799"/>
                  </a:lnTo>
                  <a:lnTo>
                    <a:pt x="36195" y="18465"/>
                  </a:lnTo>
                  <a:lnTo>
                    <a:pt x="39598" y="32296"/>
                  </a:lnTo>
                  <a:lnTo>
                    <a:pt x="39598" y="8851"/>
                  </a:lnTo>
                  <a:lnTo>
                    <a:pt x="39395" y="8013"/>
                  </a:lnTo>
                  <a:lnTo>
                    <a:pt x="33959" y="9347"/>
                  </a:lnTo>
                  <a:lnTo>
                    <a:pt x="35191" y="14363"/>
                  </a:lnTo>
                  <a:lnTo>
                    <a:pt x="29781" y="15697"/>
                  </a:lnTo>
                  <a:lnTo>
                    <a:pt x="28752" y="11518"/>
                  </a:lnTo>
                  <a:lnTo>
                    <a:pt x="28752" y="34975"/>
                  </a:lnTo>
                  <a:lnTo>
                    <a:pt x="23317" y="36309"/>
                  </a:lnTo>
                  <a:lnTo>
                    <a:pt x="19913" y="22479"/>
                  </a:lnTo>
                  <a:lnTo>
                    <a:pt x="25349" y="21145"/>
                  </a:lnTo>
                  <a:lnTo>
                    <a:pt x="28752" y="34975"/>
                  </a:lnTo>
                  <a:lnTo>
                    <a:pt x="28752" y="11518"/>
                  </a:lnTo>
                  <a:lnTo>
                    <a:pt x="28549" y="10680"/>
                  </a:lnTo>
                  <a:lnTo>
                    <a:pt x="23114" y="12014"/>
                  </a:lnTo>
                  <a:lnTo>
                    <a:pt x="24345" y="17043"/>
                  </a:lnTo>
                  <a:lnTo>
                    <a:pt x="18897" y="18376"/>
                  </a:lnTo>
                  <a:lnTo>
                    <a:pt x="17881" y="14198"/>
                  </a:lnTo>
                  <a:lnTo>
                    <a:pt x="17881" y="37642"/>
                  </a:lnTo>
                  <a:lnTo>
                    <a:pt x="12458" y="38976"/>
                  </a:lnTo>
                  <a:lnTo>
                    <a:pt x="9055" y="25158"/>
                  </a:lnTo>
                  <a:lnTo>
                    <a:pt x="14478" y="23812"/>
                  </a:lnTo>
                  <a:lnTo>
                    <a:pt x="17881" y="37642"/>
                  </a:lnTo>
                  <a:lnTo>
                    <a:pt x="17881" y="14198"/>
                  </a:lnTo>
                  <a:lnTo>
                    <a:pt x="17678" y="13360"/>
                  </a:lnTo>
                  <a:lnTo>
                    <a:pt x="12242" y="14693"/>
                  </a:lnTo>
                  <a:lnTo>
                    <a:pt x="13474" y="19710"/>
                  </a:lnTo>
                  <a:lnTo>
                    <a:pt x="8051" y="21043"/>
                  </a:lnTo>
                  <a:lnTo>
                    <a:pt x="6819" y="16027"/>
                  </a:lnTo>
                  <a:lnTo>
                    <a:pt x="1384" y="17360"/>
                  </a:lnTo>
                  <a:lnTo>
                    <a:pt x="2616" y="22390"/>
                  </a:lnTo>
                  <a:lnTo>
                    <a:pt x="0" y="23025"/>
                  </a:lnTo>
                  <a:lnTo>
                    <a:pt x="1016" y="27127"/>
                  </a:lnTo>
                  <a:lnTo>
                    <a:pt x="3619" y="26492"/>
                  </a:lnTo>
                  <a:lnTo>
                    <a:pt x="7023" y="40322"/>
                  </a:lnTo>
                  <a:lnTo>
                    <a:pt x="4406" y="40957"/>
                  </a:lnTo>
                  <a:lnTo>
                    <a:pt x="5422" y="45059"/>
                  </a:lnTo>
                  <a:lnTo>
                    <a:pt x="8039" y="44424"/>
                  </a:lnTo>
                  <a:lnTo>
                    <a:pt x="9423" y="50038"/>
                  </a:lnTo>
                  <a:lnTo>
                    <a:pt x="14859" y="48704"/>
                  </a:lnTo>
                  <a:lnTo>
                    <a:pt x="13462" y="43078"/>
                  </a:lnTo>
                  <a:lnTo>
                    <a:pt x="18884" y="41744"/>
                  </a:lnTo>
                  <a:lnTo>
                    <a:pt x="20281" y="47371"/>
                  </a:lnTo>
                  <a:lnTo>
                    <a:pt x="25717" y="46037"/>
                  </a:lnTo>
                  <a:lnTo>
                    <a:pt x="24320" y="40411"/>
                  </a:lnTo>
                  <a:lnTo>
                    <a:pt x="29768" y="39077"/>
                  </a:lnTo>
                  <a:lnTo>
                    <a:pt x="31153" y="44691"/>
                  </a:lnTo>
                  <a:lnTo>
                    <a:pt x="36588" y="43357"/>
                  </a:lnTo>
                  <a:lnTo>
                    <a:pt x="35191" y="37731"/>
                  </a:lnTo>
                  <a:lnTo>
                    <a:pt x="40601" y="36398"/>
                  </a:lnTo>
                  <a:lnTo>
                    <a:pt x="41998" y="42024"/>
                  </a:lnTo>
                  <a:lnTo>
                    <a:pt x="47434" y="40690"/>
                  </a:lnTo>
                  <a:lnTo>
                    <a:pt x="46037" y="35064"/>
                  </a:lnTo>
                  <a:lnTo>
                    <a:pt x="51485" y="33731"/>
                  </a:lnTo>
                  <a:lnTo>
                    <a:pt x="52870" y="39344"/>
                  </a:lnTo>
                  <a:lnTo>
                    <a:pt x="58305" y="38011"/>
                  </a:lnTo>
                  <a:lnTo>
                    <a:pt x="56908" y="32385"/>
                  </a:lnTo>
                  <a:lnTo>
                    <a:pt x="62331" y="31051"/>
                  </a:lnTo>
                  <a:lnTo>
                    <a:pt x="63728" y="36677"/>
                  </a:lnTo>
                  <a:lnTo>
                    <a:pt x="69164" y="35344"/>
                  </a:lnTo>
                  <a:lnTo>
                    <a:pt x="67767" y="29718"/>
                  </a:lnTo>
                  <a:lnTo>
                    <a:pt x="73190" y="28384"/>
                  </a:lnTo>
                  <a:lnTo>
                    <a:pt x="74587" y="34010"/>
                  </a:lnTo>
                  <a:lnTo>
                    <a:pt x="80022" y="32677"/>
                  </a:lnTo>
                  <a:lnTo>
                    <a:pt x="78625" y="27038"/>
                  </a:lnTo>
                  <a:lnTo>
                    <a:pt x="81826" y="2625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6066663" y="7332496"/>
              <a:ext cx="81280" cy="38735"/>
            </a:xfrm>
            <a:custGeom>
              <a:avLst/>
              <a:gdLst/>
              <a:ahLst/>
              <a:cxnLst/>
              <a:rect l="l" t="t" r="r" b="b"/>
              <a:pathLst>
                <a:path w="81279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279" h="38734">
                  <a:moveTo>
                    <a:pt x="81280" y="19304"/>
                  </a:moveTo>
                  <a:lnTo>
                    <a:pt x="80949" y="17932"/>
                  </a:lnTo>
                  <a:lnTo>
                    <a:pt x="4419" y="36779"/>
                  </a:lnTo>
                  <a:lnTo>
                    <a:pt x="4749" y="38150"/>
                  </a:lnTo>
                  <a:lnTo>
                    <a:pt x="81280" y="19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6142774" y="7308125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4" h="50165">
                  <a:moveTo>
                    <a:pt x="81838" y="26263"/>
                  </a:moveTo>
                  <a:lnTo>
                    <a:pt x="80835" y="22161"/>
                  </a:lnTo>
                  <a:lnTo>
                    <a:pt x="77622" y="22961"/>
                  </a:lnTo>
                  <a:lnTo>
                    <a:pt x="74218" y="9118"/>
                  </a:lnTo>
                  <a:lnTo>
                    <a:pt x="77419" y="8331"/>
                  </a:lnTo>
                  <a:lnTo>
                    <a:pt x="76415" y="4229"/>
                  </a:lnTo>
                  <a:lnTo>
                    <a:pt x="73215" y="5029"/>
                  </a:lnTo>
                  <a:lnTo>
                    <a:pt x="72186" y="838"/>
                  </a:lnTo>
                  <a:lnTo>
                    <a:pt x="72186" y="24295"/>
                  </a:lnTo>
                  <a:lnTo>
                    <a:pt x="66763" y="25628"/>
                  </a:lnTo>
                  <a:lnTo>
                    <a:pt x="63360" y="11798"/>
                  </a:lnTo>
                  <a:lnTo>
                    <a:pt x="68783" y="10464"/>
                  </a:lnTo>
                  <a:lnTo>
                    <a:pt x="72186" y="24295"/>
                  </a:lnTo>
                  <a:lnTo>
                    <a:pt x="72186" y="838"/>
                  </a:lnTo>
                  <a:lnTo>
                    <a:pt x="71983" y="0"/>
                  </a:lnTo>
                  <a:lnTo>
                    <a:pt x="66548" y="1333"/>
                  </a:lnTo>
                  <a:lnTo>
                    <a:pt x="67779" y="6362"/>
                  </a:lnTo>
                  <a:lnTo>
                    <a:pt x="62357" y="7696"/>
                  </a:lnTo>
                  <a:lnTo>
                    <a:pt x="61328" y="3505"/>
                  </a:lnTo>
                  <a:lnTo>
                    <a:pt x="61328" y="26962"/>
                  </a:lnTo>
                  <a:lnTo>
                    <a:pt x="55905" y="28308"/>
                  </a:lnTo>
                  <a:lnTo>
                    <a:pt x="52501" y="14465"/>
                  </a:lnTo>
                  <a:lnTo>
                    <a:pt x="57924" y="13131"/>
                  </a:lnTo>
                  <a:lnTo>
                    <a:pt x="61328" y="26962"/>
                  </a:lnTo>
                  <a:lnTo>
                    <a:pt x="61328" y="3505"/>
                  </a:lnTo>
                  <a:lnTo>
                    <a:pt x="61125" y="2667"/>
                  </a:lnTo>
                  <a:lnTo>
                    <a:pt x="55689" y="4000"/>
                  </a:lnTo>
                  <a:lnTo>
                    <a:pt x="56921" y="9029"/>
                  </a:lnTo>
                  <a:lnTo>
                    <a:pt x="51485" y="10363"/>
                  </a:lnTo>
                  <a:lnTo>
                    <a:pt x="50469" y="6184"/>
                  </a:lnTo>
                  <a:lnTo>
                    <a:pt x="50469" y="29641"/>
                  </a:lnTo>
                  <a:lnTo>
                    <a:pt x="45046" y="30975"/>
                  </a:lnTo>
                  <a:lnTo>
                    <a:pt x="41643" y="17145"/>
                  </a:lnTo>
                  <a:lnTo>
                    <a:pt x="47066" y="15811"/>
                  </a:lnTo>
                  <a:lnTo>
                    <a:pt x="50469" y="29641"/>
                  </a:lnTo>
                  <a:lnTo>
                    <a:pt x="50469" y="6184"/>
                  </a:lnTo>
                  <a:lnTo>
                    <a:pt x="50266" y="5346"/>
                  </a:lnTo>
                  <a:lnTo>
                    <a:pt x="44831" y="6680"/>
                  </a:lnTo>
                  <a:lnTo>
                    <a:pt x="46062" y="11709"/>
                  </a:lnTo>
                  <a:lnTo>
                    <a:pt x="40627" y="13042"/>
                  </a:lnTo>
                  <a:lnTo>
                    <a:pt x="39611" y="8864"/>
                  </a:lnTo>
                  <a:lnTo>
                    <a:pt x="39611" y="32308"/>
                  </a:lnTo>
                  <a:lnTo>
                    <a:pt x="34188" y="33642"/>
                  </a:lnTo>
                  <a:lnTo>
                    <a:pt x="30784" y="19812"/>
                  </a:lnTo>
                  <a:lnTo>
                    <a:pt x="36207" y="18478"/>
                  </a:lnTo>
                  <a:lnTo>
                    <a:pt x="39611" y="32308"/>
                  </a:lnTo>
                  <a:lnTo>
                    <a:pt x="39611" y="8864"/>
                  </a:lnTo>
                  <a:lnTo>
                    <a:pt x="39408" y="8026"/>
                  </a:lnTo>
                  <a:lnTo>
                    <a:pt x="33972" y="9359"/>
                  </a:lnTo>
                  <a:lnTo>
                    <a:pt x="35191" y="14376"/>
                  </a:lnTo>
                  <a:lnTo>
                    <a:pt x="29781" y="15709"/>
                  </a:lnTo>
                  <a:lnTo>
                    <a:pt x="28752" y="11531"/>
                  </a:lnTo>
                  <a:lnTo>
                    <a:pt x="28752" y="34988"/>
                  </a:lnTo>
                  <a:lnTo>
                    <a:pt x="23329" y="36322"/>
                  </a:lnTo>
                  <a:lnTo>
                    <a:pt x="19926" y="22491"/>
                  </a:lnTo>
                  <a:lnTo>
                    <a:pt x="25349" y="21158"/>
                  </a:lnTo>
                  <a:lnTo>
                    <a:pt x="28752" y="34988"/>
                  </a:lnTo>
                  <a:lnTo>
                    <a:pt x="28752" y="11531"/>
                  </a:lnTo>
                  <a:lnTo>
                    <a:pt x="28549" y="10693"/>
                  </a:lnTo>
                  <a:lnTo>
                    <a:pt x="23114" y="12026"/>
                  </a:lnTo>
                  <a:lnTo>
                    <a:pt x="24345" y="17056"/>
                  </a:lnTo>
                  <a:lnTo>
                    <a:pt x="18910" y="18389"/>
                  </a:lnTo>
                  <a:lnTo>
                    <a:pt x="17894" y="14211"/>
                  </a:lnTo>
                  <a:lnTo>
                    <a:pt x="17894" y="37655"/>
                  </a:lnTo>
                  <a:lnTo>
                    <a:pt x="12471" y="38989"/>
                  </a:lnTo>
                  <a:lnTo>
                    <a:pt x="9067" y="25158"/>
                  </a:lnTo>
                  <a:lnTo>
                    <a:pt x="14490" y="23825"/>
                  </a:lnTo>
                  <a:lnTo>
                    <a:pt x="17894" y="37655"/>
                  </a:lnTo>
                  <a:lnTo>
                    <a:pt x="17894" y="14211"/>
                  </a:lnTo>
                  <a:lnTo>
                    <a:pt x="17691" y="13373"/>
                  </a:lnTo>
                  <a:lnTo>
                    <a:pt x="12255" y="14706"/>
                  </a:lnTo>
                  <a:lnTo>
                    <a:pt x="13474" y="19723"/>
                  </a:lnTo>
                  <a:lnTo>
                    <a:pt x="8051" y="21056"/>
                  </a:lnTo>
                  <a:lnTo>
                    <a:pt x="6832" y="16040"/>
                  </a:lnTo>
                  <a:lnTo>
                    <a:pt x="1397" y="17373"/>
                  </a:lnTo>
                  <a:lnTo>
                    <a:pt x="2628" y="22402"/>
                  </a:lnTo>
                  <a:lnTo>
                    <a:pt x="0" y="23037"/>
                  </a:lnTo>
                  <a:lnTo>
                    <a:pt x="1016" y="27139"/>
                  </a:lnTo>
                  <a:lnTo>
                    <a:pt x="3632" y="26504"/>
                  </a:lnTo>
                  <a:lnTo>
                    <a:pt x="7035" y="40335"/>
                  </a:lnTo>
                  <a:lnTo>
                    <a:pt x="4419" y="40970"/>
                  </a:lnTo>
                  <a:lnTo>
                    <a:pt x="5435" y="45072"/>
                  </a:lnTo>
                  <a:lnTo>
                    <a:pt x="8051" y="44437"/>
                  </a:lnTo>
                  <a:lnTo>
                    <a:pt x="9436" y="50050"/>
                  </a:lnTo>
                  <a:lnTo>
                    <a:pt x="14871" y="48717"/>
                  </a:lnTo>
                  <a:lnTo>
                    <a:pt x="13474" y="43091"/>
                  </a:lnTo>
                  <a:lnTo>
                    <a:pt x="18897" y="41757"/>
                  </a:lnTo>
                  <a:lnTo>
                    <a:pt x="20294" y="47383"/>
                  </a:lnTo>
                  <a:lnTo>
                    <a:pt x="25730" y="46050"/>
                  </a:lnTo>
                  <a:lnTo>
                    <a:pt x="24333" y="40424"/>
                  </a:lnTo>
                  <a:lnTo>
                    <a:pt x="29768" y="39090"/>
                  </a:lnTo>
                  <a:lnTo>
                    <a:pt x="31153" y="44704"/>
                  </a:lnTo>
                  <a:lnTo>
                    <a:pt x="36588" y="43370"/>
                  </a:lnTo>
                  <a:lnTo>
                    <a:pt x="35204" y="37744"/>
                  </a:lnTo>
                  <a:lnTo>
                    <a:pt x="40614" y="36410"/>
                  </a:lnTo>
                  <a:lnTo>
                    <a:pt x="42011" y="42037"/>
                  </a:lnTo>
                  <a:lnTo>
                    <a:pt x="47447" y="40703"/>
                  </a:lnTo>
                  <a:lnTo>
                    <a:pt x="46050" y="35077"/>
                  </a:lnTo>
                  <a:lnTo>
                    <a:pt x="51485" y="33743"/>
                  </a:lnTo>
                  <a:lnTo>
                    <a:pt x="52870" y="39357"/>
                  </a:lnTo>
                  <a:lnTo>
                    <a:pt x="58305" y="38023"/>
                  </a:lnTo>
                  <a:lnTo>
                    <a:pt x="56921" y="32397"/>
                  </a:lnTo>
                  <a:lnTo>
                    <a:pt x="62344" y="31064"/>
                  </a:lnTo>
                  <a:lnTo>
                    <a:pt x="63728" y="36677"/>
                  </a:lnTo>
                  <a:lnTo>
                    <a:pt x="69164" y="35344"/>
                  </a:lnTo>
                  <a:lnTo>
                    <a:pt x="67779" y="29730"/>
                  </a:lnTo>
                  <a:lnTo>
                    <a:pt x="73202" y="28397"/>
                  </a:lnTo>
                  <a:lnTo>
                    <a:pt x="74587" y="34010"/>
                  </a:lnTo>
                  <a:lnTo>
                    <a:pt x="80022" y="32677"/>
                  </a:lnTo>
                  <a:lnTo>
                    <a:pt x="78638" y="27063"/>
                  </a:lnTo>
                  <a:lnTo>
                    <a:pt x="81838" y="2626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6143041" y="7313701"/>
              <a:ext cx="81915" cy="38735"/>
            </a:xfrm>
            <a:custGeom>
              <a:avLst/>
              <a:gdLst/>
              <a:ahLst/>
              <a:cxnLst/>
              <a:rect l="l" t="t" r="r" b="b"/>
              <a:pathLst>
                <a:path w="81914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914" h="38734">
                  <a:moveTo>
                    <a:pt x="81292" y="19304"/>
                  </a:moveTo>
                  <a:lnTo>
                    <a:pt x="80962" y="17932"/>
                  </a:lnTo>
                  <a:lnTo>
                    <a:pt x="4432" y="36779"/>
                  </a:lnTo>
                  <a:lnTo>
                    <a:pt x="4762" y="38150"/>
                  </a:lnTo>
                  <a:lnTo>
                    <a:pt x="81292" y="19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6219164" y="7289329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4" h="50165">
                  <a:moveTo>
                    <a:pt x="81826" y="26250"/>
                  </a:moveTo>
                  <a:lnTo>
                    <a:pt x="80822" y="22148"/>
                  </a:lnTo>
                  <a:lnTo>
                    <a:pt x="77622" y="22936"/>
                  </a:lnTo>
                  <a:lnTo>
                    <a:pt x="74218" y="9105"/>
                  </a:lnTo>
                  <a:lnTo>
                    <a:pt x="77419" y="8318"/>
                  </a:lnTo>
                  <a:lnTo>
                    <a:pt x="76415" y="4216"/>
                  </a:lnTo>
                  <a:lnTo>
                    <a:pt x="73202" y="5016"/>
                  </a:lnTo>
                  <a:lnTo>
                    <a:pt x="72186" y="838"/>
                  </a:lnTo>
                  <a:lnTo>
                    <a:pt x="72186" y="24282"/>
                  </a:lnTo>
                  <a:lnTo>
                    <a:pt x="66763" y="25615"/>
                  </a:lnTo>
                  <a:lnTo>
                    <a:pt x="63360" y="11785"/>
                  </a:lnTo>
                  <a:lnTo>
                    <a:pt x="68783" y="10452"/>
                  </a:lnTo>
                  <a:lnTo>
                    <a:pt x="72186" y="24282"/>
                  </a:lnTo>
                  <a:lnTo>
                    <a:pt x="72186" y="838"/>
                  </a:lnTo>
                  <a:lnTo>
                    <a:pt x="71983" y="0"/>
                  </a:lnTo>
                  <a:lnTo>
                    <a:pt x="66548" y="1333"/>
                  </a:lnTo>
                  <a:lnTo>
                    <a:pt x="67767" y="6350"/>
                  </a:lnTo>
                  <a:lnTo>
                    <a:pt x="62344" y="7683"/>
                  </a:lnTo>
                  <a:lnTo>
                    <a:pt x="61328" y="3505"/>
                  </a:lnTo>
                  <a:lnTo>
                    <a:pt x="61328" y="26949"/>
                  </a:lnTo>
                  <a:lnTo>
                    <a:pt x="55905" y="28282"/>
                  </a:lnTo>
                  <a:lnTo>
                    <a:pt x="52501" y="14452"/>
                  </a:lnTo>
                  <a:lnTo>
                    <a:pt x="57924" y="13119"/>
                  </a:lnTo>
                  <a:lnTo>
                    <a:pt x="61328" y="26949"/>
                  </a:lnTo>
                  <a:lnTo>
                    <a:pt x="61328" y="3505"/>
                  </a:lnTo>
                  <a:lnTo>
                    <a:pt x="61125" y="2667"/>
                  </a:lnTo>
                  <a:lnTo>
                    <a:pt x="55689" y="4000"/>
                  </a:lnTo>
                  <a:lnTo>
                    <a:pt x="56921" y="9017"/>
                  </a:lnTo>
                  <a:lnTo>
                    <a:pt x="51485" y="10350"/>
                  </a:lnTo>
                  <a:lnTo>
                    <a:pt x="50469" y="6184"/>
                  </a:lnTo>
                  <a:lnTo>
                    <a:pt x="50469" y="29629"/>
                  </a:lnTo>
                  <a:lnTo>
                    <a:pt x="45034" y="30962"/>
                  </a:lnTo>
                  <a:lnTo>
                    <a:pt x="41630" y="17132"/>
                  </a:lnTo>
                  <a:lnTo>
                    <a:pt x="47066" y="15798"/>
                  </a:lnTo>
                  <a:lnTo>
                    <a:pt x="50469" y="29629"/>
                  </a:lnTo>
                  <a:lnTo>
                    <a:pt x="50469" y="6184"/>
                  </a:lnTo>
                  <a:lnTo>
                    <a:pt x="50266" y="5346"/>
                  </a:lnTo>
                  <a:lnTo>
                    <a:pt x="44831" y="6680"/>
                  </a:lnTo>
                  <a:lnTo>
                    <a:pt x="46050" y="11696"/>
                  </a:lnTo>
                  <a:lnTo>
                    <a:pt x="40614" y="13030"/>
                  </a:lnTo>
                  <a:lnTo>
                    <a:pt x="39598" y="8851"/>
                  </a:lnTo>
                  <a:lnTo>
                    <a:pt x="39598" y="32296"/>
                  </a:lnTo>
                  <a:lnTo>
                    <a:pt x="34188" y="33629"/>
                  </a:lnTo>
                  <a:lnTo>
                    <a:pt x="30784" y="19799"/>
                  </a:lnTo>
                  <a:lnTo>
                    <a:pt x="36195" y="18465"/>
                  </a:lnTo>
                  <a:lnTo>
                    <a:pt x="39598" y="32296"/>
                  </a:lnTo>
                  <a:lnTo>
                    <a:pt x="39598" y="8851"/>
                  </a:lnTo>
                  <a:lnTo>
                    <a:pt x="39395" y="8013"/>
                  </a:lnTo>
                  <a:lnTo>
                    <a:pt x="33959" y="9347"/>
                  </a:lnTo>
                  <a:lnTo>
                    <a:pt x="35191" y="14363"/>
                  </a:lnTo>
                  <a:lnTo>
                    <a:pt x="29768" y="15697"/>
                  </a:lnTo>
                  <a:lnTo>
                    <a:pt x="28752" y="11531"/>
                  </a:lnTo>
                  <a:lnTo>
                    <a:pt x="28752" y="34975"/>
                  </a:lnTo>
                  <a:lnTo>
                    <a:pt x="23329" y="36309"/>
                  </a:lnTo>
                  <a:lnTo>
                    <a:pt x="19926" y="22479"/>
                  </a:lnTo>
                  <a:lnTo>
                    <a:pt x="25349" y="21145"/>
                  </a:lnTo>
                  <a:lnTo>
                    <a:pt x="28752" y="34975"/>
                  </a:lnTo>
                  <a:lnTo>
                    <a:pt x="28752" y="11531"/>
                  </a:lnTo>
                  <a:lnTo>
                    <a:pt x="28549" y="10693"/>
                  </a:lnTo>
                  <a:lnTo>
                    <a:pt x="23114" y="12026"/>
                  </a:lnTo>
                  <a:lnTo>
                    <a:pt x="24333" y="17043"/>
                  </a:lnTo>
                  <a:lnTo>
                    <a:pt x="18910" y="18376"/>
                  </a:lnTo>
                  <a:lnTo>
                    <a:pt x="17894" y="14198"/>
                  </a:lnTo>
                  <a:lnTo>
                    <a:pt x="17894" y="37642"/>
                  </a:lnTo>
                  <a:lnTo>
                    <a:pt x="12458" y="38976"/>
                  </a:lnTo>
                  <a:lnTo>
                    <a:pt x="9055" y="25158"/>
                  </a:lnTo>
                  <a:lnTo>
                    <a:pt x="14490" y="23812"/>
                  </a:lnTo>
                  <a:lnTo>
                    <a:pt x="17894" y="37642"/>
                  </a:lnTo>
                  <a:lnTo>
                    <a:pt x="17894" y="14198"/>
                  </a:lnTo>
                  <a:lnTo>
                    <a:pt x="17691" y="13360"/>
                  </a:lnTo>
                  <a:lnTo>
                    <a:pt x="12255" y="14693"/>
                  </a:lnTo>
                  <a:lnTo>
                    <a:pt x="13474" y="19710"/>
                  </a:lnTo>
                  <a:lnTo>
                    <a:pt x="8039" y="21043"/>
                  </a:lnTo>
                  <a:lnTo>
                    <a:pt x="6819" y="16040"/>
                  </a:lnTo>
                  <a:lnTo>
                    <a:pt x="1384" y="17373"/>
                  </a:lnTo>
                  <a:lnTo>
                    <a:pt x="2603" y="22390"/>
                  </a:lnTo>
                  <a:lnTo>
                    <a:pt x="0" y="23025"/>
                  </a:lnTo>
                  <a:lnTo>
                    <a:pt x="1016" y="27127"/>
                  </a:lnTo>
                  <a:lnTo>
                    <a:pt x="3619" y="26492"/>
                  </a:lnTo>
                  <a:lnTo>
                    <a:pt x="7023" y="40322"/>
                  </a:lnTo>
                  <a:lnTo>
                    <a:pt x="4406" y="40957"/>
                  </a:lnTo>
                  <a:lnTo>
                    <a:pt x="5422" y="45059"/>
                  </a:lnTo>
                  <a:lnTo>
                    <a:pt x="8026" y="44424"/>
                  </a:lnTo>
                  <a:lnTo>
                    <a:pt x="9423" y="50050"/>
                  </a:lnTo>
                  <a:lnTo>
                    <a:pt x="14859" y="48717"/>
                  </a:lnTo>
                  <a:lnTo>
                    <a:pt x="13462" y="43078"/>
                  </a:lnTo>
                  <a:lnTo>
                    <a:pt x="18897" y="41744"/>
                  </a:lnTo>
                  <a:lnTo>
                    <a:pt x="20294" y="47371"/>
                  </a:lnTo>
                  <a:lnTo>
                    <a:pt x="25730" y="46037"/>
                  </a:lnTo>
                  <a:lnTo>
                    <a:pt x="24333" y="40411"/>
                  </a:lnTo>
                  <a:lnTo>
                    <a:pt x="29756" y="39077"/>
                  </a:lnTo>
                  <a:lnTo>
                    <a:pt x="31153" y="44704"/>
                  </a:lnTo>
                  <a:lnTo>
                    <a:pt x="36588" y="43370"/>
                  </a:lnTo>
                  <a:lnTo>
                    <a:pt x="35191" y="37731"/>
                  </a:lnTo>
                  <a:lnTo>
                    <a:pt x="40601" y="36398"/>
                  </a:lnTo>
                  <a:lnTo>
                    <a:pt x="41998" y="42024"/>
                  </a:lnTo>
                  <a:lnTo>
                    <a:pt x="47434" y="40690"/>
                  </a:lnTo>
                  <a:lnTo>
                    <a:pt x="46037" y="35064"/>
                  </a:lnTo>
                  <a:lnTo>
                    <a:pt x="51473" y="33731"/>
                  </a:lnTo>
                  <a:lnTo>
                    <a:pt x="52870" y="39357"/>
                  </a:lnTo>
                  <a:lnTo>
                    <a:pt x="58305" y="38023"/>
                  </a:lnTo>
                  <a:lnTo>
                    <a:pt x="56908" y="32385"/>
                  </a:lnTo>
                  <a:lnTo>
                    <a:pt x="62331" y="31051"/>
                  </a:lnTo>
                  <a:lnTo>
                    <a:pt x="63728" y="36677"/>
                  </a:lnTo>
                  <a:lnTo>
                    <a:pt x="69164" y="35344"/>
                  </a:lnTo>
                  <a:lnTo>
                    <a:pt x="67767" y="29718"/>
                  </a:lnTo>
                  <a:lnTo>
                    <a:pt x="73190" y="28384"/>
                  </a:lnTo>
                  <a:lnTo>
                    <a:pt x="74587" y="34010"/>
                  </a:lnTo>
                  <a:lnTo>
                    <a:pt x="80022" y="32677"/>
                  </a:lnTo>
                  <a:lnTo>
                    <a:pt x="78625" y="27038"/>
                  </a:lnTo>
                  <a:lnTo>
                    <a:pt x="81826" y="2625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6219431" y="7294892"/>
              <a:ext cx="81280" cy="38735"/>
            </a:xfrm>
            <a:custGeom>
              <a:avLst/>
              <a:gdLst/>
              <a:ahLst/>
              <a:cxnLst/>
              <a:rect l="l" t="t" r="r" b="b"/>
              <a:pathLst>
                <a:path w="81279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279" h="38734">
                  <a:moveTo>
                    <a:pt x="81280" y="19304"/>
                  </a:moveTo>
                  <a:lnTo>
                    <a:pt x="80949" y="17932"/>
                  </a:lnTo>
                  <a:lnTo>
                    <a:pt x="4419" y="36779"/>
                  </a:lnTo>
                  <a:lnTo>
                    <a:pt x="4749" y="38150"/>
                  </a:lnTo>
                  <a:lnTo>
                    <a:pt x="81280" y="19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6295542" y="7270521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4" h="50165">
                  <a:moveTo>
                    <a:pt x="81838" y="26263"/>
                  </a:moveTo>
                  <a:lnTo>
                    <a:pt x="80835" y="22161"/>
                  </a:lnTo>
                  <a:lnTo>
                    <a:pt x="77622" y="22961"/>
                  </a:lnTo>
                  <a:lnTo>
                    <a:pt x="74218" y="9118"/>
                  </a:lnTo>
                  <a:lnTo>
                    <a:pt x="77419" y="8331"/>
                  </a:lnTo>
                  <a:lnTo>
                    <a:pt x="76415" y="4229"/>
                  </a:lnTo>
                  <a:lnTo>
                    <a:pt x="73215" y="5029"/>
                  </a:lnTo>
                  <a:lnTo>
                    <a:pt x="72186" y="838"/>
                  </a:lnTo>
                  <a:lnTo>
                    <a:pt x="72186" y="24295"/>
                  </a:lnTo>
                  <a:lnTo>
                    <a:pt x="66763" y="25628"/>
                  </a:lnTo>
                  <a:lnTo>
                    <a:pt x="63360" y="11798"/>
                  </a:lnTo>
                  <a:lnTo>
                    <a:pt x="68783" y="10464"/>
                  </a:lnTo>
                  <a:lnTo>
                    <a:pt x="72186" y="24295"/>
                  </a:lnTo>
                  <a:lnTo>
                    <a:pt x="72186" y="838"/>
                  </a:lnTo>
                  <a:lnTo>
                    <a:pt x="71983" y="0"/>
                  </a:lnTo>
                  <a:lnTo>
                    <a:pt x="66548" y="1333"/>
                  </a:lnTo>
                  <a:lnTo>
                    <a:pt x="67779" y="6362"/>
                  </a:lnTo>
                  <a:lnTo>
                    <a:pt x="62344" y="7696"/>
                  </a:lnTo>
                  <a:lnTo>
                    <a:pt x="61328" y="3517"/>
                  </a:lnTo>
                  <a:lnTo>
                    <a:pt x="61328" y="26962"/>
                  </a:lnTo>
                  <a:lnTo>
                    <a:pt x="55905" y="28308"/>
                  </a:lnTo>
                  <a:lnTo>
                    <a:pt x="52501" y="14465"/>
                  </a:lnTo>
                  <a:lnTo>
                    <a:pt x="57924" y="13131"/>
                  </a:lnTo>
                  <a:lnTo>
                    <a:pt x="61328" y="26962"/>
                  </a:lnTo>
                  <a:lnTo>
                    <a:pt x="61328" y="3517"/>
                  </a:lnTo>
                  <a:lnTo>
                    <a:pt x="61125" y="2679"/>
                  </a:lnTo>
                  <a:lnTo>
                    <a:pt x="55689" y="4013"/>
                  </a:lnTo>
                  <a:lnTo>
                    <a:pt x="56921" y="9029"/>
                  </a:lnTo>
                  <a:lnTo>
                    <a:pt x="51485" y="10363"/>
                  </a:lnTo>
                  <a:lnTo>
                    <a:pt x="50469" y="6184"/>
                  </a:lnTo>
                  <a:lnTo>
                    <a:pt x="50469" y="29641"/>
                  </a:lnTo>
                  <a:lnTo>
                    <a:pt x="45046" y="30975"/>
                  </a:lnTo>
                  <a:lnTo>
                    <a:pt x="41643" y="17145"/>
                  </a:lnTo>
                  <a:lnTo>
                    <a:pt x="47066" y="15811"/>
                  </a:lnTo>
                  <a:lnTo>
                    <a:pt x="50469" y="29641"/>
                  </a:lnTo>
                  <a:lnTo>
                    <a:pt x="50469" y="6184"/>
                  </a:lnTo>
                  <a:lnTo>
                    <a:pt x="50266" y="5346"/>
                  </a:lnTo>
                  <a:lnTo>
                    <a:pt x="44831" y="6680"/>
                  </a:lnTo>
                  <a:lnTo>
                    <a:pt x="46062" y="11709"/>
                  </a:lnTo>
                  <a:lnTo>
                    <a:pt x="40627" y="13042"/>
                  </a:lnTo>
                  <a:lnTo>
                    <a:pt x="39611" y="8864"/>
                  </a:lnTo>
                  <a:lnTo>
                    <a:pt x="39611" y="32308"/>
                  </a:lnTo>
                  <a:lnTo>
                    <a:pt x="34188" y="33642"/>
                  </a:lnTo>
                  <a:lnTo>
                    <a:pt x="30784" y="19812"/>
                  </a:lnTo>
                  <a:lnTo>
                    <a:pt x="36207" y="18478"/>
                  </a:lnTo>
                  <a:lnTo>
                    <a:pt x="39611" y="32308"/>
                  </a:lnTo>
                  <a:lnTo>
                    <a:pt x="39611" y="8864"/>
                  </a:lnTo>
                  <a:lnTo>
                    <a:pt x="39408" y="8026"/>
                  </a:lnTo>
                  <a:lnTo>
                    <a:pt x="33972" y="9359"/>
                  </a:lnTo>
                  <a:lnTo>
                    <a:pt x="35191" y="14376"/>
                  </a:lnTo>
                  <a:lnTo>
                    <a:pt x="29781" y="15709"/>
                  </a:lnTo>
                  <a:lnTo>
                    <a:pt x="28752" y="11531"/>
                  </a:lnTo>
                  <a:lnTo>
                    <a:pt x="28752" y="34988"/>
                  </a:lnTo>
                  <a:lnTo>
                    <a:pt x="23329" y="36322"/>
                  </a:lnTo>
                  <a:lnTo>
                    <a:pt x="19926" y="22491"/>
                  </a:lnTo>
                  <a:lnTo>
                    <a:pt x="25349" y="21158"/>
                  </a:lnTo>
                  <a:lnTo>
                    <a:pt x="28752" y="34988"/>
                  </a:lnTo>
                  <a:lnTo>
                    <a:pt x="28752" y="11531"/>
                  </a:lnTo>
                  <a:lnTo>
                    <a:pt x="28549" y="10693"/>
                  </a:lnTo>
                  <a:lnTo>
                    <a:pt x="23114" y="12026"/>
                  </a:lnTo>
                  <a:lnTo>
                    <a:pt x="24345" y="17056"/>
                  </a:lnTo>
                  <a:lnTo>
                    <a:pt x="18910" y="18389"/>
                  </a:lnTo>
                  <a:lnTo>
                    <a:pt x="17894" y="14211"/>
                  </a:lnTo>
                  <a:lnTo>
                    <a:pt x="17894" y="37655"/>
                  </a:lnTo>
                  <a:lnTo>
                    <a:pt x="12471" y="38989"/>
                  </a:lnTo>
                  <a:lnTo>
                    <a:pt x="9067" y="25158"/>
                  </a:lnTo>
                  <a:lnTo>
                    <a:pt x="14490" y="23825"/>
                  </a:lnTo>
                  <a:lnTo>
                    <a:pt x="17894" y="37655"/>
                  </a:lnTo>
                  <a:lnTo>
                    <a:pt x="17894" y="14211"/>
                  </a:lnTo>
                  <a:lnTo>
                    <a:pt x="17691" y="13373"/>
                  </a:lnTo>
                  <a:lnTo>
                    <a:pt x="12255" y="14706"/>
                  </a:lnTo>
                  <a:lnTo>
                    <a:pt x="13474" y="19723"/>
                  </a:lnTo>
                  <a:lnTo>
                    <a:pt x="8051" y="21056"/>
                  </a:lnTo>
                  <a:lnTo>
                    <a:pt x="6832" y="16040"/>
                  </a:lnTo>
                  <a:lnTo>
                    <a:pt x="1397" y="17373"/>
                  </a:lnTo>
                  <a:lnTo>
                    <a:pt x="2628" y="22402"/>
                  </a:lnTo>
                  <a:lnTo>
                    <a:pt x="0" y="23037"/>
                  </a:lnTo>
                  <a:lnTo>
                    <a:pt x="1016" y="27139"/>
                  </a:lnTo>
                  <a:lnTo>
                    <a:pt x="3632" y="26504"/>
                  </a:lnTo>
                  <a:lnTo>
                    <a:pt x="7035" y="40335"/>
                  </a:lnTo>
                  <a:lnTo>
                    <a:pt x="4419" y="40970"/>
                  </a:lnTo>
                  <a:lnTo>
                    <a:pt x="5435" y="45072"/>
                  </a:lnTo>
                  <a:lnTo>
                    <a:pt x="8051" y="44437"/>
                  </a:lnTo>
                  <a:lnTo>
                    <a:pt x="9436" y="50050"/>
                  </a:lnTo>
                  <a:lnTo>
                    <a:pt x="14871" y="48717"/>
                  </a:lnTo>
                  <a:lnTo>
                    <a:pt x="13474" y="43091"/>
                  </a:lnTo>
                  <a:lnTo>
                    <a:pt x="18897" y="41757"/>
                  </a:lnTo>
                  <a:lnTo>
                    <a:pt x="20294" y="47383"/>
                  </a:lnTo>
                  <a:lnTo>
                    <a:pt x="25730" y="46050"/>
                  </a:lnTo>
                  <a:lnTo>
                    <a:pt x="24333" y="40424"/>
                  </a:lnTo>
                  <a:lnTo>
                    <a:pt x="29768" y="39090"/>
                  </a:lnTo>
                  <a:lnTo>
                    <a:pt x="31153" y="44704"/>
                  </a:lnTo>
                  <a:lnTo>
                    <a:pt x="36588" y="43370"/>
                  </a:lnTo>
                  <a:lnTo>
                    <a:pt x="35204" y="37744"/>
                  </a:lnTo>
                  <a:lnTo>
                    <a:pt x="40614" y="36410"/>
                  </a:lnTo>
                  <a:lnTo>
                    <a:pt x="42011" y="42037"/>
                  </a:lnTo>
                  <a:lnTo>
                    <a:pt x="47447" y="40703"/>
                  </a:lnTo>
                  <a:lnTo>
                    <a:pt x="46050" y="35077"/>
                  </a:lnTo>
                  <a:lnTo>
                    <a:pt x="51485" y="33743"/>
                  </a:lnTo>
                  <a:lnTo>
                    <a:pt x="52870" y="39357"/>
                  </a:lnTo>
                  <a:lnTo>
                    <a:pt x="58305" y="38023"/>
                  </a:lnTo>
                  <a:lnTo>
                    <a:pt x="56921" y="32397"/>
                  </a:lnTo>
                  <a:lnTo>
                    <a:pt x="62331" y="31064"/>
                  </a:lnTo>
                  <a:lnTo>
                    <a:pt x="63728" y="36690"/>
                  </a:lnTo>
                  <a:lnTo>
                    <a:pt x="69164" y="35356"/>
                  </a:lnTo>
                  <a:lnTo>
                    <a:pt x="67767" y="29730"/>
                  </a:lnTo>
                  <a:lnTo>
                    <a:pt x="73202" y="28397"/>
                  </a:lnTo>
                  <a:lnTo>
                    <a:pt x="74587" y="34010"/>
                  </a:lnTo>
                  <a:lnTo>
                    <a:pt x="80022" y="32677"/>
                  </a:lnTo>
                  <a:lnTo>
                    <a:pt x="78638" y="27063"/>
                  </a:lnTo>
                  <a:lnTo>
                    <a:pt x="81838" y="2626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6295809" y="7276096"/>
              <a:ext cx="81915" cy="38735"/>
            </a:xfrm>
            <a:custGeom>
              <a:avLst/>
              <a:gdLst/>
              <a:ahLst/>
              <a:cxnLst/>
              <a:rect l="l" t="t" r="r" b="b"/>
              <a:pathLst>
                <a:path w="81914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914" h="38734">
                  <a:moveTo>
                    <a:pt x="81292" y="19304"/>
                  </a:moveTo>
                  <a:lnTo>
                    <a:pt x="80962" y="17932"/>
                  </a:lnTo>
                  <a:lnTo>
                    <a:pt x="4432" y="36779"/>
                  </a:lnTo>
                  <a:lnTo>
                    <a:pt x="4762" y="38150"/>
                  </a:lnTo>
                  <a:lnTo>
                    <a:pt x="81292" y="19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6371933" y="7251724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4" h="50165">
                  <a:moveTo>
                    <a:pt x="81826" y="26250"/>
                  </a:moveTo>
                  <a:lnTo>
                    <a:pt x="80822" y="22148"/>
                  </a:lnTo>
                  <a:lnTo>
                    <a:pt x="77622" y="22936"/>
                  </a:lnTo>
                  <a:lnTo>
                    <a:pt x="74218" y="9105"/>
                  </a:lnTo>
                  <a:lnTo>
                    <a:pt x="77419" y="8318"/>
                  </a:lnTo>
                  <a:lnTo>
                    <a:pt x="76415" y="4216"/>
                  </a:lnTo>
                  <a:lnTo>
                    <a:pt x="73202" y="5016"/>
                  </a:lnTo>
                  <a:lnTo>
                    <a:pt x="72186" y="838"/>
                  </a:lnTo>
                  <a:lnTo>
                    <a:pt x="72186" y="24282"/>
                  </a:lnTo>
                  <a:lnTo>
                    <a:pt x="66763" y="25615"/>
                  </a:lnTo>
                  <a:lnTo>
                    <a:pt x="63360" y="11785"/>
                  </a:lnTo>
                  <a:lnTo>
                    <a:pt x="68783" y="10452"/>
                  </a:lnTo>
                  <a:lnTo>
                    <a:pt x="72186" y="24282"/>
                  </a:lnTo>
                  <a:lnTo>
                    <a:pt x="72186" y="838"/>
                  </a:lnTo>
                  <a:lnTo>
                    <a:pt x="71983" y="0"/>
                  </a:lnTo>
                  <a:lnTo>
                    <a:pt x="66548" y="1333"/>
                  </a:lnTo>
                  <a:lnTo>
                    <a:pt x="67767" y="6350"/>
                  </a:lnTo>
                  <a:lnTo>
                    <a:pt x="62344" y="7683"/>
                  </a:lnTo>
                  <a:lnTo>
                    <a:pt x="61328" y="3505"/>
                  </a:lnTo>
                  <a:lnTo>
                    <a:pt x="61328" y="26949"/>
                  </a:lnTo>
                  <a:lnTo>
                    <a:pt x="55905" y="28282"/>
                  </a:lnTo>
                  <a:lnTo>
                    <a:pt x="52501" y="14452"/>
                  </a:lnTo>
                  <a:lnTo>
                    <a:pt x="57924" y="13119"/>
                  </a:lnTo>
                  <a:lnTo>
                    <a:pt x="61328" y="26949"/>
                  </a:lnTo>
                  <a:lnTo>
                    <a:pt x="61328" y="3505"/>
                  </a:lnTo>
                  <a:lnTo>
                    <a:pt x="61125" y="2667"/>
                  </a:lnTo>
                  <a:lnTo>
                    <a:pt x="55689" y="4000"/>
                  </a:lnTo>
                  <a:lnTo>
                    <a:pt x="56921" y="9017"/>
                  </a:lnTo>
                  <a:lnTo>
                    <a:pt x="51485" y="10350"/>
                  </a:lnTo>
                  <a:lnTo>
                    <a:pt x="50469" y="6184"/>
                  </a:lnTo>
                  <a:lnTo>
                    <a:pt x="50469" y="29629"/>
                  </a:lnTo>
                  <a:lnTo>
                    <a:pt x="45046" y="30962"/>
                  </a:lnTo>
                  <a:lnTo>
                    <a:pt x="41643" y="17132"/>
                  </a:lnTo>
                  <a:lnTo>
                    <a:pt x="47066" y="15798"/>
                  </a:lnTo>
                  <a:lnTo>
                    <a:pt x="50469" y="29629"/>
                  </a:lnTo>
                  <a:lnTo>
                    <a:pt x="50469" y="6184"/>
                  </a:lnTo>
                  <a:lnTo>
                    <a:pt x="50266" y="5346"/>
                  </a:lnTo>
                  <a:lnTo>
                    <a:pt x="44831" y="6680"/>
                  </a:lnTo>
                  <a:lnTo>
                    <a:pt x="46050" y="11696"/>
                  </a:lnTo>
                  <a:lnTo>
                    <a:pt x="40627" y="13030"/>
                  </a:lnTo>
                  <a:lnTo>
                    <a:pt x="39611" y="8851"/>
                  </a:lnTo>
                  <a:lnTo>
                    <a:pt x="39611" y="32296"/>
                  </a:lnTo>
                  <a:lnTo>
                    <a:pt x="34188" y="33629"/>
                  </a:lnTo>
                  <a:lnTo>
                    <a:pt x="30784" y="19799"/>
                  </a:lnTo>
                  <a:lnTo>
                    <a:pt x="36207" y="18465"/>
                  </a:lnTo>
                  <a:lnTo>
                    <a:pt x="39611" y="32296"/>
                  </a:lnTo>
                  <a:lnTo>
                    <a:pt x="39611" y="8851"/>
                  </a:lnTo>
                  <a:lnTo>
                    <a:pt x="39408" y="8013"/>
                  </a:lnTo>
                  <a:lnTo>
                    <a:pt x="33972" y="9347"/>
                  </a:lnTo>
                  <a:lnTo>
                    <a:pt x="35191" y="14363"/>
                  </a:lnTo>
                  <a:lnTo>
                    <a:pt x="29768" y="15697"/>
                  </a:lnTo>
                  <a:lnTo>
                    <a:pt x="28752" y="11531"/>
                  </a:lnTo>
                  <a:lnTo>
                    <a:pt x="28752" y="34975"/>
                  </a:lnTo>
                  <a:lnTo>
                    <a:pt x="23329" y="36309"/>
                  </a:lnTo>
                  <a:lnTo>
                    <a:pt x="19926" y="22479"/>
                  </a:lnTo>
                  <a:lnTo>
                    <a:pt x="25349" y="21145"/>
                  </a:lnTo>
                  <a:lnTo>
                    <a:pt x="28752" y="34975"/>
                  </a:lnTo>
                  <a:lnTo>
                    <a:pt x="28752" y="11531"/>
                  </a:lnTo>
                  <a:lnTo>
                    <a:pt x="28549" y="10693"/>
                  </a:lnTo>
                  <a:lnTo>
                    <a:pt x="23114" y="12026"/>
                  </a:lnTo>
                  <a:lnTo>
                    <a:pt x="24333" y="17043"/>
                  </a:lnTo>
                  <a:lnTo>
                    <a:pt x="18910" y="18376"/>
                  </a:lnTo>
                  <a:lnTo>
                    <a:pt x="17894" y="14198"/>
                  </a:lnTo>
                  <a:lnTo>
                    <a:pt x="17894" y="37642"/>
                  </a:lnTo>
                  <a:lnTo>
                    <a:pt x="12471" y="38976"/>
                  </a:lnTo>
                  <a:lnTo>
                    <a:pt x="9067" y="25146"/>
                  </a:lnTo>
                  <a:lnTo>
                    <a:pt x="14490" y="23812"/>
                  </a:lnTo>
                  <a:lnTo>
                    <a:pt x="17894" y="37642"/>
                  </a:lnTo>
                  <a:lnTo>
                    <a:pt x="17894" y="14198"/>
                  </a:lnTo>
                  <a:lnTo>
                    <a:pt x="17691" y="13360"/>
                  </a:lnTo>
                  <a:lnTo>
                    <a:pt x="12255" y="14693"/>
                  </a:lnTo>
                  <a:lnTo>
                    <a:pt x="13474" y="19710"/>
                  </a:lnTo>
                  <a:lnTo>
                    <a:pt x="8051" y="21043"/>
                  </a:lnTo>
                  <a:lnTo>
                    <a:pt x="6832" y="16040"/>
                  </a:lnTo>
                  <a:lnTo>
                    <a:pt x="1397" y="17373"/>
                  </a:lnTo>
                  <a:lnTo>
                    <a:pt x="2616" y="22390"/>
                  </a:lnTo>
                  <a:lnTo>
                    <a:pt x="0" y="23025"/>
                  </a:lnTo>
                  <a:lnTo>
                    <a:pt x="1016" y="27127"/>
                  </a:lnTo>
                  <a:lnTo>
                    <a:pt x="3632" y="26492"/>
                  </a:lnTo>
                  <a:lnTo>
                    <a:pt x="7035" y="40309"/>
                  </a:lnTo>
                  <a:lnTo>
                    <a:pt x="4406" y="40957"/>
                  </a:lnTo>
                  <a:lnTo>
                    <a:pt x="5422" y="45059"/>
                  </a:lnTo>
                  <a:lnTo>
                    <a:pt x="8039" y="44424"/>
                  </a:lnTo>
                  <a:lnTo>
                    <a:pt x="9436" y="50050"/>
                  </a:lnTo>
                  <a:lnTo>
                    <a:pt x="14871" y="48717"/>
                  </a:lnTo>
                  <a:lnTo>
                    <a:pt x="13474" y="43078"/>
                  </a:lnTo>
                  <a:lnTo>
                    <a:pt x="18897" y="41744"/>
                  </a:lnTo>
                  <a:lnTo>
                    <a:pt x="20294" y="47371"/>
                  </a:lnTo>
                  <a:lnTo>
                    <a:pt x="25730" y="46037"/>
                  </a:lnTo>
                  <a:lnTo>
                    <a:pt x="24333" y="40411"/>
                  </a:lnTo>
                  <a:lnTo>
                    <a:pt x="29756" y="39077"/>
                  </a:lnTo>
                  <a:lnTo>
                    <a:pt x="31153" y="44704"/>
                  </a:lnTo>
                  <a:lnTo>
                    <a:pt x="36588" y="43370"/>
                  </a:lnTo>
                  <a:lnTo>
                    <a:pt x="35191" y="37731"/>
                  </a:lnTo>
                  <a:lnTo>
                    <a:pt x="40614" y="36398"/>
                  </a:lnTo>
                  <a:lnTo>
                    <a:pt x="42011" y="42024"/>
                  </a:lnTo>
                  <a:lnTo>
                    <a:pt x="47447" y="40690"/>
                  </a:lnTo>
                  <a:lnTo>
                    <a:pt x="46050" y="35064"/>
                  </a:lnTo>
                  <a:lnTo>
                    <a:pt x="51473" y="33731"/>
                  </a:lnTo>
                  <a:lnTo>
                    <a:pt x="52870" y="39357"/>
                  </a:lnTo>
                  <a:lnTo>
                    <a:pt x="58305" y="38023"/>
                  </a:lnTo>
                  <a:lnTo>
                    <a:pt x="56908" y="32385"/>
                  </a:lnTo>
                  <a:lnTo>
                    <a:pt x="62331" y="31051"/>
                  </a:lnTo>
                  <a:lnTo>
                    <a:pt x="63728" y="36677"/>
                  </a:lnTo>
                  <a:lnTo>
                    <a:pt x="69164" y="35344"/>
                  </a:lnTo>
                  <a:lnTo>
                    <a:pt x="67767" y="29718"/>
                  </a:lnTo>
                  <a:lnTo>
                    <a:pt x="73190" y="28384"/>
                  </a:lnTo>
                  <a:lnTo>
                    <a:pt x="74587" y="34010"/>
                  </a:lnTo>
                  <a:lnTo>
                    <a:pt x="80022" y="32677"/>
                  </a:lnTo>
                  <a:lnTo>
                    <a:pt x="78625" y="27038"/>
                  </a:lnTo>
                  <a:lnTo>
                    <a:pt x="81826" y="2625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6372200" y="7257300"/>
              <a:ext cx="81280" cy="38735"/>
            </a:xfrm>
            <a:custGeom>
              <a:avLst/>
              <a:gdLst/>
              <a:ahLst/>
              <a:cxnLst/>
              <a:rect l="l" t="t" r="r" b="b"/>
              <a:pathLst>
                <a:path w="81279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279" h="38734">
                  <a:moveTo>
                    <a:pt x="81280" y="19291"/>
                  </a:moveTo>
                  <a:lnTo>
                    <a:pt x="80949" y="17919"/>
                  </a:lnTo>
                  <a:lnTo>
                    <a:pt x="4419" y="36766"/>
                  </a:lnTo>
                  <a:lnTo>
                    <a:pt x="4749" y="38138"/>
                  </a:lnTo>
                  <a:lnTo>
                    <a:pt x="81280" y="192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448311" y="7232928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5" h="50165">
                  <a:moveTo>
                    <a:pt x="81826" y="26250"/>
                  </a:moveTo>
                  <a:lnTo>
                    <a:pt x="80822" y="22148"/>
                  </a:lnTo>
                  <a:lnTo>
                    <a:pt x="77622" y="22936"/>
                  </a:lnTo>
                  <a:lnTo>
                    <a:pt x="74218" y="9105"/>
                  </a:lnTo>
                  <a:lnTo>
                    <a:pt x="77419" y="8318"/>
                  </a:lnTo>
                  <a:lnTo>
                    <a:pt x="76415" y="4216"/>
                  </a:lnTo>
                  <a:lnTo>
                    <a:pt x="73202" y="5016"/>
                  </a:lnTo>
                  <a:lnTo>
                    <a:pt x="72186" y="838"/>
                  </a:lnTo>
                  <a:lnTo>
                    <a:pt x="72186" y="24282"/>
                  </a:lnTo>
                  <a:lnTo>
                    <a:pt x="66776" y="25615"/>
                  </a:lnTo>
                  <a:lnTo>
                    <a:pt x="63373" y="11785"/>
                  </a:lnTo>
                  <a:lnTo>
                    <a:pt x="68783" y="10452"/>
                  </a:lnTo>
                  <a:lnTo>
                    <a:pt x="72186" y="24282"/>
                  </a:lnTo>
                  <a:lnTo>
                    <a:pt x="72186" y="838"/>
                  </a:lnTo>
                  <a:lnTo>
                    <a:pt x="71983" y="0"/>
                  </a:lnTo>
                  <a:lnTo>
                    <a:pt x="66548" y="1333"/>
                  </a:lnTo>
                  <a:lnTo>
                    <a:pt x="67767" y="6350"/>
                  </a:lnTo>
                  <a:lnTo>
                    <a:pt x="62357" y="7683"/>
                  </a:lnTo>
                  <a:lnTo>
                    <a:pt x="61341" y="3505"/>
                  </a:lnTo>
                  <a:lnTo>
                    <a:pt x="61341" y="26949"/>
                  </a:lnTo>
                  <a:lnTo>
                    <a:pt x="55905" y="28282"/>
                  </a:lnTo>
                  <a:lnTo>
                    <a:pt x="52501" y="14452"/>
                  </a:lnTo>
                  <a:lnTo>
                    <a:pt x="57937" y="13119"/>
                  </a:lnTo>
                  <a:lnTo>
                    <a:pt x="61341" y="26949"/>
                  </a:lnTo>
                  <a:lnTo>
                    <a:pt x="61341" y="3505"/>
                  </a:lnTo>
                  <a:lnTo>
                    <a:pt x="61137" y="2667"/>
                  </a:lnTo>
                  <a:lnTo>
                    <a:pt x="55702" y="4000"/>
                  </a:lnTo>
                  <a:lnTo>
                    <a:pt x="56921" y="9017"/>
                  </a:lnTo>
                  <a:lnTo>
                    <a:pt x="51498" y="10350"/>
                  </a:lnTo>
                  <a:lnTo>
                    <a:pt x="50469" y="6172"/>
                  </a:lnTo>
                  <a:lnTo>
                    <a:pt x="50469" y="29629"/>
                  </a:lnTo>
                  <a:lnTo>
                    <a:pt x="45046" y="30962"/>
                  </a:lnTo>
                  <a:lnTo>
                    <a:pt x="41643" y="17132"/>
                  </a:lnTo>
                  <a:lnTo>
                    <a:pt x="47066" y="15798"/>
                  </a:lnTo>
                  <a:lnTo>
                    <a:pt x="50469" y="29629"/>
                  </a:lnTo>
                  <a:lnTo>
                    <a:pt x="50469" y="6172"/>
                  </a:lnTo>
                  <a:lnTo>
                    <a:pt x="50266" y="5334"/>
                  </a:lnTo>
                  <a:lnTo>
                    <a:pt x="44831" y="6667"/>
                  </a:lnTo>
                  <a:lnTo>
                    <a:pt x="46062" y="11696"/>
                  </a:lnTo>
                  <a:lnTo>
                    <a:pt x="40627" y="13030"/>
                  </a:lnTo>
                  <a:lnTo>
                    <a:pt x="39611" y="8851"/>
                  </a:lnTo>
                  <a:lnTo>
                    <a:pt x="39611" y="32296"/>
                  </a:lnTo>
                  <a:lnTo>
                    <a:pt x="34188" y="33629"/>
                  </a:lnTo>
                  <a:lnTo>
                    <a:pt x="30784" y="19799"/>
                  </a:lnTo>
                  <a:lnTo>
                    <a:pt x="36207" y="18465"/>
                  </a:lnTo>
                  <a:lnTo>
                    <a:pt x="39611" y="32296"/>
                  </a:lnTo>
                  <a:lnTo>
                    <a:pt x="39611" y="8851"/>
                  </a:lnTo>
                  <a:lnTo>
                    <a:pt x="39408" y="8013"/>
                  </a:lnTo>
                  <a:lnTo>
                    <a:pt x="33972" y="9347"/>
                  </a:lnTo>
                  <a:lnTo>
                    <a:pt x="35191" y="14363"/>
                  </a:lnTo>
                  <a:lnTo>
                    <a:pt x="29781" y="15697"/>
                  </a:lnTo>
                  <a:lnTo>
                    <a:pt x="28752" y="11518"/>
                  </a:lnTo>
                  <a:lnTo>
                    <a:pt x="28752" y="34975"/>
                  </a:lnTo>
                  <a:lnTo>
                    <a:pt x="23329" y="36309"/>
                  </a:lnTo>
                  <a:lnTo>
                    <a:pt x="19926" y="22479"/>
                  </a:lnTo>
                  <a:lnTo>
                    <a:pt x="25349" y="21145"/>
                  </a:lnTo>
                  <a:lnTo>
                    <a:pt x="28752" y="34975"/>
                  </a:lnTo>
                  <a:lnTo>
                    <a:pt x="28752" y="11518"/>
                  </a:lnTo>
                  <a:lnTo>
                    <a:pt x="28549" y="10680"/>
                  </a:lnTo>
                  <a:lnTo>
                    <a:pt x="23114" y="12014"/>
                  </a:lnTo>
                  <a:lnTo>
                    <a:pt x="24345" y="17043"/>
                  </a:lnTo>
                  <a:lnTo>
                    <a:pt x="18910" y="18376"/>
                  </a:lnTo>
                  <a:lnTo>
                    <a:pt x="17894" y="14198"/>
                  </a:lnTo>
                  <a:lnTo>
                    <a:pt x="17894" y="37642"/>
                  </a:lnTo>
                  <a:lnTo>
                    <a:pt x="12471" y="38976"/>
                  </a:lnTo>
                  <a:lnTo>
                    <a:pt x="9067" y="25146"/>
                  </a:lnTo>
                  <a:lnTo>
                    <a:pt x="14490" y="23812"/>
                  </a:lnTo>
                  <a:lnTo>
                    <a:pt x="17894" y="37642"/>
                  </a:lnTo>
                  <a:lnTo>
                    <a:pt x="17894" y="14198"/>
                  </a:lnTo>
                  <a:lnTo>
                    <a:pt x="17691" y="13360"/>
                  </a:lnTo>
                  <a:lnTo>
                    <a:pt x="12255" y="14693"/>
                  </a:lnTo>
                  <a:lnTo>
                    <a:pt x="13474" y="19710"/>
                  </a:lnTo>
                  <a:lnTo>
                    <a:pt x="8051" y="21043"/>
                  </a:lnTo>
                  <a:lnTo>
                    <a:pt x="6832" y="16027"/>
                  </a:lnTo>
                  <a:lnTo>
                    <a:pt x="1397" y="17360"/>
                  </a:lnTo>
                  <a:lnTo>
                    <a:pt x="2628" y="22390"/>
                  </a:lnTo>
                  <a:lnTo>
                    <a:pt x="0" y="23025"/>
                  </a:lnTo>
                  <a:lnTo>
                    <a:pt x="1016" y="27127"/>
                  </a:lnTo>
                  <a:lnTo>
                    <a:pt x="3632" y="26492"/>
                  </a:lnTo>
                  <a:lnTo>
                    <a:pt x="7035" y="40309"/>
                  </a:lnTo>
                  <a:lnTo>
                    <a:pt x="4406" y="40957"/>
                  </a:lnTo>
                  <a:lnTo>
                    <a:pt x="5422" y="45059"/>
                  </a:lnTo>
                  <a:lnTo>
                    <a:pt x="8051" y="44424"/>
                  </a:lnTo>
                  <a:lnTo>
                    <a:pt x="9436" y="50038"/>
                  </a:lnTo>
                  <a:lnTo>
                    <a:pt x="14871" y="48704"/>
                  </a:lnTo>
                  <a:lnTo>
                    <a:pt x="13474" y="43078"/>
                  </a:lnTo>
                  <a:lnTo>
                    <a:pt x="18897" y="41744"/>
                  </a:lnTo>
                  <a:lnTo>
                    <a:pt x="20294" y="47371"/>
                  </a:lnTo>
                  <a:lnTo>
                    <a:pt x="25730" y="46037"/>
                  </a:lnTo>
                  <a:lnTo>
                    <a:pt x="24333" y="40411"/>
                  </a:lnTo>
                  <a:lnTo>
                    <a:pt x="29768" y="39077"/>
                  </a:lnTo>
                  <a:lnTo>
                    <a:pt x="31153" y="44691"/>
                  </a:lnTo>
                  <a:lnTo>
                    <a:pt x="36588" y="43357"/>
                  </a:lnTo>
                  <a:lnTo>
                    <a:pt x="35191" y="37731"/>
                  </a:lnTo>
                  <a:lnTo>
                    <a:pt x="40614" y="36398"/>
                  </a:lnTo>
                  <a:lnTo>
                    <a:pt x="42011" y="42024"/>
                  </a:lnTo>
                  <a:lnTo>
                    <a:pt x="47447" y="40690"/>
                  </a:lnTo>
                  <a:lnTo>
                    <a:pt x="46050" y="35064"/>
                  </a:lnTo>
                  <a:lnTo>
                    <a:pt x="51485" y="33731"/>
                  </a:lnTo>
                  <a:lnTo>
                    <a:pt x="52870" y="39344"/>
                  </a:lnTo>
                  <a:lnTo>
                    <a:pt x="58305" y="38011"/>
                  </a:lnTo>
                  <a:lnTo>
                    <a:pt x="56908" y="32385"/>
                  </a:lnTo>
                  <a:lnTo>
                    <a:pt x="62344" y="31051"/>
                  </a:lnTo>
                  <a:lnTo>
                    <a:pt x="63741" y="36677"/>
                  </a:lnTo>
                  <a:lnTo>
                    <a:pt x="69176" y="35344"/>
                  </a:lnTo>
                  <a:lnTo>
                    <a:pt x="67779" y="29718"/>
                  </a:lnTo>
                  <a:lnTo>
                    <a:pt x="73190" y="28384"/>
                  </a:lnTo>
                  <a:lnTo>
                    <a:pt x="74587" y="34010"/>
                  </a:lnTo>
                  <a:lnTo>
                    <a:pt x="80022" y="32677"/>
                  </a:lnTo>
                  <a:lnTo>
                    <a:pt x="78625" y="27038"/>
                  </a:lnTo>
                  <a:lnTo>
                    <a:pt x="81826" y="2625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6448577" y="7238491"/>
              <a:ext cx="81915" cy="38735"/>
            </a:xfrm>
            <a:custGeom>
              <a:avLst/>
              <a:gdLst/>
              <a:ahLst/>
              <a:cxnLst/>
              <a:rect l="l" t="t" r="r" b="b"/>
              <a:pathLst>
                <a:path w="81915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915" h="38734">
                  <a:moveTo>
                    <a:pt x="81292" y="19304"/>
                  </a:moveTo>
                  <a:lnTo>
                    <a:pt x="80962" y="17932"/>
                  </a:lnTo>
                  <a:lnTo>
                    <a:pt x="4432" y="36779"/>
                  </a:lnTo>
                  <a:lnTo>
                    <a:pt x="4762" y="38150"/>
                  </a:lnTo>
                  <a:lnTo>
                    <a:pt x="81292" y="19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6524701" y="7214120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5" h="50165">
                  <a:moveTo>
                    <a:pt x="81813" y="26263"/>
                  </a:moveTo>
                  <a:lnTo>
                    <a:pt x="80810" y="22161"/>
                  </a:lnTo>
                  <a:lnTo>
                    <a:pt x="77622" y="22948"/>
                  </a:lnTo>
                  <a:lnTo>
                    <a:pt x="74218" y="9118"/>
                  </a:lnTo>
                  <a:lnTo>
                    <a:pt x="77419" y="8331"/>
                  </a:lnTo>
                  <a:lnTo>
                    <a:pt x="76415" y="4229"/>
                  </a:lnTo>
                  <a:lnTo>
                    <a:pt x="73215" y="5029"/>
                  </a:lnTo>
                  <a:lnTo>
                    <a:pt x="72186" y="838"/>
                  </a:lnTo>
                  <a:lnTo>
                    <a:pt x="72186" y="24282"/>
                  </a:lnTo>
                  <a:lnTo>
                    <a:pt x="66763" y="25628"/>
                  </a:lnTo>
                  <a:lnTo>
                    <a:pt x="63360" y="11798"/>
                  </a:lnTo>
                  <a:lnTo>
                    <a:pt x="68783" y="10464"/>
                  </a:lnTo>
                  <a:lnTo>
                    <a:pt x="72186" y="24282"/>
                  </a:lnTo>
                  <a:lnTo>
                    <a:pt x="72186" y="838"/>
                  </a:lnTo>
                  <a:lnTo>
                    <a:pt x="71983" y="0"/>
                  </a:lnTo>
                  <a:lnTo>
                    <a:pt x="66548" y="1333"/>
                  </a:lnTo>
                  <a:lnTo>
                    <a:pt x="67779" y="6362"/>
                  </a:lnTo>
                  <a:lnTo>
                    <a:pt x="62344" y="7696"/>
                  </a:lnTo>
                  <a:lnTo>
                    <a:pt x="61328" y="3517"/>
                  </a:lnTo>
                  <a:lnTo>
                    <a:pt x="61328" y="26962"/>
                  </a:lnTo>
                  <a:lnTo>
                    <a:pt x="55905" y="28295"/>
                  </a:lnTo>
                  <a:lnTo>
                    <a:pt x="52501" y="14465"/>
                  </a:lnTo>
                  <a:lnTo>
                    <a:pt x="57924" y="13131"/>
                  </a:lnTo>
                  <a:lnTo>
                    <a:pt x="61328" y="26962"/>
                  </a:lnTo>
                  <a:lnTo>
                    <a:pt x="61328" y="3517"/>
                  </a:lnTo>
                  <a:lnTo>
                    <a:pt x="61125" y="2679"/>
                  </a:lnTo>
                  <a:lnTo>
                    <a:pt x="55689" y="4013"/>
                  </a:lnTo>
                  <a:lnTo>
                    <a:pt x="56921" y="9029"/>
                  </a:lnTo>
                  <a:lnTo>
                    <a:pt x="51498" y="10363"/>
                  </a:lnTo>
                  <a:lnTo>
                    <a:pt x="50469" y="6184"/>
                  </a:lnTo>
                  <a:lnTo>
                    <a:pt x="50469" y="29629"/>
                  </a:lnTo>
                  <a:lnTo>
                    <a:pt x="45034" y="30975"/>
                  </a:lnTo>
                  <a:lnTo>
                    <a:pt x="41630" y="17145"/>
                  </a:lnTo>
                  <a:lnTo>
                    <a:pt x="47066" y="15811"/>
                  </a:lnTo>
                  <a:lnTo>
                    <a:pt x="50469" y="29629"/>
                  </a:lnTo>
                  <a:lnTo>
                    <a:pt x="50469" y="6184"/>
                  </a:lnTo>
                  <a:lnTo>
                    <a:pt x="50266" y="5346"/>
                  </a:lnTo>
                  <a:lnTo>
                    <a:pt x="44831" y="6680"/>
                  </a:lnTo>
                  <a:lnTo>
                    <a:pt x="46062" y="11709"/>
                  </a:lnTo>
                  <a:lnTo>
                    <a:pt x="40627" y="13042"/>
                  </a:lnTo>
                  <a:lnTo>
                    <a:pt x="39598" y="8851"/>
                  </a:lnTo>
                  <a:lnTo>
                    <a:pt x="39598" y="32308"/>
                  </a:lnTo>
                  <a:lnTo>
                    <a:pt x="34175" y="33642"/>
                  </a:lnTo>
                  <a:lnTo>
                    <a:pt x="30772" y="19824"/>
                  </a:lnTo>
                  <a:lnTo>
                    <a:pt x="36195" y="18478"/>
                  </a:lnTo>
                  <a:lnTo>
                    <a:pt x="39598" y="32308"/>
                  </a:lnTo>
                  <a:lnTo>
                    <a:pt x="39598" y="8851"/>
                  </a:lnTo>
                  <a:lnTo>
                    <a:pt x="39395" y="8013"/>
                  </a:lnTo>
                  <a:lnTo>
                    <a:pt x="33959" y="9347"/>
                  </a:lnTo>
                  <a:lnTo>
                    <a:pt x="35191" y="14376"/>
                  </a:lnTo>
                  <a:lnTo>
                    <a:pt x="29768" y="15722"/>
                  </a:lnTo>
                  <a:lnTo>
                    <a:pt x="28740" y="11531"/>
                  </a:lnTo>
                  <a:lnTo>
                    <a:pt x="28740" y="34988"/>
                  </a:lnTo>
                  <a:lnTo>
                    <a:pt x="23329" y="36309"/>
                  </a:lnTo>
                  <a:lnTo>
                    <a:pt x="19926" y="22491"/>
                  </a:lnTo>
                  <a:lnTo>
                    <a:pt x="25336" y="21158"/>
                  </a:lnTo>
                  <a:lnTo>
                    <a:pt x="28740" y="34988"/>
                  </a:lnTo>
                  <a:lnTo>
                    <a:pt x="28740" y="11531"/>
                  </a:lnTo>
                  <a:lnTo>
                    <a:pt x="28536" y="10693"/>
                  </a:lnTo>
                  <a:lnTo>
                    <a:pt x="23101" y="12026"/>
                  </a:lnTo>
                  <a:lnTo>
                    <a:pt x="24333" y="17056"/>
                  </a:lnTo>
                  <a:lnTo>
                    <a:pt x="18923" y="18389"/>
                  </a:lnTo>
                  <a:lnTo>
                    <a:pt x="17894" y="14198"/>
                  </a:lnTo>
                  <a:lnTo>
                    <a:pt x="17894" y="37655"/>
                  </a:lnTo>
                  <a:lnTo>
                    <a:pt x="12471" y="38989"/>
                  </a:lnTo>
                  <a:lnTo>
                    <a:pt x="9067" y="25158"/>
                  </a:lnTo>
                  <a:lnTo>
                    <a:pt x="14490" y="23825"/>
                  </a:lnTo>
                  <a:lnTo>
                    <a:pt x="17894" y="37655"/>
                  </a:lnTo>
                  <a:lnTo>
                    <a:pt x="17894" y="14198"/>
                  </a:lnTo>
                  <a:lnTo>
                    <a:pt x="17691" y="13360"/>
                  </a:lnTo>
                  <a:lnTo>
                    <a:pt x="12255" y="14693"/>
                  </a:lnTo>
                  <a:lnTo>
                    <a:pt x="13487" y="19723"/>
                  </a:lnTo>
                  <a:lnTo>
                    <a:pt x="8051" y="21056"/>
                  </a:lnTo>
                  <a:lnTo>
                    <a:pt x="6832" y="16040"/>
                  </a:lnTo>
                  <a:lnTo>
                    <a:pt x="1397" y="17373"/>
                  </a:lnTo>
                  <a:lnTo>
                    <a:pt x="2628" y="22402"/>
                  </a:lnTo>
                  <a:lnTo>
                    <a:pt x="0" y="23037"/>
                  </a:lnTo>
                  <a:lnTo>
                    <a:pt x="1016" y="27139"/>
                  </a:lnTo>
                  <a:lnTo>
                    <a:pt x="3632" y="26504"/>
                  </a:lnTo>
                  <a:lnTo>
                    <a:pt x="7035" y="40322"/>
                  </a:lnTo>
                  <a:lnTo>
                    <a:pt x="4394" y="40970"/>
                  </a:lnTo>
                  <a:lnTo>
                    <a:pt x="5410" y="45072"/>
                  </a:lnTo>
                  <a:lnTo>
                    <a:pt x="8039" y="44424"/>
                  </a:lnTo>
                  <a:lnTo>
                    <a:pt x="9436" y="50050"/>
                  </a:lnTo>
                  <a:lnTo>
                    <a:pt x="14871" y="48717"/>
                  </a:lnTo>
                  <a:lnTo>
                    <a:pt x="13474" y="43091"/>
                  </a:lnTo>
                  <a:lnTo>
                    <a:pt x="18910" y="41757"/>
                  </a:lnTo>
                  <a:lnTo>
                    <a:pt x="20294" y="47371"/>
                  </a:lnTo>
                  <a:lnTo>
                    <a:pt x="25730" y="46037"/>
                  </a:lnTo>
                  <a:lnTo>
                    <a:pt x="24345" y="40411"/>
                  </a:lnTo>
                  <a:lnTo>
                    <a:pt x="29756" y="39090"/>
                  </a:lnTo>
                  <a:lnTo>
                    <a:pt x="31140" y="44704"/>
                  </a:lnTo>
                  <a:lnTo>
                    <a:pt x="36576" y="43370"/>
                  </a:lnTo>
                  <a:lnTo>
                    <a:pt x="35179" y="37744"/>
                  </a:lnTo>
                  <a:lnTo>
                    <a:pt x="40614" y="36410"/>
                  </a:lnTo>
                  <a:lnTo>
                    <a:pt x="41998" y="42024"/>
                  </a:lnTo>
                  <a:lnTo>
                    <a:pt x="47434" y="40690"/>
                  </a:lnTo>
                  <a:lnTo>
                    <a:pt x="46050" y="35077"/>
                  </a:lnTo>
                  <a:lnTo>
                    <a:pt x="51473" y="33731"/>
                  </a:lnTo>
                  <a:lnTo>
                    <a:pt x="52870" y="39357"/>
                  </a:lnTo>
                  <a:lnTo>
                    <a:pt x="58305" y="38023"/>
                  </a:lnTo>
                  <a:lnTo>
                    <a:pt x="56908" y="32397"/>
                  </a:lnTo>
                  <a:lnTo>
                    <a:pt x="62331" y="31064"/>
                  </a:lnTo>
                  <a:lnTo>
                    <a:pt x="63728" y="36690"/>
                  </a:lnTo>
                  <a:lnTo>
                    <a:pt x="69164" y="35356"/>
                  </a:lnTo>
                  <a:lnTo>
                    <a:pt x="67767" y="29730"/>
                  </a:lnTo>
                  <a:lnTo>
                    <a:pt x="73190" y="28384"/>
                  </a:lnTo>
                  <a:lnTo>
                    <a:pt x="74587" y="34010"/>
                  </a:lnTo>
                  <a:lnTo>
                    <a:pt x="80022" y="32677"/>
                  </a:lnTo>
                  <a:lnTo>
                    <a:pt x="78625" y="27051"/>
                  </a:lnTo>
                  <a:lnTo>
                    <a:pt x="81813" y="2626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6524968" y="7219695"/>
              <a:ext cx="81915" cy="38735"/>
            </a:xfrm>
            <a:custGeom>
              <a:avLst/>
              <a:gdLst/>
              <a:ahLst/>
              <a:cxnLst/>
              <a:rect l="l" t="t" r="r" b="b"/>
              <a:pathLst>
                <a:path w="81915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915" h="38734">
                  <a:moveTo>
                    <a:pt x="81292" y="19304"/>
                  </a:moveTo>
                  <a:lnTo>
                    <a:pt x="80962" y="17932"/>
                  </a:lnTo>
                  <a:lnTo>
                    <a:pt x="4432" y="36779"/>
                  </a:lnTo>
                  <a:lnTo>
                    <a:pt x="4762" y="38150"/>
                  </a:lnTo>
                  <a:lnTo>
                    <a:pt x="81292" y="19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6601079" y="7195324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5" h="50165">
                  <a:moveTo>
                    <a:pt x="81838" y="26250"/>
                  </a:moveTo>
                  <a:lnTo>
                    <a:pt x="80835" y="22148"/>
                  </a:lnTo>
                  <a:lnTo>
                    <a:pt x="77635" y="22936"/>
                  </a:lnTo>
                  <a:lnTo>
                    <a:pt x="74231" y="9105"/>
                  </a:lnTo>
                  <a:lnTo>
                    <a:pt x="77419" y="8318"/>
                  </a:lnTo>
                  <a:lnTo>
                    <a:pt x="76415" y="4216"/>
                  </a:lnTo>
                  <a:lnTo>
                    <a:pt x="73215" y="5003"/>
                  </a:lnTo>
                  <a:lnTo>
                    <a:pt x="72199" y="838"/>
                  </a:lnTo>
                  <a:lnTo>
                    <a:pt x="72199" y="24282"/>
                  </a:lnTo>
                  <a:lnTo>
                    <a:pt x="66776" y="25615"/>
                  </a:lnTo>
                  <a:lnTo>
                    <a:pt x="63373" y="11785"/>
                  </a:lnTo>
                  <a:lnTo>
                    <a:pt x="68795" y="10452"/>
                  </a:lnTo>
                  <a:lnTo>
                    <a:pt x="72199" y="24282"/>
                  </a:lnTo>
                  <a:lnTo>
                    <a:pt x="72199" y="838"/>
                  </a:lnTo>
                  <a:lnTo>
                    <a:pt x="71996" y="0"/>
                  </a:lnTo>
                  <a:lnTo>
                    <a:pt x="66560" y="1333"/>
                  </a:lnTo>
                  <a:lnTo>
                    <a:pt x="67779" y="6350"/>
                  </a:lnTo>
                  <a:lnTo>
                    <a:pt x="62357" y="7683"/>
                  </a:lnTo>
                  <a:lnTo>
                    <a:pt x="61341" y="3505"/>
                  </a:lnTo>
                  <a:lnTo>
                    <a:pt x="61341" y="26949"/>
                  </a:lnTo>
                  <a:lnTo>
                    <a:pt x="55918" y="28282"/>
                  </a:lnTo>
                  <a:lnTo>
                    <a:pt x="52514" y="14452"/>
                  </a:lnTo>
                  <a:lnTo>
                    <a:pt x="57937" y="13119"/>
                  </a:lnTo>
                  <a:lnTo>
                    <a:pt x="61341" y="26949"/>
                  </a:lnTo>
                  <a:lnTo>
                    <a:pt x="61341" y="3505"/>
                  </a:lnTo>
                  <a:lnTo>
                    <a:pt x="61137" y="2667"/>
                  </a:lnTo>
                  <a:lnTo>
                    <a:pt x="55702" y="4000"/>
                  </a:lnTo>
                  <a:lnTo>
                    <a:pt x="56921" y="9017"/>
                  </a:lnTo>
                  <a:lnTo>
                    <a:pt x="51498" y="10350"/>
                  </a:lnTo>
                  <a:lnTo>
                    <a:pt x="50482" y="6184"/>
                  </a:lnTo>
                  <a:lnTo>
                    <a:pt x="50482" y="29629"/>
                  </a:lnTo>
                  <a:lnTo>
                    <a:pt x="45046" y="30962"/>
                  </a:lnTo>
                  <a:lnTo>
                    <a:pt x="41643" y="17132"/>
                  </a:lnTo>
                  <a:lnTo>
                    <a:pt x="47078" y="15798"/>
                  </a:lnTo>
                  <a:lnTo>
                    <a:pt x="50482" y="29629"/>
                  </a:lnTo>
                  <a:lnTo>
                    <a:pt x="50482" y="6184"/>
                  </a:lnTo>
                  <a:lnTo>
                    <a:pt x="50279" y="5346"/>
                  </a:lnTo>
                  <a:lnTo>
                    <a:pt x="44843" y="6680"/>
                  </a:lnTo>
                  <a:lnTo>
                    <a:pt x="46062" y="11696"/>
                  </a:lnTo>
                  <a:lnTo>
                    <a:pt x="40627" y="13030"/>
                  </a:lnTo>
                  <a:lnTo>
                    <a:pt x="39611" y="8851"/>
                  </a:lnTo>
                  <a:lnTo>
                    <a:pt x="39611" y="32296"/>
                  </a:lnTo>
                  <a:lnTo>
                    <a:pt x="34175" y="33642"/>
                  </a:lnTo>
                  <a:lnTo>
                    <a:pt x="30772" y="19812"/>
                  </a:lnTo>
                  <a:lnTo>
                    <a:pt x="36207" y="18465"/>
                  </a:lnTo>
                  <a:lnTo>
                    <a:pt x="39611" y="32296"/>
                  </a:lnTo>
                  <a:lnTo>
                    <a:pt x="39611" y="8851"/>
                  </a:lnTo>
                  <a:lnTo>
                    <a:pt x="39408" y="8013"/>
                  </a:lnTo>
                  <a:lnTo>
                    <a:pt x="33972" y="9347"/>
                  </a:lnTo>
                  <a:lnTo>
                    <a:pt x="35191" y="14363"/>
                  </a:lnTo>
                  <a:lnTo>
                    <a:pt x="29756" y="15709"/>
                  </a:lnTo>
                  <a:lnTo>
                    <a:pt x="28740" y="11531"/>
                  </a:lnTo>
                  <a:lnTo>
                    <a:pt x="28740" y="34975"/>
                  </a:lnTo>
                  <a:lnTo>
                    <a:pt x="23329" y="36309"/>
                  </a:lnTo>
                  <a:lnTo>
                    <a:pt x="19926" y="22479"/>
                  </a:lnTo>
                  <a:lnTo>
                    <a:pt x="25336" y="21145"/>
                  </a:lnTo>
                  <a:lnTo>
                    <a:pt x="28740" y="34975"/>
                  </a:lnTo>
                  <a:lnTo>
                    <a:pt x="28740" y="11531"/>
                  </a:lnTo>
                  <a:lnTo>
                    <a:pt x="28536" y="10693"/>
                  </a:lnTo>
                  <a:lnTo>
                    <a:pt x="23101" y="12026"/>
                  </a:lnTo>
                  <a:lnTo>
                    <a:pt x="24320" y="17043"/>
                  </a:lnTo>
                  <a:lnTo>
                    <a:pt x="18910" y="18376"/>
                  </a:lnTo>
                  <a:lnTo>
                    <a:pt x="17894" y="14198"/>
                  </a:lnTo>
                  <a:lnTo>
                    <a:pt x="17894" y="37642"/>
                  </a:lnTo>
                  <a:lnTo>
                    <a:pt x="12471" y="38976"/>
                  </a:lnTo>
                  <a:lnTo>
                    <a:pt x="9067" y="25146"/>
                  </a:lnTo>
                  <a:lnTo>
                    <a:pt x="14490" y="23812"/>
                  </a:lnTo>
                  <a:lnTo>
                    <a:pt x="17894" y="37642"/>
                  </a:lnTo>
                  <a:lnTo>
                    <a:pt x="17894" y="14198"/>
                  </a:lnTo>
                  <a:lnTo>
                    <a:pt x="17691" y="13360"/>
                  </a:lnTo>
                  <a:lnTo>
                    <a:pt x="12255" y="14693"/>
                  </a:lnTo>
                  <a:lnTo>
                    <a:pt x="13474" y="19710"/>
                  </a:lnTo>
                  <a:lnTo>
                    <a:pt x="8051" y="21043"/>
                  </a:lnTo>
                  <a:lnTo>
                    <a:pt x="6832" y="16027"/>
                  </a:lnTo>
                  <a:lnTo>
                    <a:pt x="1397" y="17360"/>
                  </a:lnTo>
                  <a:lnTo>
                    <a:pt x="2628" y="22390"/>
                  </a:lnTo>
                  <a:lnTo>
                    <a:pt x="0" y="23025"/>
                  </a:lnTo>
                  <a:lnTo>
                    <a:pt x="1016" y="27127"/>
                  </a:lnTo>
                  <a:lnTo>
                    <a:pt x="3632" y="26492"/>
                  </a:lnTo>
                  <a:lnTo>
                    <a:pt x="7035" y="40322"/>
                  </a:lnTo>
                  <a:lnTo>
                    <a:pt x="4419" y="40957"/>
                  </a:lnTo>
                  <a:lnTo>
                    <a:pt x="5435" y="45059"/>
                  </a:lnTo>
                  <a:lnTo>
                    <a:pt x="8051" y="44424"/>
                  </a:lnTo>
                  <a:lnTo>
                    <a:pt x="9436" y="50038"/>
                  </a:lnTo>
                  <a:lnTo>
                    <a:pt x="14871" y="48704"/>
                  </a:lnTo>
                  <a:lnTo>
                    <a:pt x="13474" y="43078"/>
                  </a:lnTo>
                  <a:lnTo>
                    <a:pt x="18897" y="41744"/>
                  </a:lnTo>
                  <a:lnTo>
                    <a:pt x="20294" y="47371"/>
                  </a:lnTo>
                  <a:lnTo>
                    <a:pt x="25730" y="46037"/>
                  </a:lnTo>
                  <a:lnTo>
                    <a:pt x="24333" y="40411"/>
                  </a:lnTo>
                  <a:lnTo>
                    <a:pt x="29743" y="39077"/>
                  </a:lnTo>
                  <a:lnTo>
                    <a:pt x="31140" y="44704"/>
                  </a:lnTo>
                  <a:lnTo>
                    <a:pt x="36576" y="43370"/>
                  </a:lnTo>
                  <a:lnTo>
                    <a:pt x="35179" y="37744"/>
                  </a:lnTo>
                  <a:lnTo>
                    <a:pt x="40614" y="36398"/>
                  </a:lnTo>
                  <a:lnTo>
                    <a:pt x="42011" y="42024"/>
                  </a:lnTo>
                  <a:lnTo>
                    <a:pt x="47447" y="40690"/>
                  </a:lnTo>
                  <a:lnTo>
                    <a:pt x="46050" y="35064"/>
                  </a:lnTo>
                  <a:lnTo>
                    <a:pt x="51485" y="33731"/>
                  </a:lnTo>
                  <a:lnTo>
                    <a:pt x="52882" y="39357"/>
                  </a:lnTo>
                  <a:lnTo>
                    <a:pt x="58318" y="38023"/>
                  </a:lnTo>
                  <a:lnTo>
                    <a:pt x="56921" y="32385"/>
                  </a:lnTo>
                  <a:lnTo>
                    <a:pt x="62344" y="31051"/>
                  </a:lnTo>
                  <a:lnTo>
                    <a:pt x="63741" y="36677"/>
                  </a:lnTo>
                  <a:lnTo>
                    <a:pt x="69176" y="35344"/>
                  </a:lnTo>
                  <a:lnTo>
                    <a:pt x="67779" y="29718"/>
                  </a:lnTo>
                  <a:lnTo>
                    <a:pt x="73202" y="28384"/>
                  </a:lnTo>
                  <a:lnTo>
                    <a:pt x="74599" y="34010"/>
                  </a:lnTo>
                  <a:lnTo>
                    <a:pt x="80035" y="32677"/>
                  </a:lnTo>
                  <a:lnTo>
                    <a:pt x="78638" y="27038"/>
                  </a:lnTo>
                  <a:lnTo>
                    <a:pt x="81838" y="2625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6601346" y="7200899"/>
              <a:ext cx="81915" cy="38735"/>
            </a:xfrm>
            <a:custGeom>
              <a:avLst/>
              <a:gdLst/>
              <a:ahLst/>
              <a:cxnLst/>
              <a:rect l="l" t="t" r="r" b="b"/>
              <a:pathLst>
                <a:path w="81915" h="38734">
                  <a:moveTo>
                    <a:pt x="76873" y="1371"/>
                  </a:moveTo>
                  <a:lnTo>
                    <a:pt x="76542" y="0"/>
                  </a:lnTo>
                  <a:lnTo>
                    <a:pt x="0" y="18846"/>
                  </a:lnTo>
                  <a:lnTo>
                    <a:pt x="330" y="20218"/>
                  </a:lnTo>
                  <a:lnTo>
                    <a:pt x="76873" y="1371"/>
                  </a:lnTo>
                  <a:close/>
                </a:path>
                <a:path w="81915" h="38734">
                  <a:moveTo>
                    <a:pt x="81292" y="19291"/>
                  </a:moveTo>
                  <a:lnTo>
                    <a:pt x="80962" y="17919"/>
                  </a:lnTo>
                  <a:lnTo>
                    <a:pt x="4432" y="36766"/>
                  </a:lnTo>
                  <a:lnTo>
                    <a:pt x="4762" y="38138"/>
                  </a:lnTo>
                  <a:lnTo>
                    <a:pt x="81292" y="192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6677457" y="7176528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5" h="50165">
                  <a:moveTo>
                    <a:pt x="81838" y="26276"/>
                  </a:moveTo>
                  <a:lnTo>
                    <a:pt x="80835" y="22174"/>
                  </a:lnTo>
                  <a:lnTo>
                    <a:pt x="77635" y="22961"/>
                  </a:lnTo>
                  <a:lnTo>
                    <a:pt x="74244" y="9131"/>
                  </a:lnTo>
                  <a:lnTo>
                    <a:pt x="77444" y="8343"/>
                  </a:lnTo>
                  <a:lnTo>
                    <a:pt x="76441" y="4241"/>
                  </a:lnTo>
                  <a:lnTo>
                    <a:pt x="73240" y="5029"/>
                  </a:lnTo>
                  <a:lnTo>
                    <a:pt x="72199" y="787"/>
                  </a:lnTo>
                  <a:lnTo>
                    <a:pt x="72199" y="24295"/>
                  </a:lnTo>
                  <a:lnTo>
                    <a:pt x="66776" y="25628"/>
                  </a:lnTo>
                  <a:lnTo>
                    <a:pt x="63373" y="11811"/>
                  </a:lnTo>
                  <a:lnTo>
                    <a:pt x="68808" y="10477"/>
                  </a:lnTo>
                  <a:lnTo>
                    <a:pt x="72199" y="24295"/>
                  </a:lnTo>
                  <a:lnTo>
                    <a:pt x="72199" y="787"/>
                  </a:lnTo>
                  <a:lnTo>
                    <a:pt x="72009" y="0"/>
                  </a:lnTo>
                  <a:lnTo>
                    <a:pt x="66573" y="1333"/>
                  </a:lnTo>
                  <a:lnTo>
                    <a:pt x="67805" y="6375"/>
                  </a:lnTo>
                  <a:lnTo>
                    <a:pt x="62369" y="7708"/>
                  </a:lnTo>
                  <a:lnTo>
                    <a:pt x="61341" y="3505"/>
                  </a:lnTo>
                  <a:lnTo>
                    <a:pt x="61341" y="26974"/>
                  </a:lnTo>
                  <a:lnTo>
                    <a:pt x="55918" y="28308"/>
                  </a:lnTo>
                  <a:lnTo>
                    <a:pt x="52514" y="14478"/>
                  </a:lnTo>
                  <a:lnTo>
                    <a:pt x="57937" y="13144"/>
                  </a:lnTo>
                  <a:lnTo>
                    <a:pt x="61341" y="26974"/>
                  </a:lnTo>
                  <a:lnTo>
                    <a:pt x="61341" y="3505"/>
                  </a:lnTo>
                  <a:lnTo>
                    <a:pt x="61137" y="2667"/>
                  </a:lnTo>
                  <a:lnTo>
                    <a:pt x="55702" y="4000"/>
                  </a:lnTo>
                  <a:lnTo>
                    <a:pt x="56934" y="9042"/>
                  </a:lnTo>
                  <a:lnTo>
                    <a:pt x="51511" y="10375"/>
                  </a:lnTo>
                  <a:lnTo>
                    <a:pt x="50482" y="6172"/>
                  </a:lnTo>
                  <a:lnTo>
                    <a:pt x="50482" y="29641"/>
                  </a:lnTo>
                  <a:lnTo>
                    <a:pt x="45059" y="30975"/>
                  </a:lnTo>
                  <a:lnTo>
                    <a:pt x="41656" y="17145"/>
                  </a:lnTo>
                  <a:lnTo>
                    <a:pt x="47078" y="15811"/>
                  </a:lnTo>
                  <a:lnTo>
                    <a:pt x="50482" y="29641"/>
                  </a:lnTo>
                  <a:lnTo>
                    <a:pt x="50482" y="6172"/>
                  </a:lnTo>
                  <a:lnTo>
                    <a:pt x="50279" y="5334"/>
                  </a:lnTo>
                  <a:lnTo>
                    <a:pt x="44843" y="6667"/>
                  </a:lnTo>
                  <a:lnTo>
                    <a:pt x="46075" y="11709"/>
                  </a:lnTo>
                  <a:lnTo>
                    <a:pt x="40652" y="13042"/>
                  </a:lnTo>
                  <a:lnTo>
                    <a:pt x="39624" y="8851"/>
                  </a:lnTo>
                  <a:lnTo>
                    <a:pt x="39624" y="32308"/>
                  </a:lnTo>
                  <a:lnTo>
                    <a:pt x="34201" y="33642"/>
                  </a:lnTo>
                  <a:lnTo>
                    <a:pt x="30797" y="19812"/>
                  </a:lnTo>
                  <a:lnTo>
                    <a:pt x="36220" y="18478"/>
                  </a:lnTo>
                  <a:lnTo>
                    <a:pt x="39624" y="32308"/>
                  </a:lnTo>
                  <a:lnTo>
                    <a:pt x="39624" y="8851"/>
                  </a:lnTo>
                  <a:lnTo>
                    <a:pt x="39420" y="8013"/>
                  </a:lnTo>
                  <a:lnTo>
                    <a:pt x="33985" y="9347"/>
                  </a:lnTo>
                  <a:lnTo>
                    <a:pt x="35217" y="14376"/>
                  </a:lnTo>
                  <a:lnTo>
                    <a:pt x="29794" y="15709"/>
                  </a:lnTo>
                  <a:lnTo>
                    <a:pt x="28765" y="11518"/>
                  </a:lnTo>
                  <a:lnTo>
                    <a:pt x="28765" y="34975"/>
                  </a:lnTo>
                  <a:lnTo>
                    <a:pt x="23342" y="36309"/>
                  </a:lnTo>
                  <a:lnTo>
                    <a:pt x="19939" y="22479"/>
                  </a:lnTo>
                  <a:lnTo>
                    <a:pt x="25361" y="21145"/>
                  </a:lnTo>
                  <a:lnTo>
                    <a:pt x="28765" y="34975"/>
                  </a:lnTo>
                  <a:lnTo>
                    <a:pt x="28765" y="11518"/>
                  </a:lnTo>
                  <a:lnTo>
                    <a:pt x="28562" y="10680"/>
                  </a:lnTo>
                  <a:lnTo>
                    <a:pt x="23126" y="12014"/>
                  </a:lnTo>
                  <a:lnTo>
                    <a:pt x="24358" y="17043"/>
                  </a:lnTo>
                  <a:lnTo>
                    <a:pt x="18923" y="18376"/>
                  </a:lnTo>
                  <a:lnTo>
                    <a:pt x="17907" y="14198"/>
                  </a:lnTo>
                  <a:lnTo>
                    <a:pt x="17907" y="37642"/>
                  </a:lnTo>
                  <a:lnTo>
                    <a:pt x="12484" y="38976"/>
                  </a:lnTo>
                  <a:lnTo>
                    <a:pt x="9080" y="25158"/>
                  </a:lnTo>
                  <a:lnTo>
                    <a:pt x="14503" y="23825"/>
                  </a:lnTo>
                  <a:lnTo>
                    <a:pt x="17907" y="37642"/>
                  </a:lnTo>
                  <a:lnTo>
                    <a:pt x="17907" y="14198"/>
                  </a:lnTo>
                  <a:lnTo>
                    <a:pt x="17703" y="13360"/>
                  </a:lnTo>
                  <a:lnTo>
                    <a:pt x="12268" y="14693"/>
                  </a:lnTo>
                  <a:lnTo>
                    <a:pt x="13500" y="19710"/>
                  </a:lnTo>
                  <a:lnTo>
                    <a:pt x="8064" y="21043"/>
                  </a:lnTo>
                  <a:lnTo>
                    <a:pt x="6845" y="16027"/>
                  </a:lnTo>
                  <a:lnTo>
                    <a:pt x="1409" y="17360"/>
                  </a:lnTo>
                  <a:lnTo>
                    <a:pt x="2641" y="22377"/>
                  </a:lnTo>
                  <a:lnTo>
                    <a:pt x="0" y="23025"/>
                  </a:lnTo>
                  <a:lnTo>
                    <a:pt x="1028" y="27127"/>
                  </a:lnTo>
                  <a:lnTo>
                    <a:pt x="3644" y="26492"/>
                  </a:lnTo>
                  <a:lnTo>
                    <a:pt x="7048" y="40309"/>
                  </a:lnTo>
                  <a:lnTo>
                    <a:pt x="4419" y="40957"/>
                  </a:lnTo>
                  <a:lnTo>
                    <a:pt x="5435" y="45059"/>
                  </a:lnTo>
                  <a:lnTo>
                    <a:pt x="8064" y="44424"/>
                  </a:lnTo>
                  <a:lnTo>
                    <a:pt x="9448" y="50038"/>
                  </a:lnTo>
                  <a:lnTo>
                    <a:pt x="14884" y="48704"/>
                  </a:lnTo>
                  <a:lnTo>
                    <a:pt x="13487" y="43078"/>
                  </a:lnTo>
                  <a:lnTo>
                    <a:pt x="18910" y="41744"/>
                  </a:lnTo>
                  <a:lnTo>
                    <a:pt x="20307" y="47371"/>
                  </a:lnTo>
                  <a:lnTo>
                    <a:pt x="25742" y="46037"/>
                  </a:lnTo>
                  <a:lnTo>
                    <a:pt x="24345" y="40411"/>
                  </a:lnTo>
                  <a:lnTo>
                    <a:pt x="29781" y="39077"/>
                  </a:lnTo>
                  <a:lnTo>
                    <a:pt x="31165" y="44691"/>
                  </a:lnTo>
                  <a:lnTo>
                    <a:pt x="36601" y="43357"/>
                  </a:lnTo>
                  <a:lnTo>
                    <a:pt x="35217" y="37744"/>
                  </a:lnTo>
                  <a:lnTo>
                    <a:pt x="40640" y="36410"/>
                  </a:lnTo>
                  <a:lnTo>
                    <a:pt x="42024" y="42024"/>
                  </a:lnTo>
                  <a:lnTo>
                    <a:pt x="47459" y="40690"/>
                  </a:lnTo>
                  <a:lnTo>
                    <a:pt x="46075" y="35077"/>
                  </a:lnTo>
                  <a:lnTo>
                    <a:pt x="51498" y="33743"/>
                  </a:lnTo>
                  <a:lnTo>
                    <a:pt x="52882" y="39344"/>
                  </a:lnTo>
                  <a:lnTo>
                    <a:pt x="58318" y="38011"/>
                  </a:lnTo>
                  <a:lnTo>
                    <a:pt x="56934" y="32410"/>
                  </a:lnTo>
                  <a:lnTo>
                    <a:pt x="62357" y="31076"/>
                  </a:lnTo>
                  <a:lnTo>
                    <a:pt x="63741" y="36677"/>
                  </a:lnTo>
                  <a:lnTo>
                    <a:pt x="69176" y="35344"/>
                  </a:lnTo>
                  <a:lnTo>
                    <a:pt x="67792" y="29730"/>
                  </a:lnTo>
                  <a:lnTo>
                    <a:pt x="73215" y="28397"/>
                  </a:lnTo>
                  <a:lnTo>
                    <a:pt x="74599" y="34023"/>
                  </a:lnTo>
                  <a:lnTo>
                    <a:pt x="80035" y="32689"/>
                  </a:lnTo>
                  <a:lnTo>
                    <a:pt x="78651" y="27063"/>
                  </a:lnTo>
                  <a:lnTo>
                    <a:pt x="81838" y="2627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6677736" y="7182116"/>
              <a:ext cx="81915" cy="38735"/>
            </a:xfrm>
            <a:custGeom>
              <a:avLst/>
              <a:gdLst/>
              <a:ahLst/>
              <a:cxnLst/>
              <a:rect l="l" t="t" r="r" b="b"/>
              <a:pathLst>
                <a:path w="81915" h="38734">
                  <a:moveTo>
                    <a:pt x="76885" y="1371"/>
                  </a:moveTo>
                  <a:lnTo>
                    <a:pt x="76555" y="0"/>
                  </a:lnTo>
                  <a:lnTo>
                    <a:pt x="0" y="18821"/>
                  </a:lnTo>
                  <a:lnTo>
                    <a:pt x="342" y="20180"/>
                  </a:lnTo>
                  <a:lnTo>
                    <a:pt x="76885" y="1371"/>
                  </a:lnTo>
                  <a:close/>
                </a:path>
                <a:path w="81915" h="38734">
                  <a:moveTo>
                    <a:pt x="81292" y="19304"/>
                  </a:moveTo>
                  <a:lnTo>
                    <a:pt x="80962" y="17932"/>
                  </a:lnTo>
                  <a:lnTo>
                    <a:pt x="4432" y="36753"/>
                  </a:lnTo>
                  <a:lnTo>
                    <a:pt x="4762" y="38112"/>
                  </a:lnTo>
                  <a:lnTo>
                    <a:pt x="81292" y="1930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6753873" y="7157922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5" h="50165">
                  <a:moveTo>
                    <a:pt x="81826" y="26289"/>
                  </a:moveTo>
                  <a:lnTo>
                    <a:pt x="80835" y="22186"/>
                  </a:lnTo>
                  <a:lnTo>
                    <a:pt x="77635" y="22974"/>
                  </a:lnTo>
                  <a:lnTo>
                    <a:pt x="74282" y="9131"/>
                  </a:lnTo>
                  <a:lnTo>
                    <a:pt x="77482" y="8343"/>
                  </a:lnTo>
                  <a:lnTo>
                    <a:pt x="76492" y="4229"/>
                  </a:lnTo>
                  <a:lnTo>
                    <a:pt x="73291" y="5016"/>
                  </a:lnTo>
                  <a:lnTo>
                    <a:pt x="72199" y="482"/>
                  </a:lnTo>
                  <a:lnTo>
                    <a:pt x="72199" y="24295"/>
                  </a:lnTo>
                  <a:lnTo>
                    <a:pt x="66763" y="25615"/>
                  </a:lnTo>
                  <a:lnTo>
                    <a:pt x="63411" y="11772"/>
                  </a:lnTo>
                  <a:lnTo>
                    <a:pt x="68846" y="10452"/>
                  </a:lnTo>
                  <a:lnTo>
                    <a:pt x="72199" y="24295"/>
                  </a:lnTo>
                  <a:lnTo>
                    <a:pt x="72199" y="482"/>
                  </a:lnTo>
                  <a:lnTo>
                    <a:pt x="72085" y="0"/>
                  </a:lnTo>
                  <a:lnTo>
                    <a:pt x="66649" y="1320"/>
                  </a:lnTo>
                  <a:lnTo>
                    <a:pt x="67856" y="6337"/>
                  </a:lnTo>
                  <a:lnTo>
                    <a:pt x="62407" y="7658"/>
                  </a:lnTo>
                  <a:lnTo>
                    <a:pt x="61328" y="3162"/>
                  </a:lnTo>
                  <a:lnTo>
                    <a:pt x="61328" y="26936"/>
                  </a:lnTo>
                  <a:lnTo>
                    <a:pt x="55905" y="28257"/>
                  </a:lnTo>
                  <a:lnTo>
                    <a:pt x="52539" y="14414"/>
                  </a:lnTo>
                  <a:lnTo>
                    <a:pt x="57975" y="13093"/>
                  </a:lnTo>
                  <a:lnTo>
                    <a:pt x="61328" y="26936"/>
                  </a:lnTo>
                  <a:lnTo>
                    <a:pt x="61328" y="3162"/>
                  </a:lnTo>
                  <a:lnTo>
                    <a:pt x="61201" y="2628"/>
                  </a:lnTo>
                  <a:lnTo>
                    <a:pt x="55765" y="3949"/>
                  </a:lnTo>
                  <a:lnTo>
                    <a:pt x="56972" y="8978"/>
                  </a:lnTo>
                  <a:lnTo>
                    <a:pt x="51536" y="10312"/>
                  </a:lnTo>
                  <a:lnTo>
                    <a:pt x="50469" y="5892"/>
                  </a:lnTo>
                  <a:lnTo>
                    <a:pt x="50469" y="29578"/>
                  </a:lnTo>
                  <a:lnTo>
                    <a:pt x="45034" y="30899"/>
                  </a:lnTo>
                  <a:lnTo>
                    <a:pt x="41668" y="17056"/>
                  </a:lnTo>
                  <a:lnTo>
                    <a:pt x="47104" y="15735"/>
                  </a:lnTo>
                  <a:lnTo>
                    <a:pt x="50469" y="29578"/>
                  </a:lnTo>
                  <a:lnTo>
                    <a:pt x="50469" y="5892"/>
                  </a:lnTo>
                  <a:lnTo>
                    <a:pt x="50317" y="5257"/>
                  </a:lnTo>
                  <a:lnTo>
                    <a:pt x="44894" y="6578"/>
                  </a:lnTo>
                  <a:lnTo>
                    <a:pt x="46113" y="11633"/>
                  </a:lnTo>
                  <a:lnTo>
                    <a:pt x="40665" y="12954"/>
                  </a:lnTo>
                  <a:lnTo>
                    <a:pt x="39585" y="8470"/>
                  </a:lnTo>
                  <a:lnTo>
                    <a:pt x="39585" y="32219"/>
                  </a:lnTo>
                  <a:lnTo>
                    <a:pt x="34175" y="33540"/>
                  </a:lnTo>
                  <a:lnTo>
                    <a:pt x="30797" y="19710"/>
                  </a:lnTo>
                  <a:lnTo>
                    <a:pt x="36220" y="18389"/>
                  </a:lnTo>
                  <a:lnTo>
                    <a:pt x="39585" y="32219"/>
                  </a:lnTo>
                  <a:lnTo>
                    <a:pt x="39585" y="8470"/>
                  </a:lnTo>
                  <a:lnTo>
                    <a:pt x="39446" y="7886"/>
                  </a:lnTo>
                  <a:lnTo>
                    <a:pt x="33997" y="9220"/>
                  </a:lnTo>
                  <a:lnTo>
                    <a:pt x="35217" y="14274"/>
                  </a:lnTo>
                  <a:lnTo>
                    <a:pt x="29794" y="15595"/>
                  </a:lnTo>
                  <a:lnTo>
                    <a:pt x="28740" y="11239"/>
                  </a:lnTo>
                  <a:lnTo>
                    <a:pt x="28740" y="34861"/>
                  </a:lnTo>
                  <a:lnTo>
                    <a:pt x="23317" y="36182"/>
                  </a:lnTo>
                  <a:lnTo>
                    <a:pt x="19926" y="22352"/>
                  </a:lnTo>
                  <a:lnTo>
                    <a:pt x="25361" y="21031"/>
                  </a:lnTo>
                  <a:lnTo>
                    <a:pt x="28740" y="34861"/>
                  </a:lnTo>
                  <a:lnTo>
                    <a:pt x="28740" y="11239"/>
                  </a:lnTo>
                  <a:lnTo>
                    <a:pt x="28575" y="10553"/>
                  </a:lnTo>
                  <a:lnTo>
                    <a:pt x="23139" y="11874"/>
                  </a:lnTo>
                  <a:lnTo>
                    <a:pt x="24358" y="16916"/>
                  </a:lnTo>
                  <a:lnTo>
                    <a:pt x="18923" y="18249"/>
                  </a:lnTo>
                  <a:lnTo>
                    <a:pt x="17868" y="13893"/>
                  </a:lnTo>
                  <a:lnTo>
                    <a:pt x="17868" y="37503"/>
                  </a:lnTo>
                  <a:lnTo>
                    <a:pt x="12446" y="38823"/>
                  </a:lnTo>
                  <a:lnTo>
                    <a:pt x="9055" y="24993"/>
                  </a:lnTo>
                  <a:lnTo>
                    <a:pt x="14490" y="23672"/>
                  </a:lnTo>
                  <a:lnTo>
                    <a:pt x="17868" y="37503"/>
                  </a:lnTo>
                  <a:lnTo>
                    <a:pt x="17868" y="13893"/>
                  </a:lnTo>
                  <a:lnTo>
                    <a:pt x="17703" y="13208"/>
                  </a:lnTo>
                  <a:lnTo>
                    <a:pt x="12268" y="14541"/>
                  </a:lnTo>
                  <a:lnTo>
                    <a:pt x="13487" y="19570"/>
                  </a:lnTo>
                  <a:lnTo>
                    <a:pt x="8039" y="20891"/>
                  </a:lnTo>
                  <a:lnTo>
                    <a:pt x="6819" y="15862"/>
                  </a:lnTo>
                  <a:lnTo>
                    <a:pt x="1397" y="17195"/>
                  </a:lnTo>
                  <a:lnTo>
                    <a:pt x="2616" y="22212"/>
                  </a:lnTo>
                  <a:lnTo>
                    <a:pt x="0" y="22847"/>
                  </a:lnTo>
                  <a:lnTo>
                    <a:pt x="1003" y="26949"/>
                  </a:lnTo>
                  <a:lnTo>
                    <a:pt x="3619" y="26314"/>
                  </a:lnTo>
                  <a:lnTo>
                    <a:pt x="7010" y="40157"/>
                  </a:lnTo>
                  <a:lnTo>
                    <a:pt x="4406" y="40779"/>
                  </a:lnTo>
                  <a:lnTo>
                    <a:pt x="5410" y="44894"/>
                  </a:lnTo>
                  <a:lnTo>
                    <a:pt x="8013" y="44259"/>
                  </a:lnTo>
                  <a:lnTo>
                    <a:pt x="9398" y="49885"/>
                  </a:lnTo>
                  <a:lnTo>
                    <a:pt x="14833" y="48552"/>
                  </a:lnTo>
                  <a:lnTo>
                    <a:pt x="13449" y="42938"/>
                  </a:lnTo>
                  <a:lnTo>
                    <a:pt x="18872" y="41617"/>
                  </a:lnTo>
                  <a:lnTo>
                    <a:pt x="20256" y="47231"/>
                  </a:lnTo>
                  <a:lnTo>
                    <a:pt x="25692" y="45897"/>
                  </a:lnTo>
                  <a:lnTo>
                    <a:pt x="24320" y="40297"/>
                  </a:lnTo>
                  <a:lnTo>
                    <a:pt x="29743" y="38976"/>
                  </a:lnTo>
                  <a:lnTo>
                    <a:pt x="31115" y="44577"/>
                  </a:lnTo>
                  <a:lnTo>
                    <a:pt x="36550" y="43243"/>
                  </a:lnTo>
                  <a:lnTo>
                    <a:pt x="35179" y="37655"/>
                  </a:lnTo>
                  <a:lnTo>
                    <a:pt x="40589" y="36334"/>
                  </a:lnTo>
                  <a:lnTo>
                    <a:pt x="41960" y="41922"/>
                  </a:lnTo>
                  <a:lnTo>
                    <a:pt x="47396" y="40589"/>
                  </a:lnTo>
                  <a:lnTo>
                    <a:pt x="46037" y="35013"/>
                  </a:lnTo>
                  <a:lnTo>
                    <a:pt x="51460" y="33680"/>
                  </a:lnTo>
                  <a:lnTo>
                    <a:pt x="52832" y="39281"/>
                  </a:lnTo>
                  <a:lnTo>
                    <a:pt x="58267" y="37960"/>
                  </a:lnTo>
                  <a:lnTo>
                    <a:pt x="56896" y="32359"/>
                  </a:lnTo>
                  <a:lnTo>
                    <a:pt x="62318" y="31038"/>
                  </a:lnTo>
                  <a:lnTo>
                    <a:pt x="63690" y="36652"/>
                  </a:lnTo>
                  <a:lnTo>
                    <a:pt x="69126" y="35331"/>
                  </a:lnTo>
                  <a:lnTo>
                    <a:pt x="67754" y="29718"/>
                  </a:lnTo>
                  <a:lnTo>
                    <a:pt x="73190" y="28397"/>
                  </a:lnTo>
                  <a:lnTo>
                    <a:pt x="74561" y="34023"/>
                  </a:lnTo>
                  <a:lnTo>
                    <a:pt x="79997" y="32702"/>
                  </a:lnTo>
                  <a:lnTo>
                    <a:pt x="78625" y="27076"/>
                  </a:lnTo>
                  <a:lnTo>
                    <a:pt x="81826" y="2628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6754139" y="7163510"/>
              <a:ext cx="81280" cy="38100"/>
            </a:xfrm>
            <a:custGeom>
              <a:avLst/>
              <a:gdLst/>
              <a:ahLst/>
              <a:cxnLst/>
              <a:rect l="l" t="t" r="r" b="b"/>
              <a:pathLst>
                <a:path w="81279" h="38100">
                  <a:moveTo>
                    <a:pt x="76949" y="1371"/>
                  </a:moveTo>
                  <a:lnTo>
                    <a:pt x="76619" y="0"/>
                  </a:lnTo>
                  <a:lnTo>
                    <a:pt x="0" y="18643"/>
                  </a:lnTo>
                  <a:lnTo>
                    <a:pt x="342" y="20015"/>
                  </a:lnTo>
                  <a:lnTo>
                    <a:pt x="76949" y="1371"/>
                  </a:lnTo>
                  <a:close/>
                </a:path>
                <a:path w="81279" h="38100">
                  <a:moveTo>
                    <a:pt x="81280" y="19316"/>
                  </a:moveTo>
                  <a:lnTo>
                    <a:pt x="80949" y="17945"/>
                  </a:lnTo>
                  <a:lnTo>
                    <a:pt x="4406" y="36588"/>
                  </a:lnTo>
                  <a:lnTo>
                    <a:pt x="4737" y="37934"/>
                  </a:lnTo>
                  <a:lnTo>
                    <a:pt x="81280" y="19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6830339" y="7139520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5" h="50165">
                  <a:moveTo>
                    <a:pt x="81813" y="26301"/>
                  </a:moveTo>
                  <a:lnTo>
                    <a:pt x="80822" y="22199"/>
                  </a:lnTo>
                  <a:lnTo>
                    <a:pt x="77635" y="22974"/>
                  </a:lnTo>
                  <a:lnTo>
                    <a:pt x="74307" y="9118"/>
                  </a:lnTo>
                  <a:lnTo>
                    <a:pt x="77520" y="8343"/>
                  </a:lnTo>
                  <a:lnTo>
                    <a:pt x="76530" y="4229"/>
                  </a:lnTo>
                  <a:lnTo>
                    <a:pt x="73329" y="5003"/>
                  </a:lnTo>
                  <a:lnTo>
                    <a:pt x="72186" y="215"/>
                  </a:lnTo>
                  <a:lnTo>
                    <a:pt x="72186" y="24282"/>
                  </a:lnTo>
                  <a:lnTo>
                    <a:pt x="66763" y="25590"/>
                  </a:lnTo>
                  <a:lnTo>
                    <a:pt x="63436" y="11734"/>
                  </a:lnTo>
                  <a:lnTo>
                    <a:pt x="68859" y="10426"/>
                  </a:lnTo>
                  <a:lnTo>
                    <a:pt x="72186" y="24282"/>
                  </a:lnTo>
                  <a:lnTo>
                    <a:pt x="72186" y="215"/>
                  </a:lnTo>
                  <a:lnTo>
                    <a:pt x="72136" y="0"/>
                  </a:lnTo>
                  <a:lnTo>
                    <a:pt x="66687" y="1295"/>
                  </a:lnTo>
                  <a:lnTo>
                    <a:pt x="67881" y="6311"/>
                  </a:lnTo>
                  <a:lnTo>
                    <a:pt x="62445" y="7620"/>
                  </a:lnTo>
                  <a:lnTo>
                    <a:pt x="61328" y="2933"/>
                  </a:lnTo>
                  <a:lnTo>
                    <a:pt x="61328" y="26898"/>
                  </a:lnTo>
                  <a:lnTo>
                    <a:pt x="55892" y="28194"/>
                  </a:lnTo>
                  <a:lnTo>
                    <a:pt x="52565" y="14351"/>
                  </a:lnTo>
                  <a:lnTo>
                    <a:pt x="58000" y="13042"/>
                  </a:lnTo>
                  <a:lnTo>
                    <a:pt x="61328" y="26898"/>
                  </a:lnTo>
                  <a:lnTo>
                    <a:pt x="61328" y="2933"/>
                  </a:lnTo>
                  <a:lnTo>
                    <a:pt x="61252" y="2603"/>
                  </a:lnTo>
                  <a:lnTo>
                    <a:pt x="55816" y="3898"/>
                  </a:lnTo>
                  <a:lnTo>
                    <a:pt x="57010" y="8928"/>
                  </a:lnTo>
                  <a:lnTo>
                    <a:pt x="51574" y="10236"/>
                  </a:lnTo>
                  <a:lnTo>
                    <a:pt x="50444" y="5486"/>
                  </a:lnTo>
                  <a:lnTo>
                    <a:pt x="50444" y="29502"/>
                  </a:lnTo>
                  <a:lnTo>
                    <a:pt x="45008" y="30810"/>
                  </a:lnTo>
                  <a:lnTo>
                    <a:pt x="41681" y="16967"/>
                  </a:lnTo>
                  <a:lnTo>
                    <a:pt x="47117" y="15659"/>
                  </a:lnTo>
                  <a:lnTo>
                    <a:pt x="50444" y="29502"/>
                  </a:lnTo>
                  <a:lnTo>
                    <a:pt x="50444" y="5486"/>
                  </a:lnTo>
                  <a:lnTo>
                    <a:pt x="50380" y="5207"/>
                  </a:lnTo>
                  <a:lnTo>
                    <a:pt x="44932" y="6502"/>
                  </a:lnTo>
                  <a:lnTo>
                    <a:pt x="46139" y="11544"/>
                  </a:lnTo>
                  <a:lnTo>
                    <a:pt x="40690" y="12852"/>
                  </a:lnTo>
                  <a:lnTo>
                    <a:pt x="39573" y="8153"/>
                  </a:lnTo>
                  <a:lnTo>
                    <a:pt x="39573" y="32118"/>
                  </a:lnTo>
                  <a:lnTo>
                    <a:pt x="34150" y="33426"/>
                  </a:lnTo>
                  <a:lnTo>
                    <a:pt x="30810" y="19583"/>
                  </a:lnTo>
                  <a:lnTo>
                    <a:pt x="36245" y="18275"/>
                  </a:lnTo>
                  <a:lnTo>
                    <a:pt x="39573" y="32118"/>
                  </a:lnTo>
                  <a:lnTo>
                    <a:pt x="39573" y="8153"/>
                  </a:lnTo>
                  <a:lnTo>
                    <a:pt x="39497" y="7823"/>
                  </a:lnTo>
                  <a:lnTo>
                    <a:pt x="34061" y="9118"/>
                  </a:lnTo>
                  <a:lnTo>
                    <a:pt x="35267" y="14160"/>
                  </a:lnTo>
                  <a:lnTo>
                    <a:pt x="29832" y="15468"/>
                  </a:lnTo>
                  <a:lnTo>
                    <a:pt x="28702" y="10756"/>
                  </a:lnTo>
                  <a:lnTo>
                    <a:pt x="28702" y="34734"/>
                  </a:lnTo>
                  <a:lnTo>
                    <a:pt x="23266" y="36042"/>
                  </a:lnTo>
                  <a:lnTo>
                    <a:pt x="19926" y="22199"/>
                  </a:lnTo>
                  <a:lnTo>
                    <a:pt x="25374" y="20891"/>
                  </a:lnTo>
                  <a:lnTo>
                    <a:pt x="28702" y="34734"/>
                  </a:lnTo>
                  <a:lnTo>
                    <a:pt x="28702" y="10756"/>
                  </a:lnTo>
                  <a:lnTo>
                    <a:pt x="28625" y="10426"/>
                  </a:lnTo>
                  <a:lnTo>
                    <a:pt x="23177" y="11734"/>
                  </a:lnTo>
                  <a:lnTo>
                    <a:pt x="24384" y="16776"/>
                  </a:lnTo>
                  <a:lnTo>
                    <a:pt x="18935" y="18097"/>
                  </a:lnTo>
                  <a:lnTo>
                    <a:pt x="17830" y="13474"/>
                  </a:lnTo>
                  <a:lnTo>
                    <a:pt x="17830" y="37350"/>
                  </a:lnTo>
                  <a:lnTo>
                    <a:pt x="12395" y="38658"/>
                  </a:lnTo>
                  <a:lnTo>
                    <a:pt x="9055" y="24815"/>
                  </a:lnTo>
                  <a:lnTo>
                    <a:pt x="14490" y="23507"/>
                  </a:lnTo>
                  <a:lnTo>
                    <a:pt x="17830" y="37350"/>
                  </a:lnTo>
                  <a:lnTo>
                    <a:pt x="17830" y="13474"/>
                  </a:lnTo>
                  <a:lnTo>
                    <a:pt x="17729" y="13042"/>
                  </a:lnTo>
                  <a:lnTo>
                    <a:pt x="12306" y="14351"/>
                  </a:lnTo>
                  <a:lnTo>
                    <a:pt x="13512" y="19392"/>
                  </a:lnTo>
                  <a:lnTo>
                    <a:pt x="8064" y="20713"/>
                  </a:lnTo>
                  <a:lnTo>
                    <a:pt x="6858" y="15684"/>
                  </a:lnTo>
                  <a:lnTo>
                    <a:pt x="1422" y="16979"/>
                  </a:lnTo>
                  <a:lnTo>
                    <a:pt x="2628" y="22021"/>
                  </a:lnTo>
                  <a:lnTo>
                    <a:pt x="0" y="22644"/>
                  </a:lnTo>
                  <a:lnTo>
                    <a:pt x="990" y="26746"/>
                  </a:lnTo>
                  <a:lnTo>
                    <a:pt x="3619" y="26123"/>
                  </a:lnTo>
                  <a:lnTo>
                    <a:pt x="6959" y="39966"/>
                  </a:lnTo>
                  <a:lnTo>
                    <a:pt x="4343" y="40589"/>
                  </a:lnTo>
                  <a:lnTo>
                    <a:pt x="5334" y="44704"/>
                  </a:lnTo>
                  <a:lnTo>
                    <a:pt x="7950" y="44081"/>
                  </a:lnTo>
                  <a:lnTo>
                    <a:pt x="9321" y="49707"/>
                  </a:lnTo>
                  <a:lnTo>
                    <a:pt x="14757" y="48387"/>
                  </a:lnTo>
                  <a:lnTo>
                    <a:pt x="13398" y="42773"/>
                  </a:lnTo>
                  <a:lnTo>
                    <a:pt x="18821" y="41465"/>
                  </a:lnTo>
                  <a:lnTo>
                    <a:pt x="20180" y="47078"/>
                  </a:lnTo>
                  <a:lnTo>
                    <a:pt x="25615" y="45758"/>
                  </a:lnTo>
                  <a:lnTo>
                    <a:pt x="24257" y="40157"/>
                  </a:lnTo>
                  <a:lnTo>
                    <a:pt x="29692" y="38849"/>
                  </a:lnTo>
                  <a:lnTo>
                    <a:pt x="31051" y="44450"/>
                  </a:lnTo>
                  <a:lnTo>
                    <a:pt x="36487" y="43141"/>
                  </a:lnTo>
                  <a:lnTo>
                    <a:pt x="35128" y="37541"/>
                  </a:lnTo>
                  <a:lnTo>
                    <a:pt x="40563" y="36233"/>
                  </a:lnTo>
                  <a:lnTo>
                    <a:pt x="41922" y="41846"/>
                  </a:lnTo>
                  <a:lnTo>
                    <a:pt x="47358" y="40538"/>
                  </a:lnTo>
                  <a:lnTo>
                    <a:pt x="45999" y="34925"/>
                  </a:lnTo>
                  <a:lnTo>
                    <a:pt x="51435" y="33616"/>
                  </a:lnTo>
                  <a:lnTo>
                    <a:pt x="52793" y="39230"/>
                  </a:lnTo>
                  <a:lnTo>
                    <a:pt x="58229" y="37922"/>
                  </a:lnTo>
                  <a:lnTo>
                    <a:pt x="56870" y="32308"/>
                  </a:lnTo>
                  <a:lnTo>
                    <a:pt x="62306" y="31000"/>
                  </a:lnTo>
                  <a:lnTo>
                    <a:pt x="63665" y="36626"/>
                  </a:lnTo>
                  <a:lnTo>
                    <a:pt x="69100" y="35318"/>
                  </a:lnTo>
                  <a:lnTo>
                    <a:pt x="67741" y="29692"/>
                  </a:lnTo>
                  <a:lnTo>
                    <a:pt x="73177" y="28384"/>
                  </a:lnTo>
                  <a:lnTo>
                    <a:pt x="74536" y="34023"/>
                  </a:lnTo>
                  <a:lnTo>
                    <a:pt x="79971" y="32715"/>
                  </a:lnTo>
                  <a:lnTo>
                    <a:pt x="78613" y="27076"/>
                  </a:lnTo>
                  <a:lnTo>
                    <a:pt x="81813" y="2630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6830593" y="7145108"/>
              <a:ext cx="81915" cy="38100"/>
            </a:xfrm>
            <a:custGeom>
              <a:avLst/>
              <a:gdLst/>
              <a:ahLst/>
              <a:cxnLst/>
              <a:rect l="l" t="t" r="r" b="b"/>
              <a:pathLst>
                <a:path w="81915" h="38100">
                  <a:moveTo>
                    <a:pt x="76987" y="1371"/>
                  </a:moveTo>
                  <a:lnTo>
                    <a:pt x="76657" y="0"/>
                  </a:lnTo>
                  <a:lnTo>
                    <a:pt x="0" y="18440"/>
                  </a:lnTo>
                  <a:lnTo>
                    <a:pt x="330" y="19799"/>
                  </a:lnTo>
                  <a:lnTo>
                    <a:pt x="76987" y="1371"/>
                  </a:lnTo>
                  <a:close/>
                </a:path>
                <a:path w="81915" h="38100">
                  <a:moveTo>
                    <a:pt x="81292" y="19329"/>
                  </a:moveTo>
                  <a:lnTo>
                    <a:pt x="80962" y="17957"/>
                  </a:lnTo>
                  <a:lnTo>
                    <a:pt x="4356" y="36398"/>
                  </a:lnTo>
                  <a:lnTo>
                    <a:pt x="4686" y="37744"/>
                  </a:lnTo>
                  <a:lnTo>
                    <a:pt x="81292" y="193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6906844" y="7121232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5" h="50165">
                  <a:moveTo>
                    <a:pt x="81813" y="26339"/>
                  </a:moveTo>
                  <a:lnTo>
                    <a:pt x="80835" y="22225"/>
                  </a:lnTo>
                  <a:lnTo>
                    <a:pt x="77635" y="22999"/>
                  </a:lnTo>
                  <a:lnTo>
                    <a:pt x="74333" y="9131"/>
                  </a:lnTo>
                  <a:lnTo>
                    <a:pt x="77533" y="8369"/>
                  </a:lnTo>
                  <a:lnTo>
                    <a:pt x="76555" y="4254"/>
                  </a:lnTo>
                  <a:lnTo>
                    <a:pt x="73355" y="5016"/>
                  </a:lnTo>
                  <a:lnTo>
                    <a:pt x="72186" y="63"/>
                  </a:lnTo>
                  <a:lnTo>
                    <a:pt x="72186" y="24295"/>
                  </a:lnTo>
                  <a:lnTo>
                    <a:pt x="66751" y="25590"/>
                  </a:lnTo>
                  <a:lnTo>
                    <a:pt x="63449" y="11734"/>
                  </a:lnTo>
                  <a:lnTo>
                    <a:pt x="68884" y="10439"/>
                  </a:lnTo>
                  <a:lnTo>
                    <a:pt x="72186" y="24295"/>
                  </a:lnTo>
                  <a:lnTo>
                    <a:pt x="72186" y="63"/>
                  </a:lnTo>
                  <a:lnTo>
                    <a:pt x="66725" y="1308"/>
                  </a:lnTo>
                  <a:lnTo>
                    <a:pt x="67906" y="6324"/>
                  </a:lnTo>
                  <a:lnTo>
                    <a:pt x="62471" y="7620"/>
                  </a:lnTo>
                  <a:lnTo>
                    <a:pt x="61315" y="2755"/>
                  </a:lnTo>
                  <a:lnTo>
                    <a:pt x="61315" y="26898"/>
                  </a:lnTo>
                  <a:lnTo>
                    <a:pt x="55880" y="28194"/>
                  </a:lnTo>
                  <a:lnTo>
                    <a:pt x="52565" y="14325"/>
                  </a:lnTo>
                  <a:lnTo>
                    <a:pt x="58013" y="13030"/>
                  </a:lnTo>
                  <a:lnTo>
                    <a:pt x="61315" y="26898"/>
                  </a:lnTo>
                  <a:lnTo>
                    <a:pt x="61315" y="2755"/>
                  </a:lnTo>
                  <a:lnTo>
                    <a:pt x="61277" y="2590"/>
                  </a:lnTo>
                  <a:lnTo>
                    <a:pt x="55841" y="3898"/>
                  </a:lnTo>
                  <a:lnTo>
                    <a:pt x="57023" y="8915"/>
                  </a:lnTo>
                  <a:lnTo>
                    <a:pt x="51587" y="10223"/>
                  </a:lnTo>
                  <a:lnTo>
                    <a:pt x="50431" y="5346"/>
                  </a:lnTo>
                  <a:lnTo>
                    <a:pt x="50431" y="29489"/>
                  </a:lnTo>
                  <a:lnTo>
                    <a:pt x="44996" y="30784"/>
                  </a:lnTo>
                  <a:lnTo>
                    <a:pt x="41694" y="16929"/>
                  </a:lnTo>
                  <a:lnTo>
                    <a:pt x="47129" y="15633"/>
                  </a:lnTo>
                  <a:lnTo>
                    <a:pt x="50431" y="29489"/>
                  </a:lnTo>
                  <a:lnTo>
                    <a:pt x="50431" y="5346"/>
                  </a:lnTo>
                  <a:lnTo>
                    <a:pt x="50393" y="5181"/>
                  </a:lnTo>
                  <a:lnTo>
                    <a:pt x="44958" y="6489"/>
                  </a:lnTo>
                  <a:lnTo>
                    <a:pt x="46151" y="11518"/>
                  </a:lnTo>
                  <a:lnTo>
                    <a:pt x="40716" y="12814"/>
                  </a:lnTo>
                  <a:lnTo>
                    <a:pt x="39547" y="7899"/>
                  </a:lnTo>
                  <a:lnTo>
                    <a:pt x="39547" y="32092"/>
                  </a:lnTo>
                  <a:lnTo>
                    <a:pt x="34112" y="33388"/>
                  </a:lnTo>
                  <a:lnTo>
                    <a:pt x="30797" y="19519"/>
                  </a:lnTo>
                  <a:lnTo>
                    <a:pt x="36245" y="18224"/>
                  </a:lnTo>
                  <a:lnTo>
                    <a:pt x="39547" y="32092"/>
                  </a:lnTo>
                  <a:lnTo>
                    <a:pt x="39547" y="7899"/>
                  </a:lnTo>
                  <a:lnTo>
                    <a:pt x="34074" y="9093"/>
                  </a:lnTo>
                  <a:lnTo>
                    <a:pt x="35267" y="14122"/>
                  </a:lnTo>
                  <a:lnTo>
                    <a:pt x="29819" y="15417"/>
                  </a:lnTo>
                  <a:lnTo>
                    <a:pt x="28676" y="10591"/>
                  </a:lnTo>
                  <a:lnTo>
                    <a:pt x="28676" y="34683"/>
                  </a:lnTo>
                  <a:lnTo>
                    <a:pt x="23241" y="35979"/>
                  </a:lnTo>
                  <a:lnTo>
                    <a:pt x="19926" y="22123"/>
                  </a:lnTo>
                  <a:lnTo>
                    <a:pt x="25361" y="20828"/>
                  </a:lnTo>
                  <a:lnTo>
                    <a:pt x="28676" y="34683"/>
                  </a:lnTo>
                  <a:lnTo>
                    <a:pt x="28676" y="10591"/>
                  </a:lnTo>
                  <a:lnTo>
                    <a:pt x="28625" y="10375"/>
                  </a:lnTo>
                  <a:lnTo>
                    <a:pt x="23190" y="11684"/>
                  </a:lnTo>
                  <a:lnTo>
                    <a:pt x="24384" y="16713"/>
                  </a:lnTo>
                  <a:lnTo>
                    <a:pt x="18948" y="18008"/>
                  </a:lnTo>
                  <a:lnTo>
                    <a:pt x="17818" y="13246"/>
                  </a:lnTo>
                  <a:lnTo>
                    <a:pt x="17818" y="37287"/>
                  </a:lnTo>
                  <a:lnTo>
                    <a:pt x="12369" y="38582"/>
                  </a:lnTo>
                  <a:lnTo>
                    <a:pt x="9055" y="24714"/>
                  </a:lnTo>
                  <a:lnTo>
                    <a:pt x="14503" y="23418"/>
                  </a:lnTo>
                  <a:lnTo>
                    <a:pt x="17818" y="37287"/>
                  </a:lnTo>
                  <a:lnTo>
                    <a:pt x="17818" y="13246"/>
                  </a:lnTo>
                  <a:lnTo>
                    <a:pt x="17754" y="12966"/>
                  </a:lnTo>
                  <a:lnTo>
                    <a:pt x="12331" y="14274"/>
                  </a:lnTo>
                  <a:lnTo>
                    <a:pt x="13525" y="19304"/>
                  </a:lnTo>
                  <a:lnTo>
                    <a:pt x="8077" y="20612"/>
                  </a:lnTo>
                  <a:lnTo>
                    <a:pt x="6883" y="15570"/>
                  </a:lnTo>
                  <a:lnTo>
                    <a:pt x="1435" y="16891"/>
                  </a:lnTo>
                  <a:lnTo>
                    <a:pt x="2628" y="21907"/>
                  </a:lnTo>
                  <a:lnTo>
                    <a:pt x="0" y="22529"/>
                  </a:lnTo>
                  <a:lnTo>
                    <a:pt x="990" y="26631"/>
                  </a:lnTo>
                  <a:lnTo>
                    <a:pt x="3606" y="26009"/>
                  </a:lnTo>
                  <a:lnTo>
                    <a:pt x="6934" y="39878"/>
                  </a:lnTo>
                  <a:lnTo>
                    <a:pt x="4318" y="40500"/>
                  </a:lnTo>
                  <a:lnTo>
                    <a:pt x="5283" y="44602"/>
                  </a:lnTo>
                  <a:lnTo>
                    <a:pt x="7912" y="43980"/>
                  </a:lnTo>
                  <a:lnTo>
                    <a:pt x="9271" y="49618"/>
                  </a:lnTo>
                  <a:lnTo>
                    <a:pt x="14706" y="48310"/>
                  </a:lnTo>
                  <a:lnTo>
                    <a:pt x="13347" y="42684"/>
                  </a:lnTo>
                  <a:lnTo>
                    <a:pt x="18796" y="41389"/>
                  </a:lnTo>
                  <a:lnTo>
                    <a:pt x="20142" y="47015"/>
                  </a:lnTo>
                  <a:lnTo>
                    <a:pt x="25577" y="45707"/>
                  </a:lnTo>
                  <a:lnTo>
                    <a:pt x="24231" y="40081"/>
                  </a:lnTo>
                  <a:lnTo>
                    <a:pt x="29654" y="38798"/>
                  </a:lnTo>
                  <a:lnTo>
                    <a:pt x="31000" y="44424"/>
                  </a:lnTo>
                  <a:lnTo>
                    <a:pt x="36449" y="43116"/>
                  </a:lnTo>
                  <a:lnTo>
                    <a:pt x="35102" y="37490"/>
                  </a:lnTo>
                  <a:lnTo>
                    <a:pt x="40525" y="36195"/>
                  </a:lnTo>
                  <a:lnTo>
                    <a:pt x="41884" y="41833"/>
                  </a:lnTo>
                  <a:lnTo>
                    <a:pt x="47320" y="40525"/>
                  </a:lnTo>
                  <a:lnTo>
                    <a:pt x="45974" y="34899"/>
                  </a:lnTo>
                  <a:lnTo>
                    <a:pt x="51409" y="33604"/>
                  </a:lnTo>
                  <a:lnTo>
                    <a:pt x="52755" y="39230"/>
                  </a:lnTo>
                  <a:lnTo>
                    <a:pt x="58204" y="37922"/>
                  </a:lnTo>
                  <a:lnTo>
                    <a:pt x="56857" y="32296"/>
                  </a:lnTo>
                  <a:lnTo>
                    <a:pt x="62293" y="31000"/>
                  </a:lnTo>
                  <a:lnTo>
                    <a:pt x="63639" y="36639"/>
                  </a:lnTo>
                  <a:lnTo>
                    <a:pt x="69075" y="35331"/>
                  </a:lnTo>
                  <a:lnTo>
                    <a:pt x="67729" y="29705"/>
                  </a:lnTo>
                  <a:lnTo>
                    <a:pt x="73177" y="28409"/>
                  </a:lnTo>
                  <a:lnTo>
                    <a:pt x="74523" y="34048"/>
                  </a:lnTo>
                  <a:lnTo>
                    <a:pt x="79959" y="32740"/>
                  </a:lnTo>
                  <a:lnTo>
                    <a:pt x="78613" y="27114"/>
                  </a:lnTo>
                  <a:lnTo>
                    <a:pt x="81813" y="263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6907111" y="7126845"/>
              <a:ext cx="81280" cy="38100"/>
            </a:xfrm>
            <a:custGeom>
              <a:avLst/>
              <a:gdLst/>
              <a:ahLst/>
              <a:cxnLst/>
              <a:rect l="l" t="t" r="r" b="b"/>
              <a:pathLst>
                <a:path w="81279" h="38100">
                  <a:moveTo>
                    <a:pt x="77000" y="1371"/>
                  </a:moveTo>
                  <a:lnTo>
                    <a:pt x="76669" y="0"/>
                  </a:lnTo>
                  <a:lnTo>
                    <a:pt x="0" y="18300"/>
                  </a:lnTo>
                  <a:lnTo>
                    <a:pt x="317" y="19659"/>
                  </a:lnTo>
                  <a:lnTo>
                    <a:pt x="77000" y="1371"/>
                  </a:lnTo>
                  <a:close/>
                </a:path>
                <a:path w="81279" h="38100">
                  <a:moveTo>
                    <a:pt x="81280" y="19342"/>
                  </a:moveTo>
                  <a:lnTo>
                    <a:pt x="80949" y="17970"/>
                  </a:lnTo>
                  <a:lnTo>
                    <a:pt x="4318" y="36271"/>
                  </a:lnTo>
                  <a:lnTo>
                    <a:pt x="4648" y="37630"/>
                  </a:lnTo>
                  <a:lnTo>
                    <a:pt x="81280" y="193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6983374" y="7103033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5" h="50165">
                  <a:moveTo>
                    <a:pt x="81813" y="26339"/>
                  </a:moveTo>
                  <a:lnTo>
                    <a:pt x="80835" y="22225"/>
                  </a:lnTo>
                  <a:lnTo>
                    <a:pt x="77622" y="22999"/>
                  </a:lnTo>
                  <a:lnTo>
                    <a:pt x="74320" y="9131"/>
                  </a:lnTo>
                  <a:lnTo>
                    <a:pt x="77533" y="8369"/>
                  </a:lnTo>
                  <a:lnTo>
                    <a:pt x="76555" y="4254"/>
                  </a:lnTo>
                  <a:lnTo>
                    <a:pt x="73342" y="5016"/>
                  </a:lnTo>
                  <a:lnTo>
                    <a:pt x="72174" y="63"/>
                  </a:lnTo>
                  <a:lnTo>
                    <a:pt x="72174" y="24295"/>
                  </a:lnTo>
                  <a:lnTo>
                    <a:pt x="66751" y="25577"/>
                  </a:lnTo>
                  <a:lnTo>
                    <a:pt x="63449" y="11722"/>
                  </a:lnTo>
                  <a:lnTo>
                    <a:pt x="68884" y="10426"/>
                  </a:lnTo>
                  <a:lnTo>
                    <a:pt x="72174" y="24295"/>
                  </a:lnTo>
                  <a:lnTo>
                    <a:pt x="72174" y="63"/>
                  </a:lnTo>
                  <a:lnTo>
                    <a:pt x="66725" y="1295"/>
                  </a:lnTo>
                  <a:lnTo>
                    <a:pt x="67906" y="6311"/>
                  </a:lnTo>
                  <a:lnTo>
                    <a:pt x="62471" y="7607"/>
                  </a:lnTo>
                  <a:lnTo>
                    <a:pt x="61302" y="2654"/>
                  </a:lnTo>
                  <a:lnTo>
                    <a:pt x="61302" y="26873"/>
                  </a:lnTo>
                  <a:lnTo>
                    <a:pt x="55867" y="28168"/>
                  </a:lnTo>
                  <a:lnTo>
                    <a:pt x="52565" y="14312"/>
                  </a:lnTo>
                  <a:lnTo>
                    <a:pt x="58013" y="13017"/>
                  </a:lnTo>
                  <a:lnTo>
                    <a:pt x="61302" y="26873"/>
                  </a:lnTo>
                  <a:lnTo>
                    <a:pt x="61302" y="2654"/>
                  </a:lnTo>
                  <a:lnTo>
                    <a:pt x="55854" y="3886"/>
                  </a:lnTo>
                  <a:lnTo>
                    <a:pt x="57035" y="8902"/>
                  </a:lnTo>
                  <a:lnTo>
                    <a:pt x="51587" y="10198"/>
                  </a:lnTo>
                  <a:lnTo>
                    <a:pt x="50419" y="5245"/>
                  </a:lnTo>
                  <a:lnTo>
                    <a:pt x="50419" y="29464"/>
                  </a:lnTo>
                  <a:lnTo>
                    <a:pt x="44983" y="30759"/>
                  </a:lnTo>
                  <a:lnTo>
                    <a:pt x="41681" y="16891"/>
                  </a:lnTo>
                  <a:lnTo>
                    <a:pt x="47129" y="15608"/>
                  </a:lnTo>
                  <a:lnTo>
                    <a:pt x="50419" y="29464"/>
                  </a:lnTo>
                  <a:lnTo>
                    <a:pt x="50419" y="5245"/>
                  </a:lnTo>
                  <a:lnTo>
                    <a:pt x="44970" y="6477"/>
                  </a:lnTo>
                  <a:lnTo>
                    <a:pt x="46151" y="11493"/>
                  </a:lnTo>
                  <a:lnTo>
                    <a:pt x="40703" y="12788"/>
                  </a:lnTo>
                  <a:lnTo>
                    <a:pt x="39547" y="7874"/>
                  </a:lnTo>
                  <a:lnTo>
                    <a:pt x="39547" y="32054"/>
                  </a:lnTo>
                  <a:lnTo>
                    <a:pt x="34112" y="33350"/>
                  </a:lnTo>
                  <a:lnTo>
                    <a:pt x="30810" y="19481"/>
                  </a:lnTo>
                  <a:lnTo>
                    <a:pt x="36245" y="18186"/>
                  </a:lnTo>
                  <a:lnTo>
                    <a:pt x="39547" y="32054"/>
                  </a:lnTo>
                  <a:lnTo>
                    <a:pt x="39547" y="7874"/>
                  </a:lnTo>
                  <a:lnTo>
                    <a:pt x="34086" y="9055"/>
                  </a:lnTo>
                  <a:lnTo>
                    <a:pt x="35267" y="14084"/>
                  </a:lnTo>
                  <a:lnTo>
                    <a:pt x="29832" y="15379"/>
                  </a:lnTo>
                  <a:lnTo>
                    <a:pt x="28663" y="10414"/>
                  </a:lnTo>
                  <a:lnTo>
                    <a:pt x="28663" y="34645"/>
                  </a:lnTo>
                  <a:lnTo>
                    <a:pt x="23228" y="35928"/>
                  </a:lnTo>
                  <a:lnTo>
                    <a:pt x="19926" y="22072"/>
                  </a:lnTo>
                  <a:lnTo>
                    <a:pt x="25361" y="20777"/>
                  </a:lnTo>
                  <a:lnTo>
                    <a:pt x="28663" y="34645"/>
                  </a:lnTo>
                  <a:lnTo>
                    <a:pt x="28663" y="10414"/>
                  </a:lnTo>
                  <a:lnTo>
                    <a:pt x="23202" y="11645"/>
                  </a:lnTo>
                  <a:lnTo>
                    <a:pt x="24384" y="16675"/>
                  </a:lnTo>
                  <a:lnTo>
                    <a:pt x="18948" y="17957"/>
                  </a:lnTo>
                  <a:lnTo>
                    <a:pt x="17792" y="13055"/>
                  </a:lnTo>
                  <a:lnTo>
                    <a:pt x="17792" y="37223"/>
                  </a:lnTo>
                  <a:lnTo>
                    <a:pt x="12357" y="38519"/>
                  </a:lnTo>
                  <a:lnTo>
                    <a:pt x="9055" y="24650"/>
                  </a:lnTo>
                  <a:lnTo>
                    <a:pt x="14490" y="23355"/>
                  </a:lnTo>
                  <a:lnTo>
                    <a:pt x="17792" y="37223"/>
                  </a:lnTo>
                  <a:lnTo>
                    <a:pt x="17792" y="13055"/>
                  </a:lnTo>
                  <a:lnTo>
                    <a:pt x="12331" y="14236"/>
                  </a:lnTo>
                  <a:lnTo>
                    <a:pt x="13512" y="19253"/>
                  </a:lnTo>
                  <a:lnTo>
                    <a:pt x="8077" y="20548"/>
                  </a:lnTo>
                  <a:lnTo>
                    <a:pt x="6896" y="15519"/>
                  </a:lnTo>
                  <a:lnTo>
                    <a:pt x="1460" y="16814"/>
                  </a:lnTo>
                  <a:lnTo>
                    <a:pt x="2641" y="21844"/>
                  </a:lnTo>
                  <a:lnTo>
                    <a:pt x="0" y="22466"/>
                  </a:lnTo>
                  <a:lnTo>
                    <a:pt x="977" y="26568"/>
                  </a:lnTo>
                  <a:lnTo>
                    <a:pt x="3619" y="25946"/>
                  </a:lnTo>
                  <a:lnTo>
                    <a:pt x="6921" y="39814"/>
                  </a:lnTo>
                  <a:lnTo>
                    <a:pt x="4279" y="40436"/>
                  </a:lnTo>
                  <a:lnTo>
                    <a:pt x="5257" y="44538"/>
                  </a:lnTo>
                  <a:lnTo>
                    <a:pt x="7899" y="43916"/>
                  </a:lnTo>
                  <a:lnTo>
                    <a:pt x="9245" y="49542"/>
                  </a:lnTo>
                  <a:lnTo>
                    <a:pt x="14681" y="48260"/>
                  </a:lnTo>
                  <a:lnTo>
                    <a:pt x="13335" y="42621"/>
                  </a:lnTo>
                  <a:lnTo>
                    <a:pt x="18770" y="41325"/>
                  </a:lnTo>
                  <a:lnTo>
                    <a:pt x="20116" y="46964"/>
                  </a:lnTo>
                  <a:lnTo>
                    <a:pt x="25552" y="45681"/>
                  </a:lnTo>
                  <a:lnTo>
                    <a:pt x="24206" y="40043"/>
                  </a:lnTo>
                  <a:lnTo>
                    <a:pt x="29641" y="38747"/>
                  </a:lnTo>
                  <a:lnTo>
                    <a:pt x="30988" y="44373"/>
                  </a:lnTo>
                  <a:lnTo>
                    <a:pt x="36436" y="43091"/>
                  </a:lnTo>
                  <a:lnTo>
                    <a:pt x="35090" y="37452"/>
                  </a:lnTo>
                  <a:lnTo>
                    <a:pt x="40525" y="36156"/>
                  </a:lnTo>
                  <a:lnTo>
                    <a:pt x="41871" y="41783"/>
                  </a:lnTo>
                  <a:lnTo>
                    <a:pt x="47307" y="40500"/>
                  </a:lnTo>
                  <a:lnTo>
                    <a:pt x="45961" y="34861"/>
                  </a:lnTo>
                  <a:lnTo>
                    <a:pt x="51396" y="33578"/>
                  </a:lnTo>
                  <a:lnTo>
                    <a:pt x="52743" y="39204"/>
                  </a:lnTo>
                  <a:lnTo>
                    <a:pt x="58191" y="37922"/>
                  </a:lnTo>
                  <a:lnTo>
                    <a:pt x="56845" y="32283"/>
                  </a:lnTo>
                  <a:lnTo>
                    <a:pt x="62280" y="30988"/>
                  </a:lnTo>
                  <a:lnTo>
                    <a:pt x="63627" y="36614"/>
                  </a:lnTo>
                  <a:lnTo>
                    <a:pt x="69075" y="35331"/>
                  </a:lnTo>
                  <a:lnTo>
                    <a:pt x="67729" y="29692"/>
                  </a:lnTo>
                  <a:lnTo>
                    <a:pt x="73152" y="28397"/>
                  </a:lnTo>
                  <a:lnTo>
                    <a:pt x="74498" y="34023"/>
                  </a:lnTo>
                  <a:lnTo>
                    <a:pt x="79946" y="32740"/>
                  </a:lnTo>
                  <a:lnTo>
                    <a:pt x="78600" y="27114"/>
                  </a:lnTo>
                  <a:lnTo>
                    <a:pt x="81813" y="263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6983628" y="7108646"/>
              <a:ext cx="81915" cy="38100"/>
            </a:xfrm>
            <a:custGeom>
              <a:avLst/>
              <a:gdLst/>
              <a:ahLst/>
              <a:cxnLst/>
              <a:rect l="l" t="t" r="r" b="b"/>
              <a:pathLst>
                <a:path w="81915" h="38100">
                  <a:moveTo>
                    <a:pt x="77012" y="1371"/>
                  </a:moveTo>
                  <a:lnTo>
                    <a:pt x="76682" y="0"/>
                  </a:lnTo>
                  <a:lnTo>
                    <a:pt x="0" y="18237"/>
                  </a:lnTo>
                  <a:lnTo>
                    <a:pt x="330" y="19596"/>
                  </a:lnTo>
                  <a:lnTo>
                    <a:pt x="77012" y="1371"/>
                  </a:lnTo>
                  <a:close/>
                </a:path>
                <a:path w="81915" h="38100">
                  <a:moveTo>
                    <a:pt x="81292" y="19342"/>
                  </a:moveTo>
                  <a:lnTo>
                    <a:pt x="80962" y="17970"/>
                  </a:lnTo>
                  <a:lnTo>
                    <a:pt x="4292" y="36207"/>
                  </a:lnTo>
                  <a:lnTo>
                    <a:pt x="4622" y="37566"/>
                  </a:lnTo>
                  <a:lnTo>
                    <a:pt x="81292" y="193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0" name="object 80"/>
            <p:cNvSpPr/>
            <p:nvPr/>
          </p:nvSpPr>
          <p:spPr>
            <a:xfrm>
              <a:off x="7059917" y="7084808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5" h="50165">
                  <a:moveTo>
                    <a:pt x="81800" y="26339"/>
                  </a:moveTo>
                  <a:lnTo>
                    <a:pt x="80822" y="22237"/>
                  </a:lnTo>
                  <a:lnTo>
                    <a:pt x="77622" y="23012"/>
                  </a:lnTo>
                  <a:lnTo>
                    <a:pt x="74307" y="9156"/>
                  </a:lnTo>
                  <a:lnTo>
                    <a:pt x="77520" y="8382"/>
                  </a:lnTo>
                  <a:lnTo>
                    <a:pt x="76542" y="4267"/>
                  </a:lnTo>
                  <a:lnTo>
                    <a:pt x="73329" y="5041"/>
                  </a:lnTo>
                  <a:lnTo>
                    <a:pt x="72174" y="165"/>
                  </a:lnTo>
                  <a:lnTo>
                    <a:pt x="72174" y="24307"/>
                  </a:lnTo>
                  <a:lnTo>
                    <a:pt x="66738" y="25603"/>
                  </a:lnTo>
                  <a:lnTo>
                    <a:pt x="63436" y="11747"/>
                  </a:lnTo>
                  <a:lnTo>
                    <a:pt x="68872" y="10452"/>
                  </a:lnTo>
                  <a:lnTo>
                    <a:pt x="72174" y="24307"/>
                  </a:lnTo>
                  <a:lnTo>
                    <a:pt x="72174" y="165"/>
                  </a:lnTo>
                  <a:lnTo>
                    <a:pt x="72136" y="0"/>
                  </a:lnTo>
                  <a:lnTo>
                    <a:pt x="66700" y="1308"/>
                  </a:lnTo>
                  <a:lnTo>
                    <a:pt x="67894" y="6337"/>
                  </a:lnTo>
                  <a:lnTo>
                    <a:pt x="62458" y="7632"/>
                  </a:lnTo>
                  <a:lnTo>
                    <a:pt x="61290" y="2717"/>
                  </a:lnTo>
                  <a:lnTo>
                    <a:pt x="61290" y="26898"/>
                  </a:lnTo>
                  <a:lnTo>
                    <a:pt x="55854" y="28194"/>
                  </a:lnTo>
                  <a:lnTo>
                    <a:pt x="52552" y="14338"/>
                  </a:lnTo>
                  <a:lnTo>
                    <a:pt x="57988" y="13042"/>
                  </a:lnTo>
                  <a:lnTo>
                    <a:pt x="61290" y="26898"/>
                  </a:lnTo>
                  <a:lnTo>
                    <a:pt x="61290" y="2717"/>
                  </a:lnTo>
                  <a:lnTo>
                    <a:pt x="55829" y="3911"/>
                  </a:lnTo>
                  <a:lnTo>
                    <a:pt x="57010" y="8928"/>
                  </a:lnTo>
                  <a:lnTo>
                    <a:pt x="51574" y="10223"/>
                  </a:lnTo>
                  <a:lnTo>
                    <a:pt x="50419" y="5359"/>
                  </a:lnTo>
                  <a:lnTo>
                    <a:pt x="50419" y="29489"/>
                  </a:lnTo>
                  <a:lnTo>
                    <a:pt x="44970" y="30784"/>
                  </a:lnTo>
                  <a:lnTo>
                    <a:pt x="41668" y="16916"/>
                  </a:lnTo>
                  <a:lnTo>
                    <a:pt x="47117" y="15621"/>
                  </a:lnTo>
                  <a:lnTo>
                    <a:pt x="50419" y="29489"/>
                  </a:lnTo>
                  <a:lnTo>
                    <a:pt x="50419" y="5359"/>
                  </a:lnTo>
                  <a:lnTo>
                    <a:pt x="50380" y="5194"/>
                  </a:lnTo>
                  <a:lnTo>
                    <a:pt x="44958" y="6502"/>
                  </a:lnTo>
                  <a:lnTo>
                    <a:pt x="46139" y="11506"/>
                  </a:lnTo>
                  <a:lnTo>
                    <a:pt x="40690" y="12801"/>
                  </a:lnTo>
                  <a:lnTo>
                    <a:pt x="39535" y="7899"/>
                  </a:lnTo>
                  <a:lnTo>
                    <a:pt x="39535" y="32080"/>
                  </a:lnTo>
                  <a:lnTo>
                    <a:pt x="34099" y="33375"/>
                  </a:lnTo>
                  <a:lnTo>
                    <a:pt x="30797" y="19507"/>
                  </a:lnTo>
                  <a:lnTo>
                    <a:pt x="36233" y="18224"/>
                  </a:lnTo>
                  <a:lnTo>
                    <a:pt x="39535" y="32080"/>
                  </a:lnTo>
                  <a:lnTo>
                    <a:pt x="39535" y="7899"/>
                  </a:lnTo>
                  <a:lnTo>
                    <a:pt x="34061" y="9080"/>
                  </a:lnTo>
                  <a:lnTo>
                    <a:pt x="35255" y="14109"/>
                  </a:lnTo>
                  <a:lnTo>
                    <a:pt x="29819" y="15392"/>
                  </a:lnTo>
                  <a:lnTo>
                    <a:pt x="28651" y="10439"/>
                  </a:lnTo>
                  <a:lnTo>
                    <a:pt x="28651" y="34671"/>
                  </a:lnTo>
                  <a:lnTo>
                    <a:pt x="23215" y="35966"/>
                  </a:lnTo>
                  <a:lnTo>
                    <a:pt x="19913" y="22098"/>
                  </a:lnTo>
                  <a:lnTo>
                    <a:pt x="25349" y="20802"/>
                  </a:lnTo>
                  <a:lnTo>
                    <a:pt x="28651" y="34671"/>
                  </a:lnTo>
                  <a:lnTo>
                    <a:pt x="28651" y="10439"/>
                  </a:lnTo>
                  <a:lnTo>
                    <a:pt x="23190" y="11671"/>
                  </a:lnTo>
                  <a:lnTo>
                    <a:pt x="24371" y="16687"/>
                  </a:lnTo>
                  <a:lnTo>
                    <a:pt x="18935" y="17983"/>
                  </a:lnTo>
                  <a:lnTo>
                    <a:pt x="17780" y="13081"/>
                  </a:lnTo>
                  <a:lnTo>
                    <a:pt x="17780" y="37261"/>
                  </a:lnTo>
                  <a:lnTo>
                    <a:pt x="12331" y="38557"/>
                  </a:lnTo>
                  <a:lnTo>
                    <a:pt x="9029" y="24688"/>
                  </a:lnTo>
                  <a:lnTo>
                    <a:pt x="14478" y="23393"/>
                  </a:lnTo>
                  <a:lnTo>
                    <a:pt x="17780" y="37261"/>
                  </a:lnTo>
                  <a:lnTo>
                    <a:pt x="17780" y="13081"/>
                  </a:lnTo>
                  <a:lnTo>
                    <a:pt x="12319" y="14262"/>
                  </a:lnTo>
                  <a:lnTo>
                    <a:pt x="13500" y="19278"/>
                  </a:lnTo>
                  <a:lnTo>
                    <a:pt x="8051" y="20574"/>
                  </a:lnTo>
                  <a:lnTo>
                    <a:pt x="6870" y="15557"/>
                  </a:lnTo>
                  <a:lnTo>
                    <a:pt x="1435" y="16852"/>
                  </a:lnTo>
                  <a:lnTo>
                    <a:pt x="2616" y="21869"/>
                  </a:lnTo>
                  <a:lnTo>
                    <a:pt x="0" y="22491"/>
                  </a:lnTo>
                  <a:lnTo>
                    <a:pt x="977" y="26606"/>
                  </a:lnTo>
                  <a:lnTo>
                    <a:pt x="3594" y="25984"/>
                  </a:lnTo>
                  <a:lnTo>
                    <a:pt x="6896" y="39852"/>
                  </a:lnTo>
                  <a:lnTo>
                    <a:pt x="4267" y="40474"/>
                  </a:lnTo>
                  <a:lnTo>
                    <a:pt x="5245" y="44564"/>
                  </a:lnTo>
                  <a:lnTo>
                    <a:pt x="7874" y="43942"/>
                  </a:lnTo>
                  <a:lnTo>
                    <a:pt x="9220" y="49580"/>
                  </a:lnTo>
                  <a:lnTo>
                    <a:pt x="14655" y="48298"/>
                  </a:lnTo>
                  <a:lnTo>
                    <a:pt x="13309" y="42646"/>
                  </a:lnTo>
                  <a:lnTo>
                    <a:pt x="18757" y="41351"/>
                  </a:lnTo>
                  <a:lnTo>
                    <a:pt x="20104" y="46990"/>
                  </a:lnTo>
                  <a:lnTo>
                    <a:pt x="25539" y="45707"/>
                  </a:lnTo>
                  <a:lnTo>
                    <a:pt x="24193" y="40055"/>
                  </a:lnTo>
                  <a:lnTo>
                    <a:pt x="29629" y="38760"/>
                  </a:lnTo>
                  <a:lnTo>
                    <a:pt x="30975" y="44399"/>
                  </a:lnTo>
                  <a:lnTo>
                    <a:pt x="36423" y="43116"/>
                  </a:lnTo>
                  <a:lnTo>
                    <a:pt x="35077" y="37465"/>
                  </a:lnTo>
                  <a:lnTo>
                    <a:pt x="40513" y="36169"/>
                  </a:lnTo>
                  <a:lnTo>
                    <a:pt x="41859" y="41808"/>
                  </a:lnTo>
                  <a:lnTo>
                    <a:pt x="47294" y="40525"/>
                  </a:lnTo>
                  <a:lnTo>
                    <a:pt x="45948" y="34874"/>
                  </a:lnTo>
                  <a:lnTo>
                    <a:pt x="51384" y="33578"/>
                  </a:lnTo>
                  <a:lnTo>
                    <a:pt x="52743" y="39243"/>
                  </a:lnTo>
                  <a:lnTo>
                    <a:pt x="58191" y="37934"/>
                  </a:lnTo>
                  <a:lnTo>
                    <a:pt x="56832" y="32283"/>
                  </a:lnTo>
                  <a:lnTo>
                    <a:pt x="62255" y="31000"/>
                  </a:lnTo>
                  <a:lnTo>
                    <a:pt x="63614" y="36652"/>
                  </a:lnTo>
                  <a:lnTo>
                    <a:pt x="69062" y="35344"/>
                  </a:lnTo>
                  <a:lnTo>
                    <a:pt x="67716" y="29705"/>
                  </a:lnTo>
                  <a:lnTo>
                    <a:pt x="73152" y="28409"/>
                  </a:lnTo>
                  <a:lnTo>
                    <a:pt x="74498" y="34048"/>
                  </a:lnTo>
                  <a:lnTo>
                    <a:pt x="79946" y="32740"/>
                  </a:lnTo>
                  <a:lnTo>
                    <a:pt x="78600" y="27101"/>
                  </a:lnTo>
                  <a:lnTo>
                    <a:pt x="81800" y="2633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7060158" y="7090434"/>
              <a:ext cx="81915" cy="38100"/>
            </a:xfrm>
            <a:custGeom>
              <a:avLst/>
              <a:gdLst/>
              <a:ahLst/>
              <a:cxnLst/>
              <a:rect l="l" t="t" r="r" b="b"/>
              <a:pathLst>
                <a:path w="81915" h="38100">
                  <a:moveTo>
                    <a:pt x="77000" y="1371"/>
                  </a:moveTo>
                  <a:lnTo>
                    <a:pt x="76669" y="0"/>
                  </a:lnTo>
                  <a:lnTo>
                    <a:pt x="0" y="18262"/>
                  </a:lnTo>
                  <a:lnTo>
                    <a:pt x="330" y="19634"/>
                  </a:lnTo>
                  <a:lnTo>
                    <a:pt x="77000" y="1371"/>
                  </a:lnTo>
                  <a:close/>
                </a:path>
                <a:path w="81915" h="38100">
                  <a:moveTo>
                    <a:pt x="81292" y="19329"/>
                  </a:moveTo>
                  <a:lnTo>
                    <a:pt x="80962" y="17957"/>
                  </a:lnTo>
                  <a:lnTo>
                    <a:pt x="4292" y="36220"/>
                  </a:lnTo>
                  <a:lnTo>
                    <a:pt x="4622" y="37592"/>
                  </a:lnTo>
                  <a:lnTo>
                    <a:pt x="81292" y="193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7136422" y="7066520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5" h="50165">
                  <a:moveTo>
                    <a:pt x="81813" y="26301"/>
                  </a:moveTo>
                  <a:lnTo>
                    <a:pt x="80822" y="22199"/>
                  </a:lnTo>
                  <a:lnTo>
                    <a:pt x="77622" y="22974"/>
                  </a:lnTo>
                  <a:lnTo>
                    <a:pt x="74295" y="9118"/>
                  </a:lnTo>
                  <a:lnTo>
                    <a:pt x="77495" y="8343"/>
                  </a:lnTo>
                  <a:lnTo>
                    <a:pt x="76504" y="4229"/>
                  </a:lnTo>
                  <a:lnTo>
                    <a:pt x="73304" y="5003"/>
                  </a:lnTo>
                  <a:lnTo>
                    <a:pt x="72174" y="266"/>
                  </a:lnTo>
                  <a:lnTo>
                    <a:pt x="72174" y="24269"/>
                  </a:lnTo>
                  <a:lnTo>
                    <a:pt x="66751" y="25577"/>
                  </a:lnTo>
                  <a:lnTo>
                    <a:pt x="63423" y="11722"/>
                  </a:lnTo>
                  <a:lnTo>
                    <a:pt x="68846" y="10414"/>
                  </a:lnTo>
                  <a:lnTo>
                    <a:pt x="72174" y="24269"/>
                  </a:lnTo>
                  <a:lnTo>
                    <a:pt x="72174" y="266"/>
                  </a:lnTo>
                  <a:lnTo>
                    <a:pt x="72110" y="0"/>
                  </a:lnTo>
                  <a:lnTo>
                    <a:pt x="66675" y="1295"/>
                  </a:lnTo>
                  <a:lnTo>
                    <a:pt x="67868" y="6299"/>
                  </a:lnTo>
                  <a:lnTo>
                    <a:pt x="62445" y="7607"/>
                  </a:lnTo>
                  <a:lnTo>
                    <a:pt x="61315" y="2870"/>
                  </a:lnTo>
                  <a:lnTo>
                    <a:pt x="61315" y="26873"/>
                  </a:lnTo>
                  <a:lnTo>
                    <a:pt x="55867" y="28181"/>
                  </a:lnTo>
                  <a:lnTo>
                    <a:pt x="52539" y="14325"/>
                  </a:lnTo>
                  <a:lnTo>
                    <a:pt x="57988" y="13017"/>
                  </a:lnTo>
                  <a:lnTo>
                    <a:pt x="61315" y="26873"/>
                  </a:lnTo>
                  <a:lnTo>
                    <a:pt x="61315" y="2870"/>
                  </a:lnTo>
                  <a:lnTo>
                    <a:pt x="61252" y="2603"/>
                  </a:lnTo>
                  <a:lnTo>
                    <a:pt x="55803" y="3898"/>
                  </a:lnTo>
                  <a:lnTo>
                    <a:pt x="56997" y="8902"/>
                  </a:lnTo>
                  <a:lnTo>
                    <a:pt x="51549" y="10210"/>
                  </a:lnTo>
                  <a:lnTo>
                    <a:pt x="50419" y="5435"/>
                  </a:lnTo>
                  <a:lnTo>
                    <a:pt x="50419" y="29476"/>
                  </a:lnTo>
                  <a:lnTo>
                    <a:pt x="44983" y="30784"/>
                  </a:lnTo>
                  <a:lnTo>
                    <a:pt x="41668" y="16929"/>
                  </a:lnTo>
                  <a:lnTo>
                    <a:pt x="47104" y="15633"/>
                  </a:lnTo>
                  <a:lnTo>
                    <a:pt x="50419" y="29476"/>
                  </a:lnTo>
                  <a:lnTo>
                    <a:pt x="50419" y="5435"/>
                  </a:lnTo>
                  <a:lnTo>
                    <a:pt x="50368" y="5219"/>
                  </a:lnTo>
                  <a:lnTo>
                    <a:pt x="44932" y="6515"/>
                  </a:lnTo>
                  <a:lnTo>
                    <a:pt x="46113" y="11518"/>
                  </a:lnTo>
                  <a:lnTo>
                    <a:pt x="40678" y="12814"/>
                  </a:lnTo>
                  <a:lnTo>
                    <a:pt x="39547" y="8039"/>
                  </a:lnTo>
                  <a:lnTo>
                    <a:pt x="39547" y="32080"/>
                  </a:lnTo>
                  <a:lnTo>
                    <a:pt x="34112" y="33388"/>
                  </a:lnTo>
                  <a:lnTo>
                    <a:pt x="30797" y="19532"/>
                  </a:lnTo>
                  <a:lnTo>
                    <a:pt x="36233" y="18237"/>
                  </a:lnTo>
                  <a:lnTo>
                    <a:pt x="39547" y="32080"/>
                  </a:lnTo>
                  <a:lnTo>
                    <a:pt x="39547" y="8039"/>
                  </a:lnTo>
                  <a:lnTo>
                    <a:pt x="39497" y="7823"/>
                  </a:lnTo>
                  <a:lnTo>
                    <a:pt x="34061" y="9118"/>
                  </a:lnTo>
                  <a:lnTo>
                    <a:pt x="35242" y="14122"/>
                  </a:lnTo>
                  <a:lnTo>
                    <a:pt x="29806" y="15417"/>
                  </a:lnTo>
                  <a:lnTo>
                    <a:pt x="28663" y="10579"/>
                  </a:lnTo>
                  <a:lnTo>
                    <a:pt x="28663" y="34696"/>
                  </a:lnTo>
                  <a:lnTo>
                    <a:pt x="23241" y="35991"/>
                  </a:lnTo>
                  <a:lnTo>
                    <a:pt x="19926" y="22136"/>
                  </a:lnTo>
                  <a:lnTo>
                    <a:pt x="25349" y="20840"/>
                  </a:lnTo>
                  <a:lnTo>
                    <a:pt x="28663" y="34696"/>
                  </a:lnTo>
                  <a:lnTo>
                    <a:pt x="28663" y="10579"/>
                  </a:lnTo>
                  <a:lnTo>
                    <a:pt x="28625" y="10414"/>
                  </a:lnTo>
                  <a:lnTo>
                    <a:pt x="23190" y="11734"/>
                  </a:lnTo>
                  <a:lnTo>
                    <a:pt x="24371" y="16725"/>
                  </a:lnTo>
                  <a:lnTo>
                    <a:pt x="18935" y="18021"/>
                  </a:lnTo>
                  <a:lnTo>
                    <a:pt x="17805" y="13233"/>
                  </a:lnTo>
                  <a:lnTo>
                    <a:pt x="17805" y="37287"/>
                  </a:lnTo>
                  <a:lnTo>
                    <a:pt x="12357" y="38595"/>
                  </a:lnTo>
                  <a:lnTo>
                    <a:pt x="9042" y="24739"/>
                  </a:lnTo>
                  <a:lnTo>
                    <a:pt x="14490" y="23431"/>
                  </a:lnTo>
                  <a:lnTo>
                    <a:pt x="17805" y="37287"/>
                  </a:lnTo>
                  <a:lnTo>
                    <a:pt x="17805" y="13233"/>
                  </a:lnTo>
                  <a:lnTo>
                    <a:pt x="17754" y="13017"/>
                  </a:lnTo>
                  <a:lnTo>
                    <a:pt x="12331" y="14325"/>
                  </a:lnTo>
                  <a:lnTo>
                    <a:pt x="13512" y="19316"/>
                  </a:lnTo>
                  <a:lnTo>
                    <a:pt x="8064" y="20624"/>
                  </a:lnTo>
                  <a:lnTo>
                    <a:pt x="6870" y="15608"/>
                  </a:lnTo>
                  <a:lnTo>
                    <a:pt x="1447" y="16916"/>
                  </a:lnTo>
                  <a:lnTo>
                    <a:pt x="2628" y="21932"/>
                  </a:lnTo>
                  <a:lnTo>
                    <a:pt x="0" y="22555"/>
                  </a:lnTo>
                  <a:lnTo>
                    <a:pt x="977" y="26670"/>
                  </a:lnTo>
                  <a:lnTo>
                    <a:pt x="3619" y="26047"/>
                  </a:lnTo>
                  <a:lnTo>
                    <a:pt x="6921" y="39903"/>
                  </a:lnTo>
                  <a:lnTo>
                    <a:pt x="4279" y="40525"/>
                  </a:lnTo>
                  <a:lnTo>
                    <a:pt x="5270" y="44627"/>
                  </a:lnTo>
                  <a:lnTo>
                    <a:pt x="7899" y="44005"/>
                  </a:lnTo>
                  <a:lnTo>
                    <a:pt x="9258" y="49657"/>
                  </a:lnTo>
                  <a:lnTo>
                    <a:pt x="14693" y="48348"/>
                  </a:lnTo>
                  <a:lnTo>
                    <a:pt x="13335" y="42697"/>
                  </a:lnTo>
                  <a:lnTo>
                    <a:pt x="18783" y="41402"/>
                  </a:lnTo>
                  <a:lnTo>
                    <a:pt x="20142" y="47066"/>
                  </a:lnTo>
                  <a:lnTo>
                    <a:pt x="25577" y="45758"/>
                  </a:lnTo>
                  <a:lnTo>
                    <a:pt x="24218" y="40093"/>
                  </a:lnTo>
                  <a:lnTo>
                    <a:pt x="29654" y="38798"/>
                  </a:lnTo>
                  <a:lnTo>
                    <a:pt x="31013" y="44462"/>
                  </a:lnTo>
                  <a:lnTo>
                    <a:pt x="36461" y="43154"/>
                  </a:lnTo>
                  <a:lnTo>
                    <a:pt x="35102" y="37490"/>
                  </a:lnTo>
                  <a:lnTo>
                    <a:pt x="40538" y="36195"/>
                  </a:lnTo>
                  <a:lnTo>
                    <a:pt x="41897" y="41846"/>
                  </a:lnTo>
                  <a:lnTo>
                    <a:pt x="47332" y="40538"/>
                  </a:lnTo>
                  <a:lnTo>
                    <a:pt x="45974" y="34886"/>
                  </a:lnTo>
                  <a:lnTo>
                    <a:pt x="51409" y="33591"/>
                  </a:lnTo>
                  <a:lnTo>
                    <a:pt x="52768" y="39243"/>
                  </a:lnTo>
                  <a:lnTo>
                    <a:pt x="58216" y="37934"/>
                  </a:lnTo>
                  <a:lnTo>
                    <a:pt x="56857" y="32283"/>
                  </a:lnTo>
                  <a:lnTo>
                    <a:pt x="62306" y="30975"/>
                  </a:lnTo>
                  <a:lnTo>
                    <a:pt x="63665" y="36626"/>
                  </a:lnTo>
                  <a:lnTo>
                    <a:pt x="69100" y="35318"/>
                  </a:lnTo>
                  <a:lnTo>
                    <a:pt x="67741" y="29679"/>
                  </a:lnTo>
                  <a:lnTo>
                    <a:pt x="73164" y="28371"/>
                  </a:lnTo>
                  <a:lnTo>
                    <a:pt x="74523" y="34023"/>
                  </a:lnTo>
                  <a:lnTo>
                    <a:pt x="79971" y="32715"/>
                  </a:lnTo>
                  <a:lnTo>
                    <a:pt x="78613" y="27076"/>
                  </a:lnTo>
                  <a:lnTo>
                    <a:pt x="81813" y="2630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136689" y="7072121"/>
              <a:ext cx="81280" cy="38100"/>
            </a:xfrm>
            <a:custGeom>
              <a:avLst/>
              <a:gdLst/>
              <a:ahLst/>
              <a:cxnLst/>
              <a:rect l="l" t="t" r="r" b="b"/>
              <a:pathLst>
                <a:path w="81279" h="38100">
                  <a:moveTo>
                    <a:pt x="76962" y="1371"/>
                  </a:moveTo>
                  <a:lnTo>
                    <a:pt x="76631" y="0"/>
                  </a:lnTo>
                  <a:lnTo>
                    <a:pt x="0" y="18364"/>
                  </a:lnTo>
                  <a:lnTo>
                    <a:pt x="330" y="19723"/>
                  </a:lnTo>
                  <a:lnTo>
                    <a:pt x="76962" y="1371"/>
                  </a:lnTo>
                  <a:close/>
                </a:path>
                <a:path w="81279" h="38100">
                  <a:moveTo>
                    <a:pt x="81280" y="19316"/>
                  </a:moveTo>
                  <a:lnTo>
                    <a:pt x="80949" y="17945"/>
                  </a:lnTo>
                  <a:lnTo>
                    <a:pt x="4292" y="36309"/>
                  </a:lnTo>
                  <a:lnTo>
                    <a:pt x="4622" y="37668"/>
                  </a:lnTo>
                  <a:lnTo>
                    <a:pt x="81280" y="19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212901" y="7048042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5" h="50165">
                  <a:moveTo>
                    <a:pt x="81826" y="26276"/>
                  </a:moveTo>
                  <a:lnTo>
                    <a:pt x="80822" y="22174"/>
                  </a:lnTo>
                  <a:lnTo>
                    <a:pt x="77635" y="22948"/>
                  </a:lnTo>
                  <a:lnTo>
                    <a:pt x="74256" y="9105"/>
                  </a:lnTo>
                  <a:lnTo>
                    <a:pt x="77457" y="8331"/>
                  </a:lnTo>
                  <a:lnTo>
                    <a:pt x="76454" y="4229"/>
                  </a:lnTo>
                  <a:lnTo>
                    <a:pt x="73253" y="5003"/>
                  </a:lnTo>
                  <a:lnTo>
                    <a:pt x="72199" y="635"/>
                  </a:lnTo>
                  <a:lnTo>
                    <a:pt x="72199" y="24269"/>
                  </a:lnTo>
                  <a:lnTo>
                    <a:pt x="66751" y="25590"/>
                  </a:lnTo>
                  <a:lnTo>
                    <a:pt x="63385" y="11734"/>
                  </a:lnTo>
                  <a:lnTo>
                    <a:pt x="68821" y="10426"/>
                  </a:lnTo>
                  <a:lnTo>
                    <a:pt x="72199" y="24269"/>
                  </a:lnTo>
                  <a:lnTo>
                    <a:pt x="72199" y="635"/>
                  </a:lnTo>
                  <a:lnTo>
                    <a:pt x="72047" y="0"/>
                  </a:lnTo>
                  <a:lnTo>
                    <a:pt x="66611" y="1320"/>
                  </a:lnTo>
                  <a:lnTo>
                    <a:pt x="67818" y="6324"/>
                  </a:lnTo>
                  <a:lnTo>
                    <a:pt x="62382" y="7645"/>
                  </a:lnTo>
                  <a:lnTo>
                    <a:pt x="61315" y="3213"/>
                  </a:lnTo>
                  <a:lnTo>
                    <a:pt x="61315" y="26898"/>
                  </a:lnTo>
                  <a:lnTo>
                    <a:pt x="55880" y="28219"/>
                  </a:lnTo>
                  <a:lnTo>
                    <a:pt x="52527" y="14363"/>
                  </a:lnTo>
                  <a:lnTo>
                    <a:pt x="57950" y="13055"/>
                  </a:lnTo>
                  <a:lnTo>
                    <a:pt x="61315" y="26898"/>
                  </a:lnTo>
                  <a:lnTo>
                    <a:pt x="61315" y="3213"/>
                  </a:lnTo>
                  <a:lnTo>
                    <a:pt x="61175" y="2628"/>
                  </a:lnTo>
                  <a:lnTo>
                    <a:pt x="55753" y="3949"/>
                  </a:lnTo>
                  <a:lnTo>
                    <a:pt x="56959" y="8953"/>
                  </a:lnTo>
                  <a:lnTo>
                    <a:pt x="51536" y="10261"/>
                  </a:lnTo>
                  <a:lnTo>
                    <a:pt x="50444" y="5740"/>
                  </a:lnTo>
                  <a:lnTo>
                    <a:pt x="50444" y="29527"/>
                  </a:lnTo>
                  <a:lnTo>
                    <a:pt x="45008" y="30848"/>
                  </a:lnTo>
                  <a:lnTo>
                    <a:pt x="41656" y="16992"/>
                  </a:lnTo>
                  <a:lnTo>
                    <a:pt x="47091" y="15684"/>
                  </a:lnTo>
                  <a:lnTo>
                    <a:pt x="50444" y="29527"/>
                  </a:lnTo>
                  <a:lnTo>
                    <a:pt x="50444" y="5740"/>
                  </a:lnTo>
                  <a:lnTo>
                    <a:pt x="50330" y="5257"/>
                  </a:lnTo>
                  <a:lnTo>
                    <a:pt x="44894" y="6578"/>
                  </a:lnTo>
                  <a:lnTo>
                    <a:pt x="46101" y="11582"/>
                  </a:lnTo>
                  <a:lnTo>
                    <a:pt x="40665" y="12903"/>
                  </a:lnTo>
                  <a:lnTo>
                    <a:pt x="39573" y="8382"/>
                  </a:lnTo>
                  <a:lnTo>
                    <a:pt x="39573" y="32169"/>
                  </a:lnTo>
                  <a:lnTo>
                    <a:pt x="34137" y="33477"/>
                  </a:lnTo>
                  <a:lnTo>
                    <a:pt x="30784" y="19621"/>
                  </a:lnTo>
                  <a:lnTo>
                    <a:pt x="36207" y="18313"/>
                  </a:lnTo>
                  <a:lnTo>
                    <a:pt x="39573" y="32169"/>
                  </a:lnTo>
                  <a:lnTo>
                    <a:pt x="39573" y="8382"/>
                  </a:lnTo>
                  <a:lnTo>
                    <a:pt x="39458" y="7899"/>
                  </a:lnTo>
                  <a:lnTo>
                    <a:pt x="34023" y="9220"/>
                  </a:lnTo>
                  <a:lnTo>
                    <a:pt x="35217" y="14211"/>
                  </a:lnTo>
                  <a:lnTo>
                    <a:pt x="29794" y="15532"/>
                  </a:lnTo>
                  <a:lnTo>
                    <a:pt x="28689" y="10909"/>
                  </a:lnTo>
                  <a:lnTo>
                    <a:pt x="28689" y="34798"/>
                  </a:lnTo>
                  <a:lnTo>
                    <a:pt x="23266" y="36106"/>
                  </a:lnTo>
                  <a:lnTo>
                    <a:pt x="19913" y="22250"/>
                  </a:lnTo>
                  <a:lnTo>
                    <a:pt x="25336" y="20942"/>
                  </a:lnTo>
                  <a:lnTo>
                    <a:pt x="28689" y="34798"/>
                  </a:lnTo>
                  <a:lnTo>
                    <a:pt x="28689" y="10909"/>
                  </a:lnTo>
                  <a:lnTo>
                    <a:pt x="28600" y="10528"/>
                  </a:lnTo>
                  <a:lnTo>
                    <a:pt x="23152" y="11823"/>
                  </a:lnTo>
                  <a:lnTo>
                    <a:pt x="24358" y="16840"/>
                  </a:lnTo>
                  <a:lnTo>
                    <a:pt x="18935" y="18161"/>
                  </a:lnTo>
                  <a:lnTo>
                    <a:pt x="17843" y="13627"/>
                  </a:lnTo>
                  <a:lnTo>
                    <a:pt x="17843" y="37426"/>
                  </a:lnTo>
                  <a:lnTo>
                    <a:pt x="12382" y="38747"/>
                  </a:lnTo>
                  <a:lnTo>
                    <a:pt x="9042" y="24879"/>
                  </a:lnTo>
                  <a:lnTo>
                    <a:pt x="14503" y="23558"/>
                  </a:lnTo>
                  <a:lnTo>
                    <a:pt x="17843" y="37426"/>
                  </a:lnTo>
                  <a:lnTo>
                    <a:pt x="17843" y="13627"/>
                  </a:lnTo>
                  <a:lnTo>
                    <a:pt x="17729" y="13144"/>
                  </a:lnTo>
                  <a:lnTo>
                    <a:pt x="12319" y="14452"/>
                  </a:lnTo>
                  <a:lnTo>
                    <a:pt x="13512" y="19469"/>
                  </a:lnTo>
                  <a:lnTo>
                    <a:pt x="8051" y="20789"/>
                  </a:lnTo>
                  <a:lnTo>
                    <a:pt x="6858" y="15773"/>
                  </a:lnTo>
                  <a:lnTo>
                    <a:pt x="1435" y="17068"/>
                  </a:lnTo>
                  <a:lnTo>
                    <a:pt x="2641" y="22098"/>
                  </a:lnTo>
                  <a:lnTo>
                    <a:pt x="0" y="22733"/>
                  </a:lnTo>
                  <a:lnTo>
                    <a:pt x="990" y="26822"/>
                  </a:lnTo>
                  <a:lnTo>
                    <a:pt x="3619" y="26187"/>
                  </a:lnTo>
                  <a:lnTo>
                    <a:pt x="6959" y="40055"/>
                  </a:lnTo>
                  <a:lnTo>
                    <a:pt x="4330" y="40690"/>
                  </a:lnTo>
                  <a:lnTo>
                    <a:pt x="5308" y="44792"/>
                  </a:lnTo>
                  <a:lnTo>
                    <a:pt x="7950" y="44157"/>
                  </a:lnTo>
                  <a:lnTo>
                    <a:pt x="9309" y="49796"/>
                  </a:lnTo>
                  <a:lnTo>
                    <a:pt x="14744" y="48488"/>
                  </a:lnTo>
                  <a:lnTo>
                    <a:pt x="13373" y="42849"/>
                  </a:lnTo>
                  <a:lnTo>
                    <a:pt x="18821" y="41529"/>
                  </a:lnTo>
                  <a:lnTo>
                    <a:pt x="20193" y="47180"/>
                  </a:lnTo>
                  <a:lnTo>
                    <a:pt x="25628" y="45859"/>
                  </a:lnTo>
                  <a:lnTo>
                    <a:pt x="24257" y="40208"/>
                  </a:lnTo>
                  <a:lnTo>
                    <a:pt x="29679" y="38900"/>
                  </a:lnTo>
                  <a:lnTo>
                    <a:pt x="31051" y="44551"/>
                  </a:lnTo>
                  <a:lnTo>
                    <a:pt x="36499" y="43230"/>
                  </a:lnTo>
                  <a:lnTo>
                    <a:pt x="35128" y="37579"/>
                  </a:lnTo>
                  <a:lnTo>
                    <a:pt x="40563" y="36271"/>
                  </a:lnTo>
                  <a:lnTo>
                    <a:pt x="41935" y="41922"/>
                  </a:lnTo>
                  <a:lnTo>
                    <a:pt x="47371" y="40601"/>
                  </a:lnTo>
                  <a:lnTo>
                    <a:pt x="45999" y="34950"/>
                  </a:lnTo>
                  <a:lnTo>
                    <a:pt x="51435" y="33642"/>
                  </a:lnTo>
                  <a:lnTo>
                    <a:pt x="52806" y="39281"/>
                  </a:lnTo>
                  <a:lnTo>
                    <a:pt x="58254" y="37960"/>
                  </a:lnTo>
                  <a:lnTo>
                    <a:pt x="56883" y="32321"/>
                  </a:lnTo>
                  <a:lnTo>
                    <a:pt x="62306" y="31000"/>
                  </a:lnTo>
                  <a:lnTo>
                    <a:pt x="63690" y="36652"/>
                  </a:lnTo>
                  <a:lnTo>
                    <a:pt x="69126" y="35331"/>
                  </a:lnTo>
                  <a:lnTo>
                    <a:pt x="67741" y="29692"/>
                  </a:lnTo>
                  <a:lnTo>
                    <a:pt x="73190" y="28371"/>
                  </a:lnTo>
                  <a:lnTo>
                    <a:pt x="74574" y="34010"/>
                  </a:lnTo>
                  <a:lnTo>
                    <a:pt x="80010" y="32689"/>
                  </a:lnTo>
                  <a:lnTo>
                    <a:pt x="78625" y="27051"/>
                  </a:lnTo>
                  <a:lnTo>
                    <a:pt x="81826" y="2627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7213168" y="7053617"/>
              <a:ext cx="81915" cy="38100"/>
            </a:xfrm>
            <a:custGeom>
              <a:avLst/>
              <a:gdLst/>
              <a:ahLst/>
              <a:cxnLst/>
              <a:rect l="l" t="t" r="r" b="b"/>
              <a:pathLst>
                <a:path w="81915" h="38100">
                  <a:moveTo>
                    <a:pt x="76923" y="1371"/>
                  </a:moveTo>
                  <a:lnTo>
                    <a:pt x="76593" y="0"/>
                  </a:lnTo>
                  <a:lnTo>
                    <a:pt x="0" y="18529"/>
                  </a:lnTo>
                  <a:lnTo>
                    <a:pt x="330" y="19900"/>
                  </a:lnTo>
                  <a:lnTo>
                    <a:pt x="76923" y="1371"/>
                  </a:lnTo>
                  <a:close/>
                </a:path>
                <a:path w="81915" h="38100">
                  <a:moveTo>
                    <a:pt x="81292" y="19316"/>
                  </a:moveTo>
                  <a:lnTo>
                    <a:pt x="80962" y="17945"/>
                  </a:lnTo>
                  <a:lnTo>
                    <a:pt x="4343" y="36499"/>
                  </a:lnTo>
                  <a:lnTo>
                    <a:pt x="4673" y="37858"/>
                  </a:lnTo>
                  <a:lnTo>
                    <a:pt x="81292" y="1931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7289330" y="7029284"/>
              <a:ext cx="81915" cy="50165"/>
            </a:xfrm>
            <a:custGeom>
              <a:avLst/>
              <a:gdLst/>
              <a:ahLst/>
              <a:cxnLst/>
              <a:rect l="l" t="t" r="r" b="b"/>
              <a:pathLst>
                <a:path w="81915" h="50165">
                  <a:moveTo>
                    <a:pt x="81838" y="26250"/>
                  </a:moveTo>
                  <a:lnTo>
                    <a:pt x="80822" y="22148"/>
                  </a:lnTo>
                  <a:lnTo>
                    <a:pt x="77622" y="22936"/>
                  </a:lnTo>
                  <a:lnTo>
                    <a:pt x="74193" y="9118"/>
                  </a:lnTo>
                  <a:lnTo>
                    <a:pt x="77393" y="8331"/>
                  </a:lnTo>
                  <a:lnTo>
                    <a:pt x="76377" y="4229"/>
                  </a:lnTo>
                  <a:lnTo>
                    <a:pt x="73177" y="5016"/>
                  </a:lnTo>
                  <a:lnTo>
                    <a:pt x="72186" y="990"/>
                  </a:lnTo>
                  <a:lnTo>
                    <a:pt x="72186" y="24269"/>
                  </a:lnTo>
                  <a:lnTo>
                    <a:pt x="66763" y="25603"/>
                  </a:lnTo>
                  <a:lnTo>
                    <a:pt x="63347" y="11785"/>
                  </a:lnTo>
                  <a:lnTo>
                    <a:pt x="68770" y="10452"/>
                  </a:lnTo>
                  <a:lnTo>
                    <a:pt x="72186" y="24269"/>
                  </a:lnTo>
                  <a:lnTo>
                    <a:pt x="72186" y="990"/>
                  </a:lnTo>
                  <a:lnTo>
                    <a:pt x="71945" y="0"/>
                  </a:lnTo>
                  <a:lnTo>
                    <a:pt x="66535" y="1358"/>
                  </a:lnTo>
                  <a:lnTo>
                    <a:pt x="67754" y="6350"/>
                  </a:lnTo>
                  <a:lnTo>
                    <a:pt x="62331" y="7683"/>
                  </a:lnTo>
                  <a:lnTo>
                    <a:pt x="61328" y="3581"/>
                  </a:lnTo>
                  <a:lnTo>
                    <a:pt x="61328" y="26949"/>
                  </a:lnTo>
                  <a:lnTo>
                    <a:pt x="55892" y="28282"/>
                  </a:lnTo>
                  <a:lnTo>
                    <a:pt x="52489" y="14465"/>
                  </a:lnTo>
                  <a:lnTo>
                    <a:pt x="57912" y="13119"/>
                  </a:lnTo>
                  <a:lnTo>
                    <a:pt x="61328" y="26949"/>
                  </a:lnTo>
                  <a:lnTo>
                    <a:pt x="61328" y="3581"/>
                  </a:lnTo>
                  <a:lnTo>
                    <a:pt x="61112" y="2692"/>
                  </a:lnTo>
                  <a:lnTo>
                    <a:pt x="55689" y="4051"/>
                  </a:lnTo>
                  <a:lnTo>
                    <a:pt x="56908" y="9017"/>
                  </a:lnTo>
                  <a:lnTo>
                    <a:pt x="51473" y="10350"/>
                  </a:lnTo>
                  <a:lnTo>
                    <a:pt x="50457" y="6172"/>
                  </a:lnTo>
                  <a:lnTo>
                    <a:pt x="50457" y="29616"/>
                  </a:lnTo>
                  <a:lnTo>
                    <a:pt x="45021" y="30949"/>
                  </a:lnTo>
                  <a:lnTo>
                    <a:pt x="41630" y="17132"/>
                  </a:lnTo>
                  <a:lnTo>
                    <a:pt x="47053" y="15798"/>
                  </a:lnTo>
                  <a:lnTo>
                    <a:pt x="50457" y="29616"/>
                  </a:lnTo>
                  <a:lnTo>
                    <a:pt x="50457" y="6172"/>
                  </a:lnTo>
                  <a:lnTo>
                    <a:pt x="50266" y="5384"/>
                  </a:lnTo>
                  <a:lnTo>
                    <a:pt x="44831" y="6718"/>
                  </a:lnTo>
                  <a:lnTo>
                    <a:pt x="46050" y="11684"/>
                  </a:lnTo>
                  <a:lnTo>
                    <a:pt x="40614" y="13017"/>
                  </a:lnTo>
                  <a:lnTo>
                    <a:pt x="39598" y="8826"/>
                  </a:lnTo>
                  <a:lnTo>
                    <a:pt x="39598" y="32283"/>
                  </a:lnTo>
                  <a:lnTo>
                    <a:pt x="34163" y="33616"/>
                  </a:lnTo>
                  <a:lnTo>
                    <a:pt x="30784" y="19799"/>
                  </a:lnTo>
                  <a:lnTo>
                    <a:pt x="36195" y="18465"/>
                  </a:lnTo>
                  <a:lnTo>
                    <a:pt x="39598" y="32283"/>
                  </a:lnTo>
                  <a:lnTo>
                    <a:pt x="39598" y="8826"/>
                  </a:lnTo>
                  <a:lnTo>
                    <a:pt x="39408" y="8039"/>
                  </a:lnTo>
                  <a:lnTo>
                    <a:pt x="33972" y="9359"/>
                  </a:lnTo>
                  <a:lnTo>
                    <a:pt x="35191" y="14351"/>
                  </a:lnTo>
                  <a:lnTo>
                    <a:pt x="29768" y="15684"/>
                  </a:lnTo>
                  <a:lnTo>
                    <a:pt x="28727" y="11379"/>
                  </a:lnTo>
                  <a:lnTo>
                    <a:pt x="28727" y="34950"/>
                  </a:lnTo>
                  <a:lnTo>
                    <a:pt x="23304" y="36283"/>
                  </a:lnTo>
                  <a:lnTo>
                    <a:pt x="19926" y="22466"/>
                  </a:lnTo>
                  <a:lnTo>
                    <a:pt x="25349" y="21132"/>
                  </a:lnTo>
                  <a:lnTo>
                    <a:pt x="28727" y="34950"/>
                  </a:lnTo>
                  <a:lnTo>
                    <a:pt x="28727" y="11379"/>
                  </a:lnTo>
                  <a:lnTo>
                    <a:pt x="28562" y="10693"/>
                  </a:lnTo>
                  <a:lnTo>
                    <a:pt x="23126" y="12026"/>
                  </a:lnTo>
                  <a:lnTo>
                    <a:pt x="24333" y="17018"/>
                  </a:lnTo>
                  <a:lnTo>
                    <a:pt x="18923" y="18351"/>
                  </a:lnTo>
                  <a:lnTo>
                    <a:pt x="17868" y="14033"/>
                  </a:lnTo>
                  <a:lnTo>
                    <a:pt x="17868" y="37617"/>
                  </a:lnTo>
                  <a:lnTo>
                    <a:pt x="12433" y="38963"/>
                  </a:lnTo>
                  <a:lnTo>
                    <a:pt x="9055" y="25133"/>
                  </a:lnTo>
                  <a:lnTo>
                    <a:pt x="14490" y="23799"/>
                  </a:lnTo>
                  <a:lnTo>
                    <a:pt x="17868" y="37617"/>
                  </a:lnTo>
                  <a:lnTo>
                    <a:pt x="17868" y="14033"/>
                  </a:lnTo>
                  <a:lnTo>
                    <a:pt x="17703" y="13347"/>
                  </a:lnTo>
                  <a:lnTo>
                    <a:pt x="12268" y="14681"/>
                  </a:lnTo>
                  <a:lnTo>
                    <a:pt x="13487" y="19685"/>
                  </a:lnTo>
                  <a:lnTo>
                    <a:pt x="8051" y="21018"/>
                  </a:lnTo>
                  <a:lnTo>
                    <a:pt x="6845" y="16014"/>
                  </a:lnTo>
                  <a:lnTo>
                    <a:pt x="1409" y="17335"/>
                  </a:lnTo>
                  <a:lnTo>
                    <a:pt x="2628" y="22364"/>
                  </a:lnTo>
                  <a:lnTo>
                    <a:pt x="0" y="22999"/>
                  </a:lnTo>
                  <a:lnTo>
                    <a:pt x="1003" y="27114"/>
                  </a:lnTo>
                  <a:lnTo>
                    <a:pt x="3632" y="26479"/>
                  </a:lnTo>
                  <a:lnTo>
                    <a:pt x="6997" y="40297"/>
                  </a:lnTo>
                  <a:lnTo>
                    <a:pt x="4381" y="40932"/>
                  </a:lnTo>
                  <a:lnTo>
                    <a:pt x="5372" y="45046"/>
                  </a:lnTo>
                  <a:lnTo>
                    <a:pt x="8001" y="44399"/>
                  </a:lnTo>
                  <a:lnTo>
                    <a:pt x="9385" y="50038"/>
                  </a:lnTo>
                  <a:lnTo>
                    <a:pt x="14820" y="48704"/>
                  </a:lnTo>
                  <a:lnTo>
                    <a:pt x="13436" y="43065"/>
                  </a:lnTo>
                  <a:lnTo>
                    <a:pt x="18872" y="41732"/>
                  </a:lnTo>
                  <a:lnTo>
                    <a:pt x="20256" y="47371"/>
                  </a:lnTo>
                  <a:lnTo>
                    <a:pt x="25692" y="46037"/>
                  </a:lnTo>
                  <a:lnTo>
                    <a:pt x="24307" y="40398"/>
                  </a:lnTo>
                  <a:lnTo>
                    <a:pt x="29730" y="39065"/>
                  </a:lnTo>
                  <a:lnTo>
                    <a:pt x="31127" y="44716"/>
                  </a:lnTo>
                  <a:lnTo>
                    <a:pt x="36563" y="43383"/>
                  </a:lnTo>
                  <a:lnTo>
                    <a:pt x="35166" y="37731"/>
                  </a:lnTo>
                  <a:lnTo>
                    <a:pt x="40601" y="36398"/>
                  </a:lnTo>
                  <a:lnTo>
                    <a:pt x="41998" y="42049"/>
                  </a:lnTo>
                  <a:lnTo>
                    <a:pt x="47434" y="40716"/>
                  </a:lnTo>
                  <a:lnTo>
                    <a:pt x="46037" y="35052"/>
                  </a:lnTo>
                  <a:lnTo>
                    <a:pt x="51460" y="33718"/>
                  </a:lnTo>
                  <a:lnTo>
                    <a:pt x="52870" y="39395"/>
                  </a:lnTo>
                  <a:lnTo>
                    <a:pt x="58305" y="38061"/>
                  </a:lnTo>
                  <a:lnTo>
                    <a:pt x="56896" y="32385"/>
                  </a:lnTo>
                  <a:lnTo>
                    <a:pt x="62331" y="31051"/>
                  </a:lnTo>
                  <a:lnTo>
                    <a:pt x="63741" y="36715"/>
                  </a:lnTo>
                  <a:lnTo>
                    <a:pt x="69176" y="35369"/>
                  </a:lnTo>
                  <a:lnTo>
                    <a:pt x="67767" y="29718"/>
                  </a:lnTo>
                  <a:lnTo>
                    <a:pt x="73202" y="28384"/>
                  </a:lnTo>
                  <a:lnTo>
                    <a:pt x="74599" y="34023"/>
                  </a:lnTo>
                  <a:lnTo>
                    <a:pt x="80035" y="32677"/>
                  </a:lnTo>
                  <a:lnTo>
                    <a:pt x="78638" y="27038"/>
                  </a:lnTo>
                  <a:lnTo>
                    <a:pt x="81838" y="2625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7289597" y="7034859"/>
              <a:ext cx="81915" cy="38100"/>
            </a:xfrm>
            <a:custGeom>
              <a:avLst/>
              <a:gdLst/>
              <a:ahLst/>
              <a:cxnLst/>
              <a:rect l="l" t="t" r="r" b="b"/>
              <a:pathLst>
                <a:path w="81915" h="38100">
                  <a:moveTo>
                    <a:pt x="76847" y="1371"/>
                  </a:moveTo>
                  <a:lnTo>
                    <a:pt x="76504" y="0"/>
                  </a:lnTo>
                  <a:lnTo>
                    <a:pt x="0" y="18796"/>
                  </a:lnTo>
                  <a:lnTo>
                    <a:pt x="330" y="20167"/>
                  </a:lnTo>
                  <a:lnTo>
                    <a:pt x="76847" y="1371"/>
                  </a:lnTo>
                  <a:close/>
                </a:path>
                <a:path w="81915" h="38100">
                  <a:moveTo>
                    <a:pt x="81292" y="19291"/>
                  </a:moveTo>
                  <a:lnTo>
                    <a:pt x="80962" y="17919"/>
                  </a:lnTo>
                  <a:lnTo>
                    <a:pt x="4381" y="36753"/>
                  </a:lnTo>
                  <a:lnTo>
                    <a:pt x="4711" y="38100"/>
                  </a:lnTo>
                  <a:lnTo>
                    <a:pt x="81292" y="192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7365682" y="7010234"/>
              <a:ext cx="81915" cy="50800"/>
            </a:xfrm>
            <a:custGeom>
              <a:avLst/>
              <a:gdLst/>
              <a:ahLst/>
              <a:cxnLst/>
              <a:rect l="l" t="t" r="r" b="b"/>
              <a:pathLst>
                <a:path w="81915" h="50800">
                  <a:moveTo>
                    <a:pt x="81851" y="26187"/>
                  </a:moveTo>
                  <a:lnTo>
                    <a:pt x="80810" y="22085"/>
                  </a:lnTo>
                  <a:lnTo>
                    <a:pt x="77622" y="22885"/>
                  </a:lnTo>
                  <a:lnTo>
                    <a:pt x="74129" y="9093"/>
                  </a:lnTo>
                  <a:lnTo>
                    <a:pt x="77317" y="8293"/>
                  </a:lnTo>
                  <a:lnTo>
                    <a:pt x="76276" y="4191"/>
                  </a:lnTo>
                  <a:lnTo>
                    <a:pt x="73101" y="4991"/>
                  </a:lnTo>
                  <a:lnTo>
                    <a:pt x="72186" y="1371"/>
                  </a:lnTo>
                  <a:lnTo>
                    <a:pt x="72186" y="24244"/>
                  </a:lnTo>
                  <a:lnTo>
                    <a:pt x="66763" y="25603"/>
                  </a:lnTo>
                  <a:lnTo>
                    <a:pt x="63271" y="11811"/>
                  </a:lnTo>
                  <a:lnTo>
                    <a:pt x="68707" y="10452"/>
                  </a:lnTo>
                  <a:lnTo>
                    <a:pt x="72186" y="24244"/>
                  </a:lnTo>
                  <a:lnTo>
                    <a:pt x="72186" y="1371"/>
                  </a:lnTo>
                  <a:lnTo>
                    <a:pt x="71843" y="0"/>
                  </a:lnTo>
                  <a:lnTo>
                    <a:pt x="66421" y="1358"/>
                  </a:lnTo>
                  <a:lnTo>
                    <a:pt x="67665" y="6350"/>
                  </a:lnTo>
                  <a:lnTo>
                    <a:pt x="62242" y="7708"/>
                  </a:lnTo>
                  <a:lnTo>
                    <a:pt x="61328" y="4064"/>
                  </a:lnTo>
                  <a:lnTo>
                    <a:pt x="61328" y="26974"/>
                  </a:lnTo>
                  <a:lnTo>
                    <a:pt x="55905" y="28321"/>
                  </a:lnTo>
                  <a:lnTo>
                    <a:pt x="52438" y="14516"/>
                  </a:lnTo>
                  <a:lnTo>
                    <a:pt x="57861" y="13169"/>
                  </a:lnTo>
                  <a:lnTo>
                    <a:pt x="61328" y="26974"/>
                  </a:lnTo>
                  <a:lnTo>
                    <a:pt x="61328" y="4064"/>
                  </a:lnTo>
                  <a:lnTo>
                    <a:pt x="60998" y="2743"/>
                  </a:lnTo>
                  <a:lnTo>
                    <a:pt x="55600" y="4114"/>
                  </a:lnTo>
                  <a:lnTo>
                    <a:pt x="56832" y="9067"/>
                  </a:lnTo>
                  <a:lnTo>
                    <a:pt x="51409" y="10426"/>
                  </a:lnTo>
                  <a:lnTo>
                    <a:pt x="50469" y="6642"/>
                  </a:lnTo>
                  <a:lnTo>
                    <a:pt x="50469" y="29692"/>
                  </a:lnTo>
                  <a:lnTo>
                    <a:pt x="45046" y="31051"/>
                  </a:lnTo>
                  <a:lnTo>
                    <a:pt x="41592" y="17233"/>
                  </a:lnTo>
                  <a:lnTo>
                    <a:pt x="47015" y="15875"/>
                  </a:lnTo>
                  <a:lnTo>
                    <a:pt x="50469" y="29692"/>
                  </a:lnTo>
                  <a:lnTo>
                    <a:pt x="50469" y="6642"/>
                  </a:lnTo>
                  <a:lnTo>
                    <a:pt x="50177" y="5461"/>
                  </a:lnTo>
                  <a:lnTo>
                    <a:pt x="44754" y="6819"/>
                  </a:lnTo>
                  <a:lnTo>
                    <a:pt x="45986" y="11785"/>
                  </a:lnTo>
                  <a:lnTo>
                    <a:pt x="40563" y="13131"/>
                  </a:lnTo>
                  <a:lnTo>
                    <a:pt x="39624" y="9334"/>
                  </a:lnTo>
                  <a:lnTo>
                    <a:pt x="39624" y="32410"/>
                  </a:lnTo>
                  <a:lnTo>
                    <a:pt x="34201" y="33769"/>
                  </a:lnTo>
                  <a:lnTo>
                    <a:pt x="30746" y="19951"/>
                  </a:lnTo>
                  <a:lnTo>
                    <a:pt x="36182" y="18592"/>
                  </a:lnTo>
                  <a:lnTo>
                    <a:pt x="39624" y="32410"/>
                  </a:lnTo>
                  <a:lnTo>
                    <a:pt x="39624" y="9334"/>
                  </a:lnTo>
                  <a:lnTo>
                    <a:pt x="39344" y="8204"/>
                  </a:lnTo>
                  <a:lnTo>
                    <a:pt x="33934" y="9550"/>
                  </a:lnTo>
                  <a:lnTo>
                    <a:pt x="35153" y="14490"/>
                  </a:lnTo>
                  <a:lnTo>
                    <a:pt x="29718" y="15849"/>
                  </a:lnTo>
                  <a:lnTo>
                    <a:pt x="28778" y="12052"/>
                  </a:lnTo>
                  <a:lnTo>
                    <a:pt x="28778" y="35128"/>
                  </a:lnTo>
                  <a:lnTo>
                    <a:pt x="23342" y="36487"/>
                  </a:lnTo>
                  <a:lnTo>
                    <a:pt x="19900" y="22656"/>
                  </a:lnTo>
                  <a:lnTo>
                    <a:pt x="25323" y="21310"/>
                  </a:lnTo>
                  <a:lnTo>
                    <a:pt x="28778" y="35128"/>
                  </a:lnTo>
                  <a:lnTo>
                    <a:pt x="28778" y="12052"/>
                  </a:lnTo>
                  <a:lnTo>
                    <a:pt x="28498" y="10909"/>
                  </a:lnTo>
                  <a:lnTo>
                    <a:pt x="23075" y="12242"/>
                  </a:lnTo>
                  <a:lnTo>
                    <a:pt x="24307" y="17208"/>
                  </a:lnTo>
                  <a:lnTo>
                    <a:pt x="18884" y="18567"/>
                  </a:lnTo>
                  <a:lnTo>
                    <a:pt x="17919" y="14668"/>
                  </a:lnTo>
                  <a:lnTo>
                    <a:pt x="17919" y="37846"/>
                  </a:lnTo>
                  <a:lnTo>
                    <a:pt x="12496" y="39204"/>
                  </a:lnTo>
                  <a:lnTo>
                    <a:pt x="9067" y="25374"/>
                  </a:lnTo>
                  <a:lnTo>
                    <a:pt x="14478" y="24015"/>
                  </a:lnTo>
                  <a:lnTo>
                    <a:pt x="17919" y="37846"/>
                  </a:lnTo>
                  <a:lnTo>
                    <a:pt x="17919" y="14668"/>
                  </a:lnTo>
                  <a:lnTo>
                    <a:pt x="17653" y="13576"/>
                  </a:lnTo>
                  <a:lnTo>
                    <a:pt x="12230" y="14935"/>
                  </a:lnTo>
                  <a:lnTo>
                    <a:pt x="13462" y="19926"/>
                  </a:lnTo>
                  <a:lnTo>
                    <a:pt x="8051" y="21285"/>
                  </a:lnTo>
                  <a:lnTo>
                    <a:pt x="6819" y="16268"/>
                  </a:lnTo>
                  <a:lnTo>
                    <a:pt x="1384" y="17627"/>
                  </a:lnTo>
                  <a:lnTo>
                    <a:pt x="2616" y="22644"/>
                  </a:lnTo>
                  <a:lnTo>
                    <a:pt x="0" y="23291"/>
                  </a:lnTo>
                  <a:lnTo>
                    <a:pt x="1016" y="27381"/>
                  </a:lnTo>
                  <a:lnTo>
                    <a:pt x="3632" y="26733"/>
                  </a:lnTo>
                  <a:lnTo>
                    <a:pt x="7061" y="40563"/>
                  </a:lnTo>
                  <a:lnTo>
                    <a:pt x="4445" y="41211"/>
                  </a:lnTo>
                  <a:lnTo>
                    <a:pt x="5461" y="45300"/>
                  </a:lnTo>
                  <a:lnTo>
                    <a:pt x="8077" y="44653"/>
                  </a:lnTo>
                  <a:lnTo>
                    <a:pt x="9486" y="50279"/>
                  </a:lnTo>
                  <a:lnTo>
                    <a:pt x="14922" y="48933"/>
                  </a:lnTo>
                  <a:lnTo>
                    <a:pt x="13512" y="43294"/>
                  </a:lnTo>
                  <a:lnTo>
                    <a:pt x="18935" y="41935"/>
                  </a:lnTo>
                  <a:lnTo>
                    <a:pt x="20345" y="47586"/>
                  </a:lnTo>
                  <a:lnTo>
                    <a:pt x="25781" y="46240"/>
                  </a:lnTo>
                  <a:lnTo>
                    <a:pt x="24358" y="40576"/>
                  </a:lnTo>
                  <a:lnTo>
                    <a:pt x="29794" y="39217"/>
                  </a:lnTo>
                  <a:lnTo>
                    <a:pt x="31216" y="44894"/>
                  </a:lnTo>
                  <a:lnTo>
                    <a:pt x="36652" y="43548"/>
                  </a:lnTo>
                  <a:lnTo>
                    <a:pt x="35217" y="37858"/>
                  </a:lnTo>
                  <a:lnTo>
                    <a:pt x="40652" y="36499"/>
                  </a:lnTo>
                  <a:lnTo>
                    <a:pt x="42075" y="42189"/>
                  </a:lnTo>
                  <a:lnTo>
                    <a:pt x="47510" y="40843"/>
                  </a:lnTo>
                  <a:lnTo>
                    <a:pt x="46075" y="35140"/>
                  </a:lnTo>
                  <a:lnTo>
                    <a:pt x="51498" y="33782"/>
                  </a:lnTo>
                  <a:lnTo>
                    <a:pt x="52933" y="39471"/>
                  </a:lnTo>
                  <a:lnTo>
                    <a:pt x="58369" y="38100"/>
                  </a:lnTo>
                  <a:lnTo>
                    <a:pt x="56934" y="32423"/>
                  </a:lnTo>
                  <a:lnTo>
                    <a:pt x="62357" y="31064"/>
                  </a:lnTo>
                  <a:lnTo>
                    <a:pt x="63792" y="36741"/>
                  </a:lnTo>
                  <a:lnTo>
                    <a:pt x="69227" y="35369"/>
                  </a:lnTo>
                  <a:lnTo>
                    <a:pt x="67792" y="29705"/>
                  </a:lnTo>
                  <a:lnTo>
                    <a:pt x="73215" y="28346"/>
                  </a:lnTo>
                  <a:lnTo>
                    <a:pt x="74650" y="33997"/>
                  </a:lnTo>
                  <a:lnTo>
                    <a:pt x="80086" y="32626"/>
                  </a:lnTo>
                  <a:lnTo>
                    <a:pt x="78651" y="26987"/>
                  </a:lnTo>
                  <a:lnTo>
                    <a:pt x="81851" y="2618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89"/>
            <p:cNvSpPr/>
            <p:nvPr/>
          </p:nvSpPr>
          <p:spPr>
            <a:xfrm>
              <a:off x="7365962" y="7015771"/>
              <a:ext cx="81280" cy="38735"/>
            </a:xfrm>
            <a:custGeom>
              <a:avLst/>
              <a:gdLst/>
              <a:ahLst/>
              <a:cxnLst/>
              <a:rect l="l" t="t" r="r" b="b"/>
              <a:pathLst>
                <a:path w="81279" h="38734">
                  <a:moveTo>
                    <a:pt x="76758" y="1371"/>
                  </a:moveTo>
                  <a:lnTo>
                    <a:pt x="76415" y="0"/>
                  </a:lnTo>
                  <a:lnTo>
                    <a:pt x="0" y="19126"/>
                  </a:lnTo>
                  <a:lnTo>
                    <a:pt x="342" y="20497"/>
                  </a:lnTo>
                  <a:lnTo>
                    <a:pt x="76758" y="1371"/>
                  </a:lnTo>
                  <a:close/>
                </a:path>
                <a:path w="81279" h="38734">
                  <a:moveTo>
                    <a:pt x="81280" y="19278"/>
                  </a:moveTo>
                  <a:lnTo>
                    <a:pt x="80937" y="17932"/>
                  </a:lnTo>
                  <a:lnTo>
                    <a:pt x="4432" y="37071"/>
                  </a:lnTo>
                  <a:lnTo>
                    <a:pt x="4787" y="38417"/>
                  </a:lnTo>
                  <a:lnTo>
                    <a:pt x="81280" y="192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90"/>
            <p:cNvSpPr/>
            <p:nvPr/>
          </p:nvSpPr>
          <p:spPr>
            <a:xfrm>
              <a:off x="7441946" y="6990778"/>
              <a:ext cx="81915" cy="50800"/>
            </a:xfrm>
            <a:custGeom>
              <a:avLst/>
              <a:gdLst/>
              <a:ahLst/>
              <a:cxnLst/>
              <a:rect l="l" t="t" r="r" b="b"/>
              <a:pathLst>
                <a:path w="81915" h="50800">
                  <a:moveTo>
                    <a:pt x="81864" y="26149"/>
                  </a:moveTo>
                  <a:lnTo>
                    <a:pt x="80810" y="22072"/>
                  </a:lnTo>
                  <a:lnTo>
                    <a:pt x="77609" y="22898"/>
                  </a:lnTo>
                  <a:lnTo>
                    <a:pt x="74028" y="9093"/>
                  </a:lnTo>
                  <a:lnTo>
                    <a:pt x="77228" y="8267"/>
                  </a:lnTo>
                  <a:lnTo>
                    <a:pt x="76161" y="4191"/>
                  </a:lnTo>
                  <a:lnTo>
                    <a:pt x="72974" y="5003"/>
                  </a:lnTo>
                  <a:lnTo>
                    <a:pt x="72186" y="1943"/>
                  </a:lnTo>
                  <a:lnTo>
                    <a:pt x="72186" y="24282"/>
                  </a:lnTo>
                  <a:lnTo>
                    <a:pt x="66763" y="25666"/>
                  </a:lnTo>
                  <a:lnTo>
                    <a:pt x="63207" y="11861"/>
                  </a:lnTo>
                  <a:lnTo>
                    <a:pt x="68618" y="10477"/>
                  </a:lnTo>
                  <a:lnTo>
                    <a:pt x="72186" y="24282"/>
                  </a:lnTo>
                  <a:lnTo>
                    <a:pt x="72186" y="1943"/>
                  </a:lnTo>
                  <a:lnTo>
                    <a:pt x="71691" y="0"/>
                  </a:lnTo>
                  <a:lnTo>
                    <a:pt x="66281" y="1397"/>
                  </a:lnTo>
                  <a:lnTo>
                    <a:pt x="67564" y="6388"/>
                  </a:lnTo>
                  <a:lnTo>
                    <a:pt x="62153" y="7772"/>
                  </a:lnTo>
                  <a:lnTo>
                    <a:pt x="61341" y="4597"/>
                  </a:lnTo>
                  <a:lnTo>
                    <a:pt x="61341" y="27051"/>
                  </a:lnTo>
                  <a:lnTo>
                    <a:pt x="55930" y="28435"/>
                  </a:lnTo>
                  <a:lnTo>
                    <a:pt x="52374" y="14630"/>
                  </a:lnTo>
                  <a:lnTo>
                    <a:pt x="57785" y="13246"/>
                  </a:lnTo>
                  <a:lnTo>
                    <a:pt x="61341" y="27051"/>
                  </a:lnTo>
                  <a:lnTo>
                    <a:pt x="61341" y="4597"/>
                  </a:lnTo>
                  <a:lnTo>
                    <a:pt x="60883" y="2794"/>
                  </a:lnTo>
                  <a:lnTo>
                    <a:pt x="55460" y="4165"/>
                  </a:lnTo>
                  <a:lnTo>
                    <a:pt x="56730" y="9156"/>
                  </a:lnTo>
                  <a:lnTo>
                    <a:pt x="51333" y="10541"/>
                  </a:lnTo>
                  <a:lnTo>
                    <a:pt x="50507" y="7315"/>
                  </a:lnTo>
                  <a:lnTo>
                    <a:pt x="50507" y="29819"/>
                  </a:lnTo>
                  <a:lnTo>
                    <a:pt x="45085" y="31203"/>
                  </a:lnTo>
                  <a:lnTo>
                    <a:pt x="41541" y="17399"/>
                  </a:lnTo>
                  <a:lnTo>
                    <a:pt x="46964" y="16014"/>
                  </a:lnTo>
                  <a:lnTo>
                    <a:pt x="50507" y="29819"/>
                  </a:lnTo>
                  <a:lnTo>
                    <a:pt x="50507" y="7315"/>
                  </a:lnTo>
                  <a:lnTo>
                    <a:pt x="50063" y="5562"/>
                  </a:lnTo>
                  <a:lnTo>
                    <a:pt x="44653" y="6959"/>
                  </a:lnTo>
                  <a:lnTo>
                    <a:pt x="45923" y="11925"/>
                  </a:lnTo>
                  <a:lnTo>
                    <a:pt x="40500" y="13309"/>
                  </a:lnTo>
                  <a:lnTo>
                    <a:pt x="39662" y="10033"/>
                  </a:lnTo>
                  <a:lnTo>
                    <a:pt x="39662" y="32588"/>
                  </a:lnTo>
                  <a:lnTo>
                    <a:pt x="34251" y="33972"/>
                  </a:lnTo>
                  <a:lnTo>
                    <a:pt x="30734" y="20154"/>
                  </a:lnTo>
                  <a:lnTo>
                    <a:pt x="36131" y="18783"/>
                  </a:lnTo>
                  <a:lnTo>
                    <a:pt x="39662" y="32588"/>
                  </a:lnTo>
                  <a:lnTo>
                    <a:pt x="39662" y="10033"/>
                  </a:lnTo>
                  <a:lnTo>
                    <a:pt x="39230" y="8343"/>
                  </a:lnTo>
                  <a:lnTo>
                    <a:pt x="33832" y="9728"/>
                  </a:lnTo>
                  <a:lnTo>
                    <a:pt x="35090" y="14693"/>
                  </a:lnTo>
                  <a:lnTo>
                    <a:pt x="29692" y="16078"/>
                  </a:lnTo>
                  <a:lnTo>
                    <a:pt x="28816" y="12636"/>
                  </a:lnTo>
                  <a:lnTo>
                    <a:pt x="28816" y="35369"/>
                  </a:lnTo>
                  <a:lnTo>
                    <a:pt x="23406" y="36753"/>
                  </a:lnTo>
                  <a:lnTo>
                    <a:pt x="19888" y="22936"/>
                  </a:lnTo>
                  <a:lnTo>
                    <a:pt x="25298" y="21551"/>
                  </a:lnTo>
                  <a:lnTo>
                    <a:pt x="28816" y="35369"/>
                  </a:lnTo>
                  <a:lnTo>
                    <a:pt x="28816" y="12636"/>
                  </a:lnTo>
                  <a:lnTo>
                    <a:pt x="28435" y="11125"/>
                  </a:lnTo>
                  <a:lnTo>
                    <a:pt x="23012" y="12522"/>
                  </a:lnTo>
                  <a:lnTo>
                    <a:pt x="24257" y="17462"/>
                  </a:lnTo>
                  <a:lnTo>
                    <a:pt x="18846" y="18846"/>
                  </a:lnTo>
                  <a:lnTo>
                    <a:pt x="17983" y="15417"/>
                  </a:lnTo>
                  <a:lnTo>
                    <a:pt x="17983" y="38138"/>
                  </a:lnTo>
                  <a:lnTo>
                    <a:pt x="12560" y="39522"/>
                  </a:lnTo>
                  <a:lnTo>
                    <a:pt x="9055" y="25704"/>
                  </a:lnTo>
                  <a:lnTo>
                    <a:pt x="14478" y="24320"/>
                  </a:lnTo>
                  <a:lnTo>
                    <a:pt x="17983" y="38138"/>
                  </a:lnTo>
                  <a:lnTo>
                    <a:pt x="17983" y="15417"/>
                  </a:lnTo>
                  <a:lnTo>
                    <a:pt x="17602" y="13893"/>
                  </a:lnTo>
                  <a:lnTo>
                    <a:pt x="12192" y="15265"/>
                  </a:lnTo>
                  <a:lnTo>
                    <a:pt x="13436" y="20231"/>
                  </a:lnTo>
                  <a:lnTo>
                    <a:pt x="8026" y="21615"/>
                  </a:lnTo>
                  <a:lnTo>
                    <a:pt x="6769" y="16624"/>
                  </a:lnTo>
                  <a:lnTo>
                    <a:pt x="1346" y="17983"/>
                  </a:lnTo>
                  <a:lnTo>
                    <a:pt x="2603" y="22999"/>
                  </a:lnTo>
                  <a:lnTo>
                    <a:pt x="0" y="23660"/>
                  </a:lnTo>
                  <a:lnTo>
                    <a:pt x="1028" y="27749"/>
                  </a:lnTo>
                  <a:lnTo>
                    <a:pt x="3632" y="27089"/>
                  </a:lnTo>
                  <a:lnTo>
                    <a:pt x="7137" y="40906"/>
                  </a:lnTo>
                  <a:lnTo>
                    <a:pt x="4533" y="41567"/>
                  </a:lnTo>
                  <a:lnTo>
                    <a:pt x="5562" y="45669"/>
                  </a:lnTo>
                  <a:lnTo>
                    <a:pt x="8178" y="45008"/>
                  </a:lnTo>
                  <a:lnTo>
                    <a:pt x="9601" y="50622"/>
                  </a:lnTo>
                  <a:lnTo>
                    <a:pt x="15036" y="49250"/>
                  </a:lnTo>
                  <a:lnTo>
                    <a:pt x="13601" y="43611"/>
                  </a:lnTo>
                  <a:lnTo>
                    <a:pt x="19024" y="42227"/>
                  </a:lnTo>
                  <a:lnTo>
                    <a:pt x="20459" y="47879"/>
                  </a:lnTo>
                  <a:lnTo>
                    <a:pt x="25895" y="46507"/>
                  </a:lnTo>
                  <a:lnTo>
                    <a:pt x="24447" y="40843"/>
                  </a:lnTo>
                  <a:lnTo>
                    <a:pt x="29857" y="39458"/>
                  </a:lnTo>
                  <a:lnTo>
                    <a:pt x="31318" y="45135"/>
                  </a:lnTo>
                  <a:lnTo>
                    <a:pt x="36753" y="43738"/>
                  </a:lnTo>
                  <a:lnTo>
                    <a:pt x="35293" y="38061"/>
                  </a:lnTo>
                  <a:lnTo>
                    <a:pt x="40716" y="36677"/>
                  </a:lnTo>
                  <a:lnTo>
                    <a:pt x="42164" y="42341"/>
                  </a:lnTo>
                  <a:lnTo>
                    <a:pt x="47586" y="40944"/>
                  </a:lnTo>
                  <a:lnTo>
                    <a:pt x="46126" y="35293"/>
                  </a:lnTo>
                  <a:lnTo>
                    <a:pt x="51549" y="33909"/>
                  </a:lnTo>
                  <a:lnTo>
                    <a:pt x="53009" y="39560"/>
                  </a:lnTo>
                  <a:lnTo>
                    <a:pt x="58445" y="38163"/>
                  </a:lnTo>
                  <a:lnTo>
                    <a:pt x="56984" y="32524"/>
                  </a:lnTo>
                  <a:lnTo>
                    <a:pt x="62395" y="31140"/>
                  </a:lnTo>
                  <a:lnTo>
                    <a:pt x="63855" y="36766"/>
                  </a:lnTo>
                  <a:lnTo>
                    <a:pt x="69278" y="35369"/>
                  </a:lnTo>
                  <a:lnTo>
                    <a:pt x="67818" y="29743"/>
                  </a:lnTo>
                  <a:lnTo>
                    <a:pt x="73240" y="28359"/>
                  </a:lnTo>
                  <a:lnTo>
                    <a:pt x="74701" y="33972"/>
                  </a:lnTo>
                  <a:lnTo>
                    <a:pt x="80124" y="32575"/>
                  </a:lnTo>
                  <a:lnTo>
                    <a:pt x="78663" y="26974"/>
                  </a:lnTo>
                  <a:lnTo>
                    <a:pt x="81864" y="2614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91"/>
            <p:cNvSpPr/>
            <p:nvPr/>
          </p:nvSpPr>
          <p:spPr>
            <a:xfrm>
              <a:off x="7442225" y="6996289"/>
              <a:ext cx="81915" cy="39370"/>
            </a:xfrm>
            <a:custGeom>
              <a:avLst/>
              <a:gdLst/>
              <a:ahLst/>
              <a:cxnLst/>
              <a:rect l="l" t="t" r="r" b="b"/>
              <a:pathLst>
                <a:path w="81915" h="39370">
                  <a:moveTo>
                    <a:pt x="76657" y="1371"/>
                  </a:moveTo>
                  <a:lnTo>
                    <a:pt x="76314" y="0"/>
                  </a:lnTo>
                  <a:lnTo>
                    <a:pt x="0" y="19519"/>
                  </a:lnTo>
                  <a:lnTo>
                    <a:pt x="355" y="20891"/>
                  </a:lnTo>
                  <a:lnTo>
                    <a:pt x="76657" y="1371"/>
                  </a:lnTo>
                  <a:close/>
                </a:path>
                <a:path w="81915" h="39370">
                  <a:moveTo>
                    <a:pt x="81292" y="19253"/>
                  </a:moveTo>
                  <a:lnTo>
                    <a:pt x="80949" y="17907"/>
                  </a:lnTo>
                  <a:lnTo>
                    <a:pt x="4546" y="37439"/>
                  </a:lnTo>
                  <a:lnTo>
                    <a:pt x="4889" y="38798"/>
                  </a:lnTo>
                  <a:lnTo>
                    <a:pt x="81292" y="1925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518095" y="6970851"/>
              <a:ext cx="81915" cy="51435"/>
            </a:xfrm>
            <a:custGeom>
              <a:avLst/>
              <a:gdLst/>
              <a:ahLst/>
              <a:cxnLst/>
              <a:rect l="l" t="t" r="r" b="b"/>
              <a:pathLst>
                <a:path w="81915" h="51434">
                  <a:moveTo>
                    <a:pt x="81864" y="26047"/>
                  </a:moveTo>
                  <a:lnTo>
                    <a:pt x="80784" y="21971"/>
                  </a:lnTo>
                  <a:lnTo>
                    <a:pt x="77597" y="22809"/>
                  </a:lnTo>
                  <a:lnTo>
                    <a:pt x="73926" y="9042"/>
                  </a:lnTo>
                  <a:lnTo>
                    <a:pt x="77114" y="8204"/>
                  </a:lnTo>
                  <a:lnTo>
                    <a:pt x="76034" y="4127"/>
                  </a:lnTo>
                  <a:lnTo>
                    <a:pt x="72847" y="4965"/>
                  </a:lnTo>
                  <a:lnTo>
                    <a:pt x="72174" y="2438"/>
                  </a:lnTo>
                  <a:lnTo>
                    <a:pt x="72174" y="24244"/>
                  </a:lnTo>
                  <a:lnTo>
                    <a:pt x="66763" y="25654"/>
                  </a:lnTo>
                  <a:lnTo>
                    <a:pt x="63119" y="11887"/>
                  </a:lnTo>
                  <a:lnTo>
                    <a:pt x="68516" y="10464"/>
                  </a:lnTo>
                  <a:lnTo>
                    <a:pt x="72174" y="24244"/>
                  </a:lnTo>
                  <a:lnTo>
                    <a:pt x="72174" y="2438"/>
                  </a:lnTo>
                  <a:lnTo>
                    <a:pt x="71526" y="0"/>
                  </a:lnTo>
                  <a:lnTo>
                    <a:pt x="66128" y="1435"/>
                  </a:lnTo>
                  <a:lnTo>
                    <a:pt x="67437" y="6388"/>
                  </a:lnTo>
                  <a:lnTo>
                    <a:pt x="62039" y="7810"/>
                  </a:lnTo>
                  <a:lnTo>
                    <a:pt x="61353" y="5219"/>
                  </a:lnTo>
                  <a:lnTo>
                    <a:pt x="61353" y="27089"/>
                  </a:lnTo>
                  <a:lnTo>
                    <a:pt x="55956" y="28498"/>
                  </a:lnTo>
                  <a:lnTo>
                    <a:pt x="52324" y="14719"/>
                  </a:lnTo>
                  <a:lnTo>
                    <a:pt x="57708" y="13309"/>
                  </a:lnTo>
                  <a:lnTo>
                    <a:pt x="61353" y="27089"/>
                  </a:lnTo>
                  <a:lnTo>
                    <a:pt x="61353" y="5219"/>
                  </a:lnTo>
                  <a:lnTo>
                    <a:pt x="60731" y="2844"/>
                  </a:lnTo>
                  <a:lnTo>
                    <a:pt x="55333" y="4279"/>
                  </a:lnTo>
                  <a:lnTo>
                    <a:pt x="56629" y="9232"/>
                  </a:lnTo>
                  <a:lnTo>
                    <a:pt x="51244" y="10642"/>
                  </a:lnTo>
                  <a:lnTo>
                    <a:pt x="50533" y="7924"/>
                  </a:lnTo>
                  <a:lnTo>
                    <a:pt x="50533" y="29921"/>
                  </a:lnTo>
                  <a:lnTo>
                    <a:pt x="45123" y="31343"/>
                  </a:lnTo>
                  <a:lnTo>
                    <a:pt x="41490" y="17564"/>
                  </a:lnTo>
                  <a:lnTo>
                    <a:pt x="46901" y="16154"/>
                  </a:lnTo>
                  <a:lnTo>
                    <a:pt x="50533" y="29921"/>
                  </a:lnTo>
                  <a:lnTo>
                    <a:pt x="50533" y="7924"/>
                  </a:lnTo>
                  <a:lnTo>
                    <a:pt x="49949" y="5689"/>
                  </a:lnTo>
                  <a:lnTo>
                    <a:pt x="44526" y="7112"/>
                  </a:lnTo>
                  <a:lnTo>
                    <a:pt x="45821" y="12065"/>
                  </a:lnTo>
                  <a:lnTo>
                    <a:pt x="40424" y="13487"/>
                  </a:lnTo>
                  <a:lnTo>
                    <a:pt x="39700" y="10731"/>
                  </a:lnTo>
                  <a:lnTo>
                    <a:pt x="39700" y="32778"/>
                  </a:lnTo>
                  <a:lnTo>
                    <a:pt x="34302" y="34188"/>
                  </a:lnTo>
                  <a:lnTo>
                    <a:pt x="30683" y="20408"/>
                  </a:lnTo>
                  <a:lnTo>
                    <a:pt x="36080" y="18986"/>
                  </a:lnTo>
                  <a:lnTo>
                    <a:pt x="39700" y="32778"/>
                  </a:lnTo>
                  <a:lnTo>
                    <a:pt x="39700" y="10731"/>
                  </a:lnTo>
                  <a:lnTo>
                    <a:pt x="39128" y="8534"/>
                  </a:lnTo>
                  <a:lnTo>
                    <a:pt x="33731" y="9969"/>
                  </a:lnTo>
                  <a:lnTo>
                    <a:pt x="35013" y="14909"/>
                  </a:lnTo>
                  <a:lnTo>
                    <a:pt x="29616" y="16332"/>
                  </a:lnTo>
                  <a:lnTo>
                    <a:pt x="28879" y="13500"/>
                  </a:lnTo>
                  <a:lnTo>
                    <a:pt x="28879" y="35623"/>
                  </a:lnTo>
                  <a:lnTo>
                    <a:pt x="23469" y="37033"/>
                  </a:lnTo>
                  <a:lnTo>
                    <a:pt x="19875" y="23253"/>
                  </a:lnTo>
                  <a:lnTo>
                    <a:pt x="25273" y="21831"/>
                  </a:lnTo>
                  <a:lnTo>
                    <a:pt x="28879" y="35623"/>
                  </a:lnTo>
                  <a:lnTo>
                    <a:pt x="28879" y="13500"/>
                  </a:lnTo>
                  <a:lnTo>
                    <a:pt x="28333" y="11379"/>
                  </a:lnTo>
                  <a:lnTo>
                    <a:pt x="22923" y="12788"/>
                  </a:lnTo>
                  <a:lnTo>
                    <a:pt x="24206" y="17754"/>
                  </a:lnTo>
                  <a:lnTo>
                    <a:pt x="18808" y="19164"/>
                  </a:lnTo>
                  <a:lnTo>
                    <a:pt x="18059" y="16281"/>
                  </a:lnTo>
                  <a:lnTo>
                    <a:pt x="18059" y="38468"/>
                  </a:lnTo>
                  <a:lnTo>
                    <a:pt x="12649" y="39878"/>
                  </a:lnTo>
                  <a:lnTo>
                    <a:pt x="9067" y="26098"/>
                  </a:lnTo>
                  <a:lnTo>
                    <a:pt x="14465" y="24676"/>
                  </a:lnTo>
                  <a:lnTo>
                    <a:pt x="18059" y="38468"/>
                  </a:lnTo>
                  <a:lnTo>
                    <a:pt x="18059" y="16281"/>
                  </a:lnTo>
                  <a:lnTo>
                    <a:pt x="17526" y="14211"/>
                  </a:lnTo>
                  <a:lnTo>
                    <a:pt x="12128" y="15633"/>
                  </a:lnTo>
                  <a:lnTo>
                    <a:pt x="13411" y="20586"/>
                  </a:lnTo>
                  <a:lnTo>
                    <a:pt x="8001" y="22009"/>
                  </a:lnTo>
                  <a:lnTo>
                    <a:pt x="6731" y="17056"/>
                  </a:lnTo>
                  <a:lnTo>
                    <a:pt x="1320" y="18440"/>
                  </a:lnTo>
                  <a:lnTo>
                    <a:pt x="2603" y="23431"/>
                  </a:lnTo>
                  <a:lnTo>
                    <a:pt x="0" y="24104"/>
                  </a:lnTo>
                  <a:lnTo>
                    <a:pt x="1054" y="28194"/>
                  </a:lnTo>
                  <a:lnTo>
                    <a:pt x="3657" y="27508"/>
                  </a:lnTo>
                  <a:lnTo>
                    <a:pt x="7239" y="41300"/>
                  </a:lnTo>
                  <a:lnTo>
                    <a:pt x="4635" y="41986"/>
                  </a:lnTo>
                  <a:lnTo>
                    <a:pt x="5676" y="46062"/>
                  </a:lnTo>
                  <a:lnTo>
                    <a:pt x="8293" y="45377"/>
                  </a:lnTo>
                  <a:lnTo>
                    <a:pt x="9766" y="51015"/>
                  </a:lnTo>
                  <a:lnTo>
                    <a:pt x="15189" y="49618"/>
                  </a:lnTo>
                  <a:lnTo>
                    <a:pt x="13716" y="43954"/>
                  </a:lnTo>
                  <a:lnTo>
                    <a:pt x="19113" y="42532"/>
                  </a:lnTo>
                  <a:lnTo>
                    <a:pt x="20599" y="48209"/>
                  </a:lnTo>
                  <a:lnTo>
                    <a:pt x="26022" y="46774"/>
                  </a:lnTo>
                  <a:lnTo>
                    <a:pt x="24536" y="41109"/>
                  </a:lnTo>
                  <a:lnTo>
                    <a:pt x="29946" y="39687"/>
                  </a:lnTo>
                  <a:lnTo>
                    <a:pt x="31432" y="45364"/>
                  </a:lnTo>
                  <a:lnTo>
                    <a:pt x="36855" y="43929"/>
                  </a:lnTo>
                  <a:lnTo>
                    <a:pt x="35369" y="38265"/>
                  </a:lnTo>
                  <a:lnTo>
                    <a:pt x="40767" y="36842"/>
                  </a:lnTo>
                  <a:lnTo>
                    <a:pt x="42265" y="42519"/>
                  </a:lnTo>
                  <a:lnTo>
                    <a:pt x="47688" y="41084"/>
                  </a:lnTo>
                  <a:lnTo>
                    <a:pt x="46189" y="35420"/>
                  </a:lnTo>
                  <a:lnTo>
                    <a:pt x="51612" y="33997"/>
                  </a:lnTo>
                  <a:lnTo>
                    <a:pt x="53111" y="39662"/>
                  </a:lnTo>
                  <a:lnTo>
                    <a:pt x="58534" y="38227"/>
                  </a:lnTo>
                  <a:lnTo>
                    <a:pt x="57035" y="32575"/>
                  </a:lnTo>
                  <a:lnTo>
                    <a:pt x="62433" y="31153"/>
                  </a:lnTo>
                  <a:lnTo>
                    <a:pt x="63931" y="36817"/>
                  </a:lnTo>
                  <a:lnTo>
                    <a:pt x="69354" y="35382"/>
                  </a:lnTo>
                  <a:lnTo>
                    <a:pt x="67856" y="29730"/>
                  </a:lnTo>
                  <a:lnTo>
                    <a:pt x="73253" y="28308"/>
                  </a:lnTo>
                  <a:lnTo>
                    <a:pt x="74764" y="33959"/>
                  </a:lnTo>
                  <a:lnTo>
                    <a:pt x="80187" y="32512"/>
                  </a:lnTo>
                  <a:lnTo>
                    <a:pt x="78676" y="26885"/>
                  </a:lnTo>
                  <a:lnTo>
                    <a:pt x="81864" y="2604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7518375" y="6976312"/>
              <a:ext cx="81280" cy="39370"/>
            </a:xfrm>
            <a:custGeom>
              <a:avLst/>
              <a:gdLst/>
              <a:ahLst/>
              <a:cxnLst/>
              <a:rect l="l" t="t" r="r" b="b"/>
              <a:pathLst>
                <a:path w="81279" h="39370">
                  <a:moveTo>
                    <a:pt x="76530" y="1371"/>
                  </a:moveTo>
                  <a:lnTo>
                    <a:pt x="76174" y="0"/>
                  </a:lnTo>
                  <a:lnTo>
                    <a:pt x="0" y="20040"/>
                  </a:lnTo>
                  <a:lnTo>
                    <a:pt x="368" y="21386"/>
                  </a:lnTo>
                  <a:lnTo>
                    <a:pt x="76530" y="1371"/>
                  </a:lnTo>
                  <a:close/>
                </a:path>
                <a:path w="81279" h="39370">
                  <a:moveTo>
                    <a:pt x="81280" y="19215"/>
                  </a:moveTo>
                  <a:lnTo>
                    <a:pt x="80924" y="17868"/>
                  </a:lnTo>
                  <a:lnTo>
                    <a:pt x="4648" y="37909"/>
                  </a:lnTo>
                  <a:lnTo>
                    <a:pt x="4991" y="39268"/>
                  </a:lnTo>
                  <a:lnTo>
                    <a:pt x="81280" y="192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94"/>
            <p:cNvSpPr/>
            <p:nvPr/>
          </p:nvSpPr>
          <p:spPr>
            <a:xfrm>
              <a:off x="7594079" y="6950303"/>
              <a:ext cx="81915" cy="52069"/>
            </a:xfrm>
            <a:custGeom>
              <a:avLst/>
              <a:gdLst/>
              <a:ahLst/>
              <a:cxnLst/>
              <a:rect l="l" t="t" r="r" b="b"/>
              <a:pathLst>
                <a:path w="81915" h="52070">
                  <a:moveTo>
                    <a:pt x="81889" y="25984"/>
                  </a:moveTo>
                  <a:lnTo>
                    <a:pt x="80772" y="21920"/>
                  </a:lnTo>
                  <a:lnTo>
                    <a:pt x="77597" y="22783"/>
                  </a:lnTo>
                  <a:lnTo>
                    <a:pt x="73825" y="9042"/>
                  </a:lnTo>
                  <a:lnTo>
                    <a:pt x="76987" y="8178"/>
                  </a:lnTo>
                  <a:lnTo>
                    <a:pt x="75869" y="4114"/>
                  </a:lnTo>
                  <a:lnTo>
                    <a:pt x="72707" y="4978"/>
                  </a:lnTo>
                  <a:lnTo>
                    <a:pt x="72199" y="3124"/>
                  </a:lnTo>
                  <a:lnTo>
                    <a:pt x="72199" y="24244"/>
                  </a:lnTo>
                  <a:lnTo>
                    <a:pt x="66789" y="25717"/>
                  </a:lnTo>
                  <a:lnTo>
                    <a:pt x="63017" y="11976"/>
                  </a:lnTo>
                  <a:lnTo>
                    <a:pt x="68427" y="10502"/>
                  </a:lnTo>
                  <a:lnTo>
                    <a:pt x="72199" y="24244"/>
                  </a:lnTo>
                  <a:lnTo>
                    <a:pt x="72199" y="3124"/>
                  </a:lnTo>
                  <a:lnTo>
                    <a:pt x="71348" y="0"/>
                  </a:lnTo>
                  <a:lnTo>
                    <a:pt x="65963" y="1485"/>
                  </a:lnTo>
                  <a:lnTo>
                    <a:pt x="67310" y="6438"/>
                  </a:lnTo>
                  <a:lnTo>
                    <a:pt x="61899" y="7899"/>
                  </a:lnTo>
                  <a:lnTo>
                    <a:pt x="61391" y="6032"/>
                  </a:lnTo>
                  <a:lnTo>
                    <a:pt x="61391" y="27178"/>
                  </a:lnTo>
                  <a:lnTo>
                    <a:pt x="55994" y="28638"/>
                  </a:lnTo>
                  <a:lnTo>
                    <a:pt x="52247" y="14897"/>
                  </a:lnTo>
                  <a:lnTo>
                    <a:pt x="57632" y="13436"/>
                  </a:lnTo>
                  <a:lnTo>
                    <a:pt x="61391" y="27178"/>
                  </a:lnTo>
                  <a:lnTo>
                    <a:pt x="61391" y="6032"/>
                  </a:lnTo>
                  <a:lnTo>
                    <a:pt x="60566" y="2984"/>
                  </a:lnTo>
                  <a:lnTo>
                    <a:pt x="55194" y="4457"/>
                  </a:lnTo>
                  <a:lnTo>
                    <a:pt x="56527" y="9359"/>
                  </a:lnTo>
                  <a:lnTo>
                    <a:pt x="51142" y="10820"/>
                  </a:lnTo>
                  <a:lnTo>
                    <a:pt x="50584" y="8763"/>
                  </a:lnTo>
                  <a:lnTo>
                    <a:pt x="50584" y="30111"/>
                  </a:lnTo>
                  <a:lnTo>
                    <a:pt x="45186" y="31572"/>
                  </a:lnTo>
                  <a:lnTo>
                    <a:pt x="41452" y="17818"/>
                  </a:lnTo>
                  <a:lnTo>
                    <a:pt x="46850" y="16357"/>
                  </a:lnTo>
                  <a:lnTo>
                    <a:pt x="50584" y="30111"/>
                  </a:lnTo>
                  <a:lnTo>
                    <a:pt x="50584" y="8763"/>
                  </a:lnTo>
                  <a:lnTo>
                    <a:pt x="49822" y="5930"/>
                  </a:lnTo>
                  <a:lnTo>
                    <a:pt x="44424" y="7378"/>
                  </a:lnTo>
                  <a:lnTo>
                    <a:pt x="45745" y="12280"/>
                  </a:lnTo>
                  <a:lnTo>
                    <a:pt x="40347" y="13741"/>
                  </a:lnTo>
                  <a:lnTo>
                    <a:pt x="39801" y="11709"/>
                  </a:lnTo>
                  <a:lnTo>
                    <a:pt x="39801" y="33032"/>
                  </a:lnTo>
                  <a:lnTo>
                    <a:pt x="34378" y="34505"/>
                  </a:lnTo>
                  <a:lnTo>
                    <a:pt x="30657" y="20751"/>
                  </a:lnTo>
                  <a:lnTo>
                    <a:pt x="36068" y="19278"/>
                  </a:lnTo>
                  <a:lnTo>
                    <a:pt x="39801" y="33032"/>
                  </a:lnTo>
                  <a:lnTo>
                    <a:pt x="39801" y="11709"/>
                  </a:lnTo>
                  <a:lnTo>
                    <a:pt x="39027" y="8826"/>
                  </a:lnTo>
                  <a:lnTo>
                    <a:pt x="33642" y="10287"/>
                  </a:lnTo>
                  <a:lnTo>
                    <a:pt x="34963" y="15201"/>
                  </a:lnTo>
                  <a:lnTo>
                    <a:pt x="29565" y="16675"/>
                  </a:lnTo>
                  <a:lnTo>
                    <a:pt x="28981" y="14503"/>
                  </a:lnTo>
                  <a:lnTo>
                    <a:pt x="28981" y="35966"/>
                  </a:lnTo>
                  <a:lnTo>
                    <a:pt x="23583" y="37426"/>
                  </a:lnTo>
                  <a:lnTo>
                    <a:pt x="19888" y="23672"/>
                  </a:lnTo>
                  <a:lnTo>
                    <a:pt x="25273" y="22212"/>
                  </a:lnTo>
                  <a:lnTo>
                    <a:pt x="28981" y="35966"/>
                  </a:lnTo>
                  <a:lnTo>
                    <a:pt x="28981" y="14503"/>
                  </a:lnTo>
                  <a:lnTo>
                    <a:pt x="28244" y="11747"/>
                  </a:lnTo>
                  <a:lnTo>
                    <a:pt x="22860" y="13195"/>
                  </a:lnTo>
                  <a:lnTo>
                    <a:pt x="24180" y="18122"/>
                  </a:lnTo>
                  <a:lnTo>
                    <a:pt x="18796" y="19583"/>
                  </a:lnTo>
                  <a:lnTo>
                    <a:pt x="18186" y="17310"/>
                  </a:lnTo>
                  <a:lnTo>
                    <a:pt x="18186" y="38900"/>
                  </a:lnTo>
                  <a:lnTo>
                    <a:pt x="12776" y="40360"/>
                  </a:lnTo>
                  <a:lnTo>
                    <a:pt x="9093" y="26606"/>
                  </a:lnTo>
                  <a:lnTo>
                    <a:pt x="14478" y="25146"/>
                  </a:lnTo>
                  <a:lnTo>
                    <a:pt x="18186" y="38900"/>
                  </a:lnTo>
                  <a:lnTo>
                    <a:pt x="18186" y="17310"/>
                  </a:lnTo>
                  <a:lnTo>
                    <a:pt x="17475" y="14643"/>
                  </a:lnTo>
                  <a:lnTo>
                    <a:pt x="12065" y="16103"/>
                  </a:lnTo>
                  <a:lnTo>
                    <a:pt x="13385" y="21056"/>
                  </a:lnTo>
                  <a:lnTo>
                    <a:pt x="8001" y="22517"/>
                  </a:lnTo>
                  <a:lnTo>
                    <a:pt x="6680" y="17551"/>
                  </a:lnTo>
                  <a:lnTo>
                    <a:pt x="1295" y="18999"/>
                  </a:lnTo>
                  <a:lnTo>
                    <a:pt x="2616" y="23977"/>
                  </a:lnTo>
                  <a:lnTo>
                    <a:pt x="0" y="24676"/>
                  </a:lnTo>
                  <a:lnTo>
                    <a:pt x="1104" y="28765"/>
                  </a:lnTo>
                  <a:lnTo>
                    <a:pt x="3708" y="28067"/>
                  </a:lnTo>
                  <a:lnTo>
                    <a:pt x="7391" y="41821"/>
                  </a:lnTo>
                  <a:lnTo>
                    <a:pt x="4762" y="42532"/>
                  </a:lnTo>
                  <a:lnTo>
                    <a:pt x="5867" y="46621"/>
                  </a:lnTo>
                  <a:lnTo>
                    <a:pt x="8483" y="45923"/>
                  </a:lnTo>
                  <a:lnTo>
                    <a:pt x="9982" y="51511"/>
                  </a:lnTo>
                  <a:lnTo>
                    <a:pt x="15379" y="50050"/>
                  </a:lnTo>
                  <a:lnTo>
                    <a:pt x="13868" y="44450"/>
                  </a:lnTo>
                  <a:lnTo>
                    <a:pt x="19278" y="42989"/>
                  </a:lnTo>
                  <a:lnTo>
                    <a:pt x="20802" y="48602"/>
                  </a:lnTo>
                  <a:lnTo>
                    <a:pt x="26200" y="47142"/>
                  </a:lnTo>
                  <a:lnTo>
                    <a:pt x="24676" y="41516"/>
                  </a:lnTo>
                  <a:lnTo>
                    <a:pt x="30073" y="40055"/>
                  </a:lnTo>
                  <a:lnTo>
                    <a:pt x="31597" y="45694"/>
                  </a:lnTo>
                  <a:lnTo>
                    <a:pt x="37020" y="44234"/>
                  </a:lnTo>
                  <a:lnTo>
                    <a:pt x="35483" y="38582"/>
                  </a:lnTo>
                  <a:lnTo>
                    <a:pt x="40906" y="37109"/>
                  </a:lnTo>
                  <a:lnTo>
                    <a:pt x="42443" y="42773"/>
                  </a:lnTo>
                  <a:lnTo>
                    <a:pt x="47840" y="41313"/>
                  </a:lnTo>
                  <a:lnTo>
                    <a:pt x="46291" y="35648"/>
                  </a:lnTo>
                  <a:lnTo>
                    <a:pt x="51689" y="34188"/>
                  </a:lnTo>
                  <a:lnTo>
                    <a:pt x="53238" y="39865"/>
                  </a:lnTo>
                  <a:lnTo>
                    <a:pt x="58661" y="38404"/>
                  </a:lnTo>
                  <a:lnTo>
                    <a:pt x="57099" y="32715"/>
                  </a:lnTo>
                  <a:lnTo>
                    <a:pt x="62509" y="31254"/>
                  </a:lnTo>
                  <a:lnTo>
                    <a:pt x="64058" y="36918"/>
                  </a:lnTo>
                  <a:lnTo>
                    <a:pt x="69456" y="35433"/>
                  </a:lnTo>
                  <a:lnTo>
                    <a:pt x="67906" y="29781"/>
                  </a:lnTo>
                  <a:lnTo>
                    <a:pt x="73317" y="28321"/>
                  </a:lnTo>
                  <a:lnTo>
                    <a:pt x="74866" y="33934"/>
                  </a:lnTo>
                  <a:lnTo>
                    <a:pt x="80264" y="32448"/>
                  </a:lnTo>
                  <a:lnTo>
                    <a:pt x="78714" y="26847"/>
                  </a:lnTo>
                  <a:lnTo>
                    <a:pt x="81889" y="2598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95"/>
            <p:cNvSpPr/>
            <p:nvPr/>
          </p:nvSpPr>
          <p:spPr>
            <a:xfrm>
              <a:off x="7594384" y="6955763"/>
              <a:ext cx="81280" cy="40005"/>
            </a:xfrm>
            <a:custGeom>
              <a:avLst/>
              <a:gdLst/>
              <a:ahLst/>
              <a:cxnLst/>
              <a:rect l="l" t="t" r="r" b="b"/>
              <a:pathLst>
                <a:path w="81279" h="40004">
                  <a:moveTo>
                    <a:pt x="76365" y="1346"/>
                  </a:moveTo>
                  <a:lnTo>
                    <a:pt x="75984" y="0"/>
                  </a:lnTo>
                  <a:lnTo>
                    <a:pt x="0" y="20599"/>
                  </a:lnTo>
                  <a:lnTo>
                    <a:pt x="355" y="21958"/>
                  </a:lnTo>
                  <a:lnTo>
                    <a:pt x="76365" y="1346"/>
                  </a:lnTo>
                  <a:close/>
                </a:path>
                <a:path w="81279" h="40004">
                  <a:moveTo>
                    <a:pt x="81267" y="19138"/>
                  </a:moveTo>
                  <a:lnTo>
                    <a:pt x="80886" y="17792"/>
                  </a:lnTo>
                  <a:lnTo>
                    <a:pt x="4775" y="38430"/>
                  </a:lnTo>
                  <a:lnTo>
                    <a:pt x="5130" y="39789"/>
                  </a:lnTo>
                  <a:lnTo>
                    <a:pt x="81267" y="1913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7669936" y="6927531"/>
              <a:ext cx="82550" cy="53975"/>
            </a:xfrm>
            <a:custGeom>
              <a:avLst/>
              <a:gdLst/>
              <a:ahLst/>
              <a:cxnLst/>
              <a:rect l="l" t="t" r="r" b="b"/>
              <a:pathLst>
                <a:path w="82550" h="53975">
                  <a:moveTo>
                    <a:pt x="82219" y="24879"/>
                  </a:moveTo>
                  <a:lnTo>
                    <a:pt x="80670" y="20955"/>
                  </a:lnTo>
                  <a:lnTo>
                    <a:pt x="77508" y="22059"/>
                  </a:lnTo>
                  <a:lnTo>
                    <a:pt x="72390" y="8763"/>
                  </a:lnTo>
                  <a:lnTo>
                    <a:pt x="75438" y="7696"/>
                  </a:lnTo>
                  <a:lnTo>
                    <a:pt x="73888" y="3771"/>
                  </a:lnTo>
                  <a:lnTo>
                    <a:pt x="72123" y="4394"/>
                  </a:lnTo>
                  <a:lnTo>
                    <a:pt x="72123" y="23939"/>
                  </a:lnTo>
                  <a:lnTo>
                    <a:pt x="66751" y="25806"/>
                  </a:lnTo>
                  <a:lnTo>
                    <a:pt x="62001" y="12382"/>
                  </a:lnTo>
                  <a:lnTo>
                    <a:pt x="67195" y="10579"/>
                  </a:lnTo>
                  <a:lnTo>
                    <a:pt x="72123" y="23939"/>
                  </a:lnTo>
                  <a:lnTo>
                    <a:pt x="72123" y="4394"/>
                  </a:lnTo>
                  <a:lnTo>
                    <a:pt x="70866" y="4826"/>
                  </a:lnTo>
                  <a:lnTo>
                    <a:pt x="69024" y="0"/>
                  </a:lnTo>
                  <a:lnTo>
                    <a:pt x="63957" y="1765"/>
                  </a:lnTo>
                  <a:lnTo>
                    <a:pt x="65735" y="6616"/>
                  </a:lnTo>
                  <a:lnTo>
                    <a:pt x="61366" y="8153"/>
                  </a:lnTo>
                  <a:lnTo>
                    <a:pt x="61366" y="27673"/>
                  </a:lnTo>
                  <a:lnTo>
                    <a:pt x="56007" y="29540"/>
                  </a:lnTo>
                  <a:lnTo>
                    <a:pt x="51650" y="15989"/>
                  </a:lnTo>
                  <a:lnTo>
                    <a:pt x="56819" y="14185"/>
                  </a:lnTo>
                  <a:lnTo>
                    <a:pt x="61366" y="27673"/>
                  </a:lnTo>
                  <a:lnTo>
                    <a:pt x="61366" y="8153"/>
                  </a:lnTo>
                  <a:lnTo>
                    <a:pt x="60604" y="8407"/>
                  </a:lnTo>
                  <a:lnTo>
                    <a:pt x="58889" y="3517"/>
                  </a:lnTo>
                  <a:lnTo>
                    <a:pt x="53835" y="5283"/>
                  </a:lnTo>
                  <a:lnTo>
                    <a:pt x="55473" y="10185"/>
                  </a:lnTo>
                  <a:lnTo>
                    <a:pt x="50622" y="11887"/>
                  </a:lnTo>
                  <a:lnTo>
                    <a:pt x="50622" y="31419"/>
                  </a:lnTo>
                  <a:lnTo>
                    <a:pt x="45250" y="33286"/>
                  </a:lnTo>
                  <a:lnTo>
                    <a:pt x="41275" y="19608"/>
                  </a:lnTo>
                  <a:lnTo>
                    <a:pt x="46456" y="17805"/>
                  </a:lnTo>
                  <a:lnTo>
                    <a:pt x="50622" y="31419"/>
                  </a:lnTo>
                  <a:lnTo>
                    <a:pt x="50622" y="11887"/>
                  </a:lnTo>
                  <a:lnTo>
                    <a:pt x="50368" y="11976"/>
                  </a:lnTo>
                  <a:lnTo>
                    <a:pt x="48793" y="7048"/>
                  </a:lnTo>
                  <a:lnTo>
                    <a:pt x="43726" y="8813"/>
                  </a:lnTo>
                  <a:lnTo>
                    <a:pt x="45224" y="13766"/>
                  </a:lnTo>
                  <a:lnTo>
                    <a:pt x="40093" y="15544"/>
                  </a:lnTo>
                  <a:lnTo>
                    <a:pt x="39827" y="14630"/>
                  </a:lnTo>
                  <a:lnTo>
                    <a:pt x="39827" y="34963"/>
                  </a:lnTo>
                  <a:lnTo>
                    <a:pt x="34455" y="36461"/>
                  </a:lnTo>
                  <a:lnTo>
                    <a:pt x="30619" y="22733"/>
                  </a:lnTo>
                  <a:lnTo>
                    <a:pt x="35991" y="21247"/>
                  </a:lnTo>
                  <a:lnTo>
                    <a:pt x="39827" y="34963"/>
                  </a:lnTo>
                  <a:lnTo>
                    <a:pt x="39827" y="14630"/>
                  </a:lnTo>
                  <a:lnTo>
                    <a:pt x="38671" y="10604"/>
                  </a:lnTo>
                  <a:lnTo>
                    <a:pt x="33604" y="12357"/>
                  </a:lnTo>
                  <a:lnTo>
                    <a:pt x="34848" y="17170"/>
                  </a:lnTo>
                  <a:lnTo>
                    <a:pt x="29489" y="18669"/>
                  </a:lnTo>
                  <a:lnTo>
                    <a:pt x="29070" y="17157"/>
                  </a:lnTo>
                  <a:lnTo>
                    <a:pt x="29070" y="37960"/>
                  </a:lnTo>
                  <a:lnTo>
                    <a:pt x="23672" y="39471"/>
                  </a:lnTo>
                  <a:lnTo>
                    <a:pt x="19862" y="25730"/>
                  </a:lnTo>
                  <a:lnTo>
                    <a:pt x="25234" y="24231"/>
                  </a:lnTo>
                  <a:lnTo>
                    <a:pt x="29070" y="37960"/>
                  </a:lnTo>
                  <a:lnTo>
                    <a:pt x="29070" y="17157"/>
                  </a:lnTo>
                  <a:lnTo>
                    <a:pt x="28130" y="13766"/>
                  </a:lnTo>
                  <a:lnTo>
                    <a:pt x="22745" y="15252"/>
                  </a:lnTo>
                  <a:lnTo>
                    <a:pt x="24104" y="20167"/>
                  </a:lnTo>
                  <a:lnTo>
                    <a:pt x="18732" y="21666"/>
                  </a:lnTo>
                  <a:lnTo>
                    <a:pt x="18275" y="20015"/>
                  </a:lnTo>
                  <a:lnTo>
                    <a:pt x="18275" y="40970"/>
                  </a:lnTo>
                  <a:lnTo>
                    <a:pt x="12890" y="42468"/>
                  </a:lnTo>
                  <a:lnTo>
                    <a:pt x="9093" y="28727"/>
                  </a:lnTo>
                  <a:lnTo>
                    <a:pt x="14465" y="27228"/>
                  </a:lnTo>
                  <a:lnTo>
                    <a:pt x="18275" y="40970"/>
                  </a:lnTo>
                  <a:lnTo>
                    <a:pt x="18275" y="20015"/>
                  </a:lnTo>
                  <a:lnTo>
                    <a:pt x="17373" y="16738"/>
                  </a:lnTo>
                  <a:lnTo>
                    <a:pt x="11976" y="18211"/>
                  </a:lnTo>
                  <a:lnTo>
                    <a:pt x="13335" y="23164"/>
                  </a:lnTo>
                  <a:lnTo>
                    <a:pt x="7962" y="24663"/>
                  </a:lnTo>
                  <a:lnTo>
                    <a:pt x="6604" y="19697"/>
                  </a:lnTo>
                  <a:lnTo>
                    <a:pt x="1231" y="21183"/>
                  </a:lnTo>
                  <a:lnTo>
                    <a:pt x="2590" y="26162"/>
                  </a:lnTo>
                  <a:lnTo>
                    <a:pt x="0" y="26873"/>
                  </a:lnTo>
                  <a:lnTo>
                    <a:pt x="1104" y="30949"/>
                  </a:lnTo>
                  <a:lnTo>
                    <a:pt x="3708" y="30226"/>
                  </a:lnTo>
                  <a:lnTo>
                    <a:pt x="7505" y="43967"/>
                  </a:lnTo>
                  <a:lnTo>
                    <a:pt x="4889" y="44691"/>
                  </a:lnTo>
                  <a:lnTo>
                    <a:pt x="6007" y="48755"/>
                  </a:lnTo>
                  <a:lnTo>
                    <a:pt x="8623" y="48031"/>
                  </a:lnTo>
                  <a:lnTo>
                    <a:pt x="10172" y="53619"/>
                  </a:lnTo>
                  <a:lnTo>
                    <a:pt x="15570" y="52133"/>
                  </a:lnTo>
                  <a:lnTo>
                    <a:pt x="14008" y="46532"/>
                  </a:lnTo>
                  <a:lnTo>
                    <a:pt x="19405" y="45034"/>
                  </a:lnTo>
                  <a:lnTo>
                    <a:pt x="20967" y="50647"/>
                  </a:lnTo>
                  <a:lnTo>
                    <a:pt x="26365" y="49161"/>
                  </a:lnTo>
                  <a:lnTo>
                    <a:pt x="24790" y="43535"/>
                  </a:lnTo>
                  <a:lnTo>
                    <a:pt x="30200" y="42037"/>
                  </a:lnTo>
                  <a:lnTo>
                    <a:pt x="31775" y="47663"/>
                  </a:lnTo>
                  <a:lnTo>
                    <a:pt x="37172" y="46177"/>
                  </a:lnTo>
                  <a:lnTo>
                    <a:pt x="35585" y="40525"/>
                  </a:lnTo>
                  <a:lnTo>
                    <a:pt x="40970" y="39039"/>
                  </a:lnTo>
                  <a:lnTo>
                    <a:pt x="42557" y="44691"/>
                  </a:lnTo>
                  <a:lnTo>
                    <a:pt x="48044" y="42913"/>
                  </a:lnTo>
                  <a:lnTo>
                    <a:pt x="46418" y="37350"/>
                  </a:lnTo>
                  <a:lnTo>
                    <a:pt x="51866" y="35458"/>
                  </a:lnTo>
                  <a:lnTo>
                    <a:pt x="53568" y="41008"/>
                  </a:lnTo>
                  <a:lnTo>
                    <a:pt x="59080" y="39090"/>
                  </a:lnTo>
                  <a:lnTo>
                    <a:pt x="57302" y="33566"/>
                  </a:lnTo>
                  <a:lnTo>
                    <a:pt x="62712" y="31673"/>
                  </a:lnTo>
                  <a:lnTo>
                    <a:pt x="64579" y="37172"/>
                  </a:lnTo>
                  <a:lnTo>
                    <a:pt x="70091" y="35255"/>
                  </a:lnTo>
                  <a:lnTo>
                    <a:pt x="68148" y="29781"/>
                  </a:lnTo>
                  <a:lnTo>
                    <a:pt x="73583" y="27889"/>
                  </a:lnTo>
                  <a:lnTo>
                    <a:pt x="75603" y="33337"/>
                  </a:lnTo>
                  <a:lnTo>
                    <a:pt x="81114" y="31407"/>
                  </a:lnTo>
                  <a:lnTo>
                    <a:pt x="79019" y="25996"/>
                  </a:lnTo>
                  <a:lnTo>
                    <a:pt x="82219" y="2487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7670229" y="6932599"/>
              <a:ext cx="81915" cy="42545"/>
            </a:xfrm>
            <a:custGeom>
              <a:avLst/>
              <a:gdLst/>
              <a:ahLst/>
              <a:cxnLst/>
              <a:rect l="l" t="t" r="r" b="b"/>
              <a:pathLst>
                <a:path w="81915" h="42545">
                  <a:moveTo>
                    <a:pt x="74688" y="1308"/>
                  </a:moveTo>
                  <a:lnTo>
                    <a:pt x="74168" y="0"/>
                  </a:lnTo>
                  <a:lnTo>
                    <a:pt x="37896" y="12649"/>
                  </a:lnTo>
                  <a:lnTo>
                    <a:pt x="0" y="23190"/>
                  </a:lnTo>
                  <a:lnTo>
                    <a:pt x="368" y="24549"/>
                  </a:lnTo>
                  <a:lnTo>
                    <a:pt x="38277" y="13995"/>
                  </a:lnTo>
                  <a:lnTo>
                    <a:pt x="74688" y="1308"/>
                  </a:lnTo>
                  <a:close/>
                </a:path>
                <a:path w="81915" h="42545">
                  <a:moveTo>
                    <a:pt x="81470" y="18478"/>
                  </a:moveTo>
                  <a:lnTo>
                    <a:pt x="80949" y="17170"/>
                  </a:lnTo>
                  <a:lnTo>
                    <a:pt x="42938" y="30416"/>
                  </a:lnTo>
                  <a:lnTo>
                    <a:pt x="4914" y="40995"/>
                  </a:lnTo>
                  <a:lnTo>
                    <a:pt x="5283" y="42341"/>
                  </a:lnTo>
                  <a:lnTo>
                    <a:pt x="43319" y="31762"/>
                  </a:lnTo>
                  <a:lnTo>
                    <a:pt x="81470" y="184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7743800" y="6894308"/>
              <a:ext cx="80645" cy="62865"/>
            </a:xfrm>
            <a:custGeom>
              <a:avLst/>
              <a:gdLst/>
              <a:ahLst/>
              <a:cxnLst/>
              <a:rect l="l" t="t" r="r" b="b"/>
              <a:pathLst>
                <a:path w="80645" h="62865">
                  <a:moveTo>
                    <a:pt x="80264" y="29171"/>
                  </a:moveTo>
                  <a:lnTo>
                    <a:pt x="77368" y="24155"/>
                  </a:lnTo>
                  <a:lnTo>
                    <a:pt x="80251" y="22428"/>
                  </a:lnTo>
                  <a:lnTo>
                    <a:pt x="78130" y="18783"/>
                  </a:lnTo>
                  <a:lnTo>
                    <a:pt x="75272" y="20497"/>
                  </a:lnTo>
                  <a:lnTo>
                    <a:pt x="70421" y="12065"/>
                  </a:lnTo>
                  <a:lnTo>
                    <a:pt x="70421" y="23406"/>
                  </a:lnTo>
                  <a:lnTo>
                    <a:pt x="67462" y="25171"/>
                  </a:lnTo>
                  <a:lnTo>
                    <a:pt x="65493" y="26174"/>
                  </a:lnTo>
                  <a:lnTo>
                    <a:pt x="60464" y="17068"/>
                  </a:lnTo>
                  <a:lnTo>
                    <a:pt x="60464" y="28752"/>
                  </a:lnTo>
                  <a:lnTo>
                    <a:pt x="55422" y="31318"/>
                  </a:lnTo>
                  <a:lnTo>
                    <a:pt x="50368" y="21729"/>
                  </a:lnTo>
                  <a:lnTo>
                    <a:pt x="50368" y="33896"/>
                  </a:lnTo>
                  <a:lnTo>
                    <a:pt x="45339" y="36474"/>
                  </a:lnTo>
                  <a:lnTo>
                    <a:pt x="40259" y="26301"/>
                  </a:lnTo>
                  <a:lnTo>
                    <a:pt x="40259" y="38989"/>
                  </a:lnTo>
                  <a:lnTo>
                    <a:pt x="35153" y="41452"/>
                  </a:lnTo>
                  <a:lnTo>
                    <a:pt x="30035" y="30607"/>
                  </a:lnTo>
                  <a:lnTo>
                    <a:pt x="30035" y="43916"/>
                  </a:lnTo>
                  <a:lnTo>
                    <a:pt x="24930" y="46367"/>
                  </a:lnTo>
                  <a:lnTo>
                    <a:pt x="19812" y="34861"/>
                  </a:lnTo>
                  <a:lnTo>
                    <a:pt x="19812" y="48831"/>
                  </a:lnTo>
                  <a:lnTo>
                    <a:pt x="18364" y="49530"/>
                  </a:lnTo>
                  <a:lnTo>
                    <a:pt x="14605" y="51041"/>
                  </a:lnTo>
                  <a:lnTo>
                    <a:pt x="9105" y="37909"/>
                  </a:lnTo>
                  <a:lnTo>
                    <a:pt x="12763" y="36436"/>
                  </a:lnTo>
                  <a:lnTo>
                    <a:pt x="14173" y="35763"/>
                  </a:lnTo>
                  <a:lnTo>
                    <a:pt x="19812" y="48831"/>
                  </a:lnTo>
                  <a:lnTo>
                    <a:pt x="19812" y="34861"/>
                  </a:lnTo>
                  <a:lnTo>
                    <a:pt x="19151" y="33362"/>
                  </a:lnTo>
                  <a:lnTo>
                    <a:pt x="24104" y="30975"/>
                  </a:lnTo>
                  <a:lnTo>
                    <a:pt x="30035" y="43916"/>
                  </a:lnTo>
                  <a:lnTo>
                    <a:pt x="30035" y="30607"/>
                  </a:lnTo>
                  <a:lnTo>
                    <a:pt x="29083" y="28587"/>
                  </a:lnTo>
                  <a:lnTo>
                    <a:pt x="34048" y="26187"/>
                  </a:lnTo>
                  <a:lnTo>
                    <a:pt x="40259" y="38989"/>
                  </a:lnTo>
                  <a:lnTo>
                    <a:pt x="40259" y="26301"/>
                  </a:lnTo>
                  <a:lnTo>
                    <a:pt x="38989" y="23749"/>
                  </a:lnTo>
                  <a:lnTo>
                    <a:pt x="43891" y="21247"/>
                  </a:lnTo>
                  <a:lnTo>
                    <a:pt x="50368" y="33896"/>
                  </a:lnTo>
                  <a:lnTo>
                    <a:pt x="50368" y="21729"/>
                  </a:lnTo>
                  <a:lnTo>
                    <a:pt x="48793" y="18732"/>
                  </a:lnTo>
                  <a:lnTo>
                    <a:pt x="53695" y="16217"/>
                  </a:lnTo>
                  <a:lnTo>
                    <a:pt x="60464" y="28752"/>
                  </a:lnTo>
                  <a:lnTo>
                    <a:pt x="60464" y="17068"/>
                  </a:lnTo>
                  <a:lnTo>
                    <a:pt x="58610" y="13703"/>
                  </a:lnTo>
                  <a:lnTo>
                    <a:pt x="60528" y="12725"/>
                  </a:lnTo>
                  <a:lnTo>
                    <a:pt x="63423" y="10998"/>
                  </a:lnTo>
                  <a:lnTo>
                    <a:pt x="70421" y="23406"/>
                  </a:lnTo>
                  <a:lnTo>
                    <a:pt x="70421" y="12065"/>
                  </a:lnTo>
                  <a:lnTo>
                    <a:pt x="68173" y="8153"/>
                  </a:lnTo>
                  <a:lnTo>
                    <a:pt x="70967" y="6477"/>
                  </a:lnTo>
                  <a:lnTo>
                    <a:pt x="68846" y="2819"/>
                  </a:lnTo>
                  <a:lnTo>
                    <a:pt x="66065" y="4483"/>
                  </a:lnTo>
                  <a:lnTo>
                    <a:pt x="63500" y="0"/>
                  </a:lnTo>
                  <a:lnTo>
                    <a:pt x="58813" y="2781"/>
                  </a:lnTo>
                  <a:lnTo>
                    <a:pt x="61353" y="7315"/>
                  </a:lnTo>
                  <a:lnTo>
                    <a:pt x="58483" y="9029"/>
                  </a:lnTo>
                  <a:lnTo>
                    <a:pt x="56578" y="10007"/>
                  </a:lnTo>
                  <a:lnTo>
                    <a:pt x="54127" y="5549"/>
                  </a:lnTo>
                  <a:lnTo>
                    <a:pt x="49453" y="8331"/>
                  </a:lnTo>
                  <a:lnTo>
                    <a:pt x="51689" y="12509"/>
                  </a:lnTo>
                  <a:lnTo>
                    <a:pt x="46824" y="14998"/>
                  </a:lnTo>
                  <a:lnTo>
                    <a:pt x="44640" y="10833"/>
                  </a:lnTo>
                  <a:lnTo>
                    <a:pt x="39751" y="13144"/>
                  </a:lnTo>
                  <a:lnTo>
                    <a:pt x="41960" y="17475"/>
                  </a:lnTo>
                  <a:lnTo>
                    <a:pt x="37109" y="19964"/>
                  </a:lnTo>
                  <a:lnTo>
                    <a:pt x="34874" y="15468"/>
                  </a:lnTo>
                  <a:lnTo>
                    <a:pt x="29997" y="17792"/>
                  </a:lnTo>
                  <a:lnTo>
                    <a:pt x="32207" y="22390"/>
                  </a:lnTo>
                  <a:lnTo>
                    <a:pt x="27279" y="24765"/>
                  </a:lnTo>
                  <a:lnTo>
                    <a:pt x="25095" y="20104"/>
                  </a:lnTo>
                  <a:lnTo>
                    <a:pt x="20205" y="22428"/>
                  </a:lnTo>
                  <a:lnTo>
                    <a:pt x="22352" y="27139"/>
                  </a:lnTo>
                  <a:lnTo>
                    <a:pt x="17424" y="29502"/>
                  </a:lnTo>
                  <a:lnTo>
                    <a:pt x="15328" y="24752"/>
                  </a:lnTo>
                  <a:lnTo>
                    <a:pt x="10452" y="27089"/>
                  </a:lnTo>
                  <a:lnTo>
                    <a:pt x="12509" y="31877"/>
                  </a:lnTo>
                  <a:lnTo>
                    <a:pt x="11099" y="32550"/>
                  </a:lnTo>
                  <a:lnTo>
                    <a:pt x="7467" y="34010"/>
                  </a:lnTo>
                  <a:lnTo>
                    <a:pt x="5562" y="29425"/>
                  </a:lnTo>
                  <a:lnTo>
                    <a:pt x="5600" y="29578"/>
                  </a:lnTo>
                  <a:lnTo>
                    <a:pt x="558" y="31356"/>
                  </a:lnTo>
                  <a:lnTo>
                    <a:pt x="2438" y="36042"/>
                  </a:lnTo>
                  <a:lnTo>
                    <a:pt x="0" y="37020"/>
                  </a:lnTo>
                  <a:lnTo>
                    <a:pt x="1549" y="40944"/>
                  </a:lnTo>
                  <a:lnTo>
                    <a:pt x="4013" y="39954"/>
                  </a:lnTo>
                  <a:lnTo>
                    <a:pt x="9321" y="53162"/>
                  </a:lnTo>
                  <a:lnTo>
                    <a:pt x="6781" y="54178"/>
                  </a:lnTo>
                  <a:lnTo>
                    <a:pt x="8343" y="58102"/>
                  </a:lnTo>
                  <a:lnTo>
                    <a:pt x="10896" y="57086"/>
                  </a:lnTo>
                  <a:lnTo>
                    <a:pt x="13119" y="62572"/>
                  </a:lnTo>
                  <a:lnTo>
                    <a:pt x="18618" y="60617"/>
                  </a:lnTo>
                  <a:lnTo>
                    <a:pt x="16230" y="54940"/>
                  </a:lnTo>
                  <a:lnTo>
                    <a:pt x="20027" y="53416"/>
                  </a:lnTo>
                  <a:lnTo>
                    <a:pt x="21488" y="52717"/>
                  </a:lnTo>
                  <a:lnTo>
                    <a:pt x="23761" y="57988"/>
                  </a:lnTo>
                  <a:lnTo>
                    <a:pt x="28994" y="55511"/>
                  </a:lnTo>
                  <a:lnTo>
                    <a:pt x="26644" y="50241"/>
                  </a:lnTo>
                  <a:lnTo>
                    <a:pt x="31788" y="47752"/>
                  </a:lnTo>
                  <a:lnTo>
                    <a:pt x="34213" y="53022"/>
                  </a:lnTo>
                  <a:lnTo>
                    <a:pt x="39446" y="50546"/>
                  </a:lnTo>
                  <a:lnTo>
                    <a:pt x="36957" y="45275"/>
                  </a:lnTo>
                  <a:lnTo>
                    <a:pt x="42100" y="42786"/>
                  </a:lnTo>
                  <a:lnTo>
                    <a:pt x="44665" y="48056"/>
                  </a:lnTo>
                  <a:lnTo>
                    <a:pt x="49885" y="45580"/>
                  </a:lnTo>
                  <a:lnTo>
                    <a:pt x="47218" y="40259"/>
                  </a:lnTo>
                  <a:lnTo>
                    <a:pt x="52298" y="37668"/>
                  </a:lnTo>
                  <a:lnTo>
                    <a:pt x="55092" y="43103"/>
                  </a:lnTo>
                  <a:lnTo>
                    <a:pt x="60325" y="40601"/>
                  </a:lnTo>
                  <a:lnTo>
                    <a:pt x="57391" y="35064"/>
                  </a:lnTo>
                  <a:lnTo>
                    <a:pt x="62471" y="32461"/>
                  </a:lnTo>
                  <a:lnTo>
                    <a:pt x="65443" y="37947"/>
                  </a:lnTo>
                  <a:lnTo>
                    <a:pt x="70383" y="35026"/>
                  </a:lnTo>
                  <a:lnTo>
                    <a:pt x="67538" y="29883"/>
                  </a:lnTo>
                  <a:lnTo>
                    <a:pt x="69507" y="28867"/>
                  </a:lnTo>
                  <a:lnTo>
                    <a:pt x="72491" y="27076"/>
                  </a:lnTo>
                  <a:lnTo>
                    <a:pt x="75323" y="32092"/>
                  </a:lnTo>
                  <a:lnTo>
                    <a:pt x="80264" y="2917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9" name="object 99"/>
            <p:cNvSpPr/>
            <p:nvPr/>
          </p:nvSpPr>
          <p:spPr>
            <a:xfrm>
              <a:off x="7744257" y="6898322"/>
              <a:ext cx="79375" cy="53340"/>
            </a:xfrm>
            <a:custGeom>
              <a:avLst/>
              <a:gdLst/>
              <a:ahLst/>
              <a:cxnLst/>
              <a:rect l="l" t="t" r="r" b="b"/>
              <a:pathLst>
                <a:path w="79375" h="53340">
                  <a:moveTo>
                    <a:pt x="69850" y="1206"/>
                  </a:moveTo>
                  <a:lnTo>
                    <a:pt x="69138" y="0"/>
                  </a:lnTo>
                  <a:lnTo>
                    <a:pt x="58737" y="6223"/>
                  </a:lnTo>
                  <a:lnTo>
                    <a:pt x="35077" y="18326"/>
                  </a:lnTo>
                  <a:lnTo>
                    <a:pt x="11163" y="29845"/>
                  </a:lnTo>
                  <a:lnTo>
                    <a:pt x="0" y="34315"/>
                  </a:lnTo>
                  <a:lnTo>
                    <a:pt x="508" y="35623"/>
                  </a:lnTo>
                  <a:lnTo>
                    <a:pt x="11709" y="31140"/>
                  </a:lnTo>
                  <a:lnTo>
                    <a:pt x="35699" y="19596"/>
                  </a:lnTo>
                  <a:lnTo>
                    <a:pt x="59423" y="7454"/>
                  </a:lnTo>
                  <a:lnTo>
                    <a:pt x="69850" y="1206"/>
                  </a:lnTo>
                  <a:close/>
                </a:path>
                <a:path w="79375" h="53340">
                  <a:moveTo>
                    <a:pt x="79133" y="17170"/>
                  </a:moveTo>
                  <a:lnTo>
                    <a:pt x="78422" y="15963"/>
                  </a:lnTo>
                  <a:lnTo>
                    <a:pt x="67716" y="22377"/>
                  </a:lnTo>
                  <a:lnTo>
                    <a:pt x="43230" y="34899"/>
                  </a:lnTo>
                  <a:lnTo>
                    <a:pt x="18427" y="46837"/>
                  </a:lnTo>
                  <a:lnTo>
                    <a:pt x="6781" y="51511"/>
                  </a:lnTo>
                  <a:lnTo>
                    <a:pt x="7302" y="52806"/>
                  </a:lnTo>
                  <a:lnTo>
                    <a:pt x="18973" y="48133"/>
                  </a:lnTo>
                  <a:lnTo>
                    <a:pt x="43840" y="36156"/>
                  </a:lnTo>
                  <a:lnTo>
                    <a:pt x="68402" y="23609"/>
                  </a:lnTo>
                  <a:lnTo>
                    <a:pt x="79133" y="171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0" name="object 100"/>
            <p:cNvSpPr/>
            <p:nvPr/>
          </p:nvSpPr>
          <p:spPr>
            <a:xfrm>
              <a:off x="7812303" y="6852271"/>
              <a:ext cx="79375" cy="68580"/>
            </a:xfrm>
            <a:custGeom>
              <a:avLst/>
              <a:gdLst/>
              <a:ahLst/>
              <a:cxnLst/>
              <a:rect l="l" t="t" r="r" b="b"/>
              <a:pathLst>
                <a:path w="79375" h="68579">
                  <a:moveTo>
                    <a:pt x="79159" y="27101"/>
                  </a:moveTo>
                  <a:lnTo>
                    <a:pt x="75704" y="22428"/>
                  </a:lnTo>
                  <a:lnTo>
                    <a:pt x="78435" y="20510"/>
                  </a:lnTo>
                  <a:lnTo>
                    <a:pt x="75920" y="17119"/>
                  </a:lnTo>
                  <a:lnTo>
                    <a:pt x="73202" y="19024"/>
                  </a:lnTo>
                  <a:lnTo>
                    <a:pt x="68580" y="12763"/>
                  </a:lnTo>
                  <a:lnTo>
                    <a:pt x="68580" y="22275"/>
                  </a:lnTo>
                  <a:lnTo>
                    <a:pt x="63969" y="25527"/>
                  </a:lnTo>
                  <a:lnTo>
                    <a:pt x="59347" y="19062"/>
                  </a:lnTo>
                  <a:lnTo>
                    <a:pt x="59347" y="28778"/>
                  </a:lnTo>
                  <a:lnTo>
                    <a:pt x="54737" y="32016"/>
                  </a:lnTo>
                  <a:lnTo>
                    <a:pt x="50114" y="25336"/>
                  </a:lnTo>
                  <a:lnTo>
                    <a:pt x="50114" y="35267"/>
                  </a:lnTo>
                  <a:lnTo>
                    <a:pt x="45491" y="38519"/>
                  </a:lnTo>
                  <a:lnTo>
                    <a:pt x="40881" y="31648"/>
                  </a:lnTo>
                  <a:lnTo>
                    <a:pt x="40881" y="41757"/>
                  </a:lnTo>
                  <a:lnTo>
                    <a:pt x="37363" y="44234"/>
                  </a:lnTo>
                  <a:lnTo>
                    <a:pt x="36220" y="44945"/>
                  </a:lnTo>
                  <a:lnTo>
                    <a:pt x="31407" y="37541"/>
                  </a:lnTo>
                  <a:lnTo>
                    <a:pt x="31407" y="47929"/>
                  </a:lnTo>
                  <a:lnTo>
                    <a:pt x="31267" y="48018"/>
                  </a:lnTo>
                  <a:lnTo>
                    <a:pt x="26555" y="50812"/>
                  </a:lnTo>
                  <a:lnTo>
                    <a:pt x="21691" y="43027"/>
                  </a:lnTo>
                  <a:lnTo>
                    <a:pt x="21691" y="53695"/>
                  </a:lnTo>
                  <a:lnTo>
                    <a:pt x="16827" y="56565"/>
                  </a:lnTo>
                  <a:lnTo>
                    <a:pt x="9499" y="44335"/>
                  </a:lnTo>
                  <a:lnTo>
                    <a:pt x="14236" y="41516"/>
                  </a:lnTo>
                  <a:lnTo>
                    <a:pt x="21691" y="53695"/>
                  </a:lnTo>
                  <a:lnTo>
                    <a:pt x="21691" y="43027"/>
                  </a:lnTo>
                  <a:lnTo>
                    <a:pt x="18999" y="38709"/>
                  </a:lnTo>
                  <a:lnTo>
                    <a:pt x="23609" y="36004"/>
                  </a:lnTo>
                  <a:lnTo>
                    <a:pt x="23761" y="35915"/>
                  </a:lnTo>
                  <a:lnTo>
                    <a:pt x="31407" y="47929"/>
                  </a:lnTo>
                  <a:lnTo>
                    <a:pt x="31407" y="37541"/>
                  </a:lnTo>
                  <a:lnTo>
                    <a:pt x="28460" y="33007"/>
                  </a:lnTo>
                  <a:lnTo>
                    <a:pt x="29591" y="32308"/>
                  </a:lnTo>
                  <a:lnTo>
                    <a:pt x="33045" y="29883"/>
                  </a:lnTo>
                  <a:lnTo>
                    <a:pt x="40881" y="41757"/>
                  </a:lnTo>
                  <a:lnTo>
                    <a:pt x="40881" y="31648"/>
                  </a:lnTo>
                  <a:lnTo>
                    <a:pt x="37566" y="26695"/>
                  </a:lnTo>
                  <a:lnTo>
                    <a:pt x="42100" y="23507"/>
                  </a:lnTo>
                  <a:lnTo>
                    <a:pt x="50114" y="35267"/>
                  </a:lnTo>
                  <a:lnTo>
                    <a:pt x="50114" y="25336"/>
                  </a:lnTo>
                  <a:lnTo>
                    <a:pt x="46647" y="20320"/>
                  </a:lnTo>
                  <a:lnTo>
                    <a:pt x="51168" y="17132"/>
                  </a:lnTo>
                  <a:lnTo>
                    <a:pt x="59347" y="28778"/>
                  </a:lnTo>
                  <a:lnTo>
                    <a:pt x="59347" y="19062"/>
                  </a:lnTo>
                  <a:lnTo>
                    <a:pt x="55702" y="13944"/>
                  </a:lnTo>
                  <a:lnTo>
                    <a:pt x="60223" y="10756"/>
                  </a:lnTo>
                  <a:lnTo>
                    <a:pt x="68580" y="22275"/>
                  </a:lnTo>
                  <a:lnTo>
                    <a:pt x="68580" y="12763"/>
                  </a:lnTo>
                  <a:lnTo>
                    <a:pt x="64757" y="7569"/>
                  </a:lnTo>
                  <a:lnTo>
                    <a:pt x="67424" y="5689"/>
                  </a:lnTo>
                  <a:lnTo>
                    <a:pt x="64909" y="2298"/>
                  </a:lnTo>
                  <a:lnTo>
                    <a:pt x="62255" y="4165"/>
                  </a:lnTo>
                  <a:lnTo>
                    <a:pt x="59207" y="0"/>
                  </a:lnTo>
                  <a:lnTo>
                    <a:pt x="54724" y="3162"/>
                  </a:lnTo>
                  <a:lnTo>
                    <a:pt x="57746" y="7340"/>
                  </a:lnTo>
                  <a:lnTo>
                    <a:pt x="53251" y="10502"/>
                  </a:lnTo>
                  <a:lnTo>
                    <a:pt x="50253" y="6299"/>
                  </a:lnTo>
                  <a:lnTo>
                    <a:pt x="45770" y="9436"/>
                  </a:lnTo>
                  <a:lnTo>
                    <a:pt x="48742" y="13677"/>
                  </a:lnTo>
                  <a:lnTo>
                    <a:pt x="44246" y="16840"/>
                  </a:lnTo>
                  <a:lnTo>
                    <a:pt x="41313" y="12585"/>
                  </a:lnTo>
                  <a:lnTo>
                    <a:pt x="36817" y="15748"/>
                  </a:lnTo>
                  <a:lnTo>
                    <a:pt x="39725" y="20027"/>
                  </a:lnTo>
                  <a:lnTo>
                    <a:pt x="35217" y="23190"/>
                  </a:lnTo>
                  <a:lnTo>
                    <a:pt x="32359" y="18897"/>
                  </a:lnTo>
                  <a:lnTo>
                    <a:pt x="27889" y="22047"/>
                  </a:lnTo>
                  <a:lnTo>
                    <a:pt x="30721" y="26352"/>
                  </a:lnTo>
                  <a:lnTo>
                    <a:pt x="27292" y="28765"/>
                  </a:lnTo>
                  <a:lnTo>
                    <a:pt x="26162" y="29464"/>
                  </a:lnTo>
                  <a:lnTo>
                    <a:pt x="23406" y="25196"/>
                  </a:lnTo>
                  <a:lnTo>
                    <a:pt x="18719" y="27978"/>
                  </a:lnTo>
                  <a:lnTo>
                    <a:pt x="21488" y="32359"/>
                  </a:lnTo>
                  <a:lnTo>
                    <a:pt x="21361" y="32435"/>
                  </a:lnTo>
                  <a:lnTo>
                    <a:pt x="16776" y="35153"/>
                  </a:lnTo>
                  <a:lnTo>
                    <a:pt x="14046" y="30746"/>
                  </a:lnTo>
                  <a:lnTo>
                    <a:pt x="9359" y="33515"/>
                  </a:lnTo>
                  <a:lnTo>
                    <a:pt x="12052" y="37947"/>
                  </a:lnTo>
                  <a:lnTo>
                    <a:pt x="7340" y="40728"/>
                  </a:lnTo>
                  <a:lnTo>
                    <a:pt x="4686" y="36296"/>
                  </a:lnTo>
                  <a:lnTo>
                    <a:pt x="0" y="39077"/>
                  </a:lnTo>
                  <a:lnTo>
                    <a:pt x="2603" y="43535"/>
                  </a:lnTo>
                  <a:lnTo>
                    <a:pt x="317" y="44881"/>
                  </a:lnTo>
                  <a:lnTo>
                    <a:pt x="2438" y="48526"/>
                  </a:lnTo>
                  <a:lnTo>
                    <a:pt x="4737" y="47167"/>
                  </a:lnTo>
                  <a:lnTo>
                    <a:pt x="11963" y="59448"/>
                  </a:lnTo>
                  <a:lnTo>
                    <a:pt x="9601" y="60845"/>
                  </a:lnTo>
                  <a:lnTo>
                    <a:pt x="11722" y="64490"/>
                  </a:lnTo>
                  <a:lnTo>
                    <a:pt x="14097" y="63080"/>
                  </a:lnTo>
                  <a:lnTo>
                    <a:pt x="17043" y="68072"/>
                  </a:lnTo>
                  <a:lnTo>
                    <a:pt x="21983" y="65151"/>
                  </a:lnTo>
                  <a:lnTo>
                    <a:pt x="18999" y="60185"/>
                  </a:lnTo>
                  <a:lnTo>
                    <a:pt x="23888" y="57289"/>
                  </a:lnTo>
                  <a:lnTo>
                    <a:pt x="26924" y="62230"/>
                  </a:lnTo>
                  <a:lnTo>
                    <a:pt x="31864" y="59296"/>
                  </a:lnTo>
                  <a:lnTo>
                    <a:pt x="28790" y="54394"/>
                  </a:lnTo>
                  <a:lnTo>
                    <a:pt x="33528" y="51587"/>
                  </a:lnTo>
                  <a:lnTo>
                    <a:pt x="33680" y="51498"/>
                  </a:lnTo>
                  <a:lnTo>
                    <a:pt x="36791" y="56362"/>
                  </a:lnTo>
                  <a:lnTo>
                    <a:pt x="41732" y="53428"/>
                  </a:lnTo>
                  <a:lnTo>
                    <a:pt x="38519" y="48488"/>
                  </a:lnTo>
                  <a:lnTo>
                    <a:pt x="39662" y="47777"/>
                  </a:lnTo>
                  <a:lnTo>
                    <a:pt x="43205" y="45288"/>
                  </a:lnTo>
                  <a:lnTo>
                    <a:pt x="46418" y="50126"/>
                  </a:lnTo>
                  <a:lnTo>
                    <a:pt x="51092" y="46850"/>
                  </a:lnTo>
                  <a:lnTo>
                    <a:pt x="47840" y="42024"/>
                  </a:lnTo>
                  <a:lnTo>
                    <a:pt x="52489" y="38760"/>
                  </a:lnTo>
                  <a:lnTo>
                    <a:pt x="55778" y="43573"/>
                  </a:lnTo>
                  <a:lnTo>
                    <a:pt x="60452" y="40271"/>
                  </a:lnTo>
                  <a:lnTo>
                    <a:pt x="57137" y="35496"/>
                  </a:lnTo>
                  <a:lnTo>
                    <a:pt x="61772" y="32232"/>
                  </a:lnTo>
                  <a:lnTo>
                    <a:pt x="65125" y="36982"/>
                  </a:lnTo>
                  <a:lnTo>
                    <a:pt x="69799" y="33680"/>
                  </a:lnTo>
                  <a:lnTo>
                    <a:pt x="66421" y="28956"/>
                  </a:lnTo>
                  <a:lnTo>
                    <a:pt x="71056" y="25692"/>
                  </a:lnTo>
                  <a:lnTo>
                    <a:pt x="74485" y="30403"/>
                  </a:lnTo>
                  <a:lnTo>
                    <a:pt x="79159" y="2710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1" name="object 101"/>
            <p:cNvSpPr/>
            <p:nvPr/>
          </p:nvSpPr>
          <p:spPr>
            <a:xfrm>
              <a:off x="7813281" y="6855662"/>
              <a:ext cx="76835" cy="60325"/>
            </a:xfrm>
            <a:custGeom>
              <a:avLst/>
              <a:gdLst/>
              <a:ahLst/>
              <a:cxnLst/>
              <a:rect l="l" t="t" r="r" b="b"/>
              <a:pathLst>
                <a:path w="76834" h="60325">
                  <a:moveTo>
                    <a:pt x="65659" y="1130"/>
                  </a:moveTo>
                  <a:lnTo>
                    <a:pt x="64820" y="0"/>
                  </a:lnTo>
                  <a:lnTo>
                    <a:pt x="27076" y="26555"/>
                  </a:lnTo>
                  <a:lnTo>
                    <a:pt x="21120" y="30251"/>
                  </a:lnTo>
                  <a:lnTo>
                    <a:pt x="15455" y="33553"/>
                  </a:lnTo>
                  <a:lnTo>
                    <a:pt x="0" y="42735"/>
                  </a:lnTo>
                  <a:lnTo>
                    <a:pt x="698" y="43942"/>
                  </a:lnTo>
                  <a:lnTo>
                    <a:pt x="21869" y="31432"/>
                  </a:lnTo>
                  <a:lnTo>
                    <a:pt x="27825" y="27736"/>
                  </a:lnTo>
                  <a:lnTo>
                    <a:pt x="65659" y="1130"/>
                  </a:lnTo>
                  <a:close/>
                </a:path>
                <a:path w="76834" h="60325">
                  <a:moveTo>
                    <a:pt x="76669" y="15951"/>
                  </a:moveTo>
                  <a:lnTo>
                    <a:pt x="75831" y="14820"/>
                  </a:lnTo>
                  <a:lnTo>
                    <a:pt x="37147" y="42024"/>
                  </a:lnTo>
                  <a:lnTo>
                    <a:pt x="31026" y="45834"/>
                  </a:lnTo>
                  <a:lnTo>
                    <a:pt x="9283" y="58686"/>
                  </a:lnTo>
                  <a:lnTo>
                    <a:pt x="9982" y="59893"/>
                  </a:lnTo>
                  <a:lnTo>
                    <a:pt x="31788" y="47002"/>
                  </a:lnTo>
                  <a:lnTo>
                    <a:pt x="37922" y="43205"/>
                  </a:lnTo>
                  <a:lnTo>
                    <a:pt x="76669" y="1595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7876286" y="6803694"/>
              <a:ext cx="77470" cy="72390"/>
            </a:xfrm>
            <a:custGeom>
              <a:avLst/>
              <a:gdLst/>
              <a:ahLst/>
              <a:cxnLst/>
              <a:rect l="l" t="t" r="r" b="b"/>
              <a:pathLst>
                <a:path w="77470" h="72390">
                  <a:moveTo>
                    <a:pt x="77431" y="25184"/>
                  </a:moveTo>
                  <a:lnTo>
                    <a:pt x="73583" y="20853"/>
                  </a:lnTo>
                  <a:lnTo>
                    <a:pt x="76034" y="18592"/>
                  </a:lnTo>
                  <a:lnTo>
                    <a:pt x="73228" y="15443"/>
                  </a:lnTo>
                  <a:lnTo>
                    <a:pt x="70789" y="17691"/>
                  </a:lnTo>
                  <a:lnTo>
                    <a:pt x="66636" y="13017"/>
                  </a:lnTo>
                  <a:lnTo>
                    <a:pt x="66636" y="21513"/>
                  </a:lnTo>
                  <a:lnTo>
                    <a:pt x="64122" y="23837"/>
                  </a:lnTo>
                  <a:lnTo>
                    <a:pt x="62445" y="25247"/>
                  </a:lnTo>
                  <a:lnTo>
                    <a:pt x="58115" y="20256"/>
                  </a:lnTo>
                  <a:lnTo>
                    <a:pt x="58115" y="28867"/>
                  </a:lnTo>
                  <a:lnTo>
                    <a:pt x="53733" y="32423"/>
                  </a:lnTo>
                  <a:lnTo>
                    <a:pt x="49352" y="27241"/>
                  </a:lnTo>
                  <a:lnTo>
                    <a:pt x="49352" y="35979"/>
                  </a:lnTo>
                  <a:lnTo>
                    <a:pt x="44983" y="39522"/>
                  </a:lnTo>
                  <a:lnTo>
                    <a:pt x="40601" y="34201"/>
                  </a:lnTo>
                  <a:lnTo>
                    <a:pt x="40601" y="43078"/>
                  </a:lnTo>
                  <a:lnTo>
                    <a:pt x="36220" y="46634"/>
                  </a:lnTo>
                  <a:lnTo>
                    <a:pt x="31838" y="41173"/>
                  </a:lnTo>
                  <a:lnTo>
                    <a:pt x="31838" y="50190"/>
                  </a:lnTo>
                  <a:lnTo>
                    <a:pt x="27470" y="53746"/>
                  </a:lnTo>
                  <a:lnTo>
                    <a:pt x="23088" y="48133"/>
                  </a:lnTo>
                  <a:lnTo>
                    <a:pt x="23088" y="57302"/>
                  </a:lnTo>
                  <a:lnTo>
                    <a:pt x="21844" y="58305"/>
                  </a:lnTo>
                  <a:lnTo>
                    <a:pt x="19011" y="60706"/>
                  </a:lnTo>
                  <a:lnTo>
                    <a:pt x="18757" y="60896"/>
                  </a:lnTo>
                  <a:lnTo>
                    <a:pt x="10121" y="49555"/>
                  </a:lnTo>
                  <a:lnTo>
                    <a:pt x="10388" y="49352"/>
                  </a:lnTo>
                  <a:lnTo>
                    <a:pt x="13182" y="47002"/>
                  </a:lnTo>
                  <a:lnTo>
                    <a:pt x="14389" y="46024"/>
                  </a:lnTo>
                  <a:lnTo>
                    <a:pt x="23088" y="57302"/>
                  </a:lnTo>
                  <a:lnTo>
                    <a:pt x="23088" y="48133"/>
                  </a:lnTo>
                  <a:lnTo>
                    <a:pt x="18707" y="42519"/>
                  </a:lnTo>
                  <a:lnTo>
                    <a:pt x="23012" y="39027"/>
                  </a:lnTo>
                  <a:lnTo>
                    <a:pt x="31838" y="50190"/>
                  </a:lnTo>
                  <a:lnTo>
                    <a:pt x="31838" y="41173"/>
                  </a:lnTo>
                  <a:lnTo>
                    <a:pt x="27317" y="35521"/>
                  </a:lnTo>
                  <a:lnTo>
                    <a:pt x="31623" y="32029"/>
                  </a:lnTo>
                  <a:lnTo>
                    <a:pt x="40601" y="43078"/>
                  </a:lnTo>
                  <a:lnTo>
                    <a:pt x="40601" y="34201"/>
                  </a:lnTo>
                  <a:lnTo>
                    <a:pt x="35928" y="28524"/>
                  </a:lnTo>
                  <a:lnTo>
                    <a:pt x="40233" y="25031"/>
                  </a:lnTo>
                  <a:lnTo>
                    <a:pt x="49352" y="35979"/>
                  </a:lnTo>
                  <a:lnTo>
                    <a:pt x="49352" y="27241"/>
                  </a:lnTo>
                  <a:lnTo>
                    <a:pt x="44538" y="21539"/>
                  </a:lnTo>
                  <a:lnTo>
                    <a:pt x="48856" y="18034"/>
                  </a:lnTo>
                  <a:lnTo>
                    <a:pt x="58115" y="28867"/>
                  </a:lnTo>
                  <a:lnTo>
                    <a:pt x="58115" y="20256"/>
                  </a:lnTo>
                  <a:lnTo>
                    <a:pt x="53111" y="14478"/>
                  </a:lnTo>
                  <a:lnTo>
                    <a:pt x="54762" y="13093"/>
                  </a:lnTo>
                  <a:lnTo>
                    <a:pt x="57251" y="10795"/>
                  </a:lnTo>
                  <a:lnTo>
                    <a:pt x="66636" y="21513"/>
                  </a:lnTo>
                  <a:lnTo>
                    <a:pt x="66636" y="13017"/>
                  </a:lnTo>
                  <a:lnTo>
                    <a:pt x="61341" y="7035"/>
                  </a:lnTo>
                  <a:lnTo>
                    <a:pt x="63741" y="4813"/>
                  </a:lnTo>
                  <a:lnTo>
                    <a:pt x="60934" y="1651"/>
                  </a:lnTo>
                  <a:lnTo>
                    <a:pt x="58534" y="3873"/>
                  </a:lnTo>
                  <a:lnTo>
                    <a:pt x="55118" y="0"/>
                  </a:lnTo>
                  <a:lnTo>
                    <a:pt x="51066" y="3721"/>
                  </a:lnTo>
                  <a:lnTo>
                    <a:pt x="54470" y="7620"/>
                  </a:lnTo>
                  <a:lnTo>
                    <a:pt x="51993" y="9906"/>
                  </a:lnTo>
                  <a:lnTo>
                    <a:pt x="50355" y="11290"/>
                  </a:lnTo>
                  <a:lnTo>
                    <a:pt x="47028" y="7429"/>
                  </a:lnTo>
                  <a:lnTo>
                    <a:pt x="42760" y="10883"/>
                  </a:lnTo>
                  <a:lnTo>
                    <a:pt x="46101" y="14808"/>
                  </a:lnTo>
                  <a:lnTo>
                    <a:pt x="41808" y="18300"/>
                  </a:lnTo>
                  <a:lnTo>
                    <a:pt x="38493" y="14351"/>
                  </a:lnTo>
                  <a:lnTo>
                    <a:pt x="34226" y="17805"/>
                  </a:lnTo>
                  <a:lnTo>
                    <a:pt x="37528" y="21780"/>
                  </a:lnTo>
                  <a:lnTo>
                    <a:pt x="33248" y="25260"/>
                  </a:lnTo>
                  <a:lnTo>
                    <a:pt x="29972" y="21259"/>
                  </a:lnTo>
                  <a:lnTo>
                    <a:pt x="25717" y="24726"/>
                  </a:lnTo>
                  <a:lnTo>
                    <a:pt x="28956" y="28740"/>
                  </a:lnTo>
                  <a:lnTo>
                    <a:pt x="24663" y="32219"/>
                  </a:lnTo>
                  <a:lnTo>
                    <a:pt x="21450" y="28181"/>
                  </a:lnTo>
                  <a:lnTo>
                    <a:pt x="17195" y="31648"/>
                  </a:lnTo>
                  <a:lnTo>
                    <a:pt x="20383" y="35699"/>
                  </a:lnTo>
                  <a:lnTo>
                    <a:pt x="16090" y="39179"/>
                  </a:lnTo>
                  <a:lnTo>
                    <a:pt x="12928" y="35102"/>
                  </a:lnTo>
                  <a:lnTo>
                    <a:pt x="8674" y="38569"/>
                  </a:lnTo>
                  <a:lnTo>
                    <a:pt x="11811" y="42659"/>
                  </a:lnTo>
                  <a:lnTo>
                    <a:pt x="10604" y="43637"/>
                  </a:lnTo>
                  <a:lnTo>
                    <a:pt x="7823" y="45999"/>
                  </a:lnTo>
                  <a:lnTo>
                    <a:pt x="7569" y="46189"/>
                  </a:lnTo>
                  <a:lnTo>
                    <a:pt x="4483" y="42113"/>
                  </a:lnTo>
                  <a:lnTo>
                    <a:pt x="0" y="45224"/>
                  </a:lnTo>
                  <a:lnTo>
                    <a:pt x="3086" y="49364"/>
                  </a:lnTo>
                  <a:lnTo>
                    <a:pt x="901" y="50901"/>
                  </a:lnTo>
                  <a:lnTo>
                    <a:pt x="3416" y="54292"/>
                  </a:lnTo>
                  <a:lnTo>
                    <a:pt x="5613" y="52743"/>
                  </a:lnTo>
                  <a:lnTo>
                    <a:pt x="14147" y="64147"/>
                  </a:lnTo>
                  <a:lnTo>
                    <a:pt x="11925" y="65709"/>
                  </a:lnTo>
                  <a:lnTo>
                    <a:pt x="14439" y="69100"/>
                  </a:lnTo>
                  <a:lnTo>
                    <a:pt x="16675" y="67525"/>
                  </a:lnTo>
                  <a:lnTo>
                    <a:pt x="20154" y="72148"/>
                  </a:lnTo>
                  <a:lnTo>
                    <a:pt x="24866" y="68897"/>
                  </a:lnTo>
                  <a:lnTo>
                    <a:pt x="21310" y="64249"/>
                  </a:lnTo>
                  <a:lnTo>
                    <a:pt x="21564" y="64058"/>
                  </a:lnTo>
                  <a:lnTo>
                    <a:pt x="24422" y="61645"/>
                  </a:lnTo>
                  <a:lnTo>
                    <a:pt x="25666" y="60642"/>
                  </a:lnTo>
                  <a:lnTo>
                    <a:pt x="29210" y="65227"/>
                  </a:lnTo>
                  <a:lnTo>
                    <a:pt x="33642" y="61633"/>
                  </a:lnTo>
                  <a:lnTo>
                    <a:pt x="30060" y="57061"/>
                  </a:lnTo>
                  <a:lnTo>
                    <a:pt x="34455" y="53492"/>
                  </a:lnTo>
                  <a:lnTo>
                    <a:pt x="38061" y="58039"/>
                  </a:lnTo>
                  <a:lnTo>
                    <a:pt x="42494" y="54444"/>
                  </a:lnTo>
                  <a:lnTo>
                    <a:pt x="38862" y="49923"/>
                  </a:lnTo>
                  <a:lnTo>
                    <a:pt x="43256" y="46355"/>
                  </a:lnTo>
                  <a:lnTo>
                    <a:pt x="46913" y="50850"/>
                  </a:lnTo>
                  <a:lnTo>
                    <a:pt x="51346" y="47256"/>
                  </a:lnTo>
                  <a:lnTo>
                    <a:pt x="47650" y="42786"/>
                  </a:lnTo>
                  <a:lnTo>
                    <a:pt x="52044" y="39217"/>
                  </a:lnTo>
                  <a:lnTo>
                    <a:pt x="55765" y="43662"/>
                  </a:lnTo>
                  <a:lnTo>
                    <a:pt x="60198" y="40068"/>
                  </a:lnTo>
                  <a:lnTo>
                    <a:pt x="56451" y="35636"/>
                  </a:lnTo>
                  <a:lnTo>
                    <a:pt x="60845" y="32067"/>
                  </a:lnTo>
                  <a:lnTo>
                    <a:pt x="64617" y="36461"/>
                  </a:lnTo>
                  <a:lnTo>
                    <a:pt x="69049" y="32867"/>
                  </a:lnTo>
                  <a:lnTo>
                    <a:pt x="65201" y="28435"/>
                  </a:lnTo>
                  <a:lnTo>
                    <a:pt x="66878" y="27025"/>
                  </a:lnTo>
                  <a:lnTo>
                    <a:pt x="69418" y="24688"/>
                  </a:lnTo>
                  <a:lnTo>
                    <a:pt x="73240" y="29032"/>
                  </a:lnTo>
                  <a:lnTo>
                    <a:pt x="77431" y="2518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7877988" y="6806361"/>
              <a:ext cx="73660" cy="65405"/>
            </a:xfrm>
            <a:custGeom>
              <a:avLst/>
              <a:gdLst/>
              <a:ahLst/>
              <a:cxnLst/>
              <a:rect l="l" t="t" r="r" b="b"/>
              <a:pathLst>
                <a:path w="73659" h="65404">
                  <a:moveTo>
                    <a:pt x="61150" y="1054"/>
                  </a:moveTo>
                  <a:lnTo>
                    <a:pt x="60210" y="0"/>
                  </a:lnTo>
                  <a:lnTo>
                    <a:pt x="51244" y="8255"/>
                  </a:lnTo>
                  <a:lnTo>
                    <a:pt x="46736" y="12077"/>
                  </a:lnTo>
                  <a:lnTo>
                    <a:pt x="9728" y="42125"/>
                  </a:lnTo>
                  <a:lnTo>
                    <a:pt x="6946" y="44500"/>
                  </a:lnTo>
                  <a:lnTo>
                    <a:pt x="4495" y="46304"/>
                  </a:lnTo>
                  <a:lnTo>
                    <a:pt x="2730" y="47472"/>
                  </a:lnTo>
                  <a:lnTo>
                    <a:pt x="977" y="48691"/>
                  </a:lnTo>
                  <a:lnTo>
                    <a:pt x="0" y="49403"/>
                  </a:lnTo>
                  <a:lnTo>
                    <a:pt x="825" y="50533"/>
                  </a:lnTo>
                  <a:lnTo>
                    <a:pt x="3568" y="48602"/>
                  </a:lnTo>
                  <a:lnTo>
                    <a:pt x="5346" y="47421"/>
                  </a:lnTo>
                  <a:lnTo>
                    <a:pt x="7797" y="45618"/>
                  </a:lnTo>
                  <a:lnTo>
                    <a:pt x="10591" y="43243"/>
                  </a:lnTo>
                  <a:lnTo>
                    <a:pt x="47650" y="13144"/>
                  </a:lnTo>
                  <a:lnTo>
                    <a:pt x="52171" y="9334"/>
                  </a:lnTo>
                  <a:lnTo>
                    <a:pt x="61150" y="1054"/>
                  </a:lnTo>
                  <a:close/>
                </a:path>
                <a:path w="73659" h="65404">
                  <a:moveTo>
                    <a:pt x="73444" y="14833"/>
                  </a:moveTo>
                  <a:lnTo>
                    <a:pt x="72517" y="13779"/>
                  </a:lnTo>
                  <a:lnTo>
                    <a:pt x="63385" y="22199"/>
                  </a:lnTo>
                  <a:lnTo>
                    <a:pt x="58775" y="26085"/>
                  </a:lnTo>
                  <a:lnTo>
                    <a:pt x="20980" y="56769"/>
                  </a:lnTo>
                  <a:lnTo>
                    <a:pt x="18148" y="59194"/>
                  </a:lnTo>
                  <a:lnTo>
                    <a:pt x="15633" y="61036"/>
                  </a:lnTo>
                  <a:lnTo>
                    <a:pt x="13804" y="62255"/>
                  </a:lnTo>
                  <a:lnTo>
                    <a:pt x="11010" y="64211"/>
                  </a:lnTo>
                  <a:lnTo>
                    <a:pt x="11849" y="65341"/>
                  </a:lnTo>
                  <a:lnTo>
                    <a:pt x="14655" y="63360"/>
                  </a:lnTo>
                  <a:lnTo>
                    <a:pt x="16484" y="62153"/>
                  </a:lnTo>
                  <a:lnTo>
                    <a:pt x="18986" y="60299"/>
                  </a:lnTo>
                  <a:lnTo>
                    <a:pt x="21831" y="57886"/>
                  </a:lnTo>
                  <a:lnTo>
                    <a:pt x="59677" y="27152"/>
                  </a:lnTo>
                  <a:lnTo>
                    <a:pt x="64287" y="23266"/>
                  </a:lnTo>
                  <a:lnTo>
                    <a:pt x="73444" y="148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7935722" y="6750011"/>
              <a:ext cx="75565" cy="74930"/>
            </a:xfrm>
            <a:custGeom>
              <a:avLst/>
              <a:gdLst/>
              <a:ahLst/>
              <a:cxnLst/>
              <a:rect l="l" t="t" r="r" b="b"/>
              <a:pathLst>
                <a:path w="75565" h="74929">
                  <a:moveTo>
                    <a:pt x="75565" y="23368"/>
                  </a:moveTo>
                  <a:lnTo>
                    <a:pt x="71374" y="19342"/>
                  </a:lnTo>
                  <a:lnTo>
                    <a:pt x="73698" y="16941"/>
                  </a:lnTo>
                  <a:lnTo>
                    <a:pt x="70650" y="14020"/>
                  </a:lnTo>
                  <a:lnTo>
                    <a:pt x="68338" y="16408"/>
                  </a:lnTo>
                  <a:lnTo>
                    <a:pt x="64427" y="12649"/>
                  </a:lnTo>
                  <a:lnTo>
                    <a:pt x="64427" y="20459"/>
                  </a:lnTo>
                  <a:lnTo>
                    <a:pt x="60515" y="24485"/>
                  </a:lnTo>
                  <a:lnTo>
                    <a:pt x="56603" y="20637"/>
                  </a:lnTo>
                  <a:lnTo>
                    <a:pt x="56603" y="28536"/>
                  </a:lnTo>
                  <a:lnTo>
                    <a:pt x="53251" y="32067"/>
                  </a:lnTo>
                  <a:lnTo>
                    <a:pt x="52717" y="32613"/>
                  </a:lnTo>
                  <a:lnTo>
                    <a:pt x="48780" y="28663"/>
                  </a:lnTo>
                  <a:lnTo>
                    <a:pt x="48780" y="36639"/>
                  </a:lnTo>
                  <a:lnTo>
                    <a:pt x="48247" y="37185"/>
                  </a:lnTo>
                  <a:lnTo>
                    <a:pt x="44729" y="40551"/>
                  </a:lnTo>
                  <a:lnTo>
                    <a:pt x="40614" y="36322"/>
                  </a:lnTo>
                  <a:lnTo>
                    <a:pt x="40614" y="44399"/>
                  </a:lnTo>
                  <a:lnTo>
                    <a:pt x="36474" y="48209"/>
                  </a:lnTo>
                  <a:lnTo>
                    <a:pt x="32334" y="43865"/>
                  </a:lnTo>
                  <a:lnTo>
                    <a:pt x="32334" y="52031"/>
                  </a:lnTo>
                  <a:lnTo>
                    <a:pt x="28194" y="55841"/>
                  </a:lnTo>
                  <a:lnTo>
                    <a:pt x="24053" y="51396"/>
                  </a:lnTo>
                  <a:lnTo>
                    <a:pt x="24053" y="59651"/>
                  </a:lnTo>
                  <a:lnTo>
                    <a:pt x="19913" y="63461"/>
                  </a:lnTo>
                  <a:lnTo>
                    <a:pt x="10350" y="52933"/>
                  </a:lnTo>
                  <a:lnTo>
                    <a:pt x="14427" y="49174"/>
                  </a:lnTo>
                  <a:lnTo>
                    <a:pt x="24053" y="59651"/>
                  </a:lnTo>
                  <a:lnTo>
                    <a:pt x="24053" y="51396"/>
                  </a:lnTo>
                  <a:lnTo>
                    <a:pt x="18503" y="45415"/>
                  </a:lnTo>
                  <a:lnTo>
                    <a:pt x="22593" y="41656"/>
                  </a:lnTo>
                  <a:lnTo>
                    <a:pt x="32334" y="52031"/>
                  </a:lnTo>
                  <a:lnTo>
                    <a:pt x="32334" y="43865"/>
                  </a:lnTo>
                  <a:lnTo>
                    <a:pt x="26670" y="37896"/>
                  </a:lnTo>
                  <a:lnTo>
                    <a:pt x="30746" y="34137"/>
                  </a:lnTo>
                  <a:lnTo>
                    <a:pt x="40614" y="44399"/>
                  </a:lnTo>
                  <a:lnTo>
                    <a:pt x="40614" y="36322"/>
                  </a:lnTo>
                  <a:lnTo>
                    <a:pt x="34798" y="30340"/>
                  </a:lnTo>
                  <a:lnTo>
                    <a:pt x="38265" y="27025"/>
                  </a:lnTo>
                  <a:lnTo>
                    <a:pt x="38798" y="26492"/>
                  </a:lnTo>
                  <a:lnTo>
                    <a:pt x="48780" y="36639"/>
                  </a:lnTo>
                  <a:lnTo>
                    <a:pt x="48780" y="28663"/>
                  </a:lnTo>
                  <a:lnTo>
                    <a:pt x="42684" y="22517"/>
                  </a:lnTo>
                  <a:lnTo>
                    <a:pt x="43205" y="21983"/>
                  </a:lnTo>
                  <a:lnTo>
                    <a:pt x="46520" y="18503"/>
                  </a:lnTo>
                  <a:lnTo>
                    <a:pt x="56603" y="28536"/>
                  </a:lnTo>
                  <a:lnTo>
                    <a:pt x="56603" y="20637"/>
                  </a:lnTo>
                  <a:lnTo>
                    <a:pt x="50380" y="14490"/>
                  </a:lnTo>
                  <a:lnTo>
                    <a:pt x="54229" y="10515"/>
                  </a:lnTo>
                  <a:lnTo>
                    <a:pt x="64427" y="20459"/>
                  </a:lnTo>
                  <a:lnTo>
                    <a:pt x="64427" y="12649"/>
                  </a:lnTo>
                  <a:lnTo>
                    <a:pt x="58089" y="6527"/>
                  </a:lnTo>
                  <a:lnTo>
                    <a:pt x="60375" y="4165"/>
                  </a:lnTo>
                  <a:lnTo>
                    <a:pt x="57327" y="1244"/>
                  </a:lnTo>
                  <a:lnTo>
                    <a:pt x="55054" y="3594"/>
                  </a:lnTo>
                  <a:lnTo>
                    <a:pt x="51358" y="0"/>
                  </a:lnTo>
                  <a:lnTo>
                    <a:pt x="47523" y="3962"/>
                  </a:lnTo>
                  <a:lnTo>
                    <a:pt x="51206" y="7569"/>
                  </a:lnTo>
                  <a:lnTo>
                    <a:pt x="47371" y="11531"/>
                  </a:lnTo>
                  <a:lnTo>
                    <a:pt x="43713" y="7899"/>
                  </a:lnTo>
                  <a:lnTo>
                    <a:pt x="39890" y="11874"/>
                  </a:lnTo>
                  <a:lnTo>
                    <a:pt x="43535" y="15519"/>
                  </a:lnTo>
                  <a:lnTo>
                    <a:pt x="40233" y="18986"/>
                  </a:lnTo>
                  <a:lnTo>
                    <a:pt x="39712" y="19519"/>
                  </a:lnTo>
                  <a:lnTo>
                    <a:pt x="36068" y="15836"/>
                  </a:lnTo>
                  <a:lnTo>
                    <a:pt x="32232" y="19799"/>
                  </a:lnTo>
                  <a:lnTo>
                    <a:pt x="35839" y="23482"/>
                  </a:lnTo>
                  <a:lnTo>
                    <a:pt x="35306" y="24015"/>
                  </a:lnTo>
                  <a:lnTo>
                    <a:pt x="31851" y="27305"/>
                  </a:lnTo>
                  <a:lnTo>
                    <a:pt x="28295" y="23634"/>
                  </a:lnTo>
                  <a:lnTo>
                    <a:pt x="24257" y="27355"/>
                  </a:lnTo>
                  <a:lnTo>
                    <a:pt x="27825" y="31089"/>
                  </a:lnTo>
                  <a:lnTo>
                    <a:pt x="23761" y="34823"/>
                  </a:lnTo>
                  <a:lnTo>
                    <a:pt x="20218" y="31076"/>
                  </a:lnTo>
                  <a:lnTo>
                    <a:pt x="16167" y="34798"/>
                  </a:lnTo>
                  <a:lnTo>
                    <a:pt x="19697" y="38569"/>
                  </a:lnTo>
                  <a:lnTo>
                    <a:pt x="15646" y="42316"/>
                  </a:lnTo>
                  <a:lnTo>
                    <a:pt x="12128" y="38519"/>
                  </a:lnTo>
                  <a:lnTo>
                    <a:pt x="8077" y="42240"/>
                  </a:lnTo>
                  <a:lnTo>
                    <a:pt x="11582" y="46062"/>
                  </a:lnTo>
                  <a:lnTo>
                    <a:pt x="7518" y="49809"/>
                  </a:lnTo>
                  <a:lnTo>
                    <a:pt x="4051" y="45974"/>
                  </a:lnTo>
                  <a:lnTo>
                    <a:pt x="0" y="49695"/>
                  </a:lnTo>
                  <a:lnTo>
                    <a:pt x="3454" y="53555"/>
                  </a:lnTo>
                  <a:lnTo>
                    <a:pt x="1485" y="55372"/>
                  </a:lnTo>
                  <a:lnTo>
                    <a:pt x="4292" y="58508"/>
                  </a:lnTo>
                  <a:lnTo>
                    <a:pt x="6261" y="56692"/>
                  </a:lnTo>
                  <a:lnTo>
                    <a:pt x="15773" y="67284"/>
                  </a:lnTo>
                  <a:lnTo>
                    <a:pt x="13766" y="69126"/>
                  </a:lnTo>
                  <a:lnTo>
                    <a:pt x="16573" y="72288"/>
                  </a:lnTo>
                  <a:lnTo>
                    <a:pt x="18592" y="70421"/>
                  </a:lnTo>
                  <a:lnTo>
                    <a:pt x="22479" y="74739"/>
                  </a:lnTo>
                  <a:lnTo>
                    <a:pt x="26657" y="70891"/>
                  </a:lnTo>
                  <a:lnTo>
                    <a:pt x="22745" y="66598"/>
                  </a:lnTo>
                  <a:lnTo>
                    <a:pt x="26911" y="62763"/>
                  </a:lnTo>
                  <a:lnTo>
                    <a:pt x="30848" y="67030"/>
                  </a:lnTo>
                  <a:lnTo>
                    <a:pt x="35026" y="63182"/>
                  </a:lnTo>
                  <a:lnTo>
                    <a:pt x="31064" y="58928"/>
                  </a:lnTo>
                  <a:lnTo>
                    <a:pt x="35217" y="55105"/>
                  </a:lnTo>
                  <a:lnTo>
                    <a:pt x="39204" y="59334"/>
                  </a:lnTo>
                  <a:lnTo>
                    <a:pt x="43395" y="55473"/>
                  </a:lnTo>
                  <a:lnTo>
                    <a:pt x="39382" y="51269"/>
                  </a:lnTo>
                  <a:lnTo>
                    <a:pt x="43535" y="47434"/>
                  </a:lnTo>
                  <a:lnTo>
                    <a:pt x="47574" y="51625"/>
                  </a:lnTo>
                  <a:lnTo>
                    <a:pt x="51752" y="47764"/>
                  </a:lnTo>
                  <a:lnTo>
                    <a:pt x="47663" y="43573"/>
                  </a:lnTo>
                  <a:lnTo>
                    <a:pt x="51193" y="40195"/>
                  </a:lnTo>
                  <a:lnTo>
                    <a:pt x="51727" y="39649"/>
                  </a:lnTo>
                  <a:lnTo>
                    <a:pt x="55816" y="43789"/>
                  </a:lnTo>
                  <a:lnTo>
                    <a:pt x="59778" y="39712"/>
                  </a:lnTo>
                  <a:lnTo>
                    <a:pt x="55689" y="35610"/>
                  </a:lnTo>
                  <a:lnTo>
                    <a:pt x="56222" y="35064"/>
                  </a:lnTo>
                  <a:lnTo>
                    <a:pt x="59601" y="31521"/>
                  </a:lnTo>
                  <a:lnTo>
                    <a:pt x="63715" y="35610"/>
                  </a:lnTo>
                  <a:lnTo>
                    <a:pt x="67678" y="31534"/>
                  </a:lnTo>
                  <a:lnTo>
                    <a:pt x="63525" y="27444"/>
                  </a:lnTo>
                  <a:lnTo>
                    <a:pt x="67437" y="23406"/>
                  </a:lnTo>
                  <a:lnTo>
                    <a:pt x="71602" y="27444"/>
                  </a:lnTo>
                  <a:lnTo>
                    <a:pt x="75565" y="2336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7938072" y="6752170"/>
              <a:ext cx="70485" cy="69215"/>
            </a:xfrm>
            <a:custGeom>
              <a:avLst/>
              <a:gdLst/>
              <a:ahLst/>
              <a:cxnLst/>
              <a:rect l="l" t="t" r="r" b="b"/>
              <a:pathLst>
                <a:path w="70484" h="69215">
                  <a:moveTo>
                    <a:pt x="57048" y="977"/>
                  </a:moveTo>
                  <a:lnTo>
                    <a:pt x="56032" y="0"/>
                  </a:lnTo>
                  <a:lnTo>
                    <a:pt x="43434" y="13017"/>
                  </a:lnTo>
                  <a:lnTo>
                    <a:pt x="38887" y="17805"/>
                  </a:lnTo>
                  <a:lnTo>
                    <a:pt x="33947" y="22847"/>
                  </a:lnTo>
                  <a:lnTo>
                    <a:pt x="28689" y="27863"/>
                  </a:lnTo>
                  <a:lnTo>
                    <a:pt x="0" y="54279"/>
                  </a:lnTo>
                  <a:lnTo>
                    <a:pt x="952" y="55333"/>
                  </a:lnTo>
                  <a:lnTo>
                    <a:pt x="29679" y="28867"/>
                  </a:lnTo>
                  <a:lnTo>
                    <a:pt x="34937" y="23850"/>
                  </a:lnTo>
                  <a:lnTo>
                    <a:pt x="39878" y="18796"/>
                  </a:lnTo>
                  <a:lnTo>
                    <a:pt x="44437" y="14008"/>
                  </a:lnTo>
                  <a:lnTo>
                    <a:pt x="57048" y="977"/>
                  </a:lnTo>
                  <a:close/>
                </a:path>
                <a:path w="70484" h="69215">
                  <a:moveTo>
                    <a:pt x="70383" y="13766"/>
                  </a:moveTo>
                  <a:lnTo>
                    <a:pt x="69380" y="12788"/>
                  </a:lnTo>
                  <a:lnTo>
                    <a:pt x="56553" y="26047"/>
                  </a:lnTo>
                  <a:lnTo>
                    <a:pt x="51930" y="30899"/>
                  </a:lnTo>
                  <a:lnTo>
                    <a:pt x="46913" y="36029"/>
                  </a:lnTo>
                  <a:lnTo>
                    <a:pt x="41554" y="41148"/>
                  </a:lnTo>
                  <a:lnTo>
                    <a:pt x="12319" y="68072"/>
                  </a:lnTo>
                  <a:lnTo>
                    <a:pt x="13246" y="69113"/>
                  </a:lnTo>
                  <a:lnTo>
                    <a:pt x="42532" y="42151"/>
                  </a:lnTo>
                  <a:lnTo>
                    <a:pt x="47879" y="37033"/>
                  </a:lnTo>
                  <a:lnTo>
                    <a:pt x="52908" y="31889"/>
                  </a:lnTo>
                  <a:lnTo>
                    <a:pt x="57543" y="27025"/>
                  </a:lnTo>
                  <a:lnTo>
                    <a:pt x="70383" y="137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7991157" y="6692454"/>
              <a:ext cx="73660" cy="76835"/>
            </a:xfrm>
            <a:custGeom>
              <a:avLst/>
              <a:gdLst/>
              <a:ahLst/>
              <a:cxnLst/>
              <a:rect l="l" t="t" r="r" b="b"/>
              <a:pathLst>
                <a:path w="73659" h="76834">
                  <a:moveTo>
                    <a:pt x="73571" y="21526"/>
                  </a:moveTo>
                  <a:lnTo>
                    <a:pt x="69113" y="17818"/>
                  </a:lnTo>
                  <a:lnTo>
                    <a:pt x="71285" y="15303"/>
                  </a:lnTo>
                  <a:lnTo>
                    <a:pt x="68033" y="12623"/>
                  </a:lnTo>
                  <a:lnTo>
                    <a:pt x="65874" y="15125"/>
                  </a:lnTo>
                  <a:lnTo>
                    <a:pt x="62191" y="12065"/>
                  </a:lnTo>
                  <a:lnTo>
                    <a:pt x="62191" y="19392"/>
                  </a:lnTo>
                  <a:lnTo>
                    <a:pt x="58521" y="23647"/>
                  </a:lnTo>
                  <a:lnTo>
                    <a:pt x="54838" y="20523"/>
                  </a:lnTo>
                  <a:lnTo>
                    <a:pt x="54838" y="27914"/>
                  </a:lnTo>
                  <a:lnTo>
                    <a:pt x="51168" y="32169"/>
                  </a:lnTo>
                  <a:lnTo>
                    <a:pt x="47485" y="28981"/>
                  </a:lnTo>
                  <a:lnTo>
                    <a:pt x="47485" y="36436"/>
                  </a:lnTo>
                  <a:lnTo>
                    <a:pt x="43815" y="40703"/>
                  </a:lnTo>
                  <a:lnTo>
                    <a:pt x="40144" y="37452"/>
                  </a:lnTo>
                  <a:lnTo>
                    <a:pt x="40144" y="44970"/>
                  </a:lnTo>
                  <a:lnTo>
                    <a:pt x="37363" y="48221"/>
                  </a:lnTo>
                  <a:lnTo>
                    <a:pt x="36461" y="49225"/>
                  </a:lnTo>
                  <a:lnTo>
                    <a:pt x="32689" y="45821"/>
                  </a:lnTo>
                  <a:lnTo>
                    <a:pt x="32689" y="53416"/>
                  </a:lnTo>
                  <a:lnTo>
                    <a:pt x="32575" y="53543"/>
                  </a:lnTo>
                  <a:lnTo>
                    <a:pt x="28841" y="57505"/>
                  </a:lnTo>
                  <a:lnTo>
                    <a:pt x="24930" y="53898"/>
                  </a:lnTo>
                  <a:lnTo>
                    <a:pt x="24930" y="61531"/>
                  </a:lnTo>
                  <a:lnTo>
                    <a:pt x="23799" y="62687"/>
                  </a:lnTo>
                  <a:lnTo>
                    <a:pt x="20993" y="65595"/>
                  </a:lnTo>
                  <a:lnTo>
                    <a:pt x="10629" y="55816"/>
                  </a:lnTo>
                  <a:lnTo>
                    <a:pt x="13398" y="52959"/>
                  </a:lnTo>
                  <a:lnTo>
                    <a:pt x="14516" y="51816"/>
                  </a:lnTo>
                  <a:lnTo>
                    <a:pt x="24930" y="61531"/>
                  </a:lnTo>
                  <a:lnTo>
                    <a:pt x="24930" y="53898"/>
                  </a:lnTo>
                  <a:lnTo>
                    <a:pt x="18376" y="47840"/>
                  </a:lnTo>
                  <a:lnTo>
                    <a:pt x="22059" y="43929"/>
                  </a:lnTo>
                  <a:lnTo>
                    <a:pt x="22174" y="43802"/>
                  </a:lnTo>
                  <a:lnTo>
                    <a:pt x="32689" y="53416"/>
                  </a:lnTo>
                  <a:lnTo>
                    <a:pt x="32689" y="45821"/>
                  </a:lnTo>
                  <a:lnTo>
                    <a:pt x="25895" y="39662"/>
                  </a:lnTo>
                  <a:lnTo>
                    <a:pt x="26784" y="38684"/>
                  </a:lnTo>
                  <a:lnTo>
                    <a:pt x="29527" y="35471"/>
                  </a:lnTo>
                  <a:lnTo>
                    <a:pt x="40144" y="44970"/>
                  </a:lnTo>
                  <a:lnTo>
                    <a:pt x="40144" y="37452"/>
                  </a:lnTo>
                  <a:lnTo>
                    <a:pt x="33134" y="31242"/>
                  </a:lnTo>
                  <a:lnTo>
                    <a:pt x="36766" y="27038"/>
                  </a:lnTo>
                  <a:lnTo>
                    <a:pt x="47485" y="36436"/>
                  </a:lnTo>
                  <a:lnTo>
                    <a:pt x="47485" y="28981"/>
                  </a:lnTo>
                  <a:lnTo>
                    <a:pt x="40398" y="22834"/>
                  </a:lnTo>
                  <a:lnTo>
                    <a:pt x="44018" y="18630"/>
                  </a:lnTo>
                  <a:lnTo>
                    <a:pt x="54838" y="27914"/>
                  </a:lnTo>
                  <a:lnTo>
                    <a:pt x="54838" y="20523"/>
                  </a:lnTo>
                  <a:lnTo>
                    <a:pt x="47650" y="14414"/>
                  </a:lnTo>
                  <a:lnTo>
                    <a:pt x="51269" y="10223"/>
                  </a:lnTo>
                  <a:lnTo>
                    <a:pt x="62191" y="19392"/>
                  </a:lnTo>
                  <a:lnTo>
                    <a:pt x="62191" y="12065"/>
                  </a:lnTo>
                  <a:lnTo>
                    <a:pt x="54914" y="6007"/>
                  </a:lnTo>
                  <a:lnTo>
                    <a:pt x="57048" y="3530"/>
                  </a:lnTo>
                  <a:lnTo>
                    <a:pt x="53797" y="850"/>
                  </a:lnTo>
                  <a:lnTo>
                    <a:pt x="51676" y="3314"/>
                  </a:lnTo>
                  <a:lnTo>
                    <a:pt x="47713" y="0"/>
                  </a:lnTo>
                  <a:lnTo>
                    <a:pt x="44094" y="4178"/>
                  </a:lnTo>
                  <a:lnTo>
                    <a:pt x="48044" y="7505"/>
                  </a:lnTo>
                  <a:lnTo>
                    <a:pt x="44437" y="11684"/>
                  </a:lnTo>
                  <a:lnTo>
                    <a:pt x="40513" y="8331"/>
                  </a:lnTo>
                  <a:lnTo>
                    <a:pt x="36918" y="12509"/>
                  </a:lnTo>
                  <a:lnTo>
                    <a:pt x="40817" y="15875"/>
                  </a:lnTo>
                  <a:lnTo>
                    <a:pt x="37211" y="20066"/>
                  </a:lnTo>
                  <a:lnTo>
                    <a:pt x="33312" y="16662"/>
                  </a:lnTo>
                  <a:lnTo>
                    <a:pt x="29718" y="20840"/>
                  </a:lnTo>
                  <a:lnTo>
                    <a:pt x="33591" y="24257"/>
                  </a:lnTo>
                  <a:lnTo>
                    <a:pt x="29972" y="28448"/>
                  </a:lnTo>
                  <a:lnTo>
                    <a:pt x="26123" y="25019"/>
                  </a:lnTo>
                  <a:lnTo>
                    <a:pt x="22529" y="29184"/>
                  </a:lnTo>
                  <a:lnTo>
                    <a:pt x="26377" y="32639"/>
                  </a:lnTo>
                  <a:lnTo>
                    <a:pt x="23634" y="35852"/>
                  </a:lnTo>
                  <a:lnTo>
                    <a:pt x="22758" y="36830"/>
                  </a:lnTo>
                  <a:lnTo>
                    <a:pt x="18935" y="33350"/>
                  </a:lnTo>
                  <a:lnTo>
                    <a:pt x="15303" y="37503"/>
                  </a:lnTo>
                  <a:lnTo>
                    <a:pt x="19050" y="40944"/>
                  </a:lnTo>
                  <a:lnTo>
                    <a:pt x="18935" y="41071"/>
                  </a:lnTo>
                  <a:lnTo>
                    <a:pt x="15278" y="44958"/>
                  </a:lnTo>
                  <a:lnTo>
                    <a:pt x="11480" y="41440"/>
                  </a:lnTo>
                  <a:lnTo>
                    <a:pt x="7645" y="45402"/>
                  </a:lnTo>
                  <a:lnTo>
                    <a:pt x="11417" y="48933"/>
                  </a:lnTo>
                  <a:lnTo>
                    <a:pt x="10325" y="50063"/>
                  </a:lnTo>
                  <a:lnTo>
                    <a:pt x="7569" y="52920"/>
                  </a:lnTo>
                  <a:lnTo>
                    <a:pt x="3822" y="49364"/>
                  </a:lnTo>
                  <a:lnTo>
                    <a:pt x="0" y="53327"/>
                  </a:lnTo>
                  <a:lnTo>
                    <a:pt x="3733" y="56896"/>
                  </a:lnTo>
                  <a:lnTo>
                    <a:pt x="1879" y="58813"/>
                  </a:lnTo>
                  <a:lnTo>
                    <a:pt x="4914" y="61734"/>
                  </a:lnTo>
                  <a:lnTo>
                    <a:pt x="6781" y="59804"/>
                  </a:lnTo>
                  <a:lnTo>
                    <a:pt x="17094" y="69634"/>
                  </a:lnTo>
                  <a:lnTo>
                    <a:pt x="15201" y="71602"/>
                  </a:lnTo>
                  <a:lnTo>
                    <a:pt x="18249" y="74523"/>
                  </a:lnTo>
                  <a:lnTo>
                    <a:pt x="20154" y="72555"/>
                  </a:lnTo>
                  <a:lnTo>
                    <a:pt x="24358" y="76542"/>
                  </a:lnTo>
                  <a:lnTo>
                    <a:pt x="28295" y="72466"/>
                  </a:lnTo>
                  <a:lnTo>
                    <a:pt x="24079" y="68491"/>
                  </a:lnTo>
                  <a:lnTo>
                    <a:pt x="26885" y="65582"/>
                  </a:lnTo>
                  <a:lnTo>
                    <a:pt x="28016" y="64427"/>
                  </a:lnTo>
                  <a:lnTo>
                    <a:pt x="32258" y="68364"/>
                  </a:lnTo>
                  <a:lnTo>
                    <a:pt x="36195" y="64287"/>
                  </a:lnTo>
                  <a:lnTo>
                    <a:pt x="31953" y="60375"/>
                  </a:lnTo>
                  <a:lnTo>
                    <a:pt x="35699" y="56388"/>
                  </a:lnTo>
                  <a:lnTo>
                    <a:pt x="35814" y="56261"/>
                  </a:lnTo>
                  <a:lnTo>
                    <a:pt x="40132" y="60198"/>
                  </a:lnTo>
                  <a:lnTo>
                    <a:pt x="43891" y="55930"/>
                  </a:lnTo>
                  <a:lnTo>
                    <a:pt x="39598" y="52057"/>
                  </a:lnTo>
                  <a:lnTo>
                    <a:pt x="40500" y="51054"/>
                  </a:lnTo>
                  <a:lnTo>
                    <a:pt x="43281" y="47790"/>
                  </a:lnTo>
                  <a:lnTo>
                    <a:pt x="47599" y="51638"/>
                  </a:lnTo>
                  <a:lnTo>
                    <a:pt x="51308" y="47332"/>
                  </a:lnTo>
                  <a:lnTo>
                    <a:pt x="46964" y="43497"/>
                  </a:lnTo>
                  <a:lnTo>
                    <a:pt x="50647" y="39217"/>
                  </a:lnTo>
                  <a:lnTo>
                    <a:pt x="55016" y="43027"/>
                  </a:lnTo>
                  <a:lnTo>
                    <a:pt x="58737" y="38722"/>
                  </a:lnTo>
                  <a:lnTo>
                    <a:pt x="54356" y="34925"/>
                  </a:lnTo>
                  <a:lnTo>
                    <a:pt x="58039" y="30657"/>
                  </a:lnTo>
                  <a:lnTo>
                    <a:pt x="62445" y="34429"/>
                  </a:lnTo>
                  <a:lnTo>
                    <a:pt x="66154" y="30124"/>
                  </a:lnTo>
                  <a:lnTo>
                    <a:pt x="61734" y="26377"/>
                  </a:lnTo>
                  <a:lnTo>
                    <a:pt x="65417" y="22110"/>
                  </a:lnTo>
                  <a:lnTo>
                    <a:pt x="69862" y="25831"/>
                  </a:lnTo>
                  <a:lnTo>
                    <a:pt x="73571" y="2152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7994002" y="6694144"/>
              <a:ext cx="67945" cy="72390"/>
            </a:xfrm>
            <a:custGeom>
              <a:avLst/>
              <a:gdLst/>
              <a:ahLst/>
              <a:cxnLst/>
              <a:rect l="l" t="t" r="r" b="b"/>
              <a:pathLst>
                <a:path w="67945" h="72390">
                  <a:moveTo>
                    <a:pt x="53162" y="889"/>
                  </a:moveTo>
                  <a:lnTo>
                    <a:pt x="52082" y="0"/>
                  </a:lnTo>
                  <a:lnTo>
                    <a:pt x="26568" y="29565"/>
                  </a:lnTo>
                  <a:lnTo>
                    <a:pt x="21831" y="35102"/>
                  </a:lnTo>
                  <a:lnTo>
                    <a:pt x="17119" y="40347"/>
                  </a:lnTo>
                  <a:lnTo>
                    <a:pt x="12598" y="45148"/>
                  </a:lnTo>
                  <a:lnTo>
                    <a:pt x="8470" y="49364"/>
                  </a:lnTo>
                  <a:lnTo>
                    <a:pt x="0" y="58140"/>
                  </a:lnTo>
                  <a:lnTo>
                    <a:pt x="1016" y="59105"/>
                  </a:lnTo>
                  <a:lnTo>
                    <a:pt x="9499" y="50330"/>
                  </a:lnTo>
                  <a:lnTo>
                    <a:pt x="13639" y="46101"/>
                  </a:lnTo>
                  <a:lnTo>
                    <a:pt x="18161" y="41287"/>
                  </a:lnTo>
                  <a:lnTo>
                    <a:pt x="22872" y="36042"/>
                  </a:lnTo>
                  <a:lnTo>
                    <a:pt x="27609" y="30480"/>
                  </a:lnTo>
                  <a:lnTo>
                    <a:pt x="53162" y="889"/>
                  </a:lnTo>
                  <a:close/>
                </a:path>
                <a:path w="67945" h="72390">
                  <a:moveTo>
                    <a:pt x="67398" y="12661"/>
                  </a:moveTo>
                  <a:lnTo>
                    <a:pt x="66319" y="11772"/>
                  </a:lnTo>
                  <a:lnTo>
                    <a:pt x="40373" y="41833"/>
                  </a:lnTo>
                  <a:lnTo>
                    <a:pt x="35560" y="47485"/>
                  </a:lnTo>
                  <a:lnTo>
                    <a:pt x="30759" y="52819"/>
                  </a:lnTo>
                  <a:lnTo>
                    <a:pt x="26162" y="57708"/>
                  </a:lnTo>
                  <a:lnTo>
                    <a:pt x="21958" y="62001"/>
                  </a:lnTo>
                  <a:lnTo>
                    <a:pt x="13335" y="70929"/>
                  </a:lnTo>
                  <a:lnTo>
                    <a:pt x="14363" y="71882"/>
                  </a:lnTo>
                  <a:lnTo>
                    <a:pt x="27190" y="58648"/>
                  </a:lnTo>
                  <a:lnTo>
                    <a:pt x="31788" y="53746"/>
                  </a:lnTo>
                  <a:lnTo>
                    <a:pt x="36601" y="48412"/>
                  </a:lnTo>
                  <a:lnTo>
                    <a:pt x="67398" y="1266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8042719" y="6631215"/>
              <a:ext cx="71120" cy="78740"/>
            </a:xfrm>
            <a:custGeom>
              <a:avLst/>
              <a:gdLst/>
              <a:ahLst/>
              <a:cxnLst/>
              <a:rect l="l" t="t" r="r" b="b"/>
              <a:pathLst>
                <a:path w="71120" h="78740">
                  <a:moveTo>
                    <a:pt x="70891" y="19558"/>
                  </a:moveTo>
                  <a:lnTo>
                    <a:pt x="66141" y="16179"/>
                  </a:lnTo>
                  <a:lnTo>
                    <a:pt x="68046" y="13436"/>
                  </a:lnTo>
                  <a:lnTo>
                    <a:pt x="64604" y="10985"/>
                  </a:lnTo>
                  <a:lnTo>
                    <a:pt x="62712" y="13728"/>
                  </a:lnTo>
                  <a:lnTo>
                    <a:pt x="59499" y="11442"/>
                  </a:lnTo>
                  <a:lnTo>
                    <a:pt x="59499" y="18351"/>
                  </a:lnTo>
                  <a:lnTo>
                    <a:pt x="57556" y="21170"/>
                  </a:lnTo>
                  <a:lnTo>
                    <a:pt x="56210" y="22923"/>
                  </a:lnTo>
                  <a:lnTo>
                    <a:pt x="52768" y="20408"/>
                  </a:lnTo>
                  <a:lnTo>
                    <a:pt x="52768" y="27381"/>
                  </a:lnTo>
                  <a:lnTo>
                    <a:pt x="49339" y="31838"/>
                  </a:lnTo>
                  <a:lnTo>
                    <a:pt x="45910" y="29286"/>
                  </a:lnTo>
                  <a:lnTo>
                    <a:pt x="45910" y="36309"/>
                  </a:lnTo>
                  <a:lnTo>
                    <a:pt x="42468" y="40767"/>
                  </a:lnTo>
                  <a:lnTo>
                    <a:pt x="39039" y="38163"/>
                  </a:lnTo>
                  <a:lnTo>
                    <a:pt x="39039" y="45224"/>
                  </a:lnTo>
                  <a:lnTo>
                    <a:pt x="35610" y="49682"/>
                  </a:lnTo>
                  <a:lnTo>
                    <a:pt x="32169" y="47002"/>
                  </a:lnTo>
                  <a:lnTo>
                    <a:pt x="32169" y="54140"/>
                  </a:lnTo>
                  <a:lnTo>
                    <a:pt x="28740" y="58597"/>
                  </a:lnTo>
                  <a:lnTo>
                    <a:pt x="25298" y="55867"/>
                  </a:lnTo>
                  <a:lnTo>
                    <a:pt x="25298" y="63068"/>
                  </a:lnTo>
                  <a:lnTo>
                    <a:pt x="24333" y="64325"/>
                  </a:lnTo>
                  <a:lnTo>
                    <a:pt x="21920" y="67551"/>
                  </a:lnTo>
                  <a:lnTo>
                    <a:pt x="10871" y="58559"/>
                  </a:lnTo>
                  <a:lnTo>
                    <a:pt x="13258" y="55372"/>
                  </a:lnTo>
                  <a:lnTo>
                    <a:pt x="14211" y="54140"/>
                  </a:lnTo>
                  <a:lnTo>
                    <a:pt x="25298" y="63068"/>
                  </a:lnTo>
                  <a:lnTo>
                    <a:pt x="25298" y="55867"/>
                  </a:lnTo>
                  <a:lnTo>
                    <a:pt x="17602" y="49720"/>
                  </a:lnTo>
                  <a:lnTo>
                    <a:pt x="20980" y="45326"/>
                  </a:lnTo>
                  <a:lnTo>
                    <a:pt x="32169" y="54140"/>
                  </a:lnTo>
                  <a:lnTo>
                    <a:pt x="32169" y="47002"/>
                  </a:lnTo>
                  <a:lnTo>
                    <a:pt x="24371" y="40919"/>
                  </a:lnTo>
                  <a:lnTo>
                    <a:pt x="27762" y="36512"/>
                  </a:lnTo>
                  <a:lnTo>
                    <a:pt x="39039" y="45224"/>
                  </a:lnTo>
                  <a:lnTo>
                    <a:pt x="39039" y="38163"/>
                  </a:lnTo>
                  <a:lnTo>
                    <a:pt x="31140" y="32131"/>
                  </a:lnTo>
                  <a:lnTo>
                    <a:pt x="34531" y="27724"/>
                  </a:lnTo>
                  <a:lnTo>
                    <a:pt x="45910" y="36309"/>
                  </a:lnTo>
                  <a:lnTo>
                    <a:pt x="45910" y="29286"/>
                  </a:lnTo>
                  <a:lnTo>
                    <a:pt x="37922" y="23317"/>
                  </a:lnTo>
                  <a:lnTo>
                    <a:pt x="41313" y="18910"/>
                  </a:lnTo>
                  <a:lnTo>
                    <a:pt x="52768" y="27381"/>
                  </a:lnTo>
                  <a:lnTo>
                    <a:pt x="52768" y="20408"/>
                  </a:lnTo>
                  <a:lnTo>
                    <a:pt x="44704" y="14516"/>
                  </a:lnTo>
                  <a:lnTo>
                    <a:pt x="46024" y="12788"/>
                  </a:lnTo>
                  <a:lnTo>
                    <a:pt x="47955" y="10007"/>
                  </a:lnTo>
                  <a:lnTo>
                    <a:pt x="59499" y="18351"/>
                  </a:lnTo>
                  <a:lnTo>
                    <a:pt x="59499" y="11442"/>
                  </a:lnTo>
                  <a:lnTo>
                    <a:pt x="51117" y="5448"/>
                  </a:lnTo>
                  <a:lnTo>
                    <a:pt x="52984" y="2755"/>
                  </a:lnTo>
                  <a:lnTo>
                    <a:pt x="49542" y="304"/>
                  </a:lnTo>
                  <a:lnTo>
                    <a:pt x="47675" y="2997"/>
                  </a:lnTo>
                  <a:lnTo>
                    <a:pt x="43510" y="0"/>
                  </a:lnTo>
                  <a:lnTo>
                    <a:pt x="40411" y="4546"/>
                  </a:lnTo>
                  <a:lnTo>
                    <a:pt x="44538" y="7543"/>
                  </a:lnTo>
                  <a:lnTo>
                    <a:pt x="42621" y="10312"/>
                  </a:lnTo>
                  <a:lnTo>
                    <a:pt x="41300" y="12026"/>
                  </a:lnTo>
                  <a:lnTo>
                    <a:pt x="37134" y="8966"/>
                  </a:lnTo>
                  <a:lnTo>
                    <a:pt x="33782" y="13335"/>
                  </a:lnTo>
                  <a:lnTo>
                    <a:pt x="37922" y="16408"/>
                  </a:lnTo>
                  <a:lnTo>
                    <a:pt x="34556" y="20789"/>
                  </a:lnTo>
                  <a:lnTo>
                    <a:pt x="30416" y="17691"/>
                  </a:lnTo>
                  <a:lnTo>
                    <a:pt x="27063" y="22059"/>
                  </a:lnTo>
                  <a:lnTo>
                    <a:pt x="31178" y="25184"/>
                  </a:lnTo>
                  <a:lnTo>
                    <a:pt x="27800" y="29565"/>
                  </a:lnTo>
                  <a:lnTo>
                    <a:pt x="23685" y="26416"/>
                  </a:lnTo>
                  <a:lnTo>
                    <a:pt x="20345" y="30772"/>
                  </a:lnTo>
                  <a:lnTo>
                    <a:pt x="24434" y="33947"/>
                  </a:lnTo>
                  <a:lnTo>
                    <a:pt x="21056" y="38328"/>
                  </a:lnTo>
                  <a:lnTo>
                    <a:pt x="16992" y="35153"/>
                  </a:lnTo>
                  <a:lnTo>
                    <a:pt x="13627" y="39509"/>
                  </a:lnTo>
                  <a:lnTo>
                    <a:pt x="17678" y="42722"/>
                  </a:lnTo>
                  <a:lnTo>
                    <a:pt x="14312" y="47091"/>
                  </a:lnTo>
                  <a:lnTo>
                    <a:pt x="10274" y="43865"/>
                  </a:lnTo>
                  <a:lnTo>
                    <a:pt x="6908" y="48234"/>
                  </a:lnTo>
                  <a:lnTo>
                    <a:pt x="10922" y="51485"/>
                  </a:lnTo>
                  <a:lnTo>
                    <a:pt x="9982" y="52717"/>
                  </a:lnTo>
                  <a:lnTo>
                    <a:pt x="7594" y="55892"/>
                  </a:lnTo>
                  <a:lnTo>
                    <a:pt x="3556" y="52590"/>
                  </a:lnTo>
                  <a:lnTo>
                    <a:pt x="0" y="56781"/>
                  </a:lnTo>
                  <a:lnTo>
                    <a:pt x="4076" y="60159"/>
                  </a:lnTo>
                  <a:lnTo>
                    <a:pt x="2222" y="62090"/>
                  </a:lnTo>
                  <a:lnTo>
                    <a:pt x="5473" y="64795"/>
                  </a:lnTo>
                  <a:lnTo>
                    <a:pt x="7353" y="62839"/>
                  </a:lnTo>
                  <a:lnTo>
                    <a:pt x="18338" y="71882"/>
                  </a:lnTo>
                  <a:lnTo>
                    <a:pt x="16446" y="73850"/>
                  </a:lnTo>
                  <a:lnTo>
                    <a:pt x="19697" y="76555"/>
                  </a:lnTo>
                  <a:lnTo>
                    <a:pt x="21602" y="74561"/>
                  </a:lnTo>
                  <a:lnTo>
                    <a:pt x="25984" y="78155"/>
                  </a:lnTo>
                  <a:lnTo>
                    <a:pt x="29654" y="73837"/>
                  </a:lnTo>
                  <a:lnTo>
                    <a:pt x="25196" y="70218"/>
                  </a:lnTo>
                  <a:lnTo>
                    <a:pt x="27609" y="66979"/>
                  </a:lnTo>
                  <a:lnTo>
                    <a:pt x="28587" y="65709"/>
                  </a:lnTo>
                  <a:lnTo>
                    <a:pt x="33121" y="69354"/>
                  </a:lnTo>
                  <a:lnTo>
                    <a:pt x="36588" y="64846"/>
                  </a:lnTo>
                  <a:lnTo>
                    <a:pt x="32042" y="61226"/>
                  </a:lnTo>
                  <a:lnTo>
                    <a:pt x="35483" y="56756"/>
                  </a:lnTo>
                  <a:lnTo>
                    <a:pt x="40055" y="60350"/>
                  </a:lnTo>
                  <a:lnTo>
                    <a:pt x="43522" y="55841"/>
                  </a:lnTo>
                  <a:lnTo>
                    <a:pt x="38925" y="52273"/>
                  </a:lnTo>
                  <a:lnTo>
                    <a:pt x="42367" y="47802"/>
                  </a:lnTo>
                  <a:lnTo>
                    <a:pt x="46977" y="51346"/>
                  </a:lnTo>
                  <a:lnTo>
                    <a:pt x="50444" y="46837"/>
                  </a:lnTo>
                  <a:lnTo>
                    <a:pt x="45821" y="43319"/>
                  </a:lnTo>
                  <a:lnTo>
                    <a:pt x="49263" y="38849"/>
                  </a:lnTo>
                  <a:lnTo>
                    <a:pt x="53911" y="42341"/>
                  </a:lnTo>
                  <a:lnTo>
                    <a:pt x="57378" y="37833"/>
                  </a:lnTo>
                  <a:lnTo>
                    <a:pt x="52717" y="34366"/>
                  </a:lnTo>
                  <a:lnTo>
                    <a:pt x="56159" y="29895"/>
                  </a:lnTo>
                  <a:lnTo>
                    <a:pt x="60833" y="33337"/>
                  </a:lnTo>
                  <a:lnTo>
                    <a:pt x="64300" y="28829"/>
                  </a:lnTo>
                  <a:lnTo>
                    <a:pt x="59613" y="25412"/>
                  </a:lnTo>
                  <a:lnTo>
                    <a:pt x="60960" y="23660"/>
                  </a:lnTo>
                  <a:lnTo>
                    <a:pt x="62928" y="20828"/>
                  </a:lnTo>
                  <a:lnTo>
                    <a:pt x="67691" y="24257"/>
                  </a:lnTo>
                  <a:lnTo>
                    <a:pt x="70891" y="1955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8045971" y="6632294"/>
              <a:ext cx="64135" cy="74930"/>
            </a:xfrm>
            <a:custGeom>
              <a:avLst/>
              <a:gdLst/>
              <a:ahLst/>
              <a:cxnLst/>
              <a:rect l="l" t="t" r="r" b="b"/>
              <a:pathLst>
                <a:path w="64134" h="74929">
                  <a:moveTo>
                    <a:pt x="48615" y="812"/>
                  </a:moveTo>
                  <a:lnTo>
                    <a:pt x="47472" y="0"/>
                  </a:lnTo>
                  <a:lnTo>
                    <a:pt x="40525" y="10033"/>
                  </a:lnTo>
                  <a:lnTo>
                    <a:pt x="7772" y="52565"/>
                  </a:lnTo>
                  <a:lnTo>
                    <a:pt x="3390" y="58432"/>
                  </a:lnTo>
                  <a:lnTo>
                    <a:pt x="0" y="61963"/>
                  </a:lnTo>
                  <a:lnTo>
                    <a:pt x="1092" y="62865"/>
                  </a:lnTo>
                  <a:lnTo>
                    <a:pt x="4483" y="59334"/>
                  </a:lnTo>
                  <a:lnTo>
                    <a:pt x="8877" y="53454"/>
                  </a:lnTo>
                  <a:lnTo>
                    <a:pt x="41656" y="10845"/>
                  </a:lnTo>
                  <a:lnTo>
                    <a:pt x="48615" y="812"/>
                  </a:lnTo>
                  <a:close/>
                </a:path>
                <a:path w="64134" h="74929">
                  <a:moveTo>
                    <a:pt x="63677" y="11493"/>
                  </a:moveTo>
                  <a:lnTo>
                    <a:pt x="62534" y="10680"/>
                  </a:lnTo>
                  <a:lnTo>
                    <a:pt x="55460" y="20878"/>
                  </a:lnTo>
                  <a:lnTo>
                    <a:pt x="22161" y="64173"/>
                  </a:lnTo>
                  <a:lnTo>
                    <a:pt x="17691" y="70142"/>
                  </a:lnTo>
                  <a:lnTo>
                    <a:pt x="14249" y="73736"/>
                  </a:lnTo>
                  <a:lnTo>
                    <a:pt x="15328" y="74625"/>
                  </a:lnTo>
                  <a:lnTo>
                    <a:pt x="18770" y="71018"/>
                  </a:lnTo>
                  <a:lnTo>
                    <a:pt x="23241" y="65049"/>
                  </a:lnTo>
                  <a:lnTo>
                    <a:pt x="56591" y="21717"/>
                  </a:lnTo>
                  <a:lnTo>
                    <a:pt x="63677" y="114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8089544" y="6566318"/>
              <a:ext cx="67945" cy="80010"/>
            </a:xfrm>
            <a:custGeom>
              <a:avLst/>
              <a:gdLst/>
              <a:ahLst/>
              <a:cxnLst/>
              <a:rect l="l" t="t" r="r" b="b"/>
              <a:pathLst>
                <a:path w="67945" h="80009">
                  <a:moveTo>
                    <a:pt x="67792" y="17475"/>
                  </a:moveTo>
                  <a:lnTo>
                    <a:pt x="62801" y="14490"/>
                  </a:lnTo>
                  <a:lnTo>
                    <a:pt x="64528" y="11620"/>
                  </a:lnTo>
                  <a:lnTo>
                    <a:pt x="60896" y="9448"/>
                  </a:lnTo>
                  <a:lnTo>
                    <a:pt x="59182" y="12319"/>
                  </a:lnTo>
                  <a:lnTo>
                    <a:pt x="56299" y="10591"/>
                  </a:lnTo>
                  <a:lnTo>
                    <a:pt x="56299" y="17145"/>
                  </a:lnTo>
                  <a:lnTo>
                    <a:pt x="53416" y="21983"/>
                  </a:lnTo>
                  <a:lnTo>
                    <a:pt x="50533" y="20218"/>
                  </a:lnTo>
                  <a:lnTo>
                    <a:pt x="50533" y="26822"/>
                  </a:lnTo>
                  <a:lnTo>
                    <a:pt x="48031" y="31013"/>
                  </a:lnTo>
                  <a:lnTo>
                    <a:pt x="47625" y="31661"/>
                  </a:lnTo>
                  <a:lnTo>
                    <a:pt x="44640" y="29781"/>
                  </a:lnTo>
                  <a:lnTo>
                    <a:pt x="44640" y="36449"/>
                  </a:lnTo>
                  <a:lnTo>
                    <a:pt x="44246" y="37084"/>
                  </a:lnTo>
                  <a:lnTo>
                    <a:pt x="41490" y="41109"/>
                  </a:lnTo>
                  <a:lnTo>
                    <a:pt x="38315" y="39052"/>
                  </a:lnTo>
                  <a:lnTo>
                    <a:pt x="38315" y="45770"/>
                  </a:lnTo>
                  <a:lnTo>
                    <a:pt x="35153" y="50406"/>
                  </a:lnTo>
                  <a:lnTo>
                    <a:pt x="31978" y="48310"/>
                  </a:lnTo>
                  <a:lnTo>
                    <a:pt x="31978" y="55067"/>
                  </a:lnTo>
                  <a:lnTo>
                    <a:pt x="28816" y="59715"/>
                  </a:lnTo>
                  <a:lnTo>
                    <a:pt x="25641" y="57556"/>
                  </a:lnTo>
                  <a:lnTo>
                    <a:pt x="25641" y="64363"/>
                  </a:lnTo>
                  <a:lnTo>
                    <a:pt x="22466" y="69011"/>
                  </a:lnTo>
                  <a:lnTo>
                    <a:pt x="10782" y="60858"/>
                  </a:lnTo>
                  <a:lnTo>
                    <a:pt x="13906" y="56286"/>
                  </a:lnTo>
                  <a:lnTo>
                    <a:pt x="25641" y="64363"/>
                  </a:lnTo>
                  <a:lnTo>
                    <a:pt x="25641" y="57556"/>
                  </a:lnTo>
                  <a:lnTo>
                    <a:pt x="17043" y="51701"/>
                  </a:lnTo>
                  <a:lnTo>
                    <a:pt x="20167" y="47117"/>
                  </a:lnTo>
                  <a:lnTo>
                    <a:pt x="31978" y="55067"/>
                  </a:lnTo>
                  <a:lnTo>
                    <a:pt x="31978" y="48310"/>
                  </a:lnTo>
                  <a:lnTo>
                    <a:pt x="23291" y="42532"/>
                  </a:lnTo>
                  <a:lnTo>
                    <a:pt x="26416" y="37947"/>
                  </a:lnTo>
                  <a:lnTo>
                    <a:pt x="38315" y="45770"/>
                  </a:lnTo>
                  <a:lnTo>
                    <a:pt x="38315" y="39052"/>
                  </a:lnTo>
                  <a:lnTo>
                    <a:pt x="29552" y="33362"/>
                  </a:lnTo>
                  <a:lnTo>
                    <a:pt x="32258" y="29387"/>
                  </a:lnTo>
                  <a:lnTo>
                    <a:pt x="32651" y="28752"/>
                  </a:lnTo>
                  <a:lnTo>
                    <a:pt x="44640" y="36449"/>
                  </a:lnTo>
                  <a:lnTo>
                    <a:pt x="44640" y="29781"/>
                  </a:lnTo>
                  <a:lnTo>
                    <a:pt x="35585" y="24041"/>
                  </a:lnTo>
                  <a:lnTo>
                    <a:pt x="35991" y="23393"/>
                  </a:lnTo>
                  <a:lnTo>
                    <a:pt x="38442" y="19278"/>
                  </a:lnTo>
                  <a:lnTo>
                    <a:pt x="50533" y="26822"/>
                  </a:lnTo>
                  <a:lnTo>
                    <a:pt x="50533" y="20218"/>
                  </a:lnTo>
                  <a:lnTo>
                    <a:pt x="41287" y="14516"/>
                  </a:lnTo>
                  <a:lnTo>
                    <a:pt x="44132" y="9753"/>
                  </a:lnTo>
                  <a:lnTo>
                    <a:pt x="56299" y="17145"/>
                  </a:lnTo>
                  <a:lnTo>
                    <a:pt x="56299" y="10591"/>
                  </a:lnTo>
                  <a:lnTo>
                    <a:pt x="46977" y="4991"/>
                  </a:lnTo>
                  <a:lnTo>
                    <a:pt x="48666" y="2171"/>
                  </a:lnTo>
                  <a:lnTo>
                    <a:pt x="45034" y="0"/>
                  </a:lnTo>
                  <a:lnTo>
                    <a:pt x="43357" y="2819"/>
                  </a:lnTo>
                  <a:lnTo>
                    <a:pt x="38938" y="152"/>
                  </a:lnTo>
                  <a:lnTo>
                    <a:pt x="36118" y="4864"/>
                  </a:lnTo>
                  <a:lnTo>
                    <a:pt x="40525" y="7556"/>
                  </a:lnTo>
                  <a:lnTo>
                    <a:pt x="37693" y="12293"/>
                  </a:lnTo>
                  <a:lnTo>
                    <a:pt x="33312" y="9575"/>
                  </a:lnTo>
                  <a:lnTo>
                    <a:pt x="30480" y="14287"/>
                  </a:lnTo>
                  <a:lnTo>
                    <a:pt x="34861" y="17043"/>
                  </a:lnTo>
                  <a:lnTo>
                    <a:pt x="32423" y="21132"/>
                  </a:lnTo>
                  <a:lnTo>
                    <a:pt x="32016" y="21780"/>
                  </a:lnTo>
                  <a:lnTo>
                    <a:pt x="27673" y="19011"/>
                  </a:lnTo>
                  <a:lnTo>
                    <a:pt x="24790" y="23685"/>
                  </a:lnTo>
                  <a:lnTo>
                    <a:pt x="29095" y="26466"/>
                  </a:lnTo>
                  <a:lnTo>
                    <a:pt x="28714" y="27089"/>
                  </a:lnTo>
                  <a:lnTo>
                    <a:pt x="26009" y="31064"/>
                  </a:lnTo>
                  <a:lnTo>
                    <a:pt x="21691" y="28244"/>
                  </a:lnTo>
                  <a:lnTo>
                    <a:pt x="18592" y="32791"/>
                  </a:lnTo>
                  <a:lnTo>
                    <a:pt x="22885" y="35623"/>
                  </a:lnTo>
                  <a:lnTo>
                    <a:pt x="19773" y="40195"/>
                  </a:lnTo>
                  <a:lnTo>
                    <a:pt x="15481" y="37325"/>
                  </a:lnTo>
                  <a:lnTo>
                    <a:pt x="12395" y="41871"/>
                  </a:lnTo>
                  <a:lnTo>
                    <a:pt x="16662" y="44754"/>
                  </a:lnTo>
                  <a:lnTo>
                    <a:pt x="13550" y="49314"/>
                  </a:lnTo>
                  <a:lnTo>
                    <a:pt x="9296" y="46405"/>
                  </a:lnTo>
                  <a:lnTo>
                    <a:pt x="6197" y="50952"/>
                  </a:lnTo>
                  <a:lnTo>
                    <a:pt x="10439" y="53886"/>
                  </a:lnTo>
                  <a:lnTo>
                    <a:pt x="7327" y="58445"/>
                  </a:lnTo>
                  <a:lnTo>
                    <a:pt x="3098" y="55486"/>
                  </a:lnTo>
                  <a:lnTo>
                    <a:pt x="0" y="60032"/>
                  </a:lnTo>
                  <a:lnTo>
                    <a:pt x="4203" y="63017"/>
                  </a:lnTo>
                  <a:lnTo>
                    <a:pt x="2705" y="65227"/>
                  </a:lnTo>
                  <a:lnTo>
                    <a:pt x="6146" y="67665"/>
                  </a:lnTo>
                  <a:lnTo>
                    <a:pt x="7658" y="65455"/>
                  </a:lnTo>
                  <a:lnTo>
                    <a:pt x="19291" y="73660"/>
                  </a:lnTo>
                  <a:lnTo>
                    <a:pt x="17754" y="75920"/>
                  </a:lnTo>
                  <a:lnTo>
                    <a:pt x="21209" y="78346"/>
                  </a:lnTo>
                  <a:lnTo>
                    <a:pt x="22745" y="76098"/>
                  </a:lnTo>
                  <a:lnTo>
                    <a:pt x="27495" y="79438"/>
                  </a:lnTo>
                  <a:lnTo>
                    <a:pt x="30695" y="74739"/>
                  </a:lnTo>
                  <a:lnTo>
                    <a:pt x="25933" y="71424"/>
                  </a:lnTo>
                  <a:lnTo>
                    <a:pt x="29108" y="66751"/>
                  </a:lnTo>
                  <a:lnTo>
                    <a:pt x="33909" y="70053"/>
                  </a:lnTo>
                  <a:lnTo>
                    <a:pt x="37109" y="65354"/>
                  </a:lnTo>
                  <a:lnTo>
                    <a:pt x="32296" y="62090"/>
                  </a:lnTo>
                  <a:lnTo>
                    <a:pt x="35483" y="57416"/>
                  </a:lnTo>
                  <a:lnTo>
                    <a:pt x="40309" y="60655"/>
                  </a:lnTo>
                  <a:lnTo>
                    <a:pt x="43510" y="55956"/>
                  </a:lnTo>
                  <a:lnTo>
                    <a:pt x="38671" y="52743"/>
                  </a:lnTo>
                  <a:lnTo>
                    <a:pt x="41846" y="48082"/>
                  </a:lnTo>
                  <a:lnTo>
                    <a:pt x="46710" y="51269"/>
                  </a:lnTo>
                  <a:lnTo>
                    <a:pt x="49911" y="46570"/>
                  </a:lnTo>
                  <a:lnTo>
                    <a:pt x="45034" y="43408"/>
                  </a:lnTo>
                  <a:lnTo>
                    <a:pt x="47802" y="39357"/>
                  </a:lnTo>
                  <a:lnTo>
                    <a:pt x="48196" y="38722"/>
                  </a:lnTo>
                  <a:lnTo>
                    <a:pt x="53111" y="41871"/>
                  </a:lnTo>
                  <a:lnTo>
                    <a:pt x="56108" y="37020"/>
                  </a:lnTo>
                  <a:lnTo>
                    <a:pt x="51193" y="33921"/>
                  </a:lnTo>
                  <a:lnTo>
                    <a:pt x="51600" y="33261"/>
                  </a:lnTo>
                  <a:lnTo>
                    <a:pt x="54102" y="29057"/>
                  </a:lnTo>
                  <a:lnTo>
                    <a:pt x="59029" y="32118"/>
                  </a:lnTo>
                  <a:lnTo>
                    <a:pt x="61950" y="27241"/>
                  </a:lnTo>
                  <a:lnTo>
                    <a:pt x="56997" y="24193"/>
                  </a:lnTo>
                  <a:lnTo>
                    <a:pt x="59905" y="19342"/>
                  </a:lnTo>
                  <a:lnTo>
                    <a:pt x="64871" y="22352"/>
                  </a:lnTo>
                  <a:lnTo>
                    <a:pt x="67792" y="1747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8093354" y="6567004"/>
              <a:ext cx="59690" cy="77470"/>
            </a:xfrm>
            <a:custGeom>
              <a:avLst/>
              <a:gdLst/>
              <a:ahLst/>
              <a:cxnLst/>
              <a:rect l="l" t="t" r="r" b="b"/>
              <a:pathLst>
                <a:path w="59690" h="77470">
                  <a:moveTo>
                    <a:pt x="43675" y="723"/>
                  </a:moveTo>
                  <a:lnTo>
                    <a:pt x="42468" y="0"/>
                  </a:lnTo>
                  <a:lnTo>
                    <a:pt x="29819" y="21196"/>
                  </a:lnTo>
                  <a:lnTo>
                    <a:pt x="26085" y="27165"/>
                  </a:lnTo>
                  <a:lnTo>
                    <a:pt x="0" y="65417"/>
                  </a:lnTo>
                  <a:lnTo>
                    <a:pt x="1143" y="66230"/>
                  </a:lnTo>
                  <a:lnTo>
                    <a:pt x="27266" y="27940"/>
                  </a:lnTo>
                  <a:lnTo>
                    <a:pt x="31000" y="21945"/>
                  </a:lnTo>
                  <a:lnTo>
                    <a:pt x="43675" y="723"/>
                  </a:lnTo>
                  <a:close/>
                </a:path>
                <a:path w="59690" h="77470">
                  <a:moveTo>
                    <a:pt x="59537" y="10160"/>
                  </a:moveTo>
                  <a:lnTo>
                    <a:pt x="58331" y="9436"/>
                  </a:lnTo>
                  <a:lnTo>
                    <a:pt x="45427" y="31064"/>
                  </a:lnTo>
                  <a:lnTo>
                    <a:pt x="41630" y="37147"/>
                  </a:lnTo>
                  <a:lnTo>
                    <a:pt x="15074" y="76085"/>
                  </a:lnTo>
                  <a:lnTo>
                    <a:pt x="16205" y="76911"/>
                  </a:lnTo>
                  <a:lnTo>
                    <a:pt x="42811" y="37896"/>
                  </a:lnTo>
                  <a:lnTo>
                    <a:pt x="46609" y="31800"/>
                  </a:lnTo>
                  <a:lnTo>
                    <a:pt x="53162" y="20853"/>
                  </a:lnTo>
                  <a:lnTo>
                    <a:pt x="56972" y="14427"/>
                  </a:lnTo>
                  <a:lnTo>
                    <a:pt x="59537" y="101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8131492" y="6498119"/>
              <a:ext cx="64769" cy="80645"/>
            </a:xfrm>
            <a:custGeom>
              <a:avLst/>
              <a:gdLst/>
              <a:ahLst/>
              <a:cxnLst/>
              <a:rect l="l" t="t" r="r" b="b"/>
              <a:pathLst>
                <a:path w="64770" h="80645">
                  <a:moveTo>
                    <a:pt x="64223" y="15265"/>
                  </a:moveTo>
                  <a:lnTo>
                    <a:pt x="58991" y="12750"/>
                  </a:lnTo>
                  <a:lnTo>
                    <a:pt x="60515" y="9766"/>
                  </a:lnTo>
                  <a:lnTo>
                    <a:pt x="56705" y="7950"/>
                  </a:lnTo>
                  <a:lnTo>
                    <a:pt x="55181" y="10922"/>
                  </a:lnTo>
                  <a:lnTo>
                    <a:pt x="52616" y="9690"/>
                  </a:lnTo>
                  <a:lnTo>
                    <a:pt x="52616" y="15938"/>
                  </a:lnTo>
                  <a:lnTo>
                    <a:pt x="50063" y="20955"/>
                  </a:lnTo>
                  <a:lnTo>
                    <a:pt x="47485" y="19672"/>
                  </a:lnTo>
                  <a:lnTo>
                    <a:pt x="47485" y="25984"/>
                  </a:lnTo>
                  <a:lnTo>
                    <a:pt x="44919" y="31013"/>
                  </a:lnTo>
                  <a:lnTo>
                    <a:pt x="42354" y="29692"/>
                  </a:lnTo>
                  <a:lnTo>
                    <a:pt x="42354" y="36042"/>
                  </a:lnTo>
                  <a:lnTo>
                    <a:pt x="39801" y="41046"/>
                  </a:lnTo>
                  <a:lnTo>
                    <a:pt x="37223" y="39674"/>
                  </a:lnTo>
                  <a:lnTo>
                    <a:pt x="37223" y="46075"/>
                  </a:lnTo>
                  <a:lnTo>
                    <a:pt x="35280" y="49898"/>
                  </a:lnTo>
                  <a:lnTo>
                    <a:pt x="34620" y="51066"/>
                  </a:lnTo>
                  <a:lnTo>
                    <a:pt x="31864" y="49555"/>
                  </a:lnTo>
                  <a:lnTo>
                    <a:pt x="31864" y="55981"/>
                  </a:lnTo>
                  <a:lnTo>
                    <a:pt x="31775" y="56146"/>
                  </a:lnTo>
                  <a:lnTo>
                    <a:pt x="28994" y="60833"/>
                  </a:lnTo>
                  <a:lnTo>
                    <a:pt x="26111" y="59207"/>
                  </a:lnTo>
                  <a:lnTo>
                    <a:pt x="26111" y="65659"/>
                  </a:lnTo>
                  <a:lnTo>
                    <a:pt x="23215" y="70497"/>
                  </a:lnTo>
                  <a:lnTo>
                    <a:pt x="10922" y="63334"/>
                  </a:lnTo>
                  <a:lnTo>
                    <a:pt x="13766" y="58572"/>
                  </a:lnTo>
                  <a:lnTo>
                    <a:pt x="26111" y="65659"/>
                  </a:lnTo>
                  <a:lnTo>
                    <a:pt x="26111" y="59207"/>
                  </a:lnTo>
                  <a:lnTo>
                    <a:pt x="16611" y="53809"/>
                  </a:lnTo>
                  <a:lnTo>
                    <a:pt x="19354" y="49187"/>
                  </a:lnTo>
                  <a:lnTo>
                    <a:pt x="19431" y="49034"/>
                  </a:lnTo>
                  <a:lnTo>
                    <a:pt x="31864" y="55981"/>
                  </a:lnTo>
                  <a:lnTo>
                    <a:pt x="31864" y="49555"/>
                  </a:lnTo>
                  <a:lnTo>
                    <a:pt x="22148" y="44196"/>
                  </a:lnTo>
                  <a:lnTo>
                    <a:pt x="22796" y="43040"/>
                  </a:lnTo>
                  <a:lnTo>
                    <a:pt x="24701" y="39281"/>
                  </a:lnTo>
                  <a:lnTo>
                    <a:pt x="37223" y="46075"/>
                  </a:lnTo>
                  <a:lnTo>
                    <a:pt x="37223" y="39674"/>
                  </a:lnTo>
                  <a:lnTo>
                    <a:pt x="27228" y="34340"/>
                  </a:lnTo>
                  <a:lnTo>
                    <a:pt x="29743" y="29425"/>
                  </a:lnTo>
                  <a:lnTo>
                    <a:pt x="42354" y="36042"/>
                  </a:lnTo>
                  <a:lnTo>
                    <a:pt x="42354" y="29692"/>
                  </a:lnTo>
                  <a:lnTo>
                    <a:pt x="32258" y="24485"/>
                  </a:lnTo>
                  <a:lnTo>
                    <a:pt x="34785" y="19545"/>
                  </a:lnTo>
                  <a:lnTo>
                    <a:pt x="47485" y="25984"/>
                  </a:lnTo>
                  <a:lnTo>
                    <a:pt x="47485" y="19672"/>
                  </a:lnTo>
                  <a:lnTo>
                    <a:pt x="37312" y="14605"/>
                  </a:lnTo>
                  <a:lnTo>
                    <a:pt x="39839" y="9677"/>
                  </a:lnTo>
                  <a:lnTo>
                    <a:pt x="52616" y="15938"/>
                  </a:lnTo>
                  <a:lnTo>
                    <a:pt x="52616" y="9690"/>
                  </a:lnTo>
                  <a:lnTo>
                    <a:pt x="42354" y="4737"/>
                  </a:lnTo>
                  <a:lnTo>
                    <a:pt x="43853" y="1816"/>
                  </a:lnTo>
                  <a:lnTo>
                    <a:pt x="40043" y="0"/>
                  </a:lnTo>
                  <a:lnTo>
                    <a:pt x="38557" y="2895"/>
                  </a:lnTo>
                  <a:lnTo>
                    <a:pt x="33909" y="647"/>
                  </a:lnTo>
                  <a:lnTo>
                    <a:pt x="31407" y="5524"/>
                  </a:lnTo>
                  <a:lnTo>
                    <a:pt x="36042" y="7810"/>
                  </a:lnTo>
                  <a:lnTo>
                    <a:pt x="33540" y="12712"/>
                  </a:lnTo>
                  <a:lnTo>
                    <a:pt x="28917" y="10401"/>
                  </a:lnTo>
                  <a:lnTo>
                    <a:pt x="26416" y="15278"/>
                  </a:lnTo>
                  <a:lnTo>
                    <a:pt x="31026" y="17627"/>
                  </a:lnTo>
                  <a:lnTo>
                    <a:pt x="28511" y="22542"/>
                  </a:lnTo>
                  <a:lnTo>
                    <a:pt x="23926" y="20167"/>
                  </a:lnTo>
                  <a:lnTo>
                    <a:pt x="21437" y="25044"/>
                  </a:lnTo>
                  <a:lnTo>
                    <a:pt x="25996" y="27457"/>
                  </a:lnTo>
                  <a:lnTo>
                    <a:pt x="23495" y="32359"/>
                  </a:lnTo>
                  <a:lnTo>
                    <a:pt x="18948" y="29921"/>
                  </a:lnTo>
                  <a:lnTo>
                    <a:pt x="16459" y="34798"/>
                  </a:lnTo>
                  <a:lnTo>
                    <a:pt x="20993" y="37274"/>
                  </a:lnTo>
                  <a:lnTo>
                    <a:pt x="19100" y="40995"/>
                  </a:lnTo>
                  <a:lnTo>
                    <a:pt x="18453" y="42151"/>
                  </a:lnTo>
                  <a:lnTo>
                    <a:pt x="13957" y="39662"/>
                  </a:lnTo>
                  <a:lnTo>
                    <a:pt x="11264" y="44462"/>
                  </a:lnTo>
                  <a:lnTo>
                    <a:pt x="15748" y="46977"/>
                  </a:lnTo>
                  <a:lnTo>
                    <a:pt x="15671" y="47117"/>
                  </a:lnTo>
                  <a:lnTo>
                    <a:pt x="12941" y="51727"/>
                  </a:lnTo>
                  <a:lnTo>
                    <a:pt x="8445" y="49161"/>
                  </a:lnTo>
                  <a:lnTo>
                    <a:pt x="5626" y="53873"/>
                  </a:lnTo>
                  <a:lnTo>
                    <a:pt x="10109" y="56464"/>
                  </a:lnTo>
                  <a:lnTo>
                    <a:pt x="7277" y="61201"/>
                  </a:lnTo>
                  <a:lnTo>
                    <a:pt x="2832" y="58597"/>
                  </a:lnTo>
                  <a:lnTo>
                    <a:pt x="0" y="63309"/>
                  </a:lnTo>
                  <a:lnTo>
                    <a:pt x="4445" y="65951"/>
                  </a:lnTo>
                  <a:lnTo>
                    <a:pt x="3073" y="68237"/>
                  </a:lnTo>
                  <a:lnTo>
                    <a:pt x="6705" y="70396"/>
                  </a:lnTo>
                  <a:lnTo>
                    <a:pt x="8077" y="68097"/>
                  </a:lnTo>
                  <a:lnTo>
                    <a:pt x="20332" y="75336"/>
                  </a:lnTo>
                  <a:lnTo>
                    <a:pt x="18935" y="77685"/>
                  </a:lnTo>
                  <a:lnTo>
                    <a:pt x="22567" y="79844"/>
                  </a:lnTo>
                  <a:lnTo>
                    <a:pt x="23977" y="77482"/>
                  </a:lnTo>
                  <a:lnTo>
                    <a:pt x="28968" y="80429"/>
                  </a:lnTo>
                  <a:lnTo>
                    <a:pt x="31889" y="75552"/>
                  </a:lnTo>
                  <a:lnTo>
                    <a:pt x="26873" y="72631"/>
                  </a:lnTo>
                  <a:lnTo>
                    <a:pt x="29768" y="67767"/>
                  </a:lnTo>
                  <a:lnTo>
                    <a:pt x="34798" y="70650"/>
                  </a:lnTo>
                  <a:lnTo>
                    <a:pt x="37719" y="65773"/>
                  </a:lnTo>
                  <a:lnTo>
                    <a:pt x="32664" y="62915"/>
                  </a:lnTo>
                  <a:lnTo>
                    <a:pt x="35458" y="58204"/>
                  </a:lnTo>
                  <a:lnTo>
                    <a:pt x="35547" y="58039"/>
                  </a:lnTo>
                  <a:lnTo>
                    <a:pt x="40640" y="60883"/>
                  </a:lnTo>
                  <a:lnTo>
                    <a:pt x="43434" y="55918"/>
                  </a:lnTo>
                  <a:lnTo>
                    <a:pt x="38315" y="53098"/>
                  </a:lnTo>
                  <a:lnTo>
                    <a:pt x="38976" y="51917"/>
                  </a:lnTo>
                  <a:lnTo>
                    <a:pt x="40932" y="48082"/>
                  </a:lnTo>
                  <a:lnTo>
                    <a:pt x="46037" y="50850"/>
                  </a:lnTo>
                  <a:lnTo>
                    <a:pt x="48641" y="45758"/>
                  </a:lnTo>
                  <a:lnTo>
                    <a:pt x="43510" y="43027"/>
                  </a:lnTo>
                  <a:lnTo>
                    <a:pt x="46088" y="37998"/>
                  </a:lnTo>
                  <a:lnTo>
                    <a:pt x="51231" y="40690"/>
                  </a:lnTo>
                  <a:lnTo>
                    <a:pt x="53835" y="35598"/>
                  </a:lnTo>
                  <a:lnTo>
                    <a:pt x="48666" y="32943"/>
                  </a:lnTo>
                  <a:lnTo>
                    <a:pt x="51244" y="27889"/>
                  </a:lnTo>
                  <a:lnTo>
                    <a:pt x="56438" y="30518"/>
                  </a:lnTo>
                  <a:lnTo>
                    <a:pt x="59029" y="25425"/>
                  </a:lnTo>
                  <a:lnTo>
                    <a:pt x="53835" y="22847"/>
                  </a:lnTo>
                  <a:lnTo>
                    <a:pt x="56400" y="17805"/>
                  </a:lnTo>
                  <a:lnTo>
                    <a:pt x="61633" y="20358"/>
                  </a:lnTo>
                  <a:lnTo>
                    <a:pt x="64223" y="1526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3" name="object 113"/>
            <p:cNvSpPr/>
            <p:nvPr/>
          </p:nvSpPr>
          <p:spPr>
            <a:xfrm>
              <a:off x="8135747" y="6498665"/>
              <a:ext cx="55244" cy="78740"/>
            </a:xfrm>
            <a:custGeom>
              <a:avLst/>
              <a:gdLst/>
              <a:ahLst/>
              <a:cxnLst/>
              <a:rect l="l" t="t" r="r" b="b"/>
              <a:pathLst>
                <a:path w="55245" h="78740">
                  <a:moveTo>
                    <a:pt x="38354" y="609"/>
                  </a:moveTo>
                  <a:lnTo>
                    <a:pt x="37084" y="0"/>
                  </a:lnTo>
                  <a:lnTo>
                    <a:pt x="19354" y="34671"/>
                  </a:lnTo>
                  <a:lnTo>
                    <a:pt x="16065" y="41148"/>
                  </a:lnTo>
                  <a:lnTo>
                    <a:pt x="12623" y="47282"/>
                  </a:lnTo>
                  <a:lnTo>
                    <a:pt x="9283" y="52946"/>
                  </a:lnTo>
                  <a:lnTo>
                    <a:pt x="2489" y="64274"/>
                  </a:lnTo>
                  <a:lnTo>
                    <a:pt x="0" y="68465"/>
                  </a:lnTo>
                  <a:lnTo>
                    <a:pt x="1206" y="69189"/>
                  </a:lnTo>
                  <a:lnTo>
                    <a:pt x="7454" y="58699"/>
                  </a:lnTo>
                  <a:lnTo>
                    <a:pt x="10490" y="53644"/>
                  </a:lnTo>
                  <a:lnTo>
                    <a:pt x="13855" y="47980"/>
                  </a:lnTo>
                  <a:lnTo>
                    <a:pt x="17297" y="41833"/>
                  </a:lnTo>
                  <a:lnTo>
                    <a:pt x="20599" y="35344"/>
                  </a:lnTo>
                  <a:lnTo>
                    <a:pt x="38354" y="609"/>
                  </a:lnTo>
                  <a:close/>
                </a:path>
                <a:path w="55245" h="78740">
                  <a:moveTo>
                    <a:pt x="55016" y="8559"/>
                  </a:moveTo>
                  <a:lnTo>
                    <a:pt x="53746" y="7962"/>
                  </a:lnTo>
                  <a:lnTo>
                    <a:pt x="35623" y="43421"/>
                  </a:lnTo>
                  <a:lnTo>
                    <a:pt x="32258" y="50038"/>
                  </a:lnTo>
                  <a:lnTo>
                    <a:pt x="28752" y="56299"/>
                  </a:lnTo>
                  <a:lnTo>
                    <a:pt x="25323" y="62077"/>
                  </a:lnTo>
                  <a:lnTo>
                    <a:pt x="15862" y="77914"/>
                  </a:lnTo>
                  <a:lnTo>
                    <a:pt x="17068" y="78613"/>
                  </a:lnTo>
                  <a:lnTo>
                    <a:pt x="26543" y="62776"/>
                  </a:lnTo>
                  <a:lnTo>
                    <a:pt x="29959" y="56984"/>
                  </a:lnTo>
                  <a:lnTo>
                    <a:pt x="33489" y="50711"/>
                  </a:lnTo>
                  <a:lnTo>
                    <a:pt x="55016" y="85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8168068" y="6426542"/>
              <a:ext cx="59055" cy="81915"/>
            </a:xfrm>
            <a:custGeom>
              <a:avLst/>
              <a:gdLst/>
              <a:ahLst/>
              <a:cxnLst/>
              <a:rect l="l" t="t" r="r" b="b"/>
              <a:pathLst>
                <a:path w="59054" h="81915">
                  <a:moveTo>
                    <a:pt x="58496" y="12407"/>
                  </a:moveTo>
                  <a:lnTo>
                    <a:pt x="53047" y="10528"/>
                  </a:lnTo>
                  <a:lnTo>
                    <a:pt x="54063" y="7315"/>
                  </a:lnTo>
                  <a:lnTo>
                    <a:pt x="50076" y="5943"/>
                  </a:lnTo>
                  <a:lnTo>
                    <a:pt x="49085" y="9156"/>
                  </a:lnTo>
                  <a:lnTo>
                    <a:pt x="47434" y="8585"/>
                  </a:lnTo>
                  <a:lnTo>
                    <a:pt x="47434" y="14579"/>
                  </a:lnTo>
                  <a:lnTo>
                    <a:pt x="46609" y="17284"/>
                  </a:lnTo>
                  <a:lnTo>
                    <a:pt x="45694" y="19964"/>
                  </a:lnTo>
                  <a:lnTo>
                    <a:pt x="43840" y="19291"/>
                  </a:lnTo>
                  <a:lnTo>
                    <a:pt x="43840" y="25311"/>
                  </a:lnTo>
                  <a:lnTo>
                    <a:pt x="41668" y="30518"/>
                  </a:lnTo>
                  <a:lnTo>
                    <a:pt x="39382" y="29641"/>
                  </a:lnTo>
                  <a:lnTo>
                    <a:pt x="39382" y="35712"/>
                  </a:lnTo>
                  <a:lnTo>
                    <a:pt x="37045" y="40843"/>
                  </a:lnTo>
                  <a:lnTo>
                    <a:pt x="34785" y="39928"/>
                  </a:lnTo>
                  <a:lnTo>
                    <a:pt x="34785" y="46024"/>
                  </a:lnTo>
                  <a:lnTo>
                    <a:pt x="32588" y="51231"/>
                  </a:lnTo>
                  <a:lnTo>
                    <a:pt x="30391" y="50304"/>
                  </a:lnTo>
                  <a:lnTo>
                    <a:pt x="30391" y="56438"/>
                  </a:lnTo>
                  <a:lnTo>
                    <a:pt x="28194" y="61645"/>
                  </a:lnTo>
                  <a:lnTo>
                    <a:pt x="26009" y="60680"/>
                  </a:lnTo>
                  <a:lnTo>
                    <a:pt x="26009" y="66840"/>
                  </a:lnTo>
                  <a:lnTo>
                    <a:pt x="25387" y="68313"/>
                  </a:lnTo>
                  <a:lnTo>
                    <a:pt x="23901" y="72097"/>
                  </a:lnTo>
                  <a:lnTo>
                    <a:pt x="10985" y="66103"/>
                  </a:lnTo>
                  <a:lnTo>
                    <a:pt x="12446" y="62407"/>
                  </a:lnTo>
                  <a:lnTo>
                    <a:pt x="13055" y="60960"/>
                  </a:lnTo>
                  <a:lnTo>
                    <a:pt x="26009" y="66840"/>
                  </a:lnTo>
                  <a:lnTo>
                    <a:pt x="26009" y="60680"/>
                  </a:lnTo>
                  <a:lnTo>
                    <a:pt x="15201" y="55867"/>
                  </a:lnTo>
                  <a:lnTo>
                    <a:pt x="17348" y="50749"/>
                  </a:lnTo>
                  <a:lnTo>
                    <a:pt x="30391" y="56438"/>
                  </a:lnTo>
                  <a:lnTo>
                    <a:pt x="30391" y="50304"/>
                  </a:lnTo>
                  <a:lnTo>
                    <a:pt x="19494" y="45656"/>
                  </a:lnTo>
                  <a:lnTo>
                    <a:pt x="21640" y="40551"/>
                  </a:lnTo>
                  <a:lnTo>
                    <a:pt x="34785" y="46024"/>
                  </a:lnTo>
                  <a:lnTo>
                    <a:pt x="34785" y="39928"/>
                  </a:lnTo>
                  <a:lnTo>
                    <a:pt x="23799" y="35445"/>
                  </a:lnTo>
                  <a:lnTo>
                    <a:pt x="25958" y="30365"/>
                  </a:lnTo>
                  <a:lnTo>
                    <a:pt x="39382" y="35712"/>
                  </a:lnTo>
                  <a:lnTo>
                    <a:pt x="39382" y="29641"/>
                  </a:lnTo>
                  <a:lnTo>
                    <a:pt x="28117" y="25273"/>
                  </a:lnTo>
                  <a:lnTo>
                    <a:pt x="28422" y="24561"/>
                  </a:lnTo>
                  <a:lnTo>
                    <a:pt x="30073" y="20104"/>
                  </a:lnTo>
                  <a:lnTo>
                    <a:pt x="43840" y="25311"/>
                  </a:lnTo>
                  <a:lnTo>
                    <a:pt x="43840" y="19291"/>
                  </a:lnTo>
                  <a:lnTo>
                    <a:pt x="32004" y="14922"/>
                  </a:lnTo>
                  <a:lnTo>
                    <a:pt x="32766" y="12903"/>
                  </a:lnTo>
                  <a:lnTo>
                    <a:pt x="33832" y="9715"/>
                  </a:lnTo>
                  <a:lnTo>
                    <a:pt x="47434" y="14579"/>
                  </a:lnTo>
                  <a:lnTo>
                    <a:pt x="47434" y="8585"/>
                  </a:lnTo>
                  <a:lnTo>
                    <a:pt x="35598" y="4483"/>
                  </a:lnTo>
                  <a:lnTo>
                    <a:pt x="36576" y="1371"/>
                  </a:lnTo>
                  <a:lnTo>
                    <a:pt x="32575" y="0"/>
                  </a:lnTo>
                  <a:lnTo>
                    <a:pt x="31623" y="3111"/>
                  </a:lnTo>
                  <a:lnTo>
                    <a:pt x="26695" y="1384"/>
                  </a:lnTo>
                  <a:lnTo>
                    <a:pt x="25019" y="6553"/>
                  </a:lnTo>
                  <a:lnTo>
                    <a:pt x="30035" y="8356"/>
                  </a:lnTo>
                  <a:lnTo>
                    <a:pt x="29248" y="10972"/>
                  </a:lnTo>
                  <a:lnTo>
                    <a:pt x="28359" y="13576"/>
                  </a:lnTo>
                  <a:lnTo>
                    <a:pt x="23355" y="11722"/>
                  </a:lnTo>
                  <a:lnTo>
                    <a:pt x="21577" y="16852"/>
                  </a:lnTo>
                  <a:lnTo>
                    <a:pt x="26555" y="18770"/>
                  </a:lnTo>
                  <a:lnTo>
                    <a:pt x="24447" y="23837"/>
                  </a:lnTo>
                  <a:lnTo>
                    <a:pt x="19354" y="21856"/>
                  </a:lnTo>
                  <a:lnTo>
                    <a:pt x="17233" y="26885"/>
                  </a:lnTo>
                  <a:lnTo>
                    <a:pt x="22212" y="28879"/>
                  </a:lnTo>
                  <a:lnTo>
                    <a:pt x="19939" y="33883"/>
                  </a:lnTo>
                  <a:lnTo>
                    <a:pt x="15113" y="31902"/>
                  </a:lnTo>
                  <a:lnTo>
                    <a:pt x="12992" y="36944"/>
                  </a:lnTo>
                  <a:lnTo>
                    <a:pt x="17741" y="38925"/>
                  </a:lnTo>
                  <a:lnTo>
                    <a:pt x="15595" y="44005"/>
                  </a:lnTo>
                  <a:lnTo>
                    <a:pt x="10858" y="41973"/>
                  </a:lnTo>
                  <a:lnTo>
                    <a:pt x="8737" y="46990"/>
                  </a:lnTo>
                  <a:lnTo>
                    <a:pt x="13474" y="49060"/>
                  </a:lnTo>
                  <a:lnTo>
                    <a:pt x="11328" y="54140"/>
                  </a:lnTo>
                  <a:lnTo>
                    <a:pt x="6616" y="52031"/>
                  </a:lnTo>
                  <a:lnTo>
                    <a:pt x="4495" y="57061"/>
                  </a:lnTo>
                  <a:lnTo>
                    <a:pt x="9194" y="59207"/>
                  </a:lnTo>
                  <a:lnTo>
                    <a:pt x="8597" y="60642"/>
                  </a:lnTo>
                  <a:lnTo>
                    <a:pt x="7162" y="64325"/>
                  </a:lnTo>
                  <a:lnTo>
                    <a:pt x="2476" y="62141"/>
                  </a:lnTo>
                  <a:lnTo>
                    <a:pt x="0" y="67017"/>
                  </a:lnTo>
                  <a:lnTo>
                    <a:pt x="4813" y="69303"/>
                  </a:lnTo>
                  <a:lnTo>
                    <a:pt x="3441" y="71602"/>
                  </a:lnTo>
                  <a:lnTo>
                    <a:pt x="7264" y="73418"/>
                  </a:lnTo>
                  <a:lnTo>
                    <a:pt x="8636" y="71107"/>
                  </a:lnTo>
                  <a:lnTo>
                    <a:pt x="21513" y="77190"/>
                  </a:lnTo>
                  <a:lnTo>
                    <a:pt x="20129" y="79552"/>
                  </a:lnTo>
                  <a:lnTo>
                    <a:pt x="23926" y="81356"/>
                  </a:lnTo>
                  <a:lnTo>
                    <a:pt x="25336" y="78994"/>
                  </a:lnTo>
                  <a:lnTo>
                    <a:pt x="30429" y="81394"/>
                  </a:lnTo>
                  <a:lnTo>
                    <a:pt x="33020" y="76314"/>
                  </a:lnTo>
                  <a:lnTo>
                    <a:pt x="27749" y="73875"/>
                  </a:lnTo>
                  <a:lnTo>
                    <a:pt x="29235" y="70078"/>
                  </a:lnTo>
                  <a:lnTo>
                    <a:pt x="29857" y="68592"/>
                  </a:lnTo>
                  <a:lnTo>
                    <a:pt x="35128" y="70980"/>
                  </a:lnTo>
                  <a:lnTo>
                    <a:pt x="37363" y="65709"/>
                  </a:lnTo>
                  <a:lnTo>
                    <a:pt x="32067" y="63360"/>
                  </a:lnTo>
                  <a:lnTo>
                    <a:pt x="34264" y="58127"/>
                  </a:lnTo>
                  <a:lnTo>
                    <a:pt x="39585" y="60439"/>
                  </a:lnTo>
                  <a:lnTo>
                    <a:pt x="41821" y="55143"/>
                  </a:lnTo>
                  <a:lnTo>
                    <a:pt x="36487" y="52882"/>
                  </a:lnTo>
                  <a:lnTo>
                    <a:pt x="38684" y="47637"/>
                  </a:lnTo>
                  <a:lnTo>
                    <a:pt x="44043" y="49860"/>
                  </a:lnTo>
                  <a:lnTo>
                    <a:pt x="46278" y="44589"/>
                  </a:lnTo>
                  <a:lnTo>
                    <a:pt x="40906" y="42405"/>
                  </a:lnTo>
                  <a:lnTo>
                    <a:pt x="43116" y="37185"/>
                  </a:lnTo>
                  <a:lnTo>
                    <a:pt x="48488" y="39319"/>
                  </a:lnTo>
                  <a:lnTo>
                    <a:pt x="50723" y="34023"/>
                  </a:lnTo>
                  <a:lnTo>
                    <a:pt x="45339" y="31940"/>
                  </a:lnTo>
                  <a:lnTo>
                    <a:pt x="45643" y="31229"/>
                  </a:lnTo>
                  <a:lnTo>
                    <a:pt x="47345" y="26644"/>
                  </a:lnTo>
                  <a:lnTo>
                    <a:pt x="53047" y="28790"/>
                  </a:lnTo>
                  <a:lnTo>
                    <a:pt x="54927" y="23355"/>
                  </a:lnTo>
                  <a:lnTo>
                    <a:pt x="49339" y="21297"/>
                  </a:lnTo>
                  <a:lnTo>
                    <a:pt x="50114" y="19215"/>
                  </a:lnTo>
                  <a:lnTo>
                    <a:pt x="51219" y="15938"/>
                  </a:lnTo>
                  <a:lnTo>
                    <a:pt x="56705" y="17894"/>
                  </a:lnTo>
                  <a:lnTo>
                    <a:pt x="58496" y="12407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8172755" y="6426948"/>
              <a:ext cx="48260" cy="80645"/>
            </a:xfrm>
            <a:custGeom>
              <a:avLst/>
              <a:gdLst/>
              <a:ahLst/>
              <a:cxnLst/>
              <a:rect l="l" t="t" r="r" b="b"/>
              <a:pathLst>
                <a:path w="48259" h="80645">
                  <a:moveTo>
                    <a:pt x="30568" y="457"/>
                  </a:moveTo>
                  <a:lnTo>
                    <a:pt x="29235" y="0"/>
                  </a:lnTo>
                  <a:lnTo>
                    <a:pt x="25895" y="11010"/>
                  </a:lnTo>
                  <a:lnTo>
                    <a:pt x="23355" y="18453"/>
                  </a:lnTo>
                  <a:lnTo>
                    <a:pt x="20320" y="25742"/>
                  </a:lnTo>
                  <a:lnTo>
                    <a:pt x="15532" y="36258"/>
                  </a:lnTo>
                  <a:lnTo>
                    <a:pt x="5168" y="60871"/>
                  </a:lnTo>
                  <a:lnTo>
                    <a:pt x="2514" y="67652"/>
                  </a:lnTo>
                  <a:lnTo>
                    <a:pt x="0" y="71869"/>
                  </a:lnTo>
                  <a:lnTo>
                    <a:pt x="1270" y="72466"/>
                  </a:lnTo>
                  <a:lnTo>
                    <a:pt x="3784" y="68249"/>
                  </a:lnTo>
                  <a:lnTo>
                    <a:pt x="6451" y="61455"/>
                  </a:lnTo>
                  <a:lnTo>
                    <a:pt x="16827" y="36791"/>
                  </a:lnTo>
                  <a:lnTo>
                    <a:pt x="22415" y="23647"/>
                  </a:lnTo>
                  <a:lnTo>
                    <a:pt x="26758" y="11976"/>
                  </a:lnTo>
                  <a:lnTo>
                    <a:pt x="29565" y="3644"/>
                  </a:lnTo>
                  <a:lnTo>
                    <a:pt x="30568" y="457"/>
                  </a:lnTo>
                  <a:close/>
                </a:path>
                <a:path w="48259" h="80645">
                  <a:moveTo>
                    <a:pt x="48056" y="6400"/>
                  </a:moveTo>
                  <a:lnTo>
                    <a:pt x="46736" y="5943"/>
                  </a:lnTo>
                  <a:lnTo>
                    <a:pt x="43256" y="17322"/>
                  </a:lnTo>
                  <a:lnTo>
                    <a:pt x="40627" y="25006"/>
                  </a:lnTo>
                  <a:lnTo>
                    <a:pt x="37528" y="32486"/>
                  </a:lnTo>
                  <a:lnTo>
                    <a:pt x="32626" y="43268"/>
                  </a:lnTo>
                  <a:lnTo>
                    <a:pt x="21971" y="68541"/>
                  </a:lnTo>
                  <a:lnTo>
                    <a:pt x="19227" y="75514"/>
                  </a:lnTo>
                  <a:lnTo>
                    <a:pt x="16687" y="79806"/>
                  </a:lnTo>
                  <a:lnTo>
                    <a:pt x="17945" y="80416"/>
                  </a:lnTo>
                  <a:lnTo>
                    <a:pt x="20497" y="76111"/>
                  </a:lnTo>
                  <a:lnTo>
                    <a:pt x="23253" y="69126"/>
                  </a:lnTo>
                  <a:lnTo>
                    <a:pt x="33921" y="43802"/>
                  </a:lnTo>
                  <a:lnTo>
                    <a:pt x="39649" y="30302"/>
                  </a:lnTo>
                  <a:lnTo>
                    <a:pt x="44119" y="18288"/>
                  </a:lnTo>
                  <a:lnTo>
                    <a:pt x="47015" y="9690"/>
                  </a:lnTo>
                  <a:lnTo>
                    <a:pt x="48056" y="6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8196567" y="6352323"/>
              <a:ext cx="51435" cy="81915"/>
            </a:xfrm>
            <a:custGeom>
              <a:avLst/>
              <a:gdLst/>
              <a:ahLst/>
              <a:cxnLst/>
              <a:rect l="l" t="t" r="r" b="b"/>
              <a:pathLst>
                <a:path w="51434" h="81914">
                  <a:moveTo>
                    <a:pt x="51092" y="8166"/>
                  </a:moveTo>
                  <a:lnTo>
                    <a:pt x="45364" y="7150"/>
                  </a:lnTo>
                  <a:lnTo>
                    <a:pt x="46088" y="3848"/>
                  </a:lnTo>
                  <a:lnTo>
                    <a:pt x="41922" y="3136"/>
                  </a:lnTo>
                  <a:lnTo>
                    <a:pt x="41211" y="6400"/>
                  </a:lnTo>
                  <a:lnTo>
                    <a:pt x="39992" y="6184"/>
                  </a:lnTo>
                  <a:lnTo>
                    <a:pt x="39992" y="11950"/>
                  </a:lnTo>
                  <a:lnTo>
                    <a:pt x="38785" y="17500"/>
                  </a:lnTo>
                  <a:lnTo>
                    <a:pt x="37579" y="17259"/>
                  </a:lnTo>
                  <a:lnTo>
                    <a:pt x="37579" y="23050"/>
                  </a:lnTo>
                  <a:lnTo>
                    <a:pt x="36372" y="28600"/>
                  </a:lnTo>
                  <a:lnTo>
                    <a:pt x="35153" y="28321"/>
                  </a:lnTo>
                  <a:lnTo>
                    <a:pt x="35153" y="34150"/>
                  </a:lnTo>
                  <a:lnTo>
                    <a:pt x="33947" y="39700"/>
                  </a:lnTo>
                  <a:lnTo>
                    <a:pt x="32613" y="39370"/>
                  </a:lnTo>
                  <a:lnTo>
                    <a:pt x="32613" y="45212"/>
                  </a:lnTo>
                  <a:lnTo>
                    <a:pt x="31521" y="49377"/>
                  </a:lnTo>
                  <a:lnTo>
                    <a:pt x="31115" y="50660"/>
                  </a:lnTo>
                  <a:lnTo>
                    <a:pt x="29413" y="50190"/>
                  </a:lnTo>
                  <a:lnTo>
                    <a:pt x="29413" y="56070"/>
                  </a:lnTo>
                  <a:lnTo>
                    <a:pt x="29362" y="56248"/>
                  </a:lnTo>
                  <a:lnTo>
                    <a:pt x="27609" y="61429"/>
                  </a:lnTo>
                  <a:lnTo>
                    <a:pt x="25857" y="60909"/>
                  </a:lnTo>
                  <a:lnTo>
                    <a:pt x="25857" y="66814"/>
                  </a:lnTo>
                  <a:lnTo>
                    <a:pt x="24117" y="72212"/>
                  </a:lnTo>
                  <a:lnTo>
                    <a:pt x="10591" y="67830"/>
                  </a:lnTo>
                  <a:lnTo>
                    <a:pt x="11823" y="64058"/>
                  </a:lnTo>
                  <a:lnTo>
                    <a:pt x="12293" y="62572"/>
                  </a:lnTo>
                  <a:lnTo>
                    <a:pt x="25857" y="66814"/>
                  </a:lnTo>
                  <a:lnTo>
                    <a:pt x="25857" y="60909"/>
                  </a:lnTo>
                  <a:lnTo>
                    <a:pt x="13982" y="57315"/>
                  </a:lnTo>
                  <a:lnTo>
                    <a:pt x="15697" y="52247"/>
                  </a:lnTo>
                  <a:lnTo>
                    <a:pt x="15748" y="52082"/>
                  </a:lnTo>
                  <a:lnTo>
                    <a:pt x="29413" y="56070"/>
                  </a:lnTo>
                  <a:lnTo>
                    <a:pt x="29413" y="50190"/>
                  </a:lnTo>
                  <a:lnTo>
                    <a:pt x="17411" y="46812"/>
                  </a:lnTo>
                  <a:lnTo>
                    <a:pt x="17805" y="45567"/>
                  </a:lnTo>
                  <a:lnTo>
                    <a:pt x="18859" y="41516"/>
                  </a:lnTo>
                  <a:lnTo>
                    <a:pt x="32613" y="45212"/>
                  </a:lnTo>
                  <a:lnTo>
                    <a:pt x="32613" y="39370"/>
                  </a:lnTo>
                  <a:lnTo>
                    <a:pt x="20154" y="36169"/>
                  </a:lnTo>
                  <a:lnTo>
                    <a:pt x="21323" y="30784"/>
                  </a:lnTo>
                  <a:lnTo>
                    <a:pt x="35153" y="34150"/>
                  </a:lnTo>
                  <a:lnTo>
                    <a:pt x="35153" y="28321"/>
                  </a:lnTo>
                  <a:lnTo>
                    <a:pt x="22504" y="25412"/>
                  </a:lnTo>
                  <a:lnTo>
                    <a:pt x="23672" y="20027"/>
                  </a:lnTo>
                  <a:lnTo>
                    <a:pt x="37579" y="23050"/>
                  </a:lnTo>
                  <a:lnTo>
                    <a:pt x="37579" y="17259"/>
                  </a:lnTo>
                  <a:lnTo>
                    <a:pt x="24853" y="14643"/>
                  </a:lnTo>
                  <a:lnTo>
                    <a:pt x="26022" y="9271"/>
                  </a:lnTo>
                  <a:lnTo>
                    <a:pt x="39992" y="11950"/>
                  </a:lnTo>
                  <a:lnTo>
                    <a:pt x="39992" y="6184"/>
                  </a:lnTo>
                  <a:lnTo>
                    <a:pt x="27190" y="3898"/>
                  </a:lnTo>
                  <a:lnTo>
                    <a:pt x="27889" y="723"/>
                  </a:lnTo>
                  <a:lnTo>
                    <a:pt x="23723" y="0"/>
                  </a:lnTo>
                  <a:lnTo>
                    <a:pt x="23025" y="3149"/>
                  </a:lnTo>
                  <a:lnTo>
                    <a:pt x="17957" y="2235"/>
                  </a:lnTo>
                  <a:lnTo>
                    <a:pt x="16814" y="7493"/>
                  </a:lnTo>
                  <a:lnTo>
                    <a:pt x="21869" y="8470"/>
                  </a:lnTo>
                  <a:lnTo>
                    <a:pt x="20713" y="13792"/>
                  </a:lnTo>
                  <a:lnTo>
                    <a:pt x="15659" y="12750"/>
                  </a:lnTo>
                  <a:lnTo>
                    <a:pt x="14516" y="18021"/>
                  </a:lnTo>
                  <a:lnTo>
                    <a:pt x="19545" y="19126"/>
                  </a:lnTo>
                  <a:lnTo>
                    <a:pt x="18376" y="24460"/>
                  </a:lnTo>
                  <a:lnTo>
                    <a:pt x="13347" y="23291"/>
                  </a:lnTo>
                  <a:lnTo>
                    <a:pt x="12217" y="28549"/>
                  </a:lnTo>
                  <a:lnTo>
                    <a:pt x="17221" y="29781"/>
                  </a:lnTo>
                  <a:lnTo>
                    <a:pt x="16052" y="35115"/>
                  </a:lnTo>
                  <a:lnTo>
                    <a:pt x="11061" y="33820"/>
                  </a:lnTo>
                  <a:lnTo>
                    <a:pt x="9918" y="39090"/>
                  </a:lnTo>
                  <a:lnTo>
                    <a:pt x="14770" y="40411"/>
                  </a:lnTo>
                  <a:lnTo>
                    <a:pt x="13728" y="44424"/>
                  </a:lnTo>
                  <a:lnTo>
                    <a:pt x="13335" y="45669"/>
                  </a:lnTo>
                  <a:lnTo>
                    <a:pt x="8394" y="44272"/>
                  </a:lnTo>
                  <a:lnTo>
                    <a:pt x="6705" y="49441"/>
                  </a:lnTo>
                  <a:lnTo>
                    <a:pt x="11696" y="50901"/>
                  </a:lnTo>
                  <a:lnTo>
                    <a:pt x="11645" y="51066"/>
                  </a:lnTo>
                  <a:lnTo>
                    <a:pt x="9944" y="56095"/>
                  </a:lnTo>
                  <a:lnTo>
                    <a:pt x="5029" y="54597"/>
                  </a:lnTo>
                  <a:lnTo>
                    <a:pt x="3352" y="59753"/>
                  </a:lnTo>
                  <a:lnTo>
                    <a:pt x="8255" y="61302"/>
                  </a:lnTo>
                  <a:lnTo>
                    <a:pt x="6565" y="66535"/>
                  </a:lnTo>
                  <a:lnTo>
                    <a:pt x="1676" y="64935"/>
                  </a:lnTo>
                  <a:lnTo>
                    <a:pt x="0" y="70091"/>
                  </a:lnTo>
                  <a:lnTo>
                    <a:pt x="4889" y="71742"/>
                  </a:lnTo>
                  <a:lnTo>
                    <a:pt x="4064" y="74256"/>
                  </a:lnTo>
                  <a:lnTo>
                    <a:pt x="8077" y="75615"/>
                  </a:lnTo>
                  <a:lnTo>
                    <a:pt x="8890" y="73075"/>
                  </a:lnTo>
                  <a:lnTo>
                    <a:pt x="22390" y="77597"/>
                  </a:lnTo>
                  <a:lnTo>
                    <a:pt x="21551" y="80200"/>
                  </a:lnTo>
                  <a:lnTo>
                    <a:pt x="25552" y="81559"/>
                  </a:lnTo>
                  <a:lnTo>
                    <a:pt x="26403" y="78943"/>
                  </a:lnTo>
                  <a:lnTo>
                    <a:pt x="31915" y="80784"/>
                  </a:lnTo>
                  <a:lnTo>
                    <a:pt x="33693" y="75298"/>
                  </a:lnTo>
                  <a:lnTo>
                    <a:pt x="28155" y="73520"/>
                  </a:lnTo>
                  <a:lnTo>
                    <a:pt x="29425" y="69634"/>
                  </a:lnTo>
                  <a:lnTo>
                    <a:pt x="29908" y="68084"/>
                  </a:lnTo>
                  <a:lnTo>
                    <a:pt x="35471" y="69824"/>
                  </a:lnTo>
                  <a:lnTo>
                    <a:pt x="37249" y="64338"/>
                  </a:lnTo>
                  <a:lnTo>
                    <a:pt x="31661" y="62661"/>
                  </a:lnTo>
                  <a:lnTo>
                    <a:pt x="33426" y="57429"/>
                  </a:lnTo>
                  <a:lnTo>
                    <a:pt x="33477" y="57251"/>
                  </a:lnTo>
                  <a:lnTo>
                    <a:pt x="39014" y="58864"/>
                  </a:lnTo>
                  <a:lnTo>
                    <a:pt x="40792" y="53378"/>
                  </a:lnTo>
                  <a:lnTo>
                    <a:pt x="35179" y="51816"/>
                  </a:lnTo>
                  <a:lnTo>
                    <a:pt x="35598" y="50507"/>
                  </a:lnTo>
                  <a:lnTo>
                    <a:pt x="36690" y="46316"/>
                  </a:lnTo>
                  <a:lnTo>
                    <a:pt x="42418" y="47853"/>
                  </a:lnTo>
                  <a:lnTo>
                    <a:pt x="43662" y="42189"/>
                  </a:lnTo>
                  <a:lnTo>
                    <a:pt x="38036" y="40754"/>
                  </a:lnTo>
                  <a:lnTo>
                    <a:pt x="39268" y="35140"/>
                  </a:lnTo>
                  <a:lnTo>
                    <a:pt x="44907" y="36512"/>
                  </a:lnTo>
                  <a:lnTo>
                    <a:pt x="46151" y="30848"/>
                  </a:lnTo>
                  <a:lnTo>
                    <a:pt x="40487" y="29552"/>
                  </a:lnTo>
                  <a:lnTo>
                    <a:pt x="41706" y="23939"/>
                  </a:lnTo>
                  <a:lnTo>
                    <a:pt x="47383" y="25171"/>
                  </a:lnTo>
                  <a:lnTo>
                    <a:pt x="48628" y="19507"/>
                  </a:lnTo>
                  <a:lnTo>
                    <a:pt x="42926" y="18351"/>
                  </a:lnTo>
                  <a:lnTo>
                    <a:pt x="44145" y="12738"/>
                  </a:lnTo>
                  <a:lnTo>
                    <a:pt x="49872" y="13830"/>
                  </a:lnTo>
                  <a:lnTo>
                    <a:pt x="51092" y="816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8201952" y="6352513"/>
              <a:ext cx="39370" cy="81280"/>
            </a:xfrm>
            <a:custGeom>
              <a:avLst/>
              <a:gdLst/>
              <a:ahLst/>
              <a:cxnLst/>
              <a:rect l="l" t="t" r="r" b="b"/>
              <a:pathLst>
                <a:path w="39370" h="81279">
                  <a:moveTo>
                    <a:pt x="21132" y="241"/>
                  </a:moveTo>
                  <a:lnTo>
                    <a:pt x="19748" y="0"/>
                  </a:lnTo>
                  <a:lnTo>
                    <a:pt x="11518" y="37668"/>
                  </a:lnTo>
                  <a:lnTo>
                    <a:pt x="9702" y="44640"/>
                  </a:lnTo>
                  <a:lnTo>
                    <a:pt x="7607" y="51308"/>
                  </a:lnTo>
                  <a:lnTo>
                    <a:pt x="5511" y="57505"/>
                  </a:lnTo>
                  <a:lnTo>
                    <a:pt x="3733" y="63080"/>
                  </a:lnTo>
                  <a:lnTo>
                    <a:pt x="0" y="74587"/>
                  </a:lnTo>
                  <a:lnTo>
                    <a:pt x="1333" y="75044"/>
                  </a:lnTo>
                  <a:lnTo>
                    <a:pt x="2819" y="70421"/>
                  </a:lnTo>
                  <a:lnTo>
                    <a:pt x="5080" y="63500"/>
                  </a:lnTo>
                  <a:lnTo>
                    <a:pt x="6858" y="57912"/>
                  </a:lnTo>
                  <a:lnTo>
                    <a:pt x="9080" y="51308"/>
                  </a:lnTo>
                  <a:lnTo>
                    <a:pt x="11061" y="45008"/>
                  </a:lnTo>
                  <a:lnTo>
                    <a:pt x="12890" y="38023"/>
                  </a:lnTo>
                  <a:lnTo>
                    <a:pt x="21132" y="241"/>
                  </a:lnTo>
                  <a:close/>
                </a:path>
                <a:path w="39370" h="81279">
                  <a:moveTo>
                    <a:pt x="39331" y="3365"/>
                  </a:moveTo>
                  <a:lnTo>
                    <a:pt x="37947" y="3124"/>
                  </a:lnTo>
                  <a:lnTo>
                    <a:pt x="29387" y="42354"/>
                  </a:lnTo>
                  <a:lnTo>
                    <a:pt x="27495" y="49580"/>
                  </a:lnTo>
                  <a:lnTo>
                    <a:pt x="25336" y="56464"/>
                  </a:lnTo>
                  <a:lnTo>
                    <a:pt x="23190" y="62877"/>
                  </a:lnTo>
                  <a:lnTo>
                    <a:pt x="21348" y="68630"/>
                  </a:lnTo>
                  <a:lnTo>
                    <a:pt x="17487" y="80518"/>
                  </a:lnTo>
                  <a:lnTo>
                    <a:pt x="18808" y="80975"/>
                  </a:lnTo>
                  <a:lnTo>
                    <a:pt x="22682" y="69062"/>
                  </a:lnTo>
                  <a:lnTo>
                    <a:pt x="24523" y="63284"/>
                  </a:lnTo>
                  <a:lnTo>
                    <a:pt x="26809" y="56464"/>
                  </a:lnTo>
                  <a:lnTo>
                    <a:pt x="28854" y="49961"/>
                  </a:lnTo>
                  <a:lnTo>
                    <a:pt x="30759" y="42710"/>
                  </a:lnTo>
                  <a:lnTo>
                    <a:pt x="39331" y="33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8215846" y="6275628"/>
              <a:ext cx="39370" cy="80645"/>
            </a:xfrm>
            <a:custGeom>
              <a:avLst/>
              <a:gdLst/>
              <a:ahLst/>
              <a:cxnLst/>
              <a:rect l="l" t="t" r="r" b="b"/>
              <a:pathLst>
                <a:path w="39370" h="80645">
                  <a:moveTo>
                    <a:pt x="876" y="68021"/>
                  </a:moveTo>
                  <a:lnTo>
                    <a:pt x="736" y="68021"/>
                  </a:lnTo>
                  <a:lnTo>
                    <a:pt x="863" y="68046"/>
                  </a:lnTo>
                  <a:close/>
                </a:path>
                <a:path w="39370" h="80645">
                  <a:moveTo>
                    <a:pt x="39077" y="4064"/>
                  </a:moveTo>
                  <a:lnTo>
                    <a:pt x="33261" y="3911"/>
                  </a:lnTo>
                  <a:lnTo>
                    <a:pt x="33375" y="622"/>
                  </a:lnTo>
                  <a:lnTo>
                    <a:pt x="29146" y="508"/>
                  </a:lnTo>
                  <a:lnTo>
                    <a:pt x="29044" y="3797"/>
                  </a:lnTo>
                  <a:lnTo>
                    <a:pt x="28867" y="3797"/>
                  </a:lnTo>
                  <a:lnTo>
                    <a:pt x="28867" y="9385"/>
                  </a:lnTo>
                  <a:lnTo>
                    <a:pt x="28765" y="12915"/>
                  </a:lnTo>
                  <a:lnTo>
                    <a:pt x="28702" y="14973"/>
                  </a:lnTo>
                  <a:lnTo>
                    <a:pt x="28536" y="14973"/>
                  </a:lnTo>
                  <a:lnTo>
                    <a:pt x="28536" y="20561"/>
                  </a:lnTo>
                  <a:lnTo>
                    <a:pt x="28321" y="25539"/>
                  </a:lnTo>
                  <a:lnTo>
                    <a:pt x="28270" y="26149"/>
                  </a:lnTo>
                  <a:lnTo>
                    <a:pt x="27889" y="26149"/>
                  </a:lnTo>
                  <a:lnTo>
                    <a:pt x="27889" y="31813"/>
                  </a:lnTo>
                  <a:lnTo>
                    <a:pt x="27838" y="32753"/>
                  </a:lnTo>
                  <a:lnTo>
                    <a:pt x="27368" y="37503"/>
                  </a:lnTo>
                  <a:lnTo>
                    <a:pt x="26822" y="37477"/>
                  </a:lnTo>
                  <a:lnTo>
                    <a:pt x="26822" y="43180"/>
                  </a:lnTo>
                  <a:lnTo>
                    <a:pt x="26276" y="48856"/>
                  </a:lnTo>
                  <a:lnTo>
                    <a:pt x="25730" y="48818"/>
                  </a:lnTo>
                  <a:lnTo>
                    <a:pt x="25730" y="54546"/>
                  </a:lnTo>
                  <a:lnTo>
                    <a:pt x="25184" y="60198"/>
                  </a:lnTo>
                  <a:lnTo>
                    <a:pt x="24638" y="60134"/>
                  </a:lnTo>
                  <a:lnTo>
                    <a:pt x="24638" y="65874"/>
                  </a:lnTo>
                  <a:lnTo>
                    <a:pt x="24485" y="67487"/>
                  </a:lnTo>
                  <a:lnTo>
                    <a:pt x="24218" y="71577"/>
                  </a:lnTo>
                  <a:lnTo>
                    <a:pt x="10147" y="69456"/>
                  </a:lnTo>
                  <a:lnTo>
                    <a:pt x="10388" y="65532"/>
                  </a:lnTo>
                  <a:lnTo>
                    <a:pt x="10528" y="63969"/>
                  </a:lnTo>
                  <a:lnTo>
                    <a:pt x="24638" y="65874"/>
                  </a:lnTo>
                  <a:lnTo>
                    <a:pt x="24638" y="60134"/>
                  </a:lnTo>
                  <a:lnTo>
                    <a:pt x="11049" y="58508"/>
                  </a:lnTo>
                  <a:lnTo>
                    <a:pt x="11569" y="53086"/>
                  </a:lnTo>
                  <a:lnTo>
                    <a:pt x="25730" y="54546"/>
                  </a:lnTo>
                  <a:lnTo>
                    <a:pt x="25730" y="48818"/>
                  </a:lnTo>
                  <a:lnTo>
                    <a:pt x="12103" y="47612"/>
                  </a:lnTo>
                  <a:lnTo>
                    <a:pt x="12623" y="42164"/>
                  </a:lnTo>
                  <a:lnTo>
                    <a:pt x="26822" y="43180"/>
                  </a:lnTo>
                  <a:lnTo>
                    <a:pt x="26822" y="37477"/>
                  </a:lnTo>
                  <a:lnTo>
                    <a:pt x="13144" y="36715"/>
                  </a:lnTo>
                  <a:lnTo>
                    <a:pt x="13639" y="31826"/>
                  </a:lnTo>
                  <a:lnTo>
                    <a:pt x="13677" y="31242"/>
                  </a:lnTo>
                  <a:lnTo>
                    <a:pt x="27889" y="31813"/>
                  </a:lnTo>
                  <a:lnTo>
                    <a:pt x="27889" y="26149"/>
                  </a:lnTo>
                  <a:lnTo>
                    <a:pt x="14046" y="25755"/>
                  </a:lnTo>
                  <a:lnTo>
                    <a:pt x="14109" y="24866"/>
                  </a:lnTo>
                  <a:lnTo>
                    <a:pt x="14300" y="20167"/>
                  </a:lnTo>
                  <a:lnTo>
                    <a:pt x="28536" y="20561"/>
                  </a:lnTo>
                  <a:lnTo>
                    <a:pt x="28536" y="14973"/>
                  </a:lnTo>
                  <a:lnTo>
                    <a:pt x="14478" y="14579"/>
                  </a:lnTo>
                  <a:lnTo>
                    <a:pt x="14541" y="12280"/>
                  </a:lnTo>
                  <a:lnTo>
                    <a:pt x="14643" y="8991"/>
                  </a:lnTo>
                  <a:lnTo>
                    <a:pt x="28867" y="9385"/>
                  </a:lnTo>
                  <a:lnTo>
                    <a:pt x="28867" y="3797"/>
                  </a:lnTo>
                  <a:lnTo>
                    <a:pt x="14808" y="3403"/>
                  </a:lnTo>
                  <a:lnTo>
                    <a:pt x="14922" y="114"/>
                  </a:lnTo>
                  <a:lnTo>
                    <a:pt x="10693" y="0"/>
                  </a:lnTo>
                  <a:lnTo>
                    <a:pt x="10591" y="3289"/>
                  </a:lnTo>
                  <a:lnTo>
                    <a:pt x="5448" y="3136"/>
                  </a:lnTo>
                  <a:lnTo>
                    <a:pt x="5257" y="8724"/>
                  </a:lnTo>
                  <a:lnTo>
                    <a:pt x="10414" y="8877"/>
                  </a:lnTo>
                  <a:lnTo>
                    <a:pt x="10312" y="12407"/>
                  </a:lnTo>
                  <a:lnTo>
                    <a:pt x="10248" y="14465"/>
                  </a:lnTo>
                  <a:lnTo>
                    <a:pt x="5105" y="14312"/>
                  </a:lnTo>
                  <a:lnTo>
                    <a:pt x="4914" y="19900"/>
                  </a:lnTo>
                  <a:lnTo>
                    <a:pt x="10083" y="20053"/>
                  </a:lnTo>
                  <a:lnTo>
                    <a:pt x="9867" y="24993"/>
                  </a:lnTo>
                  <a:lnTo>
                    <a:pt x="9817" y="25641"/>
                  </a:lnTo>
                  <a:lnTo>
                    <a:pt x="4762" y="25488"/>
                  </a:lnTo>
                  <a:lnTo>
                    <a:pt x="4762" y="26416"/>
                  </a:lnTo>
                  <a:lnTo>
                    <a:pt x="4305" y="30861"/>
                  </a:lnTo>
                  <a:lnTo>
                    <a:pt x="9448" y="31076"/>
                  </a:lnTo>
                  <a:lnTo>
                    <a:pt x="9385" y="31991"/>
                  </a:lnTo>
                  <a:lnTo>
                    <a:pt x="8928" y="36474"/>
                  </a:lnTo>
                  <a:lnTo>
                    <a:pt x="3771" y="36182"/>
                  </a:lnTo>
                  <a:lnTo>
                    <a:pt x="3251" y="41490"/>
                  </a:lnTo>
                  <a:lnTo>
                    <a:pt x="8394" y="41871"/>
                  </a:lnTo>
                  <a:lnTo>
                    <a:pt x="7886" y="47244"/>
                  </a:lnTo>
                  <a:lnTo>
                    <a:pt x="2743" y="46786"/>
                  </a:lnTo>
                  <a:lnTo>
                    <a:pt x="2235" y="52108"/>
                  </a:lnTo>
                  <a:lnTo>
                    <a:pt x="7366" y="52641"/>
                  </a:lnTo>
                  <a:lnTo>
                    <a:pt x="6858" y="58013"/>
                  </a:lnTo>
                  <a:lnTo>
                    <a:pt x="1727" y="57391"/>
                  </a:lnTo>
                  <a:lnTo>
                    <a:pt x="1231" y="62699"/>
                  </a:lnTo>
                  <a:lnTo>
                    <a:pt x="6337" y="63398"/>
                  </a:lnTo>
                  <a:lnTo>
                    <a:pt x="6197" y="64947"/>
                  </a:lnTo>
                  <a:lnTo>
                    <a:pt x="5981" y="68821"/>
                  </a:lnTo>
                  <a:lnTo>
                    <a:pt x="863" y="68046"/>
                  </a:lnTo>
                  <a:lnTo>
                    <a:pt x="76" y="73317"/>
                  </a:lnTo>
                  <a:lnTo>
                    <a:pt x="5181" y="74180"/>
                  </a:lnTo>
                  <a:lnTo>
                    <a:pt x="4445" y="76733"/>
                  </a:lnTo>
                  <a:lnTo>
                    <a:pt x="8610" y="77444"/>
                  </a:lnTo>
                  <a:lnTo>
                    <a:pt x="9347" y="74879"/>
                  </a:lnTo>
                  <a:lnTo>
                    <a:pt x="23380" y="77203"/>
                  </a:lnTo>
                  <a:lnTo>
                    <a:pt x="22631" y="79844"/>
                  </a:lnTo>
                  <a:lnTo>
                    <a:pt x="26797" y="80568"/>
                  </a:lnTo>
                  <a:lnTo>
                    <a:pt x="27559" y="77901"/>
                  </a:lnTo>
                  <a:lnTo>
                    <a:pt x="33286" y="78841"/>
                  </a:lnTo>
                  <a:lnTo>
                    <a:pt x="34150" y="73088"/>
                  </a:lnTo>
                  <a:lnTo>
                    <a:pt x="34010" y="73050"/>
                  </a:lnTo>
                  <a:lnTo>
                    <a:pt x="28397" y="72212"/>
                  </a:lnTo>
                  <a:lnTo>
                    <a:pt x="28663" y="68072"/>
                  </a:lnTo>
                  <a:lnTo>
                    <a:pt x="28816" y="66433"/>
                  </a:lnTo>
                  <a:lnTo>
                    <a:pt x="34569" y="67208"/>
                  </a:lnTo>
                  <a:lnTo>
                    <a:pt x="35140" y="61379"/>
                  </a:lnTo>
                  <a:lnTo>
                    <a:pt x="29362" y="60693"/>
                  </a:lnTo>
                  <a:lnTo>
                    <a:pt x="29921" y="54978"/>
                  </a:lnTo>
                  <a:lnTo>
                    <a:pt x="35699" y="55562"/>
                  </a:lnTo>
                  <a:lnTo>
                    <a:pt x="36271" y="49720"/>
                  </a:lnTo>
                  <a:lnTo>
                    <a:pt x="30467" y="49225"/>
                  </a:lnTo>
                  <a:lnTo>
                    <a:pt x="31026" y="43484"/>
                  </a:lnTo>
                  <a:lnTo>
                    <a:pt x="36830" y="43891"/>
                  </a:lnTo>
                  <a:lnTo>
                    <a:pt x="37376" y="38049"/>
                  </a:lnTo>
                  <a:lnTo>
                    <a:pt x="31572" y="37731"/>
                  </a:lnTo>
                  <a:lnTo>
                    <a:pt x="32080" y="32575"/>
                  </a:lnTo>
                  <a:lnTo>
                    <a:pt x="32118" y="31978"/>
                  </a:lnTo>
                  <a:lnTo>
                    <a:pt x="37922" y="32207"/>
                  </a:lnTo>
                  <a:lnTo>
                    <a:pt x="38493" y="26416"/>
                  </a:lnTo>
                  <a:lnTo>
                    <a:pt x="32499" y="26263"/>
                  </a:lnTo>
                  <a:lnTo>
                    <a:pt x="32562" y="25400"/>
                  </a:lnTo>
                  <a:lnTo>
                    <a:pt x="32753" y="20675"/>
                  </a:lnTo>
                  <a:lnTo>
                    <a:pt x="38557" y="20828"/>
                  </a:lnTo>
                  <a:lnTo>
                    <a:pt x="38735" y="15240"/>
                  </a:lnTo>
                  <a:lnTo>
                    <a:pt x="32931" y="15087"/>
                  </a:lnTo>
                  <a:lnTo>
                    <a:pt x="32994" y="12788"/>
                  </a:lnTo>
                  <a:lnTo>
                    <a:pt x="33096" y="9499"/>
                  </a:lnTo>
                  <a:lnTo>
                    <a:pt x="38900" y="9652"/>
                  </a:lnTo>
                  <a:lnTo>
                    <a:pt x="39077" y="406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8221662" y="6275615"/>
              <a:ext cx="26670" cy="80645"/>
            </a:xfrm>
            <a:custGeom>
              <a:avLst/>
              <a:gdLst/>
              <a:ahLst/>
              <a:cxnLst/>
              <a:rect l="l" t="t" r="r" b="b"/>
              <a:pathLst>
                <a:path w="26670" h="80645">
                  <a:moveTo>
                    <a:pt x="7696" y="25"/>
                  </a:moveTo>
                  <a:lnTo>
                    <a:pt x="6286" y="0"/>
                  </a:lnTo>
                  <a:lnTo>
                    <a:pt x="5892" y="12331"/>
                  </a:lnTo>
                  <a:lnTo>
                    <a:pt x="5753" y="18313"/>
                  </a:lnTo>
                  <a:lnTo>
                    <a:pt x="5461" y="24942"/>
                  </a:lnTo>
                  <a:lnTo>
                    <a:pt x="4978" y="31940"/>
                  </a:lnTo>
                  <a:lnTo>
                    <a:pt x="4254" y="39065"/>
                  </a:lnTo>
                  <a:lnTo>
                    <a:pt x="1752" y="65392"/>
                  </a:lnTo>
                  <a:lnTo>
                    <a:pt x="1371" y="72377"/>
                  </a:lnTo>
                  <a:lnTo>
                    <a:pt x="0" y="77038"/>
                  </a:lnTo>
                  <a:lnTo>
                    <a:pt x="1384" y="77292"/>
                  </a:lnTo>
                  <a:lnTo>
                    <a:pt x="2755" y="72593"/>
                  </a:lnTo>
                  <a:lnTo>
                    <a:pt x="3175" y="65201"/>
                  </a:lnTo>
                  <a:lnTo>
                    <a:pt x="5689" y="38976"/>
                  </a:lnTo>
                  <a:lnTo>
                    <a:pt x="6400" y="31889"/>
                  </a:lnTo>
                  <a:lnTo>
                    <a:pt x="6870" y="24904"/>
                  </a:lnTo>
                  <a:lnTo>
                    <a:pt x="7162" y="18288"/>
                  </a:lnTo>
                  <a:lnTo>
                    <a:pt x="7315" y="12306"/>
                  </a:lnTo>
                  <a:lnTo>
                    <a:pt x="7696" y="25"/>
                  </a:lnTo>
                  <a:close/>
                </a:path>
                <a:path w="26670" h="80645">
                  <a:moveTo>
                    <a:pt x="26162" y="533"/>
                  </a:moveTo>
                  <a:lnTo>
                    <a:pt x="24765" y="508"/>
                  </a:lnTo>
                  <a:lnTo>
                    <a:pt x="24371" y="12839"/>
                  </a:lnTo>
                  <a:lnTo>
                    <a:pt x="24218" y="18796"/>
                  </a:lnTo>
                  <a:lnTo>
                    <a:pt x="23939" y="25476"/>
                  </a:lnTo>
                  <a:lnTo>
                    <a:pt x="23456" y="32689"/>
                  </a:lnTo>
                  <a:lnTo>
                    <a:pt x="20040" y="67945"/>
                  </a:lnTo>
                  <a:lnTo>
                    <a:pt x="19608" y="75323"/>
                  </a:lnTo>
                  <a:lnTo>
                    <a:pt x="18211" y="80175"/>
                  </a:lnTo>
                  <a:lnTo>
                    <a:pt x="19596" y="80403"/>
                  </a:lnTo>
                  <a:lnTo>
                    <a:pt x="20993" y="75552"/>
                  </a:lnTo>
                  <a:lnTo>
                    <a:pt x="21463" y="67729"/>
                  </a:lnTo>
                  <a:lnTo>
                    <a:pt x="24117" y="40208"/>
                  </a:lnTo>
                  <a:lnTo>
                    <a:pt x="24853" y="32626"/>
                  </a:lnTo>
                  <a:lnTo>
                    <a:pt x="25336" y="25438"/>
                  </a:lnTo>
                  <a:lnTo>
                    <a:pt x="25628" y="18757"/>
                  </a:lnTo>
                  <a:lnTo>
                    <a:pt x="25781" y="12801"/>
                  </a:lnTo>
                  <a:lnTo>
                    <a:pt x="26162" y="5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8221459" y="6196989"/>
              <a:ext cx="36195" cy="79375"/>
            </a:xfrm>
            <a:custGeom>
              <a:avLst/>
              <a:gdLst/>
              <a:ahLst/>
              <a:cxnLst/>
              <a:rect l="l" t="t" r="r" b="b"/>
              <a:pathLst>
                <a:path w="36195" h="79375">
                  <a:moveTo>
                    <a:pt x="35902" y="4089"/>
                  </a:moveTo>
                  <a:lnTo>
                    <a:pt x="30086" y="3937"/>
                  </a:lnTo>
                  <a:lnTo>
                    <a:pt x="30200" y="635"/>
                  </a:lnTo>
                  <a:lnTo>
                    <a:pt x="25971" y="508"/>
                  </a:lnTo>
                  <a:lnTo>
                    <a:pt x="25857" y="3810"/>
                  </a:lnTo>
                  <a:lnTo>
                    <a:pt x="25692" y="3810"/>
                  </a:lnTo>
                  <a:lnTo>
                    <a:pt x="25692" y="9398"/>
                  </a:lnTo>
                  <a:lnTo>
                    <a:pt x="25514" y="14986"/>
                  </a:lnTo>
                  <a:lnTo>
                    <a:pt x="25349" y="14986"/>
                  </a:lnTo>
                  <a:lnTo>
                    <a:pt x="25349" y="20574"/>
                  </a:lnTo>
                  <a:lnTo>
                    <a:pt x="25171" y="26162"/>
                  </a:lnTo>
                  <a:lnTo>
                    <a:pt x="25006" y="26162"/>
                  </a:lnTo>
                  <a:lnTo>
                    <a:pt x="25006" y="31750"/>
                  </a:lnTo>
                  <a:lnTo>
                    <a:pt x="24828" y="37338"/>
                  </a:lnTo>
                  <a:lnTo>
                    <a:pt x="24650" y="37338"/>
                  </a:lnTo>
                  <a:lnTo>
                    <a:pt x="24650" y="42926"/>
                  </a:lnTo>
                  <a:lnTo>
                    <a:pt x="24485" y="48514"/>
                  </a:lnTo>
                  <a:lnTo>
                    <a:pt x="24307" y="48514"/>
                  </a:lnTo>
                  <a:lnTo>
                    <a:pt x="24307" y="54114"/>
                  </a:lnTo>
                  <a:lnTo>
                    <a:pt x="24142" y="59702"/>
                  </a:lnTo>
                  <a:lnTo>
                    <a:pt x="23964" y="59702"/>
                  </a:lnTo>
                  <a:lnTo>
                    <a:pt x="23964" y="65290"/>
                  </a:lnTo>
                  <a:lnTo>
                    <a:pt x="23799" y="70878"/>
                  </a:lnTo>
                  <a:lnTo>
                    <a:pt x="9563" y="70485"/>
                  </a:lnTo>
                  <a:lnTo>
                    <a:pt x="9728" y="64897"/>
                  </a:lnTo>
                  <a:lnTo>
                    <a:pt x="23964" y="65290"/>
                  </a:lnTo>
                  <a:lnTo>
                    <a:pt x="23964" y="59702"/>
                  </a:lnTo>
                  <a:lnTo>
                    <a:pt x="9906" y="59309"/>
                  </a:lnTo>
                  <a:lnTo>
                    <a:pt x="10083" y="53721"/>
                  </a:lnTo>
                  <a:lnTo>
                    <a:pt x="24307" y="54114"/>
                  </a:lnTo>
                  <a:lnTo>
                    <a:pt x="24307" y="48514"/>
                  </a:lnTo>
                  <a:lnTo>
                    <a:pt x="10248" y="48120"/>
                  </a:lnTo>
                  <a:lnTo>
                    <a:pt x="10426" y="42532"/>
                  </a:lnTo>
                  <a:lnTo>
                    <a:pt x="24650" y="42926"/>
                  </a:lnTo>
                  <a:lnTo>
                    <a:pt x="24650" y="37338"/>
                  </a:lnTo>
                  <a:lnTo>
                    <a:pt x="10604" y="36944"/>
                  </a:lnTo>
                  <a:lnTo>
                    <a:pt x="10769" y="31356"/>
                  </a:lnTo>
                  <a:lnTo>
                    <a:pt x="25006" y="31750"/>
                  </a:lnTo>
                  <a:lnTo>
                    <a:pt x="25006" y="26162"/>
                  </a:lnTo>
                  <a:lnTo>
                    <a:pt x="10947" y="25768"/>
                  </a:lnTo>
                  <a:lnTo>
                    <a:pt x="11125" y="20180"/>
                  </a:lnTo>
                  <a:lnTo>
                    <a:pt x="25349" y="20574"/>
                  </a:lnTo>
                  <a:lnTo>
                    <a:pt x="25349" y="14986"/>
                  </a:lnTo>
                  <a:lnTo>
                    <a:pt x="11290" y="14592"/>
                  </a:lnTo>
                  <a:lnTo>
                    <a:pt x="11468" y="9004"/>
                  </a:lnTo>
                  <a:lnTo>
                    <a:pt x="25692" y="9398"/>
                  </a:lnTo>
                  <a:lnTo>
                    <a:pt x="25692" y="3810"/>
                  </a:lnTo>
                  <a:lnTo>
                    <a:pt x="11633" y="3416"/>
                  </a:lnTo>
                  <a:lnTo>
                    <a:pt x="11747" y="127"/>
                  </a:lnTo>
                  <a:lnTo>
                    <a:pt x="7518" y="0"/>
                  </a:lnTo>
                  <a:lnTo>
                    <a:pt x="7416" y="3302"/>
                  </a:lnTo>
                  <a:lnTo>
                    <a:pt x="2273" y="3149"/>
                  </a:lnTo>
                  <a:lnTo>
                    <a:pt x="2095" y="8737"/>
                  </a:lnTo>
                  <a:lnTo>
                    <a:pt x="7239" y="8890"/>
                  </a:lnTo>
                  <a:lnTo>
                    <a:pt x="7061" y="14478"/>
                  </a:lnTo>
                  <a:lnTo>
                    <a:pt x="1930" y="14325"/>
                  </a:lnTo>
                  <a:lnTo>
                    <a:pt x="1752" y="19913"/>
                  </a:lnTo>
                  <a:lnTo>
                    <a:pt x="6896" y="20066"/>
                  </a:lnTo>
                  <a:lnTo>
                    <a:pt x="6718" y="25654"/>
                  </a:lnTo>
                  <a:lnTo>
                    <a:pt x="1574" y="25501"/>
                  </a:lnTo>
                  <a:lnTo>
                    <a:pt x="1397" y="31089"/>
                  </a:lnTo>
                  <a:lnTo>
                    <a:pt x="6553" y="31242"/>
                  </a:lnTo>
                  <a:lnTo>
                    <a:pt x="6375" y="36830"/>
                  </a:lnTo>
                  <a:lnTo>
                    <a:pt x="1231" y="36677"/>
                  </a:lnTo>
                  <a:lnTo>
                    <a:pt x="1054" y="42265"/>
                  </a:lnTo>
                  <a:lnTo>
                    <a:pt x="6210" y="42418"/>
                  </a:lnTo>
                  <a:lnTo>
                    <a:pt x="6032" y="48006"/>
                  </a:lnTo>
                  <a:lnTo>
                    <a:pt x="889" y="47853"/>
                  </a:lnTo>
                  <a:lnTo>
                    <a:pt x="698" y="53454"/>
                  </a:lnTo>
                  <a:lnTo>
                    <a:pt x="5854" y="53606"/>
                  </a:lnTo>
                  <a:lnTo>
                    <a:pt x="5689" y="59194"/>
                  </a:lnTo>
                  <a:lnTo>
                    <a:pt x="546" y="59042"/>
                  </a:lnTo>
                  <a:lnTo>
                    <a:pt x="355" y="64630"/>
                  </a:lnTo>
                  <a:lnTo>
                    <a:pt x="5511" y="64782"/>
                  </a:lnTo>
                  <a:lnTo>
                    <a:pt x="5346" y="70370"/>
                  </a:lnTo>
                  <a:lnTo>
                    <a:pt x="190" y="70218"/>
                  </a:lnTo>
                  <a:lnTo>
                    <a:pt x="0" y="75806"/>
                  </a:lnTo>
                  <a:lnTo>
                    <a:pt x="5168" y="75958"/>
                  </a:lnTo>
                  <a:lnTo>
                    <a:pt x="5092" y="78663"/>
                  </a:lnTo>
                  <a:lnTo>
                    <a:pt x="9309" y="78790"/>
                  </a:lnTo>
                  <a:lnTo>
                    <a:pt x="9385" y="76073"/>
                  </a:lnTo>
                  <a:lnTo>
                    <a:pt x="23622" y="76466"/>
                  </a:lnTo>
                  <a:lnTo>
                    <a:pt x="23545" y="79159"/>
                  </a:lnTo>
                  <a:lnTo>
                    <a:pt x="27762" y="79286"/>
                  </a:lnTo>
                  <a:lnTo>
                    <a:pt x="27838" y="76581"/>
                  </a:lnTo>
                  <a:lnTo>
                    <a:pt x="33642" y="76733"/>
                  </a:lnTo>
                  <a:lnTo>
                    <a:pt x="33820" y="71145"/>
                  </a:lnTo>
                  <a:lnTo>
                    <a:pt x="28016" y="70993"/>
                  </a:lnTo>
                  <a:lnTo>
                    <a:pt x="28181" y="65405"/>
                  </a:lnTo>
                  <a:lnTo>
                    <a:pt x="33997" y="65557"/>
                  </a:lnTo>
                  <a:lnTo>
                    <a:pt x="34175" y="59969"/>
                  </a:lnTo>
                  <a:lnTo>
                    <a:pt x="28359" y="59817"/>
                  </a:lnTo>
                  <a:lnTo>
                    <a:pt x="28536" y="54229"/>
                  </a:lnTo>
                  <a:lnTo>
                    <a:pt x="34340" y="54381"/>
                  </a:lnTo>
                  <a:lnTo>
                    <a:pt x="34518" y="48793"/>
                  </a:lnTo>
                  <a:lnTo>
                    <a:pt x="28702" y="48641"/>
                  </a:lnTo>
                  <a:lnTo>
                    <a:pt x="28879" y="43053"/>
                  </a:lnTo>
                  <a:lnTo>
                    <a:pt x="34683" y="43205"/>
                  </a:lnTo>
                  <a:lnTo>
                    <a:pt x="34861" y="37617"/>
                  </a:lnTo>
                  <a:lnTo>
                    <a:pt x="29057" y="37465"/>
                  </a:lnTo>
                  <a:lnTo>
                    <a:pt x="29222" y="31877"/>
                  </a:lnTo>
                  <a:lnTo>
                    <a:pt x="35026" y="32029"/>
                  </a:lnTo>
                  <a:lnTo>
                    <a:pt x="35204" y="26441"/>
                  </a:lnTo>
                  <a:lnTo>
                    <a:pt x="29400" y="26289"/>
                  </a:lnTo>
                  <a:lnTo>
                    <a:pt x="29578" y="20701"/>
                  </a:lnTo>
                  <a:lnTo>
                    <a:pt x="35382" y="20853"/>
                  </a:lnTo>
                  <a:lnTo>
                    <a:pt x="35560" y="15265"/>
                  </a:lnTo>
                  <a:lnTo>
                    <a:pt x="29743" y="15113"/>
                  </a:lnTo>
                  <a:lnTo>
                    <a:pt x="29921" y="9525"/>
                  </a:lnTo>
                  <a:lnTo>
                    <a:pt x="35725" y="9677"/>
                  </a:lnTo>
                  <a:lnTo>
                    <a:pt x="35902" y="408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8227949" y="6196964"/>
              <a:ext cx="22860" cy="79375"/>
            </a:xfrm>
            <a:custGeom>
              <a:avLst/>
              <a:gdLst/>
              <a:ahLst/>
              <a:cxnLst/>
              <a:rect l="l" t="t" r="r" b="b"/>
              <a:pathLst>
                <a:path w="22859" h="79375">
                  <a:moveTo>
                    <a:pt x="3848" y="50"/>
                  </a:moveTo>
                  <a:lnTo>
                    <a:pt x="2438" y="0"/>
                  </a:lnTo>
                  <a:lnTo>
                    <a:pt x="0" y="78790"/>
                  </a:lnTo>
                  <a:lnTo>
                    <a:pt x="1409" y="78841"/>
                  </a:lnTo>
                  <a:lnTo>
                    <a:pt x="3848" y="50"/>
                  </a:lnTo>
                  <a:close/>
                </a:path>
                <a:path w="22859" h="79375">
                  <a:moveTo>
                    <a:pt x="22301" y="558"/>
                  </a:moveTo>
                  <a:lnTo>
                    <a:pt x="20904" y="508"/>
                  </a:lnTo>
                  <a:lnTo>
                    <a:pt x="18453" y="79286"/>
                  </a:lnTo>
                  <a:lnTo>
                    <a:pt x="19862" y="79311"/>
                  </a:lnTo>
                  <a:lnTo>
                    <a:pt x="22301" y="5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2" name="object 122"/>
            <p:cNvSpPr/>
            <p:nvPr/>
          </p:nvSpPr>
          <p:spPr>
            <a:xfrm>
              <a:off x="8223910" y="6039738"/>
              <a:ext cx="38735" cy="158115"/>
            </a:xfrm>
            <a:custGeom>
              <a:avLst/>
              <a:gdLst/>
              <a:ahLst/>
              <a:cxnLst/>
              <a:rect l="l" t="t" r="r" b="b"/>
              <a:pathLst>
                <a:path w="38734" h="158114">
                  <a:moveTo>
                    <a:pt x="38328" y="4102"/>
                  </a:moveTo>
                  <a:lnTo>
                    <a:pt x="32626" y="3937"/>
                  </a:lnTo>
                  <a:lnTo>
                    <a:pt x="32626" y="533"/>
                  </a:lnTo>
                  <a:lnTo>
                    <a:pt x="23533" y="533"/>
                  </a:lnTo>
                  <a:lnTo>
                    <a:pt x="23533" y="149504"/>
                  </a:lnTo>
                  <a:lnTo>
                    <a:pt x="14160" y="149250"/>
                  </a:lnTo>
                  <a:lnTo>
                    <a:pt x="14160" y="143637"/>
                  </a:lnTo>
                  <a:lnTo>
                    <a:pt x="23533" y="143903"/>
                  </a:lnTo>
                  <a:lnTo>
                    <a:pt x="23533" y="138315"/>
                  </a:lnTo>
                  <a:lnTo>
                    <a:pt x="14160" y="138049"/>
                  </a:lnTo>
                  <a:lnTo>
                    <a:pt x="14160" y="132473"/>
                  </a:lnTo>
                  <a:lnTo>
                    <a:pt x="23533" y="132727"/>
                  </a:lnTo>
                  <a:lnTo>
                    <a:pt x="23533" y="127127"/>
                  </a:lnTo>
                  <a:lnTo>
                    <a:pt x="14160" y="126860"/>
                  </a:lnTo>
                  <a:lnTo>
                    <a:pt x="14160" y="121272"/>
                  </a:lnTo>
                  <a:lnTo>
                    <a:pt x="23533" y="121539"/>
                  </a:lnTo>
                  <a:lnTo>
                    <a:pt x="23533" y="115938"/>
                  </a:lnTo>
                  <a:lnTo>
                    <a:pt x="14160" y="115671"/>
                  </a:lnTo>
                  <a:lnTo>
                    <a:pt x="14160" y="110083"/>
                  </a:lnTo>
                  <a:lnTo>
                    <a:pt x="23533" y="110350"/>
                  </a:lnTo>
                  <a:lnTo>
                    <a:pt x="23533" y="104749"/>
                  </a:lnTo>
                  <a:lnTo>
                    <a:pt x="14160" y="104495"/>
                  </a:lnTo>
                  <a:lnTo>
                    <a:pt x="14160" y="98894"/>
                  </a:lnTo>
                  <a:lnTo>
                    <a:pt x="23533" y="99161"/>
                  </a:lnTo>
                  <a:lnTo>
                    <a:pt x="23533" y="93573"/>
                  </a:lnTo>
                  <a:lnTo>
                    <a:pt x="14160" y="93306"/>
                  </a:lnTo>
                  <a:lnTo>
                    <a:pt x="14160" y="87718"/>
                  </a:lnTo>
                  <a:lnTo>
                    <a:pt x="23533" y="87972"/>
                  </a:lnTo>
                  <a:lnTo>
                    <a:pt x="23533" y="82384"/>
                  </a:lnTo>
                  <a:lnTo>
                    <a:pt x="14160" y="82118"/>
                  </a:lnTo>
                  <a:lnTo>
                    <a:pt x="14160" y="76136"/>
                  </a:lnTo>
                  <a:lnTo>
                    <a:pt x="23533" y="76403"/>
                  </a:lnTo>
                  <a:lnTo>
                    <a:pt x="23533" y="70802"/>
                  </a:lnTo>
                  <a:lnTo>
                    <a:pt x="14160" y="70535"/>
                  </a:lnTo>
                  <a:lnTo>
                    <a:pt x="14160" y="64947"/>
                  </a:lnTo>
                  <a:lnTo>
                    <a:pt x="23533" y="65214"/>
                  </a:lnTo>
                  <a:lnTo>
                    <a:pt x="23533" y="59626"/>
                  </a:lnTo>
                  <a:lnTo>
                    <a:pt x="14160" y="59359"/>
                  </a:lnTo>
                  <a:lnTo>
                    <a:pt x="14160" y="53759"/>
                  </a:lnTo>
                  <a:lnTo>
                    <a:pt x="23533" y="54025"/>
                  </a:lnTo>
                  <a:lnTo>
                    <a:pt x="23533" y="48437"/>
                  </a:lnTo>
                  <a:lnTo>
                    <a:pt x="14160" y="48171"/>
                  </a:lnTo>
                  <a:lnTo>
                    <a:pt x="14160" y="42570"/>
                  </a:lnTo>
                  <a:lnTo>
                    <a:pt x="23533" y="42837"/>
                  </a:lnTo>
                  <a:lnTo>
                    <a:pt x="23533" y="37249"/>
                  </a:lnTo>
                  <a:lnTo>
                    <a:pt x="14160" y="36982"/>
                  </a:lnTo>
                  <a:lnTo>
                    <a:pt x="14160" y="31381"/>
                  </a:lnTo>
                  <a:lnTo>
                    <a:pt x="23533" y="31648"/>
                  </a:lnTo>
                  <a:lnTo>
                    <a:pt x="23533" y="26047"/>
                  </a:lnTo>
                  <a:lnTo>
                    <a:pt x="14160" y="25781"/>
                  </a:lnTo>
                  <a:lnTo>
                    <a:pt x="14160" y="20193"/>
                  </a:lnTo>
                  <a:lnTo>
                    <a:pt x="23533" y="20459"/>
                  </a:lnTo>
                  <a:lnTo>
                    <a:pt x="23533" y="14859"/>
                  </a:lnTo>
                  <a:lnTo>
                    <a:pt x="14160" y="14592"/>
                  </a:lnTo>
                  <a:lnTo>
                    <a:pt x="14160" y="9004"/>
                  </a:lnTo>
                  <a:lnTo>
                    <a:pt x="23533" y="9271"/>
                  </a:lnTo>
                  <a:lnTo>
                    <a:pt x="23533" y="3670"/>
                  </a:lnTo>
                  <a:lnTo>
                    <a:pt x="14160" y="3403"/>
                  </a:lnTo>
                  <a:lnTo>
                    <a:pt x="14160" y="0"/>
                  </a:lnTo>
                  <a:lnTo>
                    <a:pt x="5080" y="0"/>
                  </a:lnTo>
                  <a:lnTo>
                    <a:pt x="5080" y="3124"/>
                  </a:lnTo>
                  <a:lnTo>
                    <a:pt x="4699" y="3111"/>
                  </a:lnTo>
                  <a:lnTo>
                    <a:pt x="4521" y="8712"/>
                  </a:lnTo>
                  <a:lnTo>
                    <a:pt x="5080" y="8737"/>
                  </a:lnTo>
                  <a:lnTo>
                    <a:pt x="5080" y="14325"/>
                  </a:lnTo>
                  <a:lnTo>
                    <a:pt x="4343" y="14300"/>
                  </a:lnTo>
                  <a:lnTo>
                    <a:pt x="4165" y="19888"/>
                  </a:lnTo>
                  <a:lnTo>
                    <a:pt x="5080" y="19926"/>
                  </a:lnTo>
                  <a:lnTo>
                    <a:pt x="5080" y="25514"/>
                  </a:lnTo>
                  <a:lnTo>
                    <a:pt x="4000" y="25476"/>
                  </a:lnTo>
                  <a:lnTo>
                    <a:pt x="3822" y="31064"/>
                  </a:lnTo>
                  <a:lnTo>
                    <a:pt x="5080" y="31102"/>
                  </a:lnTo>
                  <a:lnTo>
                    <a:pt x="5080" y="36715"/>
                  </a:lnTo>
                  <a:lnTo>
                    <a:pt x="3657" y="36664"/>
                  </a:lnTo>
                  <a:lnTo>
                    <a:pt x="3479" y="42252"/>
                  </a:lnTo>
                  <a:lnTo>
                    <a:pt x="5080" y="42303"/>
                  </a:lnTo>
                  <a:lnTo>
                    <a:pt x="5080" y="47904"/>
                  </a:lnTo>
                  <a:lnTo>
                    <a:pt x="3314" y="47840"/>
                  </a:lnTo>
                  <a:lnTo>
                    <a:pt x="3136" y="53428"/>
                  </a:lnTo>
                  <a:lnTo>
                    <a:pt x="5080" y="53492"/>
                  </a:lnTo>
                  <a:lnTo>
                    <a:pt x="5080" y="59080"/>
                  </a:lnTo>
                  <a:lnTo>
                    <a:pt x="2959" y="59016"/>
                  </a:lnTo>
                  <a:lnTo>
                    <a:pt x="2781" y="64604"/>
                  </a:lnTo>
                  <a:lnTo>
                    <a:pt x="5080" y="64681"/>
                  </a:lnTo>
                  <a:lnTo>
                    <a:pt x="5080" y="70269"/>
                  </a:lnTo>
                  <a:lnTo>
                    <a:pt x="2616" y="70192"/>
                  </a:lnTo>
                  <a:lnTo>
                    <a:pt x="2438" y="75780"/>
                  </a:lnTo>
                  <a:lnTo>
                    <a:pt x="5080" y="75869"/>
                  </a:lnTo>
                  <a:lnTo>
                    <a:pt x="5080" y="81864"/>
                  </a:lnTo>
                  <a:lnTo>
                    <a:pt x="2260" y="81775"/>
                  </a:lnTo>
                  <a:lnTo>
                    <a:pt x="2082" y="87363"/>
                  </a:lnTo>
                  <a:lnTo>
                    <a:pt x="5080" y="87452"/>
                  </a:lnTo>
                  <a:lnTo>
                    <a:pt x="5080" y="93052"/>
                  </a:lnTo>
                  <a:lnTo>
                    <a:pt x="1917" y="92951"/>
                  </a:lnTo>
                  <a:lnTo>
                    <a:pt x="1739" y="98539"/>
                  </a:lnTo>
                  <a:lnTo>
                    <a:pt x="5080" y="98640"/>
                  </a:lnTo>
                  <a:lnTo>
                    <a:pt x="5080" y="104228"/>
                  </a:lnTo>
                  <a:lnTo>
                    <a:pt x="1562" y="104127"/>
                  </a:lnTo>
                  <a:lnTo>
                    <a:pt x="1384" y="109715"/>
                  </a:lnTo>
                  <a:lnTo>
                    <a:pt x="5080" y="109829"/>
                  </a:lnTo>
                  <a:lnTo>
                    <a:pt x="5080" y="115417"/>
                  </a:lnTo>
                  <a:lnTo>
                    <a:pt x="1219" y="115303"/>
                  </a:lnTo>
                  <a:lnTo>
                    <a:pt x="1041" y="120891"/>
                  </a:lnTo>
                  <a:lnTo>
                    <a:pt x="5080" y="121018"/>
                  </a:lnTo>
                  <a:lnTo>
                    <a:pt x="5080" y="126606"/>
                  </a:lnTo>
                  <a:lnTo>
                    <a:pt x="876" y="126479"/>
                  </a:lnTo>
                  <a:lnTo>
                    <a:pt x="698" y="132080"/>
                  </a:lnTo>
                  <a:lnTo>
                    <a:pt x="5080" y="132207"/>
                  </a:lnTo>
                  <a:lnTo>
                    <a:pt x="5080" y="137795"/>
                  </a:lnTo>
                  <a:lnTo>
                    <a:pt x="520" y="137655"/>
                  </a:lnTo>
                  <a:lnTo>
                    <a:pt x="342" y="143243"/>
                  </a:lnTo>
                  <a:lnTo>
                    <a:pt x="5080" y="143383"/>
                  </a:lnTo>
                  <a:lnTo>
                    <a:pt x="5080" y="148983"/>
                  </a:lnTo>
                  <a:lnTo>
                    <a:pt x="177" y="148844"/>
                  </a:lnTo>
                  <a:lnTo>
                    <a:pt x="0" y="154432"/>
                  </a:lnTo>
                  <a:lnTo>
                    <a:pt x="5080" y="154584"/>
                  </a:lnTo>
                  <a:lnTo>
                    <a:pt x="5080" y="157416"/>
                  </a:lnTo>
                  <a:lnTo>
                    <a:pt x="14160" y="157416"/>
                  </a:lnTo>
                  <a:lnTo>
                    <a:pt x="14160" y="154838"/>
                  </a:lnTo>
                  <a:lnTo>
                    <a:pt x="23533" y="155092"/>
                  </a:lnTo>
                  <a:lnTo>
                    <a:pt x="23533" y="157937"/>
                  </a:lnTo>
                  <a:lnTo>
                    <a:pt x="32626" y="157937"/>
                  </a:lnTo>
                  <a:lnTo>
                    <a:pt x="32626" y="155346"/>
                  </a:lnTo>
                  <a:lnTo>
                    <a:pt x="33629" y="155371"/>
                  </a:lnTo>
                  <a:lnTo>
                    <a:pt x="33807" y="149783"/>
                  </a:lnTo>
                  <a:lnTo>
                    <a:pt x="32626" y="149758"/>
                  </a:lnTo>
                  <a:lnTo>
                    <a:pt x="32626" y="144157"/>
                  </a:lnTo>
                  <a:lnTo>
                    <a:pt x="33972" y="144195"/>
                  </a:lnTo>
                  <a:lnTo>
                    <a:pt x="34150" y="138607"/>
                  </a:lnTo>
                  <a:lnTo>
                    <a:pt x="32626" y="138569"/>
                  </a:lnTo>
                  <a:lnTo>
                    <a:pt x="32626" y="132981"/>
                  </a:lnTo>
                  <a:lnTo>
                    <a:pt x="34328" y="133019"/>
                  </a:lnTo>
                  <a:lnTo>
                    <a:pt x="34505" y="127431"/>
                  </a:lnTo>
                  <a:lnTo>
                    <a:pt x="32626" y="127381"/>
                  </a:lnTo>
                  <a:lnTo>
                    <a:pt x="32626" y="121793"/>
                  </a:lnTo>
                  <a:lnTo>
                    <a:pt x="34671" y="121843"/>
                  </a:lnTo>
                  <a:lnTo>
                    <a:pt x="34848" y="116255"/>
                  </a:lnTo>
                  <a:lnTo>
                    <a:pt x="32626" y="116205"/>
                  </a:lnTo>
                  <a:lnTo>
                    <a:pt x="32626" y="110604"/>
                  </a:lnTo>
                  <a:lnTo>
                    <a:pt x="35013" y="110667"/>
                  </a:lnTo>
                  <a:lnTo>
                    <a:pt x="35191" y="105079"/>
                  </a:lnTo>
                  <a:lnTo>
                    <a:pt x="32626" y="105016"/>
                  </a:lnTo>
                  <a:lnTo>
                    <a:pt x="32626" y="99415"/>
                  </a:lnTo>
                  <a:lnTo>
                    <a:pt x="35369" y="99491"/>
                  </a:lnTo>
                  <a:lnTo>
                    <a:pt x="35547" y="93903"/>
                  </a:lnTo>
                  <a:lnTo>
                    <a:pt x="32626" y="93827"/>
                  </a:lnTo>
                  <a:lnTo>
                    <a:pt x="32626" y="88239"/>
                  </a:lnTo>
                  <a:lnTo>
                    <a:pt x="35712" y="88315"/>
                  </a:lnTo>
                  <a:lnTo>
                    <a:pt x="35890" y="82727"/>
                  </a:lnTo>
                  <a:lnTo>
                    <a:pt x="32626" y="82638"/>
                  </a:lnTo>
                  <a:lnTo>
                    <a:pt x="32626" y="76669"/>
                  </a:lnTo>
                  <a:lnTo>
                    <a:pt x="36068" y="76758"/>
                  </a:lnTo>
                  <a:lnTo>
                    <a:pt x="36245" y="71170"/>
                  </a:lnTo>
                  <a:lnTo>
                    <a:pt x="32626" y="71069"/>
                  </a:lnTo>
                  <a:lnTo>
                    <a:pt x="32626" y="65481"/>
                  </a:lnTo>
                  <a:lnTo>
                    <a:pt x="36410" y="65582"/>
                  </a:lnTo>
                  <a:lnTo>
                    <a:pt x="36588" y="59994"/>
                  </a:lnTo>
                  <a:lnTo>
                    <a:pt x="32626" y="59880"/>
                  </a:lnTo>
                  <a:lnTo>
                    <a:pt x="32626" y="54292"/>
                  </a:lnTo>
                  <a:lnTo>
                    <a:pt x="36766" y="54406"/>
                  </a:lnTo>
                  <a:lnTo>
                    <a:pt x="36944" y="48818"/>
                  </a:lnTo>
                  <a:lnTo>
                    <a:pt x="32626" y="48704"/>
                  </a:lnTo>
                  <a:lnTo>
                    <a:pt x="32626" y="43103"/>
                  </a:lnTo>
                  <a:lnTo>
                    <a:pt x="37109" y="43230"/>
                  </a:lnTo>
                  <a:lnTo>
                    <a:pt x="37287" y="37642"/>
                  </a:lnTo>
                  <a:lnTo>
                    <a:pt x="32626" y="37515"/>
                  </a:lnTo>
                  <a:lnTo>
                    <a:pt x="32626" y="31902"/>
                  </a:lnTo>
                  <a:lnTo>
                    <a:pt x="37452" y="32042"/>
                  </a:lnTo>
                  <a:lnTo>
                    <a:pt x="37630" y="26454"/>
                  </a:lnTo>
                  <a:lnTo>
                    <a:pt x="32626" y="26314"/>
                  </a:lnTo>
                  <a:lnTo>
                    <a:pt x="32626" y="20726"/>
                  </a:lnTo>
                  <a:lnTo>
                    <a:pt x="37795" y="20866"/>
                  </a:lnTo>
                  <a:lnTo>
                    <a:pt x="37973" y="15278"/>
                  </a:lnTo>
                  <a:lnTo>
                    <a:pt x="32626" y="15125"/>
                  </a:lnTo>
                  <a:lnTo>
                    <a:pt x="32626" y="9537"/>
                  </a:lnTo>
                  <a:lnTo>
                    <a:pt x="38150" y="9690"/>
                  </a:lnTo>
                  <a:lnTo>
                    <a:pt x="38328" y="410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123"/>
            <p:cNvSpPr/>
            <p:nvPr/>
          </p:nvSpPr>
          <p:spPr>
            <a:xfrm>
              <a:off x="8230375" y="6039700"/>
              <a:ext cx="24765" cy="158115"/>
            </a:xfrm>
            <a:custGeom>
              <a:avLst/>
              <a:gdLst/>
              <a:ahLst/>
              <a:cxnLst/>
              <a:rect l="l" t="t" r="r" b="b"/>
              <a:pathLst>
                <a:path w="24765" h="158114">
                  <a:moveTo>
                    <a:pt x="6286" y="0"/>
                  </a:moveTo>
                  <a:lnTo>
                    <a:pt x="0" y="0"/>
                  </a:lnTo>
                  <a:lnTo>
                    <a:pt x="0" y="157467"/>
                  </a:lnTo>
                  <a:lnTo>
                    <a:pt x="6286" y="157467"/>
                  </a:lnTo>
                  <a:lnTo>
                    <a:pt x="6286" y="0"/>
                  </a:lnTo>
                  <a:close/>
                </a:path>
                <a:path w="24765" h="158114">
                  <a:moveTo>
                    <a:pt x="24739" y="546"/>
                  </a:moveTo>
                  <a:lnTo>
                    <a:pt x="18453" y="546"/>
                  </a:lnTo>
                  <a:lnTo>
                    <a:pt x="18453" y="157975"/>
                  </a:lnTo>
                  <a:lnTo>
                    <a:pt x="24739" y="157975"/>
                  </a:lnTo>
                  <a:lnTo>
                    <a:pt x="24739" y="54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4" name="object 124"/>
            <p:cNvSpPr/>
            <p:nvPr/>
          </p:nvSpPr>
          <p:spPr>
            <a:xfrm>
              <a:off x="8228787" y="5882461"/>
              <a:ext cx="38735" cy="158115"/>
            </a:xfrm>
            <a:custGeom>
              <a:avLst/>
              <a:gdLst/>
              <a:ahLst/>
              <a:cxnLst/>
              <a:rect l="l" t="t" r="r" b="b"/>
              <a:pathLst>
                <a:path w="38734" h="158114">
                  <a:moveTo>
                    <a:pt x="38315" y="4152"/>
                  </a:moveTo>
                  <a:lnTo>
                    <a:pt x="32613" y="3987"/>
                  </a:lnTo>
                  <a:lnTo>
                    <a:pt x="32613" y="558"/>
                  </a:lnTo>
                  <a:lnTo>
                    <a:pt x="23520" y="558"/>
                  </a:lnTo>
                  <a:lnTo>
                    <a:pt x="23520" y="149529"/>
                  </a:lnTo>
                  <a:lnTo>
                    <a:pt x="14147" y="149250"/>
                  </a:lnTo>
                  <a:lnTo>
                    <a:pt x="14147" y="143662"/>
                  </a:lnTo>
                  <a:lnTo>
                    <a:pt x="23520" y="143929"/>
                  </a:lnTo>
                  <a:lnTo>
                    <a:pt x="23520" y="138341"/>
                  </a:lnTo>
                  <a:lnTo>
                    <a:pt x="14147" y="138061"/>
                  </a:lnTo>
                  <a:lnTo>
                    <a:pt x="14147" y="132473"/>
                  </a:lnTo>
                  <a:lnTo>
                    <a:pt x="23520" y="132740"/>
                  </a:lnTo>
                  <a:lnTo>
                    <a:pt x="23520" y="127152"/>
                  </a:lnTo>
                  <a:lnTo>
                    <a:pt x="14147" y="126885"/>
                  </a:lnTo>
                  <a:lnTo>
                    <a:pt x="14147" y="121285"/>
                  </a:lnTo>
                  <a:lnTo>
                    <a:pt x="23520" y="121564"/>
                  </a:lnTo>
                  <a:lnTo>
                    <a:pt x="23520" y="115963"/>
                  </a:lnTo>
                  <a:lnTo>
                    <a:pt x="14147" y="115697"/>
                  </a:lnTo>
                  <a:lnTo>
                    <a:pt x="14147" y="110096"/>
                  </a:lnTo>
                  <a:lnTo>
                    <a:pt x="23520" y="110375"/>
                  </a:lnTo>
                  <a:lnTo>
                    <a:pt x="23520" y="104775"/>
                  </a:lnTo>
                  <a:lnTo>
                    <a:pt x="14147" y="104508"/>
                  </a:lnTo>
                  <a:lnTo>
                    <a:pt x="14147" y="98907"/>
                  </a:lnTo>
                  <a:lnTo>
                    <a:pt x="23520" y="99187"/>
                  </a:lnTo>
                  <a:lnTo>
                    <a:pt x="23520" y="93586"/>
                  </a:lnTo>
                  <a:lnTo>
                    <a:pt x="14147" y="93306"/>
                  </a:lnTo>
                  <a:lnTo>
                    <a:pt x="14147" y="87718"/>
                  </a:lnTo>
                  <a:lnTo>
                    <a:pt x="23520" y="87998"/>
                  </a:lnTo>
                  <a:lnTo>
                    <a:pt x="23520" y="82397"/>
                  </a:lnTo>
                  <a:lnTo>
                    <a:pt x="14147" y="82118"/>
                  </a:lnTo>
                  <a:lnTo>
                    <a:pt x="14147" y="76149"/>
                  </a:lnTo>
                  <a:lnTo>
                    <a:pt x="23520" y="76428"/>
                  </a:lnTo>
                  <a:lnTo>
                    <a:pt x="23520" y="70840"/>
                  </a:lnTo>
                  <a:lnTo>
                    <a:pt x="14147" y="70561"/>
                  </a:lnTo>
                  <a:lnTo>
                    <a:pt x="14147" y="64960"/>
                  </a:lnTo>
                  <a:lnTo>
                    <a:pt x="23520" y="65239"/>
                  </a:lnTo>
                  <a:lnTo>
                    <a:pt x="23520" y="59651"/>
                  </a:lnTo>
                  <a:lnTo>
                    <a:pt x="14147" y="59372"/>
                  </a:lnTo>
                  <a:lnTo>
                    <a:pt x="14147" y="53771"/>
                  </a:lnTo>
                  <a:lnTo>
                    <a:pt x="23520" y="54051"/>
                  </a:lnTo>
                  <a:lnTo>
                    <a:pt x="23520" y="48463"/>
                  </a:lnTo>
                  <a:lnTo>
                    <a:pt x="14147" y="48183"/>
                  </a:lnTo>
                  <a:lnTo>
                    <a:pt x="14147" y="42583"/>
                  </a:lnTo>
                  <a:lnTo>
                    <a:pt x="23520" y="42862"/>
                  </a:lnTo>
                  <a:lnTo>
                    <a:pt x="23520" y="37274"/>
                  </a:lnTo>
                  <a:lnTo>
                    <a:pt x="14147" y="36995"/>
                  </a:lnTo>
                  <a:lnTo>
                    <a:pt x="14147" y="31407"/>
                  </a:lnTo>
                  <a:lnTo>
                    <a:pt x="23520" y="31686"/>
                  </a:lnTo>
                  <a:lnTo>
                    <a:pt x="23520" y="26085"/>
                  </a:lnTo>
                  <a:lnTo>
                    <a:pt x="14147" y="25806"/>
                  </a:lnTo>
                  <a:lnTo>
                    <a:pt x="14147" y="20218"/>
                  </a:lnTo>
                  <a:lnTo>
                    <a:pt x="23520" y="20497"/>
                  </a:lnTo>
                  <a:lnTo>
                    <a:pt x="23520" y="14897"/>
                  </a:lnTo>
                  <a:lnTo>
                    <a:pt x="14147" y="14617"/>
                  </a:lnTo>
                  <a:lnTo>
                    <a:pt x="14147" y="9029"/>
                  </a:lnTo>
                  <a:lnTo>
                    <a:pt x="23520" y="9309"/>
                  </a:lnTo>
                  <a:lnTo>
                    <a:pt x="23520" y="3708"/>
                  </a:lnTo>
                  <a:lnTo>
                    <a:pt x="14147" y="3429"/>
                  </a:lnTo>
                  <a:lnTo>
                    <a:pt x="14147" y="0"/>
                  </a:lnTo>
                  <a:lnTo>
                    <a:pt x="5054" y="0"/>
                  </a:lnTo>
                  <a:lnTo>
                    <a:pt x="5054" y="3149"/>
                  </a:lnTo>
                  <a:lnTo>
                    <a:pt x="4686" y="3136"/>
                  </a:lnTo>
                  <a:lnTo>
                    <a:pt x="4508" y="8724"/>
                  </a:lnTo>
                  <a:lnTo>
                    <a:pt x="5054" y="8750"/>
                  </a:lnTo>
                  <a:lnTo>
                    <a:pt x="5054" y="14338"/>
                  </a:lnTo>
                  <a:lnTo>
                    <a:pt x="4343" y="14312"/>
                  </a:lnTo>
                  <a:lnTo>
                    <a:pt x="4165" y="19900"/>
                  </a:lnTo>
                  <a:lnTo>
                    <a:pt x="5054" y="19939"/>
                  </a:lnTo>
                  <a:lnTo>
                    <a:pt x="5054" y="25527"/>
                  </a:lnTo>
                  <a:lnTo>
                    <a:pt x="4000" y="25488"/>
                  </a:lnTo>
                  <a:lnTo>
                    <a:pt x="3822" y="31089"/>
                  </a:lnTo>
                  <a:lnTo>
                    <a:pt x="5054" y="31127"/>
                  </a:lnTo>
                  <a:lnTo>
                    <a:pt x="5054" y="36728"/>
                  </a:lnTo>
                  <a:lnTo>
                    <a:pt x="3644" y="36677"/>
                  </a:lnTo>
                  <a:lnTo>
                    <a:pt x="3467" y="42252"/>
                  </a:lnTo>
                  <a:lnTo>
                    <a:pt x="5054" y="42303"/>
                  </a:lnTo>
                  <a:lnTo>
                    <a:pt x="5054" y="47917"/>
                  </a:lnTo>
                  <a:lnTo>
                    <a:pt x="3302" y="47853"/>
                  </a:lnTo>
                  <a:lnTo>
                    <a:pt x="3124" y="53441"/>
                  </a:lnTo>
                  <a:lnTo>
                    <a:pt x="5054" y="53505"/>
                  </a:lnTo>
                  <a:lnTo>
                    <a:pt x="5054" y="59093"/>
                  </a:lnTo>
                  <a:lnTo>
                    <a:pt x="2959" y="59029"/>
                  </a:lnTo>
                  <a:lnTo>
                    <a:pt x="2781" y="64617"/>
                  </a:lnTo>
                  <a:lnTo>
                    <a:pt x="5054" y="64693"/>
                  </a:lnTo>
                  <a:lnTo>
                    <a:pt x="5054" y="70281"/>
                  </a:lnTo>
                  <a:lnTo>
                    <a:pt x="2616" y="70205"/>
                  </a:lnTo>
                  <a:lnTo>
                    <a:pt x="2438" y="75793"/>
                  </a:lnTo>
                  <a:lnTo>
                    <a:pt x="5054" y="75882"/>
                  </a:lnTo>
                  <a:lnTo>
                    <a:pt x="5054" y="81851"/>
                  </a:lnTo>
                  <a:lnTo>
                    <a:pt x="2247" y="81762"/>
                  </a:lnTo>
                  <a:lnTo>
                    <a:pt x="2070" y="87350"/>
                  </a:lnTo>
                  <a:lnTo>
                    <a:pt x="5054" y="87452"/>
                  </a:lnTo>
                  <a:lnTo>
                    <a:pt x="5054" y="93040"/>
                  </a:lnTo>
                  <a:lnTo>
                    <a:pt x="1905" y="92938"/>
                  </a:lnTo>
                  <a:lnTo>
                    <a:pt x="1727" y="98526"/>
                  </a:lnTo>
                  <a:lnTo>
                    <a:pt x="5054" y="98628"/>
                  </a:lnTo>
                  <a:lnTo>
                    <a:pt x="5054" y="104241"/>
                  </a:lnTo>
                  <a:lnTo>
                    <a:pt x="1562" y="104127"/>
                  </a:lnTo>
                  <a:lnTo>
                    <a:pt x="1384" y="109715"/>
                  </a:lnTo>
                  <a:lnTo>
                    <a:pt x="5054" y="109829"/>
                  </a:lnTo>
                  <a:lnTo>
                    <a:pt x="5054" y="115417"/>
                  </a:lnTo>
                  <a:lnTo>
                    <a:pt x="1219" y="115303"/>
                  </a:lnTo>
                  <a:lnTo>
                    <a:pt x="1041" y="120891"/>
                  </a:lnTo>
                  <a:lnTo>
                    <a:pt x="5054" y="121018"/>
                  </a:lnTo>
                  <a:lnTo>
                    <a:pt x="5054" y="126606"/>
                  </a:lnTo>
                  <a:lnTo>
                    <a:pt x="863" y="126479"/>
                  </a:lnTo>
                  <a:lnTo>
                    <a:pt x="685" y="132067"/>
                  </a:lnTo>
                  <a:lnTo>
                    <a:pt x="5054" y="132207"/>
                  </a:lnTo>
                  <a:lnTo>
                    <a:pt x="5054" y="137795"/>
                  </a:lnTo>
                  <a:lnTo>
                    <a:pt x="520" y="137655"/>
                  </a:lnTo>
                  <a:lnTo>
                    <a:pt x="342" y="143243"/>
                  </a:lnTo>
                  <a:lnTo>
                    <a:pt x="5054" y="143383"/>
                  </a:lnTo>
                  <a:lnTo>
                    <a:pt x="5054" y="148983"/>
                  </a:lnTo>
                  <a:lnTo>
                    <a:pt x="177" y="148831"/>
                  </a:lnTo>
                  <a:lnTo>
                    <a:pt x="0" y="154419"/>
                  </a:lnTo>
                  <a:lnTo>
                    <a:pt x="5054" y="154571"/>
                  </a:lnTo>
                  <a:lnTo>
                    <a:pt x="5054" y="157416"/>
                  </a:lnTo>
                  <a:lnTo>
                    <a:pt x="14147" y="157416"/>
                  </a:lnTo>
                  <a:lnTo>
                    <a:pt x="14147" y="154851"/>
                  </a:lnTo>
                  <a:lnTo>
                    <a:pt x="23520" y="155117"/>
                  </a:lnTo>
                  <a:lnTo>
                    <a:pt x="23520" y="157962"/>
                  </a:lnTo>
                  <a:lnTo>
                    <a:pt x="32613" y="157962"/>
                  </a:lnTo>
                  <a:lnTo>
                    <a:pt x="32613" y="155384"/>
                  </a:lnTo>
                  <a:lnTo>
                    <a:pt x="33629" y="155409"/>
                  </a:lnTo>
                  <a:lnTo>
                    <a:pt x="33807" y="149821"/>
                  </a:lnTo>
                  <a:lnTo>
                    <a:pt x="32613" y="149796"/>
                  </a:lnTo>
                  <a:lnTo>
                    <a:pt x="32613" y="144195"/>
                  </a:lnTo>
                  <a:lnTo>
                    <a:pt x="33972" y="144233"/>
                  </a:lnTo>
                  <a:lnTo>
                    <a:pt x="34150" y="138645"/>
                  </a:lnTo>
                  <a:lnTo>
                    <a:pt x="32613" y="138607"/>
                  </a:lnTo>
                  <a:lnTo>
                    <a:pt x="32613" y="133019"/>
                  </a:lnTo>
                  <a:lnTo>
                    <a:pt x="34315" y="133057"/>
                  </a:lnTo>
                  <a:lnTo>
                    <a:pt x="34493" y="127469"/>
                  </a:lnTo>
                  <a:lnTo>
                    <a:pt x="32613" y="127419"/>
                  </a:lnTo>
                  <a:lnTo>
                    <a:pt x="32613" y="121831"/>
                  </a:lnTo>
                  <a:lnTo>
                    <a:pt x="34671" y="121881"/>
                  </a:lnTo>
                  <a:lnTo>
                    <a:pt x="34848" y="116293"/>
                  </a:lnTo>
                  <a:lnTo>
                    <a:pt x="32613" y="116230"/>
                  </a:lnTo>
                  <a:lnTo>
                    <a:pt x="32613" y="110642"/>
                  </a:lnTo>
                  <a:lnTo>
                    <a:pt x="35013" y="110705"/>
                  </a:lnTo>
                  <a:lnTo>
                    <a:pt x="35191" y="105117"/>
                  </a:lnTo>
                  <a:lnTo>
                    <a:pt x="32613" y="105054"/>
                  </a:lnTo>
                  <a:lnTo>
                    <a:pt x="32613" y="99453"/>
                  </a:lnTo>
                  <a:lnTo>
                    <a:pt x="35356" y="99529"/>
                  </a:lnTo>
                  <a:lnTo>
                    <a:pt x="35534" y="93941"/>
                  </a:lnTo>
                  <a:lnTo>
                    <a:pt x="32613" y="93865"/>
                  </a:lnTo>
                  <a:lnTo>
                    <a:pt x="32613" y="88265"/>
                  </a:lnTo>
                  <a:lnTo>
                    <a:pt x="35699" y="88353"/>
                  </a:lnTo>
                  <a:lnTo>
                    <a:pt x="35877" y="82765"/>
                  </a:lnTo>
                  <a:lnTo>
                    <a:pt x="32613" y="82677"/>
                  </a:lnTo>
                  <a:lnTo>
                    <a:pt x="32613" y="76695"/>
                  </a:lnTo>
                  <a:lnTo>
                    <a:pt x="36068" y="76796"/>
                  </a:lnTo>
                  <a:lnTo>
                    <a:pt x="36245" y="71208"/>
                  </a:lnTo>
                  <a:lnTo>
                    <a:pt x="32613" y="71107"/>
                  </a:lnTo>
                  <a:lnTo>
                    <a:pt x="32613" y="65519"/>
                  </a:lnTo>
                  <a:lnTo>
                    <a:pt x="36410" y="65620"/>
                  </a:lnTo>
                  <a:lnTo>
                    <a:pt x="36588" y="60032"/>
                  </a:lnTo>
                  <a:lnTo>
                    <a:pt x="32613" y="59918"/>
                  </a:lnTo>
                  <a:lnTo>
                    <a:pt x="32613" y="54330"/>
                  </a:lnTo>
                  <a:lnTo>
                    <a:pt x="36753" y="54444"/>
                  </a:lnTo>
                  <a:lnTo>
                    <a:pt x="36931" y="48856"/>
                  </a:lnTo>
                  <a:lnTo>
                    <a:pt x="32613" y="48729"/>
                  </a:lnTo>
                  <a:lnTo>
                    <a:pt x="32613" y="43141"/>
                  </a:lnTo>
                  <a:lnTo>
                    <a:pt x="37096" y="43268"/>
                  </a:lnTo>
                  <a:lnTo>
                    <a:pt x="37274" y="37680"/>
                  </a:lnTo>
                  <a:lnTo>
                    <a:pt x="32613" y="37553"/>
                  </a:lnTo>
                  <a:lnTo>
                    <a:pt x="32613" y="31953"/>
                  </a:lnTo>
                  <a:lnTo>
                    <a:pt x="37452" y="32092"/>
                  </a:lnTo>
                  <a:lnTo>
                    <a:pt x="37630" y="26504"/>
                  </a:lnTo>
                  <a:lnTo>
                    <a:pt x="32613" y="26365"/>
                  </a:lnTo>
                  <a:lnTo>
                    <a:pt x="32613" y="20764"/>
                  </a:lnTo>
                  <a:lnTo>
                    <a:pt x="37795" y="20916"/>
                  </a:lnTo>
                  <a:lnTo>
                    <a:pt x="37973" y="15328"/>
                  </a:lnTo>
                  <a:lnTo>
                    <a:pt x="32613" y="15176"/>
                  </a:lnTo>
                  <a:lnTo>
                    <a:pt x="32613" y="9575"/>
                  </a:lnTo>
                  <a:lnTo>
                    <a:pt x="38138" y="9740"/>
                  </a:lnTo>
                  <a:lnTo>
                    <a:pt x="38315" y="415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8235264" y="5882436"/>
              <a:ext cx="24765" cy="158115"/>
            </a:xfrm>
            <a:custGeom>
              <a:avLst/>
              <a:gdLst/>
              <a:ahLst/>
              <a:cxnLst/>
              <a:rect l="l" t="t" r="r" b="b"/>
              <a:pathLst>
                <a:path w="24765" h="158114">
                  <a:moveTo>
                    <a:pt x="6286" y="0"/>
                  </a:moveTo>
                  <a:lnTo>
                    <a:pt x="0" y="0"/>
                  </a:lnTo>
                  <a:lnTo>
                    <a:pt x="0" y="157467"/>
                  </a:lnTo>
                  <a:lnTo>
                    <a:pt x="6286" y="157467"/>
                  </a:lnTo>
                  <a:lnTo>
                    <a:pt x="6286" y="0"/>
                  </a:lnTo>
                  <a:close/>
                </a:path>
                <a:path w="24765" h="158114">
                  <a:moveTo>
                    <a:pt x="24739" y="558"/>
                  </a:moveTo>
                  <a:lnTo>
                    <a:pt x="18453" y="558"/>
                  </a:lnTo>
                  <a:lnTo>
                    <a:pt x="18453" y="157975"/>
                  </a:lnTo>
                  <a:lnTo>
                    <a:pt x="24739" y="157975"/>
                  </a:lnTo>
                  <a:lnTo>
                    <a:pt x="24739" y="55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8233651" y="5725197"/>
              <a:ext cx="38735" cy="158115"/>
            </a:xfrm>
            <a:custGeom>
              <a:avLst/>
              <a:gdLst/>
              <a:ahLst/>
              <a:cxnLst/>
              <a:rect l="l" t="t" r="r" b="b"/>
              <a:pathLst>
                <a:path w="38734" h="158114">
                  <a:moveTo>
                    <a:pt x="38328" y="4178"/>
                  </a:moveTo>
                  <a:lnTo>
                    <a:pt x="32613" y="4000"/>
                  </a:lnTo>
                  <a:lnTo>
                    <a:pt x="32613" y="596"/>
                  </a:lnTo>
                  <a:lnTo>
                    <a:pt x="23520" y="596"/>
                  </a:lnTo>
                  <a:lnTo>
                    <a:pt x="23520" y="149555"/>
                  </a:lnTo>
                  <a:lnTo>
                    <a:pt x="14173" y="149275"/>
                  </a:lnTo>
                  <a:lnTo>
                    <a:pt x="14173" y="143687"/>
                  </a:lnTo>
                  <a:lnTo>
                    <a:pt x="23520" y="143967"/>
                  </a:lnTo>
                  <a:lnTo>
                    <a:pt x="23520" y="138366"/>
                  </a:lnTo>
                  <a:lnTo>
                    <a:pt x="14173" y="138087"/>
                  </a:lnTo>
                  <a:lnTo>
                    <a:pt x="14173" y="132499"/>
                  </a:lnTo>
                  <a:lnTo>
                    <a:pt x="23520" y="132778"/>
                  </a:lnTo>
                  <a:lnTo>
                    <a:pt x="23520" y="127177"/>
                  </a:lnTo>
                  <a:lnTo>
                    <a:pt x="14173" y="126898"/>
                  </a:lnTo>
                  <a:lnTo>
                    <a:pt x="14173" y="121310"/>
                  </a:lnTo>
                  <a:lnTo>
                    <a:pt x="23520" y="121589"/>
                  </a:lnTo>
                  <a:lnTo>
                    <a:pt x="23520" y="115989"/>
                  </a:lnTo>
                  <a:lnTo>
                    <a:pt x="14173" y="115697"/>
                  </a:lnTo>
                  <a:lnTo>
                    <a:pt x="14173" y="110109"/>
                  </a:lnTo>
                  <a:lnTo>
                    <a:pt x="23520" y="110388"/>
                  </a:lnTo>
                  <a:lnTo>
                    <a:pt x="23520" y="104787"/>
                  </a:lnTo>
                  <a:lnTo>
                    <a:pt x="14173" y="104508"/>
                  </a:lnTo>
                  <a:lnTo>
                    <a:pt x="14173" y="98920"/>
                  </a:lnTo>
                  <a:lnTo>
                    <a:pt x="23520" y="99199"/>
                  </a:lnTo>
                  <a:lnTo>
                    <a:pt x="23520" y="93599"/>
                  </a:lnTo>
                  <a:lnTo>
                    <a:pt x="14173" y="93319"/>
                  </a:lnTo>
                  <a:lnTo>
                    <a:pt x="14173" y="87731"/>
                  </a:lnTo>
                  <a:lnTo>
                    <a:pt x="23520" y="88011"/>
                  </a:lnTo>
                  <a:lnTo>
                    <a:pt x="23520" y="82410"/>
                  </a:lnTo>
                  <a:lnTo>
                    <a:pt x="14173" y="82130"/>
                  </a:lnTo>
                  <a:lnTo>
                    <a:pt x="14173" y="76161"/>
                  </a:lnTo>
                  <a:lnTo>
                    <a:pt x="23520" y="76441"/>
                  </a:lnTo>
                  <a:lnTo>
                    <a:pt x="23520" y="70840"/>
                  </a:lnTo>
                  <a:lnTo>
                    <a:pt x="14173" y="70561"/>
                  </a:lnTo>
                  <a:lnTo>
                    <a:pt x="14173" y="64960"/>
                  </a:lnTo>
                  <a:lnTo>
                    <a:pt x="23520" y="65252"/>
                  </a:lnTo>
                  <a:lnTo>
                    <a:pt x="23520" y="59651"/>
                  </a:lnTo>
                  <a:lnTo>
                    <a:pt x="14173" y="59359"/>
                  </a:lnTo>
                  <a:lnTo>
                    <a:pt x="14173" y="53797"/>
                  </a:lnTo>
                  <a:lnTo>
                    <a:pt x="23520" y="54076"/>
                  </a:lnTo>
                  <a:lnTo>
                    <a:pt x="23520" y="48463"/>
                  </a:lnTo>
                  <a:lnTo>
                    <a:pt x="14173" y="48171"/>
                  </a:lnTo>
                  <a:lnTo>
                    <a:pt x="14173" y="42583"/>
                  </a:lnTo>
                  <a:lnTo>
                    <a:pt x="23520" y="42875"/>
                  </a:lnTo>
                  <a:lnTo>
                    <a:pt x="23520" y="37287"/>
                  </a:lnTo>
                  <a:lnTo>
                    <a:pt x="14173" y="36995"/>
                  </a:lnTo>
                  <a:lnTo>
                    <a:pt x="14173" y="31394"/>
                  </a:lnTo>
                  <a:lnTo>
                    <a:pt x="23520" y="31686"/>
                  </a:lnTo>
                  <a:lnTo>
                    <a:pt x="23520" y="26098"/>
                  </a:lnTo>
                  <a:lnTo>
                    <a:pt x="14173" y="25806"/>
                  </a:lnTo>
                  <a:lnTo>
                    <a:pt x="14173" y="20205"/>
                  </a:lnTo>
                  <a:lnTo>
                    <a:pt x="23520" y="20497"/>
                  </a:lnTo>
                  <a:lnTo>
                    <a:pt x="23520" y="14909"/>
                  </a:lnTo>
                  <a:lnTo>
                    <a:pt x="14173" y="14617"/>
                  </a:lnTo>
                  <a:lnTo>
                    <a:pt x="14173" y="9017"/>
                  </a:lnTo>
                  <a:lnTo>
                    <a:pt x="23520" y="9309"/>
                  </a:lnTo>
                  <a:lnTo>
                    <a:pt x="23520" y="3721"/>
                  </a:lnTo>
                  <a:lnTo>
                    <a:pt x="14173" y="3429"/>
                  </a:lnTo>
                  <a:lnTo>
                    <a:pt x="14173" y="0"/>
                  </a:lnTo>
                  <a:lnTo>
                    <a:pt x="5080" y="0"/>
                  </a:lnTo>
                  <a:lnTo>
                    <a:pt x="5080" y="3136"/>
                  </a:lnTo>
                  <a:lnTo>
                    <a:pt x="4699" y="3124"/>
                  </a:lnTo>
                  <a:lnTo>
                    <a:pt x="4521" y="8712"/>
                  </a:lnTo>
                  <a:lnTo>
                    <a:pt x="5080" y="8737"/>
                  </a:lnTo>
                  <a:lnTo>
                    <a:pt x="5080" y="14325"/>
                  </a:lnTo>
                  <a:lnTo>
                    <a:pt x="4356" y="14300"/>
                  </a:lnTo>
                  <a:lnTo>
                    <a:pt x="4178" y="19888"/>
                  </a:lnTo>
                  <a:lnTo>
                    <a:pt x="5080" y="19926"/>
                  </a:lnTo>
                  <a:lnTo>
                    <a:pt x="5080" y="25514"/>
                  </a:lnTo>
                  <a:lnTo>
                    <a:pt x="4000" y="25476"/>
                  </a:lnTo>
                  <a:lnTo>
                    <a:pt x="3822" y="31064"/>
                  </a:lnTo>
                  <a:lnTo>
                    <a:pt x="5080" y="31115"/>
                  </a:lnTo>
                  <a:lnTo>
                    <a:pt x="5080" y="36703"/>
                  </a:lnTo>
                  <a:lnTo>
                    <a:pt x="3657" y="36652"/>
                  </a:lnTo>
                  <a:lnTo>
                    <a:pt x="3479" y="42240"/>
                  </a:lnTo>
                  <a:lnTo>
                    <a:pt x="5080" y="42291"/>
                  </a:lnTo>
                  <a:lnTo>
                    <a:pt x="5080" y="47891"/>
                  </a:lnTo>
                  <a:lnTo>
                    <a:pt x="3314" y="47828"/>
                  </a:lnTo>
                  <a:lnTo>
                    <a:pt x="3136" y="53441"/>
                  </a:lnTo>
                  <a:lnTo>
                    <a:pt x="5080" y="53505"/>
                  </a:lnTo>
                  <a:lnTo>
                    <a:pt x="5080" y="59080"/>
                  </a:lnTo>
                  <a:lnTo>
                    <a:pt x="2971" y="59004"/>
                  </a:lnTo>
                  <a:lnTo>
                    <a:pt x="2794" y="64592"/>
                  </a:lnTo>
                  <a:lnTo>
                    <a:pt x="5080" y="64668"/>
                  </a:lnTo>
                  <a:lnTo>
                    <a:pt x="5080" y="70281"/>
                  </a:lnTo>
                  <a:lnTo>
                    <a:pt x="2616" y="70192"/>
                  </a:lnTo>
                  <a:lnTo>
                    <a:pt x="2438" y="75793"/>
                  </a:lnTo>
                  <a:lnTo>
                    <a:pt x="5080" y="75882"/>
                  </a:lnTo>
                  <a:lnTo>
                    <a:pt x="5080" y="81838"/>
                  </a:lnTo>
                  <a:lnTo>
                    <a:pt x="2260" y="81749"/>
                  </a:lnTo>
                  <a:lnTo>
                    <a:pt x="2082" y="87350"/>
                  </a:lnTo>
                  <a:lnTo>
                    <a:pt x="5080" y="87452"/>
                  </a:lnTo>
                  <a:lnTo>
                    <a:pt x="5080" y="93027"/>
                  </a:lnTo>
                  <a:lnTo>
                    <a:pt x="1917" y="92925"/>
                  </a:lnTo>
                  <a:lnTo>
                    <a:pt x="1739" y="98526"/>
                  </a:lnTo>
                  <a:lnTo>
                    <a:pt x="5080" y="98640"/>
                  </a:lnTo>
                  <a:lnTo>
                    <a:pt x="5080" y="104216"/>
                  </a:lnTo>
                  <a:lnTo>
                    <a:pt x="1562" y="104101"/>
                  </a:lnTo>
                  <a:lnTo>
                    <a:pt x="1384" y="109702"/>
                  </a:lnTo>
                  <a:lnTo>
                    <a:pt x="5080" y="109829"/>
                  </a:lnTo>
                  <a:lnTo>
                    <a:pt x="5080" y="115417"/>
                  </a:lnTo>
                  <a:lnTo>
                    <a:pt x="1219" y="115290"/>
                  </a:lnTo>
                  <a:lnTo>
                    <a:pt x="1041" y="120891"/>
                  </a:lnTo>
                  <a:lnTo>
                    <a:pt x="5080" y="121018"/>
                  </a:lnTo>
                  <a:lnTo>
                    <a:pt x="5080" y="126631"/>
                  </a:lnTo>
                  <a:lnTo>
                    <a:pt x="876" y="126492"/>
                  </a:lnTo>
                  <a:lnTo>
                    <a:pt x="698" y="132080"/>
                  </a:lnTo>
                  <a:lnTo>
                    <a:pt x="5080" y="132219"/>
                  </a:lnTo>
                  <a:lnTo>
                    <a:pt x="5080" y="137807"/>
                  </a:lnTo>
                  <a:lnTo>
                    <a:pt x="533" y="137668"/>
                  </a:lnTo>
                  <a:lnTo>
                    <a:pt x="355" y="143256"/>
                  </a:lnTo>
                  <a:lnTo>
                    <a:pt x="5080" y="143408"/>
                  </a:lnTo>
                  <a:lnTo>
                    <a:pt x="5080" y="148996"/>
                  </a:lnTo>
                  <a:lnTo>
                    <a:pt x="177" y="148844"/>
                  </a:lnTo>
                  <a:lnTo>
                    <a:pt x="0" y="154432"/>
                  </a:lnTo>
                  <a:lnTo>
                    <a:pt x="5080" y="154597"/>
                  </a:lnTo>
                  <a:lnTo>
                    <a:pt x="5080" y="157429"/>
                  </a:lnTo>
                  <a:lnTo>
                    <a:pt x="14173" y="157429"/>
                  </a:lnTo>
                  <a:lnTo>
                    <a:pt x="14173" y="154863"/>
                  </a:lnTo>
                  <a:lnTo>
                    <a:pt x="23520" y="155143"/>
                  </a:lnTo>
                  <a:lnTo>
                    <a:pt x="23520" y="157988"/>
                  </a:lnTo>
                  <a:lnTo>
                    <a:pt x="32613" y="157988"/>
                  </a:lnTo>
                  <a:lnTo>
                    <a:pt x="32613" y="155422"/>
                  </a:lnTo>
                  <a:lnTo>
                    <a:pt x="33629" y="155448"/>
                  </a:lnTo>
                  <a:lnTo>
                    <a:pt x="33807" y="149860"/>
                  </a:lnTo>
                  <a:lnTo>
                    <a:pt x="32613" y="149834"/>
                  </a:lnTo>
                  <a:lnTo>
                    <a:pt x="32613" y="144233"/>
                  </a:lnTo>
                  <a:lnTo>
                    <a:pt x="33985" y="144272"/>
                  </a:lnTo>
                  <a:lnTo>
                    <a:pt x="34163" y="138684"/>
                  </a:lnTo>
                  <a:lnTo>
                    <a:pt x="32613" y="138645"/>
                  </a:lnTo>
                  <a:lnTo>
                    <a:pt x="32613" y="133045"/>
                  </a:lnTo>
                  <a:lnTo>
                    <a:pt x="34328" y="133096"/>
                  </a:lnTo>
                  <a:lnTo>
                    <a:pt x="34505" y="127508"/>
                  </a:lnTo>
                  <a:lnTo>
                    <a:pt x="32613" y="127457"/>
                  </a:lnTo>
                  <a:lnTo>
                    <a:pt x="32613" y="121869"/>
                  </a:lnTo>
                  <a:lnTo>
                    <a:pt x="34671" y="121920"/>
                  </a:lnTo>
                  <a:lnTo>
                    <a:pt x="34848" y="116332"/>
                  </a:lnTo>
                  <a:lnTo>
                    <a:pt x="32613" y="116268"/>
                  </a:lnTo>
                  <a:lnTo>
                    <a:pt x="32613" y="110667"/>
                  </a:lnTo>
                  <a:lnTo>
                    <a:pt x="35013" y="110731"/>
                  </a:lnTo>
                  <a:lnTo>
                    <a:pt x="35191" y="105143"/>
                  </a:lnTo>
                  <a:lnTo>
                    <a:pt x="32613" y="105067"/>
                  </a:lnTo>
                  <a:lnTo>
                    <a:pt x="32613" y="99479"/>
                  </a:lnTo>
                  <a:lnTo>
                    <a:pt x="35369" y="99555"/>
                  </a:lnTo>
                  <a:lnTo>
                    <a:pt x="35547" y="93967"/>
                  </a:lnTo>
                  <a:lnTo>
                    <a:pt x="32613" y="93878"/>
                  </a:lnTo>
                  <a:lnTo>
                    <a:pt x="32613" y="88290"/>
                  </a:lnTo>
                  <a:lnTo>
                    <a:pt x="35712" y="88379"/>
                  </a:lnTo>
                  <a:lnTo>
                    <a:pt x="35890" y="82791"/>
                  </a:lnTo>
                  <a:lnTo>
                    <a:pt x="32613" y="82702"/>
                  </a:lnTo>
                  <a:lnTo>
                    <a:pt x="32613" y="76720"/>
                  </a:lnTo>
                  <a:lnTo>
                    <a:pt x="36068" y="76822"/>
                  </a:lnTo>
                  <a:lnTo>
                    <a:pt x="36245" y="71234"/>
                  </a:lnTo>
                  <a:lnTo>
                    <a:pt x="32613" y="71132"/>
                  </a:lnTo>
                  <a:lnTo>
                    <a:pt x="32613" y="65532"/>
                  </a:lnTo>
                  <a:lnTo>
                    <a:pt x="36423" y="65646"/>
                  </a:lnTo>
                  <a:lnTo>
                    <a:pt x="36601" y="60058"/>
                  </a:lnTo>
                  <a:lnTo>
                    <a:pt x="32613" y="59944"/>
                  </a:lnTo>
                  <a:lnTo>
                    <a:pt x="32613" y="54343"/>
                  </a:lnTo>
                  <a:lnTo>
                    <a:pt x="36766" y="54470"/>
                  </a:lnTo>
                  <a:lnTo>
                    <a:pt x="36944" y="48882"/>
                  </a:lnTo>
                  <a:lnTo>
                    <a:pt x="32613" y="48755"/>
                  </a:lnTo>
                  <a:lnTo>
                    <a:pt x="32613" y="43154"/>
                  </a:lnTo>
                  <a:lnTo>
                    <a:pt x="37109" y="43294"/>
                  </a:lnTo>
                  <a:lnTo>
                    <a:pt x="37287" y="37706"/>
                  </a:lnTo>
                  <a:lnTo>
                    <a:pt x="32613" y="37566"/>
                  </a:lnTo>
                  <a:lnTo>
                    <a:pt x="32613" y="31978"/>
                  </a:lnTo>
                  <a:lnTo>
                    <a:pt x="37452" y="32118"/>
                  </a:lnTo>
                  <a:lnTo>
                    <a:pt x="37630" y="26530"/>
                  </a:lnTo>
                  <a:lnTo>
                    <a:pt x="32613" y="26377"/>
                  </a:lnTo>
                  <a:lnTo>
                    <a:pt x="32613" y="20789"/>
                  </a:lnTo>
                  <a:lnTo>
                    <a:pt x="37807" y="20942"/>
                  </a:lnTo>
                  <a:lnTo>
                    <a:pt x="37985" y="15354"/>
                  </a:lnTo>
                  <a:lnTo>
                    <a:pt x="32613" y="15189"/>
                  </a:lnTo>
                  <a:lnTo>
                    <a:pt x="32613" y="9601"/>
                  </a:lnTo>
                  <a:lnTo>
                    <a:pt x="38150" y="9766"/>
                  </a:lnTo>
                  <a:lnTo>
                    <a:pt x="38328" y="417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7" name="object 127"/>
            <p:cNvSpPr/>
            <p:nvPr/>
          </p:nvSpPr>
          <p:spPr>
            <a:xfrm>
              <a:off x="8240128" y="5725172"/>
              <a:ext cx="24765" cy="158115"/>
            </a:xfrm>
            <a:custGeom>
              <a:avLst/>
              <a:gdLst/>
              <a:ahLst/>
              <a:cxnLst/>
              <a:rect l="l" t="t" r="r" b="b"/>
              <a:pathLst>
                <a:path w="24765" h="158114">
                  <a:moveTo>
                    <a:pt x="6286" y="0"/>
                  </a:moveTo>
                  <a:lnTo>
                    <a:pt x="0" y="0"/>
                  </a:lnTo>
                  <a:lnTo>
                    <a:pt x="0" y="157467"/>
                  </a:lnTo>
                  <a:lnTo>
                    <a:pt x="6286" y="157467"/>
                  </a:lnTo>
                  <a:lnTo>
                    <a:pt x="6286" y="0"/>
                  </a:lnTo>
                  <a:close/>
                </a:path>
                <a:path w="24765" h="158114">
                  <a:moveTo>
                    <a:pt x="24739" y="584"/>
                  </a:moveTo>
                  <a:lnTo>
                    <a:pt x="18453" y="584"/>
                  </a:lnTo>
                  <a:lnTo>
                    <a:pt x="18453" y="158000"/>
                  </a:lnTo>
                  <a:lnTo>
                    <a:pt x="24739" y="158000"/>
                  </a:lnTo>
                  <a:lnTo>
                    <a:pt x="24739" y="58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8" name="object 128"/>
            <p:cNvSpPr/>
            <p:nvPr/>
          </p:nvSpPr>
          <p:spPr>
            <a:xfrm>
              <a:off x="8238528" y="5567920"/>
              <a:ext cx="38735" cy="158115"/>
            </a:xfrm>
            <a:custGeom>
              <a:avLst/>
              <a:gdLst/>
              <a:ahLst/>
              <a:cxnLst/>
              <a:rect l="l" t="t" r="r" b="b"/>
              <a:pathLst>
                <a:path w="38734" h="158114">
                  <a:moveTo>
                    <a:pt x="38328" y="4216"/>
                  </a:moveTo>
                  <a:lnTo>
                    <a:pt x="32626" y="4038"/>
                  </a:lnTo>
                  <a:lnTo>
                    <a:pt x="32626" y="609"/>
                  </a:lnTo>
                  <a:lnTo>
                    <a:pt x="23533" y="609"/>
                  </a:lnTo>
                  <a:lnTo>
                    <a:pt x="23533" y="149580"/>
                  </a:lnTo>
                  <a:lnTo>
                    <a:pt x="14173" y="149288"/>
                  </a:lnTo>
                  <a:lnTo>
                    <a:pt x="14173" y="143687"/>
                  </a:lnTo>
                  <a:lnTo>
                    <a:pt x="23533" y="143979"/>
                  </a:lnTo>
                  <a:lnTo>
                    <a:pt x="23533" y="138391"/>
                  </a:lnTo>
                  <a:lnTo>
                    <a:pt x="14173" y="138099"/>
                  </a:lnTo>
                  <a:lnTo>
                    <a:pt x="14173" y="132511"/>
                  </a:lnTo>
                  <a:lnTo>
                    <a:pt x="23533" y="132803"/>
                  </a:lnTo>
                  <a:lnTo>
                    <a:pt x="23533" y="127203"/>
                  </a:lnTo>
                  <a:lnTo>
                    <a:pt x="14173" y="126911"/>
                  </a:lnTo>
                  <a:lnTo>
                    <a:pt x="14173" y="121323"/>
                  </a:lnTo>
                  <a:lnTo>
                    <a:pt x="23533" y="121615"/>
                  </a:lnTo>
                  <a:lnTo>
                    <a:pt x="23533" y="116014"/>
                  </a:lnTo>
                  <a:lnTo>
                    <a:pt x="14173" y="115722"/>
                  </a:lnTo>
                  <a:lnTo>
                    <a:pt x="14173" y="110134"/>
                  </a:lnTo>
                  <a:lnTo>
                    <a:pt x="23533" y="110426"/>
                  </a:lnTo>
                  <a:lnTo>
                    <a:pt x="23533" y="104825"/>
                  </a:lnTo>
                  <a:lnTo>
                    <a:pt x="14173" y="104533"/>
                  </a:lnTo>
                  <a:lnTo>
                    <a:pt x="14173" y="98945"/>
                  </a:lnTo>
                  <a:lnTo>
                    <a:pt x="23533" y="99237"/>
                  </a:lnTo>
                  <a:lnTo>
                    <a:pt x="23533" y="93649"/>
                  </a:lnTo>
                  <a:lnTo>
                    <a:pt x="14173" y="93357"/>
                  </a:lnTo>
                  <a:lnTo>
                    <a:pt x="14173" y="87757"/>
                  </a:lnTo>
                  <a:lnTo>
                    <a:pt x="23533" y="88049"/>
                  </a:lnTo>
                  <a:lnTo>
                    <a:pt x="23533" y="82448"/>
                  </a:lnTo>
                  <a:lnTo>
                    <a:pt x="14173" y="82156"/>
                  </a:lnTo>
                  <a:lnTo>
                    <a:pt x="14173" y="76187"/>
                  </a:lnTo>
                  <a:lnTo>
                    <a:pt x="23533" y="76479"/>
                  </a:lnTo>
                  <a:lnTo>
                    <a:pt x="23533" y="70878"/>
                  </a:lnTo>
                  <a:lnTo>
                    <a:pt x="14173" y="70586"/>
                  </a:lnTo>
                  <a:lnTo>
                    <a:pt x="14173" y="64998"/>
                  </a:lnTo>
                  <a:lnTo>
                    <a:pt x="23533" y="65290"/>
                  </a:lnTo>
                  <a:lnTo>
                    <a:pt x="23533" y="59702"/>
                  </a:lnTo>
                  <a:lnTo>
                    <a:pt x="14173" y="59397"/>
                  </a:lnTo>
                  <a:lnTo>
                    <a:pt x="14173" y="53809"/>
                  </a:lnTo>
                  <a:lnTo>
                    <a:pt x="23533" y="54102"/>
                  </a:lnTo>
                  <a:lnTo>
                    <a:pt x="23533" y="48514"/>
                  </a:lnTo>
                  <a:lnTo>
                    <a:pt x="14173" y="48209"/>
                  </a:lnTo>
                  <a:lnTo>
                    <a:pt x="14173" y="42621"/>
                  </a:lnTo>
                  <a:lnTo>
                    <a:pt x="23533" y="42913"/>
                  </a:lnTo>
                  <a:lnTo>
                    <a:pt x="23533" y="37325"/>
                  </a:lnTo>
                  <a:lnTo>
                    <a:pt x="14173" y="37020"/>
                  </a:lnTo>
                  <a:lnTo>
                    <a:pt x="14173" y="31419"/>
                  </a:lnTo>
                  <a:lnTo>
                    <a:pt x="23533" y="31711"/>
                  </a:lnTo>
                  <a:lnTo>
                    <a:pt x="23533" y="26123"/>
                  </a:lnTo>
                  <a:lnTo>
                    <a:pt x="14173" y="25831"/>
                  </a:lnTo>
                  <a:lnTo>
                    <a:pt x="14173" y="20218"/>
                  </a:lnTo>
                  <a:lnTo>
                    <a:pt x="23533" y="20523"/>
                  </a:lnTo>
                  <a:lnTo>
                    <a:pt x="23533" y="14922"/>
                  </a:lnTo>
                  <a:lnTo>
                    <a:pt x="14173" y="14617"/>
                  </a:lnTo>
                  <a:lnTo>
                    <a:pt x="14173" y="9029"/>
                  </a:lnTo>
                  <a:lnTo>
                    <a:pt x="23533" y="9334"/>
                  </a:lnTo>
                  <a:lnTo>
                    <a:pt x="23533" y="3733"/>
                  </a:lnTo>
                  <a:lnTo>
                    <a:pt x="14173" y="3429"/>
                  </a:lnTo>
                  <a:lnTo>
                    <a:pt x="14173" y="0"/>
                  </a:lnTo>
                  <a:lnTo>
                    <a:pt x="5080" y="0"/>
                  </a:lnTo>
                  <a:lnTo>
                    <a:pt x="5080" y="3124"/>
                  </a:lnTo>
                  <a:lnTo>
                    <a:pt x="4699" y="3111"/>
                  </a:lnTo>
                  <a:lnTo>
                    <a:pt x="4521" y="8712"/>
                  </a:lnTo>
                  <a:lnTo>
                    <a:pt x="5080" y="8737"/>
                  </a:lnTo>
                  <a:lnTo>
                    <a:pt x="5080" y="14312"/>
                  </a:lnTo>
                  <a:lnTo>
                    <a:pt x="4343" y="14287"/>
                  </a:lnTo>
                  <a:lnTo>
                    <a:pt x="4165" y="19888"/>
                  </a:lnTo>
                  <a:lnTo>
                    <a:pt x="5080" y="19926"/>
                  </a:lnTo>
                  <a:lnTo>
                    <a:pt x="5080" y="25527"/>
                  </a:lnTo>
                  <a:lnTo>
                    <a:pt x="4000" y="25488"/>
                  </a:lnTo>
                  <a:lnTo>
                    <a:pt x="3822" y="31076"/>
                  </a:lnTo>
                  <a:lnTo>
                    <a:pt x="5080" y="31127"/>
                  </a:lnTo>
                  <a:lnTo>
                    <a:pt x="5080" y="36728"/>
                  </a:lnTo>
                  <a:lnTo>
                    <a:pt x="3657" y="36677"/>
                  </a:lnTo>
                  <a:lnTo>
                    <a:pt x="3479" y="42265"/>
                  </a:lnTo>
                  <a:lnTo>
                    <a:pt x="5080" y="42329"/>
                  </a:lnTo>
                  <a:lnTo>
                    <a:pt x="5080" y="47917"/>
                  </a:lnTo>
                  <a:lnTo>
                    <a:pt x="3302" y="47853"/>
                  </a:lnTo>
                  <a:lnTo>
                    <a:pt x="3124" y="53441"/>
                  </a:lnTo>
                  <a:lnTo>
                    <a:pt x="5080" y="53505"/>
                  </a:lnTo>
                  <a:lnTo>
                    <a:pt x="5080" y="59105"/>
                  </a:lnTo>
                  <a:lnTo>
                    <a:pt x="2959" y="59029"/>
                  </a:lnTo>
                  <a:lnTo>
                    <a:pt x="2781" y="64617"/>
                  </a:lnTo>
                  <a:lnTo>
                    <a:pt x="5080" y="64693"/>
                  </a:lnTo>
                  <a:lnTo>
                    <a:pt x="5080" y="70294"/>
                  </a:lnTo>
                  <a:lnTo>
                    <a:pt x="2616" y="70205"/>
                  </a:lnTo>
                  <a:lnTo>
                    <a:pt x="2438" y="75793"/>
                  </a:lnTo>
                  <a:lnTo>
                    <a:pt x="5080" y="75882"/>
                  </a:lnTo>
                  <a:lnTo>
                    <a:pt x="5080" y="81864"/>
                  </a:lnTo>
                  <a:lnTo>
                    <a:pt x="2260" y="81762"/>
                  </a:lnTo>
                  <a:lnTo>
                    <a:pt x="2082" y="87363"/>
                  </a:lnTo>
                  <a:lnTo>
                    <a:pt x="5080" y="87464"/>
                  </a:lnTo>
                  <a:lnTo>
                    <a:pt x="5080" y="93065"/>
                  </a:lnTo>
                  <a:lnTo>
                    <a:pt x="1905" y="92951"/>
                  </a:lnTo>
                  <a:lnTo>
                    <a:pt x="1727" y="98539"/>
                  </a:lnTo>
                  <a:lnTo>
                    <a:pt x="5080" y="98653"/>
                  </a:lnTo>
                  <a:lnTo>
                    <a:pt x="5080" y="104241"/>
                  </a:lnTo>
                  <a:lnTo>
                    <a:pt x="1562" y="104127"/>
                  </a:lnTo>
                  <a:lnTo>
                    <a:pt x="1384" y="109715"/>
                  </a:lnTo>
                  <a:lnTo>
                    <a:pt x="5080" y="109842"/>
                  </a:lnTo>
                  <a:lnTo>
                    <a:pt x="5080" y="115430"/>
                  </a:lnTo>
                  <a:lnTo>
                    <a:pt x="1219" y="115303"/>
                  </a:lnTo>
                  <a:lnTo>
                    <a:pt x="1041" y="120891"/>
                  </a:lnTo>
                  <a:lnTo>
                    <a:pt x="5080" y="121031"/>
                  </a:lnTo>
                  <a:lnTo>
                    <a:pt x="5080" y="126619"/>
                  </a:lnTo>
                  <a:lnTo>
                    <a:pt x="876" y="126479"/>
                  </a:lnTo>
                  <a:lnTo>
                    <a:pt x="698" y="132067"/>
                  </a:lnTo>
                  <a:lnTo>
                    <a:pt x="5080" y="132219"/>
                  </a:lnTo>
                  <a:lnTo>
                    <a:pt x="5080" y="137807"/>
                  </a:lnTo>
                  <a:lnTo>
                    <a:pt x="520" y="137655"/>
                  </a:lnTo>
                  <a:lnTo>
                    <a:pt x="342" y="143243"/>
                  </a:lnTo>
                  <a:lnTo>
                    <a:pt x="5080" y="143395"/>
                  </a:lnTo>
                  <a:lnTo>
                    <a:pt x="5080" y="148996"/>
                  </a:lnTo>
                  <a:lnTo>
                    <a:pt x="177" y="148831"/>
                  </a:lnTo>
                  <a:lnTo>
                    <a:pt x="0" y="154419"/>
                  </a:lnTo>
                  <a:lnTo>
                    <a:pt x="5080" y="154584"/>
                  </a:lnTo>
                  <a:lnTo>
                    <a:pt x="5080" y="157441"/>
                  </a:lnTo>
                  <a:lnTo>
                    <a:pt x="14173" y="157441"/>
                  </a:lnTo>
                  <a:lnTo>
                    <a:pt x="14173" y="154876"/>
                  </a:lnTo>
                  <a:lnTo>
                    <a:pt x="23533" y="155168"/>
                  </a:lnTo>
                  <a:lnTo>
                    <a:pt x="23533" y="158013"/>
                  </a:lnTo>
                  <a:lnTo>
                    <a:pt x="32626" y="158013"/>
                  </a:lnTo>
                  <a:lnTo>
                    <a:pt x="32626" y="155460"/>
                  </a:lnTo>
                  <a:lnTo>
                    <a:pt x="33629" y="155486"/>
                  </a:lnTo>
                  <a:lnTo>
                    <a:pt x="33807" y="149898"/>
                  </a:lnTo>
                  <a:lnTo>
                    <a:pt x="32626" y="149872"/>
                  </a:lnTo>
                  <a:lnTo>
                    <a:pt x="32626" y="144272"/>
                  </a:lnTo>
                  <a:lnTo>
                    <a:pt x="33972" y="144310"/>
                  </a:lnTo>
                  <a:lnTo>
                    <a:pt x="34150" y="138722"/>
                  </a:lnTo>
                  <a:lnTo>
                    <a:pt x="32626" y="138684"/>
                  </a:lnTo>
                  <a:lnTo>
                    <a:pt x="32626" y="133083"/>
                  </a:lnTo>
                  <a:lnTo>
                    <a:pt x="34328" y="133134"/>
                  </a:lnTo>
                  <a:lnTo>
                    <a:pt x="34505" y="127546"/>
                  </a:lnTo>
                  <a:lnTo>
                    <a:pt x="32626" y="127495"/>
                  </a:lnTo>
                  <a:lnTo>
                    <a:pt x="32626" y="121894"/>
                  </a:lnTo>
                  <a:lnTo>
                    <a:pt x="34671" y="121958"/>
                  </a:lnTo>
                  <a:lnTo>
                    <a:pt x="34848" y="116370"/>
                  </a:lnTo>
                  <a:lnTo>
                    <a:pt x="32626" y="116306"/>
                  </a:lnTo>
                  <a:lnTo>
                    <a:pt x="32626" y="110718"/>
                  </a:lnTo>
                  <a:lnTo>
                    <a:pt x="35013" y="110782"/>
                  </a:lnTo>
                  <a:lnTo>
                    <a:pt x="35191" y="105194"/>
                  </a:lnTo>
                  <a:lnTo>
                    <a:pt x="32626" y="105117"/>
                  </a:lnTo>
                  <a:lnTo>
                    <a:pt x="32626" y="99529"/>
                  </a:lnTo>
                  <a:lnTo>
                    <a:pt x="35356" y="99606"/>
                  </a:lnTo>
                  <a:lnTo>
                    <a:pt x="35534" y="94018"/>
                  </a:lnTo>
                  <a:lnTo>
                    <a:pt x="32626" y="93929"/>
                  </a:lnTo>
                  <a:lnTo>
                    <a:pt x="32626" y="88341"/>
                  </a:lnTo>
                  <a:lnTo>
                    <a:pt x="35712" y="88430"/>
                  </a:lnTo>
                  <a:lnTo>
                    <a:pt x="35890" y="82842"/>
                  </a:lnTo>
                  <a:lnTo>
                    <a:pt x="32626" y="82740"/>
                  </a:lnTo>
                  <a:lnTo>
                    <a:pt x="32626" y="76771"/>
                  </a:lnTo>
                  <a:lnTo>
                    <a:pt x="36068" y="76873"/>
                  </a:lnTo>
                  <a:lnTo>
                    <a:pt x="36245" y="71285"/>
                  </a:lnTo>
                  <a:lnTo>
                    <a:pt x="32626" y="71170"/>
                  </a:lnTo>
                  <a:lnTo>
                    <a:pt x="32626" y="65582"/>
                  </a:lnTo>
                  <a:lnTo>
                    <a:pt x="36410" y="65697"/>
                  </a:lnTo>
                  <a:lnTo>
                    <a:pt x="36588" y="60109"/>
                  </a:lnTo>
                  <a:lnTo>
                    <a:pt x="32626" y="59982"/>
                  </a:lnTo>
                  <a:lnTo>
                    <a:pt x="32626" y="54394"/>
                  </a:lnTo>
                  <a:lnTo>
                    <a:pt x="36753" y="54521"/>
                  </a:lnTo>
                  <a:lnTo>
                    <a:pt x="36931" y="48933"/>
                  </a:lnTo>
                  <a:lnTo>
                    <a:pt x="32626" y="48806"/>
                  </a:lnTo>
                  <a:lnTo>
                    <a:pt x="32626" y="43205"/>
                  </a:lnTo>
                  <a:lnTo>
                    <a:pt x="37109" y="43345"/>
                  </a:lnTo>
                  <a:lnTo>
                    <a:pt x="37287" y="37757"/>
                  </a:lnTo>
                  <a:lnTo>
                    <a:pt x="32626" y="37617"/>
                  </a:lnTo>
                  <a:lnTo>
                    <a:pt x="32626" y="32004"/>
                  </a:lnTo>
                  <a:lnTo>
                    <a:pt x="37452" y="32156"/>
                  </a:lnTo>
                  <a:lnTo>
                    <a:pt x="37630" y="26568"/>
                  </a:lnTo>
                  <a:lnTo>
                    <a:pt x="32626" y="26416"/>
                  </a:lnTo>
                  <a:lnTo>
                    <a:pt x="32626" y="20815"/>
                  </a:lnTo>
                  <a:lnTo>
                    <a:pt x="37795" y="20980"/>
                  </a:lnTo>
                  <a:lnTo>
                    <a:pt x="37973" y="15392"/>
                  </a:lnTo>
                  <a:lnTo>
                    <a:pt x="32626" y="15227"/>
                  </a:lnTo>
                  <a:lnTo>
                    <a:pt x="32626" y="9626"/>
                  </a:lnTo>
                  <a:lnTo>
                    <a:pt x="38150" y="9804"/>
                  </a:lnTo>
                  <a:lnTo>
                    <a:pt x="38328" y="421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129"/>
            <p:cNvSpPr/>
            <p:nvPr/>
          </p:nvSpPr>
          <p:spPr>
            <a:xfrm>
              <a:off x="8244992" y="5567908"/>
              <a:ext cx="24765" cy="158115"/>
            </a:xfrm>
            <a:custGeom>
              <a:avLst/>
              <a:gdLst/>
              <a:ahLst/>
              <a:cxnLst/>
              <a:rect l="l" t="t" r="r" b="b"/>
              <a:pathLst>
                <a:path w="24765" h="158114">
                  <a:moveTo>
                    <a:pt x="6286" y="0"/>
                  </a:moveTo>
                  <a:lnTo>
                    <a:pt x="0" y="0"/>
                  </a:lnTo>
                  <a:lnTo>
                    <a:pt x="0" y="157467"/>
                  </a:lnTo>
                  <a:lnTo>
                    <a:pt x="6286" y="157467"/>
                  </a:lnTo>
                  <a:lnTo>
                    <a:pt x="6286" y="0"/>
                  </a:lnTo>
                  <a:close/>
                </a:path>
                <a:path w="24765" h="158114">
                  <a:moveTo>
                    <a:pt x="24739" y="596"/>
                  </a:moveTo>
                  <a:lnTo>
                    <a:pt x="18453" y="596"/>
                  </a:lnTo>
                  <a:lnTo>
                    <a:pt x="18453" y="158026"/>
                  </a:lnTo>
                  <a:lnTo>
                    <a:pt x="24739" y="158026"/>
                  </a:lnTo>
                  <a:lnTo>
                    <a:pt x="24739" y="59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8243405" y="5410656"/>
              <a:ext cx="38735" cy="158115"/>
            </a:xfrm>
            <a:custGeom>
              <a:avLst/>
              <a:gdLst/>
              <a:ahLst/>
              <a:cxnLst/>
              <a:rect l="l" t="t" r="r" b="b"/>
              <a:pathLst>
                <a:path w="38734" h="158114">
                  <a:moveTo>
                    <a:pt x="38315" y="4254"/>
                  </a:moveTo>
                  <a:lnTo>
                    <a:pt x="32600" y="4064"/>
                  </a:lnTo>
                  <a:lnTo>
                    <a:pt x="32600" y="635"/>
                  </a:lnTo>
                  <a:lnTo>
                    <a:pt x="23520" y="635"/>
                  </a:lnTo>
                  <a:lnTo>
                    <a:pt x="23520" y="149593"/>
                  </a:lnTo>
                  <a:lnTo>
                    <a:pt x="14147" y="149288"/>
                  </a:lnTo>
                  <a:lnTo>
                    <a:pt x="14147" y="143700"/>
                  </a:lnTo>
                  <a:lnTo>
                    <a:pt x="23520" y="144005"/>
                  </a:lnTo>
                  <a:lnTo>
                    <a:pt x="23520" y="138404"/>
                  </a:lnTo>
                  <a:lnTo>
                    <a:pt x="14147" y="138099"/>
                  </a:lnTo>
                  <a:lnTo>
                    <a:pt x="14147" y="132511"/>
                  </a:lnTo>
                  <a:lnTo>
                    <a:pt x="23520" y="132816"/>
                  </a:lnTo>
                  <a:lnTo>
                    <a:pt x="23520" y="127215"/>
                  </a:lnTo>
                  <a:lnTo>
                    <a:pt x="14147" y="126911"/>
                  </a:lnTo>
                  <a:lnTo>
                    <a:pt x="14147" y="121310"/>
                  </a:lnTo>
                  <a:lnTo>
                    <a:pt x="23520" y="121615"/>
                  </a:lnTo>
                  <a:lnTo>
                    <a:pt x="23520" y="116027"/>
                  </a:lnTo>
                  <a:lnTo>
                    <a:pt x="14147" y="115722"/>
                  </a:lnTo>
                  <a:lnTo>
                    <a:pt x="14147" y="110134"/>
                  </a:lnTo>
                  <a:lnTo>
                    <a:pt x="23520" y="110439"/>
                  </a:lnTo>
                  <a:lnTo>
                    <a:pt x="23520" y="104838"/>
                  </a:lnTo>
                  <a:lnTo>
                    <a:pt x="14147" y="104533"/>
                  </a:lnTo>
                  <a:lnTo>
                    <a:pt x="14147" y="98945"/>
                  </a:lnTo>
                  <a:lnTo>
                    <a:pt x="23520" y="99250"/>
                  </a:lnTo>
                  <a:lnTo>
                    <a:pt x="23520" y="93649"/>
                  </a:lnTo>
                  <a:lnTo>
                    <a:pt x="14147" y="93345"/>
                  </a:lnTo>
                  <a:lnTo>
                    <a:pt x="14147" y="87757"/>
                  </a:lnTo>
                  <a:lnTo>
                    <a:pt x="23520" y="88061"/>
                  </a:lnTo>
                  <a:lnTo>
                    <a:pt x="23520" y="82461"/>
                  </a:lnTo>
                  <a:lnTo>
                    <a:pt x="14147" y="82156"/>
                  </a:lnTo>
                  <a:lnTo>
                    <a:pt x="14147" y="76187"/>
                  </a:lnTo>
                  <a:lnTo>
                    <a:pt x="23520" y="76492"/>
                  </a:lnTo>
                  <a:lnTo>
                    <a:pt x="23520" y="70891"/>
                  </a:lnTo>
                  <a:lnTo>
                    <a:pt x="14147" y="70586"/>
                  </a:lnTo>
                  <a:lnTo>
                    <a:pt x="14147" y="64998"/>
                  </a:lnTo>
                  <a:lnTo>
                    <a:pt x="23520" y="65303"/>
                  </a:lnTo>
                  <a:lnTo>
                    <a:pt x="23520" y="59702"/>
                  </a:lnTo>
                  <a:lnTo>
                    <a:pt x="14147" y="59397"/>
                  </a:lnTo>
                  <a:lnTo>
                    <a:pt x="14147" y="53809"/>
                  </a:lnTo>
                  <a:lnTo>
                    <a:pt x="23520" y="54114"/>
                  </a:lnTo>
                  <a:lnTo>
                    <a:pt x="23520" y="48514"/>
                  </a:lnTo>
                  <a:lnTo>
                    <a:pt x="14147" y="48196"/>
                  </a:lnTo>
                  <a:lnTo>
                    <a:pt x="14147" y="42608"/>
                  </a:lnTo>
                  <a:lnTo>
                    <a:pt x="23520" y="42926"/>
                  </a:lnTo>
                  <a:lnTo>
                    <a:pt x="23520" y="37325"/>
                  </a:lnTo>
                  <a:lnTo>
                    <a:pt x="14147" y="37020"/>
                  </a:lnTo>
                  <a:lnTo>
                    <a:pt x="14147" y="31419"/>
                  </a:lnTo>
                  <a:lnTo>
                    <a:pt x="23520" y="31737"/>
                  </a:lnTo>
                  <a:lnTo>
                    <a:pt x="23520" y="26136"/>
                  </a:lnTo>
                  <a:lnTo>
                    <a:pt x="14147" y="25831"/>
                  </a:lnTo>
                  <a:lnTo>
                    <a:pt x="14147" y="20231"/>
                  </a:lnTo>
                  <a:lnTo>
                    <a:pt x="23520" y="20548"/>
                  </a:lnTo>
                  <a:lnTo>
                    <a:pt x="23520" y="14947"/>
                  </a:lnTo>
                  <a:lnTo>
                    <a:pt x="14147" y="14643"/>
                  </a:lnTo>
                  <a:lnTo>
                    <a:pt x="14147" y="9042"/>
                  </a:lnTo>
                  <a:lnTo>
                    <a:pt x="23520" y="9359"/>
                  </a:lnTo>
                  <a:lnTo>
                    <a:pt x="23520" y="3759"/>
                  </a:lnTo>
                  <a:lnTo>
                    <a:pt x="14147" y="3454"/>
                  </a:lnTo>
                  <a:lnTo>
                    <a:pt x="14147" y="0"/>
                  </a:lnTo>
                  <a:lnTo>
                    <a:pt x="5054" y="0"/>
                  </a:lnTo>
                  <a:lnTo>
                    <a:pt x="5054" y="3136"/>
                  </a:lnTo>
                  <a:lnTo>
                    <a:pt x="4686" y="3124"/>
                  </a:lnTo>
                  <a:lnTo>
                    <a:pt x="4508" y="8712"/>
                  </a:lnTo>
                  <a:lnTo>
                    <a:pt x="5054" y="8737"/>
                  </a:lnTo>
                  <a:lnTo>
                    <a:pt x="5054" y="14325"/>
                  </a:lnTo>
                  <a:lnTo>
                    <a:pt x="4343" y="14300"/>
                  </a:lnTo>
                  <a:lnTo>
                    <a:pt x="4165" y="19888"/>
                  </a:lnTo>
                  <a:lnTo>
                    <a:pt x="5054" y="19926"/>
                  </a:lnTo>
                  <a:lnTo>
                    <a:pt x="5054" y="25514"/>
                  </a:lnTo>
                  <a:lnTo>
                    <a:pt x="4000" y="25476"/>
                  </a:lnTo>
                  <a:lnTo>
                    <a:pt x="3822" y="31064"/>
                  </a:lnTo>
                  <a:lnTo>
                    <a:pt x="5054" y="31115"/>
                  </a:lnTo>
                  <a:lnTo>
                    <a:pt x="5054" y="36703"/>
                  </a:lnTo>
                  <a:lnTo>
                    <a:pt x="3644" y="36652"/>
                  </a:lnTo>
                  <a:lnTo>
                    <a:pt x="3467" y="42240"/>
                  </a:lnTo>
                  <a:lnTo>
                    <a:pt x="5054" y="42303"/>
                  </a:lnTo>
                  <a:lnTo>
                    <a:pt x="5054" y="47891"/>
                  </a:lnTo>
                  <a:lnTo>
                    <a:pt x="3302" y="47828"/>
                  </a:lnTo>
                  <a:lnTo>
                    <a:pt x="3124" y="53428"/>
                  </a:lnTo>
                  <a:lnTo>
                    <a:pt x="5054" y="53505"/>
                  </a:lnTo>
                  <a:lnTo>
                    <a:pt x="5054" y="59093"/>
                  </a:lnTo>
                  <a:lnTo>
                    <a:pt x="2959" y="59016"/>
                  </a:lnTo>
                  <a:lnTo>
                    <a:pt x="2781" y="64604"/>
                  </a:lnTo>
                  <a:lnTo>
                    <a:pt x="5054" y="64693"/>
                  </a:lnTo>
                  <a:lnTo>
                    <a:pt x="5054" y="70281"/>
                  </a:lnTo>
                  <a:lnTo>
                    <a:pt x="2603" y="70192"/>
                  </a:lnTo>
                  <a:lnTo>
                    <a:pt x="2425" y="75780"/>
                  </a:lnTo>
                  <a:lnTo>
                    <a:pt x="5054" y="75869"/>
                  </a:lnTo>
                  <a:lnTo>
                    <a:pt x="5054" y="81851"/>
                  </a:lnTo>
                  <a:lnTo>
                    <a:pt x="2247" y="81749"/>
                  </a:lnTo>
                  <a:lnTo>
                    <a:pt x="2070" y="87337"/>
                  </a:lnTo>
                  <a:lnTo>
                    <a:pt x="5054" y="87439"/>
                  </a:lnTo>
                  <a:lnTo>
                    <a:pt x="5054" y="93040"/>
                  </a:lnTo>
                  <a:lnTo>
                    <a:pt x="1905" y="92925"/>
                  </a:lnTo>
                  <a:lnTo>
                    <a:pt x="1727" y="98513"/>
                  </a:lnTo>
                  <a:lnTo>
                    <a:pt x="5054" y="98628"/>
                  </a:lnTo>
                  <a:lnTo>
                    <a:pt x="5054" y="104228"/>
                  </a:lnTo>
                  <a:lnTo>
                    <a:pt x="1562" y="104101"/>
                  </a:lnTo>
                  <a:lnTo>
                    <a:pt x="1384" y="109715"/>
                  </a:lnTo>
                  <a:lnTo>
                    <a:pt x="5054" y="109842"/>
                  </a:lnTo>
                  <a:lnTo>
                    <a:pt x="5054" y="115430"/>
                  </a:lnTo>
                  <a:lnTo>
                    <a:pt x="1206" y="115290"/>
                  </a:lnTo>
                  <a:lnTo>
                    <a:pt x="1028" y="120865"/>
                  </a:lnTo>
                  <a:lnTo>
                    <a:pt x="5054" y="121005"/>
                  </a:lnTo>
                  <a:lnTo>
                    <a:pt x="5054" y="126606"/>
                  </a:lnTo>
                  <a:lnTo>
                    <a:pt x="863" y="126466"/>
                  </a:lnTo>
                  <a:lnTo>
                    <a:pt x="685" y="132067"/>
                  </a:lnTo>
                  <a:lnTo>
                    <a:pt x="5054" y="132219"/>
                  </a:lnTo>
                  <a:lnTo>
                    <a:pt x="5054" y="137795"/>
                  </a:lnTo>
                  <a:lnTo>
                    <a:pt x="520" y="137642"/>
                  </a:lnTo>
                  <a:lnTo>
                    <a:pt x="342" y="143243"/>
                  </a:lnTo>
                  <a:lnTo>
                    <a:pt x="5054" y="143408"/>
                  </a:lnTo>
                  <a:lnTo>
                    <a:pt x="5054" y="148983"/>
                  </a:lnTo>
                  <a:lnTo>
                    <a:pt x="177" y="148818"/>
                  </a:lnTo>
                  <a:lnTo>
                    <a:pt x="0" y="154419"/>
                  </a:lnTo>
                  <a:lnTo>
                    <a:pt x="5054" y="154597"/>
                  </a:lnTo>
                  <a:lnTo>
                    <a:pt x="5054" y="157441"/>
                  </a:lnTo>
                  <a:lnTo>
                    <a:pt x="14147" y="157441"/>
                  </a:lnTo>
                  <a:lnTo>
                    <a:pt x="14147" y="154889"/>
                  </a:lnTo>
                  <a:lnTo>
                    <a:pt x="23520" y="155194"/>
                  </a:lnTo>
                  <a:lnTo>
                    <a:pt x="23520" y="158051"/>
                  </a:lnTo>
                  <a:lnTo>
                    <a:pt x="32600" y="158051"/>
                  </a:lnTo>
                  <a:lnTo>
                    <a:pt x="32600" y="155486"/>
                  </a:lnTo>
                  <a:lnTo>
                    <a:pt x="33629" y="155511"/>
                  </a:lnTo>
                  <a:lnTo>
                    <a:pt x="33807" y="149923"/>
                  </a:lnTo>
                  <a:lnTo>
                    <a:pt x="32600" y="149885"/>
                  </a:lnTo>
                  <a:lnTo>
                    <a:pt x="32600" y="144297"/>
                  </a:lnTo>
                  <a:lnTo>
                    <a:pt x="33972" y="144335"/>
                  </a:lnTo>
                  <a:lnTo>
                    <a:pt x="34150" y="138747"/>
                  </a:lnTo>
                  <a:lnTo>
                    <a:pt x="32600" y="138696"/>
                  </a:lnTo>
                  <a:lnTo>
                    <a:pt x="32600" y="133108"/>
                  </a:lnTo>
                  <a:lnTo>
                    <a:pt x="34315" y="133159"/>
                  </a:lnTo>
                  <a:lnTo>
                    <a:pt x="34493" y="127571"/>
                  </a:lnTo>
                  <a:lnTo>
                    <a:pt x="32600" y="127520"/>
                  </a:lnTo>
                  <a:lnTo>
                    <a:pt x="32600" y="121920"/>
                  </a:lnTo>
                  <a:lnTo>
                    <a:pt x="34658" y="121983"/>
                  </a:lnTo>
                  <a:lnTo>
                    <a:pt x="34836" y="116395"/>
                  </a:lnTo>
                  <a:lnTo>
                    <a:pt x="32600" y="116332"/>
                  </a:lnTo>
                  <a:lnTo>
                    <a:pt x="32600" y="110731"/>
                  </a:lnTo>
                  <a:lnTo>
                    <a:pt x="35013" y="110807"/>
                  </a:lnTo>
                  <a:lnTo>
                    <a:pt x="35191" y="105219"/>
                  </a:lnTo>
                  <a:lnTo>
                    <a:pt x="32600" y="105143"/>
                  </a:lnTo>
                  <a:lnTo>
                    <a:pt x="32600" y="99542"/>
                  </a:lnTo>
                  <a:lnTo>
                    <a:pt x="35356" y="99631"/>
                  </a:lnTo>
                  <a:lnTo>
                    <a:pt x="35534" y="94043"/>
                  </a:lnTo>
                  <a:lnTo>
                    <a:pt x="32600" y="93954"/>
                  </a:lnTo>
                  <a:lnTo>
                    <a:pt x="32600" y="88353"/>
                  </a:lnTo>
                  <a:lnTo>
                    <a:pt x="35699" y="88455"/>
                  </a:lnTo>
                  <a:lnTo>
                    <a:pt x="35877" y="82867"/>
                  </a:lnTo>
                  <a:lnTo>
                    <a:pt x="32600" y="82765"/>
                  </a:lnTo>
                  <a:lnTo>
                    <a:pt x="32600" y="76784"/>
                  </a:lnTo>
                  <a:lnTo>
                    <a:pt x="36055" y="76898"/>
                  </a:lnTo>
                  <a:lnTo>
                    <a:pt x="36233" y="71310"/>
                  </a:lnTo>
                  <a:lnTo>
                    <a:pt x="32600" y="71196"/>
                  </a:lnTo>
                  <a:lnTo>
                    <a:pt x="32600" y="65608"/>
                  </a:lnTo>
                  <a:lnTo>
                    <a:pt x="36410" y="65722"/>
                  </a:lnTo>
                  <a:lnTo>
                    <a:pt x="36588" y="60134"/>
                  </a:lnTo>
                  <a:lnTo>
                    <a:pt x="32600" y="60007"/>
                  </a:lnTo>
                  <a:lnTo>
                    <a:pt x="32600" y="54419"/>
                  </a:lnTo>
                  <a:lnTo>
                    <a:pt x="36753" y="54546"/>
                  </a:lnTo>
                  <a:lnTo>
                    <a:pt x="36931" y="48958"/>
                  </a:lnTo>
                  <a:lnTo>
                    <a:pt x="32600" y="48818"/>
                  </a:lnTo>
                  <a:lnTo>
                    <a:pt x="32600" y="43230"/>
                  </a:lnTo>
                  <a:lnTo>
                    <a:pt x="37096" y="43370"/>
                  </a:lnTo>
                  <a:lnTo>
                    <a:pt x="37274" y="37782"/>
                  </a:lnTo>
                  <a:lnTo>
                    <a:pt x="32600" y="37630"/>
                  </a:lnTo>
                  <a:lnTo>
                    <a:pt x="32600" y="32042"/>
                  </a:lnTo>
                  <a:lnTo>
                    <a:pt x="37452" y="32194"/>
                  </a:lnTo>
                  <a:lnTo>
                    <a:pt x="37630" y="26606"/>
                  </a:lnTo>
                  <a:lnTo>
                    <a:pt x="32600" y="26441"/>
                  </a:lnTo>
                  <a:lnTo>
                    <a:pt x="32600" y="20853"/>
                  </a:lnTo>
                  <a:lnTo>
                    <a:pt x="37795" y="21018"/>
                  </a:lnTo>
                  <a:lnTo>
                    <a:pt x="37973" y="15430"/>
                  </a:lnTo>
                  <a:lnTo>
                    <a:pt x="32600" y="15252"/>
                  </a:lnTo>
                  <a:lnTo>
                    <a:pt x="32600" y="9664"/>
                  </a:lnTo>
                  <a:lnTo>
                    <a:pt x="38138" y="9842"/>
                  </a:lnTo>
                  <a:lnTo>
                    <a:pt x="38315" y="425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8249882" y="5410656"/>
              <a:ext cx="24765" cy="158115"/>
            </a:xfrm>
            <a:custGeom>
              <a:avLst/>
              <a:gdLst/>
              <a:ahLst/>
              <a:cxnLst/>
              <a:rect l="l" t="t" r="r" b="b"/>
              <a:pathLst>
                <a:path w="24765" h="158114">
                  <a:moveTo>
                    <a:pt x="6286" y="0"/>
                  </a:moveTo>
                  <a:lnTo>
                    <a:pt x="0" y="0"/>
                  </a:lnTo>
                  <a:lnTo>
                    <a:pt x="0" y="157467"/>
                  </a:lnTo>
                  <a:lnTo>
                    <a:pt x="6286" y="157467"/>
                  </a:lnTo>
                  <a:lnTo>
                    <a:pt x="6286" y="0"/>
                  </a:lnTo>
                  <a:close/>
                </a:path>
                <a:path w="24765" h="158114">
                  <a:moveTo>
                    <a:pt x="24739" y="609"/>
                  </a:moveTo>
                  <a:lnTo>
                    <a:pt x="18453" y="609"/>
                  </a:lnTo>
                  <a:lnTo>
                    <a:pt x="18453" y="158038"/>
                  </a:lnTo>
                  <a:lnTo>
                    <a:pt x="24739" y="158038"/>
                  </a:lnTo>
                  <a:lnTo>
                    <a:pt x="24739" y="6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132"/>
            <p:cNvSpPr/>
            <p:nvPr/>
          </p:nvSpPr>
          <p:spPr>
            <a:xfrm>
              <a:off x="8248269" y="5253417"/>
              <a:ext cx="38735" cy="158115"/>
            </a:xfrm>
            <a:custGeom>
              <a:avLst/>
              <a:gdLst/>
              <a:ahLst/>
              <a:cxnLst/>
              <a:rect l="l" t="t" r="r" b="b"/>
              <a:pathLst>
                <a:path w="38734" h="158114">
                  <a:moveTo>
                    <a:pt x="38328" y="4254"/>
                  </a:moveTo>
                  <a:lnTo>
                    <a:pt x="32613" y="4064"/>
                  </a:lnTo>
                  <a:lnTo>
                    <a:pt x="32613" y="622"/>
                  </a:lnTo>
                  <a:lnTo>
                    <a:pt x="23520" y="622"/>
                  </a:lnTo>
                  <a:lnTo>
                    <a:pt x="23520" y="149593"/>
                  </a:lnTo>
                  <a:lnTo>
                    <a:pt x="14173" y="149288"/>
                  </a:lnTo>
                  <a:lnTo>
                    <a:pt x="14173" y="143687"/>
                  </a:lnTo>
                  <a:lnTo>
                    <a:pt x="23520" y="144005"/>
                  </a:lnTo>
                  <a:lnTo>
                    <a:pt x="23520" y="138404"/>
                  </a:lnTo>
                  <a:lnTo>
                    <a:pt x="14173" y="138087"/>
                  </a:lnTo>
                  <a:lnTo>
                    <a:pt x="14173" y="132511"/>
                  </a:lnTo>
                  <a:lnTo>
                    <a:pt x="23520" y="132816"/>
                  </a:lnTo>
                  <a:lnTo>
                    <a:pt x="23520" y="127215"/>
                  </a:lnTo>
                  <a:lnTo>
                    <a:pt x="14173" y="126898"/>
                  </a:lnTo>
                  <a:lnTo>
                    <a:pt x="14173" y="121310"/>
                  </a:lnTo>
                  <a:lnTo>
                    <a:pt x="23520" y="121627"/>
                  </a:lnTo>
                  <a:lnTo>
                    <a:pt x="23520" y="116027"/>
                  </a:lnTo>
                  <a:lnTo>
                    <a:pt x="14173" y="115709"/>
                  </a:lnTo>
                  <a:lnTo>
                    <a:pt x="14173" y="110109"/>
                  </a:lnTo>
                  <a:lnTo>
                    <a:pt x="23520" y="110426"/>
                  </a:lnTo>
                  <a:lnTo>
                    <a:pt x="23520" y="104825"/>
                  </a:lnTo>
                  <a:lnTo>
                    <a:pt x="14173" y="104508"/>
                  </a:lnTo>
                  <a:lnTo>
                    <a:pt x="14173" y="98920"/>
                  </a:lnTo>
                  <a:lnTo>
                    <a:pt x="23520" y="99237"/>
                  </a:lnTo>
                  <a:lnTo>
                    <a:pt x="23520" y="93637"/>
                  </a:lnTo>
                  <a:lnTo>
                    <a:pt x="14173" y="93319"/>
                  </a:lnTo>
                  <a:lnTo>
                    <a:pt x="14173" y="87731"/>
                  </a:lnTo>
                  <a:lnTo>
                    <a:pt x="23520" y="88049"/>
                  </a:lnTo>
                  <a:lnTo>
                    <a:pt x="23520" y="82448"/>
                  </a:lnTo>
                  <a:lnTo>
                    <a:pt x="14173" y="82130"/>
                  </a:lnTo>
                  <a:lnTo>
                    <a:pt x="14173" y="76161"/>
                  </a:lnTo>
                  <a:lnTo>
                    <a:pt x="23520" y="76479"/>
                  </a:lnTo>
                  <a:lnTo>
                    <a:pt x="23520" y="70878"/>
                  </a:lnTo>
                  <a:lnTo>
                    <a:pt x="14173" y="70561"/>
                  </a:lnTo>
                  <a:lnTo>
                    <a:pt x="14173" y="64973"/>
                  </a:lnTo>
                  <a:lnTo>
                    <a:pt x="23520" y="65290"/>
                  </a:lnTo>
                  <a:lnTo>
                    <a:pt x="23520" y="59690"/>
                  </a:lnTo>
                  <a:lnTo>
                    <a:pt x="14173" y="59372"/>
                  </a:lnTo>
                  <a:lnTo>
                    <a:pt x="14173" y="53784"/>
                  </a:lnTo>
                  <a:lnTo>
                    <a:pt x="23520" y="54102"/>
                  </a:lnTo>
                  <a:lnTo>
                    <a:pt x="23520" y="48501"/>
                  </a:lnTo>
                  <a:lnTo>
                    <a:pt x="14173" y="48183"/>
                  </a:lnTo>
                  <a:lnTo>
                    <a:pt x="14173" y="42595"/>
                  </a:lnTo>
                  <a:lnTo>
                    <a:pt x="23520" y="42913"/>
                  </a:lnTo>
                  <a:lnTo>
                    <a:pt x="23520" y="37312"/>
                  </a:lnTo>
                  <a:lnTo>
                    <a:pt x="14173" y="36995"/>
                  </a:lnTo>
                  <a:lnTo>
                    <a:pt x="14173" y="31407"/>
                  </a:lnTo>
                  <a:lnTo>
                    <a:pt x="23520" y="31724"/>
                  </a:lnTo>
                  <a:lnTo>
                    <a:pt x="23520" y="26123"/>
                  </a:lnTo>
                  <a:lnTo>
                    <a:pt x="14173" y="25806"/>
                  </a:lnTo>
                  <a:lnTo>
                    <a:pt x="14173" y="20218"/>
                  </a:lnTo>
                  <a:lnTo>
                    <a:pt x="23520" y="20535"/>
                  </a:lnTo>
                  <a:lnTo>
                    <a:pt x="23520" y="14935"/>
                  </a:lnTo>
                  <a:lnTo>
                    <a:pt x="14173" y="14617"/>
                  </a:lnTo>
                  <a:lnTo>
                    <a:pt x="14173" y="9029"/>
                  </a:lnTo>
                  <a:lnTo>
                    <a:pt x="23520" y="9347"/>
                  </a:lnTo>
                  <a:lnTo>
                    <a:pt x="23520" y="3746"/>
                  </a:lnTo>
                  <a:lnTo>
                    <a:pt x="14173" y="3416"/>
                  </a:lnTo>
                  <a:lnTo>
                    <a:pt x="14173" y="0"/>
                  </a:lnTo>
                  <a:lnTo>
                    <a:pt x="5080" y="0"/>
                  </a:lnTo>
                  <a:lnTo>
                    <a:pt x="5080" y="3098"/>
                  </a:lnTo>
                  <a:lnTo>
                    <a:pt x="4699" y="3073"/>
                  </a:lnTo>
                  <a:lnTo>
                    <a:pt x="4521" y="8686"/>
                  </a:lnTo>
                  <a:lnTo>
                    <a:pt x="5080" y="8712"/>
                  </a:lnTo>
                  <a:lnTo>
                    <a:pt x="5080" y="14300"/>
                  </a:lnTo>
                  <a:lnTo>
                    <a:pt x="4343" y="14274"/>
                  </a:lnTo>
                  <a:lnTo>
                    <a:pt x="4165" y="19862"/>
                  </a:lnTo>
                  <a:lnTo>
                    <a:pt x="5080" y="19900"/>
                  </a:lnTo>
                  <a:lnTo>
                    <a:pt x="5080" y="25488"/>
                  </a:lnTo>
                  <a:lnTo>
                    <a:pt x="4000" y="25450"/>
                  </a:lnTo>
                  <a:lnTo>
                    <a:pt x="3822" y="31038"/>
                  </a:lnTo>
                  <a:lnTo>
                    <a:pt x="5080" y="31089"/>
                  </a:lnTo>
                  <a:lnTo>
                    <a:pt x="5080" y="36677"/>
                  </a:lnTo>
                  <a:lnTo>
                    <a:pt x="3657" y="36626"/>
                  </a:lnTo>
                  <a:lnTo>
                    <a:pt x="3479" y="42214"/>
                  </a:lnTo>
                  <a:lnTo>
                    <a:pt x="5080" y="42278"/>
                  </a:lnTo>
                  <a:lnTo>
                    <a:pt x="5080" y="47866"/>
                  </a:lnTo>
                  <a:lnTo>
                    <a:pt x="3314" y="47802"/>
                  </a:lnTo>
                  <a:lnTo>
                    <a:pt x="3136" y="53390"/>
                  </a:lnTo>
                  <a:lnTo>
                    <a:pt x="5080" y="53467"/>
                  </a:lnTo>
                  <a:lnTo>
                    <a:pt x="5080" y="59055"/>
                  </a:lnTo>
                  <a:lnTo>
                    <a:pt x="2959" y="58978"/>
                  </a:lnTo>
                  <a:lnTo>
                    <a:pt x="2781" y="64566"/>
                  </a:lnTo>
                  <a:lnTo>
                    <a:pt x="5080" y="64655"/>
                  </a:lnTo>
                  <a:lnTo>
                    <a:pt x="5080" y="70243"/>
                  </a:lnTo>
                  <a:lnTo>
                    <a:pt x="2616" y="70154"/>
                  </a:lnTo>
                  <a:lnTo>
                    <a:pt x="2438" y="75742"/>
                  </a:lnTo>
                  <a:lnTo>
                    <a:pt x="5080" y="75844"/>
                  </a:lnTo>
                  <a:lnTo>
                    <a:pt x="5080" y="81826"/>
                  </a:lnTo>
                  <a:lnTo>
                    <a:pt x="2260" y="81724"/>
                  </a:lnTo>
                  <a:lnTo>
                    <a:pt x="2082" y="87312"/>
                  </a:lnTo>
                  <a:lnTo>
                    <a:pt x="5080" y="87426"/>
                  </a:lnTo>
                  <a:lnTo>
                    <a:pt x="5080" y="93014"/>
                  </a:lnTo>
                  <a:lnTo>
                    <a:pt x="1917" y="92900"/>
                  </a:lnTo>
                  <a:lnTo>
                    <a:pt x="1739" y="98488"/>
                  </a:lnTo>
                  <a:lnTo>
                    <a:pt x="5080" y="98615"/>
                  </a:lnTo>
                  <a:lnTo>
                    <a:pt x="5080" y="104203"/>
                  </a:lnTo>
                  <a:lnTo>
                    <a:pt x="1562" y="104076"/>
                  </a:lnTo>
                  <a:lnTo>
                    <a:pt x="1384" y="109664"/>
                  </a:lnTo>
                  <a:lnTo>
                    <a:pt x="5080" y="109804"/>
                  </a:lnTo>
                  <a:lnTo>
                    <a:pt x="5080" y="115404"/>
                  </a:lnTo>
                  <a:lnTo>
                    <a:pt x="1219" y="115265"/>
                  </a:lnTo>
                  <a:lnTo>
                    <a:pt x="1041" y="120853"/>
                  </a:lnTo>
                  <a:lnTo>
                    <a:pt x="5080" y="120992"/>
                  </a:lnTo>
                  <a:lnTo>
                    <a:pt x="5080" y="126593"/>
                  </a:lnTo>
                  <a:lnTo>
                    <a:pt x="876" y="126441"/>
                  </a:lnTo>
                  <a:lnTo>
                    <a:pt x="698" y="132041"/>
                  </a:lnTo>
                  <a:lnTo>
                    <a:pt x="5080" y="132194"/>
                  </a:lnTo>
                  <a:lnTo>
                    <a:pt x="5080" y="137782"/>
                  </a:lnTo>
                  <a:lnTo>
                    <a:pt x="520" y="137617"/>
                  </a:lnTo>
                  <a:lnTo>
                    <a:pt x="342" y="143205"/>
                  </a:lnTo>
                  <a:lnTo>
                    <a:pt x="5080" y="143370"/>
                  </a:lnTo>
                  <a:lnTo>
                    <a:pt x="5080" y="148983"/>
                  </a:lnTo>
                  <a:lnTo>
                    <a:pt x="177" y="148805"/>
                  </a:lnTo>
                  <a:lnTo>
                    <a:pt x="0" y="154393"/>
                  </a:lnTo>
                  <a:lnTo>
                    <a:pt x="5080" y="154571"/>
                  </a:lnTo>
                  <a:lnTo>
                    <a:pt x="5080" y="157429"/>
                  </a:lnTo>
                  <a:lnTo>
                    <a:pt x="14173" y="157429"/>
                  </a:lnTo>
                  <a:lnTo>
                    <a:pt x="14173" y="154876"/>
                  </a:lnTo>
                  <a:lnTo>
                    <a:pt x="23520" y="155194"/>
                  </a:lnTo>
                  <a:lnTo>
                    <a:pt x="23520" y="158038"/>
                  </a:lnTo>
                  <a:lnTo>
                    <a:pt x="32613" y="158038"/>
                  </a:lnTo>
                  <a:lnTo>
                    <a:pt x="32613" y="155498"/>
                  </a:lnTo>
                  <a:lnTo>
                    <a:pt x="33629" y="155524"/>
                  </a:lnTo>
                  <a:lnTo>
                    <a:pt x="33807" y="149936"/>
                  </a:lnTo>
                  <a:lnTo>
                    <a:pt x="32613" y="149898"/>
                  </a:lnTo>
                  <a:lnTo>
                    <a:pt x="32613" y="144310"/>
                  </a:lnTo>
                  <a:lnTo>
                    <a:pt x="33972" y="144348"/>
                  </a:lnTo>
                  <a:lnTo>
                    <a:pt x="34150" y="138760"/>
                  </a:lnTo>
                  <a:lnTo>
                    <a:pt x="32613" y="138709"/>
                  </a:lnTo>
                  <a:lnTo>
                    <a:pt x="32613" y="133121"/>
                  </a:lnTo>
                  <a:lnTo>
                    <a:pt x="34328" y="133172"/>
                  </a:lnTo>
                  <a:lnTo>
                    <a:pt x="34505" y="127584"/>
                  </a:lnTo>
                  <a:lnTo>
                    <a:pt x="32613" y="127520"/>
                  </a:lnTo>
                  <a:lnTo>
                    <a:pt x="32613" y="121932"/>
                  </a:lnTo>
                  <a:lnTo>
                    <a:pt x="34671" y="121996"/>
                  </a:lnTo>
                  <a:lnTo>
                    <a:pt x="34848" y="116408"/>
                  </a:lnTo>
                  <a:lnTo>
                    <a:pt x="32613" y="116344"/>
                  </a:lnTo>
                  <a:lnTo>
                    <a:pt x="32613" y="110731"/>
                  </a:lnTo>
                  <a:lnTo>
                    <a:pt x="35013" y="110807"/>
                  </a:lnTo>
                  <a:lnTo>
                    <a:pt x="35191" y="105219"/>
                  </a:lnTo>
                  <a:lnTo>
                    <a:pt x="32613" y="105143"/>
                  </a:lnTo>
                  <a:lnTo>
                    <a:pt x="32613" y="99542"/>
                  </a:lnTo>
                  <a:lnTo>
                    <a:pt x="35369" y="99631"/>
                  </a:lnTo>
                  <a:lnTo>
                    <a:pt x="35547" y="94043"/>
                  </a:lnTo>
                  <a:lnTo>
                    <a:pt x="32613" y="93954"/>
                  </a:lnTo>
                  <a:lnTo>
                    <a:pt x="32613" y="88353"/>
                  </a:lnTo>
                  <a:lnTo>
                    <a:pt x="35712" y="88455"/>
                  </a:lnTo>
                  <a:lnTo>
                    <a:pt x="35890" y="82867"/>
                  </a:lnTo>
                  <a:lnTo>
                    <a:pt x="32613" y="82765"/>
                  </a:lnTo>
                  <a:lnTo>
                    <a:pt x="32613" y="76784"/>
                  </a:lnTo>
                  <a:lnTo>
                    <a:pt x="36068" y="76898"/>
                  </a:lnTo>
                  <a:lnTo>
                    <a:pt x="36245" y="71310"/>
                  </a:lnTo>
                  <a:lnTo>
                    <a:pt x="32613" y="71196"/>
                  </a:lnTo>
                  <a:lnTo>
                    <a:pt x="32613" y="65595"/>
                  </a:lnTo>
                  <a:lnTo>
                    <a:pt x="36410" y="65722"/>
                  </a:lnTo>
                  <a:lnTo>
                    <a:pt x="36588" y="60134"/>
                  </a:lnTo>
                  <a:lnTo>
                    <a:pt x="32613" y="60007"/>
                  </a:lnTo>
                  <a:lnTo>
                    <a:pt x="32613" y="54406"/>
                  </a:lnTo>
                  <a:lnTo>
                    <a:pt x="36766" y="54546"/>
                  </a:lnTo>
                  <a:lnTo>
                    <a:pt x="36944" y="48958"/>
                  </a:lnTo>
                  <a:lnTo>
                    <a:pt x="32613" y="48818"/>
                  </a:lnTo>
                  <a:lnTo>
                    <a:pt x="32613" y="43218"/>
                  </a:lnTo>
                  <a:lnTo>
                    <a:pt x="37109" y="43370"/>
                  </a:lnTo>
                  <a:lnTo>
                    <a:pt x="37287" y="37782"/>
                  </a:lnTo>
                  <a:lnTo>
                    <a:pt x="32613" y="37630"/>
                  </a:lnTo>
                  <a:lnTo>
                    <a:pt x="32613" y="32029"/>
                  </a:lnTo>
                  <a:lnTo>
                    <a:pt x="37452" y="32194"/>
                  </a:lnTo>
                  <a:lnTo>
                    <a:pt x="37630" y="26606"/>
                  </a:lnTo>
                  <a:lnTo>
                    <a:pt x="32613" y="26441"/>
                  </a:lnTo>
                  <a:lnTo>
                    <a:pt x="32613" y="20840"/>
                  </a:lnTo>
                  <a:lnTo>
                    <a:pt x="37795" y="21018"/>
                  </a:lnTo>
                  <a:lnTo>
                    <a:pt x="37973" y="15430"/>
                  </a:lnTo>
                  <a:lnTo>
                    <a:pt x="32613" y="15252"/>
                  </a:lnTo>
                  <a:lnTo>
                    <a:pt x="32613" y="9664"/>
                  </a:lnTo>
                  <a:lnTo>
                    <a:pt x="38150" y="9842"/>
                  </a:lnTo>
                  <a:lnTo>
                    <a:pt x="38328" y="4254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3" name="object 133"/>
            <p:cNvSpPr/>
            <p:nvPr/>
          </p:nvSpPr>
          <p:spPr>
            <a:xfrm>
              <a:off x="8254746" y="5253392"/>
              <a:ext cx="24765" cy="158115"/>
            </a:xfrm>
            <a:custGeom>
              <a:avLst/>
              <a:gdLst/>
              <a:ahLst/>
              <a:cxnLst/>
              <a:rect l="l" t="t" r="r" b="b"/>
              <a:pathLst>
                <a:path w="24765" h="158114">
                  <a:moveTo>
                    <a:pt x="6286" y="0"/>
                  </a:moveTo>
                  <a:lnTo>
                    <a:pt x="0" y="0"/>
                  </a:lnTo>
                  <a:lnTo>
                    <a:pt x="0" y="157467"/>
                  </a:lnTo>
                  <a:lnTo>
                    <a:pt x="6286" y="157467"/>
                  </a:lnTo>
                  <a:lnTo>
                    <a:pt x="6286" y="0"/>
                  </a:lnTo>
                  <a:close/>
                </a:path>
                <a:path w="24765" h="158114">
                  <a:moveTo>
                    <a:pt x="24739" y="647"/>
                  </a:moveTo>
                  <a:lnTo>
                    <a:pt x="18465" y="647"/>
                  </a:lnTo>
                  <a:lnTo>
                    <a:pt x="18465" y="158064"/>
                  </a:lnTo>
                  <a:lnTo>
                    <a:pt x="24739" y="158064"/>
                  </a:lnTo>
                  <a:lnTo>
                    <a:pt x="24739" y="64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4" name="object 134"/>
            <p:cNvSpPr/>
            <p:nvPr/>
          </p:nvSpPr>
          <p:spPr>
            <a:xfrm>
              <a:off x="8253146" y="5174792"/>
              <a:ext cx="36195" cy="80010"/>
            </a:xfrm>
            <a:custGeom>
              <a:avLst/>
              <a:gdLst/>
              <a:ahLst/>
              <a:cxnLst/>
              <a:rect l="l" t="t" r="r" b="b"/>
              <a:pathLst>
                <a:path w="36195" h="80010">
                  <a:moveTo>
                    <a:pt x="36118" y="4241"/>
                  </a:moveTo>
                  <a:lnTo>
                    <a:pt x="30314" y="4051"/>
                  </a:lnTo>
                  <a:lnTo>
                    <a:pt x="30429" y="762"/>
                  </a:lnTo>
                  <a:lnTo>
                    <a:pt x="26200" y="622"/>
                  </a:lnTo>
                  <a:lnTo>
                    <a:pt x="26085" y="3911"/>
                  </a:lnTo>
                  <a:lnTo>
                    <a:pt x="25895" y="3911"/>
                  </a:lnTo>
                  <a:lnTo>
                    <a:pt x="25895" y="9499"/>
                  </a:lnTo>
                  <a:lnTo>
                    <a:pt x="25704" y="15087"/>
                  </a:lnTo>
                  <a:lnTo>
                    <a:pt x="25514" y="15087"/>
                  </a:lnTo>
                  <a:lnTo>
                    <a:pt x="25514" y="20675"/>
                  </a:lnTo>
                  <a:lnTo>
                    <a:pt x="25323" y="26263"/>
                  </a:lnTo>
                  <a:lnTo>
                    <a:pt x="25133" y="26263"/>
                  </a:lnTo>
                  <a:lnTo>
                    <a:pt x="25133" y="31851"/>
                  </a:lnTo>
                  <a:lnTo>
                    <a:pt x="24942" y="37452"/>
                  </a:lnTo>
                  <a:lnTo>
                    <a:pt x="24752" y="37452"/>
                  </a:lnTo>
                  <a:lnTo>
                    <a:pt x="24752" y="43040"/>
                  </a:lnTo>
                  <a:lnTo>
                    <a:pt x="24561" y="48628"/>
                  </a:lnTo>
                  <a:lnTo>
                    <a:pt x="24371" y="48628"/>
                  </a:lnTo>
                  <a:lnTo>
                    <a:pt x="24371" y="54216"/>
                  </a:lnTo>
                  <a:lnTo>
                    <a:pt x="24193" y="59791"/>
                  </a:lnTo>
                  <a:lnTo>
                    <a:pt x="24003" y="59791"/>
                  </a:lnTo>
                  <a:lnTo>
                    <a:pt x="24003" y="65379"/>
                  </a:lnTo>
                  <a:lnTo>
                    <a:pt x="23812" y="70980"/>
                  </a:lnTo>
                  <a:lnTo>
                    <a:pt x="9588" y="70497"/>
                  </a:lnTo>
                  <a:lnTo>
                    <a:pt x="9779" y="64897"/>
                  </a:lnTo>
                  <a:lnTo>
                    <a:pt x="24003" y="65379"/>
                  </a:lnTo>
                  <a:lnTo>
                    <a:pt x="24003" y="59791"/>
                  </a:lnTo>
                  <a:lnTo>
                    <a:pt x="9956" y="59309"/>
                  </a:lnTo>
                  <a:lnTo>
                    <a:pt x="10147" y="53733"/>
                  </a:lnTo>
                  <a:lnTo>
                    <a:pt x="24371" y="54216"/>
                  </a:lnTo>
                  <a:lnTo>
                    <a:pt x="24371" y="48628"/>
                  </a:lnTo>
                  <a:lnTo>
                    <a:pt x="10337" y="48145"/>
                  </a:lnTo>
                  <a:lnTo>
                    <a:pt x="10528" y="42557"/>
                  </a:lnTo>
                  <a:lnTo>
                    <a:pt x="24752" y="43040"/>
                  </a:lnTo>
                  <a:lnTo>
                    <a:pt x="24752" y="37452"/>
                  </a:lnTo>
                  <a:lnTo>
                    <a:pt x="10718" y="36969"/>
                  </a:lnTo>
                  <a:lnTo>
                    <a:pt x="10909" y="31369"/>
                  </a:lnTo>
                  <a:lnTo>
                    <a:pt x="25133" y="31851"/>
                  </a:lnTo>
                  <a:lnTo>
                    <a:pt x="25133" y="26263"/>
                  </a:lnTo>
                  <a:lnTo>
                    <a:pt x="11099" y="25781"/>
                  </a:lnTo>
                  <a:lnTo>
                    <a:pt x="11290" y="20193"/>
                  </a:lnTo>
                  <a:lnTo>
                    <a:pt x="25514" y="20675"/>
                  </a:lnTo>
                  <a:lnTo>
                    <a:pt x="25514" y="15087"/>
                  </a:lnTo>
                  <a:lnTo>
                    <a:pt x="11480" y="14605"/>
                  </a:lnTo>
                  <a:lnTo>
                    <a:pt x="11671" y="9017"/>
                  </a:lnTo>
                  <a:lnTo>
                    <a:pt x="25895" y="9499"/>
                  </a:lnTo>
                  <a:lnTo>
                    <a:pt x="25895" y="3911"/>
                  </a:lnTo>
                  <a:lnTo>
                    <a:pt x="11861" y="3429"/>
                  </a:lnTo>
                  <a:lnTo>
                    <a:pt x="11976" y="139"/>
                  </a:lnTo>
                  <a:lnTo>
                    <a:pt x="7747" y="0"/>
                  </a:lnTo>
                  <a:lnTo>
                    <a:pt x="7632" y="3276"/>
                  </a:lnTo>
                  <a:lnTo>
                    <a:pt x="2489" y="3098"/>
                  </a:lnTo>
                  <a:lnTo>
                    <a:pt x="2298" y="8686"/>
                  </a:lnTo>
                  <a:lnTo>
                    <a:pt x="7442" y="8864"/>
                  </a:lnTo>
                  <a:lnTo>
                    <a:pt x="7251" y="14452"/>
                  </a:lnTo>
                  <a:lnTo>
                    <a:pt x="2108" y="14274"/>
                  </a:lnTo>
                  <a:lnTo>
                    <a:pt x="1917" y="19862"/>
                  </a:lnTo>
                  <a:lnTo>
                    <a:pt x="7061" y="20040"/>
                  </a:lnTo>
                  <a:lnTo>
                    <a:pt x="6870" y="25628"/>
                  </a:lnTo>
                  <a:lnTo>
                    <a:pt x="1727" y="25450"/>
                  </a:lnTo>
                  <a:lnTo>
                    <a:pt x="1536" y="31038"/>
                  </a:lnTo>
                  <a:lnTo>
                    <a:pt x="6680" y="31216"/>
                  </a:lnTo>
                  <a:lnTo>
                    <a:pt x="6489" y="36817"/>
                  </a:lnTo>
                  <a:lnTo>
                    <a:pt x="1346" y="36639"/>
                  </a:lnTo>
                  <a:lnTo>
                    <a:pt x="1155" y="42227"/>
                  </a:lnTo>
                  <a:lnTo>
                    <a:pt x="6299" y="42405"/>
                  </a:lnTo>
                  <a:lnTo>
                    <a:pt x="6108" y="47993"/>
                  </a:lnTo>
                  <a:lnTo>
                    <a:pt x="965" y="47815"/>
                  </a:lnTo>
                  <a:lnTo>
                    <a:pt x="774" y="53403"/>
                  </a:lnTo>
                  <a:lnTo>
                    <a:pt x="5918" y="53581"/>
                  </a:lnTo>
                  <a:lnTo>
                    <a:pt x="5740" y="59156"/>
                  </a:lnTo>
                  <a:lnTo>
                    <a:pt x="584" y="58978"/>
                  </a:lnTo>
                  <a:lnTo>
                    <a:pt x="393" y="64566"/>
                  </a:lnTo>
                  <a:lnTo>
                    <a:pt x="5549" y="64744"/>
                  </a:lnTo>
                  <a:lnTo>
                    <a:pt x="5359" y="70358"/>
                  </a:lnTo>
                  <a:lnTo>
                    <a:pt x="190" y="70167"/>
                  </a:lnTo>
                  <a:lnTo>
                    <a:pt x="0" y="75730"/>
                  </a:lnTo>
                  <a:lnTo>
                    <a:pt x="5168" y="75920"/>
                  </a:lnTo>
                  <a:lnTo>
                    <a:pt x="5080" y="78625"/>
                  </a:lnTo>
                  <a:lnTo>
                    <a:pt x="9309" y="78765"/>
                  </a:lnTo>
                  <a:lnTo>
                    <a:pt x="9398" y="76073"/>
                  </a:lnTo>
                  <a:lnTo>
                    <a:pt x="23622" y="76568"/>
                  </a:lnTo>
                  <a:lnTo>
                    <a:pt x="23533" y="79273"/>
                  </a:lnTo>
                  <a:lnTo>
                    <a:pt x="27762" y="79413"/>
                  </a:lnTo>
                  <a:lnTo>
                    <a:pt x="27851" y="76720"/>
                  </a:lnTo>
                  <a:lnTo>
                    <a:pt x="33629" y="76911"/>
                  </a:lnTo>
                  <a:lnTo>
                    <a:pt x="33820" y="71323"/>
                  </a:lnTo>
                  <a:lnTo>
                    <a:pt x="28041" y="71132"/>
                  </a:lnTo>
                  <a:lnTo>
                    <a:pt x="28232" y="65532"/>
                  </a:lnTo>
                  <a:lnTo>
                    <a:pt x="34023" y="65722"/>
                  </a:lnTo>
                  <a:lnTo>
                    <a:pt x="34213" y="60134"/>
                  </a:lnTo>
                  <a:lnTo>
                    <a:pt x="28422" y="59944"/>
                  </a:lnTo>
                  <a:lnTo>
                    <a:pt x="28600" y="54356"/>
                  </a:lnTo>
                  <a:lnTo>
                    <a:pt x="34404" y="54546"/>
                  </a:lnTo>
                  <a:lnTo>
                    <a:pt x="34594" y="48958"/>
                  </a:lnTo>
                  <a:lnTo>
                    <a:pt x="28790" y="48768"/>
                  </a:lnTo>
                  <a:lnTo>
                    <a:pt x="28981" y="43180"/>
                  </a:lnTo>
                  <a:lnTo>
                    <a:pt x="34785" y="43370"/>
                  </a:lnTo>
                  <a:lnTo>
                    <a:pt x="34975" y="37782"/>
                  </a:lnTo>
                  <a:lnTo>
                    <a:pt x="29171" y="37592"/>
                  </a:lnTo>
                  <a:lnTo>
                    <a:pt x="29362" y="31991"/>
                  </a:lnTo>
                  <a:lnTo>
                    <a:pt x="35166" y="32181"/>
                  </a:lnTo>
                  <a:lnTo>
                    <a:pt x="35356" y="26593"/>
                  </a:lnTo>
                  <a:lnTo>
                    <a:pt x="29552" y="26403"/>
                  </a:lnTo>
                  <a:lnTo>
                    <a:pt x="29743" y="20815"/>
                  </a:lnTo>
                  <a:lnTo>
                    <a:pt x="35547" y="21005"/>
                  </a:lnTo>
                  <a:lnTo>
                    <a:pt x="35737" y="15417"/>
                  </a:lnTo>
                  <a:lnTo>
                    <a:pt x="29933" y="15227"/>
                  </a:lnTo>
                  <a:lnTo>
                    <a:pt x="30124" y="9639"/>
                  </a:lnTo>
                  <a:lnTo>
                    <a:pt x="35928" y="9829"/>
                  </a:lnTo>
                  <a:lnTo>
                    <a:pt x="36118" y="424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8259636" y="5174766"/>
              <a:ext cx="22860" cy="80010"/>
            </a:xfrm>
            <a:custGeom>
              <a:avLst/>
              <a:gdLst/>
              <a:ahLst/>
              <a:cxnLst/>
              <a:rect l="l" t="t" r="r" b="b"/>
              <a:pathLst>
                <a:path w="22859" h="80010">
                  <a:moveTo>
                    <a:pt x="4076" y="50"/>
                  </a:moveTo>
                  <a:lnTo>
                    <a:pt x="2667" y="0"/>
                  </a:lnTo>
                  <a:lnTo>
                    <a:pt x="0" y="78778"/>
                  </a:lnTo>
                  <a:lnTo>
                    <a:pt x="1397" y="78828"/>
                  </a:lnTo>
                  <a:lnTo>
                    <a:pt x="4076" y="50"/>
                  </a:lnTo>
                  <a:close/>
                </a:path>
                <a:path w="22859" h="80010">
                  <a:moveTo>
                    <a:pt x="22529" y="685"/>
                  </a:moveTo>
                  <a:lnTo>
                    <a:pt x="21132" y="635"/>
                  </a:lnTo>
                  <a:lnTo>
                    <a:pt x="18453" y="79413"/>
                  </a:lnTo>
                  <a:lnTo>
                    <a:pt x="19850" y="79463"/>
                  </a:lnTo>
                  <a:lnTo>
                    <a:pt x="22529" y="6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8255838" y="5096141"/>
              <a:ext cx="36195" cy="80010"/>
            </a:xfrm>
            <a:custGeom>
              <a:avLst/>
              <a:gdLst/>
              <a:ahLst/>
              <a:cxnLst/>
              <a:rect l="l" t="t" r="r" b="b"/>
              <a:pathLst>
                <a:path w="36195" h="80010">
                  <a:moveTo>
                    <a:pt x="36195" y="4343"/>
                  </a:moveTo>
                  <a:lnTo>
                    <a:pt x="30391" y="4127"/>
                  </a:lnTo>
                  <a:lnTo>
                    <a:pt x="30518" y="838"/>
                  </a:lnTo>
                  <a:lnTo>
                    <a:pt x="26289" y="685"/>
                  </a:lnTo>
                  <a:lnTo>
                    <a:pt x="26162" y="3975"/>
                  </a:lnTo>
                  <a:lnTo>
                    <a:pt x="25971" y="3975"/>
                  </a:lnTo>
                  <a:lnTo>
                    <a:pt x="25971" y="9563"/>
                  </a:lnTo>
                  <a:lnTo>
                    <a:pt x="25768" y="15151"/>
                  </a:lnTo>
                  <a:lnTo>
                    <a:pt x="25577" y="15151"/>
                  </a:lnTo>
                  <a:lnTo>
                    <a:pt x="25577" y="20726"/>
                  </a:lnTo>
                  <a:lnTo>
                    <a:pt x="25374" y="26301"/>
                  </a:lnTo>
                  <a:lnTo>
                    <a:pt x="25184" y="26301"/>
                  </a:lnTo>
                  <a:lnTo>
                    <a:pt x="25184" y="31902"/>
                  </a:lnTo>
                  <a:lnTo>
                    <a:pt x="24980" y="37490"/>
                  </a:lnTo>
                  <a:lnTo>
                    <a:pt x="24790" y="37490"/>
                  </a:lnTo>
                  <a:lnTo>
                    <a:pt x="24790" y="43065"/>
                  </a:lnTo>
                  <a:lnTo>
                    <a:pt x="24599" y="48653"/>
                  </a:lnTo>
                  <a:lnTo>
                    <a:pt x="24396" y="48653"/>
                  </a:lnTo>
                  <a:lnTo>
                    <a:pt x="24396" y="54254"/>
                  </a:lnTo>
                  <a:lnTo>
                    <a:pt x="24193" y="59829"/>
                  </a:lnTo>
                  <a:lnTo>
                    <a:pt x="24003" y="59829"/>
                  </a:lnTo>
                  <a:lnTo>
                    <a:pt x="24003" y="65417"/>
                  </a:lnTo>
                  <a:lnTo>
                    <a:pt x="23799" y="71018"/>
                  </a:lnTo>
                  <a:lnTo>
                    <a:pt x="9575" y="70535"/>
                  </a:lnTo>
                  <a:lnTo>
                    <a:pt x="9766" y="64935"/>
                  </a:lnTo>
                  <a:lnTo>
                    <a:pt x="24003" y="65417"/>
                  </a:lnTo>
                  <a:lnTo>
                    <a:pt x="24003" y="59829"/>
                  </a:lnTo>
                  <a:lnTo>
                    <a:pt x="9969" y="59347"/>
                  </a:lnTo>
                  <a:lnTo>
                    <a:pt x="10160" y="53759"/>
                  </a:lnTo>
                  <a:lnTo>
                    <a:pt x="24396" y="54254"/>
                  </a:lnTo>
                  <a:lnTo>
                    <a:pt x="24396" y="48653"/>
                  </a:lnTo>
                  <a:lnTo>
                    <a:pt x="10363" y="48158"/>
                  </a:lnTo>
                  <a:lnTo>
                    <a:pt x="10553" y="42570"/>
                  </a:lnTo>
                  <a:lnTo>
                    <a:pt x="24790" y="43065"/>
                  </a:lnTo>
                  <a:lnTo>
                    <a:pt x="24790" y="37490"/>
                  </a:lnTo>
                  <a:lnTo>
                    <a:pt x="10756" y="36982"/>
                  </a:lnTo>
                  <a:lnTo>
                    <a:pt x="10960" y="31394"/>
                  </a:lnTo>
                  <a:lnTo>
                    <a:pt x="25184" y="31902"/>
                  </a:lnTo>
                  <a:lnTo>
                    <a:pt x="25184" y="26301"/>
                  </a:lnTo>
                  <a:lnTo>
                    <a:pt x="11150" y="25793"/>
                  </a:lnTo>
                  <a:lnTo>
                    <a:pt x="11353" y="20218"/>
                  </a:lnTo>
                  <a:lnTo>
                    <a:pt x="25577" y="20726"/>
                  </a:lnTo>
                  <a:lnTo>
                    <a:pt x="25577" y="15151"/>
                  </a:lnTo>
                  <a:lnTo>
                    <a:pt x="11544" y="14643"/>
                  </a:lnTo>
                  <a:lnTo>
                    <a:pt x="11747" y="9042"/>
                  </a:lnTo>
                  <a:lnTo>
                    <a:pt x="25971" y="9563"/>
                  </a:lnTo>
                  <a:lnTo>
                    <a:pt x="25971" y="3975"/>
                  </a:lnTo>
                  <a:lnTo>
                    <a:pt x="11938" y="3441"/>
                  </a:lnTo>
                  <a:lnTo>
                    <a:pt x="12065" y="152"/>
                  </a:lnTo>
                  <a:lnTo>
                    <a:pt x="7835" y="0"/>
                  </a:lnTo>
                  <a:lnTo>
                    <a:pt x="7708" y="3289"/>
                  </a:lnTo>
                  <a:lnTo>
                    <a:pt x="2565" y="3086"/>
                  </a:lnTo>
                  <a:lnTo>
                    <a:pt x="2362" y="8686"/>
                  </a:lnTo>
                  <a:lnTo>
                    <a:pt x="7518" y="8890"/>
                  </a:lnTo>
                  <a:lnTo>
                    <a:pt x="7315" y="14478"/>
                  </a:lnTo>
                  <a:lnTo>
                    <a:pt x="2146" y="14287"/>
                  </a:lnTo>
                  <a:lnTo>
                    <a:pt x="1943" y="19875"/>
                  </a:lnTo>
                  <a:lnTo>
                    <a:pt x="7124" y="20066"/>
                  </a:lnTo>
                  <a:lnTo>
                    <a:pt x="6921" y="25641"/>
                  </a:lnTo>
                  <a:lnTo>
                    <a:pt x="1739" y="25450"/>
                  </a:lnTo>
                  <a:lnTo>
                    <a:pt x="1549" y="31051"/>
                  </a:lnTo>
                  <a:lnTo>
                    <a:pt x="6731" y="31242"/>
                  </a:lnTo>
                  <a:lnTo>
                    <a:pt x="6527" y="36830"/>
                  </a:lnTo>
                  <a:lnTo>
                    <a:pt x="1346" y="36639"/>
                  </a:lnTo>
                  <a:lnTo>
                    <a:pt x="1155" y="42227"/>
                  </a:lnTo>
                  <a:lnTo>
                    <a:pt x="6337" y="42418"/>
                  </a:lnTo>
                  <a:lnTo>
                    <a:pt x="6146" y="48006"/>
                  </a:lnTo>
                  <a:lnTo>
                    <a:pt x="952" y="47815"/>
                  </a:lnTo>
                  <a:lnTo>
                    <a:pt x="749" y="53428"/>
                  </a:lnTo>
                  <a:lnTo>
                    <a:pt x="5943" y="53619"/>
                  </a:lnTo>
                  <a:lnTo>
                    <a:pt x="5740" y="59207"/>
                  </a:lnTo>
                  <a:lnTo>
                    <a:pt x="571" y="59016"/>
                  </a:lnTo>
                  <a:lnTo>
                    <a:pt x="381" y="64604"/>
                  </a:lnTo>
                  <a:lnTo>
                    <a:pt x="5549" y="64795"/>
                  </a:lnTo>
                  <a:lnTo>
                    <a:pt x="5346" y="70396"/>
                  </a:lnTo>
                  <a:lnTo>
                    <a:pt x="190" y="70205"/>
                  </a:lnTo>
                  <a:lnTo>
                    <a:pt x="0" y="75793"/>
                  </a:lnTo>
                  <a:lnTo>
                    <a:pt x="5156" y="75971"/>
                  </a:lnTo>
                  <a:lnTo>
                    <a:pt x="5067" y="78676"/>
                  </a:lnTo>
                  <a:lnTo>
                    <a:pt x="9283" y="78816"/>
                  </a:lnTo>
                  <a:lnTo>
                    <a:pt x="9372" y="76123"/>
                  </a:lnTo>
                  <a:lnTo>
                    <a:pt x="23609" y="76606"/>
                  </a:lnTo>
                  <a:lnTo>
                    <a:pt x="23520" y="79298"/>
                  </a:lnTo>
                  <a:lnTo>
                    <a:pt x="27736" y="79438"/>
                  </a:lnTo>
                  <a:lnTo>
                    <a:pt x="27825" y="76746"/>
                  </a:lnTo>
                  <a:lnTo>
                    <a:pt x="33629" y="76936"/>
                  </a:lnTo>
                  <a:lnTo>
                    <a:pt x="33820" y="71348"/>
                  </a:lnTo>
                  <a:lnTo>
                    <a:pt x="28028" y="71158"/>
                  </a:lnTo>
                  <a:lnTo>
                    <a:pt x="28219" y="65570"/>
                  </a:lnTo>
                  <a:lnTo>
                    <a:pt x="34010" y="65760"/>
                  </a:lnTo>
                  <a:lnTo>
                    <a:pt x="34201" y="60172"/>
                  </a:lnTo>
                  <a:lnTo>
                    <a:pt x="28422" y="59982"/>
                  </a:lnTo>
                  <a:lnTo>
                    <a:pt x="28613" y="54394"/>
                  </a:lnTo>
                  <a:lnTo>
                    <a:pt x="34378" y="54584"/>
                  </a:lnTo>
                  <a:lnTo>
                    <a:pt x="34582" y="48996"/>
                  </a:lnTo>
                  <a:lnTo>
                    <a:pt x="28816" y="48806"/>
                  </a:lnTo>
                  <a:lnTo>
                    <a:pt x="29006" y="43218"/>
                  </a:lnTo>
                  <a:lnTo>
                    <a:pt x="34772" y="43408"/>
                  </a:lnTo>
                  <a:lnTo>
                    <a:pt x="34975" y="37833"/>
                  </a:lnTo>
                  <a:lnTo>
                    <a:pt x="29210" y="37630"/>
                  </a:lnTo>
                  <a:lnTo>
                    <a:pt x="29413" y="32042"/>
                  </a:lnTo>
                  <a:lnTo>
                    <a:pt x="35166" y="32245"/>
                  </a:lnTo>
                  <a:lnTo>
                    <a:pt x="35369" y="26657"/>
                  </a:lnTo>
                  <a:lnTo>
                    <a:pt x="29603" y="26454"/>
                  </a:lnTo>
                  <a:lnTo>
                    <a:pt x="29806" y="20878"/>
                  </a:lnTo>
                  <a:lnTo>
                    <a:pt x="35572" y="21082"/>
                  </a:lnTo>
                  <a:lnTo>
                    <a:pt x="35775" y="15506"/>
                  </a:lnTo>
                  <a:lnTo>
                    <a:pt x="29997" y="15303"/>
                  </a:lnTo>
                  <a:lnTo>
                    <a:pt x="30200" y="9728"/>
                  </a:lnTo>
                  <a:lnTo>
                    <a:pt x="35991" y="9931"/>
                  </a:lnTo>
                  <a:lnTo>
                    <a:pt x="36195" y="4343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7" name="object 137"/>
            <p:cNvSpPr/>
            <p:nvPr/>
          </p:nvSpPr>
          <p:spPr>
            <a:xfrm>
              <a:off x="8262303" y="5096128"/>
              <a:ext cx="22860" cy="80010"/>
            </a:xfrm>
            <a:custGeom>
              <a:avLst/>
              <a:gdLst/>
              <a:ahLst/>
              <a:cxnLst/>
              <a:rect l="l" t="t" r="r" b="b"/>
              <a:pathLst>
                <a:path w="22859" h="80010">
                  <a:moveTo>
                    <a:pt x="4191" y="50"/>
                  </a:moveTo>
                  <a:lnTo>
                    <a:pt x="2781" y="0"/>
                  </a:lnTo>
                  <a:lnTo>
                    <a:pt x="0" y="78803"/>
                  </a:lnTo>
                  <a:lnTo>
                    <a:pt x="1397" y="78854"/>
                  </a:lnTo>
                  <a:lnTo>
                    <a:pt x="4191" y="50"/>
                  </a:lnTo>
                  <a:close/>
                </a:path>
                <a:path w="22859" h="80010">
                  <a:moveTo>
                    <a:pt x="22644" y="736"/>
                  </a:moveTo>
                  <a:lnTo>
                    <a:pt x="21247" y="685"/>
                  </a:lnTo>
                  <a:lnTo>
                    <a:pt x="18453" y="79413"/>
                  </a:lnTo>
                  <a:lnTo>
                    <a:pt x="19850" y="79463"/>
                  </a:lnTo>
                  <a:lnTo>
                    <a:pt x="22644" y="73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8" name="object 138"/>
            <p:cNvSpPr/>
            <p:nvPr/>
          </p:nvSpPr>
          <p:spPr>
            <a:xfrm>
              <a:off x="8258619" y="5017439"/>
              <a:ext cx="36830" cy="80010"/>
            </a:xfrm>
            <a:custGeom>
              <a:avLst/>
              <a:gdLst/>
              <a:ahLst/>
              <a:cxnLst/>
              <a:rect l="l" t="t" r="r" b="b"/>
              <a:pathLst>
                <a:path w="36829" h="80010">
                  <a:moveTo>
                    <a:pt x="36588" y="4572"/>
                  </a:moveTo>
                  <a:lnTo>
                    <a:pt x="30810" y="4318"/>
                  </a:lnTo>
                  <a:lnTo>
                    <a:pt x="30949" y="1028"/>
                  </a:lnTo>
                  <a:lnTo>
                    <a:pt x="26720" y="838"/>
                  </a:lnTo>
                  <a:lnTo>
                    <a:pt x="26581" y="4127"/>
                  </a:lnTo>
                  <a:lnTo>
                    <a:pt x="26352" y="4127"/>
                  </a:lnTo>
                  <a:lnTo>
                    <a:pt x="26352" y="9715"/>
                  </a:lnTo>
                  <a:lnTo>
                    <a:pt x="26123" y="15290"/>
                  </a:lnTo>
                  <a:lnTo>
                    <a:pt x="25895" y="15290"/>
                  </a:lnTo>
                  <a:lnTo>
                    <a:pt x="25895" y="20878"/>
                  </a:lnTo>
                  <a:lnTo>
                    <a:pt x="25666" y="26466"/>
                  </a:lnTo>
                  <a:lnTo>
                    <a:pt x="25438" y="26466"/>
                  </a:lnTo>
                  <a:lnTo>
                    <a:pt x="25438" y="32042"/>
                  </a:lnTo>
                  <a:lnTo>
                    <a:pt x="25222" y="37617"/>
                  </a:lnTo>
                  <a:lnTo>
                    <a:pt x="24993" y="37617"/>
                  </a:lnTo>
                  <a:lnTo>
                    <a:pt x="24993" y="43205"/>
                  </a:lnTo>
                  <a:lnTo>
                    <a:pt x="24765" y="48793"/>
                  </a:lnTo>
                  <a:lnTo>
                    <a:pt x="24536" y="48793"/>
                  </a:lnTo>
                  <a:lnTo>
                    <a:pt x="24536" y="54381"/>
                  </a:lnTo>
                  <a:lnTo>
                    <a:pt x="24307" y="59956"/>
                  </a:lnTo>
                  <a:lnTo>
                    <a:pt x="24079" y="59956"/>
                  </a:lnTo>
                  <a:lnTo>
                    <a:pt x="24079" y="65544"/>
                  </a:lnTo>
                  <a:lnTo>
                    <a:pt x="23850" y="71132"/>
                  </a:lnTo>
                  <a:lnTo>
                    <a:pt x="9613" y="70599"/>
                  </a:lnTo>
                  <a:lnTo>
                    <a:pt x="9842" y="64998"/>
                  </a:lnTo>
                  <a:lnTo>
                    <a:pt x="24079" y="65544"/>
                  </a:lnTo>
                  <a:lnTo>
                    <a:pt x="24079" y="59956"/>
                  </a:lnTo>
                  <a:lnTo>
                    <a:pt x="10071" y="59410"/>
                  </a:lnTo>
                  <a:lnTo>
                    <a:pt x="10299" y="53822"/>
                  </a:lnTo>
                  <a:lnTo>
                    <a:pt x="24536" y="54381"/>
                  </a:lnTo>
                  <a:lnTo>
                    <a:pt x="24536" y="48793"/>
                  </a:lnTo>
                  <a:lnTo>
                    <a:pt x="10528" y="48221"/>
                  </a:lnTo>
                  <a:lnTo>
                    <a:pt x="10756" y="42621"/>
                  </a:lnTo>
                  <a:lnTo>
                    <a:pt x="24993" y="43205"/>
                  </a:lnTo>
                  <a:lnTo>
                    <a:pt x="24993" y="37617"/>
                  </a:lnTo>
                  <a:lnTo>
                    <a:pt x="10985" y="37033"/>
                  </a:lnTo>
                  <a:lnTo>
                    <a:pt x="11214" y="31457"/>
                  </a:lnTo>
                  <a:lnTo>
                    <a:pt x="25438" y="32042"/>
                  </a:lnTo>
                  <a:lnTo>
                    <a:pt x="25438" y="26466"/>
                  </a:lnTo>
                  <a:lnTo>
                    <a:pt x="11442" y="25869"/>
                  </a:lnTo>
                  <a:lnTo>
                    <a:pt x="11671" y="20269"/>
                  </a:lnTo>
                  <a:lnTo>
                    <a:pt x="25895" y="20878"/>
                  </a:lnTo>
                  <a:lnTo>
                    <a:pt x="25895" y="15290"/>
                  </a:lnTo>
                  <a:lnTo>
                    <a:pt x="11899" y="14681"/>
                  </a:lnTo>
                  <a:lnTo>
                    <a:pt x="12128" y="9093"/>
                  </a:lnTo>
                  <a:lnTo>
                    <a:pt x="26352" y="9715"/>
                  </a:lnTo>
                  <a:lnTo>
                    <a:pt x="26352" y="4127"/>
                  </a:lnTo>
                  <a:lnTo>
                    <a:pt x="12357" y="3492"/>
                  </a:lnTo>
                  <a:lnTo>
                    <a:pt x="12496" y="190"/>
                  </a:lnTo>
                  <a:lnTo>
                    <a:pt x="8267" y="0"/>
                  </a:lnTo>
                  <a:lnTo>
                    <a:pt x="8128" y="3302"/>
                  </a:lnTo>
                  <a:lnTo>
                    <a:pt x="2971" y="3060"/>
                  </a:lnTo>
                  <a:lnTo>
                    <a:pt x="2730" y="8674"/>
                  </a:lnTo>
                  <a:lnTo>
                    <a:pt x="7899" y="8902"/>
                  </a:lnTo>
                  <a:lnTo>
                    <a:pt x="7670" y="14490"/>
                  </a:lnTo>
                  <a:lnTo>
                    <a:pt x="2489" y="14262"/>
                  </a:lnTo>
                  <a:lnTo>
                    <a:pt x="2235" y="19850"/>
                  </a:lnTo>
                  <a:lnTo>
                    <a:pt x="7442" y="20078"/>
                  </a:lnTo>
                  <a:lnTo>
                    <a:pt x="7213" y="25692"/>
                  </a:lnTo>
                  <a:lnTo>
                    <a:pt x="2019" y="25463"/>
                  </a:lnTo>
                  <a:lnTo>
                    <a:pt x="1765" y="31051"/>
                  </a:lnTo>
                  <a:lnTo>
                    <a:pt x="6985" y="31280"/>
                  </a:lnTo>
                  <a:lnTo>
                    <a:pt x="6756" y="36868"/>
                  </a:lnTo>
                  <a:lnTo>
                    <a:pt x="1524" y="36639"/>
                  </a:lnTo>
                  <a:lnTo>
                    <a:pt x="1295" y="42227"/>
                  </a:lnTo>
                  <a:lnTo>
                    <a:pt x="6527" y="42456"/>
                  </a:lnTo>
                  <a:lnTo>
                    <a:pt x="6299" y="48056"/>
                  </a:lnTo>
                  <a:lnTo>
                    <a:pt x="1092" y="47840"/>
                  </a:lnTo>
                  <a:lnTo>
                    <a:pt x="863" y="53441"/>
                  </a:lnTo>
                  <a:lnTo>
                    <a:pt x="6070" y="53657"/>
                  </a:lnTo>
                  <a:lnTo>
                    <a:pt x="5842" y="59245"/>
                  </a:lnTo>
                  <a:lnTo>
                    <a:pt x="647" y="59029"/>
                  </a:lnTo>
                  <a:lnTo>
                    <a:pt x="431" y="64630"/>
                  </a:lnTo>
                  <a:lnTo>
                    <a:pt x="5613" y="64833"/>
                  </a:lnTo>
                  <a:lnTo>
                    <a:pt x="5384" y="70434"/>
                  </a:lnTo>
                  <a:lnTo>
                    <a:pt x="203" y="70231"/>
                  </a:lnTo>
                  <a:lnTo>
                    <a:pt x="0" y="75819"/>
                  </a:lnTo>
                  <a:lnTo>
                    <a:pt x="5156" y="76022"/>
                  </a:lnTo>
                  <a:lnTo>
                    <a:pt x="5054" y="78714"/>
                  </a:lnTo>
                  <a:lnTo>
                    <a:pt x="9283" y="78867"/>
                  </a:lnTo>
                  <a:lnTo>
                    <a:pt x="9385" y="76174"/>
                  </a:lnTo>
                  <a:lnTo>
                    <a:pt x="23622" y="76708"/>
                  </a:lnTo>
                  <a:lnTo>
                    <a:pt x="23520" y="79413"/>
                  </a:lnTo>
                  <a:lnTo>
                    <a:pt x="27749" y="79565"/>
                  </a:lnTo>
                  <a:lnTo>
                    <a:pt x="27851" y="76873"/>
                  </a:lnTo>
                  <a:lnTo>
                    <a:pt x="33629" y="77076"/>
                  </a:lnTo>
                  <a:lnTo>
                    <a:pt x="33832" y="71501"/>
                  </a:lnTo>
                  <a:lnTo>
                    <a:pt x="28079" y="71285"/>
                  </a:lnTo>
                  <a:lnTo>
                    <a:pt x="28308" y="65697"/>
                  </a:lnTo>
                  <a:lnTo>
                    <a:pt x="34061" y="65913"/>
                  </a:lnTo>
                  <a:lnTo>
                    <a:pt x="34277" y="60337"/>
                  </a:lnTo>
                  <a:lnTo>
                    <a:pt x="28536" y="60121"/>
                  </a:lnTo>
                  <a:lnTo>
                    <a:pt x="28765" y="54559"/>
                  </a:lnTo>
                  <a:lnTo>
                    <a:pt x="34505" y="54775"/>
                  </a:lnTo>
                  <a:lnTo>
                    <a:pt x="34721" y="49187"/>
                  </a:lnTo>
                  <a:lnTo>
                    <a:pt x="28994" y="48958"/>
                  </a:lnTo>
                  <a:lnTo>
                    <a:pt x="29222" y="43370"/>
                  </a:lnTo>
                  <a:lnTo>
                    <a:pt x="34937" y="43599"/>
                  </a:lnTo>
                  <a:lnTo>
                    <a:pt x="35153" y="38023"/>
                  </a:lnTo>
                  <a:lnTo>
                    <a:pt x="29451" y="37795"/>
                  </a:lnTo>
                  <a:lnTo>
                    <a:pt x="29667" y="32219"/>
                  </a:lnTo>
                  <a:lnTo>
                    <a:pt x="35394" y="32448"/>
                  </a:lnTo>
                  <a:lnTo>
                    <a:pt x="35636" y="26873"/>
                  </a:lnTo>
                  <a:lnTo>
                    <a:pt x="29895" y="26644"/>
                  </a:lnTo>
                  <a:lnTo>
                    <a:pt x="30124" y="21056"/>
                  </a:lnTo>
                  <a:lnTo>
                    <a:pt x="35864" y="21297"/>
                  </a:lnTo>
                  <a:lnTo>
                    <a:pt x="36106" y="15722"/>
                  </a:lnTo>
                  <a:lnTo>
                    <a:pt x="30353" y="15481"/>
                  </a:lnTo>
                  <a:lnTo>
                    <a:pt x="30581" y="9906"/>
                  </a:lnTo>
                  <a:lnTo>
                    <a:pt x="36347" y="10147"/>
                  </a:lnTo>
                  <a:lnTo>
                    <a:pt x="36588" y="457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9" name="object 139"/>
            <p:cNvSpPr/>
            <p:nvPr/>
          </p:nvSpPr>
          <p:spPr>
            <a:xfrm>
              <a:off x="8265071" y="5017451"/>
              <a:ext cx="23495" cy="80010"/>
            </a:xfrm>
            <a:custGeom>
              <a:avLst/>
              <a:gdLst/>
              <a:ahLst/>
              <a:cxnLst/>
              <a:rect l="l" t="t" r="r" b="b"/>
              <a:pathLst>
                <a:path w="23495" h="80010">
                  <a:moveTo>
                    <a:pt x="4635" y="63"/>
                  </a:moveTo>
                  <a:lnTo>
                    <a:pt x="3225" y="0"/>
                  </a:lnTo>
                  <a:lnTo>
                    <a:pt x="0" y="78841"/>
                  </a:lnTo>
                  <a:lnTo>
                    <a:pt x="1422" y="78879"/>
                  </a:lnTo>
                  <a:lnTo>
                    <a:pt x="4635" y="63"/>
                  </a:lnTo>
                  <a:close/>
                </a:path>
                <a:path w="23495" h="80010">
                  <a:moveTo>
                    <a:pt x="23088" y="889"/>
                  </a:moveTo>
                  <a:lnTo>
                    <a:pt x="21691" y="825"/>
                  </a:lnTo>
                  <a:lnTo>
                    <a:pt x="18465" y="79502"/>
                  </a:lnTo>
                  <a:lnTo>
                    <a:pt x="19875" y="79552"/>
                  </a:lnTo>
                  <a:lnTo>
                    <a:pt x="23088" y="88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8261858" y="4938750"/>
              <a:ext cx="37465" cy="80010"/>
            </a:xfrm>
            <a:custGeom>
              <a:avLst/>
              <a:gdLst/>
              <a:ahLst/>
              <a:cxnLst/>
              <a:rect l="l" t="t" r="r" b="b"/>
              <a:pathLst>
                <a:path w="37465" h="80010">
                  <a:moveTo>
                    <a:pt x="37312" y="4902"/>
                  </a:moveTo>
                  <a:lnTo>
                    <a:pt x="31534" y="4584"/>
                  </a:lnTo>
                  <a:lnTo>
                    <a:pt x="31711" y="1295"/>
                  </a:lnTo>
                  <a:lnTo>
                    <a:pt x="27508" y="1054"/>
                  </a:lnTo>
                  <a:lnTo>
                    <a:pt x="27330" y="4343"/>
                  </a:lnTo>
                  <a:lnTo>
                    <a:pt x="27051" y="4330"/>
                  </a:lnTo>
                  <a:lnTo>
                    <a:pt x="27051" y="9931"/>
                  </a:lnTo>
                  <a:lnTo>
                    <a:pt x="26758" y="15494"/>
                  </a:lnTo>
                  <a:lnTo>
                    <a:pt x="26479" y="15481"/>
                  </a:lnTo>
                  <a:lnTo>
                    <a:pt x="26479" y="21082"/>
                  </a:lnTo>
                  <a:lnTo>
                    <a:pt x="26187" y="26644"/>
                  </a:lnTo>
                  <a:lnTo>
                    <a:pt x="25908" y="26631"/>
                  </a:lnTo>
                  <a:lnTo>
                    <a:pt x="25908" y="32232"/>
                  </a:lnTo>
                  <a:lnTo>
                    <a:pt x="25628" y="37807"/>
                  </a:lnTo>
                  <a:lnTo>
                    <a:pt x="25336" y="37795"/>
                  </a:lnTo>
                  <a:lnTo>
                    <a:pt x="25336" y="43383"/>
                  </a:lnTo>
                  <a:lnTo>
                    <a:pt x="25057" y="48958"/>
                  </a:lnTo>
                  <a:lnTo>
                    <a:pt x="24765" y="48945"/>
                  </a:lnTo>
                  <a:lnTo>
                    <a:pt x="24765" y="54546"/>
                  </a:lnTo>
                  <a:lnTo>
                    <a:pt x="24485" y="60121"/>
                  </a:lnTo>
                  <a:lnTo>
                    <a:pt x="24193" y="60109"/>
                  </a:lnTo>
                  <a:lnTo>
                    <a:pt x="24193" y="65709"/>
                  </a:lnTo>
                  <a:lnTo>
                    <a:pt x="23914" y="71272"/>
                  </a:lnTo>
                  <a:lnTo>
                    <a:pt x="9664" y="70624"/>
                  </a:lnTo>
                  <a:lnTo>
                    <a:pt x="9944" y="65036"/>
                  </a:lnTo>
                  <a:lnTo>
                    <a:pt x="24193" y="65709"/>
                  </a:lnTo>
                  <a:lnTo>
                    <a:pt x="24193" y="60109"/>
                  </a:lnTo>
                  <a:lnTo>
                    <a:pt x="10236" y="59448"/>
                  </a:lnTo>
                  <a:lnTo>
                    <a:pt x="10528" y="53848"/>
                  </a:lnTo>
                  <a:lnTo>
                    <a:pt x="24765" y="54546"/>
                  </a:lnTo>
                  <a:lnTo>
                    <a:pt x="24765" y="48945"/>
                  </a:lnTo>
                  <a:lnTo>
                    <a:pt x="10807" y="48260"/>
                  </a:lnTo>
                  <a:lnTo>
                    <a:pt x="11099" y="42659"/>
                  </a:lnTo>
                  <a:lnTo>
                    <a:pt x="25336" y="43383"/>
                  </a:lnTo>
                  <a:lnTo>
                    <a:pt x="25336" y="37795"/>
                  </a:lnTo>
                  <a:lnTo>
                    <a:pt x="11379" y="37084"/>
                  </a:lnTo>
                  <a:lnTo>
                    <a:pt x="11671" y="31496"/>
                  </a:lnTo>
                  <a:lnTo>
                    <a:pt x="25908" y="32232"/>
                  </a:lnTo>
                  <a:lnTo>
                    <a:pt x="25908" y="26631"/>
                  </a:lnTo>
                  <a:lnTo>
                    <a:pt x="11950" y="25895"/>
                  </a:lnTo>
                  <a:lnTo>
                    <a:pt x="12242" y="20320"/>
                  </a:lnTo>
                  <a:lnTo>
                    <a:pt x="26479" y="21082"/>
                  </a:lnTo>
                  <a:lnTo>
                    <a:pt x="26479" y="15481"/>
                  </a:lnTo>
                  <a:lnTo>
                    <a:pt x="12522" y="14719"/>
                  </a:lnTo>
                  <a:lnTo>
                    <a:pt x="12814" y="9131"/>
                  </a:lnTo>
                  <a:lnTo>
                    <a:pt x="27051" y="9931"/>
                  </a:lnTo>
                  <a:lnTo>
                    <a:pt x="27051" y="4330"/>
                  </a:lnTo>
                  <a:lnTo>
                    <a:pt x="13093" y="3543"/>
                  </a:lnTo>
                  <a:lnTo>
                    <a:pt x="13271" y="241"/>
                  </a:lnTo>
                  <a:lnTo>
                    <a:pt x="9042" y="0"/>
                  </a:lnTo>
                  <a:lnTo>
                    <a:pt x="8864" y="3302"/>
                  </a:lnTo>
                  <a:lnTo>
                    <a:pt x="3708" y="2997"/>
                  </a:lnTo>
                  <a:lnTo>
                    <a:pt x="3403" y="8597"/>
                  </a:lnTo>
                  <a:lnTo>
                    <a:pt x="8585" y="8902"/>
                  </a:lnTo>
                  <a:lnTo>
                    <a:pt x="8305" y="14478"/>
                  </a:lnTo>
                  <a:lnTo>
                    <a:pt x="3073" y="14185"/>
                  </a:lnTo>
                  <a:lnTo>
                    <a:pt x="2781" y="19799"/>
                  </a:lnTo>
                  <a:lnTo>
                    <a:pt x="8013" y="20091"/>
                  </a:lnTo>
                  <a:lnTo>
                    <a:pt x="7734" y="25666"/>
                  </a:lnTo>
                  <a:lnTo>
                    <a:pt x="2489" y="25387"/>
                  </a:lnTo>
                  <a:lnTo>
                    <a:pt x="2197" y="31000"/>
                  </a:lnTo>
                  <a:lnTo>
                    <a:pt x="7442" y="31280"/>
                  </a:lnTo>
                  <a:lnTo>
                    <a:pt x="7162" y="36868"/>
                  </a:lnTo>
                  <a:lnTo>
                    <a:pt x="1892" y="36588"/>
                  </a:lnTo>
                  <a:lnTo>
                    <a:pt x="1612" y="42176"/>
                  </a:lnTo>
                  <a:lnTo>
                    <a:pt x="6883" y="42456"/>
                  </a:lnTo>
                  <a:lnTo>
                    <a:pt x="6591" y="48044"/>
                  </a:lnTo>
                  <a:lnTo>
                    <a:pt x="1320" y="47777"/>
                  </a:lnTo>
                  <a:lnTo>
                    <a:pt x="1054" y="53378"/>
                  </a:lnTo>
                  <a:lnTo>
                    <a:pt x="6311" y="53644"/>
                  </a:lnTo>
                  <a:lnTo>
                    <a:pt x="6019" y="59245"/>
                  </a:lnTo>
                  <a:lnTo>
                    <a:pt x="787" y="58991"/>
                  </a:lnTo>
                  <a:lnTo>
                    <a:pt x="520" y="64579"/>
                  </a:lnTo>
                  <a:lnTo>
                    <a:pt x="5740" y="64833"/>
                  </a:lnTo>
                  <a:lnTo>
                    <a:pt x="5461" y="70421"/>
                  </a:lnTo>
                  <a:lnTo>
                    <a:pt x="266" y="70180"/>
                  </a:lnTo>
                  <a:lnTo>
                    <a:pt x="0" y="75768"/>
                  </a:lnTo>
                  <a:lnTo>
                    <a:pt x="5168" y="76009"/>
                  </a:lnTo>
                  <a:lnTo>
                    <a:pt x="5041" y="78727"/>
                  </a:lnTo>
                  <a:lnTo>
                    <a:pt x="9245" y="78917"/>
                  </a:lnTo>
                  <a:lnTo>
                    <a:pt x="9372" y="76212"/>
                  </a:lnTo>
                  <a:lnTo>
                    <a:pt x="23622" y="76860"/>
                  </a:lnTo>
                  <a:lnTo>
                    <a:pt x="23495" y="79552"/>
                  </a:lnTo>
                  <a:lnTo>
                    <a:pt x="27711" y="79743"/>
                  </a:lnTo>
                  <a:lnTo>
                    <a:pt x="27838" y="77050"/>
                  </a:lnTo>
                  <a:lnTo>
                    <a:pt x="33616" y="77304"/>
                  </a:lnTo>
                  <a:lnTo>
                    <a:pt x="33883" y="71729"/>
                  </a:lnTo>
                  <a:lnTo>
                    <a:pt x="28130" y="71475"/>
                  </a:lnTo>
                  <a:lnTo>
                    <a:pt x="28409" y="65900"/>
                  </a:lnTo>
                  <a:lnTo>
                    <a:pt x="34137" y="66167"/>
                  </a:lnTo>
                  <a:lnTo>
                    <a:pt x="34404" y="60591"/>
                  </a:lnTo>
                  <a:lnTo>
                    <a:pt x="28689" y="60325"/>
                  </a:lnTo>
                  <a:lnTo>
                    <a:pt x="28981" y="54749"/>
                  </a:lnTo>
                  <a:lnTo>
                    <a:pt x="34671" y="55016"/>
                  </a:lnTo>
                  <a:lnTo>
                    <a:pt x="34937" y="49441"/>
                  </a:lnTo>
                  <a:lnTo>
                    <a:pt x="29260" y="49161"/>
                  </a:lnTo>
                  <a:lnTo>
                    <a:pt x="29552" y="43599"/>
                  </a:lnTo>
                  <a:lnTo>
                    <a:pt x="35229" y="43878"/>
                  </a:lnTo>
                  <a:lnTo>
                    <a:pt x="35509" y="38303"/>
                  </a:lnTo>
                  <a:lnTo>
                    <a:pt x="29832" y="38023"/>
                  </a:lnTo>
                  <a:lnTo>
                    <a:pt x="30111" y="32448"/>
                  </a:lnTo>
                  <a:lnTo>
                    <a:pt x="35814" y="32740"/>
                  </a:lnTo>
                  <a:lnTo>
                    <a:pt x="36093" y="27165"/>
                  </a:lnTo>
                  <a:lnTo>
                    <a:pt x="30403" y="26873"/>
                  </a:lnTo>
                  <a:lnTo>
                    <a:pt x="30683" y="21297"/>
                  </a:lnTo>
                  <a:lnTo>
                    <a:pt x="36385" y="21602"/>
                  </a:lnTo>
                  <a:lnTo>
                    <a:pt x="36677" y="16027"/>
                  </a:lnTo>
                  <a:lnTo>
                    <a:pt x="30975" y="15722"/>
                  </a:lnTo>
                  <a:lnTo>
                    <a:pt x="31254" y="10160"/>
                  </a:lnTo>
                  <a:lnTo>
                    <a:pt x="36995" y="10477"/>
                  </a:lnTo>
                  <a:lnTo>
                    <a:pt x="37312" y="490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8268297" y="4938775"/>
              <a:ext cx="24130" cy="80010"/>
            </a:xfrm>
            <a:custGeom>
              <a:avLst/>
              <a:gdLst/>
              <a:ahLst/>
              <a:cxnLst/>
              <a:rect l="l" t="t" r="r" b="b"/>
              <a:pathLst>
                <a:path w="24129" h="80010">
                  <a:moveTo>
                    <a:pt x="5435" y="76"/>
                  </a:moveTo>
                  <a:lnTo>
                    <a:pt x="4038" y="0"/>
                  </a:lnTo>
                  <a:lnTo>
                    <a:pt x="0" y="78828"/>
                  </a:lnTo>
                  <a:lnTo>
                    <a:pt x="1422" y="78892"/>
                  </a:lnTo>
                  <a:lnTo>
                    <a:pt x="5435" y="76"/>
                  </a:lnTo>
                  <a:close/>
                </a:path>
                <a:path w="24129" h="80010">
                  <a:moveTo>
                    <a:pt x="23863" y="1130"/>
                  </a:moveTo>
                  <a:lnTo>
                    <a:pt x="22466" y="1054"/>
                  </a:lnTo>
                  <a:lnTo>
                    <a:pt x="18440" y="79654"/>
                  </a:lnTo>
                  <a:lnTo>
                    <a:pt x="19862" y="79717"/>
                  </a:lnTo>
                  <a:lnTo>
                    <a:pt x="23863" y="113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2" name="object 142"/>
            <p:cNvSpPr/>
            <p:nvPr/>
          </p:nvSpPr>
          <p:spPr>
            <a:xfrm>
              <a:off x="8265922" y="4860060"/>
              <a:ext cx="38735" cy="80010"/>
            </a:xfrm>
            <a:custGeom>
              <a:avLst/>
              <a:gdLst/>
              <a:ahLst/>
              <a:cxnLst/>
              <a:rect l="l" t="t" r="r" b="b"/>
              <a:pathLst>
                <a:path w="38734" h="80010">
                  <a:moveTo>
                    <a:pt x="38277" y="5359"/>
                  </a:moveTo>
                  <a:lnTo>
                    <a:pt x="32512" y="4940"/>
                  </a:lnTo>
                  <a:lnTo>
                    <a:pt x="32727" y="1663"/>
                  </a:lnTo>
                  <a:lnTo>
                    <a:pt x="28524" y="1346"/>
                  </a:lnTo>
                  <a:lnTo>
                    <a:pt x="28308" y="4635"/>
                  </a:lnTo>
                  <a:lnTo>
                    <a:pt x="27940" y="4610"/>
                  </a:lnTo>
                  <a:lnTo>
                    <a:pt x="27940" y="10223"/>
                  </a:lnTo>
                  <a:lnTo>
                    <a:pt x="27584" y="15773"/>
                  </a:lnTo>
                  <a:lnTo>
                    <a:pt x="27216" y="15748"/>
                  </a:lnTo>
                  <a:lnTo>
                    <a:pt x="27216" y="21361"/>
                  </a:lnTo>
                  <a:lnTo>
                    <a:pt x="26860" y="26924"/>
                  </a:lnTo>
                  <a:lnTo>
                    <a:pt x="26492" y="26911"/>
                  </a:lnTo>
                  <a:lnTo>
                    <a:pt x="26492" y="32499"/>
                  </a:lnTo>
                  <a:lnTo>
                    <a:pt x="26136" y="38074"/>
                  </a:lnTo>
                  <a:lnTo>
                    <a:pt x="25768" y="38061"/>
                  </a:lnTo>
                  <a:lnTo>
                    <a:pt x="25768" y="43637"/>
                  </a:lnTo>
                  <a:lnTo>
                    <a:pt x="25412" y="49212"/>
                  </a:lnTo>
                  <a:lnTo>
                    <a:pt x="25044" y="49199"/>
                  </a:lnTo>
                  <a:lnTo>
                    <a:pt x="25044" y="54775"/>
                  </a:lnTo>
                  <a:lnTo>
                    <a:pt x="24688" y="60350"/>
                  </a:lnTo>
                  <a:lnTo>
                    <a:pt x="24320" y="60337"/>
                  </a:lnTo>
                  <a:lnTo>
                    <a:pt x="24320" y="65925"/>
                  </a:lnTo>
                  <a:lnTo>
                    <a:pt x="23964" y="71488"/>
                  </a:lnTo>
                  <a:lnTo>
                    <a:pt x="9740" y="70650"/>
                  </a:lnTo>
                  <a:lnTo>
                    <a:pt x="10109" y="65074"/>
                  </a:lnTo>
                  <a:lnTo>
                    <a:pt x="24320" y="65925"/>
                  </a:lnTo>
                  <a:lnTo>
                    <a:pt x="24320" y="60337"/>
                  </a:lnTo>
                  <a:lnTo>
                    <a:pt x="10464" y="59486"/>
                  </a:lnTo>
                  <a:lnTo>
                    <a:pt x="10833" y="53898"/>
                  </a:lnTo>
                  <a:lnTo>
                    <a:pt x="25044" y="54775"/>
                  </a:lnTo>
                  <a:lnTo>
                    <a:pt x="25044" y="49199"/>
                  </a:lnTo>
                  <a:lnTo>
                    <a:pt x="11188" y="48310"/>
                  </a:lnTo>
                  <a:lnTo>
                    <a:pt x="11557" y="42722"/>
                  </a:lnTo>
                  <a:lnTo>
                    <a:pt x="25768" y="43637"/>
                  </a:lnTo>
                  <a:lnTo>
                    <a:pt x="25768" y="38061"/>
                  </a:lnTo>
                  <a:lnTo>
                    <a:pt x="11912" y="37147"/>
                  </a:lnTo>
                  <a:lnTo>
                    <a:pt x="12280" y="31559"/>
                  </a:lnTo>
                  <a:lnTo>
                    <a:pt x="26492" y="32499"/>
                  </a:lnTo>
                  <a:lnTo>
                    <a:pt x="26492" y="26911"/>
                  </a:lnTo>
                  <a:lnTo>
                    <a:pt x="12636" y="25958"/>
                  </a:lnTo>
                  <a:lnTo>
                    <a:pt x="13004" y="20383"/>
                  </a:lnTo>
                  <a:lnTo>
                    <a:pt x="27216" y="21361"/>
                  </a:lnTo>
                  <a:lnTo>
                    <a:pt x="27216" y="15748"/>
                  </a:lnTo>
                  <a:lnTo>
                    <a:pt x="13373" y="14770"/>
                  </a:lnTo>
                  <a:lnTo>
                    <a:pt x="13728" y="9207"/>
                  </a:lnTo>
                  <a:lnTo>
                    <a:pt x="27940" y="10223"/>
                  </a:lnTo>
                  <a:lnTo>
                    <a:pt x="27940" y="4610"/>
                  </a:lnTo>
                  <a:lnTo>
                    <a:pt x="14097" y="3606"/>
                  </a:lnTo>
                  <a:lnTo>
                    <a:pt x="14312" y="317"/>
                  </a:lnTo>
                  <a:lnTo>
                    <a:pt x="10109" y="0"/>
                  </a:lnTo>
                  <a:lnTo>
                    <a:pt x="9893" y="3289"/>
                  </a:lnTo>
                  <a:lnTo>
                    <a:pt x="4711" y="2908"/>
                  </a:lnTo>
                  <a:lnTo>
                    <a:pt x="4318" y="8521"/>
                  </a:lnTo>
                  <a:lnTo>
                    <a:pt x="9525" y="8902"/>
                  </a:lnTo>
                  <a:lnTo>
                    <a:pt x="9156" y="14478"/>
                  </a:lnTo>
                  <a:lnTo>
                    <a:pt x="3924" y="14097"/>
                  </a:lnTo>
                  <a:lnTo>
                    <a:pt x="3530" y="19710"/>
                  </a:lnTo>
                  <a:lnTo>
                    <a:pt x="8801" y="20078"/>
                  </a:lnTo>
                  <a:lnTo>
                    <a:pt x="8432" y="25679"/>
                  </a:lnTo>
                  <a:lnTo>
                    <a:pt x="3136" y="25311"/>
                  </a:lnTo>
                  <a:lnTo>
                    <a:pt x="2755" y="30911"/>
                  </a:lnTo>
                  <a:lnTo>
                    <a:pt x="8064" y="31280"/>
                  </a:lnTo>
                  <a:lnTo>
                    <a:pt x="7708" y="36868"/>
                  </a:lnTo>
                  <a:lnTo>
                    <a:pt x="2400" y="36512"/>
                  </a:lnTo>
                  <a:lnTo>
                    <a:pt x="2044" y="42100"/>
                  </a:lnTo>
                  <a:lnTo>
                    <a:pt x="7340" y="42456"/>
                  </a:lnTo>
                  <a:lnTo>
                    <a:pt x="6985" y="48044"/>
                  </a:lnTo>
                  <a:lnTo>
                    <a:pt x="1676" y="47701"/>
                  </a:lnTo>
                  <a:lnTo>
                    <a:pt x="1320" y="53301"/>
                  </a:lnTo>
                  <a:lnTo>
                    <a:pt x="6616" y="53632"/>
                  </a:lnTo>
                  <a:lnTo>
                    <a:pt x="6248" y="59232"/>
                  </a:lnTo>
                  <a:lnTo>
                    <a:pt x="965" y="58902"/>
                  </a:lnTo>
                  <a:lnTo>
                    <a:pt x="622" y="64490"/>
                  </a:lnTo>
                  <a:lnTo>
                    <a:pt x="5892" y="64820"/>
                  </a:lnTo>
                  <a:lnTo>
                    <a:pt x="5524" y="70408"/>
                  </a:lnTo>
                  <a:lnTo>
                    <a:pt x="304" y="70091"/>
                  </a:lnTo>
                  <a:lnTo>
                    <a:pt x="0" y="75704"/>
                  </a:lnTo>
                  <a:lnTo>
                    <a:pt x="5156" y="76009"/>
                  </a:lnTo>
                  <a:lnTo>
                    <a:pt x="4991" y="78714"/>
                  </a:lnTo>
                  <a:lnTo>
                    <a:pt x="9207" y="78968"/>
                  </a:lnTo>
                  <a:lnTo>
                    <a:pt x="9372" y="76250"/>
                  </a:lnTo>
                  <a:lnTo>
                    <a:pt x="23596" y="77063"/>
                  </a:lnTo>
                  <a:lnTo>
                    <a:pt x="23431" y="79768"/>
                  </a:lnTo>
                  <a:lnTo>
                    <a:pt x="27635" y="79997"/>
                  </a:lnTo>
                  <a:lnTo>
                    <a:pt x="27800" y="77304"/>
                  </a:lnTo>
                  <a:lnTo>
                    <a:pt x="33591" y="77635"/>
                  </a:lnTo>
                  <a:lnTo>
                    <a:pt x="33909" y="72072"/>
                  </a:lnTo>
                  <a:lnTo>
                    <a:pt x="28168" y="71742"/>
                  </a:lnTo>
                  <a:lnTo>
                    <a:pt x="28524" y="66179"/>
                  </a:lnTo>
                  <a:lnTo>
                    <a:pt x="34226" y="66509"/>
                  </a:lnTo>
                  <a:lnTo>
                    <a:pt x="34556" y="60947"/>
                  </a:lnTo>
                  <a:lnTo>
                    <a:pt x="28892" y="60604"/>
                  </a:lnTo>
                  <a:lnTo>
                    <a:pt x="29248" y="55041"/>
                  </a:lnTo>
                  <a:lnTo>
                    <a:pt x="34912" y="55384"/>
                  </a:lnTo>
                  <a:lnTo>
                    <a:pt x="35267" y="49822"/>
                  </a:lnTo>
                  <a:lnTo>
                    <a:pt x="29616" y="49466"/>
                  </a:lnTo>
                  <a:lnTo>
                    <a:pt x="29972" y="43916"/>
                  </a:lnTo>
                  <a:lnTo>
                    <a:pt x="35623" y="44272"/>
                  </a:lnTo>
                  <a:lnTo>
                    <a:pt x="35979" y="38709"/>
                  </a:lnTo>
                  <a:lnTo>
                    <a:pt x="30340" y="38341"/>
                  </a:lnTo>
                  <a:lnTo>
                    <a:pt x="30695" y="32778"/>
                  </a:lnTo>
                  <a:lnTo>
                    <a:pt x="36322" y="33147"/>
                  </a:lnTo>
                  <a:lnTo>
                    <a:pt x="36703" y="27584"/>
                  </a:lnTo>
                  <a:lnTo>
                    <a:pt x="31064" y="27203"/>
                  </a:lnTo>
                  <a:lnTo>
                    <a:pt x="31419" y="21653"/>
                  </a:lnTo>
                  <a:lnTo>
                    <a:pt x="37096" y="22034"/>
                  </a:lnTo>
                  <a:lnTo>
                    <a:pt x="37490" y="16471"/>
                  </a:lnTo>
                  <a:lnTo>
                    <a:pt x="31788" y="16078"/>
                  </a:lnTo>
                  <a:lnTo>
                    <a:pt x="32143" y="10515"/>
                  </a:lnTo>
                  <a:lnTo>
                    <a:pt x="37884" y="10922"/>
                  </a:lnTo>
                  <a:lnTo>
                    <a:pt x="38277" y="535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3" name="object 143"/>
            <p:cNvSpPr/>
            <p:nvPr/>
          </p:nvSpPr>
          <p:spPr>
            <a:xfrm>
              <a:off x="8272323" y="4860098"/>
              <a:ext cx="25400" cy="80010"/>
            </a:xfrm>
            <a:custGeom>
              <a:avLst/>
              <a:gdLst/>
              <a:ahLst/>
              <a:cxnLst/>
              <a:rect l="l" t="t" r="r" b="b"/>
              <a:pathLst>
                <a:path w="25400" h="80010">
                  <a:moveTo>
                    <a:pt x="6515" y="114"/>
                  </a:moveTo>
                  <a:lnTo>
                    <a:pt x="5118" y="0"/>
                  </a:lnTo>
                  <a:lnTo>
                    <a:pt x="0" y="78828"/>
                  </a:lnTo>
                  <a:lnTo>
                    <a:pt x="1397" y="78905"/>
                  </a:lnTo>
                  <a:lnTo>
                    <a:pt x="6515" y="114"/>
                  </a:lnTo>
                  <a:close/>
                </a:path>
                <a:path w="25400" h="80010">
                  <a:moveTo>
                    <a:pt x="24930" y="1460"/>
                  </a:moveTo>
                  <a:lnTo>
                    <a:pt x="23533" y="1346"/>
                  </a:lnTo>
                  <a:lnTo>
                    <a:pt x="18427" y="79857"/>
                  </a:lnTo>
                  <a:lnTo>
                    <a:pt x="19824" y="79933"/>
                  </a:lnTo>
                  <a:lnTo>
                    <a:pt x="24930" y="14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4" name="object 144"/>
            <p:cNvSpPr/>
            <p:nvPr/>
          </p:nvSpPr>
          <p:spPr>
            <a:xfrm>
              <a:off x="8271078" y="4781447"/>
              <a:ext cx="40005" cy="80645"/>
            </a:xfrm>
            <a:custGeom>
              <a:avLst/>
              <a:gdLst/>
              <a:ahLst/>
              <a:cxnLst/>
              <a:rect l="l" t="t" r="r" b="b"/>
              <a:pathLst>
                <a:path w="40004" h="80645">
                  <a:moveTo>
                    <a:pt x="39598" y="5930"/>
                  </a:moveTo>
                  <a:lnTo>
                    <a:pt x="33858" y="5397"/>
                  </a:lnTo>
                  <a:lnTo>
                    <a:pt x="34137" y="2133"/>
                  </a:lnTo>
                  <a:lnTo>
                    <a:pt x="29933" y="1739"/>
                  </a:lnTo>
                  <a:lnTo>
                    <a:pt x="29654" y="5003"/>
                  </a:lnTo>
                  <a:lnTo>
                    <a:pt x="29184" y="4965"/>
                  </a:lnTo>
                  <a:lnTo>
                    <a:pt x="29184" y="10566"/>
                  </a:lnTo>
                  <a:lnTo>
                    <a:pt x="28714" y="16129"/>
                  </a:lnTo>
                  <a:lnTo>
                    <a:pt x="28257" y="16090"/>
                  </a:lnTo>
                  <a:lnTo>
                    <a:pt x="28257" y="21691"/>
                  </a:lnTo>
                  <a:lnTo>
                    <a:pt x="27787" y="27254"/>
                  </a:lnTo>
                  <a:lnTo>
                    <a:pt x="27317" y="27216"/>
                  </a:lnTo>
                  <a:lnTo>
                    <a:pt x="27317" y="32804"/>
                  </a:lnTo>
                  <a:lnTo>
                    <a:pt x="26860" y="38379"/>
                  </a:lnTo>
                  <a:lnTo>
                    <a:pt x="26390" y="38341"/>
                  </a:lnTo>
                  <a:lnTo>
                    <a:pt x="26390" y="43929"/>
                  </a:lnTo>
                  <a:lnTo>
                    <a:pt x="25920" y="49504"/>
                  </a:lnTo>
                  <a:lnTo>
                    <a:pt x="25450" y="49466"/>
                  </a:lnTo>
                  <a:lnTo>
                    <a:pt x="25450" y="55067"/>
                  </a:lnTo>
                  <a:lnTo>
                    <a:pt x="24993" y="60617"/>
                  </a:lnTo>
                  <a:lnTo>
                    <a:pt x="24523" y="60591"/>
                  </a:lnTo>
                  <a:lnTo>
                    <a:pt x="24523" y="66179"/>
                  </a:lnTo>
                  <a:lnTo>
                    <a:pt x="24053" y="71742"/>
                  </a:lnTo>
                  <a:lnTo>
                    <a:pt x="9842" y="70675"/>
                  </a:lnTo>
                  <a:lnTo>
                    <a:pt x="10312" y="65100"/>
                  </a:lnTo>
                  <a:lnTo>
                    <a:pt x="24523" y="66179"/>
                  </a:lnTo>
                  <a:lnTo>
                    <a:pt x="24523" y="60591"/>
                  </a:lnTo>
                  <a:lnTo>
                    <a:pt x="10782" y="59499"/>
                  </a:lnTo>
                  <a:lnTo>
                    <a:pt x="11252" y="53936"/>
                  </a:lnTo>
                  <a:lnTo>
                    <a:pt x="25450" y="55067"/>
                  </a:lnTo>
                  <a:lnTo>
                    <a:pt x="25450" y="49466"/>
                  </a:lnTo>
                  <a:lnTo>
                    <a:pt x="11722" y="48348"/>
                  </a:lnTo>
                  <a:lnTo>
                    <a:pt x="12192" y="42760"/>
                  </a:lnTo>
                  <a:lnTo>
                    <a:pt x="26390" y="43929"/>
                  </a:lnTo>
                  <a:lnTo>
                    <a:pt x="26390" y="38341"/>
                  </a:lnTo>
                  <a:lnTo>
                    <a:pt x="12649" y="37185"/>
                  </a:lnTo>
                  <a:lnTo>
                    <a:pt x="13119" y="31597"/>
                  </a:lnTo>
                  <a:lnTo>
                    <a:pt x="27317" y="32804"/>
                  </a:lnTo>
                  <a:lnTo>
                    <a:pt x="27317" y="27216"/>
                  </a:lnTo>
                  <a:lnTo>
                    <a:pt x="13589" y="26022"/>
                  </a:lnTo>
                  <a:lnTo>
                    <a:pt x="14058" y="20434"/>
                  </a:lnTo>
                  <a:lnTo>
                    <a:pt x="28257" y="21691"/>
                  </a:lnTo>
                  <a:lnTo>
                    <a:pt x="28257" y="16090"/>
                  </a:lnTo>
                  <a:lnTo>
                    <a:pt x="14528" y="14846"/>
                  </a:lnTo>
                  <a:lnTo>
                    <a:pt x="14998" y="9258"/>
                  </a:lnTo>
                  <a:lnTo>
                    <a:pt x="29184" y="10566"/>
                  </a:lnTo>
                  <a:lnTo>
                    <a:pt x="29184" y="4965"/>
                  </a:lnTo>
                  <a:lnTo>
                    <a:pt x="15468" y="3683"/>
                  </a:lnTo>
                  <a:lnTo>
                    <a:pt x="15748" y="393"/>
                  </a:lnTo>
                  <a:lnTo>
                    <a:pt x="11544" y="0"/>
                  </a:lnTo>
                  <a:lnTo>
                    <a:pt x="11239" y="3289"/>
                  </a:lnTo>
                  <a:lnTo>
                    <a:pt x="6096" y="2794"/>
                  </a:lnTo>
                  <a:lnTo>
                    <a:pt x="5562" y="8382"/>
                  </a:lnTo>
                  <a:lnTo>
                    <a:pt x="10744" y="8864"/>
                  </a:lnTo>
                  <a:lnTo>
                    <a:pt x="10248" y="14465"/>
                  </a:lnTo>
                  <a:lnTo>
                    <a:pt x="5041" y="13982"/>
                  </a:lnTo>
                  <a:lnTo>
                    <a:pt x="4559" y="19583"/>
                  </a:lnTo>
                  <a:lnTo>
                    <a:pt x="9740" y="20053"/>
                  </a:lnTo>
                  <a:lnTo>
                    <a:pt x="9245" y="25641"/>
                  </a:lnTo>
                  <a:lnTo>
                    <a:pt x="4076" y="25184"/>
                  </a:lnTo>
                  <a:lnTo>
                    <a:pt x="3594" y="30772"/>
                  </a:lnTo>
                  <a:lnTo>
                    <a:pt x="8750" y="31216"/>
                  </a:lnTo>
                  <a:lnTo>
                    <a:pt x="8242" y="36804"/>
                  </a:lnTo>
                  <a:lnTo>
                    <a:pt x="3086" y="36360"/>
                  </a:lnTo>
                  <a:lnTo>
                    <a:pt x="2616" y="41960"/>
                  </a:lnTo>
                  <a:lnTo>
                    <a:pt x="7772" y="42392"/>
                  </a:lnTo>
                  <a:lnTo>
                    <a:pt x="7340" y="47993"/>
                  </a:lnTo>
                  <a:lnTo>
                    <a:pt x="2184" y="47561"/>
                  </a:lnTo>
                  <a:lnTo>
                    <a:pt x="1752" y="53162"/>
                  </a:lnTo>
                  <a:lnTo>
                    <a:pt x="6896" y="53581"/>
                  </a:lnTo>
                  <a:lnTo>
                    <a:pt x="6464" y="59169"/>
                  </a:lnTo>
                  <a:lnTo>
                    <a:pt x="1295" y="58750"/>
                  </a:lnTo>
                  <a:lnTo>
                    <a:pt x="850" y="64363"/>
                  </a:lnTo>
                  <a:lnTo>
                    <a:pt x="6019" y="64770"/>
                  </a:lnTo>
                  <a:lnTo>
                    <a:pt x="5588" y="70345"/>
                  </a:lnTo>
                  <a:lnTo>
                    <a:pt x="419" y="69951"/>
                  </a:lnTo>
                  <a:lnTo>
                    <a:pt x="0" y="75552"/>
                  </a:lnTo>
                  <a:lnTo>
                    <a:pt x="5143" y="75946"/>
                  </a:lnTo>
                  <a:lnTo>
                    <a:pt x="4940" y="78651"/>
                  </a:lnTo>
                  <a:lnTo>
                    <a:pt x="9156" y="78943"/>
                  </a:lnTo>
                  <a:lnTo>
                    <a:pt x="9372" y="76250"/>
                  </a:lnTo>
                  <a:lnTo>
                    <a:pt x="23583" y="77304"/>
                  </a:lnTo>
                  <a:lnTo>
                    <a:pt x="23368" y="79997"/>
                  </a:lnTo>
                  <a:lnTo>
                    <a:pt x="27571" y="80314"/>
                  </a:lnTo>
                  <a:lnTo>
                    <a:pt x="27787" y="77609"/>
                  </a:lnTo>
                  <a:lnTo>
                    <a:pt x="33553" y="78028"/>
                  </a:lnTo>
                  <a:lnTo>
                    <a:pt x="33972" y="72491"/>
                  </a:lnTo>
                  <a:lnTo>
                    <a:pt x="28257" y="72059"/>
                  </a:lnTo>
                  <a:lnTo>
                    <a:pt x="28727" y="66497"/>
                  </a:lnTo>
                  <a:lnTo>
                    <a:pt x="34404" y="66929"/>
                  </a:lnTo>
                  <a:lnTo>
                    <a:pt x="34848" y="61391"/>
                  </a:lnTo>
                  <a:lnTo>
                    <a:pt x="29197" y="60947"/>
                  </a:lnTo>
                  <a:lnTo>
                    <a:pt x="29654" y="55410"/>
                  </a:lnTo>
                  <a:lnTo>
                    <a:pt x="35280" y="55854"/>
                  </a:lnTo>
                  <a:lnTo>
                    <a:pt x="35725" y="50292"/>
                  </a:lnTo>
                  <a:lnTo>
                    <a:pt x="30124" y="49847"/>
                  </a:lnTo>
                  <a:lnTo>
                    <a:pt x="30594" y="44272"/>
                  </a:lnTo>
                  <a:lnTo>
                    <a:pt x="36156" y="44729"/>
                  </a:lnTo>
                  <a:lnTo>
                    <a:pt x="36626" y="39192"/>
                  </a:lnTo>
                  <a:lnTo>
                    <a:pt x="31064" y="38735"/>
                  </a:lnTo>
                  <a:lnTo>
                    <a:pt x="31521" y="33172"/>
                  </a:lnTo>
                  <a:lnTo>
                    <a:pt x="37122" y="33642"/>
                  </a:lnTo>
                  <a:lnTo>
                    <a:pt x="37604" y="28105"/>
                  </a:lnTo>
                  <a:lnTo>
                    <a:pt x="31991" y="27622"/>
                  </a:lnTo>
                  <a:lnTo>
                    <a:pt x="32461" y="22059"/>
                  </a:lnTo>
                  <a:lnTo>
                    <a:pt x="38087" y="22555"/>
                  </a:lnTo>
                  <a:lnTo>
                    <a:pt x="38569" y="17018"/>
                  </a:lnTo>
                  <a:lnTo>
                    <a:pt x="32918" y="16510"/>
                  </a:lnTo>
                  <a:lnTo>
                    <a:pt x="33388" y="10947"/>
                  </a:lnTo>
                  <a:lnTo>
                    <a:pt x="39065" y="11468"/>
                  </a:lnTo>
                  <a:lnTo>
                    <a:pt x="39598" y="593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5" name="object 145"/>
            <p:cNvSpPr/>
            <p:nvPr/>
          </p:nvSpPr>
          <p:spPr>
            <a:xfrm>
              <a:off x="8277416" y="4781511"/>
              <a:ext cx="26670" cy="80645"/>
            </a:xfrm>
            <a:custGeom>
              <a:avLst/>
              <a:gdLst/>
              <a:ahLst/>
              <a:cxnLst/>
              <a:rect l="l" t="t" r="r" b="b"/>
              <a:pathLst>
                <a:path w="26670" h="80645">
                  <a:moveTo>
                    <a:pt x="8013" y="127"/>
                  </a:moveTo>
                  <a:lnTo>
                    <a:pt x="6616" y="0"/>
                  </a:lnTo>
                  <a:lnTo>
                    <a:pt x="0" y="78740"/>
                  </a:lnTo>
                  <a:lnTo>
                    <a:pt x="1397" y="78854"/>
                  </a:lnTo>
                  <a:lnTo>
                    <a:pt x="8013" y="127"/>
                  </a:lnTo>
                  <a:close/>
                </a:path>
                <a:path w="26670" h="80645">
                  <a:moveTo>
                    <a:pt x="26390" y="1866"/>
                  </a:moveTo>
                  <a:lnTo>
                    <a:pt x="24993" y="1739"/>
                  </a:lnTo>
                  <a:lnTo>
                    <a:pt x="18415" y="80086"/>
                  </a:lnTo>
                  <a:lnTo>
                    <a:pt x="19812" y="80187"/>
                  </a:lnTo>
                  <a:lnTo>
                    <a:pt x="26390" y="186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8277746" y="4702847"/>
              <a:ext cx="41910" cy="81280"/>
            </a:xfrm>
            <a:custGeom>
              <a:avLst/>
              <a:gdLst/>
              <a:ahLst/>
              <a:cxnLst/>
              <a:rect l="l" t="t" r="r" b="b"/>
              <a:pathLst>
                <a:path w="41909" h="81279">
                  <a:moveTo>
                    <a:pt x="41287" y="6896"/>
                  </a:moveTo>
                  <a:lnTo>
                    <a:pt x="35534" y="6172"/>
                  </a:lnTo>
                  <a:lnTo>
                    <a:pt x="35941" y="2933"/>
                  </a:lnTo>
                  <a:lnTo>
                    <a:pt x="31750" y="2387"/>
                  </a:lnTo>
                  <a:lnTo>
                    <a:pt x="31343" y="5638"/>
                  </a:lnTo>
                  <a:lnTo>
                    <a:pt x="30657" y="5562"/>
                  </a:lnTo>
                  <a:lnTo>
                    <a:pt x="30657" y="11150"/>
                  </a:lnTo>
                  <a:lnTo>
                    <a:pt x="29972" y="16662"/>
                  </a:lnTo>
                  <a:lnTo>
                    <a:pt x="29286" y="16586"/>
                  </a:lnTo>
                  <a:lnTo>
                    <a:pt x="29286" y="22174"/>
                  </a:lnTo>
                  <a:lnTo>
                    <a:pt x="28600" y="27711"/>
                  </a:lnTo>
                  <a:lnTo>
                    <a:pt x="27990" y="27647"/>
                  </a:lnTo>
                  <a:lnTo>
                    <a:pt x="27990" y="33248"/>
                  </a:lnTo>
                  <a:lnTo>
                    <a:pt x="27432" y="38823"/>
                  </a:lnTo>
                  <a:lnTo>
                    <a:pt x="26873" y="38773"/>
                  </a:lnTo>
                  <a:lnTo>
                    <a:pt x="26873" y="44373"/>
                  </a:lnTo>
                  <a:lnTo>
                    <a:pt x="26314" y="49911"/>
                  </a:lnTo>
                  <a:lnTo>
                    <a:pt x="25755" y="49860"/>
                  </a:lnTo>
                  <a:lnTo>
                    <a:pt x="25755" y="55460"/>
                  </a:lnTo>
                  <a:lnTo>
                    <a:pt x="25196" y="61010"/>
                  </a:lnTo>
                  <a:lnTo>
                    <a:pt x="24638" y="60960"/>
                  </a:lnTo>
                  <a:lnTo>
                    <a:pt x="24638" y="66560"/>
                  </a:lnTo>
                  <a:lnTo>
                    <a:pt x="24079" y="72110"/>
                  </a:lnTo>
                  <a:lnTo>
                    <a:pt x="9906" y="70739"/>
                  </a:lnTo>
                  <a:lnTo>
                    <a:pt x="10477" y="65176"/>
                  </a:lnTo>
                  <a:lnTo>
                    <a:pt x="24638" y="66560"/>
                  </a:lnTo>
                  <a:lnTo>
                    <a:pt x="24638" y="60960"/>
                  </a:lnTo>
                  <a:lnTo>
                    <a:pt x="11049" y="59588"/>
                  </a:lnTo>
                  <a:lnTo>
                    <a:pt x="11620" y="54025"/>
                  </a:lnTo>
                  <a:lnTo>
                    <a:pt x="25755" y="55460"/>
                  </a:lnTo>
                  <a:lnTo>
                    <a:pt x="25755" y="49860"/>
                  </a:lnTo>
                  <a:lnTo>
                    <a:pt x="12192" y="48450"/>
                  </a:lnTo>
                  <a:lnTo>
                    <a:pt x="12763" y="42887"/>
                  </a:lnTo>
                  <a:lnTo>
                    <a:pt x="26873" y="44373"/>
                  </a:lnTo>
                  <a:lnTo>
                    <a:pt x="26873" y="38773"/>
                  </a:lnTo>
                  <a:lnTo>
                    <a:pt x="13335" y="37312"/>
                  </a:lnTo>
                  <a:lnTo>
                    <a:pt x="13919" y="31711"/>
                  </a:lnTo>
                  <a:lnTo>
                    <a:pt x="27990" y="33248"/>
                  </a:lnTo>
                  <a:lnTo>
                    <a:pt x="27990" y="27647"/>
                  </a:lnTo>
                  <a:lnTo>
                    <a:pt x="14490" y="26136"/>
                  </a:lnTo>
                  <a:lnTo>
                    <a:pt x="14566" y="25400"/>
                  </a:lnTo>
                  <a:lnTo>
                    <a:pt x="15151" y="20574"/>
                  </a:lnTo>
                  <a:lnTo>
                    <a:pt x="29286" y="22174"/>
                  </a:lnTo>
                  <a:lnTo>
                    <a:pt x="29286" y="16586"/>
                  </a:lnTo>
                  <a:lnTo>
                    <a:pt x="15849" y="14986"/>
                  </a:lnTo>
                  <a:lnTo>
                    <a:pt x="16535" y="9423"/>
                  </a:lnTo>
                  <a:lnTo>
                    <a:pt x="30657" y="11150"/>
                  </a:lnTo>
                  <a:lnTo>
                    <a:pt x="30657" y="5562"/>
                  </a:lnTo>
                  <a:lnTo>
                    <a:pt x="17221" y="3835"/>
                  </a:lnTo>
                  <a:lnTo>
                    <a:pt x="17627" y="546"/>
                  </a:lnTo>
                  <a:lnTo>
                    <a:pt x="13436" y="0"/>
                  </a:lnTo>
                  <a:lnTo>
                    <a:pt x="13017" y="3302"/>
                  </a:lnTo>
                  <a:lnTo>
                    <a:pt x="7912" y="2641"/>
                  </a:lnTo>
                  <a:lnTo>
                    <a:pt x="7200" y="8267"/>
                  </a:lnTo>
                  <a:lnTo>
                    <a:pt x="12319" y="8902"/>
                  </a:lnTo>
                  <a:lnTo>
                    <a:pt x="11620" y="14490"/>
                  </a:lnTo>
                  <a:lnTo>
                    <a:pt x="6502" y="13868"/>
                  </a:lnTo>
                  <a:lnTo>
                    <a:pt x="5791" y="19494"/>
                  </a:lnTo>
                  <a:lnTo>
                    <a:pt x="10922" y="20091"/>
                  </a:lnTo>
                  <a:lnTo>
                    <a:pt x="10236" y="25666"/>
                  </a:lnTo>
                  <a:lnTo>
                    <a:pt x="5181" y="25095"/>
                  </a:lnTo>
                  <a:lnTo>
                    <a:pt x="4584" y="30683"/>
                  </a:lnTo>
                  <a:lnTo>
                    <a:pt x="9626" y="31242"/>
                  </a:lnTo>
                  <a:lnTo>
                    <a:pt x="9055" y="36855"/>
                  </a:lnTo>
                  <a:lnTo>
                    <a:pt x="3962" y="36296"/>
                  </a:lnTo>
                  <a:lnTo>
                    <a:pt x="3365" y="41884"/>
                  </a:lnTo>
                  <a:lnTo>
                    <a:pt x="8496" y="42430"/>
                  </a:lnTo>
                  <a:lnTo>
                    <a:pt x="7937" y="48006"/>
                  </a:lnTo>
                  <a:lnTo>
                    <a:pt x="2768" y="47459"/>
                  </a:lnTo>
                  <a:lnTo>
                    <a:pt x="2171" y="53060"/>
                  </a:lnTo>
                  <a:lnTo>
                    <a:pt x="7378" y="53594"/>
                  </a:lnTo>
                  <a:lnTo>
                    <a:pt x="6819" y="59169"/>
                  </a:lnTo>
                  <a:lnTo>
                    <a:pt x="1612" y="58635"/>
                  </a:lnTo>
                  <a:lnTo>
                    <a:pt x="1079" y="64236"/>
                  </a:lnTo>
                  <a:lnTo>
                    <a:pt x="6248" y="64757"/>
                  </a:lnTo>
                  <a:lnTo>
                    <a:pt x="5689" y="70332"/>
                  </a:lnTo>
                  <a:lnTo>
                    <a:pt x="546" y="69824"/>
                  </a:lnTo>
                  <a:lnTo>
                    <a:pt x="0" y="75412"/>
                  </a:lnTo>
                  <a:lnTo>
                    <a:pt x="5130" y="75907"/>
                  </a:lnTo>
                  <a:lnTo>
                    <a:pt x="4864" y="78613"/>
                  </a:lnTo>
                  <a:lnTo>
                    <a:pt x="9067" y="79019"/>
                  </a:lnTo>
                  <a:lnTo>
                    <a:pt x="9334" y="76314"/>
                  </a:lnTo>
                  <a:lnTo>
                    <a:pt x="23520" y="77660"/>
                  </a:lnTo>
                  <a:lnTo>
                    <a:pt x="23253" y="80352"/>
                  </a:lnTo>
                  <a:lnTo>
                    <a:pt x="27457" y="80759"/>
                  </a:lnTo>
                  <a:lnTo>
                    <a:pt x="27724" y="78066"/>
                  </a:lnTo>
                  <a:lnTo>
                    <a:pt x="33502" y="78613"/>
                  </a:lnTo>
                  <a:lnTo>
                    <a:pt x="34036" y="73075"/>
                  </a:lnTo>
                  <a:lnTo>
                    <a:pt x="28295" y="72529"/>
                  </a:lnTo>
                  <a:lnTo>
                    <a:pt x="28867" y="66979"/>
                  </a:lnTo>
                  <a:lnTo>
                    <a:pt x="34569" y="67538"/>
                  </a:lnTo>
                  <a:lnTo>
                    <a:pt x="35102" y="62001"/>
                  </a:lnTo>
                  <a:lnTo>
                    <a:pt x="29425" y="61442"/>
                  </a:lnTo>
                  <a:lnTo>
                    <a:pt x="29997" y="55892"/>
                  </a:lnTo>
                  <a:lnTo>
                    <a:pt x="35648" y="56464"/>
                  </a:lnTo>
                  <a:lnTo>
                    <a:pt x="36245" y="50939"/>
                  </a:lnTo>
                  <a:lnTo>
                    <a:pt x="30568" y="50355"/>
                  </a:lnTo>
                  <a:lnTo>
                    <a:pt x="31127" y="44818"/>
                  </a:lnTo>
                  <a:lnTo>
                    <a:pt x="36830" y="45415"/>
                  </a:lnTo>
                  <a:lnTo>
                    <a:pt x="37426" y="39890"/>
                  </a:lnTo>
                  <a:lnTo>
                    <a:pt x="31699" y="39281"/>
                  </a:lnTo>
                  <a:lnTo>
                    <a:pt x="32270" y="33718"/>
                  </a:lnTo>
                  <a:lnTo>
                    <a:pt x="38023" y="34340"/>
                  </a:lnTo>
                  <a:lnTo>
                    <a:pt x="38620" y="28816"/>
                  </a:lnTo>
                  <a:lnTo>
                    <a:pt x="32842" y="28181"/>
                  </a:lnTo>
                  <a:lnTo>
                    <a:pt x="32918" y="27444"/>
                  </a:lnTo>
                  <a:lnTo>
                    <a:pt x="33502" y="22644"/>
                  </a:lnTo>
                  <a:lnTo>
                    <a:pt x="39230" y="23291"/>
                  </a:lnTo>
                  <a:lnTo>
                    <a:pt x="39916" y="17830"/>
                  </a:lnTo>
                  <a:lnTo>
                    <a:pt x="34175" y="17157"/>
                  </a:lnTo>
                  <a:lnTo>
                    <a:pt x="34861" y="11658"/>
                  </a:lnTo>
                  <a:lnTo>
                    <a:pt x="40601" y="12357"/>
                  </a:lnTo>
                  <a:lnTo>
                    <a:pt x="41287" y="689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8284019" y="4702961"/>
              <a:ext cx="28575" cy="80645"/>
            </a:xfrm>
            <a:custGeom>
              <a:avLst/>
              <a:gdLst/>
              <a:ahLst/>
              <a:cxnLst/>
              <a:rect l="l" t="t" r="r" b="b"/>
              <a:pathLst>
                <a:path w="28575" h="80645">
                  <a:moveTo>
                    <a:pt x="9969" y="190"/>
                  </a:moveTo>
                  <a:lnTo>
                    <a:pt x="8572" y="0"/>
                  </a:lnTo>
                  <a:lnTo>
                    <a:pt x="5118" y="27724"/>
                  </a:lnTo>
                  <a:lnTo>
                    <a:pt x="0" y="78714"/>
                  </a:lnTo>
                  <a:lnTo>
                    <a:pt x="1397" y="78841"/>
                  </a:lnTo>
                  <a:lnTo>
                    <a:pt x="6896" y="25107"/>
                  </a:lnTo>
                  <a:lnTo>
                    <a:pt x="9969" y="190"/>
                  </a:lnTo>
                  <a:close/>
                </a:path>
                <a:path w="28575" h="80645">
                  <a:moveTo>
                    <a:pt x="28282" y="2578"/>
                  </a:moveTo>
                  <a:lnTo>
                    <a:pt x="26898" y="2387"/>
                  </a:lnTo>
                  <a:lnTo>
                    <a:pt x="23495" y="29718"/>
                  </a:lnTo>
                  <a:lnTo>
                    <a:pt x="18389" y="80441"/>
                  </a:lnTo>
                  <a:lnTo>
                    <a:pt x="19773" y="80568"/>
                  </a:lnTo>
                  <a:lnTo>
                    <a:pt x="25247" y="27152"/>
                  </a:lnTo>
                  <a:lnTo>
                    <a:pt x="28282" y="257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8286420" y="4624564"/>
              <a:ext cx="45085" cy="81280"/>
            </a:xfrm>
            <a:custGeom>
              <a:avLst/>
              <a:gdLst/>
              <a:ahLst/>
              <a:cxnLst/>
              <a:rect l="l" t="t" r="r" b="b"/>
              <a:pathLst>
                <a:path w="45084" h="81279">
                  <a:moveTo>
                    <a:pt x="44653" y="8420"/>
                  </a:moveTo>
                  <a:lnTo>
                    <a:pt x="39001" y="7378"/>
                  </a:lnTo>
                  <a:lnTo>
                    <a:pt x="39573" y="4152"/>
                  </a:lnTo>
                  <a:lnTo>
                    <a:pt x="35433" y="3378"/>
                  </a:lnTo>
                  <a:lnTo>
                    <a:pt x="34861" y="6616"/>
                  </a:lnTo>
                  <a:lnTo>
                    <a:pt x="33896" y="6451"/>
                  </a:lnTo>
                  <a:lnTo>
                    <a:pt x="33896" y="12103"/>
                  </a:lnTo>
                  <a:lnTo>
                    <a:pt x="32943" y="17589"/>
                  </a:lnTo>
                  <a:lnTo>
                    <a:pt x="31978" y="17424"/>
                  </a:lnTo>
                  <a:lnTo>
                    <a:pt x="31978" y="23075"/>
                  </a:lnTo>
                  <a:lnTo>
                    <a:pt x="31013" y="28549"/>
                  </a:lnTo>
                  <a:lnTo>
                    <a:pt x="30060" y="28397"/>
                  </a:lnTo>
                  <a:lnTo>
                    <a:pt x="30060" y="34036"/>
                  </a:lnTo>
                  <a:lnTo>
                    <a:pt x="29095" y="39522"/>
                  </a:lnTo>
                  <a:lnTo>
                    <a:pt x="28219" y="39382"/>
                  </a:lnTo>
                  <a:lnTo>
                    <a:pt x="28219" y="44996"/>
                  </a:lnTo>
                  <a:lnTo>
                    <a:pt x="27381" y="50507"/>
                  </a:lnTo>
                  <a:lnTo>
                    <a:pt x="26555" y="50380"/>
                  </a:lnTo>
                  <a:lnTo>
                    <a:pt x="26555" y="56007"/>
                  </a:lnTo>
                  <a:lnTo>
                    <a:pt x="25730" y="61506"/>
                  </a:lnTo>
                  <a:lnTo>
                    <a:pt x="24904" y="61391"/>
                  </a:lnTo>
                  <a:lnTo>
                    <a:pt x="24904" y="67005"/>
                  </a:lnTo>
                  <a:lnTo>
                    <a:pt x="24587" y="69151"/>
                  </a:lnTo>
                  <a:lnTo>
                    <a:pt x="24142" y="72517"/>
                  </a:lnTo>
                  <a:lnTo>
                    <a:pt x="10020" y="70586"/>
                  </a:lnTo>
                  <a:lnTo>
                    <a:pt x="10617" y="66014"/>
                  </a:lnTo>
                  <a:lnTo>
                    <a:pt x="10769" y="64998"/>
                  </a:lnTo>
                  <a:lnTo>
                    <a:pt x="24904" y="67005"/>
                  </a:lnTo>
                  <a:lnTo>
                    <a:pt x="24904" y="61391"/>
                  </a:lnTo>
                  <a:lnTo>
                    <a:pt x="11607" y="59448"/>
                  </a:lnTo>
                  <a:lnTo>
                    <a:pt x="12446" y="53898"/>
                  </a:lnTo>
                  <a:lnTo>
                    <a:pt x="26555" y="56007"/>
                  </a:lnTo>
                  <a:lnTo>
                    <a:pt x="26555" y="50380"/>
                  </a:lnTo>
                  <a:lnTo>
                    <a:pt x="13284" y="48336"/>
                  </a:lnTo>
                  <a:lnTo>
                    <a:pt x="14122" y="42773"/>
                  </a:lnTo>
                  <a:lnTo>
                    <a:pt x="28219" y="44996"/>
                  </a:lnTo>
                  <a:lnTo>
                    <a:pt x="28219" y="39382"/>
                  </a:lnTo>
                  <a:lnTo>
                    <a:pt x="15024" y="37236"/>
                  </a:lnTo>
                  <a:lnTo>
                    <a:pt x="15989" y="31699"/>
                  </a:lnTo>
                  <a:lnTo>
                    <a:pt x="30060" y="34036"/>
                  </a:lnTo>
                  <a:lnTo>
                    <a:pt x="30060" y="28397"/>
                  </a:lnTo>
                  <a:lnTo>
                    <a:pt x="16954" y="26162"/>
                  </a:lnTo>
                  <a:lnTo>
                    <a:pt x="17932" y="20637"/>
                  </a:lnTo>
                  <a:lnTo>
                    <a:pt x="31978" y="23075"/>
                  </a:lnTo>
                  <a:lnTo>
                    <a:pt x="31978" y="17424"/>
                  </a:lnTo>
                  <a:lnTo>
                    <a:pt x="18897" y="15087"/>
                  </a:lnTo>
                  <a:lnTo>
                    <a:pt x="19862" y="9563"/>
                  </a:lnTo>
                  <a:lnTo>
                    <a:pt x="33896" y="12103"/>
                  </a:lnTo>
                  <a:lnTo>
                    <a:pt x="33896" y="6451"/>
                  </a:lnTo>
                  <a:lnTo>
                    <a:pt x="20840" y="4038"/>
                  </a:lnTo>
                  <a:lnTo>
                    <a:pt x="21412" y="774"/>
                  </a:lnTo>
                  <a:lnTo>
                    <a:pt x="17272" y="0"/>
                  </a:lnTo>
                  <a:lnTo>
                    <a:pt x="16700" y="3263"/>
                  </a:lnTo>
                  <a:lnTo>
                    <a:pt x="11557" y="2311"/>
                  </a:lnTo>
                  <a:lnTo>
                    <a:pt x="10528" y="7861"/>
                  </a:lnTo>
                  <a:lnTo>
                    <a:pt x="15722" y="8813"/>
                  </a:lnTo>
                  <a:lnTo>
                    <a:pt x="14757" y="14351"/>
                  </a:lnTo>
                  <a:lnTo>
                    <a:pt x="9575" y="13423"/>
                  </a:lnTo>
                  <a:lnTo>
                    <a:pt x="8610" y="18999"/>
                  </a:lnTo>
                  <a:lnTo>
                    <a:pt x="13779" y="19913"/>
                  </a:lnTo>
                  <a:lnTo>
                    <a:pt x="12814" y="25463"/>
                  </a:lnTo>
                  <a:lnTo>
                    <a:pt x="7658" y="24574"/>
                  </a:lnTo>
                  <a:lnTo>
                    <a:pt x="6692" y="30149"/>
                  </a:lnTo>
                  <a:lnTo>
                    <a:pt x="11836" y="31013"/>
                  </a:lnTo>
                  <a:lnTo>
                    <a:pt x="10871" y="36563"/>
                  </a:lnTo>
                  <a:lnTo>
                    <a:pt x="5727" y="35712"/>
                  </a:lnTo>
                  <a:lnTo>
                    <a:pt x="4876" y="41300"/>
                  </a:lnTo>
                  <a:lnTo>
                    <a:pt x="9969" y="42113"/>
                  </a:lnTo>
                  <a:lnTo>
                    <a:pt x="9131" y="47701"/>
                  </a:lnTo>
                  <a:lnTo>
                    <a:pt x="4025" y="46901"/>
                  </a:lnTo>
                  <a:lnTo>
                    <a:pt x="3187" y="52501"/>
                  </a:lnTo>
                  <a:lnTo>
                    <a:pt x="8293" y="53276"/>
                  </a:lnTo>
                  <a:lnTo>
                    <a:pt x="7454" y="58839"/>
                  </a:lnTo>
                  <a:lnTo>
                    <a:pt x="2349" y="58089"/>
                  </a:lnTo>
                  <a:lnTo>
                    <a:pt x="1511" y="63677"/>
                  </a:lnTo>
                  <a:lnTo>
                    <a:pt x="6616" y="64414"/>
                  </a:lnTo>
                  <a:lnTo>
                    <a:pt x="6286" y="66598"/>
                  </a:lnTo>
                  <a:lnTo>
                    <a:pt x="5842" y="70002"/>
                  </a:lnTo>
                  <a:lnTo>
                    <a:pt x="698" y="69291"/>
                  </a:lnTo>
                  <a:lnTo>
                    <a:pt x="0" y="74917"/>
                  </a:lnTo>
                  <a:lnTo>
                    <a:pt x="5105" y="75603"/>
                  </a:lnTo>
                  <a:lnTo>
                    <a:pt x="4762" y="78308"/>
                  </a:lnTo>
                  <a:lnTo>
                    <a:pt x="8940" y="78854"/>
                  </a:lnTo>
                  <a:lnTo>
                    <a:pt x="9283" y="76149"/>
                  </a:lnTo>
                  <a:lnTo>
                    <a:pt x="23431" y="78016"/>
                  </a:lnTo>
                  <a:lnTo>
                    <a:pt x="23088" y="80683"/>
                  </a:lnTo>
                  <a:lnTo>
                    <a:pt x="27279" y="81229"/>
                  </a:lnTo>
                  <a:lnTo>
                    <a:pt x="27622" y="78574"/>
                  </a:lnTo>
                  <a:lnTo>
                    <a:pt x="33350" y="79324"/>
                  </a:lnTo>
                  <a:lnTo>
                    <a:pt x="34036" y="73863"/>
                  </a:lnTo>
                  <a:lnTo>
                    <a:pt x="28346" y="73088"/>
                  </a:lnTo>
                  <a:lnTo>
                    <a:pt x="28943" y="68554"/>
                  </a:lnTo>
                  <a:lnTo>
                    <a:pt x="29083" y="67589"/>
                  </a:lnTo>
                  <a:lnTo>
                    <a:pt x="34836" y="68402"/>
                  </a:lnTo>
                  <a:lnTo>
                    <a:pt x="35648" y="62941"/>
                  </a:lnTo>
                  <a:lnTo>
                    <a:pt x="29908" y="62115"/>
                  </a:lnTo>
                  <a:lnTo>
                    <a:pt x="30734" y="56642"/>
                  </a:lnTo>
                  <a:lnTo>
                    <a:pt x="36474" y="57492"/>
                  </a:lnTo>
                  <a:lnTo>
                    <a:pt x="37287" y="52031"/>
                  </a:lnTo>
                  <a:lnTo>
                    <a:pt x="31559" y="51155"/>
                  </a:lnTo>
                  <a:lnTo>
                    <a:pt x="32385" y="45656"/>
                  </a:lnTo>
                  <a:lnTo>
                    <a:pt x="38112" y="46558"/>
                  </a:lnTo>
                  <a:lnTo>
                    <a:pt x="38950" y="41109"/>
                  </a:lnTo>
                  <a:lnTo>
                    <a:pt x="33261" y="40195"/>
                  </a:lnTo>
                  <a:lnTo>
                    <a:pt x="34213" y="34721"/>
                  </a:lnTo>
                  <a:lnTo>
                    <a:pt x="39890" y="35661"/>
                  </a:lnTo>
                  <a:lnTo>
                    <a:pt x="40830" y="30213"/>
                  </a:lnTo>
                  <a:lnTo>
                    <a:pt x="35179" y="29260"/>
                  </a:lnTo>
                  <a:lnTo>
                    <a:pt x="36131" y="23787"/>
                  </a:lnTo>
                  <a:lnTo>
                    <a:pt x="41770" y="24765"/>
                  </a:lnTo>
                  <a:lnTo>
                    <a:pt x="42710" y="19316"/>
                  </a:lnTo>
                  <a:lnTo>
                    <a:pt x="37084" y="18326"/>
                  </a:lnTo>
                  <a:lnTo>
                    <a:pt x="38049" y="12865"/>
                  </a:lnTo>
                  <a:lnTo>
                    <a:pt x="43649" y="13868"/>
                  </a:lnTo>
                  <a:lnTo>
                    <a:pt x="44653" y="842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9" name="object 149"/>
            <p:cNvSpPr/>
            <p:nvPr/>
          </p:nvSpPr>
          <p:spPr>
            <a:xfrm>
              <a:off x="8292567" y="4624767"/>
              <a:ext cx="32384" cy="81280"/>
            </a:xfrm>
            <a:custGeom>
              <a:avLst/>
              <a:gdLst/>
              <a:ahLst/>
              <a:cxnLst/>
              <a:rect l="l" t="t" r="r" b="b"/>
              <a:pathLst>
                <a:path w="32384" h="81279">
                  <a:moveTo>
                    <a:pt x="13893" y="254"/>
                  </a:moveTo>
                  <a:lnTo>
                    <a:pt x="12509" y="0"/>
                  </a:lnTo>
                  <a:lnTo>
                    <a:pt x="5626" y="39281"/>
                  </a:lnTo>
                  <a:lnTo>
                    <a:pt x="1587" y="66243"/>
                  </a:lnTo>
                  <a:lnTo>
                    <a:pt x="0" y="78346"/>
                  </a:lnTo>
                  <a:lnTo>
                    <a:pt x="1397" y="78536"/>
                  </a:lnTo>
                  <a:lnTo>
                    <a:pt x="3035" y="66052"/>
                  </a:lnTo>
                  <a:lnTo>
                    <a:pt x="7086" y="39065"/>
                  </a:lnTo>
                  <a:lnTo>
                    <a:pt x="13893" y="254"/>
                  </a:lnTo>
                  <a:close/>
                </a:path>
                <a:path w="32384" h="81279">
                  <a:moveTo>
                    <a:pt x="32054" y="3632"/>
                  </a:moveTo>
                  <a:lnTo>
                    <a:pt x="30670" y="3378"/>
                  </a:lnTo>
                  <a:lnTo>
                    <a:pt x="23888" y="42189"/>
                  </a:lnTo>
                  <a:lnTo>
                    <a:pt x="19888" y="68795"/>
                  </a:lnTo>
                  <a:lnTo>
                    <a:pt x="18326" y="80721"/>
                  </a:lnTo>
                  <a:lnTo>
                    <a:pt x="19723" y="80899"/>
                  </a:lnTo>
                  <a:lnTo>
                    <a:pt x="21323" y="68605"/>
                  </a:lnTo>
                  <a:lnTo>
                    <a:pt x="25323" y="41973"/>
                  </a:lnTo>
                  <a:lnTo>
                    <a:pt x="32054" y="363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0" name="object 150"/>
            <p:cNvSpPr/>
            <p:nvPr/>
          </p:nvSpPr>
          <p:spPr>
            <a:xfrm>
              <a:off x="8299107" y="4547132"/>
              <a:ext cx="48260" cy="81915"/>
            </a:xfrm>
            <a:custGeom>
              <a:avLst/>
              <a:gdLst/>
              <a:ahLst/>
              <a:cxnLst/>
              <a:rect l="l" t="t" r="r" b="b"/>
              <a:pathLst>
                <a:path w="48259" h="81914">
                  <a:moveTo>
                    <a:pt x="47726" y="9448"/>
                  </a:moveTo>
                  <a:lnTo>
                    <a:pt x="42075" y="8191"/>
                  </a:lnTo>
                  <a:lnTo>
                    <a:pt x="42773" y="4978"/>
                  </a:lnTo>
                  <a:lnTo>
                    <a:pt x="38658" y="4051"/>
                  </a:lnTo>
                  <a:lnTo>
                    <a:pt x="37960" y="7264"/>
                  </a:lnTo>
                  <a:lnTo>
                    <a:pt x="36791" y="7010"/>
                  </a:lnTo>
                  <a:lnTo>
                    <a:pt x="36791" y="12738"/>
                  </a:lnTo>
                  <a:lnTo>
                    <a:pt x="35623" y="18173"/>
                  </a:lnTo>
                  <a:lnTo>
                    <a:pt x="34455" y="17919"/>
                  </a:lnTo>
                  <a:lnTo>
                    <a:pt x="34455" y="23634"/>
                  </a:lnTo>
                  <a:lnTo>
                    <a:pt x="33286" y="29070"/>
                  </a:lnTo>
                  <a:lnTo>
                    <a:pt x="32118" y="28829"/>
                  </a:lnTo>
                  <a:lnTo>
                    <a:pt x="32118" y="34531"/>
                  </a:lnTo>
                  <a:lnTo>
                    <a:pt x="30949" y="39966"/>
                  </a:lnTo>
                  <a:lnTo>
                    <a:pt x="29781" y="39725"/>
                  </a:lnTo>
                  <a:lnTo>
                    <a:pt x="29781" y="45415"/>
                  </a:lnTo>
                  <a:lnTo>
                    <a:pt x="28613" y="50863"/>
                  </a:lnTo>
                  <a:lnTo>
                    <a:pt x="27444" y="50634"/>
                  </a:lnTo>
                  <a:lnTo>
                    <a:pt x="27444" y="56324"/>
                  </a:lnTo>
                  <a:lnTo>
                    <a:pt x="27406" y="56502"/>
                  </a:lnTo>
                  <a:lnTo>
                    <a:pt x="26377" y="61785"/>
                  </a:lnTo>
                  <a:lnTo>
                    <a:pt x="25336" y="61582"/>
                  </a:lnTo>
                  <a:lnTo>
                    <a:pt x="25336" y="67259"/>
                  </a:lnTo>
                  <a:lnTo>
                    <a:pt x="24282" y="72732"/>
                  </a:lnTo>
                  <a:lnTo>
                    <a:pt x="10274" y="70053"/>
                  </a:lnTo>
                  <a:lnTo>
                    <a:pt x="11328" y="64541"/>
                  </a:lnTo>
                  <a:lnTo>
                    <a:pt x="25336" y="67259"/>
                  </a:lnTo>
                  <a:lnTo>
                    <a:pt x="25336" y="61582"/>
                  </a:lnTo>
                  <a:lnTo>
                    <a:pt x="12382" y="59029"/>
                  </a:lnTo>
                  <a:lnTo>
                    <a:pt x="13436" y="53505"/>
                  </a:lnTo>
                  <a:lnTo>
                    <a:pt x="27444" y="56324"/>
                  </a:lnTo>
                  <a:lnTo>
                    <a:pt x="27444" y="50634"/>
                  </a:lnTo>
                  <a:lnTo>
                    <a:pt x="14566" y="48006"/>
                  </a:lnTo>
                  <a:lnTo>
                    <a:pt x="15748" y="42519"/>
                  </a:lnTo>
                  <a:lnTo>
                    <a:pt x="29781" y="45415"/>
                  </a:lnTo>
                  <a:lnTo>
                    <a:pt x="29781" y="39725"/>
                  </a:lnTo>
                  <a:lnTo>
                    <a:pt x="16941" y="37033"/>
                  </a:lnTo>
                  <a:lnTo>
                    <a:pt x="18122" y="31572"/>
                  </a:lnTo>
                  <a:lnTo>
                    <a:pt x="32118" y="34531"/>
                  </a:lnTo>
                  <a:lnTo>
                    <a:pt x="32118" y="28829"/>
                  </a:lnTo>
                  <a:lnTo>
                    <a:pt x="19304" y="26073"/>
                  </a:lnTo>
                  <a:lnTo>
                    <a:pt x="20485" y="20599"/>
                  </a:lnTo>
                  <a:lnTo>
                    <a:pt x="34455" y="23634"/>
                  </a:lnTo>
                  <a:lnTo>
                    <a:pt x="34455" y="17919"/>
                  </a:lnTo>
                  <a:lnTo>
                    <a:pt x="21678" y="15113"/>
                  </a:lnTo>
                  <a:lnTo>
                    <a:pt x="22860" y="9652"/>
                  </a:lnTo>
                  <a:lnTo>
                    <a:pt x="36791" y="12738"/>
                  </a:lnTo>
                  <a:lnTo>
                    <a:pt x="36791" y="7010"/>
                  </a:lnTo>
                  <a:lnTo>
                    <a:pt x="24053" y="4152"/>
                  </a:lnTo>
                  <a:lnTo>
                    <a:pt x="24752" y="927"/>
                  </a:lnTo>
                  <a:lnTo>
                    <a:pt x="20637" y="0"/>
                  </a:lnTo>
                  <a:lnTo>
                    <a:pt x="19939" y="3238"/>
                  </a:lnTo>
                  <a:lnTo>
                    <a:pt x="14884" y="2095"/>
                  </a:lnTo>
                  <a:lnTo>
                    <a:pt x="13665" y="7594"/>
                  </a:lnTo>
                  <a:lnTo>
                    <a:pt x="18757" y="8737"/>
                  </a:lnTo>
                  <a:lnTo>
                    <a:pt x="17576" y="14224"/>
                  </a:lnTo>
                  <a:lnTo>
                    <a:pt x="12433" y="13081"/>
                  </a:lnTo>
                  <a:lnTo>
                    <a:pt x="11226" y="18580"/>
                  </a:lnTo>
                  <a:lnTo>
                    <a:pt x="16395" y="19710"/>
                  </a:lnTo>
                  <a:lnTo>
                    <a:pt x="15227" y="25196"/>
                  </a:lnTo>
                  <a:lnTo>
                    <a:pt x="10033" y="24079"/>
                  </a:lnTo>
                  <a:lnTo>
                    <a:pt x="8877" y="29603"/>
                  </a:lnTo>
                  <a:lnTo>
                    <a:pt x="14046" y="30708"/>
                  </a:lnTo>
                  <a:lnTo>
                    <a:pt x="12865" y="36182"/>
                  </a:lnTo>
                  <a:lnTo>
                    <a:pt x="7734" y="35102"/>
                  </a:lnTo>
                  <a:lnTo>
                    <a:pt x="6591" y="40614"/>
                  </a:lnTo>
                  <a:lnTo>
                    <a:pt x="11684" y="41681"/>
                  </a:lnTo>
                  <a:lnTo>
                    <a:pt x="10502" y="47180"/>
                  </a:lnTo>
                  <a:lnTo>
                    <a:pt x="5435" y="46139"/>
                  </a:lnTo>
                  <a:lnTo>
                    <a:pt x="4279" y="51650"/>
                  </a:lnTo>
                  <a:lnTo>
                    <a:pt x="9321" y="52679"/>
                  </a:lnTo>
                  <a:lnTo>
                    <a:pt x="9296" y="52844"/>
                  </a:lnTo>
                  <a:lnTo>
                    <a:pt x="8255" y="58204"/>
                  </a:lnTo>
                  <a:lnTo>
                    <a:pt x="3213" y="57200"/>
                  </a:lnTo>
                  <a:lnTo>
                    <a:pt x="2146" y="62738"/>
                  </a:lnTo>
                  <a:lnTo>
                    <a:pt x="7200" y="63728"/>
                  </a:lnTo>
                  <a:lnTo>
                    <a:pt x="6134" y="69265"/>
                  </a:lnTo>
                  <a:lnTo>
                    <a:pt x="1079" y="68287"/>
                  </a:lnTo>
                  <a:lnTo>
                    <a:pt x="0" y="73825"/>
                  </a:lnTo>
                  <a:lnTo>
                    <a:pt x="5067" y="74790"/>
                  </a:lnTo>
                  <a:lnTo>
                    <a:pt x="4559" y="77457"/>
                  </a:lnTo>
                  <a:lnTo>
                    <a:pt x="8724" y="78219"/>
                  </a:lnTo>
                  <a:lnTo>
                    <a:pt x="9220" y="75577"/>
                  </a:lnTo>
                  <a:lnTo>
                    <a:pt x="23228" y="78206"/>
                  </a:lnTo>
                  <a:lnTo>
                    <a:pt x="22720" y="80848"/>
                  </a:lnTo>
                  <a:lnTo>
                    <a:pt x="26885" y="81610"/>
                  </a:lnTo>
                  <a:lnTo>
                    <a:pt x="27381" y="78981"/>
                  </a:lnTo>
                  <a:lnTo>
                    <a:pt x="33083" y="80048"/>
                  </a:lnTo>
                  <a:lnTo>
                    <a:pt x="34124" y="74612"/>
                  </a:lnTo>
                  <a:lnTo>
                    <a:pt x="28422" y="73533"/>
                  </a:lnTo>
                  <a:lnTo>
                    <a:pt x="29464" y="68059"/>
                  </a:lnTo>
                  <a:lnTo>
                    <a:pt x="35179" y="69164"/>
                  </a:lnTo>
                  <a:lnTo>
                    <a:pt x="36220" y="63728"/>
                  </a:lnTo>
                  <a:lnTo>
                    <a:pt x="30505" y="62611"/>
                  </a:lnTo>
                  <a:lnTo>
                    <a:pt x="31546" y="57150"/>
                  </a:lnTo>
                  <a:lnTo>
                    <a:pt x="37274" y="58293"/>
                  </a:lnTo>
                  <a:lnTo>
                    <a:pt x="38404" y="52857"/>
                  </a:lnTo>
                  <a:lnTo>
                    <a:pt x="32664" y="51689"/>
                  </a:lnTo>
                  <a:lnTo>
                    <a:pt x="33832" y="46266"/>
                  </a:lnTo>
                  <a:lnTo>
                    <a:pt x="39547" y="47434"/>
                  </a:lnTo>
                  <a:lnTo>
                    <a:pt x="40678" y="41998"/>
                  </a:lnTo>
                  <a:lnTo>
                    <a:pt x="35013" y="40817"/>
                  </a:lnTo>
                  <a:lnTo>
                    <a:pt x="36182" y="35394"/>
                  </a:lnTo>
                  <a:lnTo>
                    <a:pt x="41808" y="36576"/>
                  </a:lnTo>
                  <a:lnTo>
                    <a:pt x="42938" y="31140"/>
                  </a:lnTo>
                  <a:lnTo>
                    <a:pt x="37363" y="29946"/>
                  </a:lnTo>
                  <a:lnTo>
                    <a:pt x="38544" y="24511"/>
                  </a:lnTo>
                  <a:lnTo>
                    <a:pt x="44107" y="25717"/>
                  </a:lnTo>
                  <a:lnTo>
                    <a:pt x="45313" y="20294"/>
                  </a:lnTo>
                  <a:lnTo>
                    <a:pt x="39712" y="19075"/>
                  </a:lnTo>
                  <a:lnTo>
                    <a:pt x="40894" y="13639"/>
                  </a:lnTo>
                  <a:lnTo>
                    <a:pt x="46520" y="14884"/>
                  </a:lnTo>
                  <a:lnTo>
                    <a:pt x="47726" y="944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8305038" y="4547374"/>
              <a:ext cx="35560" cy="81280"/>
            </a:xfrm>
            <a:custGeom>
              <a:avLst/>
              <a:gdLst/>
              <a:ahLst/>
              <a:cxnLst/>
              <a:rect l="l" t="t" r="r" b="b"/>
              <a:pathLst>
                <a:path w="35559" h="81279">
                  <a:moveTo>
                    <a:pt x="17462" y="317"/>
                  </a:moveTo>
                  <a:lnTo>
                    <a:pt x="16090" y="0"/>
                  </a:lnTo>
                  <a:lnTo>
                    <a:pt x="4737" y="52908"/>
                  </a:lnTo>
                  <a:lnTo>
                    <a:pt x="0" y="77533"/>
                  </a:lnTo>
                  <a:lnTo>
                    <a:pt x="1384" y="77800"/>
                  </a:lnTo>
                  <a:lnTo>
                    <a:pt x="6616" y="50457"/>
                  </a:lnTo>
                  <a:lnTo>
                    <a:pt x="17462" y="317"/>
                  </a:lnTo>
                  <a:close/>
                </a:path>
                <a:path w="35559" h="81279">
                  <a:moveTo>
                    <a:pt x="35483" y="4368"/>
                  </a:moveTo>
                  <a:lnTo>
                    <a:pt x="34112" y="4051"/>
                  </a:lnTo>
                  <a:lnTo>
                    <a:pt x="22860" y="56553"/>
                  </a:lnTo>
                  <a:lnTo>
                    <a:pt x="18186" y="80911"/>
                  </a:lnTo>
                  <a:lnTo>
                    <a:pt x="19545" y="81178"/>
                  </a:lnTo>
                  <a:lnTo>
                    <a:pt x="24726" y="54114"/>
                  </a:lnTo>
                  <a:lnTo>
                    <a:pt x="35483" y="436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8315300" y="4470374"/>
              <a:ext cx="49530" cy="81915"/>
            </a:xfrm>
            <a:custGeom>
              <a:avLst/>
              <a:gdLst/>
              <a:ahLst/>
              <a:cxnLst/>
              <a:rect l="l" t="t" r="r" b="b"/>
              <a:pathLst>
                <a:path w="49529" h="81914">
                  <a:moveTo>
                    <a:pt x="49453" y="9931"/>
                  </a:moveTo>
                  <a:lnTo>
                    <a:pt x="43840" y="8572"/>
                  </a:lnTo>
                  <a:lnTo>
                    <a:pt x="44602" y="5372"/>
                  </a:lnTo>
                  <a:lnTo>
                    <a:pt x="40500" y="4368"/>
                  </a:lnTo>
                  <a:lnTo>
                    <a:pt x="39738" y="7581"/>
                  </a:lnTo>
                  <a:lnTo>
                    <a:pt x="38455" y="7277"/>
                  </a:lnTo>
                  <a:lnTo>
                    <a:pt x="38455" y="13017"/>
                  </a:lnTo>
                  <a:lnTo>
                    <a:pt x="37172" y="18453"/>
                  </a:lnTo>
                  <a:lnTo>
                    <a:pt x="35890" y="18148"/>
                  </a:lnTo>
                  <a:lnTo>
                    <a:pt x="35890" y="23888"/>
                  </a:lnTo>
                  <a:lnTo>
                    <a:pt x="34607" y="29324"/>
                  </a:lnTo>
                  <a:lnTo>
                    <a:pt x="33324" y="29019"/>
                  </a:lnTo>
                  <a:lnTo>
                    <a:pt x="33324" y="34759"/>
                  </a:lnTo>
                  <a:lnTo>
                    <a:pt x="32042" y="40195"/>
                  </a:lnTo>
                  <a:lnTo>
                    <a:pt x="30759" y="39903"/>
                  </a:lnTo>
                  <a:lnTo>
                    <a:pt x="30759" y="45631"/>
                  </a:lnTo>
                  <a:lnTo>
                    <a:pt x="29489" y="51054"/>
                  </a:lnTo>
                  <a:lnTo>
                    <a:pt x="28206" y="50761"/>
                  </a:lnTo>
                  <a:lnTo>
                    <a:pt x="28206" y="56489"/>
                  </a:lnTo>
                  <a:lnTo>
                    <a:pt x="26924" y="61925"/>
                  </a:lnTo>
                  <a:lnTo>
                    <a:pt x="25641" y="61633"/>
                  </a:lnTo>
                  <a:lnTo>
                    <a:pt x="25641" y="67360"/>
                  </a:lnTo>
                  <a:lnTo>
                    <a:pt x="24358" y="72783"/>
                  </a:lnTo>
                  <a:lnTo>
                    <a:pt x="10477" y="69608"/>
                  </a:lnTo>
                  <a:lnTo>
                    <a:pt x="11760" y="64173"/>
                  </a:lnTo>
                  <a:lnTo>
                    <a:pt x="25641" y="67360"/>
                  </a:lnTo>
                  <a:lnTo>
                    <a:pt x="25641" y="61633"/>
                  </a:lnTo>
                  <a:lnTo>
                    <a:pt x="13042" y="58724"/>
                  </a:lnTo>
                  <a:lnTo>
                    <a:pt x="14325" y="53263"/>
                  </a:lnTo>
                  <a:lnTo>
                    <a:pt x="28206" y="56489"/>
                  </a:lnTo>
                  <a:lnTo>
                    <a:pt x="28206" y="50761"/>
                  </a:lnTo>
                  <a:lnTo>
                    <a:pt x="15621" y="47802"/>
                  </a:lnTo>
                  <a:lnTo>
                    <a:pt x="16903" y="42354"/>
                  </a:lnTo>
                  <a:lnTo>
                    <a:pt x="30759" y="45631"/>
                  </a:lnTo>
                  <a:lnTo>
                    <a:pt x="30759" y="39903"/>
                  </a:lnTo>
                  <a:lnTo>
                    <a:pt x="18186" y="36906"/>
                  </a:lnTo>
                  <a:lnTo>
                    <a:pt x="19469" y="31457"/>
                  </a:lnTo>
                  <a:lnTo>
                    <a:pt x="33324" y="34759"/>
                  </a:lnTo>
                  <a:lnTo>
                    <a:pt x="33324" y="29019"/>
                  </a:lnTo>
                  <a:lnTo>
                    <a:pt x="20751" y="26009"/>
                  </a:lnTo>
                  <a:lnTo>
                    <a:pt x="22047" y="20561"/>
                  </a:lnTo>
                  <a:lnTo>
                    <a:pt x="35890" y="23888"/>
                  </a:lnTo>
                  <a:lnTo>
                    <a:pt x="35890" y="18148"/>
                  </a:lnTo>
                  <a:lnTo>
                    <a:pt x="23329" y="15113"/>
                  </a:lnTo>
                  <a:lnTo>
                    <a:pt x="24612" y="9652"/>
                  </a:lnTo>
                  <a:lnTo>
                    <a:pt x="38455" y="13017"/>
                  </a:lnTo>
                  <a:lnTo>
                    <a:pt x="38455" y="7277"/>
                  </a:lnTo>
                  <a:lnTo>
                    <a:pt x="25895" y="4216"/>
                  </a:lnTo>
                  <a:lnTo>
                    <a:pt x="26657" y="1003"/>
                  </a:lnTo>
                  <a:lnTo>
                    <a:pt x="22555" y="0"/>
                  </a:lnTo>
                  <a:lnTo>
                    <a:pt x="21780" y="3213"/>
                  </a:lnTo>
                  <a:lnTo>
                    <a:pt x="16751" y="1981"/>
                  </a:lnTo>
                  <a:lnTo>
                    <a:pt x="15430" y="7416"/>
                  </a:lnTo>
                  <a:lnTo>
                    <a:pt x="20472" y="8648"/>
                  </a:lnTo>
                  <a:lnTo>
                    <a:pt x="19151" y="14097"/>
                  </a:lnTo>
                  <a:lnTo>
                    <a:pt x="14122" y="12877"/>
                  </a:lnTo>
                  <a:lnTo>
                    <a:pt x="12801" y="18326"/>
                  </a:lnTo>
                  <a:lnTo>
                    <a:pt x="17843" y="19545"/>
                  </a:lnTo>
                  <a:lnTo>
                    <a:pt x="16522" y="24993"/>
                  </a:lnTo>
                  <a:lnTo>
                    <a:pt x="11506" y="23787"/>
                  </a:lnTo>
                  <a:lnTo>
                    <a:pt x="10185" y="29235"/>
                  </a:lnTo>
                  <a:lnTo>
                    <a:pt x="15214" y="30441"/>
                  </a:lnTo>
                  <a:lnTo>
                    <a:pt x="13906" y="35890"/>
                  </a:lnTo>
                  <a:lnTo>
                    <a:pt x="8890" y="34696"/>
                  </a:lnTo>
                  <a:lnTo>
                    <a:pt x="7594" y="40144"/>
                  </a:lnTo>
                  <a:lnTo>
                    <a:pt x="12623" y="41338"/>
                  </a:lnTo>
                  <a:lnTo>
                    <a:pt x="11366" y="46799"/>
                  </a:lnTo>
                  <a:lnTo>
                    <a:pt x="6311" y="45605"/>
                  </a:lnTo>
                  <a:lnTo>
                    <a:pt x="5041" y="51092"/>
                  </a:lnTo>
                  <a:lnTo>
                    <a:pt x="10096" y="52273"/>
                  </a:lnTo>
                  <a:lnTo>
                    <a:pt x="8839" y="57746"/>
                  </a:lnTo>
                  <a:lnTo>
                    <a:pt x="3771" y="56565"/>
                  </a:lnTo>
                  <a:lnTo>
                    <a:pt x="2489" y="62026"/>
                  </a:lnTo>
                  <a:lnTo>
                    <a:pt x="7569" y="63207"/>
                  </a:lnTo>
                  <a:lnTo>
                    <a:pt x="6311" y="68656"/>
                  </a:lnTo>
                  <a:lnTo>
                    <a:pt x="1219" y="67487"/>
                  </a:lnTo>
                  <a:lnTo>
                    <a:pt x="0" y="72986"/>
                  </a:lnTo>
                  <a:lnTo>
                    <a:pt x="5054" y="74142"/>
                  </a:lnTo>
                  <a:lnTo>
                    <a:pt x="4445" y="76771"/>
                  </a:lnTo>
                  <a:lnTo>
                    <a:pt x="8572" y="77698"/>
                  </a:lnTo>
                  <a:lnTo>
                    <a:pt x="9182" y="75069"/>
                  </a:lnTo>
                  <a:lnTo>
                    <a:pt x="23075" y="78206"/>
                  </a:lnTo>
                  <a:lnTo>
                    <a:pt x="22466" y="80835"/>
                  </a:lnTo>
                  <a:lnTo>
                    <a:pt x="26581" y="81762"/>
                  </a:lnTo>
                  <a:lnTo>
                    <a:pt x="27190" y="79133"/>
                  </a:lnTo>
                  <a:lnTo>
                    <a:pt x="32829" y="80403"/>
                  </a:lnTo>
                  <a:lnTo>
                    <a:pt x="34036" y="74980"/>
                  </a:lnTo>
                  <a:lnTo>
                    <a:pt x="28473" y="73723"/>
                  </a:lnTo>
                  <a:lnTo>
                    <a:pt x="29756" y="68300"/>
                  </a:lnTo>
                  <a:lnTo>
                    <a:pt x="35293" y="69570"/>
                  </a:lnTo>
                  <a:lnTo>
                    <a:pt x="36550" y="64147"/>
                  </a:lnTo>
                  <a:lnTo>
                    <a:pt x="31026" y="62877"/>
                  </a:lnTo>
                  <a:lnTo>
                    <a:pt x="32308" y="57454"/>
                  </a:lnTo>
                  <a:lnTo>
                    <a:pt x="37820" y="58724"/>
                  </a:lnTo>
                  <a:lnTo>
                    <a:pt x="39077" y="53301"/>
                  </a:lnTo>
                  <a:lnTo>
                    <a:pt x="33591" y="52019"/>
                  </a:lnTo>
                  <a:lnTo>
                    <a:pt x="34874" y="46609"/>
                  </a:lnTo>
                  <a:lnTo>
                    <a:pt x="40347" y="47891"/>
                  </a:lnTo>
                  <a:lnTo>
                    <a:pt x="41630" y="42468"/>
                  </a:lnTo>
                  <a:lnTo>
                    <a:pt x="36156" y="41173"/>
                  </a:lnTo>
                  <a:lnTo>
                    <a:pt x="37426" y="35750"/>
                  </a:lnTo>
                  <a:lnTo>
                    <a:pt x="42913" y="37045"/>
                  </a:lnTo>
                  <a:lnTo>
                    <a:pt x="44221" y="31623"/>
                  </a:lnTo>
                  <a:lnTo>
                    <a:pt x="38709" y="30314"/>
                  </a:lnTo>
                  <a:lnTo>
                    <a:pt x="39992" y="24879"/>
                  </a:lnTo>
                  <a:lnTo>
                    <a:pt x="45516" y="26200"/>
                  </a:lnTo>
                  <a:lnTo>
                    <a:pt x="46824" y="20777"/>
                  </a:lnTo>
                  <a:lnTo>
                    <a:pt x="41275" y="19443"/>
                  </a:lnTo>
                  <a:lnTo>
                    <a:pt x="42557" y="14020"/>
                  </a:lnTo>
                  <a:lnTo>
                    <a:pt x="48133" y="15367"/>
                  </a:lnTo>
                  <a:lnTo>
                    <a:pt x="49453" y="9931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3" name="object 153"/>
            <p:cNvSpPr/>
            <p:nvPr/>
          </p:nvSpPr>
          <p:spPr>
            <a:xfrm>
              <a:off x="8321091" y="4470653"/>
              <a:ext cx="37465" cy="81280"/>
            </a:xfrm>
            <a:custGeom>
              <a:avLst/>
              <a:gdLst/>
              <a:ahLst/>
              <a:cxnLst/>
              <a:rect l="l" t="t" r="r" b="b"/>
              <a:pathLst>
                <a:path w="37465" h="81279">
                  <a:moveTo>
                    <a:pt x="19507" y="330"/>
                  </a:moveTo>
                  <a:lnTo>
                    <a:pt x="18135" y="0"/>
                  </a:lnTo>
                  <a:lnTo>
                    <a:pt x="0" y="76873"/>
                  </a:lnTo>
                  <a:lnTo>
                    <a:pt x="1371" y="77190"/>
                  </a:lnTo>
                  <a:lnTo>
                    <a:pt x="19507" y="330"/>
                  </a:lnTo>
                  <a:close/>
                </a:path>
                <a:path w="37465" h="81279">
                  <a:moveTo>
                    <a:pt x="37452" y="4699"/>
                  </a:moveTo>
                  <a:lnTo>
                    <a:pt x="36080" y="4368"/>
                  </a:lnTo>
                  <a:lnTo>
                    <a:pt x="18034" y="80924"/>
                  </a:lnTo>
                  <a:lnTo>
                    <a:pt x="19392" y="81229"/>
                  </a:lnTo>
                  <a:lnTo>
                    <a:pt x="28232" y="42951"/>
                  </a:lnTo>
                  <a:lnTo>
                    <a:pt x="37452" y="46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4" name="object 154"/>
            <p:cNvSpPr/>
            <p:nvPr/>
          </p:nvSpPr>
          <p:spPr>
            <a:xfrm>
              <a:off x="8333473" y="4393983"/>
              <a:ext cx="50165" cy="81915"/>
            </a:xfrm>
            <a:custGeom>
              <a:avLst/>
              <a:gdLst/>
              <a:ahLst/>
              <a:cxnLst/>
              <a:rect l="l" t="t" r="r" b="b"/>
              <a:pathLst>
                <a:path w="50165" h="81914">
                  <a:moveTo>
                    <a:pt x="49949" y="9880"/>
                  </a:moveTo>
                  <a:lnTo>
                    <a:pt x="44297" y="8521"/>
                  </a:lnTo>
                  <a:lnTo>
                    <a:pt x="45085" y="5321"/>
                  </a:lnTo>
                  <a:lnTo>
                    <a:pt x="40982" y="4330"/>
                  </a:lnTo>
                  <a:lnTo>
                    <a:pt x="40195" y="7531"/>
                  </a:lnTo>
                  <a:lnTo>
                    <a:pt x="38862" y="7213"/>
                  </a:lnTo>
                  <a:lnTo>
                    <a:pt x="38862" y="12966"/>
                  </a:lnTo>
                  <a:lnTo>
                    <a:pt x="37541" y="18402"/>
                  </a:lnTo>
                  <a:lnTo>
                    <a:pt x="36220" y="18084"/>
                  </a:lnTo>
                  <a:lnTo>
                    <a:pt x="36220" y="23837"/>
                  </a:lnTo>
                  <a:lnTo>
                    <a:pt x="34886" y="29286"/>
                  </a:lnTo>
                  <a:lnTo>
                    <a:pt x="33553" y="28968"/>
                  </a:lnTo>
                  <a:lnTo>
                    <a:pt x="33553" y="34721"/>
                  </a:lnTo>
                  <a:lnTo>
                    <a:pt x="32232" y="40144"/>
                  </a:lnTo>
                  <a:lnTo>
                    <a:pt x="30899" y="39827"/>
                  </a:lnTo>
                  <a:lnTo>
                    <a:pt x="30899" y="45580"/>
                  </a:lnTo>
                  <a:lnTo>
                    <a:pt x="29578" y="51015"/>
                  </a:lnTo>
                  <a:lnTo>
                    <a:pt x="28257" y="50698"/>
                  </a:lnTo>
                  <a:lnTo>
                    <a:pt x="28257" y="56451"/>
                  </a:lnTo>
                  <a:lnTo>
                    <a:pt x="26924" y="61874"/>
                  </a:lnTo>
                  <a:lnTo>
                    <a:pt x="25603" y="61556"/>
                  </a:lnTo>
                  <a:lnTo>
                    <a:pt x="25603" y="67297"/>
                  </a:lnTo>
                  <a:lnTo>
                    <a:pt x="24269" y="72732"/>
                  </a:lnTo>
                  <a:lnTo>
                    <a:pt x="10439" y="69367"/>
                  </a:lnTo>
                  <a:lnTo>
                    <a:pt x="11760" y="63906"/>
                  </a:lnTo>
                  <a:lnTo>
                    <a:pt x="25603" y="67297"/>
                  </a:lnTo>
                  <a:lnTo>
                    <a:pt x="25603" y="61556"/>
                  </a:lnTo>
                  <a:lnTo>
                    <a:pt x="13093" y="58496"/>
                  </a:lnTo>
                  <a:lnTo>
                    <a:pt x="14414" y="53060"/>
                  </a:lnTo>
                  <a:lnTo>
                    <a:pt x="28257" y="56451"/>
                  </a:lnTo>
                  <a:lnTo>
                    <a:pt x="28257" y="50698"/>
                  </a:lnTo>
                  <a:lnTo>
                    <a:pt x="15748" y="47625"/>
                  </a:lnTo>
                  <a:lnTo>
                    <a:pt x="17068" y="42189"/>
                  </a:lnTo>
                  <a:lnTo>
                    <a:pt x="30899" y="45580"/>
                  </a:lnTo>
                  <a:lnTo>
                    <a:pt x="30899" y="39827"/>
                  </a:lnTo>
                  <a:lnTo>
                    <a:pt x="18402" y="36766"/>
                  </a:lnTo>
                  <a:lnTo>
                    <a:pt x="19723" y="31343"/>
                  </a:lnTo>
                  <a:lnTo>
                    <a:pt x="33553" y="34721"/>
                  </a:lnTo>
                  <a:lnTo>
                    <a:pt x="33553" y="28968"/>
                  </a:lnTo>
                  <a:lnTo>
                    <a:pt x="21043" y="25908"/>
                  </a:lnTo>
                  <a:lnTo>
                    <a:pt x="22377" y="20459"/>
                  </a:lnTo>
                  <a:lnTo>
                    <a:pt x="36220" y="23837"/>
                  </a:lnTo>
                  <a:lnTo>
                    <a:pt x="36220" y="18084"/>
                  </a:lnTo>
                  <a:lnTo>
                    <a:pt x="23698" y="15036"/>
                  </a:lnTo>
                  <a:lnTo>
                    <a:pt x="25031" y="9613"/>
                  </a:lnTo>
                  <a:lnTo>
                    <a:pt x="38862" y="12966"/>
                  </a:lnTo>
                  <a:lnTo>
                    <a:pt x="38862" y="7213"/>
                  </a:lnTo>
                  <a:lnTo>
                    <a:pt x="26352" y="4178"/>
                  </a:lnTo>
                  <a:lnTo>
                    <a:pt x="27139" y="990"/>
                  </a:lnTo>
                  <a:lnTo>
                    <a:pt x="23025" y="0"/>
                  </a:lnTo>
                  <a:lnTo>
                    <a:pt x="22237" y="3187"/>
                  </a:lnTo>
                  <a:lnTo>
                    <a:pt x="17246" y="1968"/>
                  </a:lnTo>
                  <a:lnTo>
                    <a:pt x="15925" y="7404"/>
                  </a:lnTo>
                  <a:lnTo>
                    <a:pt x="20916" y="8623"/>
                  </a:lnTo>
                  <a:lnTo>
                    <a:pt x="19596" y="14033"/>
                  </a:lnTo>
                  <a:lnTo>
                    <a:pt x="14605" y="12814"/>
                  </a:lnTo>
                  <a:lnTo>
                    <a:pt x="13284" y="18237"/>
                  </a:lnTo>
                  <a:lnTo>
                    <a:pt x="18262" y="19456"/>
                  </a:lnTo>
                  <a:lnTo>
                    <a:pt x="16941" y="24904"/>
                  </a:lnTo>
                  <a:lnTo>
                    <a:pt x="11963" y="23672"/>
                  </a:lnTo>
                  <a:lnTo>
                    <a:pt x="10629" y="29108"/>
                  </a:lnTo>
                  <a:lnTo>
                    <a:pt x="15608" y="30340"/>
                  </a:lnTo>
                  <a:lnTo>
                    <a:pt x="14287" y="35763"/>
                  </a:lnTo>
                  <a:lnTo>
                    <a:pt x="9309" y="34531"/>
                  </a:lnTo>
                  <a:lnTo>
                    <a:pt x="7975" y="39954"/>
                  </a:lnTo>
                  <a:lnTo>
                    <a:pt x="12966" y="41186"/>
                  </a:lnTo>
                  <a:lnTo>
                    <a:pt x="11633" y="46621"/>
                  </a:lnTo>
                  <a:lnTo>
                    <a:pt x="6642" y="45389"/>
                  </a:lnTo>
                  <a:lnTo>
                    <a:pt x="5308" y="50812"/>
                  </a:lnTo>
                  <a:lnTo>
                    <a:pt x="10312" y="52044"/>
                  </a:lnTo>
                  <a:lnTo>
                    <a:pt x="8991" y="57480"/>
                  </a:lnTo>
                  <a:lnTo>
                    <a:pt x="3975" y="56248"/>
                  </a:lnTo>
                  <a:lnTo>
                    <a:pt x="2654" y="61671"/>
                  </a:lnTo>
                  <a:lnTo>
                    <a:pt x="7658" y="62903"/>
                  </a:lnTo>
                  <a:lnTo>
                    <a:pt x="6324" y="68364"/>
                  </a:lnTo>
                  <a:lnTo>
                    <a:pt x="1333" y="67132"/>
                  </a:lnTo>
                  <a:lnTo>
                    <a:pt x="0" y="72567"/>
                  </a:lnTo>
                  <a:lnTo>
                    <a:pt x="5003" y="73799"/>
                  </a:lnTo>
                  <a:lnTo>
                    <a:pt x="4368" y="76415"/>
                  </a:lnTo>
                  <a:lnTo>
                    <a:pt x="8470" y="77419"/>
                  </a:lnTo>
                  <a:lnTo>
                    <a:pt x="9105" y="74803"/>
                  </a:lnTo>
                  <a:lnTo>
                    <a:pt x="22948" y="78168"/>
                  </a:lnTo>
                  <a:lnTo>
                    <a:pt x="22313" y="80784"/>
                  </a:lnTo>
                  <a:lnTo>
                    <a:pt x="26416" y="81788"/>
                  </a:lnTo>
                  <a:lnTo>
                    <a:pt x="27051" y="79159"/>
                  </a:lnTo>
                  <a:lnTo>
                    <a:pt x="32702" y="80530"/>
                  </a:lnTo>
                  <a:lnTo>
                    <a:pt x="34023" y="75107"/>
                  </a:lnTo>
                  <a:lnTo>
                    <a:pt x="28371" y="73736"/>
                  </a:lnTo>
                  <a:lnTo>
                    <a:pt x="29705" y="68300"/>
                  </a:lnTo>
                  <a:lnTo>
                    <a:pt x="35344" y="69672"/>
                  </a:lnTo>
                  <a:lnTo>
                    <a:pt x="36664" y="64249"/>
                  </a:lnTo>
                  <a:lnTo>
                    <a:pt x="31026" y="62877"/>
                  </a:lnTo>
                  <a:lnTo>
                    <a:pt x="32346" y="57454"/>
                  </a:lnTo>
                  <a:lnTo>
                    <a:pt x="37998" y="58826"/>
                  </a:lnTo>
                  <a:lnTo>
                    <a:pt x="39331" y="53390"/>
                  </a:lnTo>
                  <a:lnTo>
                    <a:pt x="33680" y="52019"/>
                  </a:lnTo>
                  <a:lnTo>
                    <a:pt x="35001" y="46583"/>
                  </a:lnTo>
                  <a:lnTo>
                    <a:pt x="40665" y="47967"/>
                  </a:lnTo>
                  <a:lnTo>
                    <a:pt x="41998" y="42532"/>
                  </a:lnTo>
                  <a:lnTo>
                    <a:pt x="36334" y="41148"/>
                  </a:lnTo>
                  <a:lnTo>
                    <a:pt x="37655" y="35725"/>
                  </a:lnTo>
                  <a:lnTo>
                    <a:pt x="43319" y="37096"/>
                  </a:lnTo>
                  <a:lnTo>
                    <a:pt x="44653" y="31661"/>
                  </a:lnTo>
                  <a:lnTo>
                    <a:pt x="38989" y="30289"/>
                  </a:lnTo>
                  <a:lnTo>
                    <a:pt x="40309" y="24841"/>
                  </a:lnTo>
                  <a:lnTo>
                    <a:pt x="45986" y="26212"/>
                  </a:lnTo>
                  <a:lnTo>
                    <a:pt x="47307" y="20764"/>
                  </a:lnTo>
                  <a:lnTo>
                    <a:pt x="41643" y="19392"/>
                  </a:lnTo>
                  <a:lnTo>
                    <a:pt x="42964" y="13970"/>
                  </a:lnTo>
                  <a:lnTo>
                    <a:pt x="48628" y="15328"/>
                  </a:lnTo>
                  <a:lnTo>
                    <a:pt x="49949" y="988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5" name="object 155"/>
            <p:cNvSpPr/>
            <p:nvPr/>
          </p:nvSpPr>
          <p:spPr>
            <a:xfrm>
              <a:off x="8339188" y="4394250"/>
              <a:ext cx="38100" cy="81280"/>
            </a:xfrm>
            <a:custGeom>
              <a:avLst/>
              <a:gdLst/>
              <a:ahLst/>
              <a:cxnLst/>
              <a:rect l="l" t="t" r="r" b="b"/>
              <a:pathLst>
                <a:path w="38100" h="81279">
                  <a:moveTo>
                    <a:pt x="20066" y="330"/>
                  </a:moveTo>
                  <a:lnTo>
                    <a:pt x="18694" y="0"/>
                  </a:lnTo>
                  <a:lnTo>
                    <a:pt x="0" y="76555"/>
                  </a:lnTo>
                  <a:lnTo>
                    <a:pt x="1384" y="76885"/>
                  </a:lnTo>
                  <a:lnTo>
                    <a:pt x="20066" y="330"/>
                  </a:lnTo>
                  <a:close/>
                </a:path>
                <a:path w="38100" h="81279">
                  <a:moveTo>
                    <a:pt x="38011" y="4660"/>
                  </a:moveTo>
                  <a:lnTo>
                    <a:pt x="36639" y="4330"/>
                  </a:lnTo>
                  <a:lnTo>
                    <a:pt x="17957" y="80911"/>
                  </a:lnTo>
                  <a:lnTo>
                    <a:pt x="19316" y="81241"/>
                  </a:lnTo>
                  <a:lnTo>
                    <a:pt x="38011" y="46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8352130" y="4317593"/>
              <a:ext cx="49530" cy="81915"/>
            </a:xfrm>
            <a:custGeom>
              <a:avLst/>
              <a:gdLst/>
              <a:ahLst/>
              <a:cxnLst/>
              <a:rect l="l" t="t" r="r" b="b"/>
              <a:pathLst>
                <a:path w="49529" h="81914">
                  <a:moveTo>
                    <a:pt x="49174" y="9296"/>
                  </a:moveTo>
                  <a:lnTo>
                    <a:pt x="43472" y="8051"/>
                  </a:lnTo>
                  <a:lnTo>
                    <a:pt x="44208" y="4826"/>
                  </a:lnTo>
                  <a:lnTo>
                    <a:pt x="40081" y="3937"/>
                  </a:lnTo>
                  <a:lnTo>
                    <a:pt x="39331" y="7137"/>
                  </a:lnTo>
                  <a:lnTo>
                    <a:pt x="38074" y="6870"/>
                  </a:lnTo>
                  <a:lnTo>
                    <a:pt x="38074" y="12611"/>
                  </a:lnTo>
                  <a:lnTo>
                    <a:pt x="36804" y="18072"/>
                  </a:lnTo>
                  <a:lnTo>
                    <a:pt x="35547" y="17792"/>
                  </a:lnTo>
                  <a:lnTo>
                    <a:pt x="35547" y="23533"/>
                  </a:lnTo>
                  <a:lnTo>
                    <a:pt x="34290" y="28981"/>
                  </a:lnTo>
                  <a:lnTo>
                    <a:pt x="33020" y="28702"/>
                  </a:lnTo>
                  <a:lnTo>
                    <a:pt x="33020" y="34455"/>
                  </a:lnTo>
                  <a:lnTo>
                    <a:pt x="31762" y="39903"/>
                  </a:lnTo>
                  <a:lnTo>
                    <a:pt x="30492" y="39611"/>
                  </a:lnTo>
                  <a:lnTo>
                    <a:pt x="30492" y="45377"/>
                  </a:lnTo>
                  <a:lnTo>
                    <a:pt x="29235" y="50825"/>
                  </a:lnTo>
                  <a:lnTo>
                    <a:pt x="27978" y="50533"/>
                  </a:lnTo>
                  <a:lnTo>
                    <a:pt x="27978" y="56286"/>
                  </a:lnTo>
                  <a:lnTo>
                    <a:pt x="26708" y="61747"/>
                  </a:lnTo>
                  <a:lnTo>
                    <a:pt x="25450" y="61455"/>
                  </a:lnTo>
                  <a:lnTo>
                    <a:pt x="25450" y="67208"/>
                  </a:lnTo>
                  <a:lnTo>
                    <a:pt x="24193" y="72644"/>
                  </a:lnTo>
                  <a:lnTo>
                    <a:pt x="10350" y="69329"/>
                  </a:lnTo>
                  <a:lnTo>
                    <a:pt x="11595" y="63906"/>
                  </a:lnTo>
                  <a:lnTo>
                    <a:pt x="25450" y="67208"/>
                  </a:lnTo>
                  <a:lnTo>
                    <a:pt x="25450" y="61455"/>
                  </a:lnTo>
                  <a:lnTo>
                    <a:pt x="12865" y="58458"/>
                  </a:lnTo>
                  <a:lnTo>
                    <a:pt x="14122" y="53022"/>
                  </a:lnTo>
                  <a:lnTo>
                    <a:pt x="27978" y="56286"/>
                  </a:lnTo>
                  <a:lnTo>
                    <a:pt x="27978" y="50533"/>
                  </a:lnTo>
                  <a:lnTo>
                    <a:pt x="15379" y="47574"/>
                  </a:lnTo>
                  <a:lnTo>
                    <a:pt x="16637" y="42138"/>
                  </a:lnTo>
                  <a:lnTo>
                    <a:pt x="30492" y="45377"/>
                  </a:lnTo>
                  <a:lnTo>
                    <a:pt x="30492" y="39611"/>
                  </a:lnTo>
                  <a:lnTo>
                    <a:pt x="17894" y="36690"/>
                  </a:lnTo>
                  <a:lnTo>
                    <a:pt x="19151" y="31267"/>
                  </a:lnTo>
                  <a:lnTo>
                    <a:pt x="33020" y="34455"/>
                  </a:lnTo>
                  <a:lnTo>
                    <a:pt x="33020" y="28702"/>
                  </a:lnTo>
                  <a:lnTo>
                    <a:pt x="20408" y="25819"/>
                  </a:lnTo>
                  <a:lnTo>
                    <a:pt x="21666" y="20396"/>
                  </a:lnTo>
                  <a:lnTo>
                    <a:pt x="35547" y="23533"/>
                  </a:lnTo>
                  <a:lnTo>
                    <a:pt x="35547" y="17792"/>
                  </a:lnTo>
                  <a:lnTo>
                    <a:pt x="22923" y="14960"/>
                  </a:lnTo>
                  <a:lnTo>
                    <a:pt x="24168" y="9525"/>
                  </a:lnTo>
                  <a:lnTo>
                    <a:pt x="38074" y="12611"/>
                  </a:lnTo>
                  <a:lnTo>
                    <a:pt x="38074" y="6870"/>
                  </a:lnTo>
                  <a:lnTo>
                    <a:pt x="25425" y="4089"/>
                  </a:lnTo>
                  <a:lnTo>
                    <a:pt x="26174" y="889"/>
                  </a:lnTo>
                  <a:lnTo>
                    <a:pt x="22047" y="0"/>
                  </a:lnTo>
                  <a:lnTo>
                    <a:pt x="21310" y="3175"/>
                  </a:lnTo>
                  <a:lnTo>
                    <a:pt x="16306" y="2070"/>
                  </a:lnTo>
                  <a:lnTo>
                    <a:pt x="15113" y="7505"/>
                  </a:lnTo>
                  <a:lnTo>
                    <a:pt x="20053" y="8610"/>
                  </a:lnTo>
                  <a:lnTo>
                    <a:pt x="18796" y="14033"/>
                  </a:lnTo>
                  <a:lnTo>
                    <a:pt x="13944" y="12928"/>
                  </a:lnTo>
                  <a:lnTo>
                    <a:pt x="12687" y="18351"/>
                  </a:lnTo>
                  <a:lnTo>
                    <a:pt x="17538" y="19456"/>
                  </a:lnTo>
                  <a:lnTo>
                    <a:pt x="16294" y="24879"/>
                  </a:lnTo>
                  <a:lnTo>
                    <a:pt x="11442" y="23761"/>
                  </a:lnTo>
                  <a:lnTo>
                    <a:pt x="10198" y="29197"/>
                  </a:lnTo>
                  <a:lnTo>
                    <a:pt x="15036" y="30314"/>
                  </a:lnTo>
                  <a:lnTo>
                    <a:pt x="13779" y="35737"/>
                  </a:lnTo>
                  <a:lnTo>
                    <a:pt x="8966" y="34620"/>
                  </a:lnTo>
                  <a:lnTo>
                    <a:pt x="7721" y="40043"/>
                  </a:lnTo>
                  <a:lnTo>
                    <a:pt x="12522" y="41173"/>
                  </a:lnTo>
                  <a:lnTo>
                    <a:pt x="11264" y="46609"/>
                  </a:lnTo>
                  <a:lnTo>
                    <a:pt x="6438" y="45466"/>
                  </a:lnTo>
                  <a:lnTo>
                    <a:pt x="5143" y="50888"/>
                  </a:lnTo>
                  <a:lnTo>
                    <a:pt x="10007" y="52044"/>
                  </a:lnTo>
                  <a:lnTo>
                    <a:pt x="8750" y="57480"/>
                  </a:lnTo>
                  <a:lnTo>
                    <a:pt x="3860" y="56311"/>
                  </a:lnTo>
                  <a:lnTo>
                    <a:pt x="2578" y="61734"/>
                  </a:lnTo>
                  <a:lnTo>
                    <a:pt x="7493" y="62915"/>
                  </a:lnTo>
                  <a:lnTo>
                    <a:pt x="6248" y="68338"/>
                  </a:lnTo>
                  <a:lnTo>
                    <a:pt x="1282" y="67144"/>
                  </a:lnTo>
                  <a:lnTo>
                    <a:pt x="0" y="72555"/>
                  </a:lnTo>
                  <a:lnTo>
                    <a:pt x="4991" y="73761"/>
                  </a:lnTo>
                  <a:lnTo>
                    <a:pt x="4381" y="76415"/>
                  </a:lnTo>
                  <a:lnTo>
                    <a:pt x="8483" y="77406"/>
                  </a:lnTo>
                  <a:lnTo>
                    <a:pt x="9093" y="74752"/>
                  </a:lnTo>
                  <a:lnTo>
                    <a:pt x="22936" y="78092"/>
                  </a:lnTo>
                  <a:lnTo>
                    <a:pt x="22326" y="80746"/>
                  </a:lnTo>
                  <a:lnTo>
                    <a:pt x="26416" y="81724"/>
                  </a:lnTo>
                  <a:lnTo>
                    <a:pt x="27038" y="79082"/>
                  </a:lnTo>
                  <a:lnTo>
                    <a:pt x="32702" y="80441"/>
                  </a:lnTo>
                  <a:lnTo>
                    <a:pt x="34010" y="74993"/>
                  </a:lnTo>
                  <a:lnTo>
                    <a:pt x="28333" y="73634"/>
                  </a:lnTo>
                  <a:lnTo>
                    <a:pt x="29616" y="68199"/>
                  </a:lnTo>
                  <a:lnTo>
                    <a:pt x="35293" y="69545"/>
                  </a:lnTo>
                  <a:lnTo>
                    <a:pt x="36601" y="64084"/>
                  </a:lnTo>
                  <a:lnTo>
                    <a:pt x="30911" y="62738"/>
                  </a:lnTo>
                  <a:lnTo>
                    <a:pt x="32207" y="57289"/>
                  </a:lnTo>
                  <a:lnTo>
                    <a:pt x="37896" y="58623"/>
                  </a:lnTo>
                  <a:lnTo>
                    <a:pt x="39204" y="53162"/>
                  </a:lnTo>
                  <a:lnTo>
                    <a:pt x="33502" y="51828"/>
                  </a:lnTo>
                  <a:lnTo>
                    <a:pt x="34798" y="46380"/>
                  </a:lnTo>
                  <a:lnTo>
                    <a:pt x="40487" y="47701"/>
                  </a:lnTo>
                  <a:lnTo>
                    <a:pt x="41744" y="42214"/>
                  </a:lnTo>
                  <a:lnTo>
                    <a:pt x="36068" y="40906"/>
                  </a:lnTo>
                  <a:lnTo>
                    <a:pt x="37299" y="35433"/>
                  </a:lnTo>
                  <a:lnTo>
                    <a:pt x="43002" y="36741"/>
                  </a:lnTo>
                  <a:lnTo>
                    <a:pt x="44259" y="31254"/>
                  </a:lnTo>
                  <a:lnTo>
                    <a:pt x="38544" y="29959"/>
                  </a:lnTo>
                  <a:lnTo>
                    <a:pt x="39776" y="24485"/>
                  </a:lnTo>
                  <a:lnTo>
                    <a:pt x="45516" y="25781"/>
                  </a:lnTo>
                  <a:lnTo>
                    <a:pt x="46774" y="20294"/>
                  </a:lnTo>
                  <a:lnTo>
                    <a:pt x="41008" y="19011"/>
                  </a:lnTo>
                  <a:lnTo>
                    <a:pt x="42240" y="13525"/>
                  </a:lnTo>
                  <a:lnTo>
                    <a:pt x="47980" y="14795"/>
                  </a:lnTo>
                  <a:lnTo>
                    <a:pt x="49174" y="9296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8357845" y="4317834"/>
              <a:ext cx="37465" cy="81280"/>
            </a:xfrm>
            <a:custGeom>
              <a:avLst/>
              <a:gdLst/>
              <a:ahLst/>
              <a:cxnLst/>
              <a:rect l="l" t="t" r="r" b="b"/>
              <a:pathLst>
                <a:path w="37465" h="81279">
                  <a:moveTo>
                    <a:pt x="19088" y="292"/>
                  </a:moveTo>
                  <a:lnTo>
                    <a:pt x="17703" y="0"/>
                  </a:lnTo>
                  <a:lnTo>
                    <a:pt x="0" y="76568"/>
                  </a:lnTo>
                  <a:lnTo>
                    <a:pt x="1371" y="76898"/>
                  </a:lnTo>
                  <a:lnTo>
                    <a:pt x="19088" y="292"/>
                  </a:lnTo>
                  <a:close/>
                </a:path>
                <a:path w="37465" h="81279">
                  <a:moveTo>
                    <a:pt x="37134" y="4229"/>
                  </a:moveTo>
                  <a:lnTo>
                    <a:pt x="35763" y="3937"/>
                  </a:lnTo>
                  <a:lnTo>
                    <a:pt x="17957" y="80899"/>
                  </a:lnTo>
                  <a:lnTo>
                    <a:pt x="19329" y="81229"/>
                  </a:lnTo>
                  <a:lnTo>
                    <a:pt x="37134" y="42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8" name="object 158"/>
            <p:cNvSpPr/>
            <p:nvPr/>
          </p:nvSpPr>
          <p:spPr>
            <a:xfrm>
              <a:off x="8369694" y="4240885"/>
              <a:ext cx="47625" cy="81915"/>
            </a:xfrm>
            <a:custGeom>
              <a:avLst/>
              <a:gdLst/>
              <a:ahLst/>
              <a:cxnLst/>
              <a:rect l="l" t="t" r="r" b="b"/>
              <a:pathLst>
                <a:path w="47625" h="81914">
                  <a:moveTo>
                    <a:pt x="47244" y="8229"/>
                  </a:moveTo>
                  <a:lnTo>
                    <a:pt x="41516" y="7213"/>
                  </a:lnTo>
                  <a:lnTo>
                    <a:pt x="42138" y="3949"/>
                  </a:lnTo>
                  <a:lnTo>
                    <a:pt x="37973" y="3213"/>
                  </a:lnTo>
                  <a:lnTo>
                    <a:pt x="37350" y="6464"/>
                  </a:lnTo>
                  <a:lnTo>
                    <a:pt x="36309" y="6286"/>
                  </a:lnTo>
                  <a:lnTo>
                    <a:pt x="36309" y="12001"/>
                  </a:lnTo>
                  <a:lnTo>
                    <a:pt x="35255" y="17513"/>
                  </a:lnTo>
                  <a:lnTo>
                    <a:pt x="34213" y="17322"/>
                  </a:lnTo>
                  <a:lnTo>
                    <a:pt x="34213" y="23037"/>
                  </a:lnTo>
                  <a:lnTo>
                    <a:pt x="33172" y="28524"/>
                  </a:lnTo>
                  <a:lnTo>
                    <a:pt x="32118" y="28333"/>
                  </a:lnTo>
                  <a:lnTo>
                    <a:pt x="32118" y="34061"/>
                  </a:lnTo>
                  <a:lnTo>
                    <a:pt x="31076" y="39560"/>
                  </a:lnTo>
                  <a:lnTo>
                    <a:pt x="29972" y="39344"/>
                  </a:lnTo>
                  <a:lnTo>
                    <a:pt x="29972" y="45059"/>
                  </a:lnTo>
                  <a:lnTo>
                    <a:pt x="28829" y="50558"/>
                  </a:lnTo>
                  <a:lnTo>
                    <a:pt x="27673" y="50330"/>
                  </a:lnTo>
                  <a:lnTo>
                    <a:pt x="27673" y="56045"/>
                  </a:lnTo>
                  <a:lnTo>
                    <a:pt x="26517" y="61544"/>
                  </a:lnTo>
                  <a:lnTo>
                    <a:pt x="25374" y="61315"/>
                  </a:lnTo>
                  <a:lnTo>
                    <a:pt x="25374" y="67030"/>
                  </a:lnTo>
                  <a:lnTo>
                    <a:pt x="24218" y="72517"/>
                  </a:lnTo>
                  <a:lnTo>
                    <a:pt x="10287" y="69532"/>
                  </a:lnTo>
                  <a:lnTo>
                    <a:pt x="11430" y="64071"/>
                  </a:lnTo>
                  <a:lnTo>
                    <a:pt x="25374" y="67030"/>
                  </a:lnTo>
                  <a:lnTo>
                    <a:pt x="25374" y="61315"/>
                  </a:lnTo>
                  <a:lnTo>
                    <a:pt x="12573" y="58623"/>
                  </a:lnTo>
                  <a:lnTo>
                    <a:pt x="13716" y="53162"/>
                  </a:lnTo>
                  <a:lnTo>
                    <a:pt x="27673" y="56045"/>
                  </a:lnTo>
                  <a:lnTo>
                    <a:pt x="27673" y="50330"/>
                  </a:lnTo>
                  <a:lnTo>
                    <a:pt x="14871" y="47713"/>
                  </a:lnTo>
                  <a:lnTo>
                    <a:pt x="16014" y="42252"/>
                  </a:lnTo>
                  <a:lnTo>
                    <a:pt x="29972" y="45059"/>
                  </a:lnTo>
                  <a:lnTo>
                    <a:pt x="29972" y="39344"/>
                  </a:lnTo>
                  <a:lnTo>
                    <a:pt x="17106" y="36791"/>
                  </a:lnTo>
                  <a:lnTo>
                    <a:pt x="18148" y="31330"/>
                  </a:lnTo>
                  <a:lnTo>
                    <a:pt x="32118" y="34061"/>
                  </a:lnTo>
                  <a:lnTo>
                    <a:pt x="32118" y="28333"/>
                  </a:lnTo>
                  <a:lnTo>
                    <a:pt x="19177" y="25844"/>
                  </a:lnTo>
                  <a:lnTo>
                    <a:pt x="20218" y="20396"/>
                  </a:lnTo>
                  <a:lnTo>
                    <a:pt x="34213" y="23037"/>
                  </a:lnTo>
                  <a:lnTo>
                    <a:pt x="34213" y="17322"/>
                  </a:lnTo>
                  <a:lnTo>
                    <a:pt x="21259" y="14922"/>
                  </a:lnTo>
                  <a:lnTo>
                    <a:pt x="22288" y="9448"/>
                  </a:lnTo>
                  <a:lnTo>
                    <a:pt x="36309" y="12001"/>
                  </a:lnTo>
                  <a:lnTo>
                    <a:pt x="36309" y="6286"/>
                  </a:lnTo>
                  <a:lnTo>
                    <a:pt x="23329" y="3962"/>
                  </a:lnTo>
                  <a:lnTo>
                    <a:pt x="23952" y="736"/>
                  </a:lnTo>
                  <a:lnTo>
                    <a:pt x="19786" y="0"/>
                  </a:lnTo>
                  <a:lnTo>
                    <a:pt x="19177" y="3225"/>
                  </a:lnTo>
                  <a:lnTo>
                    <a:pt x="14109" y="2311"/>
                  </a:lnTo>
                  <a:lnTo>
                    <a:pt x="13093" y="7759"/>
                  </a:lnTo>
                  <a:lnTo>
                    <a:pt x="18135" y="8686"/>
                  </a:lnTo>
                  <a:lnTo>
                    <a:pt x="17094" y="14160"/>
                  </a:lnTo>
                  <a:lnTo>
                    <a:pt x="12103" y="13220"/>
                  </a:lnTo>
                  <a:lnTo>
                    <a:pt x="11087" y="18656"/>
                  </a:lnTo>
                  <a:lnTo>
                    <a:pt x="16065" y="19608"/>
                  </a:lnTo>
                  <a:lnTo>
                    <a:pt x="15036" y="25057"/>
                  </a:lnTo>
                  <a:lnTo>
                    <a:pt x="10071" y="24091"/>
                  </a:lnTo>
                  <a:lnTo>
                    <a:pt x="9042" y="29540"/>
                  </a:lnTo>
                  <a:lnTo>
                    <a:pt x="13995" y="30518"/>
                  </a:lnTo>
                  <a:lnTo>
                    <a:pt x="12966" y="35966"/>
                  </a:lnTo>
                  <a:lnTo>
                    <a:pt x="7950" y="34963"/>
                  </a:lnTo>
                  <a:lnTo>
                    <a:pt x="6845" y="40398"/>
                  </a:lnTo>
                  <a:lnTo>
                    <a:pt x="11874" y="41414"/>
                  </a:lnTo>
                  <a:lnTo>
                    <a:pt x="10731" y="46863"/>
                  </a:lnTo>
                  <a:lnTo>
                    <a:pt x="5740" y="45834"/>
                  </a:lnTo>
                  <a:lnTo>
                    <a:pt x="4635" y="51282"/>
                  </a:lnTo>
                  <a:lnTo>
                    <a:pt x="9588" y="52311"/>
                  </a:lnTo>
                  <a:lnTo>
                    <a:pt x="8445" y="57746"/>
                  </a:lnTo>
                  <a:lnTo>
                    <a:pt x="3505" y="56705"/>
                  </a:lnTo>
                  <a:lnTo>
                    <a:pt x="2362" y="62128"/>
                  </a:lnTo>
                  <a:lnTo>
                    <a:pt x="7302" y="63195"/>
                  </a:lnTo>
                  <a:lnTo>
                    <a:pt x="6159" y="68643"/>
                  </a:lnTo>
                  <a:lnTo>
                    <a:pt x="1193" y="67564"/>
                  </a:lnTo>
                  <a:lnTo>
                    <a:pt x="0" y="72974"/>
                  </a:lnTo>
                  <a:lnTo>
                    <a:pt x="5016" y="74079"/>
                  </a:lnTo>
                  <a:lnTo>
                    <a:pt x="4470" y="76720"/>
                  </a:lnTo>
                  <a:lnTo>
                    <a:pt x="8597" y="77609"/>
                  </a:lnTo>
                  <a:lnTo>
                    <a:pt x="9144" y="74968"/>
                  </a:lnTo>
                  <a:lnTo>
                    <a:pt x="23063" y="77990"/>
                  </a:lnTo>
                  <a:lnTo>
                    <a:pt x="22517" y="80645"/>
                  </a:lnTo>
                  <a:lnTo>
                    <a:pt x="26644" y="81559"/>
                  </a:lnTo>
                  <a:lnTo>
                    <a:pt x="27203" y="78892"/>
                  </a:lnTo>
                  <a:lnTo>
                    <a:pt x="32893" y="80124"/>
                  </a:lnTo>
                  <a:lnTo>
                    <a:pt x="34086" y="74625"/>
                  </a:lnTo>
                  <a:lnTo>
                    <a:pt x="28346" y="73406"/>
                  </a:lnTo>
                  <a:lnTo>
                    <a:pt x="29502" y="67906"/>
                  </a:lnTo>
                  <a:lnTo>
                    <a:pt x="35293" y="69126"/>
                  </a:lnTo>
                  <a:lnTo>
                    <a:pt x="36449" y="63614"/>
                  </a:lnTo>
                  <a:lnTo>
                    <a:pt x="30657" y="62407"/>
                  </a:lnTo>
                  <a:lnTo>
                    <a:pt x="31813" y="56908"/>
                  </a:lnTo>
                  <a:lnTo>
                    <a:pt x="37579" y="58089"/>
                  </a:lnTo>
                  <a:lnTo>
                    <a:pt x="38709" y="52565"/>
                  </a:lnTo>
                  <a:lnTo>
                    <a:pt x="32969" y="51396"/>
                  </a:lnTo>
                  <a:lnTo>
                    <a:pt x="34112" y="45897"/>
                  </a:lnTo>
                  <a:lnTo>
                    <a:pt x="39827" y="47040"/>
                  </a:lnTo>
                  <a:lnTo>
                    <a:pt x="40957" y="41516"/>
                  </a:lnTo>
                  <a:lnTo>
                    <a:pt x="35229" y="40386"/>
                  </a:lnTo>
                  <a:lnTo>
                    <a:pt x="36271" y="34861"/>
                  </a:lnTo>
                  <a:lnTo>
                    <a:pt x="42075" y="35991"/>
                  </a:lnTo>
                  <a:lnTo>
                    <a:pt x="43116" y="30429"/>
                  </a:lnTo>
                  <a:lnTo>
                    <a:pt x="37325" y="29324"/>
                  </a:lnTo>
                  <a:lnTo>
                    <a:pt x="38366" y="23825"/>
                  </a:lnTo>
                  <a:lnTo>
                    <a:pt x="44145" y="24904"/>
                  </a:lnTo>
                  <a:lnTo>
                    <a:pt x="45186" y="19342"/>
                  </a:lnTo>
                  <a:lnTo>
                    <a:pt x="39420" y="18288"/>
                  </a:lnTo>
                  <a:lnTo>
                    <a:pt x="40462" y="12750"/>
                  </a:lnTo>
                  <a:lnTo>
                    <a:pt x="46202" y="13792"/>
                  </a:lnTo>
                  <a:lnTo>
                    <a:pt x="47244" y="822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9" name="object 159"/>
            <p:cNvSpPr/>
            <p:nvPr/>
          </p:nvSpPr>
          <p:spPr>
            <a:xfrm>
              <a:off x="8375523" y="4241062"/>
              <a:ext cx="35560" cy="81280"/>
            </a:xfrm>
            <a:custGeom>
              <a:avLst/>
              <a:gdLst/>
              <a:ahLst/>
              <a:cxnLst/>
              <a:rect l="l" t="t" r="r" b="b"/>
              <a:pathLst>
                <a:path w="35559" h="81279">
                  <a:moveTo>
                    <a:pt x="16751" y="254"/>
                  </a:moveTo>
                  <a:lnTo>
                    <a:pt x="15367" y="0"/>
                  </a:lnTo>
                  <a:lnTo>
                    <a:pt x="8051" y="38506"/>
                  </a:lnTo>
                  <a:lnTo>
                    <a:pt x="0" y="76911"/>
                  </a:lnTo>
                  <a:lnTo>
                    <a:pt x="1384" y="77203"/>
                  </a:lnTo>
                  <a:lnTo>
                    <a:pt x="9436" y="38785"/>
                  </a:lnTo>
                  <a:lnTo>
                    <a:pt x="16751" y="254"/>
                  </a:lnTo>
                  <a:close/>
                </a:path>
                <a:path w="35559" h="81279">
                  <a:moveTo>
                    <a:pt x="34937" y="3467"/>
                  </a:moveTo>
                  <a:lnTo>
                    <a:pt x="33553" y="3213"/>
                  </a:lnTo>
                  <a:lnTo>
                    <a:pt x="26174" y="42125"/>
                  </a:lnTo>
                  <a:lnTo>
                    <a:pt x="18059" y="80848"/>
                  </a:lnTo>
                  <a:lnTo>
                    <a:pt x="19431" y="81140"/>
                  </a:lnTo>
                  <a:lnTo>
                    <a:pt x="27546" y="42392"/>
                  </a:lnTo>
                  <a:lnTo>
                    <a:pt x="34937" y="34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0" name="object 160"/>
            <p:cNvSpPr/>
            <p:nvPr/>
          </p:nvSpPr>
          <p:spPr>
            <a:xfrm>
              <a:off x="4738306" y="5222455"/>
              <a:ext cx="95885" cy="0"/>
            </a:xfrm>
            <a:custGeom>
              <a:avLst/>
              <a:gdLst/>
              <a:ahLst/>
              <a:cxnLst/>
              <a:rect l="l" t="t" r="r" b="b"/>
              <a:pathLst>
                <a:path w="95885">
                  <a:moveTo>
                    <a:pt x="95491" y="0"/>
                  </a:moveTo>
                  <a:lnTo>
                    <a:pt x="0" y="0"/>
                  </a:lnTo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1" name="object 161"/>
          <p:cNvSpPr txBox="1"/>
          <p:nvPr/>
        </p:nvSpPr>
        <p:spPr>
          <a:xfrm>
            <a:off x="8851772" y="4200238"/>
            <a:ext cx="128270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0" spc="10" dirty="0">
                <a:solidFill>
                  <a:srgbClr val="231F20"/>
                </a:solidFill>
                <a:latin typeface="Roboto"/>
                <a:cs typeface="Roboto"/>
              </a:rPr>
              <a:t>DOMPIERRE </a:t>
            </a:r>
            <a:r>
              <a:rPr sz="950" b="0" spc="25" dirty="0">
                <a:solidFill>
                  <a:srgbClr val="231F20"/>
                </a:solidFill>
                <a:latin typeface="Roboto"/>
                <a:cs typeface="Roboto"/>
              </a:rPr>
              <a:t>SUR</a:t>
            </a:r>
            <a:r>
              <a:rPr sz="950" b="0" spc="-3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50" b="0" spc="20" dirty="0">
                <a:solidFill>
                  <a:srgbClr val="231F20"/>
                </a:solidFill>
                <a:latin typeface="Roboto"/>
                <a:cs typeface="Roboto"/>
              </a:rPr>
              <a:t>YON</a:t>
            </a:r>
            <a:endParaRPr sz="950">
              <a:latin typeface="Roboto"/>
              <a:cs typeface="Roboto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9602289" y="5180368"/>
            <a:ext cx="766445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0" spc="10" dirty="0">
                <a:solidFill>
                  <a:srgbClr val="231F20"/>
                </a:solidFill>
                <a:latin typeface="Roboto"/>
                <a:cs typeface="Roboto"/>
              </a:rPr>
              <a:t>LA</a:t>
            </a:r>
            <a:r>
              <a:rPr sz="950" b="0" spc="-4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50" b="0" spc="10" dirty="0">
                <a:solidFill>
                  <a:srgbClr val="231F20"/>
                </a:solidFill>
                <a:latin typeface="Roboto"/>
                <a:cs typeface="Roboto"/>
              </a:rPr>
              <a:t>FERRIERE</a:t>
            </a:r>
            <a:endParaRPr sz="950">
              <a:latin typeface="Roboto"/>
              <a:cs typeface="Roboto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12042753" y="6534939"/>
            <a:ext cx="57277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0" spc="15" dirty="0">
                <a:solidFill>
                  <a:srgbClr val="231F20"/>
                </a:solidFill>
                <a:latin typeface="Roboto"/>
                <a:cs typeface="Roboto"/>
              </a:rPr>
              <a:t>FOUGERE</a:t>
            </a:r>
            <a:endParaRPr sz="950">
              <a:latin typeface="Roboto"/>
              <a:cs typeface="Roboto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11570461" y="8210694"/>
            <a:ext cx="64008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0" spc="10" dirty="0">
                <a:solidFill>
                  <a:srgbClr val="231F20"/>
                </a:solidFill>
                <a:latin typeface="Roboto"/>
                <a:cs typeface="Roboto"/>
              </a:rPr>
              <a:t>THORIG</a:t>
            </a:r>
            <a:r>
              <a:rPr sz="950" b="0" spc="-5" dirty="0">
                <a:solidFill>
                  <a:srgbClr val="231F20"/>
                </a:solidFill>
                <a:latin typeface="Roboto"/>
                <a:cs typeface="Roboto"/>
              </a:rPr>
              <a:t>N</a:t>
            </a:r>
            <a:r>
              <a:rPr sz="950" b="0" spc="30" dirty="0">
                <a:solidFill>
                  <a:srgbClr val="231F20"/>
                </a:solidFill>
                <a:latin typeface="Roboto"/>
                <a:cs typeface="Roboto"/>
              </a:rPr>
              <a:t>Y</a:t>
            </a:r>
            <a:endParaRPr sz="950">
              <a:latin typeface="Roboto"/>
              <a:cs typeface="Roboto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9128364" y="9064209"/>
            <a:ext cx="930275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0" spc="10" dirty="0">
                <a:solidFill>
                  <a:srgbClr val="231F20"/>
                </a:solidFill>
                <a:latin typeface="Roboto"/>
                <a:cs typeface="Roboto"/>
              </a:rPr>
              <a:t>RIVES </a:t>
            </a:r>
            <a:r>
              <a:rPr sz="950" b="0" spc="20" dirty="0">
                <a:solidFill>
                  <a:srgbClr val="231F20"/>
                </a:solidFill>
                <a:latin typeface="Roboto"/>
                <a:cs typeface="Roboto"/>
              </a:rPr>
              <a:t>DE</a:t>
            </a:r>
            <a:r>
              <a:rPr sz="950" b="0" spc="-5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50" b="0" spc="5" dirty="0">
                <a:solidFill>
                  <a:srgbClr val="231F20"/>
                </a:solidFill>
                <a:latin typeface="Roboto"/>
                <a:cs typeface="Roboto"/>
              </a:rPr>
              <a:t>L’YON</a:t>
            </a:r>
            <a:endParaRPr sz="950">
              <a:latin typeface="Roboto"/>
              <a:cs typeface="Roboto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9834038" y="9820880"/>
            <a:ext cx="67945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0" spc="25" dirty="0">
                <a:solidFill>
                  <a:srgbClr val="231F20"/>
                </a:solidFill>
                <a:latin typeface="Roboto"/>
                <a:cs typeface="Roboto"/>
              </a:rPr>
              <a:t>LE</a:t>
            </a:r>
            <a:r>
              <a:rPr sz="950" b="0" spc="-4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50" b="0" spc="-10" dirty="0">
                <a:solidFill>
                  <a:srgbClr val="231F20"/>
                </a:solidFill>
                <a:latin typeface="Roboto"/>
                <a:cs typeface="Roboto"/>
              </a:rPr>
              <a:t>TABLIER</a:t>
            </a:r>
            <a:endParaRPr sz="950">
              <a:latin typeface="Roboto"/>
              <a:cs typeface="Roboto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8025012" y="8556245"/>
            <a:ext cx="450215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0" spc="15" dirty="0">
                <a:solidFill>
                  <a:srgbClr val="231F20"/>
                </a:solidFill>
                <a:latin typeface="Roboto"/>
                <a:cs typeface="Roboto"/>
              </a:rPr>
              <a:t>NESM</a:t>
            </a:r>
            <a:r>
              <a:rPr sz="950" b="0" spc="30" dirty="0">
                <a:solidFill>
                  <a:srgbClr val="231F20"/>
                </a:solidFill>
                <a:latin typeface="Roboto"/>
                <a:cs typeface="Roboto"/>
              </a:rPr>
              <a:t>Y</a:t>
            </a:r>
            <a:endParaRPr sz="950">
              <a:latin typeface="Roboto"/>
              <a:cs typeface="Roboto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4645995" y="6888279"/>
            <a:ext cx="82550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0" spc="15" dirty="0">
                <a:solidFill>
                  <a:srgbClr val="231F20"/>
                </a:solidFill>
                <a:latin typeface="Roboto"/>
                <a:cs typeface="Roboto"/>
              </a:rPr>
              <a:t>LANDERONDE</a:t>
            </a:r>
            <a:endParaRPr sz="950">
              <a:latin typeface="Roboto"/>
              <a:cs typeface="Roboto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5287105" y="5997457"/>
            <a:ext cx="80645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0" spc="-5" dirty="0">
                <a:solidFill>
                  <a:srgbClr val="231F20"/>
                </a:solidFill>
                <a:latin typeface="Roboto"/>
                <a:cs typeface="Roboto"/>
              </a:rPr>
              <a:t>VENANSAULT</a:t>
            </a:r>
            <a:endParaRPr sz="950">
              <a:latin typeface="Roboto"/>
              <a:cs typeface="Roboto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6598843" y="5321051"/>
            <a:ext cx="143256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0" spc="20" dirty="0">
                <a:solidFill>
                  <a:srgbClr val="231F20"/>
                </a:solidFill>
                <a:latin typeface="Roboto"/>
                <a:cs typeface="Roboto"/>
              </a:rPr>
              <a:t>MOUILLERON </a:t>
            </a:r>
            <a:r>
              <a:rPr sz="950" b="0" spc="25" dirty="0">
                <a:solidFill>
                  <a:srgbClr val="231F20"/>
                </a:solidFill>
                <a:latin typeface="Roboto"/>
                <a:cs typeface="Roboto"/>
              </a:rPr>
              <a:t>LE</a:t>
            </a:r>
            <a:r>
              <a:rPr sz="950" b="0" spc="-4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50" b="0" spc="-5" dirty="0">
                <a:solidFill>
                  <a:srgbClr val="231F20"/>
                </a:solidFill>
                <a:latin typeface="Roboto"/>
                <a:cs typeface="Roboto"/>
              </a:rPr>
              <a:t>CAPTIF</a:t>
            </a:r>
            <a:endParaRPr sz="950">
              <a:latin typeface="Roboto"/>
              <a:cs typeface="Roboto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9186396" y="7262846"/>
            <a:ext cx="61468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0" spc="10" dirty="0">
                <a:solidFill>
                  <a:srgbClr val="231F20"/>
                </a:solidFill>
                <a:latin typeface="Roboto"/>
                <a:cs typeface="Roboto"/>
              </a:rPr>
              <a:t>LA</a:t>
            </a:r>
            <a:r>
              <a:rPr sz="950" b="0" spc="-4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50" b="0" spc="15" dirty="0">
                <a:solidFill>
                  <a:srgbClr val="231F20"/>
                </a:solidFill>
                <a:latin typeface="Roboto"/>
                <a:cs typeface="Roboto"/>
              </a:rPr>
              <a:t>ROCHE</a:t>
            </a:r>
            <a:endParaRPr sz="950">
              <a:latin typeface="Roboto"/>
              <a:cs typeface="Roboto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9215537" y="7413577"/>
            <a:ext cx="556260" cy="176530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40"/>
              </a:spcBef>
            </a:pPr>
            <a:r>
              <a:rPr sz="950" b="0" spc="25" dirty="0">
                <a:solidFill>
                  <a:srgbClr val="231F20"/>
                </a:solidFill>
                <a:latin typeface="Roboto"/>
                <a:cs typeface="Roboto"/>
              </a:rPr>
              <a:t>SUR</a:t>
            </a:r>
            <a:r>
              <a:rPr sz="950" b="0" spc="-50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50" b="0" spc="20" dirty="0">
                <a:solidFill>
                  <a:srgbClr val="231F20"/>
                </a:solidFill>
                <a:latin typeface="Roboto"/>
                <a:cs typeface="Roboto"/>
              </a:rPr>
              <a:t>YON</a:t>
            </a:r>
            <a:endParaRPr sz="950">
              <a:latin typeface="Roboto"/>
              <a:cs typeface="Roboto"/>
            </a:endParaRPr>
          </a:p>
        </p:txBody>
      </p:sp>
      <p:grpSp>
        <p:nvGrpSpPr>
          <p:cNvPr id="173" name="object 173"/>
          <p:cNvGrpSpPr/>
          <p:nvPr/>
        </p:nvGrpSpPr>
        <p:grpSpPr>
          <a:xfrm>
            <a:off x="4527943" y="4269625"/>
            <a:ext cx="8585200" cy="5361940"/>
            <a:chOff x="4527943" y="4269625"/>
            <a:chExt cx="8585200" cy="5361940"/>
          </a:xfrm>
        </p:grpSpPr>
        <p:sp>
          <p:nvSpPr>
            <p:cNvPr id="174" name="object 174"/>
            <p:cNvSpPr/>
            <p:nvPr/>
          </p:nvSpPr>
          <p:spPr>
            <a:xfrm>
              <a:off x="4543818" y="4682286"/>
              <a:ext cx="7088505" cy="2898140"/>
            </a:xfrm>
            <a:custGeom>
              <a:avLst/>
              <a:gdLst/>
              <a:ahLst/>
              <a:cxnLst/>
              <a:rect l="l" t="t" r="r" b="b"/>
              <a:pathLst>
                <a:path w="7088505" h="2898140">
                  <a:moveTo>
                    <a:pt x="7087997" y="0"/>
                  </a:moveTo>
                  <a:lnTo>
                    <a:pt x="7049625" y="33085"/>
                  </a:lnTo>
                  <a:lnTo>
                    <a:pt x="7011356" y="66307"/>
                  </a:lnTo>
                  <a:lnTo>
                    <a:pt x="6973180" y="99651"/>
                  </a:lnTo>
                  <a:lnTo>
                    <a:pt x="6935085" y="133104"/>
                  </a:lnTo>
                  <a:lnTo>
                    <a:pt x="6897062" y="166652"/>
                  </a:lnTo>
                  <a:lnTo>
                    <a:pt x="6859100" y="200281"/>
                  </a:lnTo>
                  <a:lnTo>
                    <a:pt x="6821189" y="233978"/>
                  </a:lnTo>
                  <a:lnTo>
                    <a:pt x="6783318" y="267728"/>
                  </a:lnTo>
                  <a:lnTo>
                    <a:pt x="6745478" y="301518"/>
                  </a:lnTo>
                  <a:lnTo>
                    <a:pt x="6707656" y="335334"/>
                  </a:lnTo>
                  <a:lnTo>
                    <a:pt x="6669845" y="369163"/>
                  </a:lnTo>
                  <a:lnTo>
                    <a:pt x="6632031" y="402991"/>
                  </a:lnTo>
                  <a:lnTo>
                    <a:pt x="6594207" y="436803"/>
                  </a:lnTo>
                  <a:lnTo>
                    <a:pt x="6556360" y="470587"/>
                  </a:lnTo>
                  <a:lnTo>
                    <a:pt x="6518482" y="504328"/>
                  </a:lnTo>
                  <a:lnTo>
                    <a:pt x="6480560" y="538012"/>
                  </a:lnTo>
                  <a:lnTo>
                    <a:pt x="6442586" y="571627"/>
                  </a:lnTo>
                  <a:lnTo>
                    <a:pt x="6404548" y="605158"/>
                  </a:lnTo>
                  <a:lnTo>
                    <a:pt x="6366436" y="638591"/>
                  </a:lnTo>
                  <a:lnTo>
                    <a:pt x="6328241" y="671913"/>
                  </a:lnTo>
                  <a:lnTo>
                    <a:pt x="6289950" y="705110"/>
                  </a:lnTo>
                  <a:lnTo>
                    <a:pt x="6251555" y="738168"/>
                  </a:lnTo>
                  <a:lnTo>
                    <a:pt x="6213045" y="771073"/>
                  </a:lnTo>
                  <a:lnTo>
                    <a:pt x="6174408" y="803812"/>
                  </a:lnTo>
                  <a:lnTo>
                    <a:pt x="6135636" y="836371"/>
                  </a:lnTo>
                  <a:lnTo>
                    <a:pt x="6091810" y="871669"/>
                  </a:lnTo>
                  <a:lnTo>
                    <a:pt x="6048881" y="903631"/>
                  </a:lnTo>
                  <a:lnTo>
                    <a:pt x="6006484" y="932666"/>
                  </a:lnTo>
                  <a:lnTo>
                    <a:pt x="5964254" y="959181"/>
                  </a:lnTo>
                  <a:lnTo>
                    <a:pt x="5921827" y="983586"/>
                  </a:lnTo>
                  <a:lnTo>
                    <a:pt x="5878835" y="1006288"/>
                  </a:lnTo>
                  <a:lnTo>
                    <a:pt x="5834916" y="1027696"/>
                  </a:lnTo>
                  <a:lnTo>
                    <a:pt x="5789702" y="1048218"/>
                  </a:lnTo>
                  <a:lnTo>
                    <a:pt x="5742830" y="1068264"/>
                  </a:lnTo>
                  <a:lnTo>
                    <a:pt x="5693933" y="1088241"/>
                  </a:lnTo>
                  <a:lnTo>
                    <a:pt x="5642648" y="1108557"/>
                  </a:lnTo>
                  <a:lnTo>
                    <a:pt x="5595978" y="1127050"/>
                  </a:lnTo>
                  <a:lnTo>
                    <a:pt x="5549535" y="1145847"/>
                  </a:lnTo>
                  <a:lnTo>
                    <a:pt x="5503310" y="1164947"/>
                  </a:lnTo>
                  <a:lnTo>
                    <a:pt x="5457296" y="1184348"/>
                  </a:lnTo>
                  <a:lnTo>
                    <a:pt x="5411485" y="1204050"/>
                  </a:lnTo>
                  <a:lnTo>
                    <a:pt x="5365869" y="1224050"/>
                  </a:lnTo>
                  <a:lnTo>
                    <a:pt x="5320441" y="1244346"/>
                  </a:lnTo>
                  <a:lnTo>
                    <a:pt x="5275193" y="1264938"/>
                  </a:lnTo>
                  <a:lnTo>
                    <a:pt x="5230117" y="1285824"/>
                  </a:lnTo>
                  <a:lnTo>
                    <a:pt x="5185206" y="1307003"/>
                  </a:lnTo>
                  <a:lnTo>
                    <a:pt x="5140451" y="1328472"/>
                  </a:lnTo>
                  <a:lnTo>
                    <a:pt x="5095845" y="1350230"/>
                  </a:lnTo>
                  <a:lnTo>
                    <a:pt x="5051380" y="1372276"/>
                  </a:lnTo>
                  <a:lnTo>
                    <a:pt x="5007049" y="1394609"/>
                  </a:lnTo>
                  <a:lnTo>
                    <a:pt x="4962844" y="1417226"/>
                  </a:lnTo>
                  <a:lnTo>
                    <a:pt x="4918757" y="1440126"/>
                  </a:lnTo>
                  <a:lnTo>
                    <a:pt x="4874780" y="1463308"/>
                  </a:lnTo>
                  <a:lnTo>
                    <a:pt x="4830906" y="1486770"/>
                  </a:lnTo>
                  <a:lnTo>
                    <a:pt x="4787127" y="1510511"/>
                  </a:lnTo>
                  <a:lnTo>
                    <a:pt x="4743435" y="1534529"/>
                  </a:lnTo>
                  <a:lnTo>
                    <a:pt x="4699823" y="1558822"/>
                  </a:lnTo>
                  <a:lnTo>
                    <a:pt x="4656282" y="1583389"/>
                  </a:lnTo>
                  <a:lnTo>
                    <a:pt x="4612805" y="1608229"/>
                  </a:lnTo>
                  <a:lnTo>
                    <a:pt x="4569385" y="1633341"/>
                  </a:lnTo>
                  <a:lnTo>
                    <a:pt x="4526013" y="1658721"/>
                  </a:lnTo>
                  <a:lnTo>
                    <a:pt x="4481283" y="1684759"/>
                  </a:lnTo>
                  <a:lnTo>
                    <a:pt x="4435900" y="1710998"/>
                  </a:lnTo>
                  <a:lnTo>
                    <a:pt x="4390375" y="1737726"/>
                  </a:lnTo>
                  <a:lnTo>
                    <a:pt x="4345217" y="1765233"/>
                  </a:lnTo>
                  <a:lnTo>
                    <a:pt x="4300934" y="1793806"/>
                  </a:lnTo>
                  <a:lnTo>
                    <a:pt x="4258037" y="1823734"/>
                  </a:lnTo>
                  <a:lnTo>
                    <a:pt x="4217035" y="1855304"/>
                  </a:lnTo>
                  <a:lnTo>
                    <a:pt x="4184313" y="1886193"/>
                  </a:lnTo>
                  <a:lnTo>
                    <a:pt x="4152140" y="1922194"/>
                  </a:lnTo>
                  <a:lnTo>
                    <a:pt x="4119546" y="1959670"/>
                  </a:lnTo>
                  <a:lnTo>
                    <a:pt x="4085561" y="1994985"/>
                  </a:lnTo>
                  <a:lnTo>
                    <a:pt x="4049216" y="2024502"/>
                  </a:lnTo>
                  <a:lnTo>
                    <a:pt x="4009542" y="2044585"/>
                  </a:lnTo>
                  <a:lnTo>
                    <a:pt x="3966574" y="2050657"/>
                  </a:lnTo>
                  <a:lnTo>
                    <a:pt x="3915251" y="2045892"/>
                  </a:lnTo>
                  <a:lnTo>
                    <a:pt x="3859583" y="2033993"/>
                  </a:lnTo>
                  <a:lnTo>
                    <a:pt x="3803584" y="2018666"/>
                  </a:lnTo>
                  <a:lnTo>
                    <a:pt x="3751263" y="2003614"/>
                  </a:lnTo>
                  <a:lnTo>
                    <a:pt x="3706634" y="1992541"/>
                  </a:lnTo>
                  <a:lnTo>
                    <a:pt x="3665355" y="1987364"/>
                  </a:lnTo>
                  <a:lnTo>
                    <a:pt x="3621802" y="1987323"/>
                  </a:lnTo>
                  <a:lnTo>
                    <a:pt x="3576380" y="1991799"/>
                  </a:lnTo>
                  <a:lnTo>
                    <a:pt x="3529496" y="2000171"/>
                  </a:lnTo>
                  <a:lnTo>
                    <a:pt x="3481554" y="2011818"/>
                  </a:lnTo>
                  <a:lnTo>
                    <a:pt x="3432959" y="2026121"/>
                  </a:lnTo>
                  <a:lnTo>
                    <a:pt x="3384116" y="2042458"/>
                  </a:lnTo>
                  <a:lnTo>
                    <a:pt x="3335431" y="2060209"/>
                  </a:lnTo>
                  <a:lnTo>
                    <a:pt x="3287309" y="2078755"/>
                  </a:lnTo>
                  <a:lnTo>
                    <a:pt x="3240155" y="2097474"/>
                  </a:lnTo>
                  <a:lnTo>
                    <a:pt x="3194374" y="2115746"/>
                  </a:lnTo>
                  <a:lnTo>
                    <a:pt x="3150372" y="2132952"/>
                  </a:lnTo>
                  <a:lnTo>
                    <a:pt x="3108553" y="2148469"/>
                  </a:lnTo>
                  <a:lnTo>
                    <a:pt x="3069323" y="2161679"/>
                  </a:lnTo>
                  <a:lnTo>
                    <a:pt x="3020457" y="2176913"/>
                  </a:lnTo>
                  <a:lnTo>
                    <a:pt x="2971545" y="2191997"/>
                  </a:lnTo>
                  <a:lnTo>
                    <a:pt x="2922593" y="2206946"/>
                  </a:lnTo>
                  <a:lnTo>
                    <a:pt x="2873605" y="2221773"/>
                  </a:lnTo>
                  <a:lnTo>
                    <a:pt x="2824584" y="2236495"/>
                  </a:lnTo>
                  <a:lnTo>
                    <a:pt x="2775537" y="2251126"/>
                  </a:lnTo>
                  <a:lnTo>
                    <a:pt x="2726466" y="2265680"/>
                  </a:lnTo>
                  <a:lnTo>
                    <a:pt x="2677377" y="2280172"/>
                  </a:lnTo>
                  <a:lnTo>
                    <a:pt x="2628274" y="2294618"/>
                  </a:lnTo>
                  <a:lnTo>
                    <a:pt x="2579161" y="2309032"/>
                  </a:lnTo>
                  <a:lnTo>
                    <a:pt x="2530043" y="2323429"/>
                  </a:lnTo>
                  <a:lnTo>
                    <a:pt x="2480925" y="2337823"/>
                  </a:lnTo>
                  <a:lnTo>
                    <a:pt x="2431810" y="2352230"/>
                  </a:lnTo>
                  <a:lnTo>
                    <a:pt x="2382703" y="2366664"/>
                  </a:lnTo>
                  <a:lnTo>
                    <a:pt x="2333609" y="2381140"/>
                  </a:lnTo>
                  <a:lnTo>
                    <a:pt x="2284532" y="2395672"/>
                  </a:lnTo>
                  <a:lnTo>
                    <a:pt x="2235476" y="2410277"/>
                  </a:lnTo>
                  <a:lnTo>
                    <a:pt x="2186447" y="2424967"/>
                  </a:lnTo>
                  <a:lnTo>
                    <a:pt x="2137448" y="2439758"/>
                  </a:lnTo>
                  <a:lnTo>
                    <a:pt x="2089191" y="2454070"/>
                  </a:lnTo>
                  <a:lnTo>
                    <a:pt x="2040899" y="2467786"/>
                  </a:lnTo>
                  <a:lnTo>
                    <a:pt x="1992571" y="2480947"/>
                  </a:lnTo>
                  <a:lnTo>
                    <a:pt x="1944208" y="2493591"/>
                  </a:lnTo>
                  <a:lnTo>
                    <a:pt x="1895808" y="2505757"/>
                  </a:lnTo>
                  <a:lnTo>
                    <a:pt x="1847370" y="2517485"/>
                  </a:lnTo>
                  <a:lnTo>
                    <a:pt x="1798895" y="2528813"/>
                  </a:lnTo>
                  <a:lnTo>
                    <a:pt x="1750381" y="2539781"/>
                  </a:lnTo>
                  <a:lnTo>
                    <a:pt x="1701828" y="2550428"/>
                  </a:lnTo>
                  <a:lnTo>
                    <a:pt x="1653236" y="2560794"/>
                  </a:lnTo>
                  <a:lnTo>
                    <a:pt x="1604603" y="2570917"/>
                  </a:lnTo>
                  <a:lnTo>
                    <a:pt x="1555930" y="2580836"/>
                  </a:lnTo>
                  <a:lnTo>
                    <a:pt x="1507215" y="2590591"/>
                  </a:lnTo>
                  <a:lnTo>
                    <a:pt x="1458459" y="2600220"/>
                  </a:lnTo>
                  <a:lnTo>
                    <a:pt x="1409660" y="2609764"/>
                  </a:lnTo>
                  <a:lnTo>
                    <a:pt x="1360819" y="2619261"/>
                  </a:lnTo>
                  <a:lnTo>
                    <a:pt x="1311934" y="2628750"/>
                  </a:lnTo>
                  <a:lnTo>
                    <a:pt x="1263004" y="2638270"/>
                  </a:lnTo>
                  <a:lnTo>
                    <a:pt x="1214030" y="2647861"/>
                  </a:lnTo>
                  <a:lnTo>
                    <a:pt x="1165011" y="2657561"/>
                  </a:lnTo>
                  <a:lnTo>
                    <a:pt x="1115946" y="2667411"/>
                  </a:lnTo>
                  <a:lnTo>
                    <a:pt x="1066834" y="2677448"/>
                  </a:lnTo>
                  <a:lnTo>
                    <a:pt x="1017676" y="2687713"/>
                  </a:lnTo>
                  <a:lnTo>
                    <a:pt x="966839" y="2698446"/>
                  </a:lnTo>
                  <a:lnTo>
                    <a:pt x="916000" y="2709162"/>
                  </a:lnTo>
                  <a:lnTo>
                    <a:pt x="865156" y="2719861"/>
                  </a:lnTo>
                  <a:lnTo>
                    <a:pt x="814309" y="2730541"/>
                  </a:lnTo>
                  <a:lnTo>
                    <a:pt x="763457" y="2741201"/>
                  </a:lnTo>
                  <a:lnTo>
                    <a:pt x="712602" y="2751839"/>
                  </a:lnTo>
                  <a:lnTo>
                    <a:pt x="661741" y="2762454"/>
                  </a:lnTo>
                  <a:lnTo>
                    <a:pt x="610875" y="2773045"/>
                  </a:lnTo>
                  <a:lnTo>
                    <a:pt x="560005" y="2783609"/>
                  </a:lnTo>
                  <a:lnTo>
                    <a:pt x="509128" y="2794147"/>
                  </a:lnTo>
                  <a:lnTo>
                    <a:pt x="458246" y="2804656"/>
                  </a:lnTo>
                  <a:lnTo>
                    <a:pt x="407358" y="2815136"/>
                  </a:lnTo>
                  <a:lnTo>
                    <a:pt x="356463" y="2825584"/>
                  </a:lnTo>
                  <a:lnTo>
                    <a:pt x="305562" y="2836000"/>
                  </a:lnTo>
                  <a:lnTo>
                    <a:pt x="254654" y="2846381"/>
                  </a:lnTo>
                  <a:lnTo>
                    <a:pt x="203738" y="2856728"/>
                  </a:lnTo>
                  <a:lnTo>
                    <a:pt x="152816" y="2867037"/>
                  </a:lnTo>
                  <a:lnTo>
                    <a:pt x="101885" y="2877309"/>
                  </a:lnTo>
                  <a:lnTo>
                    <a:pt x="50946" y="2887541"/>
                  </a:lnTo>
                  <a:lnTo>
                    <a:pt x="0" y="2897733"/>
                  </a:lnTo>
                </a:path>
              </a:pathLst>
            </a:custGeom>
            <a:ln w="31407">
              <a:solidFill>
                <a:srgbClr val="8D7C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5" name="object 175"/>
            <p:cNvSpPr/>
            <p:nvPr/>
          </p:nvSpPr>
          <p:spPr>
            <a:xfrm>
              <a:off x="7591285" y="6835749"/>
              <a:ext cx="527685" cy="2261870"/>
            </a:xfrm>
            <a:custGeom>
              <a:avLst/>
              <a:gdLst/>
              <a:ahLst/>
              <a:cxnLst/>
              <a:rect l="l" t="t" r="r" b="b"/>
              <a:pathLst>
                <a:path w="527684" h="2261870">
                  <a:moveTo>
                    <a:pt x="527329" y="0"/>
                  </a:moveTo>
                  <a:lnTo>
                    <a:pt x="517546" y="47921"/>
                  </a:lnTo>
                  <a:lnTo>
                    <a:pt x="508378" y="96450"/>
                  </a:lnTo>
                  <a:lnTo>
                    <a:pt x="499484" y="145385"/>
                  </a:lnTo>
                  <a:lnTo>
                    <a:pt x="490523" y="194529"/>
                  </a:lnTo>
                  <a:lnTo>
                    <a:pt x="481154" y="243682"/>
                  </a:lnTo>
                  <a:lnTo>
                    <a:pt x="471036" y="292644"/>
                  </a:lnTo>
                  <a:lnTo>
                    <a:pt x="459828" y="341216"/>
                  </a:lnTo>
                  <a:lnTo>
                    <a:pt x="447189" y="389200"/>
                  </a:lnTo>
                  <a:lnTo>
                    <a:pt x="432778" y="436395"/>
                  </a:lnTo>
                  <a:lnTo>
                    <a:pt x="416253" y="482603"/>
                  </a:lnTo>
                  <a:lnTo>
                    <a:pt x="397275" y="527624"/>
                  </a:lnTo>
                  <a:lnTo>
                    <a:pt x="375500" y="571258"/>
                  </a:lnTo>
                  <a:lnTo>
                    <a:pt x="352774" y="615388"/>
                  </a:lnTo>
                  <a:lnTo>
                    <a:pt x="331986" y="660288"/>
                  </a:lnTo>
                  <a:lnTo>
                    <a:pt x="313005" y="705890"/>
                  </a:lnTo>
                  <a:lnTo>
                    <a:pt x="295695" y="752124"/>
                  </a:lnTo>
                  <a:lnTo>
                    <a:pt x="279923" y="798922"/>
                  </a:lnTo>
                  <a:lnTo>
                    <a:pt x="265555" y="846214"/>
                  </a:lnTo>
                  <a:lnTo>
                    <a:pt x="252456" y="893931"/>
                  </a:lnTo>
                  <a:lnTo>
                    <a:pt x="240494" y="942004"/>
                  </a:lnTo>
                  <a:lnTo>
                    <a:pt x="229533" y="990363"/>
                  </a:lnTo>
                  <a:lnTo>
                    <a:pt x="219440" y="1038941"/>
                  </a:lnTo>
                  <a:lnTo>
                    <a:pt x="210081" y="1087667"/>
                  </a:lnTo>
                  <a:lnTo>
                    <a:pt x="201322" y="1136472"/>
                  </a:lnTo>
                  <a:lnTo>
                    <a:pt x="193029" y="1185288"/>
                  </a:lnTo>
                  <a:lnTo>
                    <a:pt x="185067" y="1234045"/>
                  </a:lnTo>
                  <a:lnTo>
                    <a:pt x="177304" y="1282674"/>
                  </a:lnTo>
                  <a:lnTo>
                    <a:pt x="169184" y="1330911"/>
                  </a:lnTo>
                  <a:lnTo>
                    <a:pt x="160382" y="1379260"/>
                  </a:lnTo>
                  <a:lnTo>
                    <a:pt x="151284" y="1427686"/>
                  </a:lnTo>
                  <a:lnTo>
                    <a:pt x="142272" y="1476152"/>
                  </a:lnTo>
                  <a:lnTo>
                    <a:pt x="133729" y="1524622"/>
                  </a:lnTo>
                  <a:lnTo>
                    <a:pt x="126038" y="1573061"/>
                  </a:lnTo>
                  <a:lnTo>
                    <a:pt x="119583" y="1621434"/>
                  </a:lnTo>
                  <a:lnTo>
                    <a:pt x="116292" y="1672433"/>
                  </a:lnTo>
                  <a:lnTo>
                    <a:pt x="116981" y="1723521"/>
                  </a:lnTo>
                  <a:lnTo>
                    <a:pt x="119475" y="1774634"/>
                  </a:lnTo>
                  <a:lnTo>
                    <a:pt x="121596" y="1825709"/>
                  </a:lnTo>
                  <a:lnTo>
                    <a:pt x="121168" y="1876683"/>
                  </a:lnTo>
                  <a:lnTo>
                    <a:pt x="116014" y="1927491"/>
                  </a:lnTo>
                  <a:lnTo>
                    <a:pt x="105849" y="1976313"/>
                  </a:lnTo>
                  <a:lnTo>
                    <a:pt x="91927" y="2024819"/>
                  </a:lnTo>
                  <a:lnTo>
                    <a:pt x="75220" y="2072979"/>
                  </a:lnTo>
                  <a:lnTo>
                    <a:pt x="56702" y="2120760"/>
                  </a:lnTo>
                  <a:lnTo>
                    <a:pt x="37344" y="2168133"/>
                  </a:lnTo>
                  <a:lnTo>
                    <a:pt x="18119" y="2215065"/>
                  </a:lnTo>
                  <a:lnTo>
                    <a:pt x="0" y="2261527"/>
                  </a:lnTo>
                </a:path>
              </a:pathLst>
            </a:custGeom>
            <a:ln w="31407">
              <a:solidFill>
                <a:srgbClr val="8D7C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6" name="object 176"/>
            <p:cNvSpPr/>
            <p:nvPr/>
          </p:nvSpPr>
          <p:spPr>
            <a:xfrm>
              <a:off x="8041970" y="6521398"/>
              <a:ext cx="358775" cy="366395"/>
            </a:xfrm>
            <a:custGeom>
              <a:avLst/>
              <a:gdLst/>
              <a:ahLst/>
              <a:cxnLst/>
              <a:rect l="l" t="t" r="r" b="b"/>
              <a:pathLst>
                <a:path w="358775" h="366395">
                  <a:moveTo>
                    <a:pt x="0" y="61480"/>
                  </a:moveTo>
                  <a:lnTo>
                    <a:pt x="236067" y="0"/>
                  </a:lnTo>
                  <a:lnTo>
                    <a:pt x="358711" y="101701"/>
                  </a:lnTo>
                  <a:lnTo>
                    <a:pt x="306578" y="311480"/>
                  </a:lnTo>
                  <a:lnTo>
                    <a:pt x="116497" y="366090"/>
                  </a:lnTo>
                  <a:lnTo>
                    <a:pt x="0" y="61480"/>
                  </a:lnTo>
                </a:path>
              </a:pathLst>
            </a:custGeom>
            <a:ln w="62801">
              <a:solidFill>
                <a:srgbClr val="CF28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7" name="object 177"/>
            <p:cNvSpPr/>
            <p:nvPr/>
          </p:nvSpPr>
          <p:spPr>
            <a:xfrm>
              <a:off x="5378132" y="4894490"/>
              <a:ext cx="2762250" cy="1648460"/>
            </a:xfrm>
            <a:custGeom>
              <a:avLst/>
              <a:gdLst/>
              <a:ahLst/>
              <a:cxnLst/>
              <a:rect l="l" t="t" r="r" b="b"/>
              <a:pathLst>
                <a:path w="2762250" h="1648459">
                  <a:moveTo>
                    <a:pt x="0" y="0"/>
                  </a:moveTo>
                  <a:lnTo>
                    <a:pt x="284721" y="217106"/>
                  </a:lnTo>
                  <a:lnTo>
                    <a:pt x="502450" y="349072"/>
                  </a:lnTo>
                  <a:lnTo>
                    <a:pt x="1366977" y="803300"/>
                  </a:lnTo>
                  <a:lnTo>
                    <a:pt x="2037588" y="1165898"/>
                  </a:lnTo>
                  <a:lnTo>
                    <a:pt x="2734348" y="1541830"/>
                  </a:lnTo>
                  <a:lnTo>
                    <a:pt x="2761932" y="1648155"/>
                  </a:lnTo>
                </a:path>
              </a:pathLst>
            </a:custGeom>
            <a:ln w="31407">
              <a:solidFill>
                <a:srgbClr val="8D7C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8" name="object 178"/>
            <p:cNvSpPr/>
            <p:nvPr/>
          </p:nvSpPr>
          <p:spPr>
            <a:xfrm>
              <a:off x="5468023" y="5002783"/>
              <a:ext cx="6051550" cy="2558415"/>
            </a:xfrm>
            <a:custGeom>
              <a:avLst/>
              <a:gdLst/>
              <a:ahLst/>
              <a:cxnLst/>
              <a:rect l="l" t="t" r="r" b="b"/>
              <a:pathLst>
                <a:path w="6051550" h="2558415">
                  <a:moveTo>
                    <a:pt x="0" y="2558122"/>
                  </a:moveTo>
                  <a:lnTo>
                    <a:pt x="49408" y="2543467"/>
                  </a:lnTo>
                  <a:lnTo>
                    <a:pt x="98851" y="2528800"/>
                  </a:lnTo>
                  <a:lnTo>
                    <a:pt x="148294" y="2514041"/>
                  </a:lnTo>
                  <a:lnTo>
                    <a:pt x="197698" y="2499111"/>
                  </a:lnTo>
                  <a:lnTo>
                    <a:pt x="247025" y="2483932"/>
                  </a:lnTo>
                  <a:lnTo>
                    <a:pt x="296239" y="2468423"/>
                  </a:lnTo>
                  <a:lnTo>
                    <a:pt x="345302" y="2452507"/>
                  </a:lnTo>
                  <a:lnTo>
                    <a:pt x="394176" y="2436103"/>
                  </a:lnTo>
                  <a:lnTo>
                    <a:pt x="442825" y="2419133"/>
                  </a:lnTo>
                  <a:lnTo>
                    <a:pt x="491211" y="2401517"/>
                  </a:lnTo>
                  <a:lnTo>
                    <a:pt x="539296" y="2383177"/>
                  </a:lnTo>
                  <a:lnTo>
                    <a:pt x="587043" y="2364033"/>
                  </a:lnTo>
                  <a:lnTo>
                    <a:pt x="634415" y="2344006"/>
                  </a:lnTo>
                  <a:lnTo>
                    <a:pt x="681375" y="2323017"/>
                  </a:lnTo>
                  <a:lnTo>
                    <a:pt x="727884" y="2300987"/>
                  </a:lnTo>
                  <a:lnTo>
                    <a:pt x="773906" y="2277837"/>
                  </a:lnTo>
                  <a:lnTo>
                    <a:pt x="819404" y="2253488"/>
                  </a:lnTo>
                  <a:lnTo>
                    <a:pt x="864987" y="2227857"/>
                  </a:lnTo>
                  <a:lnTo>
                    <a:pt x="908757" y="2202622"/>
                  </a:lnTo>
                  <a:lnTo>
                    <a:pt x="951278" y="2177911"/>
                  </a:lnTo>
                  <a:lnTo>
                    <a:pt x="993119" y="2153854"/>
                  </a:lnTo>
                  <a:lnTo>
                    <a:pt x="1034845" y="2130578"/>
                  </a:lnTo>
                  <a:lnTo>
                    <a:pt x="1077023" y="2108213"/>
                  </a:lnTo>
                  <a:lnTo>
                    <a:pt x="1120220" y="2086886"/>
                  </a:lnTo>
                  <a:lnTo>
                    <a:pt x="1165003" y="2066727"/>
                  </a:lnTo>
                  <a:lnTo>
                    <a:pt x="1211938" y="2047864"/>
                  </a:lnTo>
                  <a:lnTo>
                    <a:pt x="1261592" y="2030425"/>
                  </a:lnTo>
                  <a:lnTo>
                    <a:pt x="1309175" y="2014943"/>
                  </a:lnTo>
                  <a:lnTo>
                    <a:pt x="1356765" y="1999478"/>
                  </a:lnTo>
                  <a:lnTo>
                    <a:pt x="1404348" y="1983986"/>
                  </a:lnTo>
                  <a:lnTo>
                    <a:pt x="1451908" y="1968426"/>
                  </a:lnTo>
                  <a:lnTo>
                    <a:pt x="1499430" y="1952755"/>
                  </a:lnTo>
                  <a:lnTo>
                    <a:pt x="1546901" y="1936930"/>
                  </a:lnTo>
                  <a:lnTo>
                    <a:pt x="1594304" y="1920911"/>
                  </a:lnTo>
                  <a:lnTo>
                    <a:pt x="1641625" y="1904654"/>
                  </a:lnTo>
                  <a:lnTo>
                    <a:pt x="1688849" y="1888118"/>
                  </a:lnTo>
                  <a:lnTo>
                    <a:pt x="1735961" y="1871259"/>
                  </a:lnTo>
                  <a:lnTo>
                    <a:pt x="1782947" y="1854036"/>
                  </a:lnTo>
                  <a:lnTo>
                    <a:pt x="1829790" y="1836407"/>
                  </a:lnTo>
                  <a:lnTo>
                    <a:pt x="1881636" y="1814259"/>
                  </a:lnTo>
                  <a:lnTo>
                    <a:pt x="1927619" y="1789821"/>
                  </a:lnTo>
                  <a:lnTo>
                    <a:pt x="1968410" y="1763115"/>
                  </a:lnTo>
                  <a:lnTo>
                    <a:pt x="2004683" y="1734162"/>
                  </a:lnTo>
                  <a:lnTo>
                    <a:pt x="2037110" y="1702984"/>
                  </a:lnTo>
                  <a:lnTo>
                    <a:pt x="2066363" y="1669602"/>
                  </a:lnTo>
                  <a:lnTo>
                    <a:pt x="2093113" y="1634038"/>
                  </a:lnTo>
                  <a:lnTo>
                    <a:pt x="2118035" y="1596314"/>
                  </a:lnTo>
                  <a:lnTo>
                    <a:pt x="2141799" y="1556450"/>
                  </a:lnTo>
                  <a:lnTo>
                    <a:pt x="2165078" y="1514468"/>
                  </a:lnTo>
                  <a:lnTo>
                    <a:pt x="2188545" y="1470390"/>
                  </a:lnTo>
                  <a:lnTo>
                    <a:pt x="2212871" y="1424238"/>
                  </a:lnTo>
                  <a:lnTo>
                    <a:pt x="2238730" y="1376032"/>
                  </a:lnTo>
                  <a:lnTo>
                    <a:pt x="2260323" y="1341420"/>
                  </a:lnTo>
                  <a:lnTo>
                    <a:pt x="2286597" y="1307785"/>
                  </a:lnTo>
                  <a:lnTo>
                    <a:pt x="2317102" y="1275355"/>
                  </a:lnTo>
                  <a:lnTo>
                    <a:pt x="2351390" y="1244362"/>
                  </a:lnTo>
                  <a:lnTo>
                    <a:pt x="2389012" y="1215037"/>
                  </a:lnTo>
                  <a:lnTo>
                    <a:pt x="2429518" y="1187609"/>
                  </a:lnTo>
                  <a:lnTo>
                    <a:pt x="2472461" y="1162310"/>
                  </a:lnTo>
                  <a:lnTo>
                    <a:pt x="2517391" y="1139371"/>
                  </a:lnTo>
                  <a:lnTo>
                    <a:pt x="2563858" y="1119020"/>
                  </a:lnTo>
                  <a:lnTo>
                    <a:pt x="2611415" y="1101490"/>
                  </a:lnTo>
                  <a:lnTo>
                    <a:pt x="2659611" y="1087011"/>
                  </a:lnTo>
                  <a:lnTo>
                    <a:pt x="2707999" y="1075813"/>
                  </a:lnTo>
                  <a:lnTo>
                    <a:pt x="2756129" y="1068127"/>
                  </a:lnTo>
                  <a:lnTo>
                    <a:pt x="2803552" y="1064184"/>
                  </a:lnTo>
                  <a:lnTo>
                    <a:pt x="2849819" y="1064214"/>
                  </a:lnTo>
                  <a:lnTo>
                    <a:pt x="2894482" y="1068447"/>
                  </a:lnTo>
                  <a:lnTo>
                    <a:pt x="2937091" y="1077115"/>
                  </a:lnTo>
                  <a:lnTo>
                    <a:pt x="2977197" y="1090447"/>
                  </a:lnTo>
                  <a:lnTo>
                    <a:pt x="3015083" y="1114627"/>
                  </a:lnTo>
                  <a:lnTo>
                    <a:pt x="3041389" y="1148143"/>
                  </a:lnTo>
                  <a:lnTo>
                    <a:pt x="3060444" y="1187531"/>
                  </a:lnTo>
                  <a:lnTo>
                    <a:pt x="3076576" y="1229326"/>
                  </a:lnTo>
                  <a:lnTo>
                    <a:pt x="3094113" y="1270063"/>
                  </a:lnTo>
                  <a:lnTo>
                    <a:pt x="3121659" y="1319077"/>
                  </a:lnTo>
                  <a:lnTo>
                    <a:pt x="3150852" y="1360555"/>
                  </a:lnTo>
                  <a:lnTo>
                    <a:pt x="3182094" y="1395969"/>
                  </a:lnTo>
                  <a:lnTo>
                    <a:pt x="3215789" y="1426794"/>
                  </a:lnTo>
                  <a:lnTo>
                    <a:pt x="3252337" y="1454501"/>
                  </a:lnTo>
                  <a:lnTo>
                    <a:pt x="3292142" y="1480564"/>
                  </a:lnTo>
                  <a:lnTo>
                    <a:pt x="3335604" y="1506457"/>
                  </a:lnTo>
                  <a:lnTo>
                    <a:pt x="3383127" y="1533652"/>
                  </a:lnTo>
                  <a:lnTo>
                    <a:pt x="3418182" y="1544098"/>
                  </a:lnTo>
                  <a:lnTo>
                    <a:pt x="3458825" y="1541821"/>
                  </a:lnTo>
                  <a:lnTo>
                    <a:pt x="3503226" y="1530218"/>
                  </a:lnTo>
                  <a:lnTo>
                    <a:pt x="3549554" y="1512689"/>
                  </a:lnTo>
                  <a:lnTo>
                    <a:pt x="3595980" y="1492629"/>
                  </a:lnTo>
                  <a:lnTo>
                    <a:pt x="3640674" y="1473439"/>
                  </a:lnTo>
                  <a:lnTo>
                    <a:pt x="3681805" y="1458514"/>
                  </a:lnTo>
                  <a:lnTo>
                    <a:pt x="3717544" y="1451254"/>
                  </a:lnTo>
                  <a:lnTo>
                    <a:pt x="3765289" y="1452549"/>
                  </a:lnTo>
                  <a:lnTo>
                    <a:pt x="3810057" y="1462490"/>
                  </a:lnTo>
                  <a:lnTo>
                    <a:pt x="3852316" y="1479644"/>
                  </a:lnTo>
                  <a:lnTo>
                    <a:pt x="3892537" y="1502581"/>
                  </a:lnTo>
                  <a:lnTo>
                    <a:pt x="3931188" y="1529866"/>
                  </a:lnTo>
                  <a:lnTo>
                    <a:pt x="3968741" y="1560069"/>
                  </a:lnTo>
                  <a:lnTo>
                    <a:pt x="4005664" y="1591757"/>
                  </a:lnTo>
                  <a:lnTo>
                    <a:pt x="4042427" y="1623499"/>
                  </a:lnTo>
                  <a:lnTo>
                    <a:pt x="4079500" y="1653861"/>
                  </a:lnTo>
                  <a:lnTo>
                    <a:pt x="4117353" y="1681412"/>
                  </a:lnTo>
                  <a:lnTo>
                    <a:pt x="4156455" y="1704720"/>
                  </a:lnTo>
                  <a:lnTo>
                    <a:pt x="4201584" y="1723819"/>
                  </a:lnTo>
                  <a:lnTo>
                    <a:pt x="4246868" y="1734861"/>
                  </a:lnTo>
                  <a:lnTo>
                    <a:pt x="4292117" y="1738560"/>
                  </a:lnTo>
                  <a:lnTo>
                    <a:pt x="4337143" y="1735631"/>
                  </a:lnTo>
                  <a:lnTo>
                    <a:pt x="4381756" y="1726789"/>
                  </a:lnTo>
                  <a:lnTo>
                    <a:pt x="4425766" y="1712750"/>
                  </a:lnTo>
                  <a:lnTo>
                    <a:pt x="4468985" y="1694229"/>
                  </a:lnTo>
                  <a:lnTo>
                    <a:pt x="4511223" y="1671940"/>
                  </a:lnTo>
                  <a:lnTo>
                    <a:pt x="4552290" y="1646599"/>
                  </a:lnTo>
                  <a:lnTo>
                    <a:pt x="4591997" y="1618920"/>
                  </a:lnTo>
                  <a:lnTo>
                    <a:pt x="4630156" y="1589619"/>
                  </a:lnTo>
                  <a:lnTo>
                    <a:pt x="4666575" y="1559411"/>
                  </a:lnTo>
                  <a:lnTo>
                    <a:pt x="4701067" y="1529010"/>
                  </a:lnTo>
                  <a:lnTo>
                    <a:pt x="4733442" y="1499133"/>
                  </a:lnTo>
                  <a:lnTo>
                    <a:pt x="4769680" y="1463957"/>
                  </a:lnTo>
                  <a:lnTo>
                    <a:pt x="4804895" y="1427867"/>
                  </a:lnTo>
                  <a:lnTo>
                    <a:pt x="4839384" y="1391122"/>
                  </a:lnTo>
                  <a:lnTo>
                    <a:pt x="4873441" y="1353982"/>
                  </a:lnTo>
                  <a:lnTo>
                    <a:pt x="4907363" y="1316704"/>
                  </a:lnTo>
                  <a:lnTo>
                    <a:pt x="4941447" y="1279547"/>
                  </a:lnTo>
                  <a:lnTo>
                    <a:pt x="4975987" y="1242771"/>
                  </a:lnTo>
                  <a:lnTo>
                    <a:pt x="5012547" y="1209116"/>
                  </a:lnTo>
                  <a:lnTo>
                    <a:pt x="5052343" y="1180410"/>
                  </a:lnTo>
                  <a:lnTo>
                    <a:pt x="5094797" y="1155869"/>
                  </a:lnTo>
                  <a:lnTo>
                    <a:pt x="5139333" y="1134711"/>
                  </a:lnTo>
                  <a:lnTo>
                    <a:pt x="5185375" y="1116153"/>
                  </a:lnTo>
                  <a:lnTo>
                    <a:pt x="5232347" y="1099413"/>
                  </a:lnTo>
                  <a:lnTo>
                    <a:pt x="5279672" y="1083708"/>
                  </a:lnTo>
                  <a:lnTo>
                    <a:pt x="5326774" y="1068255"/>
                  </a:lnTo>
                  <a:lnTo>
                    <a:pt x="5373077" y="1052271"/>
                  </a:lnTo>
                  <a:lnTo>
                    <a:pt x="5414796" y="1035271"/>
                  </a:lnTo>
                  <a:lnTo>
                    <a:pt x="5454675" y="1015208"/>
                  </a:lnTo>
                  <a:lnTo>
                    <a:pt x="5492783" y="992244"/>
                  </a:lnTo>
                  <a:lnTo>
                    <a:pt x="5529186" y="966546"/>
                  </a:lnTo>
                  <a:lnTo>
                    <a:pt x="5563952" y="938278"/>
                  </a:lnTo>
                  <a:lnTo>
                    <a:pt x="5597149" y="907606"/>
                  </a:lnTo>
                  <a:lnTo>
                    <a:pt x="5628844" y="874693"/>
                  </a:lnTo>
                  <a:lnTo>
                    <a:pt x="5659105" y="839706"/>
                  </a:lnTo>
                  <a:lnTo>
                    <a:pt x="5687999" y="802808"/>
                  </a:lnTo>
                  <a:lnTo>
                    <a:pt x="5715594" y="764165"/>
                  </a:lnTo>
                  <a:lnTo>
                    <a:pt x="5741957" y="723942"/>
                  </a:lnTo>
                  <a:lnTo>
                    <a:pt x="5767155" y="682303"/>
                  </a:lnTo>
                  <a:lnTo>
                    <a:pt x="5791256" y="639413"/>
                  </a:lnTo>
                  <a:lnTo>
                    <a:pt x="5814328" y="595438"/>
                  </a:lnTo>
                  <a:lnTo>
                    <a:pt x="5836438" y="550543"/>
                  </a:lnTo>
                  <a:lnTo>
                    <a:pt x="5857654" y="504891"/>
                  </a:lnTo>
                  <a:lnTo>
                    <a:pt x="5878043" y="458649"/>
                  </a:lnTo>
                  <a:lnTo>
                    <a:pt x="5897672" y="411980"/>
                  </a:lnTo>
                  <a:lnTo>
                    <a:pt x="5916609" y="365050"/>
                  </a:lnTo>
                  <a:lnTo>
                    <a:pt x="5934922" y="318024"/>
                  </a:lnTo>
                  <a:lnTo>
                    <a:pt x="5952678" y="271067"/>
                  </a:lnTo>
                  <a:lnTo>
                    <a:pt x="5969944" y="224343"/>
                  </a:lnTo>
                  <a:lnTo>
                    <a:pt x="5986789" y="178018"/>
                  </a:lnTo>
                  <a:lnTo>
                    <a:pt x="6003278" y="132256"/>
                  </a:lnTo>
                  <a:lnTo>
                    <a:pt x="6019481" y="87222"/>
                  </a:lnTo>
                  <a:lnTo>
                    <a:pt x="6035464" y="43082"/>
                  </a:lnTo>
                  <a:lnTo>
                    <a:pt x="6051296" y="0"/>
                  </a:lnTo>
                </a:path>
              </a:pathLst>
            </a:custGeom>
            <a:ln w="62801">
              <a:solidFill>
                <a:srgbClr val="CF28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9" name="object 179"/>
            <p:cNvSpPr/>
            <p:nvPr/>
          </p:nvSpPr>
          <p:spPr>
            <a:xfrm>
              <a:off x="5319471" y="4858473"/>
              <a:ext cx="6260465" cy="2770505"/>
            </a:xfrm>
            <a:custGeom>
              <a:avLst/>
              <a:gdLst/>
              <a:ahLst/>
              <a:cxnLst/>
              <a:rect l="l" t="t" r="r" b="b"/>
              <a:pathLst>
                <a:path w="6260465" h="2770504">
                  <a:moveTo>
                    <a:pt x="235153" y="2770111"/>
                  </a:moveTo>
                  <a:lnTo>
                    <a:pt x="159766" y="2699435"/>
                  </a:lnTo>
                  <a:lnTo>
                    <a:pt x="183769" y="2598953"/>
                  </a:lnTo>
                  <a:lnTo>
                    <a:pt x="0" y="2747403"/>
                  </a:lnTo>
                  <a:lnTo>
                    <a:pt x="235153" y="2770111"/>
                  </a:lnTo>
                  <a:close/>
                </a:path>
                <a:path w="6260465" h="2770504">
                  <a:moveTo>
                    <a:pt x="6260249" y="236220"/>
                  </a:moveTo>
                  <a:lnTo>
                    <a:pt x="6256858" y="0"/>
                  </a:lnTo>
                  <a:lnTo>
                    <a:pt x="6093866" y="171018"/>
                  </a:lnTo>
                  <a:lnTo>
                    <a:pt x="6195987" y="155295"/>
                  </a:lnTo>
                  <a:lnTo>
                    <a:pt x="6260249" y="236220"/>
                  </a:lnTo>
                  <a:close/>
                </a:path>
              </a:pathLst>
            </a:custGeom>
            <a:solidFill>
              <a:srgbClr val="CF28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180"/>
            <p:cNvSpPr/>
            <p:nvPr/>
          </p:nvSpPr>
          <p:spPr>
            <a:xfrm>
              <a:off x="9211526" y="7966692"/>
              <a:ext cx="1775460" cy="1649095"/>
            </a:xfrm>
            <a:custGeom>
              <a:avLst/>
              <a:gdLst/>
              <a:ahLst/>
              <a:cxnLst/>
              <a:rect l="l" t="t" r="r" b="b"/>
              <a:pathLst>
                <a:path w="1775459" h="1649095">
                  <a:moveTo>
                    <a:pt x="1775307" y="1648485"/>
                  </a:moveTo>
                  <a:lnTo>
                    <a:pt x="1747194" y="1603904"/>
                  </a:lnTo>
                  <a:lnTo>
                    <a:pt x="1718957" y="1561011"/>
                  </a:lnTo>
                  <a:lnTo>
                    <a:pt x="1690514" y="1519657"/>
                  </a:lnTo>
                  <a:lnTo>
                    <a:pt x="1661784" y="1479694"/>
                  </a:lnTo>
                  <a:lnTo>
                    <a:pt x="1632686" y="1440972"/>
                  </a:lnTo>
                  <a:lnTo>
                    <a:pt x="1603140" y="1403342"/>
                  </a:lnTo>
                  <a:lnTo>
                    <a:pt x="1573063" y="1366655"/>
                  </a:lnTo>
                  <a:lnTo>
                    <a:pt x="1542376" y="1330763"/>
                  </a:lnTo>
                  <a:lnTo>
                    <a:pt x="1510998" y="1295516"/>
                  </a:lnTo>
                  <a:lnTo>
                    <a:pt x="1478846" y="1260765"/>
                  </a:lnTo>
                  <a:lnTo>
                    <a:pt x="1445841" y="1226361"/>
                  </a:lnTo>
                  <a:lnTo>
                    <a:pt x="1411901" y="1192156"/>
                  </a:lnTo>
                  <a:lnTo>
                    <a:pt x="1376945" y="1158001"/>
                  </a:lnTo>
                  <a:lnTo>
                    <a:pt x="1340893" y="1123746"/>
                  </a:lnTo>
                  <a:lnTo>
                    <a:pt x="1303662" y="1089242"/>
                  </a:lnTo>
                  <a:lnTo>
                    <a:pt x="1265174" y="1054341"/>
                  </a:lnTo>
                  <a:lnTo>
                    <a:pt x="1226765" y="1019978"/>
                  </a:lnTo>
                  <a:lnTo>
                    <a:pt x="1188247" y="985762"/>
                  </a:lnTo>
                  <a:lnTo>
                    <a:pt x="1149623" y="951686"/>
                  </a:lnTo>
                  <a:lnTo>
                    <a:pt x="1110897" y="917746"/>
                  </a:lnTo>
                  <a:lnTo>
                    <a:pt x="1072072" y="883935"/>
                  </a:lnTo>
                  <a:lnTo>
                    <a:pt x="1033152" y="850249"/>
                  </a:lnTo>
                  <a:lnTo>
                    <a:pt x="994141" y="816682"/>
                  </a:lnTo>
                  <a:lnTo>
                    <a:pt x="955042" y="783228"/>
                  </a:lnTo>
                  <a:lnTo>
                    <a:pt x="915860" y="749881"/>
                  </a:lnTo>
                  <a:lnTo>
                    <a:pt x="876597" y="716637"/>
                  </a:lnTo>
                  <a:lnTo>
                    <a:pt x="837258" y="683490"/>
                  </a:lnTo>
                  <a:lnTo>
                    <a:pt x="797846" y="650434"/>
                  </a:lnTo>
                  <a:lnTo>
                    <a:pt x="758365" y="617464"/>
                  </a:lnTo>
                  <a:lnTo>
                    <a:pt x="718819" y="584573"/>
                  </a:lnTo>
                  <a:lnTo>
                    <a:pt x="679211" y="551758"/>
                  </a:lnTo>
                  <a:lnTo>
                    <a:pt x="639545" y="519012"/>
                  </a:lnTo>
                  <a:lnTo>
                    <a:pt x="599824" y="486330"/>
                  </a:lnTo>
                  <a:lnTo>
                    <a:pt x="560053" y="453705"/>
                  </a:lnTo>
                  <a:lnTo>
                    <a:pt x="520235" y="421134"/>
                  </a:lnTo>
                  <a:lnTo>
                    <a:pt x="480373" y="388610"/>
                  </a:lnTo>
                  <a:lnTo>
                    <a:pt x="440472" y="356127"/>
                  </a:lnTo>
                  <a:lnTo>
                    <a:pt x="400535" y="323681"/>
                  </a:lnTo>
                  <a:lnTo>
                    <a:pt x="360566" y="291266"/>
                  </a:lnTo>
                  <a:lnTo>
                    <a:pt x="320568" y="258875"/>
                  </a:lnTo>
                  <a:lnTo>
                    <a:pt x="280545" y="226505"/>
                  </a:lnTo>
                  <a:lnTo>
                    <a:pt x="240501" y="194148"/>
                  </a:lnTo>
                  <a:lnTo>
                    <a:pt x="200440" y="161800"/>
                  </a:lnTo>
                  <a:lnTo>
                    <a:pt x="160365" y="129456"/>
                  </a:lnTo>
                  <a:lnTo>
                    <a:pt x="120279" y="97109"/>
                  </a:lnTo>
                  <a:lnTo>
                    <a:pt x="80188" y="64754"/>
                  </a:lnTo>
                  <a:lnTo>
                    <a:pt x="40093" y="32386"/>
                  </a:lnTo>
                  <a:lnTo>
                    <a:pt x="0" y="0"/>
                  </a:lnTo>
                </a:path>
              </a:pathLst>
            </a:custGeom>
            <a:ln w="31407">
              <a:solidFill>
                <a:srgbClr val="8D7C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181"/>
            <p:cNvSpPr/>
            <p:nvPr/>
          </p:nvSpPr>
          <p:spPr>
            <a:xfrm>
              <a:off x="8320951" y="6996658"/>
              <a:ext cx="891540" cy="969644"/>
            </a:xfrm>
            <a:custGeom>
              <a:avLst/>
              <a:gdLst/>
              <a:ahLst/>
              <a:cxnLst/>
              <a:rect l="l" t="t" r="r" b="b"/>
              <a:pathLst>
                <a:path w="891540" h="969645">
                  <a:moveTo>
                    <a:pt x="891108" y="969289"/>
                  </a:moveTo>
                  <a:lnTo>
                    <a:pt x="848802" y="939190"/>
                  </a:lnTo>
                  <a:lnTo>
                    <a:pt x="806575" y="908916"/>
                  </a:lnTo>
                  <a:lnTo>
                    <a:pt x="764381" y="878549"/>
                  </a:lnTo>
                  <a:lnTo>
                    <a:pt x="722175" y="848171"/>
                  </a:lnTo>
                  <a:lnTo>
                    <a:pt x="679911" y="817862"/>
                  </a:lnTo>
                  <a:lnTo>
                    <a:pt x="637545" y="787705"/>
                  </a:lnTo>
                  <a:lnTo>
                    <a:pt x="595032" y="757780"/>
                  </a:lnTo>
                  <a:lnTo>
                    <a:pt x="552325" y="728169"/>
                  </a:lnTo>
                  <a:lnTo>
                    <a:pt x="509381" y="698954"/>
                  </a:lnTo>
                  <a:lnTo>
                    <a:pt x="466153" y="670217"/>
                  </a:lnTo>
                  <a:lnTo>
                    <a:pt x="426736" y="645066"/>
                  </a:lnTo>
                  <a:lnTo>
                    <a:pt x="386246" y="620125"/>
                  </a:lnTo>
                  <a:lnTo>
                    <a:pt x="345265" y="594978"/>
                  </a:lnTo>
                  <a:lnTo>
                    <a:pt x="304374" y="569206"/>
                  </a:lnTo>
                  <a:lnTo>
                    <a:pt x="264155" y="542396"/>
                  </a:lnTo>
                  <a:lnTo>
                    <a:pt x="225188" y="514129"/>
                  </a:lnTo>
                  <a:lnTo>
                    <a:pt x="188057" y="483991"/>
                  </a:lnTo>
                  <a:lnTo>
                    <a:pt x="153341" y="451564"/>
                  </a:lnTo>
                  <a:lnTo>
                    <a:pt x="121623" y="416433"/>
                  </a:lnTo>
                  <a:lnTo>
                    <a:pt x="93484" y="378180"/>
                  </a:lnTo>
                  <a:lnTo>
                    <a:pt x="72132" y="338565"/>
                  </a:lnTo>
                  <a:lnTo>
                    <a:pt x="55367" y="293881"/>
                  </a:lnTo>
                  <a:lnTo>
                    <a:pt x="42277" y="245568"/>
                  </a:lnTo>
                  <a:lnTo>
                    <a:pt x="31950" y="195067"/>
                  </a:lnTo>
                  <a:lnTo>
                    <a:pt x="23471" y="143819"/>
                  </a:lnTo>
                  <a:lnTo>
                    <a:pt x="15928" y="93264"/>
                  </a:lnTo>
                  <a:lnTo>
                    <a:pt x="8409" y="44844"/>
                  </a:lnTo>
                  <a:lnTo>
                    <a:pt x="0" y="0"/>
                  </a:lnTo>
                </a:path>
              </a:pathLst>
            </a:custGeom>
            <a:ln w="31407">
              <a:solidFill>
                <a:srgbClr val="8D7C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2" name="object 182"/>
            <p:cNvSpPr/>
            <p:nvPr/>
          </p:nvSpPr>
          <p:spPr>
            <a:xfrm>
              <a:off x="6214897" y="6783916"/>
              <a:ext cx="3693795" cy="1106170"/>
            </a:xfrm>
            <a:custGeom>
              <a:avLst/>
              <a:gdLst/>
              <a:ahLst/>
              <a:cxnLst/>
              <a:rect l="l" t="t" r="r" b="b"/>
              <a:pathLst>
                <a:path w="3693795" h="1106170">
                  <a:moveTo>
                    <a:pt x="0" y="537480"/>
                  </a:moveTo>
                  <a:lnTo>
                    <a:pt x="48022" y="553441"/>
                  </a:lnTo>
                  <a:lnTo>
                    <a:pt x="95555" y="570587"/>
                  </a:lnTo>
                  <a:lnTo>
                    <a:pt x="142648" y="588798"/>
                  </a:lnTo>
                  <a:lnTo>
                    <a:pt x="189351" y="607954"/>
                  </a:lnTo>
                  <a:lnTo>
                    <a:pt x="235712" y="627937"/>
                  </a:lnTo>
                  <a:lnTo>
                    <a:pt x="281782" y="648626"/>
                  </a:lnTo>
                  <a:lnTo>
                    <a:pt x="327609" y="669901"/>
                  </a:lnTo>
                  <a:lnTo>
                    <a:pt x="373244" y="691644"/>
                  </a:lnTo>
                  <a:lnTo>
                    <a:pt x="418734" y="713734"/>
                  </a:lnTo>
                  <a:lnTo>
                    <a:pt x="464131" y="736052"/>
                  </a:lnTo>
                  <a:lnTo>
                    <a:pt x="509482" y="758478"/>
                  </a:lnTo>
                  <a:lnTo>
                    <a:pt x="554838" y="780893"/>
                  </a:lnTo>
                  <a:lnTo>
                    <a:pt x="600248" y="803177"/>
                  </a:lnTo>
                  <a:lnTo>
                    <a:pt x="645760" y="825210"/>
                  </a:lnTo>
                  <a:lnTo>
                    <a:pt x="691426" y="846874"/>
                  </a:lnTo>
                  <a:lnTo>
                    <a:pt x="737293" y="868047"/>
                  </a:lnTo>
                  <a:lnTo>
                    <a:pt x="783411" y="888612"/>
                  </a:lnTo>
                  <a:lnTo>
                    <a:pt x="829830" y="908447"/>
                  </a:lnTo>
                  <a:lnTo>
                    <a:pt x="875762" y="927048"/>
                  </a:lnTo>
                  <a:lnTo>
                    <a:pt x="922052" y="944680"/>
                  </a:lnTo>
                  <a:lnTo>
                    <a:pt x="968683" y="961342"/>
                  </a:lnTo>
                  <a:lnTo>
                    <a:pt x="1015635" y="977035"/>
                  </a:lnTo>
                  <a:lnTo>
                    <a:pt x="1062891" y="991759"/>
                  </a:lnTo>
                  <a:lnTo>
                    <a:pt x="1110431" y="1005515"/>
                  </a:lnTo>
                  <a:lnTo>
                    <a:pt x="1158238" y="1018301"/>
                  </a:lnTo>
                  <a:lnTo>
                    <a:pt x="1206293" y="1030119"/>
                  </a:lnTo>
                  <a:lnTo>
                    <a:pt x="1254577" y="1040969"/>
                  </a:lnTo>
                  <a:lnTo>
                    <a:pt x="1303073" y="1050849"/>
                  </a:lnTo>
                  <a:lnTo>
                    <a:pt x="1351761" y="1059762"/>
                  </a:lnTo>
                  <a:lnTo>
                    <a:pt x="1400623" y="1067706"/>
                  </a:lnTo>
                  <a:lnTo>
                    <a:pt x="1449641" y="1074682"/>
                  </a:lnTo>
                  <a:lnTo>
                    <a:pt x="1498796" y="1080690"/>
                  </a:lnTo>
                  <a:lnTo>
                    <a:pt x="1548070" y="1085730"/>
                  </a:lnTo>
                  <a:lnTo>
                    <a:pt x="1597444" y="1089803"/>
                  </a:lnTo>
                  <a:lnTo>
                    <a:pt x="1640794" y="1093030"/>
                  </a:lnTo>
                  <a:lnTo>
                    <a:pt x="1687482" y="1096467"/>
                  </a:lnTo>
                  <a:lnTo>
                    <a:pt x="1736936" y="1099798"/>
                  </a:lnTo>
                  <a:lnTo>
                    <a:pt x="1788584" y="1102703"/>
                  </a:lnTo>
                  <a:lnTo>
                    <a:pt x="1841856" y="1104863"/>
                  </a:lnTo>
                  <a:lnTo>
                    <a:pt x="1896179" y="1105960"/>
                  </a:lnTo>
                  <a:lnTo>
                    <a:pt x="1950982" y="1105676"/>
                  </a:lnTo>
                  <a:lnTo>
                    <a:pt x="2005693" y="1103691"/>
                  </a:lnTo>
                  <a:lnTo>
                    <a:pt x="2059741" y="1099688"/>
                  </a:lnTo>
                  <a:lnTo>
                    <a:pt x="2112555" y="1093349"/>
                  </a:lnTo>
                  <a:lnTo>
                    <a:pt x="2163562" y="1084353"/>
                  </a:lnTo>
                  <a:lnTo>
                    <a:pt x="2212191" y="1072383"/>
                  </a:lnTo>
                  <a:lnTo>
                    <a:pt x="2257870" y="1057121"/>
                  </a:lnTo>
                  <a:lnTo>
                    <a:pt x="2300029" y="1038248"/>
                  </a:lnTo>
                  <a:lnTo>
                    <a:pt x="2338095" y="1015444"/>
                  </a:lnTo>
                  <a:lnTo>
                    <a:pt x="2377608" y="986797"/>
                  </a:lnTo>
                  <a:lnTo>
                    <a:pt x="2415913" y="956625"/>
                  </a:lnTo>
                  <a:lnTo>
                    <a:pt x="2453016" y="925016"/>
                  </a:lnTo>
                  <a:lnTo>
                    <a:pt x="2488923" y="892052"/>
                  </a:lnTo>
                  <a:lnTo>
                    <a:pt x="2523640" y="857818"/>
                  </a:lnTo>
                  <a:lnTo>
                    <a:pt x="2557172" y="822399"/>
                  </a:lnTo>
                  <a:lnTo>
                    <a:pt x="2589527" y="785879"/>
                  </a:lnTo>
                  <a:lnTo>
                    <a:pt x="2620709" y="748343"/>
                  </a:lnTo>
                  <a:lnTo>
                    <a:pt x="2650725" y="709875"/>
                  </a:lnTo>
                  <a:lnTo>
                    <a:pt x="2679582" y="670560"/>
                  </a:lnTo>
                  <a:lnTo>
                    <a:pt x="2707284" y="630482"/>
                  </a:lnTo>
                  <a:lnTo>
                    <a:pt x="2736802" y="588432"/>
                  </a:lnTo>
                  <a:lnTo>
                    <a:pt x="2767898" y="547767"/>
                  </a:lnTo>
                  <a:lnTo>
                    <a:pt x="2800465" y="508416"/>
                  </a:lnTo>
                  <a:lnTo>
                    <a:pt x="2834393" y="470307"/>
                  </a:lnTo>
                  <a:lnTo>
                    <a:pt x="2869574" y="433367"/>
                  </a:lnTo>
                  <a:lnTo>
                    <a:pt x="2905898" y="397524"/>
                  </a:lnTo>
                  <a:lnTo>
                    <a:pt x="2943258" y="362706"/>
                  </a:lnTo>
                  <a:lnTo>
                    <a:pt x="2981544" y="328841"/>
                  </a:lnTo>
                  <a:lnTo>
                    <a:pt x="3020647" y="295856"/>
                  </a:lnTo>
                  <a:lnTo>
                    <a:pt x="3060459" y="263681"/>
                  </a:lnTo>
                  <a:lnTo>
                    <a:pt x="3100871" y="232241"/>
                  </a:lnTo>
                  <a:lnTo>
                    <a:pt x="3141774" y="201466"/>
                  </a:lnTo>
                  <a:lnTo>
                    <a:pt x="3183059" y="171284"/>
                  </a:lnTo>
                  <a:lnTo>
                    <a:pt x="3224618" y="141621"/>
                  </a:lnTo>
                  <a:lnTo>
                    <a:pt x="3262138" y="113759"/>
                  </a:lnTo>
                  <a:lnTo>
                    <a:pt x="3300570" y="84222"/>
                  </a:lnTo>
                  <a:lnTo>
                    <a:pt x="3339922" y="55545"/>
                  </a:lnTo>
                  <a:lnTo>
                    <a:pt x="3380201" y="30259"/>
                  </a:lnTo>
                  <a:lnTo>
                    <a:pt x="3421414" y="10900"/>
                  </a:lnTo>
                  <a:lnTo>
                    <a:pt x="3463569" y="0"/>
                  </a:lnTo>
                  <a:lnTo>
                    <a:pt x="3506673" y="92"/>
                  </a:lnTo>
                  <a:lnTo>
                    <a:pt x="3553307" y="13230"/>
                  </a:lnTo>
                  <a:lnTo>
                    <a:pt x="3601531" y="35369"/>
                  </a:lnTo>
                  <a:lnTo>
                    <a:pt x="3649042" y="60514"/>
                  </a:lnTo>
                  <a:lnTo>
                    <a:pt x="3693541" y="82667"/>
                  </a:lnTo>
                </a:path>
              </a:pathLst>
            </a:custGeom>
            <a:ln w="62801">
              <a:solidFill>
                <a:srgbClr val="CF28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3" name="object 183"/>
            <p:cNvSpPr/>
            <p:nvPr/>
          </p:nvSpPr>
          <p:spPr>
            <a:xfrm>
              <a:off x="8112480" y="4422838"/>
              <a:ext cx="122555" cy="2013585"/>
            </a:xfrm>
            <a:custGeom>
              <a:avLst/>
              <a:gdLst/>
              <a:ahLst/>
              <a:cxnLst/>
              <a:rect l="l" t="t" r="r" b="b"/>
              <a:pathLst>
                <a:path w="122554" h="2013585">
                  <a:moveTo>
                    <a:pt x="122275" y="0"/>
                  </a:moveTo>
                  <a:lnTo>
                    <a:pt x="114451" y="44369"/>
                  </a:lnTo>
                  <a:lnTo>
                    <a:pt x="106141" y="88647"/>
                  </a:lnTo>
                  <a:lnTo>
                    <a:pt x="97234" y="132804"/>
                  </a:lnTo>
                  <a:lnTo>
                    <a:pt x="87617" y="176809"/>
                  </a:lnTo>
                  <a:lnTo>
                    <a:pt x="75977" y="218190"/>
                  </a:lnTo>
                  <a:lnTo>
                    <a:pt x="61074" y="262088"/>
                  </a:lnTo>
                  <a:lnTo>
                    <a:pt x="45742" y="307496"/>
                  </a:lnTo>
                  <a:lnTo>
                    <a:pt x="32816" y="353407"/>
                  </a:lnTo>
                  <a:lnTo>
                    <a:pt x="25132" y="398814"/>
                  </a:lnTo>
                  <a:lnTo>
                    <a:pt x="25525" y="442709"/>
                  </a:lnTo>
                  <a:lnTo>
                    <a:pt x="36830" y="484085"/>
                  </a:lnTo>
                  <a:lnTo>
                    <a:pt x="56510" y="534458"/>
                  </a:lnTo>
                  <a:lnTo>
                    <a:pt x="70882" y="584378"/>
                  </a:lnTo>
                  <a:lnTo>
                    <a:pt x="80536" y="634016"/>
                  </a:lnTo>
                  <a:lnTo>
                    <a:pt x="86062" y="683538"/>
                  </a:lnTo>
                  <a:lnTo>
                    <a:pt x="88053" y="733113"/>
                  </a:lnTo>
                  <a:lnTo>
                    <a:pt x="87100" y="782909"/>
                  </a:lnTo>
                  <a:lnTo>
                    <a:pt x="83792" y="833095"/>
                  </a:lnTo>
                  <a:lnTo>
                    <a:pt x="78722" y="883837"/>
                  </a:lnTo>
                  <a:lnTo>
                    <a:pt x="72480" y="935305"/>
                  </a:lnTo>
                  <a:lnTo>
                    <a:pt x="65659" y="987666"/>
                  </a:lnTo>
                  <a:lnTo>
                    <a:pt x="59330" y="1038494"/>
                  </a:lnTo>
                  <a:lnTo>
                    <a:pt x="53600" y="1089435"/>
                  </a:lnTo>
                  <a:lnTo>
                    <a:pt x="48421" y="1140477"/>
                  </a:lnTo>
                  <a:lnTo>
                    <a:pt x="43747" y="1191611"/>
                  </a:lnTo>
                  <a:lnTo>
                    <a:pt x="39533" y="1242826"/>
                  </a:lnTo>
                  <a:lnTo>
                    <a:pt x="35732" y="1294110"/>
                  </a:lnTo>
                  <a:lnTo>
                    <a:pt x="32297" y="1345454"/>
                  </a:lnTo>
                  <a:lnTo>
                    <a:pt x="29183" y="1396846"/>
                  </a:lnTo>
                  <a:lnTo>
                    <a:pt x="26344" y="1448277"/>
                  </a:lnTo>
                  <a:lnTo>
                    <a:pt x="23733" y="1499735"/>
                  </a:lnTo>
                  <a:lnTo>
                    <a:pt x="21303" y="1551209"/>
                  </a:lnTo>
                  <a:lnTo>
                    <a:pt x="19009" y="1602689"/>
                  </a:lnTo>
                  <a:lnTo>
                    <a:pt x="16805" y="1654165"/>
                  </a:lnTo>
                  <a:lnTo>
                    <a:pt x="14644" y="1705626"/>
                  </a:lnTo>
                  <a:lnTo>
                    <a:pt x="12480" y="1757060"/>
                  </a:lnTo>
                  <a:lnTo>
                    <a:pt x="10267" y="1808458"/>
                  </a:lnTo>
                  <a:lnTo>
                    <a:pt x="7959" y="1859809"/>
                  </a:lnTo>
                  <a:lnTo>
                    <a:pt x="5509" y="1911101"/>
                  </a:lnTo>
                  <a:lnTo>
                    <a:pt x="2871" y="1962325"/>
                  </a:lnTo>
                  <a:lnTo>
                    <a:pt x="0" y="2013470"/>
                  </a:lnTo>
                </a:path>
              </a:pathLst>
            </a:custGeom>
            <a:ln w="62801">
              <a:solidFill>
                <a:srgbClr val="CF28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4" name="object 184"/>
            <p:cNvSpPr/>
            <p:nvPr/>
          </p:nvSpPr>
          <p:spPr>
            <a:xfrm>
              <a:off x="8135988" y="4269625"/>
              <a:ext cx="176530" cy="230504"/>
            </a:xfrm>
            <a:custGeom>
              <a:avLst/>
              <a:gdLst/>
              <a:ahLst/>
              <a:cxnLst/>
              <a:rect l="l" t="t" r="r" b="b"/>
              <a:pathLst>
                <a:path w="176529" h="230504">
                  <a:moveTo>
                    <a:pt x="123647" y="0"/>
                  </a:moveTo>
                  <a:lnTo>
                    <a:pt x="0" y="201320"/>
                  </a:lnTo>
                  <a:lnTo>
                    <a:pt x="96608" y="164592"/>
                  </a:lnTo>
                  <a:lnTo>
                    <a:pt x="176352" y="230289"/>
                  </a:lnTo>
                  <a:lnTo>
                    <a:pt x="123647" y="0"/>
                  </a:lnTo>
                  <a:close/>
                </a:path>
              </a:pathLst>
            </a:custGeom>
            <a:solidFill>
              <a:srgbClr val="CF28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5" name="object 185"/>
            <p:cNvSpPr/>
            <p:nvPr/>
          </p:nvSpPr>
          <p:spPr>
            <a:xfrm>
              <a:off x="8241245" y="6796112"/>
              <a:ext cx="4733925" cy="871219"/>
            </a:xfrm>
            <a:custGeom>
              <a:avLst/>
              <a:gdLst/>
              <a:ahLst/>
              <a:cxnLst/>
              <a:rect l="l" t="t" r="r" b="b"/>
              <a:pathLst>
                <a:path w="4733925" h="871220">
                  <a:moveTo>
                    <a:pt x="0" y="68376"/>
                  </a:moveTo>
                  <a:lnTo>
                    <a:pt x="26004" y="104886"/>
                  </a:lnTo>
                  <a:lnTo>
                    <a:pt x="56223" y="135916"/>
                  </a:lnTo>
                  <a:lnTo>
                    <a:pt x="90202" y="161844"/>
                  </a:lnTo>
                  <a:lnTo>
                    <a:pt x="127488" y="183049"/>
                  </a:lnTo>
                  <a:lnTo>
                    <a:pt x="167626" y="199908"/>
                  </a:lnTo>
                  <a:lnTo>
                    <a:pt x="210161" y="212799"/>
                  </a:lnTo>
                  <a:lnTo>
                    <a:pt x="254639" y="222102"/>
                  </a:lnTo>
                  <a:lnTo>
                    <a:pt x="300605" y="228193"/>
                  </a:lnTo>
                  <a:lnTo>
                    <a:pt x="347606" y="231450"/>
                  </a:lnTo>
                  <a:lnTo>
                    <a:pt x="395187" y="232253"/>
                  </a:lnTo>
                  <a:lnTo>
                    <a:pt x="442894" y="230978"/>
                  </a:lnTo>
                  <a:lnTo>
                    <a:pt x="490271" y="228004"/>
                  </a:lnTo>
                  <a:lnTo>
                    <a:pt x="536865" y="223708"/>
                  </a:lnTo>
                  <a:lnTo>
                    <a:pt x="582222" y="218470"/>
                  </a:lnTo>
                  <a:lnTo>
                    <a:pt x="625887" y="212666"/>
                  </a:lnTo>
                  <a:lnTo>
                    <a:pt x="667405" y="206675"/>
                  </a:lnTo>
                  <a:lnTo>
                    <a:pt x="706323" y="200875"/>
                  </a:lnTo>
                  <a:lnTo>
                    <a:pt x="757067" y="193373"/>
                  </a:lnTo>
                  <a:lnTo>
                    <a:pt x="807826" y="185973"/>
                  </a:lnTo>
                  <a:lnTo>
                    <a:pt x="858597" y="178665"/>
                  </a:lnTo>
                  <a:lnTo>
                    <a:pt x="909380" y="171434"/>
                  </a:lnTo>
                  <a:lnTo>
                    <a:pt x="960172" y="164268"/>
                  </a:lnTo>
                  <a:lnTo>
                    <a:pt x="1010971" y="157155"/>
                  </a:lnTo>
                  <a:lnTo>
                    <a:pt x="1061776" y="150081"/>
                  </a:lnTo>
                  <a:lnTo>
                    <a:pt x="1112585" y="143033"/>
                  </a:lnTo>
                  <a:lnTo>
                    <a:pt x="1163396" y="135999"/>
                  </a:lnTo>
                  <a:lnTo>
                    <a:pt x="1214207" y="128965"/>
                  </a:lnTo>
                  <a:lnTo>
                    <a:pt x="1265017" y="121920"/>
                  </a:lnTo>
                  <a:lnTo>
                    <a:pt x="1315824" y="114849"/>
                  </a:lnTo>
                  <a:lnTo>
                    <a:pt x="1366626" y="107740"/>
                  </a:lnTo>
                  <a:lnTo>
                    <a:pt x="1417421" y="100580"/>
                  </a:lnTo>
                  <a:lnTo>
                    <a:pt x="1468208" y="93357"/>
                  </a:lnTo>
                  <a:lnTo>
                    <a:pt x="1517655" y="85429"/>
                  </a:lnTo>
                  <a:lnTo>
                    <a:pt x="1567050" y="76084"/>
                  </a:lnTo>
                  <a:lnTo>
                    <a:pt x="1616421" y="65755"/>
                  </a:lnTo>
                  <a:lnTo>
                    <a:pt x="1665795" y="54880"/>
                  </a:lnTo>
                  <a:lnTo>
                    <a:pt x="1715199" y="43893"/>
                  </a:lnTo>
                  <a:lnTo>
                    <a:pt x="1764663" y="33229"/>
                  </a:lnTo>
                  <a:lnTo>
                    <a:pt x="1814213" y="23324"/>
                  </a:lnTo>
                  <a:lnTo>
                    <a:pt x="1863877" y="14613"/>
                  </a:lnTo>
                  <a:lnTo>
                    <a:pt x="1913684" y="7532"/>
                  </a:lnTo>
                  <a:lnTo>
                    <a:pt x="1963660" y="2516"/>
                  </a:lnTo>
                  <a:lnTo>
                    <a:pt x="2013833" y="0"/>
                  </a:lnTo>
                  <a:lnTo>
                    <a:pt x="2064232" y="419"/>
                  </a:lnTo>
                  <a:lnTo>
                    <a:pt x="2114895" y="3640"/>
                  </a:lnTo>
                  <a:lnTo>
                    <a:pt x="2165148" y="9041"/>
                  </a:lnTo>
                  <a:lnTo>
                    <a:pt x="2215033" y="16386"/>
                  </a:lnTo>
                  <a:lnTo>
                    <a:pt x="2264594" y="25438"/>
                  </a:lnTo>
                  <a:lnTo>
                    <a:pt x="2313874" y="35959"/>
                  </a:lnTo>
                  <a:lnTo>
                    <a:pt x="2362915" y="47712"/>
                  </a:lnTo>
                  <a:lnTo>
                    <a:pt x="2411761" y="60461"/>
                  </a:lnTo>
                  <a:lnTo>
                    <a:pt x="2460455" y="73968"/>
                  </a:lnTo>
                  <a:lnTo>
                    <a:pt x="2509039" y="87997"/>
                  </a:lnTo>
                  <a:lnTo>
                    <a:pt x="2557557" y="102311"/>
                  </a:lnTo>
                  <a:lnTo>
                    <a:pt x="2606051" y="116672"/>
                  </a:lnTo>
                  <a:lnTo>
                    <a:pt x="2654565" y="130843"/>
                  </a:lnTo>
                  <a:lnTo>
                    <a:pt x="2703141" y="144588"/>
                  </a:lnTo>
                  <a:lnTo>
                    <a:pt x="2751823" y="157670"/>
                  </a:lnTo>
                  <a:lnTo>
                    <a:pt x="2801349" y="168924"/>
                  </a:lnTo>
                  <a:lnTo>
                    <a:pt x="2851276" y="177431"/>
                  </a:lnTo>
                  <a:lnTo>
                    <a:pt x="2901523" y="183740"/>
                  </a:lnTo>
                  <a:lnTo>
                    <a:pt x="2952011" y="188400"/>
                  </a:lnTo>
                  <a:lnTo>
                    <a:pt x="3002657" y="191961"/>
                  </a:lnTo>
                  <a:lnTo>
                    <a:pt x="3053381" y="194972"/>
                  </a:lnTo>
                  <a:lnTo>
                    <a:pt x="3104103" y="197981"/>
                  </a:lnTo>
                  <a:lnTo>
                    <a:pt x="3154741" y="201540"/>
                  </a:lnTo>
                  <a:lnTo>
                    <a:pt x="3205215" y="206196"/>
                  </a:lnTo>
                  <a:lnTo>
                    <a:pt x="3255444" y="212499"/>
                  </a:lnTo>
                  <a:lnTo>
                    <a:pt x="3305348" y="220999"/>
                  </a:lnTo>
                  <a:lnTo>
                    <a:pt x="3354844" y="232244"/>
                  </a:lnTo>
                  <a:lnTo>
                    <a:pt x="3402723" y="245226"/>
                  </a:lnTo>
                  <a:lnTo>
                    <a:pt x="3450445" y="259205"/>
                  </a:lnTo>
                  <a:lnTo>
                    <a:pt x="3498011" y="274136"/>
                  </a:lnTo>
                  <a:lnTo>
                    <a:pt x="3545425" y="289974"/>
                  </a:lnTo>
                  <a:lnTo>
                    <a:pt x="3592689" y="306673"/>
                  </a:lnTo>
                  <a:lnTo>
                    <a:pt x="3639807" y="324188"/>
                  </a:lnTo>
                  <a:lnTo>
                    <a:pt x="3686780" y="342472"/>
                  </a:lnTo>
                  <a:lnTo>
                    <a:pt x="3733612" y="361482"/>
                  </a:lnTo>
                  <a:lnTo>
                    <a:pt x="3780304" y="381171"/>
                  </a:lnTo>
                  <a:lnTo>
                    <a:pt x="3826861" y="401494"/>
                  </a:lnTo>
                  <a:lnTo>
                    <a:pt x="3873285" y="422405"/>
                  </a:lnTo>
                  <a:lnTo>
                    <a:pt x="3919578" y="443860"/>
                  </a:lnTo>
                  <a:lnTo>
                    <a:pt x="3965743" y="465811"/>
                  </a:lnTo>
                  <a:lnTo>
                    <a:pt x="4011783" y="488215"/>
                  </a:lnTo>
                  <a:lnTo>
                    <a:pt x="4057700" y="511025"/>
                  </a:lnTo>
                  <a:lnTo>
                    <a:pt x="4103498" y="534197"/>
                  </a:lnTo>
                  <a:lnTo>
                    <a:pt x="4149179" y="557684"/>
                  </a:lnTo>
                  <a:lnTo>
                    <a:pt x="4194745" y="581441"/>
                  </a:lnTo>
                  <a:lnTo>
                    <a:pt x="4240200" y="605423"/>
                  </a:lnTo>
                  <a:lnTo>
                    <a:pt x="4285546" y="629584"/>
                  </a:lnTo>
                  <a:lnTo>
                    <a:pt x="4330786" y="653879"/>
                  </a:lnTo>
                  <a:lnTo>
                    <a:pt x="4375923" y="678263"/>
                  </a:lnTo>
                  <a:lnTo>
                    <a:pt x="4420959" y="702689"/>
                  </a:lnTo>
                  <a:lnTo>
                    <a:pt x="4465897" y="727112"/>
                  </a:lnTo>
                  <a:lnTo>
                    <a:pt x="4510739" y="751488"/>
                  </a:lnTo>
                  <a:lnTo>
                    <a:pt x="4555490" y="775770"/>
                  </a:lnTo>
                  <a:lnTo>
                    <a:pt x="4600150" y="799913"/>
                  </a:lnTo>
                  <a:lnTo>
                    <a:pt x="4644723" y="823872"/>
                  </a:lnTo>
                  <a:lnTo>
                    <a:pt x="4689212" y="847601"/>
                  </a:lnTo>
                  <a:lnTo>
                    <a:pt x="4733620" y="871054"/>
                  </a:lnTo>
                </a:path>
              </a:pathLst>
            </a:custGeom>
            <a:ln w="62801">
              <a:solidFill>
                <a:srgbClr val="CF282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6" name="object 186"/>
            <p:cNvSpPr/>
            <p:nvPr/>
          </p:nvSpPr>
          <p:spPr>
            <a:xfrm>
              <a:off x="12877749" y="7556931"/>
              <a:ext cx="235585" cy="181610"/>
            </a:xfrm>
            <a:custGeom>
              <a:avLst/>
              <a:gdLst/>
              <a:ahLst/>
              <a:cxnLst/>
              <a:rect l="l" t="t" r="r" b="b"/>
              <a:pathLst>
                <a:path w="235584" h="181609">
                  <a:moveTo>
                    <a:pt x="83451" y="0"/>
                  </a:moveTo>
                  <a:lnTo>
                    <a:pt x="87617" y="103238"/>
                  </a:lnTo>
                  <a:lnTo>
                    <a:pt x="0" y="158026"/>
                  </a:lnTo>
                  <a:lnTo>
                    <a:pt x="235127" y="181127"/>
                  </a:lnTo>
                  <a:lnTo>
                    <a:pt x="83451" y="0"/>
                  </a:lnTo>
                  <a:close/>
                </a:path>
              </a:pathLst>
            </a:custGeom>
            <a:solidFill>
              <a:srgbClr val="CF282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7" name="object 187"/>
          <p:cNvSpPr txBox="1"/>
          <p:nvPr/>
        </p:nvSpPr>
        <p:spPr>
          <a:xfrm>
            <a:off x="4001579" y="7722847"/>
            <a:ext cx="1393190" cy="4781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01625" marR="5080" indent="-289560">
              <a:lnSpc>
                <a:spcPct val="102299"/>
              </a:lnSpc>
              <a:spcBef>
                <a:spcPts val="90"/>
              </a:spcBef>
            </a:pPr>
            <a:r>
              <a:rPr sz="1450" b="0" spc="-120" dirty="0">
                <a:solidFill>
                  <a:srgbClr val="CF2827"/>
                </a:solidFill>
                <a:latin typeface="Roboto"/>
                <a:cs typeface="Roboto"/>
              </a:rPr>
              <a:t>VERS </a:t>
            </a:r>
            <a:r>
              <a:rPr sz="1450" b="0" spc="-95" dirty="0">
                <a:solidFill>
                  <a:srgbClr val="CF2827"/>
                </a:solidFill>
                <a:latin typeface="Roboto"/>
                <a:cs typeface="Roboto"/>
              </a:rPr>
              <a:t>LES </a:t>
            </a:r>
            <a:r>
              <a:rPr sz="1450" b="0" spc="-110" dirty="0">
                <a:solidFill>
                  <a:srgbClr val="CF2827"/>
                </a:solidFill>
                <a:latin typeface="Roboto"/>
                <a:cs typeface="Roboto"/>
              </a:rPr>
              <a:t>SABLES  </a:t>
            </a:r>
            <a:r>
              <a:rPr sz="1450" b="0" spc="-90" dirty="0">
                <a:solidFill>
                  <a:srgbClr val="CF2827"/>
                </a:solidFill>
                <a:latin typeface="Roboto"/>
                <a:cs typeface="Roboto"/>
              </a:rPr>
              <a:t>D’OLONNE</a:t>
            </a:r>
            <a:endParaRPr sz="1450">
              <a:latin typeface="Roboto"/>
              <a:cs typeface="Roboto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7404724" y="3975844"/>
            <a:ext cx="1090930" cy="2520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50" b="0" spc="-120" dirty="0">
                <a:solidFill>
                  <a:srgbClr val="CF2827"/>
                </a:solidFill>
                <a:latin typeface="Roboto"/>
                <a:cs typeface="Roboto"/>
              </a:rPr>
              <a:t>VERS</a:t>
            </a:r>
            <a:r>
              <a:rPr sz="1450" b="0" spc="-85" dirty="0">
                <a:solidFill>
                  <a:srgbClr val="CF2827"/>
                </a:solidFill>
                <a:latin typeface="Roboto"/>
                <a:cs typeface="Roboto"/>
              </a:rPr>
              <a:t> </a:t>
            </a:r>
            <a:r>
              <a:rPr sz="1450" b="0" spc="-135" dirty="0">
                <a:solidFill>
                  <a:srgbClr val="CF2827"/>
                </a:solidFill>
                <a:latin typeface="Roboto"/>
                <a:cs typeface="Roboto"/>
              </a:rPr>
              <a:t>NANTES</a:t>
            </a:r>
            <a:endParaRPr sz="1450">
              <a:latin typeface="Roboto"/>
              <a:cs typeface="Roboto"/>
            </a:endParaRPr>
          </a:p>
        </p:txBody>
      </p:sp>
      <p:sp>
        <p:nvSpPr>
          <p:cNvPr id="189" name="object 189"/>
          <p:cNvSpPr txBox="1"/>
          <p:nvPr/>
        </p:nvSpPr>
        <p:spPr>
          <a:xfrm>
            <a:off x="11168119" y="4335528"/>
            <a:ext cx="1609725" cy="4781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91490" marR="5080" indent="-479425">
              <a:lnSpc>
                <a:spcPct val="102299"/>
              </a:lnSpc>
              <a:spcBef>
                <a:spcPts val="90"/>
              </a:spcBef>
            </a:pPr>
            <a:r>
              <a:rPr sz="1450" b="0" spc="-120" dirty="0">
                <a:solidFill>
                  <a:srgbClr val="CF2827"/>
                </a:solidFill>
                <a:latin typeface="Roboto"/>
                <a:cs typeface="Roboto"/>
              </a:rPr>
              <a:t>VERS </a:t>
            </a:r>
            <a:r>
              <a:rPr sz="1450" b="0" spc="-125" dirty="0">
                <a:solidFill>
                  <a:srgbClr val="CF2827"/>
                </a:solidFill>
                <a:latin typeface="Roboto"/>
                <a:cs typeface="Roboto"/>
              </a:rPr>
              <a:t>PARIS/NANTES  </a:t>
            </a:r>
            <a:r>
              <a:rPr sz="1450" b="0" spc="-130" dirty="0">
                <a:solidFill>
                  <a:srgbClr val="CF2827"/>
                </a:solidFill>
                <a:latin typeface="Roboto"/>
                <a:cs typeface="Roboto"/>
              </a:rPr>
              <a:t>ANGERS</a:t>
            </a:r>
            <a:endParaRPr sz="1450">
              <a:latin typeface="Roboto"/>
              <a:cs typeface="Roboto"/>
            </a:endParaRPr>
          </a:p>
        </p:txBody>
      </p:sp>
      <p:sp>
        <p:nvSpPr>
          <p:cNvPr id="190" name="object 190"/>
          <p:cNvSpPr txBox="1"/>
          <p:nvPr/>
        </p:nvSpPr>
        <p:spPr>
          <a:xfrm>
            <a:off x="13177184" y="7622799"/>
            <a:ext cx="1003300" cy="47815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0010" marR="5080" indent="-67945">
              <a:lnSpc>
                <a:spcPct val="102299"/>
              </a:lnSpc>
              <a:spcBef>
                <a:spcPts val="90"/>
              </a:spcBef>
            </a:pPr>
            <a:r>
              <a:rPr sz="1450" b="0" spc="-120" dirty="0">
                <a:solidFill>
                  <a:srgbClr val="CF2827"/>
                </a:solidFill>
                <a:latin typeface="Roboto"/>
                <a:cs typeface="Roboto"/>
              </a:rPr>
              <a:t>VERS </a:t>
            </a:r>
            <a:r>
              <a:rPr sz="1450" b="0" spc="-110" dirty="0">
                <a:solidFill>
                  <a:srgbClr val="CF2827"/>
                </a:solidFill>
                <a:latin typeface="Roboto"/>
                <a:cs typeface="Roboto"/>
              </a:rPr>
              <a:t>NIORT/  </a:t>
            </a:r>
            <a:r>
              <a:rPr sz="1450" b="0" spc="-114" dirty="0">
                <a:solidFill>
                  <a:srgbClr val="CF2827"/>
                </a:solidFill>
                <a:latin typeface="Roboto"/>
                <a:cs typeface="Roboto"/>
              </a:rPr>
              <a:t>BORDEAUX</a:t>
            </a:r>
            <a:endParaRPr sz="1450">
              <a:latin typeface="Roboto"/>
              <a:cs typeface="Roboto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10604571" y="9634125"/>
            <a:ext cx="1255395" cy="2520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50" b="0" spc="-114" dirty="0">
                <a:solidFill>
                  <a:srgbClr val="8D7C50"/>
                </a:solidFill>
                <a:latin typeface="Roboto"/>
                <a:cs typeface="Roboto"/>
              </a:rPr>
              <a:t>Vers </a:t>
            </a:r>
            <a:r>
              <a:rPr sz="1450" b="0" spc="-75" dirty="0">
                <a:solidFill>
                  <a:srgbClr val="8D7C50"/>
                </a:solidFill>
                <a:latin typeface="Roboto"/>
                <a:cs typeface="Roboto"/>
              </a:rPr>
              <a:t>La</a:t>
            </a:r>
            <a:r>
              <a:rPr sz="1450" b="0" spc="-5" dirty="0">
                <a:solidFill>
                  <a:srgbClr val="8D7C50"/>
                </a:solidFill>
                <a:latin typeface="Roboto"/>
                <a:cs typeface="Roboto"/>
              </a:rPr>
              <a:t> </a:t>
            </a:r>
            <a:r>
              <a:rPr sz="1450" b="0" spc="-90" dirty="0">
                <a:solidFill>
                  <a:srgbClr val="8D7C50"/>
                </a:solidFill>
                <a:latin typeface="Roboto"/>
                <a:cs typeface="Roboto"/>
              </a:rPr>
              <a:t>Rochelle</a:t>
            </a:r>
            <a:endParaRPr sz="1450">
              <a:latin typeface="Roboto"/>
              <a:cs typeface="Roboto"/>
            </a:endParaRPr>
          </a:p>
        </p:txBody>
      </p:sp>
      <p:sp>
        <p:nvSpPr>
          <p:cNvPr id="192" name="object 192"/>
          <p:cNvSpPr txBox="1"/>
          <p:nvPr/>
        </p:nvSpPr>
        <p:spPr>
          <a:xfrm>
            <a:off x="6241641" y="9091679"/>
            <a:ext cx="1555750" cy="2520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50" b="0" spc="-114" dirty="0">
                <a:solidFill>
                  <a:srgbClr val="8D7C50"/>
                </a:solidFill>
                <a:latin typeface="Roboto"/>
                <a:cs typeface="Roboto"/>
              </a:rPr>
              <a:t>Vers </a:t>
            </a:r>
            <a:r>
              <a:rPr sz="1450" b="0" spc="-75" dirty="0">
                <a:solidFill>
                  <a:srgbClr val="8D7C50"/>
                </a:solidFill>
                <a:latin typeface="Roboto"/>
                <a:cs typeface="Roboto"/>
              </a:rPr>
              <a:t>La</a:t>
            </a:r>
            <a:r>
              <a:rPr sz="1450" b="0" spc="-15" dirty="0">
                <a:solidFill>
                  <a:srgbClr val="8D7C50"/>
                </a:solidFill>
                <a:latin typeface="Roboto"/>
                <a:cs typeface="Roboto"/>
              </a:rPr>
              <a:t> </a:t>
            </a:r>
            <a:r>
              <a:rPr sz="1450" b="0" spc="-110" dirty="0">
                <a:solidFill>
                  <a:srgbClr val="8D7C50"/>
                </a:solidFill>
                <a:latin typeface="Roboto"/>
                <a:cs typeface="Roboto"/>
              </a:rPr>
              <a:t>Tranche/Mer</a:t>
            </a:r>
            <a:endParaRPr sz="1450">
              <a:latin typeface="Roboto"/>
              <a:cs typeface="Roboto"/>
            </a:endParaRPr>
          </a:p>
        </p:txBody>
      </p:sp>
      <p:sp>
        <p:nvSpPr>
          <p:cNvPr id="193" name="object 193"/>
          <p:cNvSpPr txBox="1"/>
          <p:nvPr/>
        </p:nvSpPr>
        <p:spPr>
          <a:xfrm>
            <a:off x="4577563" y="4627382"/>
            <a:ext cx="1035685" cy="25209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450" b="0" spc="-114" dirty="0">
                <a:solidFill>
                  <a:srgbClr val="8D7C50"/>
                </a:solidFill>
                <a:latin typeface="Roboto"/>
                <a:cs typeface="Roboto"/>
              </a:rPr>
              <a:t>Vers</a:t>
            </a:r>
            <a:r>
              <a:rPr sz="1450" b="0" spc="-95" dirty="0">
                <a:solidFill>
                  <a:srgbClr val="8D7C50"/>
                </a:solidFill>
                <a:latin typeface="Roboto"/>
                <a:cs typeface="Roboto"/>
              </a:rPr>
              <a:t> </a:t>
            </a:r>
            <a:r>
              <a:rPr sz="1450" b="0" spc="-85" dirty="0">
                <a:solidFill>
                  <a:srgbClr val="8D7C50"/>
                </a:solidFill>
                <a:latin typeface="Roboto"/>
                <a:cs typeface="Roboto"/>
              </a:rPr>
              <a:t>Challans</a:t>
            </a:r>
            <a:endParaRPr sz="1450">
              <a:latin typeface="Roboto"/>
              <a:cs typeface="Roboto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8900528" y="5713755"/>
            <a:ext cx="245046" cy="25256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 txBox="1"/>
          <p:nvPr/>
        </p:nvSpPr>
        <p:spPr>
          <a:xfrm>
            <a:off x="8779633" y="6068714"/>
            <a:ext cx="487045" cy="1390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750" b="0" spc="-15" dirty="0">
                <a:solidFill>
                  <a:srgbClr val="636466"/>
                </a:solidFill>
                <a:latin typeface="Roboto"/>
                <a:cs typeface="Roboto"/>
              </a:rPr>
              <a:t>des</a:t>
            </a:r>
            <a:r>
              <a:rPr sz="750" b="0" spc="-45" dirty="0">
                <a:solidFill>
                  <a:srgbClr val="636466"/>
                </a:solidFill>
                <a:latin typeface="Roboto"/>
                <a:cs typeface="Roboto"/>
              </a:rPr>
              <a:t> </a:t>
            </a:r>
            <a:r>
              <a:rPr sz="750" b="0" spc="-20" dirty="0">
                <a:solidFill>
                  <a:srgbClr val="636466"/>
                </a:solidFill>
                <a:latin typeface="Roboto"/>
                <a:cs typeface="Roboto"/>
              </a:rPr>
              <a:t>Ajoncs</a:t>
            </a:r>
            <a:endParaRPr sz="750">
              <a:latin typeface="Roboto"/>
              <a:cs typeface="Roboto"/>
            </a:endParaRPr>
          </a:p>
        </p:txBody>
      </p:sp>
      <p:sp>
        <p:nvSpPr>
          <p:cNvPr id="196" name="object 196"/>
          <p:cNvSpPr/>
          <p:nvPr/>
        </p:nvSpPr>
        <p:spPr>
          <a:xfrm>
            <a:off x="7968500" y="6544550"/>
            <a:ext cx="238632" cy="2390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 txBox="1"/>
          <p:nvPr/>
        </p:nvSpPr>
        <p:spPr>
          <a:xfrm>
            <a:off x="7786941" y="6412878"/>
            <a:ext cx="219710" cy="2520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22225" marR="5080" indent="-10160">
              <a:lnSpc>
                <a:spcPct val="100000"/>
              </a:lnSpc>
              <a:spcBef>
                <a:spcPts val="90"/>
              </a:spcBef>
            </a:pPr>
            <a:r>
              <a:rPr sz="750" b="0" spc="-20" dirty="0">
                <a:solidFill>
                  <a:srgbClr val="636466"/>
                </a:solidFill>
                <a:latin typeface="Roboto"/>
                <a:cs typeface="Roboto"/>
              </a:rPr>
              <a:t>Ga</a:t>
            </a:r>
            <a:r>
              <a:rPr sz="750" b="0" spc="-25" dirty="0">
                <a:solidFill>
                  <a:srgbClr val="636466"/>
                </a:solidFill>
                <a:latin typeface="Roboto"/>
                <a:cs typeface="Roboto"/>
              </a:rPr>
              <a:t>r</a:t>
            </a:r>
            <a:r>
              <a:rPr sz="750" b="0" spc="-15" dirty="0">
                <a:solidFill>
                  <a:srgbClr val="636466"/>
                </a:solidFill>
                <a:latin typeface="Roboto"/>
                <a:cs typeface="Roboto"/>
              </a:rPr>
              <a:t>e  </a:t>
            </a:r>
            <a:r>
              <a:rPr sz="750" b="0" spc="-70" dirty="0">
                <a:solidFill>
                  <a:srgbClr val="636466"/>
                </a:solidFill>
                <a:latin typeface="Roboto"/>
                <a:cs typeface="Roboto"/>
              </a:rPr>
              <a:t>T</a:t>
            </a:r>
            <a:r>
              <a:rPr sz="750" b="0" spc="-25" dirty="0">
                <a:solidFill>
                  <a:srgbClr val="636466"/>
                </a:solidFill>
                <a:latin typeface="Roboto"/>
                <a:cs typeface="Roboto"/>
              </a:rPr>
              <a:t>GV</a:t>
            </a:r>
            <a:endParaRPr sz="750">
              <a:latin typeface="Roboto"/>
              <a:cs typeface="Roboto"/>
            </a:endParaRPr>
          </a:p>
        </p:txBody>
      </p:sp>
      <p:sp>
        <p:nvSpPr>
          <p:cNvPr id="198" name="object 198"/>
          <p:cNvSpPr txBox="1"/>
          <p:nvPr/>
        </p:nvSpPr>
        <p:spPr>
          <a:xfrm>
            <a:off x="544461" y="8876283"/>
            <a:ext cx="3629660" cy="1555750"/>
          </a:xfrm>
          <a:prstGeom prst="rect">
            <a:avLst/>
          </a:prstGeom>
          <a:ln w="16852">
            <a:solidFill>
              <a:srgbClr val="231F20"/>
            </a:solidFill>
          </a:ln>
        </p:spPr>
        <p:txBody>
          <a:bodyPr vert="horz" wrap="square" lIns="0" tIns="134620" rIns="0" bIns="0" rtlCol="0">
            <a:spAutoFit/>
          </a:bodyPr>
          <a:lstStyle/>
          <a:p>
            <a:pPr marL="142240">
              <a:lnSpc>
                <a:spcPct val="100000"/>
              </a:lnSpc>
              <a:spcBef>
                <a:spcPts val="1060"/>
              </a:spcBef>
            </a:pPr>
            <a:r>
              <a:rPr sz="1600" spc="30" dirty="0">
                <a:solidFill>
                  <a:srgbClr val="231F20"/>
                </a:solidFill>
                <a:latin typeface="Verdana"/>
                <a:cs typeface="Verdana"/>
              </a:rPr>
              <a:t>Légende</a:t>
            </a:r>
            <a:endParaRPr sz="1600">
              <a:latin typeface="Verdana"/>
              <a:cs typeface="Verdana"/>
            </a:endParaRPr>
          </a:p>
          <a:p>
            <a:pPr marL="599440">
              <a:lnSpc>
                <a:spcPct val="100000"/>
              </a:lnSpc>
              <a:spcBef>
                <a:spcPts val="1130"/>
              </a:spcBef>
            </a:pPr>
            <a:r>
              <a:rPr sz="1600" spc="30" dirty="0">
                <a:solidFill>
                  <a:srgbClr val="231F20"/>
                </a:solidFill>
                <a:latin typeface="Verdana"/>
                <a:cs typeface="Verdana"/>
              </a:rPr>
              <a:t>ZA </a:t>
            </a:r>
            <a:r>
              <a:rPr sz="1600" spc="20" dirty="0">
                <a:solidFill>
                  <a:srgbClr val="231F20"/>
                </a:solidFill>
                <a:latin typeface="Verdana"/>
                <a:cs typeface="Verdana"/>
              </a:rPr>
              <a:t>en</a:t>
            </a:r>
            <a:r>
              <a:rPr sz="1600" spc="-2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600" spc="15" dirty="0">
                <a:solidFill>
                  <a:srgbClr val="231F20"/>
                </a:solidFill>
                <a:latin typeface="Verdana"/>
                <a:cs typeface="Verdana"/>
              </a:rPr>
              <a:t>commercialisation</a:t>
            </a:r>
            <a:endParaRPr sz="1600">
              <a:latin typeface="Verdana"/>
              <a:cs typeface="Verdana"/>
            </a:endParaRPr>
          </a:p>
          <a:p>
            <a:pPr marL="610235" marR="177800" indent="-10795">
              <a:lnSpc>
                <a:spcPct val="100000"/>
              </a:lnSpc>
              <a:spcBef>
                <a:spcPts val="1135"/>
              </a:spcBef>
            </a:pPr>
            <a:r>
              <a:rPr sz="1600" spc="10" dirty="0">
                <a:solidFill>
                  <a:srgbClr val="231F20"/>
                </a:solidFill>
                <a:latin typeface="Verdana"/>
                <a:cs typeface="Verdana"/>
              </a:rPr>
              <a:t>Projet</a:t>
            </a:r>
            <a:r>
              <a:rPr sz="1600" spc="-1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600" spc="50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1600" spc="-1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600" spc="20" dirty="0">
                <a:solidFill>
                  <a:srgbClr val="231F20"/>
                </a:solidFill>
                <a:latin typeface="Verdana"/>
                <a:cs typeface="Verdana"/>
              </a:rPr>
              <a:t>Campus</a:t>
            </a:r>
            <a:r>
              <a:rPr sz="1600" spc="-1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600" spc="-10" dirty="0">
                <a:solidFill>
                  <a:srgbClr val="231F20"/>
                </a:solidFill>
                <a:latin typeface="Verdana"/>
                <a:cs typeface="Verdana"/>
              </a:rPr>
              <a:t>Industriel  </a:t>
            </a:r>
            <a:r>
              <a:rPr sz="1600" spc="45" dirty="0">
                <a:solidFill>
                  <a:srgbClr val="231F20"/>
                </a:solidFill>
                <a:latin typeface="Verdana"/>
                <a:cs typeface="Verdana"/>
              </a:rPr>
              <a:t>Robotic </a:t>
            </a:r>
            <a:r>
              <a:rPr sz="1600" spc="-60" dirty="0">
                <a:solidFill>
                  <a:srgbClr val="231F20"/>
                </a:solidFill>
                <a:latin typeface="Verdana"/>
                <a:cs typeface="Verdana"/>
              </a:rPr>
              <a:t>&amp;</a:t>
            </a:r>
            <a:r>
              <a:rPr sz="1600" spc="-3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600" spc="25" dirty="0">
                <a:solidFill>
                  <a:srgbClr val="231F20"/>
                </a:solidFill>
                <a:latin typeface="Verdana"/>
                <a:cs typeface="Verdana"/>
              </a:rPr>
              <a:t>Manufacturing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99" name="object 199"/>
          <p:cNvSpPr/>
          <p:nvPr/>
        </p:nvSpPr>
        <p:spPr>
          <a:xfrm>
            <a:off x="751000" y="9355468"/>
            <a:ext cx="269875" cy="269875"/>
          </a:xfrm>
          <a:custGeom>
            <a:avLst/>
            <a:gdLst/>
            <a:ahLst/>
            <a:cxnLst/>
            <a:rect l="l" t="t" r="r" b="b"/>
            <a:pathLst>
              <a:path w="269875" h="269875">
                <a:moveTo>
                  <a:pt x="134873" y="0"/>
                </a:moveTo>
                <a:lnTo>
                  <a:pt x="92244" y="6876"/>
                </a:lnTo>
                <a:lnTo>
                  <a:pt x="55220" y="26023"/>
                </a:lnTo>
                <a:lnTo>
                  <a:pt x="26023" y="55220"/>
                </a:lnTo>
                <a:lnTo>
                  <a:pt x="6876" y="92244"/>
                </a:lnTo>
                <a:lnTo>
                  <a:pt x="0" y="134873"/>
                </a:lnTo>
                <a:lnTo>
                  <a:pt x="6876" y="177503"/>
                </a:lnTo>
                <a:lnTo>
                  <a:pt x="26023" y="214527"/>
                </a:lnTo>
                <a:lnTo>
                  <a:pt x="55220" y="243724"/>
                </a:lnTo>
                <a:lnTo>
                  <a:pt x="92244" y="262871"/>
                </a:lnTo>
                <a:lnTo>
                  <a:pt x="134873" y="269747"/>
                </a:lnTo>
                <a:lnTo>
                  <a:pt x="177503" y="262871"/>
                </a:lnTo>
                <a:lnTo>
                  <a:pt x="214527" y="243724"/>
                </a:lnTo>
                <a:lnTo>
                  <a:pt x="243724" y="214527"/>
                </a:lnTo>
                <a:lnTo>
                  <a:pt x="262871" y="177503"/>
                </a:lnTo>
                <a:lnTo>
                  <a:pt x="269747" y="134873"/>
                </a:lnTo>
                <a:lnTo>
                  <a:pt x="262871" y="92244"/>
                </a:lnTo>
                <a:lnTo>
                  <a:pt x="243724" y="55220"/>
                </a:lnTo>
                <a:lnTo>
                  <a:pt x="214527" y="26023"/>
                </a:lnTo>
                <a:lnTo>
                  <a:pt x="177503" y="6876"/>
                </a:lnTo>
                <a:lnTo>
                  <a:pt x="134873" y="0"/>
                </a:lnTo>
                <a:close/>
              </a:path>
            </a:pathLst>
          </a:custGeom>
          <a:solidFill>
            <a:srgbClr val="56C1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51000" y="9731867"/>
            <a:ext cx="269875" cy="269875"/>
          </a:xfrm>
          <a:custGeom>
            <a:avLst/>
            <a:gdLst/>
            <a:ahLst/>
            <a:cxnLst/>
            <a:rect l="l" t="t" r="r" b="b"/>
            <a:pathLst>
              <a:path w="269875" h="269875">
                <a:moveTo>
                  <a:pt x="134873" y="0"/>
                </a:moveTo>
                <a:lnTo>
                  <a:pt x="92244" y="6876"/>
                </a:lnTo>
                <a:lnTo>
                  <a:pt x="55220" y="26023"/>
                </a:lnTo>
                <a:lnTo>
                  <a:pt x="26023" y="55220"/>
                </a:lnTo>
                <a:lnTo>
                  <a:pt x="6876" y="92244"/>
                </a:lnTo>
                <a:lnTo>
                  <a:pt x="0" y="134873"/>
                </a:lnTo>
                <a:lnTo>
                  <a:pt x="6876" y="177503"/>
                </a:lnTo>
                <a:lnTo>
                  <a:pt x="26023" y="214527"/>
                </a:lnTo>
                <a:lnTo>
                  <a:pt x="55220" y="243724"/>
                </a:lnTo>
                <a:lnTo>
                  <a:pt x="92244" y="262871"/>
                </a:lnTo>
                <a:lnTo>
                  <a:pt x="134873" y="269747"/>
                </a:lnTo>
                <a:lnTo>
                  <a:pt x="177503" y="262871"/>
                </a:lnTo>
                <a:lnTo>
                  <a:pt x="214527" y="243724"/>
                </a:lnTo>
                <a:lnTo>
                  <a:pt x="243724" y="214527"/>
                </a:lnTo>
                <a:lnTo>
                  <a:pt x="262871" y="177503"/>
                </a:lnTo>
                <a:lnTo>
                  <a:pt x="269747" y="134873"/>
                </a:lnTo>
                <a:lnTo>
                  <a:pt x="262871" y="92244"/>
                </a:lnTo>
                <a:lnTo>
                  <a:pt x="243724" y="55220"/>
                </a:lnTo>
                <a:lnTo>
                  <a:pt x="214527" y="26023"/>
                </a:lnTo>
                <a:lnTo>
                  <a:pt x="177503" y="6876"/>
                </a:lnTo>
                <a:lnTo>
                  <a:pt x="134873" y="0"/>
                </a:lnTo>
                <a:close/>
              </a:path>
            </a:pathLst>
          </a:custGeom>
          <a:solidFill>
            <a:srgbClr val="EE863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6897433" y="8812872"/>
            <a:ext cx="248919" cy="2489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 txBox="1"/>
          <p:nvPr/>
        </p:nvSpPr>
        <p:spPr>
          <a:xfrm>
            <a:off x="6915327" y="8827453"/>
            <a:ext cx="20574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0" spc="5" dirty="0">
                <a:solidFill>
                  <a:srgbClr val="231F20"/>
                </a:solidFill>
                <a:latin typeface="Roboto"/>
                <a:cs typeface="Roboto"/>
              </a:rPr>
              <a:t>14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03" name="object 203"/>
          <p:cNvSpPr/>
          <p:nvPr/>
        </p:nvSpPr>
        <p:spPr>
          <a:xfrm>
            <a:off x="7829550" y="8867850"/>
            <a:ext cx="248919" cy="2489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 txBox="1"/>
          <p:nvPr/>
        </p:nvSpPr>
        <p:spPr>
          <a:xfrm>
            <a:off x="7847456" y="8882431"/>
            <a:ext cx="20574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0" spc="5" dirty="0">
                <a:solidFill>
                  <a:srgbClr val="231F20"/>
                </a:solidFill>
                <a:latin typeface="Roboto"/>
                <a:cs typeface="Roboto"/>
              </a:rPr>
              <a:t>15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05" name="object 205"/>
          <p:cNvSpPr/>
          <p:nvPr/>
        </p:nvSpPr>
        <p:spPr>
          <a:xfrm>
            <a:off x="7448410" y="8107615"/>
            <a:ext cx="248919" cy="2489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 txBox="1"/>
          <p:nvPr/>
        </p:nvSpPr>
        <p:spPr>
          <a:xfrm>
            <a:off x="7466304" y="8122197"/>
            <a:ext cx="20574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0" spc="5" dirty="0">
                <a:solidFill>
                  <a:srgbClr val="231F20"/>
                </a:solidFill>
                <a:latin typeface="Roboto"/>
                <a:cs typeface="Roboto"/>
              </a:rPr>
              <a:t>13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07" name="object 207"/>
          <p:cNvSpPr/>
          <p:nvPr/>
        </p:nvSpPr>
        <p:spPr>
          <a:xfrm>
            <a:off x="6455968" y="7669974"/>
            <a:ext cx="248919" cy="2489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 txBox="1"/>
          <p:nvPr/>
        </p:nvSpPr>
        <p:spPr>
          <a:xfrm>
            <a:off x="6368978" y="7582029"/>
            <a:ext cx="983615" cy="709930"/>
          </a:xfrm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17475">
              <a:lnSpc>
                <a:spcPct val="100000"/>
              </a:lnSpc>
              <a:spcBef>
                <a:spcPts val="930"/>
              </a:spcBef>
            </a:pPr>
            <a:r>
              <a:rPr sz="1200" b="0" spc="5" dirty="0">
                <a:solidFill>
                  <a:srgbClr val="231F20"/>
                </a:solidFill>
                <a:latin typeface="Roboto"/>
                <a:cs typeface="Roboto"/>
              </a:rPr>
              <a:t>17</a:t>
            </a:r>
            <a:endParaRPr sz="1200">
              <a:latin typeface="Roboto"/>
              <a:cs typeface="Roboto"/>
            </a:endParaRPr>
          </a:p>
          <a:p>
            <a:pPr marL="12700" marR="5080" indent="241300">
              <a:lnSpc>
                <a:spcPct val="111400"/>
              </a:lnSpc>
              <a:spcBef>
                <a:spcPts val="565"/>
              </a:spcBef>
            </a:pPr>
            <a:r>
              <a:rPr sz="950" b="0" spc="15" dirty="0">
                <a:solidFill>
                  <a:srgbClr val="231F20"/>
                </a:solidFill>
                <a:latin typeface="Roboto"/>
                <a:cs typeface="Roboto"/>
              </a:rPr>
              <a:t>AUBIGNY  </a:t>
            </a:r>
            <a:r>
              <a:rPr sz="950" b="0" spc="25" dirty="0">
                <a:solidFill>
                  <a:srgbClr val="231F20"/>
                </a:solidFill>
                <a:latin typeface="Roboto"/>
                <a:cs typeface="Roboto"/>
              </a:rPr>
              <a:t>LES</a:t>
            </a:r>
            <a:r>
              <a:rPr sz="950" b="0" spc="-4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50" b="0" spc="10" dirty="0">
                <a:solidFill>
                  <a:srgbClr val="231F20"/>
                </a:solidFill>
                <a:latin typeface="Roboto"/>
                <a:cs typeface="Roboto"/>
              </a:rPr>
              <a:t>CLOUZEAUX</a:t>
            </a:r>
            <a:endParaRPr sz="950">
              <a:latin typeface="Roboto"/>
              <a:cs typeface="Roboto"/>
            </a:endParaRPr>
          </a:p>
        </p:txBody>
      </p:sp>
      <p:sp>
        <p:nvSpPr>
          <p:cNvPr id="209" name="object 209"/>
          <p:cNvSpPr/>
          <p:nvPr/>
        </p:nvSpPr>
        <p:spPr>
          <a:xfrm>
            <a:off x="6082601" y="7421054"/>
            <a:ext cx="248920" cy="2489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 txBox="1"/>
          <p:nvPr/>
        </p:nvSpPr>
        <p:spPr>
          <a:xfrm>
            <a:off x="6100495" y="7435635"/>
            <a:ext cx="20574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0" spc="5" dirty="0">
                <a:solidFill>
                  <a:srgbClr val="231F20"/>
                </a:solidFill>
                <a:latin typeface="Roboto"/>
                <a:cs typeface="Roboto"/>
              </a:rPr>
              <a:t>19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11" name="object 211"/>
          <p:cNvSpPr/>
          <p:nvPr/>
        </p:nvSpPr>
        <p:spPr>
          <a:xfrm>
            <a:off x="5096713" y="7229004"/>
            <a:ext cx="248920" cy="2489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 txBox="1"/>
          <p:nvPr/>
        </p:nvSpPr>
        <p:spPr>
          <a:xfrm>
            <a:off x="5114620" y="7243585"/>
            <a:ext cx="20574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0" spc="5" dirty="0">
                <a:solidFill>
                  <a:srgbClr val="231F20"/>
                </a:solidFill>
                <a:latin typeface="Roboto"/>
                <a:cs typeface="Roboto"/>
              </a:rPr>
              <a:t>21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13" name="object 213"/>
          <p:cNvSpPr/>
          <p:nvPr/>
        </p:nvSpPr>
        <p:spPr>
          <a:xfrm>
            <a:off x="6082601" y="6912864"/>
            <a:ext cx="248920" cy="249554"/>
          </a:xfrm>
          <a:custGeom>
            <a:avLst/>
            <a:gdLst/>
            <a:ahLst/>
            <a:cxnLst/>
            <a:rect l="l" t="t" r="r" b="b"/>
            <a:pathLst>
              <a:path w="248920" h="249554">
                <a:moveTo>
                  <a:pt x="124460" y="0"/>
                </a:moveTo>
                <a:lnTo>
                  <a:pt x="76016" y="9781"/>
                </a:lnTo>
                <a:lnTo>
                  <a:pt x="36455" y="36456"/>
                </a:lnTo>
                <a:lnTo>
                  <a:pt x="9781" y="76022"/>
                </a:lnTo>
                <a:lnTo>
                  <a:pt x="0" y="124472"/>
                </a:lnTo>
                <a:lnTo>
                  <a:pt x="9781" y="172916"/>
                </a:lnTo>
                <a:lnTo>
                  <a:pt x="36455" y="212477"/>
                </a:lnTo>
                <a:lnTo>
                  <a:pt x="76016" y="239151"/>
                </a:lnTo>
                <a:lnTo>
                  <a:pt x="124460" y="248932"/>
                </a:lnTo>
                <a:lnTo>
                  <a:pt x="172903" y="239151"/>
                </a:lnTo>
                <a:lnTo>
                  <a:pt x="212464" y="212477"/>
                </a:lnTo>
                <a:lnTo>
                  <a:pt x="239138" y="172916"/>
                </a:lnTo>
                <a:lnTo>
                  <a:pt x="248920" y="124472"/>
                </a:lnTo>
                <a:lnTo>
                  <a:pt x="239138" y="76022"/>
                </a:lnTo>
                <a:lnTo>
                  <a:pt x="212464" y="36456"/>
                </a:lnTo>
                <a:lnTo>
                  <a:pt x="172903" y="9781"/>
                </a:lnTo>
                <a:lnTo>
                  <a:pt x="124460" y="0"/>
                </a:lnTo>
                <a:close/>
              </a:path>
            </a:pathLst>
          </a:custGeom>
          <a:solidFill>
            <a:srgbClr val="56C1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 txBox="1"/>
          <p:nvPr/>
        </p:nvSpPr>
        <p:spPr>
          <a:xfrm>
            <a:off x="6100495" y="6927444"/>
            <a:ext cx="20574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0" spc="5" dirty="0">
                <a:solidFill>
                  <a:srgbClr val="231F20"/>
                </a:solidFill>
                <a:latin typeface="Roboto"/>
                <a:cs typeface="Roboto"/>
              </a:rPr>
              <a:t>18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15" name="object 215"/>
          <p:cNvSpPr/>
          <p:nvPr/>
        </p:nvSpPr>
        <p:spPr>
          <a:xfrm>
            <a:off x="6331508" y="6714514"/>
            <a:ext cx="248920" cy="249554"/>
          </a:xfrm>
          <a:custGeom>
            <a:avLst/>
            <a:gdLst/>
            <a:ahLst/>
            <a:cxnLst/>
            <a:rect l="l" t="t" r="r" b="b"/>
            <a:pathLst>
              <a:path w="248920" h="249554">
                <a:moveTo>
                  <a:pt x="124460" y="0"/>
                </a:moveTo>
                <a:lnTo>
                  <a:pt x="76016" y="9781"/>
                </a:lnTo>
                <a:lnTo>
                  <a:pt x="36455" y="36456"/>
                </a:lnTo>
                <a:lnTo>
                  <a:pt x="9781" y="76022"/>
                </a:lnTo>
                <a:lnTo>
                  <a:pt x="0" y="124472"/>
                </a:lnTo>
                <a:lnTo>
                  <a:pt x="9781" y="172916"/>
                </a:lnTo>
                <a:lnTo>
                  <a:pt x="36455" y="212477"/>
                </a:lnTo>
                <a:lnTo>
                  <a:pt x="76016" y="239151"/>
                </a:lnTo>
                <a:lnTo>
                  <a:pt x="124460" y="248932"/>
                </a:lnTo>
                <a:lnTo>
                  <a:pt x="172903" y="239151"/>
                </a:lnTo>
                <a:lnTo>
                  <a:pt x="212464" y="212477"/>
                </a:lnTo>
                <a:lnTo>
                  <a:pt x="239138" y="172916"/>
                </a:lnTo>
                <a:lnTo>
                  <a:pt x="248920" y="124472"/>
                </a:lnTo>
                <a:lnTo>
                  <a:pt x="239138" y="76022"/>
                </a:lnTo>
                <a:lnTo>
                  <a:pt x="212464" y="36456"/>
                </a:lnTo>
                <a:lnTo>
                  <a:pt x="172903" y="9781"/>
                </a:lnTo>
                <a:lnTo>
                  <a:pt x="124460" y="0"/>
                </a:lnTo>
                <a:close/>
              </a:path>
            </a:pathLst>
          </a:custGeom>
          <a:solidFill>
            <a:srgbClr val="56C1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 txBox="1"/>
          <p:nvPr/>
        </p:nvSpPr>
        <p:spPr>
          <a:xfrm>
            <a:off x="6349415" y="6729096"/>
            <a:ext cx="20574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0" spc="5" dirty="0">
                <a:solidFill>
                  <a:srgbClr val="231F20"/>
                </a:solidFill>
                <a:latin typeface="Roboto"/>
                <a:cs typeface="Roboto"/>
              </a:rPr>
              <a:t>20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17" name="object 217"/>
          <p:cNvSpPr/>
          <p:nvPr/>
        </p:nvSpPr>
        <p:spPr>
          <a:xfrm>
            <a:off x="5635320" y="5590526"/>
            <a:ext cx="248920" cy="2489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 txBox="1"/>
          <p:nvPr/>
        </p:nvSpPr>
        <p:spPr>
          <a:xfrm>
            <a:off x="5653227" y="5605107"/>
            <a:ext cx="20574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0" spc="5" dirty="0">
                <a:solidFill>
                  <a:srgbClr val="231F20"/>
                </a:solidFill>
                <a:latin typeface="Roboto"/>
                <a:cs typeface="Roboto"/>
              </a:rPr>
              <a:t>23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19" name="object 219"/>
          <p:cNvSpPr/>
          <p:nvPr/>
        </p:nvSpPr>
        <p:spPr>
          <a:xfrm>
            <a:off x="7346594" y="6207619"/>
            <a:ext cx="248919" cy="2489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 txBox="1"/>
          <p:nvPr/>
        </p:nvSpPr>
        <p:spPr>
          <a:xfrm>
            <a:off x="7364501" y="6222200"/>
            <a:ext cx="20574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0" spc="5" dirty="0">
                <a:solidFill>
                  <a:srgbClr val="231F20"/>
                </a:solidFill>
                <a:latin typeface="Roboto"/>
                <a:cs typeface="Roboto"/>
              </a:rPr>
              <a:t>22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21" name="object 221"/>
          <p:cNvSpPr/>
          <p:nvPr/>
        </p:nvSpPr>
        <p:spPr>
          <a:xfrm>
            <a:off x="8270341" y="6224777"/>
            <a:ext cx="248919" cy="2489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 txBox="1"/>
          <p:nvPr/>
        </p:nvSpPr>
        <p:spPr>
          <a:xfrm>
            <a:off x="8333270" y="6239358"/>
            <a:ext cx="11557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0" spc="10" dirty="0">
                <a:solidFill>
                  <a:srgbClr val="231F20"/>
                </a:solidFill>
                <a:latin typeface="Roboto"/>
                <a:cs typeface="Roboto"/>
              </a:rPr>
              <a:t>1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23" name="object 223"/>
          <p:cNvSpPr/>
          <p:nvPr/>
        </p:nvSpPr>
        <p:spPr>
          <a:xfrm>
            <a:off x="8573007" y="7172134"/>
            <a:ext cx="248919" cy="2489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 txBox="1"/>
          <p:nvPr/>
        </p:nvSpPr>
        <p:spPr>
          <a:xfrm>
            <a:off x="8590901" y="7186714"/>
            <a:ext cx="20574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0" spc="5" dirty="0">
                <a:solidFill>
                  <a:srgbClr val="231F20"/>
                </a:solidFill>
                <a:latin typeface="Roboto"/>
                <a:cs typeface="Roboto"/>
              </a:rPr>
              <a:t>10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25" name="object 225"/>
          <p:cNvSpPr/>
          <p:nvPr/>
        </p:nvSpPr>
        <p:spPr>
          <a:xfrm>
            <a:off x="9807193" y="6861009"/>
            <a:ext cx="248919" cy="2489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 txBox="1"/>
          <p:nvPr/>
        </p:nvSpPr>
        <p:spPr>
          <a:xfrm>
            <a:off x="9870122" y="6875590"/>
            <a:ext cx="11557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0" spc="10" dirty="0">
                <a:solidFill>
                  <a:srgbClr val="231F20"/>
                </a:solidFill>
                <a:latin typeface="Roboto"/>
                <a:cs typeface="Roboto"/>
              </a:rPr>
              <a:t>7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27" name="object 227"/>
          <p:cNvSpPr/>
          <p:nvPr/>
        </p:nvSpPr>
        <p:spPr>
          <a:xfrm>
            <a:off x="10690796" y="6487642"/>
            <a:ext cx="248919" cy="2489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 txBox="1"/>
          <p:nvPr/>
        </p:nvSpPr>
        <p:spPr>
          <a:xfrm>
            <a:off x="10579152" y="6301640"/>
            <a:ext cx="1371600" cy="412750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950" b="0" spc="10" dirty="0">
                <a:solidFill>
                  <a:srgbClr val="231F20"/>
                </a:solidFill>
                <a:latin typeface="Roboto"/>
                <a:cs typeface="Roboto"/>
              </a:rPr>
              <a:t>LA </a:t>
            </a:r>
            <a:r>
              <a:rPr sz="950" b="0" dirty="0">
                <a:solidFill>
                  <a:srgbClr val="231F20"/>
                </a:solidFill>
                <a:latin typeface="Roboto"/>
                <a:cs typeface="Roboto"/>
              </a:rPr>
              <a:t>CHAIZE </a:t>
            </a:r>
            <a:r>
              <a:rPr sz="950" b="0" spc="25" dirty="0">
                <a:solidFill>
                  <a:srgbClr val="231F20"/>
                </a:solidFill>
                <a:latin typeface="Roboto"/>
                <a:cs typeface="Roboto"/>
              </a:rPr>
              <a:t>LE</a:t>
            </a:r>
            <a:r>
              <a:rPr sz="950" b="0" spc="-45" dirty="0">
                <a:solidFill>
                  <a:srgbClr val="231F20"/>
                </a:solidFill>
                <a:latin typeface="Roboto"/>
                <a:cs typeface="Roboto"/>
              </a:rPr>
              <a:t> </a:t>
            </a:r>
            <a:r>
              <a:rPr sz="950" b="0" dirty="0">
                <a:solidFill>
                  <a:srgbClr val="231F20"/>
                </a:solidFill>
                <a:latin typeface="Roboto"/>
                <a:cs typeface="Roboto"/>
              </a:rPr>
              <a:t>VICOMTE</a:t>
            </a:r>
            <a:endParaRPr sz="950">
              <a:latin typeface="Roboto"/>
              <a:cs typeface="Roboto"/>
            </a:endParaRPr>
          </a:p>
          <a:p>
            <a:pPr marL="186690">
              <a:lnSpc>
                <a:spcPct val="100000"/>
              </a:lnSpc>
              <a:spcBef>
                <a:spcPts val="245"/>
              </a:spcBef>
            </a:pPr>
            <a:r>
              <a:rPr sz="1200" b="0" spc="10" dirty="0">
                <a:solidFill>
                  <a:srgbClr val="231F20"/>
                </a:solidFill>
                <a:latin typeface="Roboto"/>
                <a:cs typeface="Roboto"/>
              </a:rPr>
              <a:t>8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29" name="object 229"/>
          <p:cNvSpPr/>
          <p:nvPr/>
        </p:nvSpPr>
        <p:spPr>
          <a:xfrm>
            <a:off x="12864083" y="7161796"/>
            <a:ext cx="248919" cy="2489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 txBox="1"/>
          <p:nvPr/>
        </p:nvSpPr>
        <p:spPr>
          <a:xfrm>
            <a:off x="12927076" y="7176377"/>
            <a:ext cx="11557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0" spc="10" dirty="0">
                <a:solidFill>
                  <a:srgbClr val="231F20"/>
                </a:solidFill>
                <a:latin typeface="Roboto"/>
                <a:cs typeface="Roboto"/>
              </a:rPr>
              <a:t>9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31" name="object 231"/>
          <p:cNvSpPr/>
          <p:nvPr/>
        </p:nvSpPr>
        <p:spPr>
          <a:xfrm>
            <a:off x="10203281" y="9116770"/>
            <a:ext cx="248919" cy="2489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 txBox="1"/>
          <p:nvPr/>
        </p:nvSpPr>
        <p:spPr>
          <a:xfrm>
            <a:off x="10221188" y="9131351"/>
            <a:ext cx="20574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0" spc="5" dirty="0">
                <a:solidFill>
                  <a:srgbClr val="231F20"/>
                </a:solidFill>
                <a:latin typeface="Roboto"/>
                <a:cs typeface="Roboto"/>
              </a:rPr>
              <a:t>11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33" name="object 233"/>
          <p:cNvSpPr/>
          <p:nvPr/>
        </p:nvSpPr>
        <p:spPr>
          <a:xfrm>
            <a:off x="9182239" y="9909484"/>
            <a:ext cx="248919" cy="2489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 txBox="1"/>
          <p:nvPr/>
        </p:nvSpPr>
        <p:spPr>
          <a:xfrm>
            <a:off x="9200146" y="9924064"/>
            <a:ext cx="20574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0" spc="5" dirty="0">
                <a:solidFill>
                  <a:srgbClr val="231F20"/>
                </a:solidFill>
                <a:latin typeface="Roboto"/>
                <a:cs typeface="Roboto"/>
              </a:rPr>
              <a:t>12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35" name="object 235"/>
          <p:cNvSpPr/>
          <p:nvPr/>
        </p:nvSpPr>
        <p:spPr>
          <a:xfrm>
            <a:off x="8324088" y="4664112"/>
            <a:ext cx="248919" cy="24893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 txBox="1"/>
          <p:nvPr/>
        </p:nvSpPr>
        <p:spPr>
          <a:xfrm>
            <a:off x="8387016" y="4678693"/>
            <a:ext cx="11557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0" spc="10" dirty="0">
                <a:solidFill>
                  <a:srgbClr val="231F20"/>
                </a:solidFill>
                <a:latin typeface="Roboto"/>
                <a:cs typeface="Roboto"/>
              </a:rPr>
              <a:t>2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37" name="object 237"/>
          <p:cNvSpPr/>
          <p:nvPr/>
        </p:nvSpPr>
        <p:spPr>
          <a:xfrm>
            <a:off x="8622957" y="4539652"/>
            <a:ext cx="248919" cy="2489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 txBox="1"/>
          <p:nvPr/>
        </p:nvSpPr>
        <p:spPr>
          <a:xfrm>
            <a:off x="8640864" y="4554233"/>
            <a:ext cx="20574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0" spc="5" dirty="0">
                <a:solidFill>
                  <a:srgbClr val="231F20"/>
                </a:solidFill>
                <a:latin typeface="Roboto"/>
                <a:cs typeface="Roboto"/>
              </a:rPr>
              <a:t>24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39" name="object 239"/>
          <p:cNvSpPr/>
          <p:nvPr/>
        </p:nvSpPr>
        <p:spPr>
          <a:xfrm>
            <a:off x="10635856" y="4913045"/>
            <a:ext cx="248919" cy="2489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 txBox="1"/>
          <p:nvPr/>
        </p:nvSpPr>
        <p:spPr>
          <a:xfrm>
            <a:off x="10698784" y="4927613"/>
            <a:ext cx="11557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0" spc="10" dirty="0">
                <a:solidFill>
                  <a:srgbClr val="231F20"/>
                </a:solidFill>
                <a:latin typeface="Roboto"/>
                <a:cs typeface="Roboto"/>
              </a:rPr>
              <a:t>6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41" name="object 241"/>
          <p:cNvSpPr/>
          <p:nvPr/>
        </p:nvSpPr>
        <p:spPr>
          <a:xfrm>
            <a:off x="9057779" y="5958712"/>
            <a:ext cx="248919" cy="24893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 txBox="1"/>
          <p:nvPr/>
        </p:nvSpPr>
        <p:spPr>
          <a:xfrm>
            <a:off x="8753385" y="5894375"/>
            <a:ext cx="53975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"/>
              </a:spcBef>
            </a:pPr>
            <a:r>
              <a:rPr sz="750" b="0" spc="-90" dirty="0">
                <a:solidFill>
                  <a:srgbClr val="636466"/>
                </a:solidFill>
                <a:latin typeface="Roboto"/>
                <a:cs typeface="Roboto"/>
              </a:rPr>
              <a:t>Aérodrom</a:t>
            </a:r>
            <a:r>
              <a:rPr sz="1800" b="0" spc="-135" baseline="-27777" dirty="0">
                <a:solidFill>
                  <a:srgbClr val="231F20"/>
                </a:solidFill>
                <a:latin typeface="Roboto"/>
                <a:cs typeface="Roboto"/>
              </a:rPr>
              <a:t>3</a:t>
            </a:r>
            <a:r>
              <a:rPr sz="750" b="0" spc="-90" dirty="0">
                <a:solidFill>
                  <a:srgbClr val="636466"/>
                </a:solidFill>
                <a:latin typeface="Roboto"/>
                <a:cs typeface="Roboto"/>
              </a:rPr>
              <a:t>e</a:t>
            </a:r>
            <a:endParaRPr sz="750">
              <a:latin typeface="Roboto"/>
              <a:cs typeface="Roboto"/>
            </a:endParaRPr>
          </a:p>
        </p:txBody>
      </p:sp>
      <p:sp>
        <p:nvSpPr>
          <p:cNvPr id="243" name="object 243"/>
          <p:cNvSpPr/>
          <p:nvPr/>
        </p:nvSpPr>
        <p:spPr>
          <a:xfrm>
            <a:off x="9431159" y="5714987"/>
            <a:ext cx="248919" cy="24893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 txBox="1"/>
          <p:nvPr/>
        </p:nvSpPr>
        <p:spPr>
          <a:xfrm>
            <a:off x="9494087" y="5729568"/>
            <a:ext cx="11557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0" spc="10" dirty="0">
                <a:solidFill>
                  <a:srgbClr val="231F20"/>
                </a:solidFill>
                <a:latin typeface="Roboto"/>
                <a:cs typeface="Roboto"/>
              </a:rPr>
              <a:t>4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45" name="object 245"/>
          <p:cNvSpPr/>
          <p:nvPr/>
        </p:nvSpPr>
        <p:spPr>
          <a:xfrm>
            <a:off x="10815256" y="5590526"/>
            <a:ext cx="248919" cy="24893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 txBox="1"/>
          <p:nvPr/>
        </p:nvSpPr>
        <p:spPr>
          <a:xfrm>
            <a:off x="10878184" y="5605107"/>
            <a:ext cx="11557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b="0" spc="10" dirty="0">
                <a:solidFill>
                  <a:srgbClr val="231F20"/>
                </a:solidFill>
                <a:latin typeface="Roboto"/>
                <a:cs typeface="Roboto"/>
              </a:rPr>
              <a:t>5</a:t>
            </a:r>
            <a:endParaRPr sz="1200">
              <a:latin typeface="Roboto"/>
              <a:cs typeface="Roboto"/>
            </a:endParaRPr>
          </a:p>
        </p:txBody>
      </p:sp>
      <p:sp>
        <p:nvSpPr>
          <p:cNvPr id="247" name="object 247"/>
          <p:cNvSpPr/>
          <p:nvPr/>
        </p:nvSpPr>
        <p:spPr>
          <a:xfrm>
            <a:off x="8808859" y="6590055"/>
            <a:ext cx="248919" cy="24893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200736" y="0"/>
            <a:ext cx="3973195" cy="7365365"/>
          </a:xfrm>
          <a:custGeom>
            <a:avLst/>
            <a:gdLst/>
            <a:ahLst/>
            <a:cxnLst/>
            <a:rect l="l" t="t" r="r" b="b"/>
            <a:pathLst>
              <a:path w="3973195" h="7365365">
                <a:moveTo>
                  <a:pt x="0" y="7365225"/>
                </a:moveTo>
                <a:lnTo>
                  <a:pt x="3972877" y="7365225"/>
                </a:lnTo>
                <a:lnTo>
                  <a:pt x="3972877" y="0"/>
                </a:lnTo>
                <a:lnTo>
                  <a:pt x="0" y="0"/>
                </a:lnTo>
                <a:lnTo>
                  <a:pt x="0" y="7365225"/>
                </a:lnTo>
              </a:path>
            </a:pathLst>
          </a:custGeom>
          <a:ln w="16852">
            <a:solidFill>
              <a:srgbClr val="CF20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 txBox="1"/>
          <p:nvPr/>
        </p:nvSpPr>
        <p:spPr>
          <a:xfrm>
            <a:off x="442341" y="2686721"/>
            <a:ext cx="3616960" cy="4575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47980" indent="-335915">
              <a:lnSpc>
                <a:spcPts val="1435"/>
              </a:lnSpc>
              <a:spcBef>
                <a:spcPts val="95"/>
              </a:spcBef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d’Activités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Les</a:t>
            </a:r>
            <a:r>
              <a:rPr sz="1200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Petites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Bazinières</a:t>
            </a:r>
            <a:endParaRPr sz="1200">
              <a:latin typeface="Verdana"/>
              <a:cs typeface="Verdana"/>
            </a:endParaRPr>
          </a:p>
          <a:p>
            <a:pPr marL="347980" indent="-335915">
              <a:lnSpc>
                <a:spcPts val="1435"/>
              </a:lnSpc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d’Activités</a:t>
            </a:r>
            <a:r>
              <a:rPr sz="1200" spc="-2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Verdana"/>
                <a:cs typeface="Verdana"/>
              </a:rPr>
              <a:t>L’Eraudière</a:t>
            </a:r>
            <a:endParaRPr sz="1200">
              <a:latin typeface="Verdana"/>
              <a:cs typeface="Verdana"/>
            </a:endParaRPr>
          </a:p>
          <a:p>
            <a:pPr marL="347980" indent="-335915">
              <a:lnSpc>
                <a:spcPts val="1435"/>
              </a:lnSpc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d’Activités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Les</a:t>
            </a:r>
            <a:r>
              <a:rPr sz="1200" spc="-3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Verdana"/>
                <a:cs typeface="Verdana"/>
              </a:rPr>
              <a:t>Ajoncs</a:t>
            </a:r>
            <a:endParaRPr sz="1200">
              <a:latin typeface="Verdana"/>
              <a:cs typeface="Verdana"/>
            </a:endParaRPr>
          </a:p>
          <a:p>
            <a:pPr marL="347980" indent="-335915">
              <a:lnSpc>
                <a:spcPts val="1435"/>
              </a:lnSpc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d’Activités</a:t>
            </a:r>
            <a:r>
              <a:rPr sz="1200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Les</a:t>
            </a:r>
            <a:r>
              <a:rPr sz="1200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Verdana"/>
                <a:cs typeface="Verdana"/>
              </a:rPr>
              <a:t>Ajoncs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Est</a:t>
            </a:r>
            <a:endParaRPr sz="1200">
              <a:latin typeface="Verdana"/>
              <a:cs typeface="Verdana"/>
            </a:endParaRPr>
          </a:p>
          <a:p>
            <a:pPr marL="347980" indent="-335915">
              <a:lnSpc>
                <a:spcPts val="1435"/>
              </a:lnSpc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d’Activités</a:t>
            </a:r>
            <a:r>
              <a:rPr sz="1200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Verdana"/>
                <a:cs typeface="Verdana"/>
              </a:rPr>
              <a:t>du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Verdana"/>
                <a:cs typeface="Verdana"/>
              </a:rPr>
              <a:t>Bois</a:t>
            </a:r>
            <a:r>
              <a:rPr sz="1200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Verdana"/>
                <a:cs typeface="Verdana"/>
              </a:rPr>
              <a:t>Imbert</a:t>
            </a:r>
            <a:endParaRPr sz="1200">
              <a:latin typeface="Verdana"/>
              <a:cs typeface="Verdana"/>
            </a:endParaRPr>
          </a:p>
          <a:p>
            <a:pPr marL="347980" indent="-335915">
              <a:lnSpc>
                <a:spcPts val="1435"/>
              </a:lnSpc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d’activités </a:t>
            </a: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Artipole</a:t>
            </a:r>
            <a:r>
              <a:rPr sz="1200" spc="-3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3</a:t>
            </a:r>
            <a:endParaRPr sz="1200">
              <a:latin typeface="Verdana"/>
              <a:cs typeface="Verdana"/>
            </a:endParaRPr>
          </a:p>
          <a:p>
            <a:pPr marL="347980" indent="-335915">
              <a:lnSpc>
                <a:spcPts val="1435"/>
              </a:lnSpc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d’Activités</a:t>
            </a:r>
            <a:r>
              <a:rPr sz="1200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40" dirty="0">
                <a:solidFill>
                  <a:srgbClr val="231F20"/>
                </a:solidFill>
                <a:latin typeface="Verdana"/>
                <a:cs typeface="Verdana"/>
              </a:rPr>
              <a:t>Eco</a:t>
            </a:r>
            <a:r>
              <a:rPr sz="1200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40" dirty="0">
                <a:solidFill>
                  <a:srgbClr val="231F20"/>
                </a:solidFill>
                <a:latin typeface="Verdana"/>
                <a:cs typeface="Verdana"/>
              </a:rPr>
              <a:t>85</a:t>
            </a:r>
            <a:endParaRPr sz="1200">
              <a:latin typeface="Verdana"/>
              <a:cs typeface="Verdana"/>
            </a:endParaRPr>
          </a:p>
          <a:p>
            <a:pPr marL="347980" indent="-335915">
              <a:lnSpc>
                <a:spcPts val="1435"/>
              </a:lnSpc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d’Activités</a:t>
            </a:r>
            <a:r>
              <a:rPr sz="1200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Verdana"/>
                <a:cs typeface="Verdana"/>
              </a:rPr>
              <a:t>La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Verdana"/>
                <a:cs typeface="Verdana"/>
              </a:rPr>
              <a:t>Folie</a:t>
            </a:r>
            <a:r>
              <a:rPr sz="1200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40" dirty="0">
                <a:solidFill>
                  <a:srgbClr val="231F20"/>
                </a:solidFill>
                <a:latin typeface="Verdana"/>
                <a:cs typeface="Verdana"/>
              </a:rPr>
              <a:t>Nord</a:t>
            </a:r>
            <a:endParaRPr sz="1200">
              <a:latin typeface="Verdana"/>
              <a:cs typeface="Verdana"/>
            </a:endParaRPr>
          </a:p>
          <a:p>
            <a:pPr marL="347980" indent="-335915">
              <a:lnSpc>
                <a:spcPts val="1435"/>
              </a:lnSpc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d’Activités</a:t>
            </a:r>
            <a:r>
              <a:rPr sz="1200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Les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Landes</a:t>
            </a:r>
            <a:r>
              <a:rPr sz="1200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Verdana"/>
                <a:cs typeface="Verdana"/>
              </a:rPr>
              <a:t>Blanches</a:t>
            </a:r>
            <a:endParaRPr sz="1200">
              <a:latin typeface="Verdana"/>
              <a:cs typeface="Verdana"/>
            </a:endParaRPr>
          </a:p>
          <a:p>
            <a:pPr marL="347980" indent="-335915">
              <a:lnSpc>
                <a:spcPts val="1435"/>
              </a:lnSpc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</a:t>
            </a:r>
            <a:r>
              <a:rPr sz="1200" spc="-11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d’Activités</a:t>
            </a:r>
            <a:r>
              <a:rPr sz="1200" spc="-1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Verdana"/>
                <a:cs typeface="Verdana"/>
              </a:rPr>
              <a:t>Belle</a:t>
            </a:r>
            <a:r>
              <a:rPr sz="1200" spc="-1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Verdana"/>
                <a:cs typeface="Verdana"/>
              </a:rPr>
              <a:t>Place</a:t>
            </a:r>
            <a:r>
              <a:rPr sz="1200" spc="-1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2</a:t>
            </a:r>
            <a:endParaRPr sz="1200">
              <a:latin typeface="Verdana"/>
              <a:cs typeface="Verdana"/>
            </a:endParaRPr>
          </a:p>
          <a:p>
            <a:pPr marL="347980" indent="-335915">
              <a:lnSpc>
                <a:spcPts val="1435"/>
              </a:lnSpc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</a:t>
            </a:r>
            <a:r>
              <a:rPr sz="1200" spc="-11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d’Activités</a:t>
            </a:r>
            <a:r>
              <a:rPr sz="1200" spc="-11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Les</a:t>
            </a:r>
            <a:r>
              <a:rPr sz="1200" spc="-11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Verdana"/>
                <a:cs typeface="Verdana"/>
              </a:rPr>
              <a:t>Mollaires</a:t>
            </a:r>
            <a:endParaRPr sz="1200">
              <a:latin typeface="Verdana"/>
              <a:cs typeface="Verdana"/>
            </a:endParaRPr>
          </a:p>
          <a:p>
            <a:pPr marL="347980" indent="-335915">
              <a:lnSpc>
                <a:spcPts val="1435"/>
              </a:lnSpc>
              <a:buAutoNum type="arabicPlain"/>
              <a:tabLst>
                <a:tab pos="347980" algn="l"/>
                <a:tab pos="348615" algn="l"/>
              </a:tabLst>
            </a:pPr>
            <a:r>
              <a:rPr sz="1200" spc="10" dirty="0">
                <a:solidFill>
                  <a:srgbClr val="231F20"/>
                </a:solidFill>
                <a:latin typeface="Verdana"/>
                <a:cs typeface="Verdana"/>
              </a:rPr>
              <a:t>Zone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Artisanale</a:t>
            </a:r>
            <a:r>
              <a:rPr sz="1200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1200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Verdana"/>
                <a:cs typeface="Verdana"/>
              </a:rPr>
              <a:t>la</a:t>
            </a:r>
            <a:r>
              <a:rPr sz="1200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Verdana"/>
                <a:cs typeface="Verdana"/>
              </a:rPr>
              <a:t>Martinière</a:t>
            </a:r>
            <a:endParaRPr sz="1200">
              <a:latin typeface="Verdana"/>
              <a:cs typeface="Verdana"/>
            </a:endParaRPr>
          </a:p>
          <a:p>
            <a:pPr marL="347980" indent="-335915">
              <a:lnSpc>
                <a:spcPts val="1435"/>
              </a:lnSpc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d’Activités </a:t>
            </a:r>
            <a:r>
              <a:rPr sz="1200" spc="-10" dirty="0">
                <a:solidFill>
                  <a:srgbClr val="231F20"/>
                </a:solidFill>
                <a:latin typeface="Verdana"/>
                <a:cs typeface="Verdana"/>
              </a:rPr>
              <a:t>La</a:t>
            </a:r>
            <a:r>
              <a:rPr sz="1200" spc="-3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Tignonnière</a:t>
            </a:r>
            <a:endParaRPr sz="1200">
              <a:latin typeface="Verdana"/>
              <a:cs typeface="Verdana"/>
            </a:endParaRPr>
          </a:p>
          <a:p>
            <a:pPr marL="347980" indent="-335915">
              <a:lnSpc>
                <a:spcPts val="1435"/>
              </a:lnSpc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d’Activités</a:t>
            </a:r>
            <a:r>
              <a:rPr sz="1200" spc="-2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Ordeville</a:t>
            </a:r>
            <a:endParaRPr sz="1200">
              <a:latin typeface="Verdana"/>
              <a:cs typeface="Verdana"/>
            </a:endParaRPr>
          </a:p>
          <a:p>
            <a:pPr marL="347980" indent="-335915">
              <a:lnSpc>
                <a:spcPts val="1435"/>
              </a:lnSpc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d’Activités </a:t>
            </a:r>
            <a:r>
              <a:rPr sz="1200" spc="30" dirty="0">
                <a:solidFill>
                  <a:srgbClr val="231F20"/>
                </a:solidFill>
                <a:latin typeface="Verdana"/>
                <a:cs typeface="Verdana"/>
              </a:rPr>
              <a:t>du</a:t>
            </a:r>
            <a:r>
              <a:rPr sz="1200" spc="-3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Verdana"/>
                <a:cs typeface="Verdana"/>
              </a:rPr>
              <a:t>Chaillot</a:t>
            </a:r>
            <a:endParaRPr sz="1200">
              <a:latin typeface="Verdana"/>
              <a:cs typeface="Verdana"/>
            </a:endParaRPr>
          </a:p>
          <a:p>
            <a:pPr marL="347980" indent="-335915">
              <a:lnSpc>
                <a:spcPts val="1435"/>
              </a:lnSpc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d’Activités</a:t>
            </a:r>
            <a:r>
              <a:rPr sz="1200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Verdana"/>
                <a:cs typeface="Verdana"/>
              </a:rPr>
              <a:t>du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10" dirty="0">
                <a:solidFill>
                  <a:srgbClr val="231F20"/>
                </a:solidFill>
                <a:latin typeface="Verdana"/>
                <a:cs typeface="Verdana"/>
              </a:rPr>
              <a:t>Chaillot</a:t>
            </a:r>
            <a:r>
              <a:rPr sz="1200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75" dirty="0">
                <a:solidFill>
                  <a:srgbClr val="231F20"/>
                </a:solidFill>
                <a:latin typeface="Verdana"/>
                <a:cs typeface="Verdana"/>
              </a:rPr>
              <a:t>3</a:t>
            </a:r>
            <a:endParaRPr sz="1200">
              <a:latin typeface="Verdana"/>
              <a:cs typeface="Verdana"/>
            </a:endParaRPr>
          </a:p>
          <a:p>
            <a:pPr marL="347980" indent="-335915">
              <a:lnSpc>
                <a:spcPts val="1435"/>
              </a:lnSpc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d’Activités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Verdana"/>
                <a:cs typeface="Verdana"/>
              </a:rPr>
              <a:t>économique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Verdana"/>
                <a:cs typeface="Verdana"/>
              </a:rPr>
              <a:t>La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Verdana"/>
                <a:cs typeface="Verdana"/>
              </a:rPr>
              <a:t>Landette</a:t>
            </a:r>
            <a:endParaRPr sz="1200">
              <a:latin typeface="Verdana"/>
              <a:cs typeface="Verdana"/>
            </a:endParaRPr>
          </a:p>
          <a:p>
            <a:pPr marL="347980" indent="-335915">
              <a:lnSpc>
                <a:spcPts val="1435"/>
              </a:lnSpc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d’Activités </a:t>
            </a:r>
            <a:r>
              <a:rPr sz="1200" spc="35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1200" spc="-3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Villeneuve</a:t>
            </a:r>
            <a:endParaRPr sz="1200">
              <a:latin typeface="Verdana"/>
              <a:cs typeface="Verdana"/>
            </a:endParaRPr>
          </a:p>
          <a:p>
            <a:pPr marL="347980" marR="5080" indent="-335915">
              <a:lnSpc>
                <a:spcPts val="1430"/>
              </a:lnSpc>
              <a:spcBef>
                <a:spcPts val="50"/>
              </a:spcBef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</a:t>
            </a:r>
            <a:r>
              <a:rPr sz="1200" spc="-10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d’Activités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30" dirty="0">
                <a:solidFill>
                  <a:srgbClr val="231F20"/>
                </a:solidFill>
                <a:latin typeface="Verdana"/>
                <a:cs typeface="Verdana"/>
              </a:rPr>
              <a:t>économique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Verdana"/>
                <a:cs typeface="Verdana"/>
              </a:rPr>
              <a:t>La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15" dirty="0">
                <a:solidFill>
                  <a:srgbClr val="231F20"/>
                </a:solidFill>
                <a:latin typeface="Verdana"/>
                <a:cs typeface="Verdana"/>
              </a:rPr>
              <a:t>Landette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60" dirty="0">
                <a:solidFill>
                  <a:srgbClr val="231F20"/>
                </a:solidFill>
                <a:latin typeface="Verdana"/>
                <a:cs typeface="Verdana"/>
              </a:rPr>
              <a:t>2 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Les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Clouzeaux</a:t>
            </a:r>
            <a:endParaRPr sz="1200">
              <a:latin typeface="Verdana"/>
              <a:cs typeface="Verdana"/>
            </a:endParaRPr>
          </a:p>
          <a:p>
            <a:pPr marL="347980" indent="-335915">
              <a:lnSpc>
                <a:spcPts val="1385"/>
              </a:lnSpc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d’Activités </a:t>
            </a:r>
            <a:r>
              <a:rPr sz="1200" dirty="0">
                <a:solidFill>
                  <a:srgbClr val="231F20"/>
                </a:solidFill>
                <a:latin typeface="Verdana"/>
                <a:cs typeface="Verdana"/>
              </a:rPr>
              <a:t>Les</a:t>
            </a:r>
            <a:r>
              <a:rPr sz="1200" spc="-3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Clouzeaux</a:t>
            </a:r>
            <a:endParaRPr sz="1200">
              <a:latin typeface="Verdana"/>
              <a:cs typeface="Verdana"/>
            </a:endParaRPr>
          </a:p>
          <a:p>
            <a:pPr marL="347980" indent="-335915">
              <a:lnSpc>
                <a:spcPts val="1435"/>
              </a:lnSpc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d’Activités</a:t>
            </a:r>
            <a:r>
              <a:rPr sz="1200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1200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Verdana"/>
                <a:cs typeface="Verdana"/>
              </a:rPr>
              <a:t>la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5" dirty="0">
                <a:solidFill>
                  <a:srgbClr val="231F20"/>
                </a:solidFill>
                <a:latin typeface="Verdana"/>
                <a:cs typeface="Verdana"/>
              </a:rPr>
              <a:t>Grolle</a:t>
            </a:r>
            <a:endParaRPr sz="1200">
              <a:latin typeface="Verdana"/>
              <a:cs typeface="Verdana"/>
            </a:endParaRPr>
          </a:p>
          <a:p>
            <a:pPr marL="347980" indent="-335915">
              <a:lnSpc>
                <a:spcPts val="1435"/>
              </a:lnSpc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d’Activités </a:t>
            </a:r>
            <a:r>
              <a:rPr sz="1200" spc="35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1200" spc="-3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l’Horbetoux</a:t>
            </a:r>
            <a:endParaRPr sz="1200">
              <a:latin typeface="Verdana"/>
              <a:cs typeface="Verdana"/>
            </a:endParaRPr>
          </a:p>
          <a:p>
            <a:pPr marL="347980" indent="-335915">
              <a:lnSpc>
                <a:spcPts val="1435"/>
              </a:lnSpc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d’Activités</a:t>
            </a:r>
            <a:r>
              <a:rPr sz="1200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35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1200" spc="-1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5" dirty="0">
                <a:solidFill>
                  <a:srgbClr val="231F20"/>
                </a:solidFill>
                <a:latin typeface="Verdana"/>
                <a:cs typeface="Verdana"/>
              </a:rPr>
              <a:t>la</a:t>
            </a:r>
            <a:r>
              <a:rPr sz="1200" spc="-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-10" dirty="0">
                <a:solidFill>
                  <a:srgbClr val="231F20"/>
                </a:solidFill>
                <a:latin typeface="Verdana"/>
                <a:cs typeface="Verdana"/>
              </a:rPr>
              <a:t>Garlière</a:t>
            </a:r>
            <a:endParaRPr sz="1200">
              <a:latin typeface="Verdana"/>
              <a:cs typeface="Verdana"/>
            </a:endParaRPr>
          </a:p>
          <a:p>
            <a:pPr marL="347980" indent="-335915">
              <a:lnSpc>
                <a:spcPts val="1435"/>
              </a:lnSpc>
              <a:buAutoNum type="arabicPlain"/>
              <a:tabLst>
                <a:tab pos="347980" algn="l"/>
                <a:tab pos="348615" algn="l"/>
              </a:tabLst>
            </a:pPr>
            <a:r>
              <a:rPr sz="1200" spc="20" dirty="0">
                <a:solidFill>
                  <a:srgbClr val="231F20"/>
                </a:solidFill>
                <a:latin typeface="Verdana"/>
                <a:cs typeface="Verdana"/>
              </a:rPr>
              <a:t>Parc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d’Activités </a:t>
            </a:r>
            <a:r>
              <a:rPr sz="1200" spc="30" dirty="0">
                <a:solidFill>
                  <a:srgbClr val="231F20"/>
                </a:solidFill>
                <a:latin typeface="Verdana"/>
                <a:cs typeface="Verdana"/>
              </a:rPr>
              <a:t>du</a:t>
            </a:r>
            <a:r>
              <a:rPr sz="1200" spc="-3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200" spc="5" dirty="0">
                <a:solidFill>
                  <a:srgbClr val="231F20"/>
                </a:solidFill>
                <a:latin typeface="Verdana"/>
                <a:cs typeface="Verdana"/>
              </a:rPr>
              <a:t>Luneau</a:t>
            </a:r>
            <a:endParaRPr sz="1200">
              <a:latin typeface="Verdana"/>
              <a:cs typeface="Verdana"/>
            </a:endParaRPr>
          </a:p>
        </p:txBody>
      </p:sp>
      <p:grpSp>
        <p:nvGrpSpPr>
          <p:cNvPr id="250" name="object 250"/>
          <p:cNvGrpSpPr/>
          <p:nvPr/>
        </p:nvGrpSpPr>
        <p:grpSpPr>
          <a:xfrm>
            <a:off x="0" y="0"/>
            <a:ext cx="14400530" cy="2544445"/>
            <a:chOff x="0" y="0"/>
            <a:chExt cx="14400530" cy="2544445"/>
          </a:xfrm>
        </p:grpSpPr>
        <p:sp>
          <p:nvSpPr>
            <p:cNvPr id="251" name="object 251"/>
            <p:cNvSpPr/>
            <p:nvPr/>
          </p:nvSpPr>
          <p:spPr>
            <a:xfrm>
              <a:off x="0" y="0"/>
              <a:ext cx="14400530" cy="2538095"/>
            </a:xfrm>
            <a:custGeom>
              <a:avLst/>
              <a:gdLst/>
              <a:ahLst/>
              <a:cxnLst/>
              <a:rect l="l" t="t" r="r" b="b"/>
              <a:pathLst>
                <a:path w="14400530" h="2538095">
                  <a:moveTo>
                    <a:pt x="0" y="2538006"/>
                  </a:moveTo>
                  <a:lnTo>
                    <a:pt x="14400021" y="2538006"/>
                  </a:lnTo>
                  <a:lnTo>
                    <a:pt x="14400021" y="0"/>
                  </a:lnTo>
                  <a:lnTo>
                    <a:pt x="0" y="0"/>
                  </a:lnTo>
                  <a:lnTo>
                    <a:pt x="0" y="25380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2" name="object 252"/>
            <p:cNvSpPr/>
            <p:nvPr/>
          </p:nvSpPr>
          <p:spPr>
            <a:xfrm>
              <a:off x="0" y="2531655"/>
              <a:ext cx="14400530" cy="12700"/>
            </a:xfrm>
            <a:custGeom>
              <a:avLst/>
              <a:gdLst/>
              <a:ahLst/>
              <a:cxnLst/>
              <a:rect l="l" t="t" r="r" b="b"/>
              <a:pathLst>
                <a:path w="14400530" h="12700">
                  <a:moveTo>
                    <a:pt x="0" y="12699"/>
                  </a:moveTo>
                  <a:lnTo>
                    <a:pt x="14400021" y="12699"/>
                  </a:lnTo>
                  <a:lnTo>
                    <a:pt x="14400021" y="0"/>
                  </a:lnTo>
                  <a:lnTo>
                    <a:pt x="0" y="0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3" name="object 253"/>
            <p:cNvSpPr/>
            <p:nvPr/>
          </p:nvSpPr>
          <p:spPr>
            <a:xfrm>
              <a:off x="9282163" y="409371"/>
              <a:ext cx="2147570" cy="353060"/>
            </a:xfrm>
            <a:custGeom>
              <a:avLst/>
              <a:gdLst/>
              <a:ahLst/>
              <a:cxnLst/>
              <a:rect l="l" t="t" r="r" b="b"/>
              <a:pathLst>
                <a:path w="2147570" h="353059">
                  <a:moveTo>
                    <a:pt x="354253" y="168808"/>
                  </a:moveTo>
                  <a:lnTo>
                    <a:pt x="348183" y="119900"/>
                  </a:lnTo>
                  <a:lnTo>
                    <a:pt x="330898" y="78435"/>
                  </a:lnTo>
                  <a:lnTo>
                    <a:pt x="311048" y="54025"/>
                  </a:lnTo>
                  <a:lnTo>
                    <a:pt x="311048" y="181406"/>
                  </a:lnTo>
                  <a:lnTo>
                    <a:pt x="302006" y="247777"/>
                  </a:lnTo>
                  <a:lnTo>
                    <a:pt x="278980" y="292354"/>
                  </a:lnTo>
                  <a:lnTo>
                    <a:pt x="248031" y="319201"/>
                  </a:lnTo>
                  <a:lnTo>
                    <a:pt x="215277" y="332333"/>
                  </a:lnTo>
                  <a:lnTo>
                    <a:pt x="186804" y="335813"/>
                  </a:lnTo>
                  <a:lnTo>
                    <a:pt x="140703" y="327952"/>
                  </a:lnTo>
                  <a:lnTo>
                    <a:pt x="101092" y="305333"/>
                  </a:lnTo>
                  <a:lnTo>
                    <a:pt x="70116" y="269405"/>
                  </a:lnTo>
                  <a:lnTo>
                    <a:pt x="49961" y="221615"/>
                  </a:lnTo>
                  <a:lnTo>
                    <a:pt x="42760" y="163410"/>
                  </a:lnTo>
                  <a:lnTo>
                    <a:pt x="49212" y="110159"/>
                  </a:lnTo>
                  <a:lnTo>
                    <a:pt x="67373" y="68694"/>
                  </a:lnTo>
                  <a:lnTo>
                    <a:pt x="95453" y="39052"/>
                  </a:lnTo>
                  <a:lnTo>
                    <a:pt x="131660" y="21247"/>
                  </a:lnTo>
                  <a:lnTo>
                    <a:pt x="174205" y="15303"/>
                  </a:lnTo>
                  <a:lnTo>
                    <a:pt x="215747" y="22212"/>
                  </a:lnTo>
                  <a:lnTo>
                    <a:pt x="253098" y="42672"/>
                  </a:lnTo>
                  <a:lnTo>
                    <a:pt x="283362" y="76276"/>
                  </a:lnTo>
                  <a:lnTo>
                    <a:pt x="303644" y="122656"/>
                  </a:lnTo>
                  <a:lnTo>
                    <a:pt x="311048" y="181406"/>
                  </a:lnTo>
                  <a:lnTo>
                    <a:pt x="311048" y="54025"/>
                  </a:lnTo>
                  <a:lnTo>
                    <a:pt x="268224" y="20459"/>
                  </a:lnTo>
                  <a:lnTo>
                    <a:pt x="225615" y="5232"/>
                  </a:lnTo>
                  <a:lnTo>
                    <a:pt x="177355" y="0"/>
                  </a:lnTo>
                  <a:lnTo>
                    <a:pt x="121069" y="7975"/>
                  </a:lnTo>
                  <a:lnTo>
                    <a:pt x="76149" y="29438"/>
                  </a:lnTo>
                  <a:lnTo>
                    <a:pt x="42075" y="60667"/>
                  </a:lnTo>
                  <a:lnTo>
                    <a:pt x="18364" y="97967"/>
                  </a:lnTo>
                  <a:lnTo>
                    <a:pt x="4508" y="137655"/>
                  </a:lnTo>
                  <a:lnTo>
                    <a:pt x="0" y="176009"/>
                  </a:lnTo>
                  <a:lnTo>
                    <a:pt x="4368" y="217258"/>
                  </a:lnTo>
                  <a:lnTo>
                    <a:pt x="17868" y="257898"/>
                  </a:lnTo>
                  <a:lnTo>
                    <a:pt x="41071" y="294855"/>
                  </a:lnTo>
                  <a:lnTo>
                    <a:pt x="74549" y="325069"/>
                  </a:lnTo>
                  <a:lnTo>
                    <a:pt x="118884" y="345452"/>
                  </a:lnTo>
                  <a:lnTo>
                    <a:pt x="174650" y="352920"/>
                  </a:lnTo>
                  <a:lnTo>
                    <a:pt x="225615" y="346290"/>
                  </a:lnTo>
                  <a:lnTo>
                    <a:pt x="250164" y="335813"/>
                  </a:lnTo>
                  <a:lnTo>
                    <a:pt x="269417" y="327596"/>
                  </a:lnTo>
                  <a:lnTo>
                    <a:pt x="305130" y="298678"/>
                  </a:lnTo>
                  <a:lnTo>
                    <a:pt x="331787" y="261366"/>
                  </a:lnTo>
                  <a:lnTo>
                    <a:pt x="348475" y="217462"/>
                  </a:lnTo>
                  <a:lnTo>
                    <a:pt x="354253" y="168808"/>
                  </a:lnTo>
                  <a:close/>
                </a:path>
                <a:path w="2147570" h="353059">
                  <a:moveTo>
                    <a:pt x="840955" y="341668"/>
                  </a:moveTo>
                  <a:lnTo>
                    <a:pt x="839152" y="340321"/>
                  </a:lnTo>
                  <a:lnTo>
                    <a:pt x="827900" y="340321"/>
                  </a:lnTo>
                  <a:lnTo>
                    <a:pt x="819340" y="338963"/>
                  </a:lnTo>
                  <a:lnTo>
                    <a:pt x="781672" y="322199"/>
                  </a:lnTo>
                  <a:lnTo>
                    <a:pt x="743966" y="283425"/>
                  </a:lnTo>
                  <a:lnTo>
                    <a:pt x="697318" y="225348"/>
                  </a:lnTo>
                  <a:lnTo>
                    <a:pt x="678865" y="201663"/>
                  </a:lnTo>
                  <a:lnTo>
                    <a:pt x="670801" y="191312"/>
                  </a:lnTo>
                  <a:lnTo>
                    <a:pt x="673315" y="188620"/>
                  </a:lnTo>
                  <a:lnTo>
                    <a:pt x="696391" y="163995"/>
                  </a:lnTo>
                  <a:lnTo>
                    <a:pt x="713219" y="137807"/>
                  </a:lnTo>
                  <a:lnTo>
                    <a:pt x="722452" y="112382"/>
                  </a:lnTo>
                  <a:lnTo>
                    <a:pt x="725271" y="87337"/>
                  </a:lnTo>
                  <a:lnTo>
                    <a:pt x="721995" y="65811"/>
                  </a:lnTo>
                  <a:lnTo>
                    <a:pt x="713955" y="48120"/>
                  </a:lnTo>
                  <a:lnTo>
                    <a:pt x="703795" y="34734"/>
                  </a:lnTo>
                  <a:lnTo>
                    <a:pt x="694207" y="26111"/>
                  </a:lnTo>
                  <a:lnTo>
                    <a:pt x="687451" y="22440"/>
                  </a:lnTo>
                  <a:lnTo>
                    <a:pt x="687451" y="110744"/>
                  </a:lnTo>
                  <a:lnTo>
                    <a:pt x="685368" y="134493"/>
                  </a:lnTo>
                  <a:lnTo>
                    <a:pt x="659993" y="180060"/>
                  </a:lnTo>
                  <a:lnTo>
                    <a:pt x="626237" y="188620"/>
                  </a:lnTo>
                  <a:lnTo>
                    <a:pt x="611441" y="188074"/>
                  </a:lnTo>
                  <a:lnTo>
                    <a:pt x="575818" y="178257"/>
                  </a:lnTo>
                  <a:lnTo>
                    <a:pt x="575818" y="26111"/>
                  </a:lnTo>
                  <a:lnTo>
                    <a:pt x="609574" y="20713"/>
                  </a:lnTo>
                  <a:lnTo>
                    <a:pt x="642061" y="26873"/>
                  </a:lnTo>
                  <a:lnTo>
                    <a:pt x="666572" y="44627"/>
                  </a:lnTo>
                  <a:lnTo>
                    <a:pt x="682053" y="72948"/>
                  </a:lnTo>
                  <a:lnTo>
                    <a:pt x="687451" y="110744"/>
                  </a:lnTo>
                  <a:lnTo>
                    <a:pt x="687451" y="22440"/>
                  </a:lnTo>
                  <a:lnTo>
                    <a:pt x="638340" y="7658"/>
                  </a:lnTo>
                  <a:lnTo>
                    <a:pt x="611835" y="6311"/>
                  </a:lnTo>
                  <a:lnTo>
                    <a:pt x="598335" y="6527"/>
                  </a:lnTo>
                  <a:lnTo>
                    <a:pt x="558711" y="7658"/>
                  </a:lnTo>
                  <a:lnTo>
                    <a:pt x="524002" y="6527"/>
                  </a:lnTo>
                  <a:lnTo>
                    <a:pt x="507834" y="6311"/>
                  </a:lnTo>
                  <a:lnTo>
                    <a:pt x="502894" y="6311"/>
                  </a:lnTo>
                  <a:lnTo>
                    <a:pt x="500646" y="7200"/>
                  </a:lnTo>
                  <a:lnTo>
                    <a:pt x="500646" y="11709"/>
                  </a:lnTo>
                  <a:lnTo>
                    <a:pt x="502450" y="12611"/>
                  </a:lnTo>
                  <a:lnTo>
                    <a:pt x="508292" y="12611"/>
                  </a:lnTo>
                  <a:lnTo>
                    <a:pt x="515950" y="13055"/>
                  </a:lnTo>
                  <a:lnTo>
                    <a:pt x="539419" y="51015"/>
                  </a:lnTo>
                  <a:lnTo>
                    <a:pt x="539673" y="256197"/>
                  </a:lnTo>
                  <a:lnTo>
                    <a:pt x="539508" y="274040"/>
                  </a:lnTo>
                  <a:lnTo>
                    <a:pt x="537540" y="313766"/>
                  </a:lnTo>
                  <a:lnTo>
                    <a:pt x="515048" y="340321"/>
                  </a:lnTo>
                  <a:lnTo>
                    <a:pt x="508292" y="340321"/>
                  </a:lnTo>
                  <a:lnTo>
                    <a:pt x="507390" y="341668"/>
                  </a:lnTo>
                  <a:lnTo>
                    <a:pt x="507390" y="345706"/>
                  </a:lnTo>
                  <a:lnTo>
                    <a:pt x="509651" y="346621"/>
                  </a:lnTo>
                  <a:lnTo>
                    <a:pt x="514604" y="346621"/>
                  </a:lnTo>
                  <a:lnTo>
                    <a:pt x="526834" y="346417"/>
                  </a:lnTo>
                  <a:lnTo>
                    <a:pt x="556907" y="345262"/>
                  </a:lnTo>
                  <a:lnTo>
                    <a:pt x="593496" y="346417"/>
                  </a:lnTo>
                  <a:lnTo>
                    <a:pt x="612279" y="346621"/>
                  </a:lnTo>
                  <a:lnTo>
                    <a:pt x="617232" y="346621"/>
                  </a:lnTo>
                  <a:lnTo>
                    <a:pt x="619480" y="345262"/>
                  </a:lnTo>
                  <a:lnTo>
                    <a:pt x="619480" y="341668"/>
                  </a:lnTo>
                  <a:lnTo>
                    <a:pt x="618578" y="340321"/>
                  </a:lnTo>
                  <a:lnTo>
                    <a:pt x="611835" y="340321"/>
                  </a:lnTo>
                  <a:lnTo>
                    <a:pt x="601929" y="339420"/>
                  </a:lnTo>
                  <a:lnTo>
                    <a:pt x="576757" y="296595"/>
                  </a:lnTo>
                  <a:lnTo>
                    <a:pt x="575932" y="256197"/>
                  </a:lnTo>
                  <a:lnTo>
                    <a:pt x="575818" y="203022"/>
                  </a:lnTo>
                  <a:lnTo>
                    <a:pt x="576719" y="201663"/>
                  </a:lnTo>
                  <a:lnTo>
                    <a:pt x="578967" y="201663"/>
                  </a:lnTo>
                  <a:lnTo>
                    <a:pt x="634339" y="202565"/>
                  </a:lnTo>
                  <a:lnTo>
                    <a:pt x="637032" y="202565"/>
                  </a:lnTo>
                  <a:lnTo>
                    <a:pt x="638390" y="203466"/>
                  </a:lnTo>
                  <a:lnTo>
                    <a:pt x="640194" y="205270"/>
                  </a:lnTo>
                  <a:lnTo>
                    <a:pt x="648982" y="217144"/>
                  </a:lnTo>
                  <a:lnTo>
                    <a:pt x="674865" y="252691"/>
                  </a:lnTo>
                  <a:lnTo>
                    <a:pt x="689254" y="271894"/>
                  </a:lnTo>
                  <a:lnTo>
                    <a:pt x="721995" y="313766"/>
                  </a:lnTo>
                  <a:lnTo>
                    <a:pt x="758939" y="342061"/>
                  </a:lnTo>
                  <a:lnTo>
                    <a:pt x="798195" y="346621"/>
                  </a:lnTo>
                  <a:lnTo>
                    <a:pt x="838250" y="346621"/>
                  </a:lnTo>
                  <a:lnTo>
                    <a:pt x="840955" y="345706"/>
                  </a:lnTo>
                  <a:lnTo>
                    <a:pt x="840955" y="341668"/>
                  </a:lnTo>
                  <a:close/>
                </a:path>
                <a:path w="2147570" h="353059">
                  <a:moveTo>
                    <a:pt x="1638820" y="168808"/>
                  </a:moveTo>
                  <a:lnTo>
                    <a:pt x="1632737" y="119900"/>
                  </a:lnTo>
                  <a:lnTo>
                    <a:pt x="1615452" y="78435"/>
                  </a:lnTo>
                  <a:lnTo>
                    <a:pt x="1595602" y="54025"/>
                  </a:lnTo>
                  <a:lnTo>
                    <a:pt x="1595602" y="181406"/>
                  </a:lnTo>
                  <a:lnTo>
                    <a:pt x="1586560" y="247777"/>
                  </a:lnTo>
                  <a:lnTo>
                    <a:pt x="1563535" y="292354"/>
                  </a:lnTo>
                  <a:lnTo>
                    <a:pt x="1532585" y="319201"/>
                  </a:lnTo>
                  <a:lnTo>
                    <a:pt x="1499831" y="332333"/>
                  </a:lnTo>
                  <a:lnTo>
                    <a:pt x="1471358" y="335813"/>
                  </a:lnTo>
                  <a:lnTo>
                    <a:pt x="1425257" y="327952"/>
                  </a:lnTo>
                  <a:lnTo>
                    <a:pt x="1385646" y="305333"/>
                  </a:lnTo>
                  <a:lnTo>
                    <a:pt x="1354670" y="269405"/>
                  </a:lnTo>
                  <a:lnTo>
                    <a:pt x="1334516" y="221615"/>
                  </a:lnTo>
                  <a:lnTo>
                    <a:pt x="1327315" y="163410"/>
                  </a:lnTo>
                  <a:lnTo>
                    <a:pt x="1333766" y="110159"/>
                  </a:lnTo>
                  <a:lnTo>
                    <a:pt x="1351927" y="68694"/>
                  </a:lnTo>
                  <a:lnTo>
                    <a:pt x="1380007" y="39052"/>
                  </a:lnTo>
                  <a:lnTo>
                    <a:pt x="1416215" y="21247"/>
                  </a:lnTo>
                  <a:lnTo>
                    <a:pt x="1458760" y="15303"/>
                  </a:lnTo>
                  <a:lnTo>
                    <a:pt x="1500301" y="22212"/>
                  </a:lnTo>
                  <a:lnTo>
                    <a:pt x="1537652" y="42672"/>
                  </a:lnTo>
                  <a:lnTo>
                    <a:pt x="1567916" y="76276"/>
                  </a:lnTo>
                  <a:lnTo>
                    <a:pt x="1588198" y="122656"/>
                  </a:lnTo>
                  <a:lnTo>
                    <a:pt x="1595602" y="181406"/>
                  </a:lnTo>
                  <a:lnTo>
                    <a:pt x="1595602" y="54025"/>
                  </a:lnTo>
                  <a:lnTo>
                    <a:pt x="1552778" y="20459"/>
                  </a:lnTo>
                  <a:lnTo>
                    <a:pt x="1510169" y="5232"/>
                  </a:lnTo>
                  <a:lnTo>
                    <a:pt x="1461909" y="0"/>
                  </a:lnTo>
                  <a:lnTo>
                    <a:pt x="1405623" y="7975"/>
                  </a:lnTo>
                  <a:lnTo>
                    <a:pt x="1360703" y="29438"/>
                  </a:lnTo>
                  <a:lnTo>
                    <a:pt x="1326629" y="60667"/>
                  </a:lnTo>
                  <a:lnTo>
                    <a:pt x="1302905" y="97967"/>
                  </a:lnTo>
                  <a:lnTo>
                    <a:pt x="1289050" y="137655"/>
                  </a:lnTo>
                  <a:lnTo>
                    <a:pt x="1284541" y="176009"/>
                  </a:lnTo>
                  <a:lnTo>
                    <a:pt x="1288910" y="217258"/>
                  </a:lnTo>
                  <a:lnTo>
                    <a:pt x="1302410" y="257898"/>
                  </a:lnTo>
                  <a:lnTo>
                    <a:pt x="1325613" y="294855"/>
                  </a:lnTo>
                  <a:lnTo>
                    <a:pt x="1359090" y="325069"/>
                  </a:lnTo>
                  <a:lnTo>
                    <a:pt x="1403438" y="345452"/>
                  </a:lnTo>
                  <a:lnTo>
                    <a:pt x="1459204" y="352920"/>
                  </a:lnTo>
                  <a:lnTo>
                    <a:pt x="1510169" y="346290"/>
                  </a:lnTo>
                  <a:lnTo>
                    <a:pt x="1534718" y="335813"/>
                  </a:lnTo>
                  <a:lnTo>
                    <a:pt x="1553984" y="327596"/>
                  </a:lnTo>
                  <a:lnTo>
                    <a:pt x="1589684" y="298678"/>
                  </a:lnTo>
                  <a:lnTo>
                    <a:pt x="1616354" y="261366"/>
                  </a:lnTo>
                  <a:lnTo>
                    <a:pt x="1633042" y="217462"/>
                  </a:lnTo>
                  <a:lnTo>
                    <a:pt x="1638820" y="168808"/>
                  </a:lnTo>
                  <a:close/>
                </a:path>
                <a:path w="2147570" h="353059">
                  <a:moveTo>
                    <a:pt x="2147074" y="6769"/>
                  </a:moveTo>
                  <a:lnTo>
                    <a:pt x="2143925" y="6311"/>
                  </a:lnTo>
                  <a:lnTo>
                    <a:pt x="2125891" y="6527"/>
                  </a:lnTo>
                  <a:lnTo>
                    <a:pt x="2100694" y="7670"/>
                  </a:lnTo>
                  <a:lnTo>
                    <a:pt x="2069045" y="6527"/>
                  </a:lnTo>
                  <a:lnTo>
                    <a:pt x="2048497" y="6311"/>
                  </a:lnTo>
                  <a:lnTo>
                    <a:pt x="2044890" y="6769"/>
                  </a:lnTo>
                  <a:lnTo>
                    <a:pt x="2044890" y="11264"/>
                  </a:lnTo>
                  <a:lnTo>
                    <a:pt x="2045335" y="12611"/>
                  </a:lnTo>
                  <a:lnTo>
                    <a:pt x="2062441" y="13068"/>
                  </a:lnTo>
                  <a:lnTo>
                    <a:pt x="2070544" y="14859"/>
                  </a:lnTo>
                  <a:lnTo>
                    <a:pt x="2088095" y="57632"/>
                  </a:lnTo>
                  <a:lnTo>
                    <a:pt x="2093048" y="286308"/>
                  </a:lnTo>
                  <a:lnTo>
                    <a:pt x="2076348" y="268401"/>
                  </a:lnTo>
                  <a:lnTo>
                    <a:pt x="2018665" y="205219"/>
                  </a:lnTo>
                  <a:lnTo>
                    <a:pt x="1889975" y="66636"/>
                  </a:lnTo>
                  <a:lnTo>
                    <a:pt x="1841881" y="14414"/>
                  </a:lnTo>
                  <a:lnTo>
                    <a:pt x="1837372" y="9906"/>
                  </a:lnTo>
                  <a:lnTo>
                    <a:pt x="1829714" y="12"/>
                  </a:lnTo>
                  <a:lnTo>
                    <a:pt x="1822513" y="12"/>
                  </a:lnTo>
                  <a:lnTo>
                    <a:pt x="1821167" y="4965"/>
                  </a:lnTo>
                  <a:lnTo>
                    <a:pt x="1820710" y="280454"/>
                  </a:lnTo>
                  <a:lnTo>
                    <a:pt x="1820176" y="306235"/>
                  </a:lnTo>
                  <a:lnTo>
                    <a:pt x="1800453" y="339877"/>
                  </a:lnTo>
                  <a:lnTo>
                    <a:pt x="1792363" y="340321"/>
                  </a:lnTo>
                  <a:lnTo>
                    <a:pt x="1786509" y="340321"/>
                  </a:lnTo>
                  <a:lnTo>
                    <a:pt x="1785150" y="341223"/>
                  </a:lnTo>
                  <a:lnTo>
                    <a:pt x="1785150" y="346176"/>
                  </a:lnTo>
                  <a:lnTo>
                    <a:pt x="1787855" y="346621"/>
                  </a:lnTo>
                  <a:lnTo>
                    <a:pt x="1807083" y="346417"/>
                  </a:lnTo>
                  <a:lnTo>
                    <a:pt x="1835569" y="345274"/>
                  </a:lnTo>
                  <a:lnTo>
                    <a:pt x="1865566" y="346417"/>
                  </a:lnTo>
                  <a:lnTo>
                    <a:pt x="1888680" y="346621"/>
                  </a:lnTo>
                  <a:lnTo>
                    <a:pt x="1891385" y="345719"/>
                  </a:lnTo>
                  <a:lnTo>
                    <a:pt x="1891385" y="341223"/>
                  </a:lnTo>
                  <a:lnTo>
                    <a:pt x="1890039" y="340321"/>
                  </a:lnTo>
                  <a:lnTo>
                    <a:pt x="1883740" y="340321"/>
                  </a:lnTo>
                  <a:lnTo>
                    <a:pt x="1873834" y="339877"/>
                  </a:lnTo>
                  <a:lnTo>
                    <a:pt x="1849132" y="308635"/>
                  </a:lnTo>
                  <a:lnTo>
                    <a:pt x="1841881" y="69786"/>
                  </a:lnTo>
                  <a:lnTo>
                    <a:pt x="1858962" y="88900"/>
                  </a:lnTo>
                  <a:lnTo>
                    <a:pt x="1921002" y="157340"/>
                  </a:lnTo>
                  <a:lnTo>
                    <a:pt x="1959368" y="198970"/>
                  </a:lnTo>
                  <a:lnTo>
                    <a:pt x="1997151" y="239052"/>
                  </a:lnTo>
                  <a:lnTo>
                    <a:pt x="2034133" y="277533"/>
                  </a:lnTo>
                  <a:lnTo>
                    <a:pt x="2063102" y="307225"/>
                  </a:lnTo>
                  <a:lnTo>
                    <a:pt x="2091537" y="335534"/>
                  </a:lnTo>
                  <a:lnTo>
                    <a:pt x="2109711" y="349770"/>
                  </a:lnTo>
                  <a:lnTo>
                    <a:pt x="2111667" y="348957"/>
                  </a:lnTo>
                  <a:lnTo>
                    <a:pt x="2112911" y="344944"/>
                  </a:lnTo>
                  <a:lnTo>
                    <a:pt x="2113572" y="335343"/>
                  </a:lnTo>
                  <a:lnTo>
                    <a:pt x="2114664" y="54025"/>
                  </a:lnTo>
                  <a:lnTo>
                    <a:pt x="2115172" y="36817"/>
                  </a:lnTo>
                  <a:lnTo>
                    <a:pt x="2117420" y="25057"/>
                  </a:lnTo>
                  <a:lnTo>
                    <a:pt x="2122436" y="17767"/>
                  </a:lnTo>
                  <a:lnTo>
                    <a:pt x="2131314" y="13970"/>
                  </a:lnTo>
                  <a:lnTo>
                    <a:pt x="2136724" y="12611"/>
                  </a:lnTo>
                  <a:lnTo>
                    <a:pt x="2145284" y="12611"/>
                  </a:lnTo>
                  <a:lnTo>
                    <a:pt x="2147074" y="11264"/>
                  </a:lnTo>
                  <a:lnTo>
                    <a:pt x="2147074" y="67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4" name="object 254"/>
            <p:cNvSpPr/>
            <p:nvPr/>
          </p:nvSpPr>
          <p:spPr>
            <a:xfrm>
              <a:off x="10068712" y="306006"/>
              <a:ext cx="536575" cy="549910"/>
            </a:xfrm>
            <a:custGeom>
              <a:avLst/>
              <a:gdLst/>
              <a:ahLst/>
              <a:cxnLst/>
              <a:rect l="l" t="t" r="r" b="b"/>
              <a:pathLst>
                <a:path w="536575" h="549910">
                  <a:moveTo>
                    <a:pt x="536143" y="0"/>
                  </a:moveTo>
                  <a:lnTo>
                    <a:pt x="487307" y="4274"/>
                  </a:lnTo>
                  <a:lnTo>
                    <a:pt x="441224" y="16607"/>
                  </a:lnTo>
                  <a:lnTo>
                    <a:pt x="398624" y="36267"/>
                  </a:lnTo>
                  <a:lnTo>
                    <a:pt x="360238" y="62520"/>
                  </a:lnTo>
                  <a:lnTo>
                    <a:pt x="326797" y="94632"/>
                  </a:lnTo>
                  <a:lnTo>
                    <a:pt x="299031" y="131871"/>
                  </a:lnTo>
                  <a:lnTo>
                    <a:pt x="277671" y="173503"/>
                  </a:lnTo>
                  <a:lnTo>
                    <a:pt x="263448" y="218795"/>
                  </a:lnTo>
                  <a:lnTo>
                    <a:pt x="249465" y="175327"/>
                  </a:lnTo>
                  <a:lnTo>
                    <a:pt x="228678" y="135389"/>
                  </a:lnTo>
                  <a:lnTo>
                    <a:pt x="201782" y="99680"/>
                  </a:lnTo>
                  <a:lnTo>
                    <a:pt x="169471" y="68899"/>
                  </a:lnTo>
                  <a:lnTo>
                    <a:pt x="132443" y="43742"/>
                  </a:lnTo>
                  <a:lnTo>
                    <a:pt x="91391" y="24908"/>
                  </a:lnTo>
                  <a:lnTo>
                    <a:pt x="47012" y="13096"/>
                  </a:lnTo>
                  <a:lnTo>
                    <a:pt x="0" y="9004"/>
                  </a:lnTo>
                  <a:lnTo>
                    <a:pt x="0" y="27012"/>
                  </a:lnTo>
                  <a:lnTo>
                    <a:pt x="45304" y="31086"/>
                  </a:lnTo>
                  <a:lnTo>
                    <a:pt x="87969" y="42826"/>
                  </a:lnTo>
                  <a:lnTo>
                    <a:pt x="127276" y="61517"/>
                  </a:lnTo>
                  <a:lnTo>
                    <a:pt x="162507" y="86439"/>
                  </a:lnTo>
                  <a:lnTo>
                    <a:pt x="192943" y="116874"/>
                  </a:lnTo>
                  <a:lnTo>
                    <a:pt x="217867" y="152105"/>
                  </a:lnTo>
                  <a:lnTo>
                    <a:pt x="236558" y="191412"/>
                  </a:lnTo>
                  <a:lnTo>
                    <a:pt x="248300" y="234079"/>
                  </a:lnTo>
                  <a:lnTo>
                    <a:pt x="252374" y="279387"/>
                  </a:lnTo>
                  <a:lnTo>
                    <a:pt x="248300" y="324691"/>
                  </a:lnTo>
                  <a:lnTo>
                    <a:pt x="236558" y="367355"/>
                  </a:lnTo>
                  <a:lnTo>
                    <a:pt x="217867" y="406660"/>
                  </a:lnTo>
                  <a:lnTo>
                    <a:pt x="192943" y="441889"/>
                  </a:lnTo>
                  <a:lnTo>
                    <a:pt x="162507" y="472323"/>
                  </a:lnTo>
                  <a:lnTo>
                    <a:pt x="127276" y="497244"/>
                  </a:lnTo>
                  <a:lnTo>
                    <a:pt x="87969" y="515935"/>
                  </a:lnTo>
                  <a:lnTo>
                    <a:pt x="45304" y="527675"/>
                  </a:lnTo>
                  <a:lnTo>
                    <a:pt x="0" y="531748"/>
                  </a:lnTo>
                  <a:lnTo>
                    <a:pt x="0" y="549757"/>
                  </a:lnTo>
                  <a:lnTo>
                    <a:pt x="48537" y="545393"/>
                  </a:lnTo>
                  <a:lnTo>
                    <a:pt x="94245" y="532815"/>
                  </a:lnTo>
                  <a:lnTo>
                    <a:pt x="136356" y="512791"/>
                  </a:lnTo>
                  <a:lnTo>
                    <a:pt x="174098" y="486092"/>
                  </a:lnTo>
                  <a:lnTo>
                    <a:pt x="206704" y="453486"/>
                  </a:lnTo>
                  <a:lnTo>
                    <a:pt x="233404" y="415743"/>
                  </a:lnTo>
                  <a:lnTo>
                    <a:pt x="253428" y="373633"/>
                  </a:lnTo>
                  <a:lnTo>
                    <a:pt x="266006" y="327924"/>
                  </a:lnTo>
                  <a:lnTo>
                    <a:pt x="270370" y="279387"/>
                  </a:lnTo>
                  <a:lnTo>
                    <a:pt x="292773" y="279387"/>
                  </a:lnTo>
                  <a:lnTo>
                    <a:pt x="297726" y="230399"/>
                  </a:lnTo>
                  <a:lnTo>
                    <a:pt x="311927" y="184744"/>
                  </a:lnTo>
                  <a:lnTo>
                    <a:pt x="334391" y="143408"/>
                  </a:lnTo>
                  <a:lnTo>
                    <a:pt x="364132" y="107376"/>
                  </a:lnTo>
                  <a:lnTo>
                    <a:pt x="400164" y="77636"/>
                  </a:lnTo>
                  <a:lnTo>
                    <a:pt x="441500" y="55171"/>
                  </a:lnTo>
                  <a:lnTo>
                    <a:pt x="487155" y="40970"/>
                  </a:lnTo>
                  <a:lnTo>
                    <a:pt x="536143" y="36017"/>
                  </a:lnTo>
                  <a:lnTo>
                    <a:pt x="536143" y="0"/>
                  </a:lnTo>
                  <a:close/>
                </a:path>
              </a:pathLst>
            </a:custGeom>
            <a:solidFill>
              <a:srgbClr val="00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5" name="object 255"/>
            <p:cNvSpPr/>
            <p:nvPr/>
          </p:nvSpPr>
          <p:spPr>
            <a:xfrm>
              <a:off x="12035129" y="308406"/>
              <a:ext cx="2006168" cy="541020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6" name="object 256"/>
          <p:cNvSpPr txBox="1">
            <a:spLocks noGrp="1"/>
          </p:cNvSpPr>
          <p:nvPr>
            <p:ph type="title"/>
          </p:nvPr>
        </p:nvSpPr>
        <p:spPr>
          <a:xfrm>
            <a:off x="492320" y="420103"/>
            <a:ext cx="6633845" cy="151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900" spc="165" dirty="0">
                <a:solidFill>
                  <a:srgbClr val="CF2029"/>
                </a:solidFill>
                <a:latin typeface="Verdana"/>
                <a:cs typeface="Verdana"/>
              </a:rPr>
              <a:t>LA</a:t>
            </a:r>
            <a:r>
              <a:rPr sz="4900" spc="-434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4900" spc="110" dirty="0">
                <a:solidFill>
                  <a:srgbClr val="CF2029"/>
                </a:solidFill>
                <a:latin typeface="Verdana"/>
                <a:cs typeface="Verdana"/>
              </a:rPr>
              <a:t>ROCHE-SUR-YON  </a:t>
            </a:r>
            <a:r>
              <a:rPr sz="4900" spc="105" dirty="0">
                <a:solidFill>
                  <a:srgbClr val="CF2029"/>
                </a:solidFill>
                <a:latin typeface="Verdana"/>
                <a:cs typeface="Verdana"/>
              </a:rPr>
              <a:t>AGGLOMÉRATION</a:t>
            </a:r>
            <a:endParaRPr sz="4900">
              <a:latin typeface="Verdana"/>
              <a:cs typeface="Verdana"/>
            </a:endParaRPr>
          </a:p>
        </p:txBody>
      </p:sp>
      <p:sp>
        <p:nvSpPr>
          <p:cNvPr id="257" name="object 257"/>
          <p:cNvSpPr txBox="1"/>
          <p:nvPr/>
        </p:nvSpPr>
        <p:spPr>
          <a:xfrm>
            <a:off x="10306634" y="1559866"/>
            <a:ext cx="3722370" cy="883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10820">
              <a:lnSpc>
                <a:spcPct val="100499"/>
              </a:lnSpc>
              <a:spcBef>
                <a:spcPts val="95"/>
              </a:spcBef>
            </a:pPr>
            <a:r>
              <a:rPr sz="2800" spc="15" dirty="0">
                <a:solidFill>
                  <a:srgbClr val="77787B"/>
                </a:solidFill>
                <a:latin typeface="Verdana"/>
                <a:cs typeface="Verdana"/>
              </a:rPr>
              <a:t>L’OFFRE</a:t>
            </a:r>
            <a:r>
              <a:rPr sz="2800" spc="-29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70" dirty="0">
                <a:solidFill>
                  <a:srgbClr val="77787B"/>
                </a:solidFill>
                <a:latin typeface="Verdana"/>
                <a:cs typeface="Verdana"/>
              </a:rPr>
              <a:t>FONCIÈRE  </a:t>
            </a:r>
            <a:r>
              <a:rPr sz="2800" spc="80" dirty="0">
                <a:solidFill>
                  <a:srgbClr val="77787B"/>
                </a:solidFill>
                <a:latin typeface="Verdana"/>
                <a:cs typeface="Verdana"/>
              </a:rPr>
              <a:t>80 </a:t>
            </a:r>
            <a:r>
              <a:rPr sz="2800" spc="125" dirty="0">
                <a:solidFill>
                  <a:srgbClr val="77787B"/>
                </a:solidFill>
                <a:latin typeface="Verdana"/>
                <a:cs typeface="Verdana"/>
              </a:rPr>
              <a:t>HA</a:t>
            </a:r>
            <a:r>
              <a:rPr sz="2800" spc="-56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-5" dirty="0">
                <a:solidFill>
                  <a:srgbClr val="77787B"/>
                </a:solidFill>
                <a:latin typeface="Verdana"/>
                <a:cs typeface="Verdana"/>
              </a:rPr>
              <a:t>DISPONIBLES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529001"/>
            <a:ext cx="10512425" cy="783590"/>
          </a:xfrm>
          <a:custGeom>
            <a:avLst/>
            <a:gdLst/>
            <a:ahLst/>
            <a:cxnLst/>
            <a:rect l="l" t="t" r="r" b="b"/>
            <a:pathLst>
              <a:path w="10512425" h="783589">
                <a:moveTo>
                  <a:pt x="10295995" y="0"/>
                </a:moveTo>
                <a:lnTo>
                  <a:pt x="99000" y="0"/>
                </a:lnTo>
                <a:lnTo>
                  <a:pt x="49474" y="5704"/>
                </a:lnTo>
                <a:lnTo>
                  <a:pt x="4009" y="21955"/>
                </a:lnTo>
                <a:lnTo>
                  <a:pt x="0" y="24504"/>
                </a:lnTo>
                <a:lnTo>
                  <a:pt x="0" y="758501"/>
                </a:lnTo>
                <a:lnTo>
                  <a:pt x="4009" y="761050"/>
                </a:lnTo>
                <a:lnTo>
                  <a:pt x="49474" y="777300"/>
                </a:lnTo>
                <a:lnTo>
                  <a:pt x="99000" y="783005"/>
                </a:lnTo>
                <a:lnTo>
                  <a:pt x="10295995" y="783005"/>
                </a:lnTo>
                <a:lnTo>
                  <a:pt x="10345525" y="777300"/>
                </a:lnTo>
                <a:lnTo>
                  <a:pt x="10390991" y="761050"/>
                </a:lnTo>
                <a:lnTo>
                  <a:pt x="10431097" y="735551"/>
                </a:lnTo>
                <a:lnTo>
                  <a:pt x="10464546" y="702100"/>
                </a:lnTo>
                <a:lnTo>
                  <a:pt x="10490044" y="661994"/>
                </a:lnTo>
                <a:lnTo>
                  <a:pt x="10506292" y="616530"/>
                </a:lnTo>
                <a:lnTo>
                  <a:pt x="10511997" y="567004"/>
                </a:lnTo>
                <a:lnTo>
                  <a:pt x="10511997" y="216001"/>
                </a:lnTo>
                <a:lnTo>
                  <a:pt x="10506292" y="166475"/>
                </a:lnTo>
                <a:lnTo>
                  <a:pt x="10490044" y="121011"/>
                </a:lnTo>
                <a:lnTo>
                  <a:pt x="10464546" y="80904"/>
                </a:lnTo>
                <a:lnTo>
                  <a:pt x="10431097" y="47454"/>
                </a:lnTo>
                <a:lnTo>
                  <a:pt x="10390991" y="21955"/>
                </a:lnTo>
                <a:lnTo>
                  <a:pt x="10345525" y="5704"/>
                </a:lnTo>
                <a:lnTo>
                  <a:pt x="10295995" y="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8300" y="2634894"/>
            <a:ext cx="9982835" cy="5334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300" spc="150" dirty="0">
                <a:solidFill>
                  <a:srgbClr val="FFFFFF"/>
                </a:solidFill>
                <a:latin typeface="Verdana"/>
                <a:cs typeface="Verdana"/>
              </a:rPr>
              <a:t>ORYON</a:t>
            </a:r>
            <a:r>
              <a:rPr sz="33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300" spc="-35" dirty="0">
                <a:solidFill>
                  <a:srgbClr val="FFFFFF"/>
                </a:solidFill>
                <a:latin typeface="Verdana"/>
                <a:cs typeface="Verdana"/>
              </a:rPr>
              <a:t>FACILITE</a:t>
            </a:r>
            <a:r>
              <a:rPr sz="33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300" spc="70" dirty="0">
                <a:solidFill>
                  <a:srgbClr val="FFFFFF"/>
                </a:solidFill>
                <a:latin typeface="Verdana"/>
                <a:cs typeface="Verdana"/>
              </a:rPr>
              <a:t>VOTRE</a:t>
            </a:r>
            <a:r>
              <a:rPr sz="33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300" spc="80" dirty="0">
                <a:solidFill>
                  <a:srgbClr val="FFFFFF"/>
                </a:solidFill>
                <a:latin typeface="Verdana"/>
                <a:cs typeface="Verdana"/>
              </a:rPr>
              <a:t>IMPLANTATION</a:t>
            </a:r>
            <a:r>
              <a:rPr sz="33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300" spc="165" dirty="0">
                <a:solidFill>
                  <a:srgbClr val="FFFFFF"/>
                </a:solidFill>
                <a:latin typeface="Verdana"/>
                <a:cs typeface="Verdana"/>
              </a:rPr>
              <a:t>PAR</a:t>
            </a:r>
            <a:r>
              <a:rPr sz="3300" spc="-254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300" spc="-525" dirty="0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endParaRPr sz="33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538005"/>
            <a:ext cx="14400530" cy="0"/>
          </a:xfrm>
          <a:custGeom>
            <a:avLst/>
            <a:gdLst/>
            <a:ahLst/>
            <a:cxnLst/>
            <a:rect l="l" t="t" r="r" b="b"/>
            <a:pathLst>
              <a:path w="14400530">
                <a:moveTo>
                  <a:pt x="0" y="0"/>
                </a:moveTo>
                <a:lnTo>
                  <a:pt x="14400021" y="0"/>
                </a:lnTo>
              </a:path>
            </a:pathLst>
          </a:custGeom>
          <a:ln w="12700">
            <a:solidFill>
              <a:srgbClr val="7778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82163" y="409371"/>
            <a:ext cx="354330" cy="353060"/>
          </a:xfrm>
          <a:custGeom>
            <a:avLst/>
            <a:gdLst/>
            <a:ahLst/>
            <a:cxnLst/>
            <a:rect l="l" t="t" r="r" b="b"/>
            <a:pathLst>
              <a:path w="354329" h="353059">
                <a:moveTo>
                  <a:pt x="177355" y="0"/>
                </a:moveTo>
                <a:lnTo>
                  <a:pt x="121077" y="7973"/>
                </a:lnTo>
                <a:lnTo>
                  <a:pt x="76154" y="29426"/>
                </a:lnTo>
                <a:lnTo>
                  <a:pt x="42086" y="60658"/>
                </a:lnTo>
                <a:lnTo>
                  <a:pt x="18371" y="97966"/>
                </a:lnTo>
                <a:lnTo>
                  <a:pt x="4509" y="137650"/>
                </a:lnTo>
                <a:lnTo>
                  <a:pt x="0" y="176009"/>
                </a:lnTo>
                <a:lnTo>
                  <a:pt x="4371" y="217247"/>
                </a:lnTo>
                <a:lnTo>
                  <a:pt x="17870" y="257886"/>
                </a:lnTo>
                <a:lnTo>
                  <a:pt x="41071" y="294849"/>
                </a:lnTo>
                <a:lnTo>
                  <a:pt x="74551" y="325060"/>
                </a:lnTo>
                <a:lnTo>
                  <a:pt x="118886" y="345442"/>
                </a:lnTo>
                <a:lnTo>
                  <a:pt x="174650" y="352920"/>
                </a:lnTo>
                <a:lnTo>
                  <a:pt x="225622" y="346285"/>
                </a:lnTo>
                <a:lnTo>
                  <a:pt x="250167" y="335813"/>
                </a:lnTo>
                <a:lnTo>
                  <a:pt x="186804" y="335813"/>
                </a:lnTo>
                <a:lnTo>
                  <a:pt x="140709" y="327951"/>
                </a:lnTo>
                <a:lnTo>
                  <a:pt x="101097" y="305332"/>
                </a:lnTo>
                <a:lnTo>
                  <a:pt x="70128" y="269403"/>
                </a:lnTo>
                <a:lnTo>
                  <a:pt x="49962" y="221613"/>
                </a:lnTo>
                <a:lnTo>
                  <a:pt x="42760" y="163410"/>
                </a:lnTo>
                <a:lnTo>
                  <a:pt x="49213" y="110149"/>
                </a:lnTo>
                <a:lnTo>
                  <a:pt x="67376" y="68686"/>
                </a:lnTo>
                <a:lnTo>
                  <a:pt x="95457" y="39043"/>
                </a:lnTo>
                <a:lnTo>
                  <a:pt x="131664" y="21242"/>
                </a:lnTo>
                <a:lnTo>
                  <a:pt x="174205" y="15303"/>
                </a:lnTo>
                <a:lnTo>
                  <a:pt x="253816" y="15303"/>
                </a:lnTo>
                <a:lnTo>
                  <a:pt x="225626" y="5221"/>
                </a:lnTo>
                <a:lnTo>
                  <a:pt x="177355" y="0"/>
                </a:lnTo>
                <a:close/>
              </a:path>
              <a:path w="354329" h="353059">
                <a:moveTo>
                  <a:pt x="253816" y="15303"/>
                </a:moveTo>
                <a:lnTo>
                  <a:pt x="174205" y="15303"/>
                </a:lnTo>
                <a:lnTo>
                  <a:pt x="215747" y="22207"/>
                </a:lnTo>
                <a:lnTo>
                  <a:pt x="253098" y="42660"/>
                </a:lnTo>
                <a:lnTo>
                  <a:pt x="283362" y="76271"/>
                </a:lnTo>
                <a:lnTo>
                  <a:pt x="303644" y="122649"/>
                </a:lnTo>
                <a:lnTo>
                  <a:pt x="311048" y="181406"/>
                </a:lnTo>
                <a:lnTo>
                  <a:pt x="302016" y="247769"/>
                </a:lnTo>
                <a:lnTo>
                  <a:pt x="278982" y="292350"/>
                </a:lnTo>
                <a:lnTo>
                  <a:pt x="248039" y="319190"/>
                </a:lnTo>
                <a:lnTo>
                  <a:pt x="215282" y="332331"/>
                </a:lnTo>
                <a:lnTo>
                  <a:pt x="186804" y="335813"/>
                </a:lnTo>
                <a:lnTo>
                  <a:pt x="250167" y="335813"/>
                </a:lnTo>
                <a:lnTo>
                  <a:pt x="305133" y="298678"/>
                </a:lnTo>
                <a:lnTo>
                  <a:pt x="331797" y="261358"/>
                </a:lnTo>
                <a:lnTo>
                  <a:pt x="348483" y="217459"/>
                </a:lnTo>
                <a:lnTo>
                  <a:pt x="354253" y="168808"/>
                </a:lnTo>
                <a:lnTo>
                  <a:pt x="348183" y="119888"/>
                </a:lnTo>
                <a:lnTo>
                  <a:pt x="330898" y="78431"/>
                </a:lnTo>
                <a:lnTo>
                  <a:pt x="303785" y="45075"/>
                </a:lnTo>
                <a:lnTo>
                  <a:pt x="268232" y="20459"/>
                </a:lnTo>
                <a:lnTo>
                  <a:pt x="253816" y="153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9782809" y="306006"/>
            <a:ext cx="1138555" cy="549910"/>
            <a:chOff x="9782809" y="306006"/>
            <a:chExt cx="1138555" cy="549910"/>
          </a:xfrm>
        </p:grpSpPr>
        <p:sp>
          <p:nvSpPr>
            <p:cNvPr id="7" name="object 7"/>
            <p:cNvSpPr/>
            <p:nvPr/>
          </p:nvSpPr>
          <p:spPr>
            <a:xfrm>
              <a:off x="9782810" y="409371"/>
              <a:ext cx="1138555" cy="353060"/>
            </a:xfrm>
            <a:custGeom>
              <a:avLst/>
              <a:gdLst/>
              <a:ahLst/>
              <a:cxnLst/>
              <a:rect l="l" t="t" r="r" b="b"/>
              <a:pathLst>
                <a:path w="1138554" h="353059">
                  <a:moveTo>
                    <a:pt x="340309" y="341668"/>
                  </a:moveTo>
                  <a:lnTo>
                    <a:pt x="338505" y="340321"/>
                  </a:lnTo>
                  <a:lnTo>
                    <a:pt x="327253" y="340321"/>
                  </a:lnTo>
                  <a:lnTo>
                    <a:pt x="318693" y="338963"/>
                  </a:lnTo>
                  <a:lnTo>
                    <a:pt x="281025" y="322199"/>
                  </a:lnTo>
                  <a:lnTo>
                    <a:pt x="243319" y="283425"/>
                  </a:lnTo>
                  <a:lnTo>
                    <a:pt x="196672" y="225348"/>
                  </a:lnTo>
                  <a:lnTo>
                    <a:pt x="178219" y="201663"/>
                  </a:lnTo>
                  <a:lnTo>
                    <a:pt x="170154" y="191312"/>
                  </a:lnTo>
                  <a:lnTo>
                    <a:pt x="172669" y="188620"/>
                  </a:lnTo>
                  <a:lnTo>
                    <a:pt x="195745" y="163995"/>
                  </a:lnTo>
                  <a:lnTo>
                    <a:pt x="212572" y="137807"/>
                  </a:lnTo>
                  <a:lnTo>
                    <a:pt x="221805" y="112382"/>
                  </a:lnTo>
                  <a:lnTo>
                    <a:pt x="224624" y="87337"/>
                  </a:lnTo>
                  <a:lnTo>
                    <a:pt x="221348" y="65811"/>
                  </a:lnTo>
                  <a:lnTo>
                    <a:pt x="213309" y="48120"/>
                  </a:lnTo>
                  <a:lnTo>
                    <a:pt x="203149" y="34734"/>
                  </a:lnTo>
                  <a:lnTo>
                    <a:pt x="193560" y="26111"/>
                  </a:lnTo>
                  <a:lnTo>
                    <a:pt x="186804" y="22440"/>
                  </a:lnTo>
                  <a:lnTo>
                    <a:pt x="186804" y="110744"/>
                  </a:lnTo>
                  <a:lnTo>
                    <a:pt x="184721" y="134493"/>
                  </a:lnTo>
                  <a:lnTo>
                    <a:pt x="159346" y="180060"/>
                  </a:lnTo>
                  <a:lnTo>
                    <a:pt x="125590" y="188620"/>
                  </a:lnTo>
                  <a:lnTo>
                    <a:pt x="110794" y="188074"/>
                  </a:lnTo>
                  <a:lnTo>
                    <a:pt x="75171" y="178257"/>
                  </a:lnTo>
                  <a:lnTo>
                    <a:pt x="75171" y="26111"/>
                  </a:lnTo>
                  <a:lnTo>
                    <a:pt x="108927" y="20713"/>
                  </a:lnTo>
                  <a:lnTo>
                    <a:pt x="141414" y="26873"/>
                  </a:lnTo>
                  <a:lnTo>
                    <a:pt x="165925" y="44627"/>
                  </a:lnTo>
                  <a:lnTo>
                    <a:pt x="181406" y="72948"/>
                  </a:lnTo>
                  <a:lnTo>
                    <a:pt x="186804" y="110744"/>
                  </a:lnTo>
                  <a:lnTo>
                    <a:pt x="186804" y="22440"/>
                  </a:lnTo>
                  <a:lnTo>
                    <a:pt x="137693" y="7658"/>
                  </a:lnTo>
                  <a:lnTo>
                    <a:pt x="111188" y="6311"/>
                  </a:lnTo>
                  <a:lnTo>
                    <a:pt x="97688" y="6527"/>
                  </a:lnTo>
                  <a:lnTo>
                    <a:pt x="58064" y="7658"/>
                  </a:lnTo>
                  <a:lnTo>
                    <a:pt x="23355" y="6527"/>
                  </a:lnTo>
                  <a:lnTo>
                    <a:pt x="7188" y="6311"/>
                  </a:lnTo>
                  <a:lnTo>
                    <a:pt x="2247" y="6311"/>
                  </a:lnTo>
                  <a:lnTo>
                    <a:pt x="0" y="7200"/>
                  </a:lnTo>
                  <a:lnTo>
                    <a:pt x="0" y="11709"/>
                  </a:lnTo>
                  <a:lnTo>
                    <a:pt x="1803" y="12611"/>
                  </a:lnTo>
                  <a:lnTo>
                    <a:pt x="7645" y="12611"/>
                  </a:lnTo>
                  <a:lnTo>
                    <a:pt x="15303" y="13055"/>
                  </a:lnTo>
                  <a:lnTo>
                    <a:pt x="38773" y="51015"/>
                  </a:lnTo>
                  <a:lnTo>
                    <a:pt x="39027" y="256197"/>
                  </a:lnTo>
                  <a:lnTo>
                    <a:pt x="38862" y="274040"/>
                  </a:lnTo>
                  <a:lnTo>
                    <a:pt x="36893" y="313766"/>
                  </a:lnTo>
                  <a:lnTo>
                    <a:pt x="14401" y="340321"/>
                  </a:lnTo>
                  <a:lnTo>
                    <a:pt x="7645" y="340321"/>
                  </a:lnTo>
                  <a:lnTo>
                    <a:pt x="6743" y="341668"/>
                  </a:lnTo>
                  <a:lnTo>
                    <a:pt x="6743" y="345706"/>
                  </a:lnTo>
                  <a:lnTo>
                    <a:pt x="9004" y="346621"/>
                  </a:lnTo>
                  <a:lnTo>
                    <a:pt x="13957" y="346621"/>
                  </a:lnTo>
                  <a:lnTo>
                    <a:pt x="26187" y="346417"/>
                  </a:lnTo>
                  <a:lnTo>
                    <a:pt x="56261" y="345262"/>
                  </a:lnTo>
                  <a:lnTo>
                    <a:pt x="92849" y="346417"/>
                  </a:lnTo>
                  <a:lnTo>
                    <a:pt x="111633" y="346621"/>
                  </a:lnTo>
                  <a:lnTo>
                    <a:pt x="116586" y="346621"/>
                  </a:lnTo>
                  <a:lnTo>
                    <a:pt x="118833" y="345262"/>
                  </a:lnTo>
                  <a:lnTo>
                    <a:pt x="118833" y="341668"/>
                  </a:lnTo>
                  <a:lnTo>
                    <a:pt x="117932" y="340321"/>
                  </a:lnTo>
                  <a:lnTo>
                    <a:pt x="111188" y="340321"/>
                  </a:lnTo>
                  <a:lnTo>
                    <a:pt x="101282" y="339420"/>
                  </a:lnTo>
                  <a:lnTo>
                    <a:pt x="76111" y="296595"/>
                  </a:lnTo>
                  <a:lnTo>
                    <a:pt x="75285" y="256197"/>
                  </a:lnTo>
                  <a:lnTo>
                    <a:pt x="75171" y="203022"/>
                  </a:lnTo>
                  <a:lnTo>
                    <a:pt x="76073" y="201663"/>
                  </a:lnTo>
                  <a:lnTo>
                    <a:pt x="78320" y="201663"/>
                  </a:lnTo>
                  <a:lnTo>
                    <a:pt x="133692" y="202565"/>
                  </a:lnTo>
                  <a:lnTo>
                    <a:pt x="136385" y="202565"/>
                  </a:lnTo>
                  <a:lnTo>
                    <a:pt x="137744" y="203466"/>
                  </a:lnTo>
                  <a:lnTo>
                    <a:pt x="139547" y="205270"/>
                  </a:lnTo>
                  <a:lnTo>
                    <a:pt x="148336" y="217144"/>
                  </a:lnTo>
                  <a:lnTo>
                    <a:pt x="174218" y="252691"/>
                  </a:lnTo>
                  <a:lnTo>
                    <a:pt x="188607" y="271894"/>
                  </a:lnTo>
                  <a:lnTo>
                    <a:pt x="221348" y="313766"/>
                  </a:lnTo>
                  <a:lnTo>
                    <a:pt x="258292" y="342061"/>
                  </a:lnTo>
                  <a:lnTo>
                    <a:pt x="297548" y="346621"/>
                  </a:lnTo>
                  <a:lnTo>
                    <a:pt x="337604" y="346621"/>
                  </a:lnTo>
                  <a:lnTo>
                    <a:pt x="340309" y="345706"/>
                  </a:lnTo>
                  <a:lnTo>
                    <a:pt x="340309" y="341668"/>
                  </a:lnTo>
                  <a:close/>
                </a:path>
                <a:path w="1138554" h="353059">
                  <a:moveTo>
                    <a:pt x="1138174" y="168808"/>
                  </a:moveTo>
                  <a:lnTo>
                    <a:pt x="1132090" y="119900"/>
                  </a:lnTo>
                  <a:lnTo>
                    <a:pt x="1114806" y="78435"/>
                  </a:lnTo>
                  <a:lnTo>
                    <a:pt x="1094955" y="54025"/>
                  </a:lnTo>
                  <a:lnTo>
                    <a:pt x="1094955" y="181406"/>
                  </a:lnTo>
                  <a:lnTo>
                    <a:pt x="1085913" y="247777"/>
                  </a:lnTo>
                  <a:lnTo>
                    <a:pt x="1062888" y="292354"/>
                  </a:lnTo>
                  <a:lnTo>
                    <a:pt x="1031938" y="319201"/>
                  </a:lnTo>
                  <a:lnTo>
                    <a:pt x="999185" y="332333"/>
                  </a:lnTo>
                  <a:lnTo>
                    <a:pt x="970711" y="335813"/>
                  </a:lnTo>
                  <a:lnTo>
                    <a:pt x="924610" y="327952"/>
                  </a:lnTo>
                  <a:lnTo>
                    <a:pt x="884999" y="305333"/>
                  </a:lnTo>
                  <a:lnTo>
                    <a:pt x="854024" y="269405"/>
                  </a:lnTo>
                  <a:lnTo>
                    <a:pt x="833869" y="221615"/>
                  </a:lnTo>
                  <a:lnTo>
                    <a:pt x="826668" y="163410"/>
                  </a:lnTo>
                  <a:lnTo>
                    <a:pt x="833120" y="110159"/>
                  </a:lnTo>
                  <a:lnTo>
                    <a:pt x="851281" y="68694"/>
                  </a:lnTo>
                  <a:lnTo>
                    <a:pt x="879360" y="39052"/>
                  </a:lnTo>
                  <a:lnTo>
                    <a:pt x="915568" y="21247"/>
                  </a:lnTo>
                  <a:lnTo>
                    <a:pt x="958113" y="15303"/>
                  </a:lnTo>
                  <a:lnTo>
                    <a:pt x="999655" y="22212"/>
                  </a:lnTo>
                  <a:lnTo>
                    <a:pt x="1037005" y="42672"/>
                  </a:lnTo>
                  <a:lnTo>
                    <a:pt x="1067269" y="76276"/>
                  </a:lnTo>
                  <a:lnTo>
                    <a:pt x="1087551" y="122656"/>
                  </a:lnTo>
                  <a:lnTo>
                    <a:pt x="1094955" y="181406"/>
                  </a:lnTo>
                  <a:lnTo>
                    <a:pt x="1094955" y="54025"/>
                  </a:lnTo>
                  <a:lnTo>
                    <a:pt x="1052131" y="20459"/>
                  </a:lnTo>
                  <a:lnTo>
                    <a:pt x="1009523" y="5232"/>
                  </a:lnTo>
                  <a:lnTo>
                    <a:pt x="961263" y="0"/>
                  </a:lnTo>
                  <a:lnTo>
                    <a:pt x="904976" y="7975"/>
                  </a:lnTo>
                  <a:lnTo>
                    <a:pt x="860056" y="29438"/>
                  </a:lnTo>
                  <a:lnTo>
                    <a:pt x="825982" y="60667"/>
                  </a:lnTo>
                  <a:lnTo>
                    <a:pt x="802259" y="97967"/>
                  </a:lnTo>
                  <a:lnTo>
                    <a:pt x="788403" y="137655"/>
                  </a:lnTo>
                  <a:lnTo>
                    <a:pt x="783894" y="176009"/>
                  </a:lnTo>
                  <a:lnTo>
                    <a:pt x="788263" y="217258"/>
                  </a:lnTo>
                  <a:lnTo>
                    <a:pt x="801763" y="257898"/>
                  </a:lnTo>
                  <a:lnTo>
                    <a:pt x="824966" y="294855"/>
                  </a:lnTo>
                  <a:lnTo>
                    <a:pt x="858443" y="325069"/>
                  </a:lnTo>
                  <a:lnTo>
                    <a:pt x="902792" y="345452"/>
                  </a:lnTo>
                  <a:lnTo>
                    <a:pt x="958557" y="352920"/>
                  </a:lnTo>
                  <a:lnTo>
                    <a:pt x="1009523" y="346290"/>
                  </a:lnTo>
                  <a:lnTo>
                    <a:pt x="1034072" y="335813"/>
                  </a:lnTo>
                  <a:lnTo>
                    <a:pt x="1053338" y="327596"/>
                  </a:lnTo>
                  <a:lnTo>
                    <a:pt x="1089037" y="298678"/>
                  </a:lnTo>
                  <a:lnTo>
                    <a:pt x="1115707" y="261366"/>
                  </a:lnTo>
                  <a:lnTo>
                    <a:pt x="1132395" y="217462"/>
                  </a:lnTo>
                  <a:lnTo>
                    <a:pt x="1138174" y="16880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068712" y="306006"/>
              <a:ext cx="536575" cy="549910"/>
            </a:xfrm>
            <a:custGeom>
              <a:avLst/>
              <a:gdLst/>
              <a:ahLst/>
              <a:cxnLst/>
              <a:rect l="l" t="t" r="r" b="b"/>
              <a:pathLst>
                <a:path w="536575" h="549910">
                  <a:moveTo>
                    <a:pt x="536143" y="0"/>
                  </a:moveTo>
                  <a:lnTo>
                    <a:pt x="487307" y="4274"/>
                  </a:lnTo>
                  <a:lnTo>
                    <a:pt x="441224" y="16607"/>
                  </a:lnTo>
                  <a:lnTo>
                    <a:pt x="398624" y="36267"/>
                  </a:lnTo>
                  <a:lnTo>
                    <a:pt x="360238" y="62520"/>
                  </a:lnTo>
                  <a:lnTo>
                    <a:pt x="326797" y="94632"/>
                  </a:lnTo>
                  <a:lnTo>
                    <a:pt x="299031" y="131871"/>
                  </a:lnTo>
                  <a:lnTo>
                    <a:pt x="277671" y="173503"/>
                  </a:lnTo>
                  <a:lnTo>
                    <a:pt x="263448" y="218795"/>
                  </a:lnTo>
                  <a:lnTo>
                    <a:pt x="249465" y="175327"/>
                  </a:lnTo>
                  <a:lnTo>
                    <a:pt x="228678" y="135389"/>
                  </a:lnTo>
                  <a:lnTo>
                    <a:pt x="201782" y="99680"/>
                  </a:lnTo>
                  <a:lnTo>
                    <a:pt x="169471" y="68899"/>
                  </a:lnTo>
                  <a:lnTo>
                    <a:pt x="132443" y="43742"/>
                  </a:lnTo>
                  <a:lnTo>
                    <a:pt x="91391" y="24908"/>
                  </a:lnTo>
                  <a:lnTo>
                    <a:pt x="47012" y="13096"/>
                  </a:lnTo>
                  <a:lnTo>
                    <a:pt x="0" y="9004"/>
                  </a:lnTo>
                  <a:lnTo>
                    <a:pt x="0" y="27012"/>
                  </a:lnTo>
                  <a:lnTo>
                    <a:pt x="45304" y="31086"/>
                  </a:lnTo>
                  <a:lnTo>
                    <a:pt x="87969" y="42826"/>
                  </a:lnTo>
                  <a:lnTo>
                    <a:pt x="127276" y="61517"/>
                  </a:lnTo>
                  <a:lnTo>
                    <a:pt x="162507" y="86439"/>
                  </a:lnTo>
                  <a:lnTo>
                    <a:pt x="192943" y="116874"/>
                  </a:lnTo>
                  <a:lnTo>
                    <a:pt x="217867" y="152105"/>
                  </a:lnTo>
                  <a:lnTo>
                    <a:pt x="236558" y="191412"/>
                  </a:lnTo>
                  <a:lnTo>
                    <a:pt x="248300" y="234079"/>
                  </a:lnTo>
                  <a:lnTo>
                    <a:pt x="252374" y="279387"/>
                  </a:lnTo>
                  <a:lnTo>
                    <a:pt x="248300" y="324691"/>
                  </a:lnTo>
                  <a:lnTo>
                    <a:pt x="236558" y="367355"/>
                  </a:lnTo>
                  <a:lnTo>
                    <a:pt x="217867" y="406660"/>
                  </a:lnTo>
                  <a:lnTo>
                    <a:pt x="192943" y="441889"/>
                  </a:lnTo>
                  <a:lnTo>
                    <a:pt x="162507" y="472323"/>
                  </a:lnTo>
                  <a:lnTo>
                    <a:pt x="127276" y="497244"/>
                  </a:lnTo>
                  <a:lnTo>
                    <a:pt x="87969" y="515935"/>
                  </a:lnTo>
                  <a:lnTo>
                    <a:pt x="45304" y="527675"/>
                  </a:lnTo>
                  <a:lnTo>
                    <a:pt x="0" y="531748"/>
                  </a:lnTo>
                  <a:lnTo>
                    <a:pt x="0" y="549757"/>
                  </a:lnTo>
                  <a:lnTo>
                    <a:pt x="48537" y="545393"/>
                  </a:lnTo>
                  <a:lnTo>
                    <a:pt x="94245" y="532815"/>
                  </a:lnTo>
                  <a:lnTo>
                    <a:pt x="136356" y="512791"/>
                  </a:lnTo>
                  <a:lnTo>
                    <a:pt x="174098" y="486092"/>
                  </a:lnTo>
                  <a:lnTo>
                    <a:pt x="206704" y="453486"/>
                  </a:lnTo>
                  <a:lnTo>
                    <a:pt x="233404" y="415743"/>
                  </a:lnTo>
                  <a:lnTo>
                    <a:pt x="253428" y="373633"/>
                  </a:lnTo>
                  <a:lnTo>
                    <a:pt x="266006" y="327924"/>
                  </a:lnTo>
                  <a:lnTo>
                    <a:pt x="270370" y="279387"/>
                  </a:lnTo>
                  <a:lnTo>
                    <a:pt x="292773" y="279387"/>
                  </a:lnTo>
                  <a:lnTo>
                    <a:pt x="297726" y="230399"/>
                  </a:lnTo>
                  <a:lnTo>
                    <a:pt x="311927" y="184744"/>
                  </a:lnTo>
                  <a:lnTo>
                    <a:pt x="334391" y="143408"/>
                  </a:lnTo>
                  <a:lnTo>
                    <a:pt x="364132" y="107376"/>
                  </a:lnTo>
                  <a:lnTo>
                    <a:pt x="400164" y="77636"/>
                  </a:lnTo>
                  <a:lnTo>
                    <a:pt x="441500" y="55171"/>
                  </a:lnTo>
                  <a:lnTo>
                    <a:pt x="487155" y="40970"/>
                  </a:lnTo>
                  <a:lnTo>
                    <a:pt x="536143" y="36017"/>
                  </a:lnTo>
                  <a:lnTo>
                    <a:pt x="536143" y="0"/>
                  </a:lnTo>
                  <a:close/>
                </a:path>
              </a:pathLst>
            </a:custGeom>
            <a:solidFill>
              <a:srgbClr val="00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1067313" y="409384"/>
            <a:ext cx="361950" cy="349885"/>
          </a:xfrm>
          <a:custGeom>
            <a:avLst/>
            <a:gdLst/>
            <a:ahLst/>
            <a:cxnLst/>
            <a:rect l="l" t="t" r="r" b="b"/>
            <a:pathLst>
              <a:path w="361950" h="349884">
                <a:moveTo>
                  <a:pt x="44564" y="0"/>
                </a:moveTo>
                <a:lnTo>
                  <a:pt x="37363" y="0"/>
                </a:lnTo>
                <a:lnTo>
                  <a:pt x="36017" y="4952"/>
                </a:lnTo>
                <a:lnTo>
                  <a:pt x="35560" y="280441"/>
                </a:lnTo>
                <a:lnTo>
                  <a:pt x="35032" y="306214"/>
                </a:lnTo>
                <a:lnTo>
                  <a:pt x="15303" y="339864"/>
                </a:lnTo>
                <a:lnTo>
                  <a:pt x="7213" y="340309"/>
                </a:lnTo>
                <a:lnTo>
                  <a:pt x="1358" y="340309"/>
                </a:lnTo>
                <a:lnTo>
                  <a:pt x="0" y="341210"/>
                </a:lnTo>
                <a:lnTo>
                  <a:pt x="0" y="346163"/>
                </a:lnTo>
                <a:lnTo>
                  <a:pt x="2705" y="346608"/>
                </a:lnTo>
                <a:lnTo>
                  <a:pt x="21940" y="346398"/>
                </a:lnTo>
                <a:lnTo>
                  <a:pt x="50419" y="345262"/>
                </a:lnTo>
                <a:lnTo>
                  <a:pt x="80424" y="346398"/>
                </a:lnTo>
                <a:lnTo>
                  <a:pt x="103530" y="346608"/>
                </a:lnTo>
                <a:lnTo>
                  <a:pt x="106235" y="345706"/>
                </a:lnTo>
                <a:lnTo>
                  <a:pt x="106235" y="341210"/>
                </a:lnTo>
                <a:lnTo>
                  <a:pt x="104889" y="340309"/>
                </a:lnTo>
                <a:lnTo>
                  <a:pt x="98590" y="340309"/>
                </a:lnTo>
                <a:lnTo>
                  <a:pt x="88684" y="339864"/>
                </a:lnTo>
                <a:lnTo>
                  <a:pt x="63988" y="308616"/>
                </a:lnTo>
                <a:lnTo>
                  <a:pt x="56730" y="69773"/>
                </a:lnTo>
                <a:lnTo>
                  <a:pt x="73814" y="88883"/>
                </a:lnTo>
                <a:lnTo>
                  <a:pt x="135853" y="157316"/>
                </a:lnTo>
                <a:lnTo>
                  <a:pt x="174218" y="198958"/>
                </a:lnTo>
                <a:lnTo>
                  <a:pt x="212003" y="239037"/>
                </a:lnTo>
                <a:lnTo>
                  <a:pt x="248991" y="277510"/>
                </a:lnTo>
                <a:lnTo>
                  <a:pt x="277961" y="307207"/>
                </a:lnTo>
                <a:lnTo>
                  <a:pt x="306389" y="335516"/>
                </a:lnTo>
                <a:lnTo>
                  <a:pt x="324561" y="349757"/>
                </a:lnTo>
                <a:lnTo>
                  <a:pt x="326522" y="348942"/>
                </a:lnTo>
                <a:lnTo>
                  <a:pt x="327767" y="344920"/>
                </a:lnTo>
                <a:lnTo>
                  <a:pt x="328422" y="335329"/>
                </a:lnTo>
                <a:lnTo>
                  <a:pt x="329514" y="54013"/>
                </a:lnTo>
                <a:lnTo>
                  <a:pt x="330027" y="36801"/>
                </a:lnTo>
                <a:lnTo>
                  <a:pt x="332271" y="25036"/>
                </a:lnTo>
                <a:lnTo>
                  <a:pt x="337299" y="17746"/>
                </a:lnTo>
                <a:lnTo>
                  <a:pt x="346163" y="13957"/>
                </a:lnTo>
                <a:lnTo>
                  <a:pt x="351574" y="12598"/>
                </a:lnTo>
                <a:lnTo>
                  <a:pt x="360133" y="12598"/>
                </a:lnTo>
                <a:lnTo>
                  <a:pt x="361924" y="11252"/>
                </a:lnTo>
                <a:lnTo>
                  <a:pt x="361924" y="6756"/>
                </a:lnTo>
                <a:lnTo>
                  <a:pt x="358775" y="6299"/>
                </a:lnTo>
                <a:lnTo>
                  <a:pt x="340749" y="6511"/>
                </a:lnTo>
                <a:lnTo>
                  <a:pt x="315544" y="7658"/>
                </a:lnTo>
                <a:lnTo>
                  <a:pt x="283908" y="6511"/>
                </a:lnTo>
                <a:lnTo>
                  <a:pt x="263347" y="6299"/>
                </a:lnTo>
                <a:lnTo>
                  <a:pt x="259740" y="6756"/>
                </a:lnTo>
                <a:lnTo>
                  <a:pt x="259740" y="11252"/>
                </a:lnTo>
                <a:lnTo>
                  <a:pt x="260184" y="12598"/>
                </a:lnTo>
                <a:lnTo>
                  <a:pt x="277291" y="13055"/>
                </a:lnTo>
                <a:lnTo>
                  <a:pt x="285394" y="14846"/>
                </a:lnTo>
                <a:lnTo>
                  <a:pt x="302945" y="57619"/>
                </a:lnTo>
                <a:lnTo>
                  <a:pt x="307898" y="286296"/>
                </a:lnTo>
                <a:lnTo>
                  <a:pt x="291210" y="268379"/>
                </a:lnTo>
                <a:lnTo>
                  <a:pt x="233527" y="205205"/>
                </a:lnTo>
                <a:lnTo>
                  <a:pt x="104832" y="66621"/>
                </a:lnTo>
                <a:lnTo>
                  <a:pt x="56730" y="14401"/>
                </a:lnTo>
                <a:lnTo>
                  <a:pt x="52222" y="9893"/>
                </a:lnTo>
                <a:lnTo>
                  <a:pt x="445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35129" y="308406"/>
            <a:ext cx="2006168" cy="541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92320" y="420103"/>
            <a:ext cx="6633845" cy="151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900" spc="165" dirty="0">
                <a:solidFill>
                  <a:srgbClr val="CF2029"/>
                </a:solidFill>
                <a:latin typeface="Verdana"/>
                <a:cs typeface="Verdana"/>
              </a:rPr>
              <a:t>LA</a:t>
            </a:r>
            <a:r>
              <a:rPr sz="4900" spc="-434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4900" spc="110" dirty="0">
                <a:solidFill>
                  <a:srgbClr val="CF2029"/>
                </a:solidFill>
                <a:latin typeface="Verdana"/>
                <a:cs typeface="Verdana"/>
              </a:rPr>
              <a:t>ROCHE-SUR-YON  </a:t>
            </a:r>
            <a:r>
              <a:rPr sz="4900" spc="105" dirty="0">
                <a:solidFill>
                  <a:srgbClr val="CF2029"/>
                </a:solidFill>
                <a:latin typeface="Verdana"/>
                <a:cs typeface="Verdana"/>
              </a:rPr>
              <a:t>AGGLOMÉRATION</a:t>
            </a:r>
            <a:endParaRPr sz="49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600947" y="1382586"/>
            <a:ext cx="5450840" cy="883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809625">
              <a:lnSpc>
                <a:spcPct val="100499"/>
              </a:lnSpc>
              <a:spcBef>
                <a:spcPts val="95"/>
              </a:spcBef>
            </a:pPr>
            <a:r>
              <a:rPr sz="2800" spc="185" dirty="0">
                <a:solidFill>
                  <a:srgbClr val="77787B"/>
                </a:solidFill>
                <a:latin typeface="Verdana"/>
                <a:cs typeface="Verdana"/>
              </a:rPr>
              <a:t>UN </a:t>
            </a:r>
            <a:r>
              <a:rPr sz="2800" spc="-70" dirty="0">
                <a:solidFill>
                  <a:srgbClr val="77787B"/>
                </a:solidFill>
                <a:latin typeface="Verdana"/>
                <a:cs typeface="Verdana"/>
              </a:rPr>
              <a:t>DISPOSITIF</a:t>
            </a:r>
            <a:r>
              <a:rPr sz="2800" spc="-69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135" dirty="0">
                <a:solidFill>
                  <a:srgbClr val="77787B"/>
                </a:solidFill>
                <a:latin typeface="Verdana"/>
                <a:cs typeface="Verdana"/>
              </a:rPr>
              <a:t>COMPLET  </a:t>
            </a:r>
            <a:r>
              <a:rPr sz="2800" spc="5" dirty="0">
                <a:solidFill>
                  <a:srgbClr val="77787B"/>
                </a:solidFill>
                <a:latin typeface="Verdana"/>
                <a:cs typeface="Verdana"/>
              </a:rPr>
              <a:t>D’ACCUEIL </a:t>
            </a:r>
            <a:r>
              <a:rPr sz="2800" spc="-10" dirty="0">
                <a:solidFill>
                  <a:srgbClr val="77787B"/>
                </a:solidFill>
                <a:latin typeface="Verdana"/>
                <a:cs typeface="Verdana"/>
              </a:rPr>
              <a:t>DES</a:t>
            </a:r>
            <a:r>
              <a:rPr sz="2800" spc="-50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25" dirty="0">
                <a:solidFill>
                  <a:srgbClr val="77787B"/>
                </a:solidFill>
                <a:latin typeface="Verdana"/>
                <a:cs typeface="Verdana"/>
              </a:rPr>
              <a:t>ENTREPRISES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258894" y="7024090"/>
            <a:ext cx="50165" cy="582295"/>
          </a:xfrm>
          <a:custGeom>
            <a:avLst/>
            <a:gdLst/>
            <a:ahLst/>
            <a:cxnLst/>
            <a:rect l="l" t="t" r="r" b="b"/>
            <a:pathLst>
              <a:path w="50165" h="582295">
                <a:moveTo>
                  <a:pt x="25031" y="372160"/>
                </a:moveTo>
                <a:lnTo>
                  <a:pt x="15285" y="374128"/>
                </a:lnTo>
                <a:lnTo>
                  <a:pt x="7329" y="379495"/>
                </a:lnTo>
                <a:lnTo>
                  <a:pt x="1966" y="387451"/>
                </a:lnTo>
                <a:lnTo>
                  <a:pt x="0" y="397192"/>
                </a:lnTo>
                <a:lnTo>
                  <a:pt x="0" y="557098"/>
                </a:lnTo>
                <a:lnTo>
                  <a:pt x="1966" y="566833"/>
                </a:lnTo>
                <a:lnTo>
                  <a:pt x="7329" y="574790"/>
                </a:lnTo>
                <a:lnTo>
                  <a:pt x="15285" y="580160"/>
                </a:lnTo>
                <a:lnTo>
                  <a:pt x="25031" y="582129"/>
                </a:lnTo>
                <a:lnTo>
                  <a:pt x="34777" y="580160"/>
                </a:lnTo>
                <a:lnTo>
                  <a:pt x="42733" y="574790"/>
                </a:lnTo>
                <a:lnTo>
                  <a:pt x="48097" y="566833"/>
                </a:lnTo>
                <a:lnTo>
                  <a:pt x="50063" y="557098"/>
                </a:lnTo>
                <a:lnTo>
                  <a:pt x="50063" y="397192"/>
                </a:lnTo>
                <a:lnTo>
                  <a:pt x="48097" y="387451"/>
                </a:lnTo>
                <a:lnTo>
                  <a:pt x="42733" y="379495"/>
                </a:lnTo>
                <a:lnTo>
                  <a:pt x="34777" y="374128"/>
                </a:lnTo>
                <a:lnTo>
                  <a:pt x="25031" y="372160"/>
                </a:lnTo>
                <a:close/>
              </a:path>
              <a:path w="50165" h="582295">
                <a:moveTo>
                  <a:pt x="25031" y="0"/>
                </a:moveTo>
                <a:lnTo>
                  <a:pt x="15285" y="1968"/>
                </a:lnTo>
                <a:lnTo>
                  <a:pt x="7329" y="7334"/>
                </a:lnTo>
                <a:lnTo>
                  <a:pt x="1966" y="15291"/>
                </a:lnTo>
                <a:lnTo>
                  <a:pt x="0" y="25031"/>
                </a:lnTo>
                <a:lnTo>
                  <a:pt x="0" y="211124"/>
                </a:lnTo>
                <a:lnTo>
                  <a:pt x="1966" y="220865"/>
                </a:lnTo>
                <a:lnTo>
                  <a:pt x="7329" y="228822"/>
                </a:lnTo>
                <a:lnTo>
                  <a:pt x="15285" y="234188"/>
                </a:lnTo>
                <a:lnTo>
                  <a:pt x="25031" y="236156"/>
                </a:lnTo>
                <a:lnTo>
                  <a:pt x="34777" y="234188"/>
                </a:lnTo>
                <a:lnTo>
                  <a:pt x="42733" y="228822"/>
                </a:lnTo>
                <a:lnTo>
                  <a:pt x="48097" y="220865"/>
                </a:lnTo>
                <a:lnTo>
                  <a:pt x="50063" y="211124"/>
                </a:lnTo>
                <a:lnTo>
                  <a:pt x="50063" y="25031"/>
                </a:lnTo>
                <a:lnTo>
                  <a:pt x="48097" y="15291"/>
                </a:lnTo>
                <a:lnTo>
                  <a:pt x="42733" y="7334"/>
                </a:lnTo>
                <a:lnTo>
                  <a:pt x="34777" y="1968"/>
                </a:lnTo>
                <a:lnTo>
                  <a:pt x="25031" y="0"/>
                </a:lnTo>
                <a:close/>
              </a:path>
            </a:pathLst>
          </a:custGeom>
          <a:solidFill>
            <a:srgbClr val="D1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64687" y="8914161"/>
            <a:ext cx="121456" cy="1093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5" name="object 15"/>
          <p:cNvGrpSpPr/>
          <p:nvPr/>
        </p:nvGrpSpPr>
        <p:grpSpPr>
          <a:xfrm>
            <a:off x="982738" y="6047993"/>
            <a:ext cx="3125470" cy="2794635"/>
            <a:chOff x="982738" y="6047993"/>
            <a:chExt cx="3125470" cy="2794635"/>
          </a:xfrm>
        </p:grpSpPr>
        <p:sp>
          <p:nvSpPr>
            <p:cNvPr id="16" name="object 16"/>
            <p:cNvSpPr/>
            <p:nvPr/>
          </p:nvSpPr>
          <p:spPr>
            <a:xfrm>
              <a:off x="982738" y="6239844"/>
              <a:ext cx="3125470" cy="2602865"/>
            </a:xfrm>
            <a:custGeom>
              <a:avLst/>
              <a:gdLst/>
              <a:ahLst/>
              <a:cxnLst/>
              <a:rect l="l" t="t" r="r" b="b"/>
              <a:pathLst>
                <a:path w="3125470" h="2602865">
                  <a:moveTo>
                    <a:pt x="173702" y="2431180"/>
                  </a:moveTo>
                  <a:lnTo>
                    <a:pt x="8943" y="2558410"/>
                  </a:lnTo>
                  <a:lnTo>
                    <a:pt x="0" y="2575350"/>
                  </a:lnTo>
                  <a:lnTo>
                    <a:pt x="953" y="2584897"/>
                  </a:lnTo>
                  <a:lnTo>
                    <a:pt x="5667" y="2593652"/>
                  </a:lnTo>
                  <a:lnTo>
                    <a:pt x="10607" y="2599609"/>
                  </a:lnTo>
                  <a:lnTo>
                    <a:pt x="17757" y="2602695"/>
                  </a:lnTo>
                  <a:lnTo>
                    <a:pt x="30584" y="2602695"/>
                  </a:lnTo>
                  <a:lnTo>
                    <a:pt x="36236" y="2600802"/>
                  </a:lnTo>
                  <a:lnTo>
                    <a:pt x="187378" y="2475364"/>
                  </a:lnTo>
                  <a:lnTo>
                    <a:pt x="193624" y="2467631"/>
                  </a:lnTo>
                  <a:lnTo>
                    <a:pt x="196324" y="2458424"/>
                  </a:lnTo>
                  <a:lnTo>
                    <a:pt x="195374" y="2448877"/>
                  </a:lnTo>
                  <a:lnTo>
                    <a:pt x="190668" y="2440122"/>
                  </a:lnTo>
                  <a:lnTo>
                    <a:pt x="182918" y="2433881"/>
                  </a:lnTo>
                  <a:lnTo>
                    <a:pt x="173702" y="2431180"/>
                  </a:lnTo>
                  <a:close/>
                </a:path>
                <a:path w="3125470" h="2602865">
                  <a:moveTo>
                    <a:pt x="466601" y="2188057"/>
                  </a:moveTo>
                  <a:lnTo>
                    <a:pt x="301844" y="2315281"/>
                  </a:lnTo>
                  <a:lnTo>
                    <a:pt x="292900" y="2332221"/>
                  </a:lnTo>
                  <a:lnTo>
                    <a:pt x="293853" y="2341768"/>
                  </a:lnTo>
                  <a:lnTo>
                    <a:pt x="298567" y="2350523"/>
                  </a:lnTo>
                  <a:lnTo>
                    <a:pt x="303507" y="2356480"/>
                  </a:lnTo>
                  <a:lnTo>
                    <a:pt x="310657" y="2359566"/>
                  </a:lnTo>
                  <a:lnTo>
                    <a:pt x="323484" y="2359566"/>
                  </a:lnTo>
                  <a:lnTo>
                    <a:pt x="329136" y="2357674"/>
                  </a:lnTo>
                  <a:lnTo>
                    <a:pt x="480279" y="2232236"/>
                  </a:lnTo>
                  <a:lnTo>
                    <a:pt x="486523" y="2224502"/>
                  </a:lnTo>
                  <a:lnTo>
                    <a:pt x="489223" y="2215297"/>
                  </a:lnTo>
                  <a:lnTo>
                    <a:pt x="488269" y="2205754"/>
                  </a:lnTo>
                  <a:lnTo>
                    <a:pt x="483555" y="2197006"/>
                  </a:lnTo>
                  <a:lnTo>
                    <a:pt x="475809" y="2190759"/>
                  </a:lnTo>
                  <a:lnTo>
                    <a:pt x="466601" y="2188057"/>
                  </a:lnTo>
                  <a:close/>
                </a:path>
                <a:path w="3125470" h="2602865">
                  <a:moveTo>
                    <a:pt x="759510" y="1944914"/>
                  </a:moveTo>
                  <a:lnTo>
                    <a:pt x="594769" y="2072190"/>
                  </a:lnTo>
                  <a:lnTo>
                    <a:pt x="585814" y="2089129"/>
                  </a:lnTo>
                  <a:lnTo>
                    <a:pt x="586766" y="2098672"/>
                  </a:lnTo>
                  <a:lnTo>
                    <a:pt x="591480" y="2107420"/>
                  </a:lnTo>
                  <a:lnTo>
                    <a:pt x="596433" y="2113376"/>
                  </a:lnTo>
                  <a:lnTo>
                    <a:pt x="603557" y="2116475"/>
                  </a:lnTo>
                  <a:lnTo>
                    <a:pt x="616397" y="2116475"/>
                  </a:lnTo>
                  <a:lnTo>
                    <a:pt x="622061" y="2114570"/>
                  </a:lnTo>
                  <a:lnTo>
                    <a:pt x="773191" y="1989120"/>
                  </a:lnTo>
                  <a:lnTo>
                    <a:pt x="779436" y="1981379"/>
                  </a:lnTo>
                  <a:lnTo>
                    <a:pt x="782135" y="1972170"/>
                  </a:lnTo>
                  <a:lnTo>
                    <a:pt x="781182" y="1962625"/>
                  </a:lnTo>
                  <a:lnTo>
                    <a:pt x="776468" y="1953877"/>
                  </a:lnTo>
                  <a:lnTo>
                    <a:pt x="768725" y="1947618"/>
                  </a:lnTo>
                  <a:lnTo>
                    <a:pt x="759510" y="1944914"/>
                  </a:lnTo>
                  <a:close/>
                </a:path>
                <a:path w="3125470" h="2602865">
                  <a:moveTo>
                    <a:pt x="1052417" y="1701817"/>
                  </a:moveTo>
                  <a:lnTo>
                    <a:pt x="887669" y="1829049"/>
                  </a:lnTo>
                  <a:lnTo>
                    <a:pt x="878714" y="1845998"/>
                  </a:lnTo>
                  <a:lnTo>
                    <a:pt x="879666" y="1855543"/>
                  </a:lnTo>
                  <a:lnTo>
                    <a:pt x="884380" y="1864291"/>
                  </a:lnTo>
                  <a:lnTo>
                    <a:pt x="889333" y="1870260"/>
                  </a:lnTo>
                  <a:lnTo>
                    <a:pt x="896458" y="1873346"/>
                  </a:lnTo>
                  <a:lnTo>
                    <a:pt x="909297" y="1873346"/>
                  </a:lnTo>
                  <a:lnTo>
                    <a:pt x="914949" y="1871441"/>
                  </a:lnTo>
                  <a:lnTo>
                    <a:pt x="1066091" y="1746016"/>
                  </a:lnTo>
                  <a:lnTo>
                    <a:pt x="1072336" y="1738282"/>
                  </a:lnTo>
                  <a:lnTo>
                    <a:pt x="1075035" y="1729076"/>
                  </a:lnTo>
                  <a:lnTo>
                    <a:pt x="1074082" y="1719529"/>
                  </a:lnTo>
                  <a:lnTo>
                    <a:pt x="1069368" y="1710774"/>
                  </a:lnTo>
                  <a:lnTo>
                    <a:pt x="1061627" y="1704517"/>
                  </a:lnTo>
                  <a:lnTo>
                    <a:pt x="1052417" y="1701817"/>
                  </a:lnTo>
                  <a:close/>
                </a:path>
                <a:path w="3125470" h="2602865">
                  <a:moveTo>
                    <a:pt x="1345328" y="1458702"/>
                  </a:moveTo>
                  <a:lnTo>
                    <a:pt x="1180582" y="1585933"/>
                  </a:lnTo>
                  <a:lnTo>
                    <a:pt x="1171627" y="1602868"/>
                  </a:lnTo>
                  <a:lnTo>
                    <a:pt x="1172579" y="1612415"/>
                  </a:lnTo>
                  <a:lnTo>
                    <a:pt x="1177293" y="1621175"/>
                  </a:lnTo>
                  <a:lnTo>
                    <a:pt x="1182246" y="1627131"/>
                  </a:lnTo>
                  <a:lnTo>
                    <a:pt x="1189383" y="1630218"/>
                  </a:lnTo>
                  <a:lnTo>
                    <a:pt x="1202210" y="1630218"/>
                  </a:lnTo>
                  <a:lnTo>
                    <a:pt x="1207862" y="1628325"/>
                  </a:lnTo>
                  <a:lnTo>
                    <a:pt x="1359004" y="1502887"/>
                  </a:lnTo>
                  <a:lnTo>
                    <a:pt x="1365249" y="1495148"/>
                  </a:lnTo>
                  <a:lnTo>
                    <a:pt x="1367950" y="1485942"/>
                  </a:lnTo>
                  <a:lnTo>
                    <a:pt x="1367000" y="1476398"/>
                  </a:lnTo>
                  <a:lnTo>
                    <a:pt x="1362294" y="1467645"/>
                  </a:lnTo>
                  <a:lnTo>
                    <a:pt x="1354544" y="1461404"/>
                  </a:lnTo>
                  <a:lnTo>
                    <a:pt x="1345328" y="1458702"/>
                  </a:lnTo>
                  <a:close/>
                </a:path>
                <a:path w="3125470" h="2602865">
                  <a:moveTo>
                    <a:pt x="1638231" y="1215566"/>
                  </a:moveTo>
                  <a:lnTo>
                    <a:pt x="1473469" y="1342804"/>
                  </a:lnTo>
                  <a:lnTo>
                    <a:pt x="1464524" y="1359742"/>
                  </a:lnTo>
                  <a:lnTo>
                    <a:pt x="1465474" y="1369286"/>
                  </a:lnTo>
                  <a:lnTo>
                    <a:pt x="1470180" y="1378034"/>
                  </a:lnTo>
                  <a:lnTo>
                    <a:pt x="1475146" y="1383990"/>
                  </a:lnTo>
                  <a:lnTo>
                    <a:pt x="1482283" y="1387089"/>
                  </a:lnTo>
                  <a:lnTo>
                    <a:pt x="1495110" y="1387089"/>
                  </a:lnTo>
                  <a:lnTo>
                    <a:pt x="1500762" y="1385196"/>
                  </a:lnTo>
                  <a:lnTo>
                    <a:pt x="1651904" y="1259759"/>
                  </a:lnTo>
                  <a:lnTo>
                    <a:pt x="1658149" y="1252025"/>
                  </a:lnTo>
                  <a:lnTo>
                    <a:pt x="1660848" y="1242820"/>
                  </a:lnTo>
                  <a:lnTo>
                    <a:pt x="1659895" y="1233277"/>
                  </a:lnTo>
                  <a:lnTo>
                    <a:pt x="1655181" y="1224529"/>
                  </a:lnTo>
                  <a:lnTo>
                    <a:pt x="1647440" y="1218270"/>
                  </a:lnTo>
                  <a:lnTo>
                    <a:pt x="1638231" y="1215566"/>
                  </a:lnTo>
                  <a:close/>
                </a:path>
                <a:path w="3125470" h="2602865">
                  <a:moveTo>
                    <a:pt x="1931131" y="972445"/>
                  </a:moveTo>
                  <a:lnTo>
                    <a:pt x="1766395" y="1099700"/>
                  </a:lnTo>
                  <a:lnTo>
                    <a:pt x="1757440" y="1116645"/>
                  </a:lnTo>
                  <a:lnTo>
                    <a:pt x="1758392" y="1126193"/>
                  </a:lnTo>
                  <a:lnTo>
                    <a:pt x="1763106" y="1134943"/>
                  </a:lnTo>
                  <a:lnTo>
                    <a:pt x="1768059" y="1140912"/>
                  </a:lnTo>
                  <a:lnTo>
                    <a:pt x="1775196" y="1143985"/>
                  </a:lnTo>
                  <a:lnTo>
                    <a:pt x="1788023" y="1143985"/>
                  </a:lnTo>
                  <a:lnTo>
                    <a:pt x="1793700" y="1142093"/>
                  </a:lnTo>
                  <a:lnTo>
                    <a:pt x="1944817" y="1016630"/>
                  </a:lnTo>
                  <a:lnTo>
                    <a:pt x="1951068" y="1008896"/>
                  </a:lnTo>
                  <a:lnTo>
                    <a:pt x="1953767" y="999690"/>
                  </a:lnTo>
                  <a:lnTo>
                    <a:pt x="1952815" y="990142"/>
                  </a:lnTo>
                  <a:lnTo>
                    <a:pt x="1948106" y="981387"/>
                  </a:lnTo>
                  <a:lnTo>
                    <a:pt x="1940353" y="975146"/>
                  </a:lnTo>
                  <a:lnTo>
                    <a:pt x="1931131" y="972445"/>
                  </a:lnTo>
                  <a:close/>
                </a:path>
                <a:path w="3125470" h="2602865">
                  <a:moveTo>
                    <a:pt x="2224046" y="729357"/>
                  </a:moveTo>
                  <a:lnTo>
                    <a:pt x="2059295" y="856572"/>
                  </a:lnTo>
                  <a:lnTo>
                    <a:pt x="2050340" y="873517"/>
                  </a:lnTo>
                  <a:lnTo>
                    <a:pt x="2051292" y="883061"/>
                  </a:lnTo>
                  <a:lnTo>
                    <a:pt x="2056006" y="891814"/>
                  </a:lnTo>
                  <a:lnTo>
                    <a:pt x="2060959" y="897770"/>
                  </a:lnTo>
                  <a:lnTo>
                    <a:pt x="2068096" y="900857"/>
                  </a:lnTo>
                  <a:lnTo>
                    <a:pt x="2080923" y="900857"/>
                  </a:lnTo>
                  <a:lnTo>
                    <a:pt x="2086587" y="898964"/>
                  </a:lnTo>
                  <a:lnTo>
                    <a:pt x="2237717" y="773539"/>
                  </a:lnTo>
                  <a:lnTo>
                    <a:pt x="2243962" y="765798"/>
                  </a:lnTo>
                  <a:lnTo>
                    <a:pt x="2246663" y="756589"/>
                  </a:lnTo>
                  <a:lnTo>
                    <a:pt x="2245713" y="747045"/>
                  </a:lnTo>
                  <a:lnTo>
                    <a:pt x="2241007" y="738297"/>
                  </a:lnTo>
                  <a:lnTo>
                    <a:pt x="2233258" y="732053"/>
                  </a:lnTo>
                  <a:lnTo>
                    <a:pt x="2224046" y="729357"/>
                  </a:lnTo>
                  <a:close/>
                </a:path>
                <a:path w="3125470" h="2602865">
                  <a:moveTo>
                    <a:pt x="2516936" y="486233"/>
                  </a:moveTo>
                  <a:lnTo>
                    <a:pt x="2352208" y="613443"/>
                  </a:lnTo>
                  <a:lnTo>
                    <a:pt x="2343257" y="630393"/>
                  </a:lnTo>
                  <a:lnTo>
                    <a:pt x="2344210" y="639937"/>
                  </a:lnTo>
                  <a:lnTo>
                    <a:pt x="2348918" y="648685"/>
                  </a:lnTo>
                  <a:lnTo>
                    <a:pt x="2353871" y="654642"/>
                  </a:lnTo>
                  <a:lnTo>
                    <a:pt x="2361009" y="657740"/>
                  </a:lnTo>
                  <a:lnTo>
                    <a:pt x="2373849" y="657740"/>
                  </a:lnTo>
                  <a:lnTo>
                    <a:pt x="2379513" y="655848"/>
                  </a:lnTo>
                  <a:lnTo>
                    <a:pt x="2530617" y="530410"/>
                  </a:lnTo>
                  <a:lnTo>
                    <a:pt x="2536862" y="522671"/>
                  </a:lnTo>
                  <a:lnTo>
                    <a:pt x="2539563" y="513465"/>
                  </a:lnTo>
                  <a:lnTo>
                    <a:pt x="2538613" y="503921"/>
                  </a:lnTo>
                  <a:lnTo>
                    <a:pt x="2533907" y="495168"/>
                  </a:lnTo>
                  <a:lnTo>
                    <a:pt x="2526155" y="488930"/>
                  </a:lnTo>
                  <a:lnTo>
                    <a:pt x="2516936" y="486233"/>
                  </a:lnTo>
                  <a:close/>
                </a:path>
                <a:path w="3125470" h="2602865">
                  <a:moveTo>
                    <a:pt x="2809840" y="243101"/>
                  </a:moveTo>
                  <a:lnTo>
                    <a:pt x="2645082" y="370352"/>
                  </a:lnTo>
                  <a:lnTo>
                    <a:pt x="2636150" y="387297"/>
                  </a:lnTo>
                  <a:lnTo>
                    <a:pt x="2637105" y="396845"/>
                  </a:lnTo>
                  <a:lnTo>
                    <a:pt x="2641819" y="405595"/>
                  </a:lnTo>
                  <a:lnTo>
                    <a:pt x="2646772" y="411551"/>
                  </a:lnTo>
                  <a:lnTo>
                    <a:pt x="2653909" y="414637"/>
                  </a:lnTo>
                  <a:lnTo>
                    <a:pt x="2666749" y="414637"/>
                  </a:lnTo>
                  <a:lnTo>
                    <a:pt x="2672413" y="412745"/>
                  </a:lnTo>
                  <a:lnTo>
                    <a:pt x="2823530" y="287281"/>
                  </a:lnTo>
                  <a:lnTo>
                    <a:pt x="2829781" y="279542"/>
                  </a:lnTo>
                  <a:lnTo>
                    <a:pt x="2832480" y="270336"/>
                  </a:lnTo>
                  <a:lnTo>
                    <a:pt x="2831528" y="260792"/>
                  </a:lnTo>
                  <a:lnTo>
                    <a:pt x="2826819" y="252039"/>
                  </a:lnTo>
                  <a:lnTo>
                    <a:pt x="2819064" y="245796"/>
                  </a:lnTo>
                  <a:lnTo>
                    <a:pt x="2809840" y="243101"/>
                  </a:lnTo>
                  <a:close/>
                </a:path>
                <a:path w="3125470" h="2602865">
                  <a:moveTo>
                    <a:pt x="3102756" y="0"/>
                  </a:moveTo>
                  <a:lnTo>
                    <a:pt x="2938021" y="127223"/>
                  </a:lnTo>
                  <a:lnTo>
                    <a:pt x="2929070" y="144164"/>
                  </a:lnTo>
                  <a:lnTo>
                    <a:pt x="2930023" y="153711"/>
                  </a:lnTo>
                  <a:lnTo>
                    <a:pt x="2934731" y="162466"/>
                  </a:lnTo>
                  <a:lnTo>
                    <a:pt x="2939684" y="168422"/>
                  </a:lnTo>
                  <a:lnTo>
                    <a:pt x="2946822" y="171508"/>
                  </a:lnTo>
                  <a:lnTo>
                    <a:pt x="2959649" y="171508"/>
                  </a:lnTo>
                  <a:lnTo>
                    <a:pt x="2965326" y="169616"/>
                  </a:lnTo>
                  <a:lnTo>
                    <a:pt x="3116430" y="44178"/>
                  </a:lnTo>
                  <a:lnTo>
                    <a:pt x="3122675" y="36445"/>
                  </a:lnTo>
                  <a:lnTo>
                    <a:pt x="3125374" y="27239"/>
                  </a:lnTo>
                  <a:lnTo>
                    <a:pt x="3124421" y="17696"/>
                  </a:lnTo>
                  <a:lnTo>
                    <a:pt x="3119707" y="8948"/>
                  </a:lnTo>
                  <a:lnTo>
                    <a:pt x="3111973" y="2705"/>
                  </a:lnTo>
                  <a:lnTo>
                    <a:pt x="3102756" y="0"/>
                  </a:lnTo>
                  <a:close/>
                </a:path>
              </a:pathLst>
            </a:custGeom>
            <a:solidFill>
              <a:srgbClr val="D1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1079995" y="6047993"/>
              <a:ext cx="2564104" cy="256412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4185742" y="6001206"/>
            <a:ext cx="231140" cy="231140"/>
            <a:chOff x="4185742" y="6001206"/>
            <a:chExt cx="231140" cy="231140"/>
          </a:xfrm>
        </p:grpSpPr>
        <p:sp>
          <p:nvSpPr>
            <p:cNvPr id="19" name="object 19"/>
            <p:cNvSpPr/>
            <p:nvPr/>
          </p:nvSpPr>
          <p:spPr>
            <a:xfrm>
              <a:off x="4204706" y="6058772"/>
              <a:ext cx="190474" cy="11255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185742" y="6001206"/>
              <a:ext cx="230974" cy="230962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/>
          <p:nvPr/>
        </p:nvSpPr>
        <p:spPr>
          <a:xfrm>
            <a:off x="4481037" y="6244475"/>
            <a:ext cx="1816735" cy="1652270"/>
          </a:xfrm>
          <a:custGeom>
            <a:avLst/>
            <a:gdLst/>
            <a:ahLst/>
            <a:cxnLst/>
            <a:rect l="l" t="t" r="r" b="b"/>
            <a:pathLst>
              <a:path w="1816735" h="1652270">
                <a:moveTo>
                  <a:pt x="1654511" y="1478597"/>
                </a:moveTo>
                <a:lnTo>
                  <a:pt x="1645188" y="1480882"/>
                </a:lnTo>
                <a:lnTo>
                  <a:pt x="1637174" y="1486801"/>
                </a:lnTo>
                <a:lnTo>
                  <a:pt x="1632082" y="1495344"/>
                </a:lnTo>
                <a:lnTo>
                  <a:pt x="1630713" y="1504843"/>
                </a:lnTo>
                <a:lnTo>
                  <a:pt x="1633006" y="1514164"/>
                </a:lnTo>
                <a:lnTo>
                  <a:pt x="1638901" y="1522171"/>
                </a:lnTo>
                <a:lnTo>
                  <a:pt x="1779579" y="1649742"/>
                </a:lnTo>
                <a:lnTo>
                  <a:pt x="1785599" y="1651876"/>
                </a:lnTo>
                <a:lnTo>
                  <a:pt x="1798413" y="1651876"/>
                </a:lnTo>
                <a:lnTo>
                  <a:pt x="1805208" y="1649120"/>
                </a:lnTo>
                <a:lnTo>
                  <a:pt x="1810161" y="1643659"/>
                </a:lnTo>
                <a:lnTo>
                  <a:pt x="1815247" y="1635116"/>
                </a:lnTo>
                <a:lnTo>
                  <a:pt x="1816617" y="1625619"/>
                </a:lnTo>
                <a:lnTo>
                  <a:pt x="1814327" y="1616302"/>
                </a:lnTo>
                <a:lnTo>
                  <a:pt x="1808433" y="1608302"/>
                </a:lnTo>
                <a:lnTo>
                  <a:pt x="1672543" y="1485061"/>
                </a:lnTo>
                <a:lnTo>
                  <a:pt x="1664008" y="1479979"/>
                </a:lnTo>
                <a:lnTo>
                  <a:pt x="1654511" y="1478597"/>
                </a:lnTo>
                <a:close/>
              </a:path>
              <a:path w="1816735" h="1652270">
                <a:moveTo>
                  <a:pt x="1382690" y="1232173"/>
                </a:moveTo>
                <a:lnTo>
                  <a:pt x="1373374" y="1234469"/>
                </a:lnTo>
                <a:lnTo>
                  <a:pt x="1365381" y="1240383"/>
                </a:lnTo>
                <a:lnTo>
                  <a:pt x="1360288" y="1248919"/>
                </a:lnTo>
                <a:lnTo>
                  <a:pt x="1358914" y="1258414"/>
                </a:lnTo>
                <a:lnTo>
                  <a:pt x="1361202" y="1267733"/>
                </a:lnTo>
                <a:lnTo>
                  <a:pt x="1367096" y="1275740"/>
                </a:lnTo>
                <a:lnTo>
                  <a:pt x="1507799" y="1403311"/>
                </a:lnTo>
                <a:lnTo>
                  <a:pt x="1513819" y="1405445"/>
                </a:lnTo>
                <a:lnTo>
                  <a:pt x="1526633" y="1405445"/>
                </a:lnTo>
                <a:lnTo>
                  <a:pt x="1533428" y="1402689"/>
                </a:lnTo>
                <a:lnTo>
                  <a:pt x="1538381" y="1397228"/>
                </a:lnTo>
                <a:lnTo>
                  <a:pt x="1543467" y="1388685"/>
                </a:lnTo>
                <a:lnTo>
                  <a:pt x="1544837" y="1379188"/>
                </a:lnTo>
                <a:lnTo>
                  <a:pt x="1542547" y="1369871"/>
                </a:lnTo>
                <a:lnTo>
                  <a:pt x="1536653" y="1361871"/>
                </a:lnTo>
                <a:lnTo>
                  <a:pt x="1400751" y="1238630"/>
                </a:lnTo>
                <a:lnTo>
                  <a:pt x="1392194" y="1233543"/>
                </a:lnTo>
                <a:lnTo>
                  <a:pt x="1382690" y="1232173"/>
                </a:lnTo>
                <a:close/>
              </a:path>
              <a:path w="1816735" h="1652270">
                <a:moveTo>
                  <a:pt x="1110934" y="985734"/>
                </a:moveTo>
                <a:lnTo>
                  <a:pt x="1101610" y="988028"/>
                </a:lnTo>
                <a:lnTo>
                  <a:pt x="1093601" y="993952"/>
                </a:lnTo>
                <a:lnTo>
                  <a:pt x="1088510" y="1002483"/>
                </a:lnTo>
                <a:lnTo>
                  <a:pt x="1087139" y="1011978"/>
                </a:lnTo>
                <a:lnTo>
                  <a:pt x="1089428" y="1021300"/>
                </a:lnTo>
                <a:lnTo>
                  <a:pt x="1095316" y="1029309"/>
                </a:lnTo>
                <a:lnTo>
                  <a:pt x="1236019" y="1156881"/>
                </a:lnTo>
                <a:lnTo>
                  <a:pt x="1242039" y="1159014"/>
                </a:lnTo>
                <a:lnTo>
                  <a:pt x="1254853" y="1159014"/>
                </a:lnTo>
                <a:lnTo>
                  <a:pt x="1261648" y="1156271"/>
                </a:lnTo>
                <a:lnTo>
                  <a:pt x="1266601" y="1150797"/>
                </a:lnTo>
                <a:lnTo>
                  <a:pt x="1271687" y="1142260"/>
                </a:lnTo>
                <a:lnTo>
                  <a:pt x="1273057" y="1132760"/>
                </a:lnTo>
                <a:lnTo>
                  <a:pt x="1270767" y="1123437"/>
                </a:lnTo>
                <a:lnTo>
                  <a:pt x="1264873" y="1115428"/>
                </a:lnTo>
                <a:lnTo>
                  <a:pt x="1128971" y="992212"/>
                </a:lnTo>
                <a:lnTo>
                  <a:pt x="1120433" y="987114"/>
                </a:lnTo>
                <a:lnTo>
                  <a:pt x="1110934" y="985734"/>
                </a:lnTo>
                <a:close/>
              </a:path>
              <a:path w="1816735" h="1652270">
                <a:moveTo>
                  <a:pt x="839165" y="739313"/>
                </a:moveTo>
                <a:lnTo>
                  <a:pt x="829837" y="741601"/>
                </a:lnTo>
                <a:lnTo>
                  <a:pt x="821809" y="747521"/>
                </a:lnTo>
                <a:lnTo>
                  <a:pt x="816725" y="756059"/>
                </a:lnTo>
                <a:lnTo>
                  <a:pt x="815360" y="765557"/>
                </a:lnTo>
                <a:lnTo>
                  <a:pt x="817658" y="774877"/>
                </a:lnTo>
                <a:lnTo>
                  <a:pt x="823561" y="782878"/>
                </a:lnTo>
                <a:lnTo>
                  <a:pt x="964226" y="910424"/>
                </a:lnTo>
                <a:lnTo>
                  <a:pt x="970246" y="912558"/>
                </a:lnTo>
                <a:lnTo>
                  <a:pt x="983073" y="912558"/>
                </a:lnTo>
                <a:lnTo>
                  <a:pt x="989855" y="909815"/>
                </a:lnTo>
                <a:lnTo>
                  <a:pt x="994808" y="904328"/>
                </a:lnTo>
                <a:lnTo>
                  <a:pt x="999894" y="895798"/>
                </a:lnTo>
                <a:lnTo>
                  <a:pt x="1001261" y="886302"/>
                </a:lnTo>
                <a:lnTo>
                  <a:pt x="998964" y="876980"/>
                </a:lnTo>
                <a:lnTo>
                  <a:pt x="993055" y="868972"/>
                </a:lnTo>
                <a:lnTo>
                  <a:pt x="857178" y="745782"/>
                </a:lnTo>
                <a:lnTo>
                  <a:pt x="848657" y="740694"/>
                </a:lnTo>
                <a:lnTo>
                  <a:pt x="839165" y="739313"/>
                </a:lnTo>
                <a:close/>
              </a:path>
              <a:path w="1816735" h="1652270">
                <a:moveTo>
                  <a:pt x="567374" y="492861"/>
                </a:moveTo>
                <a:lnTo>
                  <a:pt x="558050" y="495146"/>
                </a:lnTo>
                <a:lnTo>
                  <a:pt x="550041" y="501065"/>
                </a:lnTo>
                <a:lnTo>
                  <a:pt x="544948" y="509603"/>
                </a:lnTo>
                <a:lnTo>
                  <a:pt x="543574" y="519101"/>
                </a:lnTo>
                <a:lnTo>
                  <a:pt x="545862" y="528421"/>
                </a:lnTo>
                <a:lnTo>
                  <a:pt x="551756" y="536422"/>
                </a:lnTo>
                <a:lnTo>
                  <a:pt x="692446" y="663994"/>
                </a:lnTo>
                <a:lnTo>
                  <a:pt x="698466" y="666140"/>
                </a:lnTo>
                <a:lnTo>
                  <a:pt x="711280" y="666140"/>
                </a:lnTo>
                <a:lnTo>
                  <a:pt x="718062" y="663384"/>
                </a:lnTo>
                <a:lnTo>
                  <a:pt x="723015" y="657910"/>
                </a:lnTo>
                <a:lnTo>
                  <a:pt x="728109" y="649367"/>
                </a:lnTo>
                <a:lnTo>
                  <a:pt x="729481" y="639868"/>
                </a:lnTo>
                <a:lnTo>
                  <a:pt x="727189" y="630548"/>
                </a:lnTo>
                <a:lnTo>
                  <a:pt x="721288" y="622541"/>
                </a:lnTo>
                <a:lnTo>
                  <a:pt x="585411" y="499325"/>
                </a:lnTo>
                <a:lnTo>
                  <a:pt x="576873" y="494243"/>
                </a:lnTo>
                <a:lnTo>
                  <a:pt x="567374" y="492861"/>
                </a:lnTo>
                <a:close/>
              </a:path>
              <a:path w="1816735" h="1652270">
                <a:moveTo>
                  <a:pt x="295546" y="246416"/>
                </a:moveTo>
                <a:lnTo>
                  <a:pt x="286232" y="248710"/>
                </a:lnTo>
                <a:lnTo>
                  <a:pt x="278236" y="254634"/>
                </a:lnTo>
                <a:lnTo>
                  <a:pt x="273150" y="263172"/>
                </a:lnTo>
                <a:lnTo>
                  <a:pt x="271779" y="272670"/>
                </a:lnTo>
                <a:lnTo>
                  <a:pt x="274069" y="281990"/>
                </a:lnTo>
                <a:lnTo>
                  <a:pt x="279963" y="289991"/>
                </a:lnTo>
                <a:lnTo>
                  <a:pt x="420666" y="417563"/>
                </a:lnTo>
                <a:lnTo>
                  <a:pt x="426686" y="419709"/>
                </a:lnTo>
                <a:lnTo>
                  <a:pt x="439500" y="419709"/>
                </a:lnTo>
                <a:lnTo>
                  <a:pt x="446295" y="416953"/>
                </a:lnTo>
                <a:lnTo>
                  <a:pt x="451235" y="411479"/>
                </a:lnTo>
                <a:lnTo>
                  <a:pt x="456329" y="402944"/>
                </a:lnTo>
                <a:lnTo>
                  <a:pt x="457701" y="393449"/>
                </a:lnTo>
                <a:lnTo>
                  <a:pt x="455409" y="384130"/>
                </a:lnTo>
                <a:lnTo>
                  <a:pt x="449508" y="376123"/>
                </a:lnTo>
                <a:lnTo>
                  <a:pt x="313618" y="252895"/>
                </a:lnTo>
                <a:lnTo>
                  <a:pt x="305050" y="247796"/>
                </a:lnTo>
                <a:lnTo>
                  <a:pt x="295546" y="246416"/>
                </a:lnTo>
                <a:close/>
              </a:path>
              <a:path w="1816735" h="1652270">
                <a:moveTo>
                  <a:pt x="23795" y="0"/>
                </a:moveTo>
                <a:lnTo>
                  <a:pt x="14470" y="2285"/>
                </a:lnTo>
                <a:lnTo>
                  <a:pt x="6456" y="8204"/>
                </a:lnTo>
                <a:lnTo>
                  <a:pt x="1370" y="16741"/>
                </a:lnTo>
                <a:lnTo>
                  <a:pt x="0" y="26239"/>
                </a:lnTo>
                <a:lnTo>
                  <a:pt x="2289" y="35559"/>
                </a:lnTo>
                <a:lnTo>
                  <a:pt x="8183" y="43560"/>
                </a:lnTo>
                <a:lnTo>
                  <a:pt x="148886" y="171132"/>
                </a:lnTo>
                <a:lnTo>
                  <a:pt x="154906" y="173278"/>
                </a:lnTo>
                <a:lnTo>
                  <a:pt x="167720" y="173278"/>
                </a:lnTo>
                <a:lnTo>
                  <a:pt x="174515" y="170522"/>
                </a:lnTo>
                <a:lnTo>
                  <a:pt x="179455" y="165049"/>
                </a:lnTo>
                <a:lnTo>
                  <a:pt x="184547" y="156513"/>
                </a:lnTo>
                <a:lnTo>
                  <a:pt x="185916" y="147018"/>
                </a:lnTo>
                <a:lnTo>
                  <a:pt x="183624" y="137699"/>
                </a:lnTo>
                <a:lnTo>
                  <a:pt x="177728" y="129692"/>
                </a:lnTo>
                <a:lnTo>
                  <a:pt x="41838" y="6464"/>
                </a:lnTo>
                <a:lnTo>
                  <a:pt x="33295" y="1381"/>
                </a:lnTo>
                <a:lnTo>
                  <a:pt x="23795" y="0"/>
                </a:lnTo>
                <a:close/>
              </a:path>
            </a:pathLst>
          </a:custGeom>
          <a:solidFill>
            <a:srgbClr val="D1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6361976" y="7905939"/>
            <a:ext cx="231140" cy="231140"/>
            <a:chOff x="6361976" y="7905939"/>
            <a:chExt cx="231140" cy="231140"/>
          </a:xfrm>
        </p:grpSpPr>
        <p:sp>
          <p:nvSpPr>
            <p:cNvPr id="23" name="object 23"/>
            <p:cNvSpPr/>
            <p:nvPr/>
          </p:nvSpPr>
          <p:spPr>
            <a:xfrm>
              <a:off x="6383535" y="7964309"/>
              <a:ext cx="182772" cy="11776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6361976" y="7905939"/>
              <a:ext cx="231000" cy="230962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6486956" y="5891682"/>
            <a:ext cx="1923414" cy="1983739"/>
            <a:chOff x="6486956" y="5891682"/>
            <a:chExt cx="1923414" cy="1983739"/>
          </a:xfrm>
        </p:grpSpPr>
        <p:sp>
          <p:nvSpPr>
            <p:cNvPr id="26" name="object 26"/>
            <p:cNvSpPr/>
            <p:nvPr/>
          </p:nvSpPr>
          <p:spPr>
            <a:xfrm>
              <a:off x="6647711" y="6011132"/>
              <a:ext cx="1758950" cy="1863725"/>
            </a:xfrm>
            <a:custGeom>
              <a:avLst/>
              <a:gdLst/>
              <a:ahLst/>
              <a:cxnLst/>
              <a:rect l="l" t="t" r="r" b="b"/>
              <a:pathLst>
                <a:path w="1758950" h="1863725">
                  <a:moveTo>
                    <a:pt x="155722" y="1674148"/>
                  </a:moveTo>
                  <a:lnTo>
                    <a:pt x="6808" y="1821516"/>
                  </a:lnTo>
                  <a:lnTo>
                    <a:pt x="0" y="1839442"/>
                  </a:lnTo>
                  <a:lnTo>
                    <a:pt x="2109" y="1848802"/>
                  </a:lnTo>
                  <a:lnTo>
                    <a:pt x="7850" y="1856911"/>
                  </a:lnTo>
                  <a:lnTo>
                    <a:pt x="12688" y="1861458"/>
                  </a:lnTo>
                  <a:lnTo>
                    <a:pt x="18861" y="1863718"/>
                  </a:lnTo>
                  <a:lnTo>
                    <a:pt x="31662" y="1863718"/>
                  </a:lnTo>
                  <a:lnTo>
                    <a:pt x="38317" y="1861102"/>
                  </a:lnTo>
                  <a:lnTo>
                    <a:pt x="174690" y="1716347"/>
                  </a:lnTo>
                  <a:lnTo>
                    <a:pt x="179944" y="1707895"/>
                  </a:lnTo>
                  <a:lnTo>
                    <a:pt x="181498" y="1698421"/>
                  </a:lnTo>
                  <a:lnTo>
                    <a:pt x="179388" y="1689062"/>
                  </a:lnTo>
                  <a:lnTo>
                    <a:pt x="173648" y="1680952"/>
                  </a:lnTo>
                  <a:lnTo>
                    <a:pt x="165196" y="1675704"/>
                  </a:lnTo>
                  <a:lnTo>
                    <a:pt x="155722" y="1674148"/>
                  </a:lnTo>
                  <a:close/>
                </a:path>
                <a:path w="1758950" h="1863725">
                  <a:moveTo>
                    <a:pt x="418612" y="1395133"/>
                  </a:moveTo>
                  <a:lnTo>
                    <a:pt x="269698" y="1542472"/>
                  </a:lnTo>
                  <a:lnTo>
                    <a:pt x="262883" y="1560393"/>
                  </a:lnTo>
                  <a:lnTo>
                    <a:pt x="264992" y="1569755"/>
                  </a:lnTo>
                  <a:lnTo>
                    <a:pt x="270727" y="1577867"/>
                  </a:lnTo>
                  <a:lnTo>
                    <a:pt x="275578" y="1582426"/>
                  </a:lnTo>
                  <a:lnTo>
                    <a:pt x="281751" y="1584686"/>
                  </a:lnTo>
                  <a:lnTo>
                    <a:pt x="294552" y="1584686"/>
                  </a:lnTo>
                  <a:lnTo>
                    <a:pt x="301207" y="1582058"/>
                  </a:lnTo>
                  <a:lnTo>
                    <a:pt x="437580" y="1437341"/>
                  </a:lnTo>
                  <a:lnTo>
                    <a:pt x="442834" y="1428900"/>
                  </a:lnTo>
                  <a:lnTo>
                    <a:pt x="444388" y="1419425"/>
                  </a:lnTo>
                  <a:lnTo>
                    <a:pt x="442278" y="1410059"/>
                  </a:lnTo>
                  <a:lnTo>
                    <a:pt x="436538" y="1401946"/>
                  </a:lnTo>
                  <a:lnTo>
                    <a:pt x="428086" y="1396694"/>
                  </a:lnTo>
                  <a:lnTo>
                    <a:pt x="418612" y="1395133"/>
                  </a:lnTo>
                  <a:close/>
                </a:path>
                <a:path w="1758950" h="1863725">
                  <a:moveTo>
                    <a:pt x="681507" y="1116117"/>
                  </a:moveTo>
                  <a:lnTo>
                    <a:pt x="532576" y="1263465"/>
                  </a:lnTo>
                  <a:lnTo>
                    <a:pt x="525767" y="1281391"/>
                  </a:lnTo>
                  <a:lnTo>
                    <a:pt x="527877" y="1290751"/>
                  </a:lnTo>
                  <a:lnTo>
                    <a:pt x="533617" y="1298860"/>
                  </a:lnTo>
                  <a:lnTo>
                    <a:pt x="538468" y="1303420"/>
                  </a:lnTo>
                  <a:lnTo>
                    <a:pt x="544641" y="1305680"/>
                  </a:lnTo>
                  <a:lnTo>
                    <a:pt x="557442" y="1305680"/>
                  </a:lnTo>
                  <a:lnTo>
                    <a:pt x="564084" y="1303051"/>
                  </a:lnTo>
                  <a:lnTo>
                    <a:pt x="700457" y="1158297"/>
                  </a:lnTo>
                  <a:lnTo>
                    <a:pt x="705718" y="1149844"/>
                  </a:lnTo>
                  <a:lnTo>
                    <a:pt x="707277" y="1140371"/>
                  </a:lnTo>
                  <a:lnTo>
                    <a:pt x="705168" y="1131011"/>
                  </a:lnTo>
                  <a:lnTo>
                    <a:pt x="699428" y="1122902"/>
                  </a:lnTo>
                  <a:lnTo>
                    <a:pt x="690981" y="1117671"/>
                  </a:lnTo>
                  <a:lnTo>
                    <a:pt x="681507" y="1116117"/>
                  </a:lnTo>
                  <a:close/>
                </a:path>
                <a:path w="1758950" h="1863725">
                  <a:moveTo>
                    <a:pt x="944384" y="837082"/>
                  </a:moveTo>
                  <a:lnTo>
                    <a:pt x="795466" y="984421"/>
                  </a:lnTo>
                  <a:lnTo>
                    <a:pt x="788657" y="1002344"/>
                  </a:lnTo>
                  <a:lnTo>
                    <a:pt x="790767" y="1011710"/>
                  </a:lnTo>
                  <a:lnTo>
                    <a:pt x="796507" y="1019829"/>
                  </a:lnTo>
                  <a:lnTo>
                    <a:pt x="801358" y="1024375"/>
                  </a:lnTo>
                  <a:lnTo>
                    <a:pt x="807518" y="1026636"/>
                  </a:lnTo>
                  <a:lnTo>
                    <a:pt x="820319" y="1026636"/>
                  </a:lnTo>
                  <a:lnTo>
                    <a:pt x="826974" y="1024007"/>
                  </a:lnTo>
                  <a:lnTo>
                    <a:pt x="963347" y="879290"/>
                  </a:lnTo>
                  <a:lnTo>
                    <a:pt x="968601" y="870854"/>
                  </a:lnTo>
                  <a:lnTo>
                    <a:pt x="970156" y="861379"/>
                  </a:lnTo>
                  <a:lnTo>
                    <a:pt x="968046" y="852010"/>
                  </a:lnTo>
                  <a:lnTo>
                    <a:pt x="962305" y="843895"/>
                  </a:lnTo>
                  <a:lnTo>
                    <a:pt x="953859" y="838643"/>
                  </a:lnTo>
                  <a:lnTo>
                    <a:pt x="944384" y="837082"/>
                  </a:lnTo>
                  <a:close/>
                </a:path>
                <a:path w="1758950" h="1863725">
                  <a:moveTo>
                    <a:pt x="1207281" y="558053"/>
                  </a:moveTo>
                  <a:lnTo>
                    <a:pt x="1058356" y="705427"/>
                  </a:lnTo>
                  <a:lnTo>
                    <a:pt x="1051560" y="723347"/>
                  </a:lnTo>
                  <a:lnTo>
                    <a:pt x="1053675" y="732702"/>
                  </a:lnTo>
                  <a:lnTo>
                    <a:pt x="1059422" y="740810"/>
                  </a:lnTo>
                  <a:lnTo>
                    <a:pt x="1064248" y="745369"/>
                  </a:lnTo>
                  <a:lnTo>
                    <a:pt x="1070421" y="747629"/>
                  </a:lnTo>
                  <a:lnTo>
                    <a:pt x="1083235" y="747629"/>
                  </a:lnTo>
                  <a:lnTo>
                    <a:pt x="1089877" y="745001"/>
                  </a:lnTo>
                  <a:lnTo>
                    <a:pt x="1226250" y="600259"/>
                  </a:lnTo>
                  <a:lnTo>
                    <a:pt x="1231496" y="591801"/>
                  </a:lnTo>
                  <a:lnTo>
                    <a:pt x="1233046" y="582328"/>
                  </a:lnTo>
                  <a:lnTo>
                    <a:pt x="1230931" y="572971"/>
                  </a:lnTo>
                  <a:lnTo>
                    <a:pt x="1225183" y="564864"/>
                  </a:lnTo>
                  <a:lnTo>
                    <a:pt x="1216750" y="559610"/>
                  </a:lnTo>
                  <a:lnTo>
                    <a:pt x="1207281" y="558053"/>
                  </a:lnTo>
                  <a:close/>
                </a:path>
                <a:path w="1758950" h="1863725">
                  <a:moveTo>
                    <a:pt x="1470171" y="279015"/>
                  </a:moveTo>
                  <a:lnTo>
                    <a:pt x="1321233" y="426383"/>
                  </a:lnTo>
                  <a:lnTo>
                    <a:pt x="1314443" y="444307"/>
                  </a:lnTo>
                  <a:lnTo>
                    <a:pt x="1316563" y="453663"/>
                  </a:lnTo>
                  <a:lnTo>
                    <a:pt x="1322312" y="461765"/>
                  </a:lnTo>
                  <a:lnTo>
                    <a:pt x="1327138" y="466324"/>
                  </a:lnTo>
                  <a:lnTo>
                    <a:pt x="1333311" y="468585"/>
                  </a:lnTo>
                  <a:lnTo>
                    <a:pt x="1346125" y="468585"/>
                  </a:lnTo>
                  <a:lnTo>
                    <a:pt x="1352767" y="465956"/>
                  </a:lnTo>
                  <a:lnTo>
                    <a:pt x="1489140" y="321214"/>
                  </a:lnTo>
                  <a:lnTo>
                    <a:pt x="1494386" y="312762"/>
                  </a:lnTo>
                  <a:lnTo>
                    <a:pt x="1495936" y="303288"/>
                  </a:lnTo>
                  <a:lnTo>
                    <a:pt x="1493821" y="293929"/>
                  </a:lnTo>
                  <a:lnTo>
                    <a:pt x="1488073" y="285819"/>
                  </a:lnTo>
                  <a:lnTo>
                    <a:pt x="1479640" y="280571"/>
                  </a:lnTo>
                  <a:lnTo>
                    <a:pt x="1470171" y="279015"/>
                  </a:lnTo>
                  <a:close/>
                </a:path>
                <a:path w="1758950" h="1863725">
                  <a:moveTo>
                    <a:pt x="1733062" y="0"/>
                  </a:moveTo>
                  <a:lnTo>
                    <a:pt x="1584123" y="147364"/>
                  </a:lnTo>
                  <a:lnTo>
                    <a:pt x="1577333" y="165301"/>
                  </a:lnTo>
                  <a:lnTo>
                    <a:pt x="1579453" y="174662"/>
                  </a:lnTo>
                  <a:lnTo>
                    <a:pt x="1585202" y="182772"/>
                  </a:lnTo>
                  <a:lnTo>
                    <a:pt x="1590028" y="187318"/>
                  </a:lnTo>
                  <a:lnTo>
                    <a:pt x="1596201" y="189579"/>
                  </a:lnTo>
                  <a:lnTo>
                    <a:pt x="1609002" y="189579"/>
                  </a:lnTo>
                  <a:lnTo>
                    <a:pt x="1615644" y="186950"/>
                  </a:lnTo>
                  <a:lnTo>
                    <a:pt x="1752017" y="42208"/>
                  </a:lnTo>
                  <a:lnTo>
                    <a:pt x="1757263" y="33756"/>
                  </a:lnTo>
                  <a:lnTo>
                    <a:pt x="1758813" y="24282"/>
                  </a:lnTo>
                  <a:lnTo>
                    <a:pt x="1756698" y="14922"/>
                  </a:lnTo>
                  <a:lnTo>
                    <a:pt x="1750950" y="6813"/>
                  </a:lnTo>
                  <a:lnTo>
                    <a:pt x="1742526" y="1561"/>
                  </a:lnTo>
                  <a:lnTo>
                    <a:pt x="1733062" y="0"/>
                  </a:lnTo>
                  <a:close/>
                </a:path>
              </a:pathLst>
            </a:custGeom>
            <a:solidFill>
              <a:srgbClr val="D1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6486956" y="5891682"/>
              <a:ext cx="1923072" cy="192308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8472690" y="5751080"/>
            <a:ext cx="231140" cy="231140"/>
            <a:chOff x="8472690" y="5751080"/>
            <a:chExt cx="231140" cy="231140"/>
          </a:xfrm>
        </p:grpSpPr>
        <p:sp>
          <p:nvSpPr>
            <p:cNvPr id="29" name="object 29"/>
            <p:cNvSpPr/>
            <p:nvPr/>
          </p:nvSpPr>
          <p:spPr>
            <a:xfrm>
              <a:off x="8487935" y="5804125"/>
              <a:ext cx="193336" cy="11755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472690" y="5751080"/>
              <a:ext cx="230987" cy="23098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/>
          <p:nvPr/>
        </p:nvSpPr>
        <p:spPr>
          <a:xfrm>
            <a:off x="8805142" y="5956472"/>
            <a:ext cx="1264285" cy="780415"/>
          </a:xfrm>
          <a:custGeom>
            <a:avLst/>
            <a:gdLst/>
            <a:ahLst/>
            <a:cxnLst/>
            <a:rect l="l" t="t" r="r" b="b"/>
            <a:pathLst>
              <a:path w="1264284" h="780415">
                <a:moveTo>
                  <a:pt x="1068972" y="626198"/>
                </a:moveTo>
                <a:lnTo>
                  <a:pt x="1059389" y="626693"/>
                </a:lnTo>
                <a:lnTo>
                  <a:pt x="1050696" y="630740"/>
                </a:lnTo>
                <a:lnTo>
                  <a:pt x="1043987" y="638078"/>
                </a:lnTo>
                <a:lnTo>
                  <a:pt x="1040650" y="647440"/>
                </a:lnTo>
                <a:lnTo>
                  <a:pt x="1041144" y="657027"/>
                </a:lnTo>
                <a:lnTo>
                  <a:pt x="1045192" y="665728"/>
                </a:lnTo>
                <a:lnTo>
                  <a:pt x="1052521" y="672432"/>
                </a:lnTo>
                <a:lnTo>
                  <a:pt x="1230029" y="779226"/>
                </a:lnTo>
                <a:lnTo>
                  <a:pt x="1234474" y="780382"/>
                </a:lnTo>
                <a:lnTo>
                  <a:pt x="1247352" y="780382"/>
                </a:lnTo>
                <a:lnTo>
                  <a:pt x="1255632" y="776077"/>
                </a:lnTo>
                <a:lnTo>
                  <a:pt x="1260344" y="768253"/>
                </a:lnTo>
                <a:lnTo>
                  <a:pt x="1263680" y="758898"/>
                </a:lnTo>
                <a:lnTo>
                  <a:pt x="1263186" y="749310"/>
                </a:lnTo>
                <a:lnTo>
                  <a:pt x="1259133" y="740605"/>
                </a:lnTo>
                <a:lnTo>
                  <a:pt x="1251797" y="733900"/>
                </a:lnTo>
                <a:lnTo>
                  <a:pt x="1078353" y="629519"/>
                </a:lnTo>
                <a:lnTo>
                  <a:pt x="1068972" y="626198"/>
                </a:lnTo>
                <a:close/>
              </a:path>
              <a:path w="1264284" h="780415">
                <a:moveTo>
                  <a:pt x="722073" y="417445"/>
                </a:moveTo>
                <a:lnTo>
                  <a:pt x="712491" y="417940"/>
                </a:lnTo>
                <a:lnTo>
                  <a:pt x="703805" y="421992"/>
                </a:lnTo>
                <a:lnTo>
                  <a:pt x="697099" y="429329"/>
                </a:lnTo>
                <a:lnTo>
                  <a:pt x="693762" y="438690"/>
                </a:lnTo>
                <a:lnTo>
                  <a:pt x="694256" y="448277"/>
                </a:lnTo>
                <a:lnTo>
                  <a:pt x="698304" y="456978"/>
                </a:lnTo>
                <a:lnTo>
                  <a:pt x="705633" y="463682"/>
                </a:lnTo>
                <a:lnTo>
                  <a:pt x="883129" y="570476"/>
                </a:lnTo>
                <a:lnTo>
                  <a:pt x="887586" y="571632"/>
                </a:lnTo>
                <a:lnTo>
                  <a:pt x="900464" y="571632"/>
                </a:lnTo>
                <a:lnTo>
                  <a:pt x="908744" y="567327"/>
                </a:lnTo>
                <a:lnTo>
                  <a:pt x="913456" y="559504"/>
                </a:lnTo>
                <a:lnTo>
                  <a:pt x="916787" y="550150"/>
                </a:lnTo>
                <a:lnTo>
                  <a:pt x="916293" y="540565"/>
                </a:lnTo>
                <a:lnTo>
                  <a:pt x="912243" y="531861"/>
                </a:lnTo>
                <a:lnTo>
                  <a:pt x="904909" y="525150"/>
                </a:lnTo>
                <a:lnTo>
                  <a:pt x="731465" y="420781"/>
                </a:lnTo>
                <a:lnTo>
                  <a:pt x="722073" y="417445"/>
                </a:lnTo>
                <a:close/>
              </a:path>
              <a:path w="1264284" h="780415">
                <a:moveTo>
                  <a:pt x="375214" y="208760"/>
                </a:moveTo>
                <a:lnTo>
                  <a:pt x="365631" y="209252"/>
                </a:lnTo>
                <a:lnTo>
                  <a:pt x="356935" y="213289"/>
                </a:lnTo>
                <a:lnTo>
                  <a:pt x="350224" y="220617"/>
                </a:lnTo>
                <a:lnTo>
                  <a:pt x="346893" y="229978"/>
                </a:lnTo>
                <a:lnTo>
                  <a:pt x="347387" y="239565"/>
                </a:lnTo>
                <a:lnTo>
                  <a:pt x="351436" y="248267"/>
                </a:lnTo>
                <a:lnTo>
                  <a:pt x="358771" y="254970"/>
                </a:lnTo>
                <a:lnTo>
                  <a:pt x="536241" y="361739"/>
                </a:lnTo>
                <a:lnTo>
                  <a:pt x="540698" y="362895"/>
                </a:lnTo>
                <a:lnTo>
                  <a:pt x="553576" y="362895"/>
                </a:lnTo>
                <a:lnTo>
                  <a:pt x="561857" y="358590"/>
                </a:lnTo>
                <a:lnTo>
                  <a:pt x="566568" y="350754"/>
                </a:lnTo>
                <a:lnTo>
                  <a:pt x="569899" y="341402"/>
                </a:lnTo>
                <a:lnTo>
                  <a:pt x="569405" y="331821"/>
                </a:lnTo>
                <a:lnTo>
                  <a:pt x="565356" y="323122"/>
                </a:lnTo>
                <a:lnTo>
                  <a:pt x="558021" y="316413"/>
                </a:lnTo>
                <a:lnTo>
                  <a:pt x="384590" y="212070"/>
                </a:lnTo>
                <a:lnTo>
                  <a:pt x="375214" y="208760"/>
                </a:lnTo>
                <a:close/>
              </a:path>
              <a:path w="1264284" h="780415">
                <a:moveTo>
                  <a:pt x="28318" y="0"/>
                </a:moveTo>
                <a:lnTo>
                  <a:pt x="18738" y="494"/>
                </a:lnTo>
                <a:lnTo>
                  <a:pt x="10049" y="4541"/>
                </a:lnTo>
                <a:lnTo>
                  <a:pt x="3336" y="11880"/>
                </a:lnTo>
                <a:lnTo>
                  <a:pt x="0" y="21235"/>
                </a:lnTo>
                <a:lnTo>
                  <a:pt x="494" y="30823"/>
                </a:lnTo>
                <a:lnTo>
                  <a:pt x="4547" y="39528"/>
                </a:lnTo>
                <a:lnTo>
                  <a:pt x="11883" y="46233"/>
                </a:lnTo>
                <a:lnTo>
                  <a:pt x="189378" y="153015"/>
                </a:lnTo>
                <a:lnTo>
                  <a:pt x="193823" y="154183"/>
                </a:lnTo>
                <a:lnTo>
                  <a:pt x="206701" y="154183"/>
                </a:lnTo>
                <a:lnTo>
                  <a:pt x="214982" y="149878"/>
                </a:lnTo>
                <a:lnTo>
                  <a:pt x="219693" y="142042"/>
                </a:lnTo>
                <a:lnTo>
                  <a:pt x="223030" y="132688"/>
                </a:lnTo>
                <a:lnTo>
                  <a:pt x="222535" y="123103"/>
                </a:lnTo>
                <a:lnTo>
                  <a:pt x="218482" y="114399"/>
                </a:lnTo>
                <a:lnTo>
                  <a:pt x="211146" y="107688"/>
                </a:lnTo>
                <a:lnTo>
                  <a:pt x="37702" y="3320"/>
                </a:lnTo>
                <a:lnTo>
                  <a:pt x="28318" y="0"/>
                </a:lnTo>
                <a:close/>
              </a:path>
            </a:pathLst>
          </a:custGeom>
          <a:solidFill>
            <a:srgbClr val="D1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2" name="object 32"/>
          <p:cNvGrpSpPr/>
          <p:nvPr/>
        </p:nvGrpSpPr>
        <p:grpSpPr>
          <a:xfrm>
            <a:off x="10168445" y="6724929"/>
            <a:ext cx="231775" cy="231140"/>
            <a:chOff x="10168445" y="6724929"/>
            <a:chExt cx="231775" cy="231140"/>
          </a:xfrm>
        </p:grpSpPr>
        <p:sp>
          <p:nvSpPr>
            <p:cNvPr id="33" name="object 33"/>
            <p:cNvSpPr/>
            <p:nvPr/>
          </p:nvSpPr>
          <p:spPr>
            <a:xfrm>
              <a:off x="10192680" y="6789208"/>
              <a:ext cx="207502" cy="9997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0168445" y="6724929"/>
              <a:ext cx="230974" cy="230987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10507928" y="4430305"/>
            <a:ext cx="3399154" cy="2308225"/>
            <a:chOff x="10507928" y="4430305"/>
            <a:chExt cx="3399154" cy="2308225"/>
          </a:xfrm>
        </p:grpSpPr>
        <p:sp>
          <p:nvSpPr>
            <p:cNvPr id="36" name="object 36"/>
            <p:cNvSpPr/>
            <p:nvPr/>
          </p:nvSpPr>
          <p:spPr>
            <a:xfrm>
              <a:off x="10507928" y="5175368"/>
              <a:ext cx="2406650" cy="1562735"/>
            </a:xfrm>
            <a:custGeom>
              <a:avLst/>
              <a:gdLst/>
              <a:ahLst/>
              <a:cxnLst/>
              <a:rect l="l" t="t" r="r" b="b"/>
              <a:pathLst>
                <a:path w="2406650" h="1562734">
                  <a:moveTo>
                    <a:pt x="177531" y="1412114"/>
                  </a:moveTo>
                  <a:lnTo>
                    <a:pt x="11163" y="1516591"/>
                  </a:lnTo>
                  <a:lnTo>
                    <a:pt x="0" y="1541916"/>
                  </a:lnTo>
                  <a:lnTo>
                    <a:pt x="3607" y="1551186"/>
                  </a:lnTo>
                  <a:lnTo>
                    <a:pt x="8395" y="1558616"/>
                  </a:lnTo>
                  <a:lnTo>
                    <a:pt x="16459" y="1562680"/>
                  </a:lnTo>
                  <a:lnTo>
                    <a:pt x="29350" y="1562680"/>
                  </a:lnTo>
                  <a:lnTo>
                    <a:pt x="195313" y="1457854"/>
                  </a:lnTo>
                  <a:lnTo>
                    <a:pt x="206477" y="1432517"/>
                  </a:lnTo>
                  <a:lnTo>
                    <a:pt x="202870" y="1423246"/>
                  </a:lnTo>
                  <a:lnTo>
                    <a:pt x="195944" y="1416123"/>
                  </a:lnTo>
                  <a:lnTo>
                    <a:pt x="187128" y="1412329"/>
                  </a:lnTo>
                  <a:lnTo>
                    <a:pt x="177531" y="1412114"/>
                  </a:lnTo>
                  <a:close/>
                </a:path>
                <a:path w="2406650" h="1562734">
                  <a:moveTo>
                    <a:pt x="491767" y="1210389"/>
                  </a:moveTo>
                  <a:lnTo>
                    <a:pt x="325387" y="1314852"/>
                  </a:lnTo>
                  <a:lnTo>
                    <a:pt x="314235" y="1340171"/>
                  </a:lnTo>
                  <a:lnTo>
                    <a:pt x="317843" y="1349434"/>
                  </a:lnTo>
                  <a:lnTo>
                    <a:pt x="322631" y="1356863"/>
                  </a:lnTo>
                  <a:lnTo>
                    <a:pt x="330695" y="1360927"/>
                  </a:lnTo>
                  <a:lnTo>
                    <a:pt x="343573" y="1360927"/>
                  </a:lnTo>
                  <a:lnTo>
                    <a:pt x="509549" y="1256102"/>
                  </a:lnTo>
                  <a:lnTo>
                    <a:pt x="520708" y="1230770"/>
                  </a:lnTo>
                  <a:lnTo>
                    <a:pt x="517093" y="1221507"/>
                  </a:lnTo>
                  <a:lnTo>
                    <a:pt x="510175" y="1214397"/>
                  </a:lnTo>
                  <a:lnTo>
                    <a:pt x="501363" y="1210609"/>
                  </a:lnTo>
                  <a:lnTo>
                    <a:pt x="491767" y="1210389"/>
                  </a:lnTo>
                  <a:close/>
                </a:path>
                <a:path w="2406650" h="1562734">
                  <a:moveTo>
                    <a:pt x="806003" y="1008659"/>
                  </a:moveTo>
                  <a:lnTo>
                    <a:pt x="639623" y="1113125"/>
                  </a:lnTo>
                  <a:lnTo>
                    <a:pt x="628464" y="1138450"/>
                  </a:lnTo>
                  <a:lnTo>
                    <a:pt x="632079" y="1147720"/>
                  </a:lnTo>
                  <a:lnTo>
                    <a:pt x="636854" y="1155149"/>
                  </a:lnTo>
                  <a:lnTo>
                    <a:pt x="644931" y="1159213"/>
                  </a:lnTo>
                  <a:lnTo>
                    <a:pt x="657809" y="1159213"/>
                  </a:lnTo>
                  <a:lnTo>
                    <a:pt x="823786" y="1054387"/>
                  </a:lnTo>
                  <a:lnTo>
                    <a:pt x="834937" y="1029057"/>
                  </a:lnTo>
                  <a:lnTo>
                    <a:pt x="831329" y="1019780"/>
                  </a:lnTo>
                  <a:lnTo>
                    <a:pt x="824411" y="1012672"/>
                  </a:lnTo>
                  <a:lnTo>
                    <a:pt x="815599" y="1008879"/>
                  </a:lnTo>
                  <a:lnTo>
                    <a:pt x="806003" y="1008659"/>
                  </a:lnTo>
                  <a:close/>
                </a:path>
                <a:path w="2406650" h="1562734">
                  <a:moveTo>
                    <a:pt x="1120227" y="806914"/>
                  </a:moveTo>
                  <a:lnTo>
                    <a:pt x="953846" y="911385"/>
                  </a:lnTo>
                  <a:lnTo>
                    <a:pt x="942675" y="936710"/>
                  </a:lnTo>
                  <a:lnTo>
                    <a:pt x="946290" y="945980"/>
                  </a:lnTo>
                  <a:lnTo>
                    <a:pt x="951078" y="953410"/>
                  </a:lnTo>
                  <a:lnTo>
                    <a:pt x="959142" y="957474"/>
                  </a:lnTo>
                  <a:lnTo>
                    <a:pt x="972033" y="957474"/>
                  </a:lnTo>
                  <a:lnTo>
                    <a:pt x="1138009" y="852635"/>
                  </a:lnTo>
                  <a:lnTo>
                    <a:pt x="1149173" y="827311"/>
                  </a:lnTo>
                  <a:lnTo>
                    <a:pt x="1145565" y="818040"/>
                  </a:lnTo>
                  <a:lnTo>
                    <a:pt x="1138640" y="810917"/>
                  </a:lnTo>
                  <a:lnTo>
                    <a:pt x="1129824" y="807125"/>
                  </a:lnTo>
                  <a:lnTo>
                    <a:pt x="1120227" y="806914"/>
                  </a:lnTo>
                  <a:close/>
                </a:path>
                <a:path w="2406650" h="1562734">
                  <a:moveTo>
                    <a:pt x="1434463" y="605193"/>
                  </a:moveTo>
                  <a:lnTo>
                    <a:pt x="1268070" y="709671"/>
                  </a:lnTo>
                  <a:lnTo>
                    <a:pt x="1256918" y="734996"/>
                  </a:lnTo>
                  <a:lnTo>
                    <a:pt x="1260526" y="744266"/>
                  </a:lnTo>
                  <a:lnTo>
                    <a:pt x="1265301" y="751683"/>
                  </a:lnTo>
                  <a:lnTo>
                    <a:pt x="1273378" y="755760"/>
                  </a:lnTo>
                  <a:lnTo>
                    <a:pt x="1286256" y="755760"/>
                  </a:lnTo>
                  <a:lnTo>
                    <a:pt x="1452245" y="650934"/>
                  </a:lnTo>
                  <a:lnTo>
                    <a:pt x="1463404" y="625597"/>
                  </a:lnTo>
                  <a:lnTo>
                    <a:pt x="1459789" y="616326"/>
                  </a:lnTo>
                  <a:lnTo>
                    <a:pt x="1452871" y="609212"/>
                  </a:lnTo>
                  <a:lnTo>
                    <a:pt x="1444058" y="605414"/>
                  </a:lnTo>
                  <a:lnTo>
                    <a:pt x="1434463" y="605193"/>
                  </a:lnTo>
                  <a:close/>
                </a:path>
                <a:path w="2406650" h="1562734">
                  <a:moveTo>
                    <a:pt x="1748684" y="403453"/>
                  </a:moveTo>
                  <a:lnTo>
                    <a:pt x="1582306" y="507919"/>
                  </a:lnTo>
                  <a:lnTo>
                    <a:pt x="1571142" y="533251"/>
                  </a:lnTo>
                  <a:lnTo>
                    <a:pt x="1574749" y="542514"/>
                  </a:lnTo>
                  <a:lnTo>
                    <a:pt x="1579537" y="549943"/>
                  </a:lnTo>
                  <a:lnTo>
                    <a:pt x="1587614" y="554007"/>
                  </a:lnTo>
                  <a:lnTo>
                    <a:pt x="1600492" y="554007"/>
                  </a:lnTo>
                  <a:lnTo>
                    <a:pt x="1766456" y="449182"/>
                  </a:lnTo>
                  <a:lnTo>
                    <a:pt x="1777620" y="423857"/>
                  </a:lnTo>
                  <a:lnTo>
                    <a:pt x="1774012" y="414587"/>
                  </a:lnTo>
                  <a:lnTo>
                    <a:pt x="1767089" y="407472"/>
                  </a:lnTo>
                  <a:lnTo>
                    <a:pt x="1758277" y="403674"/>
                  </a:lnTo>
                  <a:lnTo>
                    <a:pt x="1748684" y="403453"/>
                  </a:lnTo>
                  <a:close/>
                </a:path>
                <a:path w="2406650" h="1562734">
                  <a:moveTo>
                    <a:pt x="2062918" y="201737"/>
                  </a:moveTo>
                  <a:lnTo>
                    <a:pt x="1896542" y="306205"/>
                  </a:lnTo>
                  <a:lnTo>
                    <a:pt x="1885373" y="331535"/>
                  </a:lnTo>
                  <a:lnTo>
                    <a:pt x="1888985" y="340800"/>
                  </a:lnTo>
                  <a:lnTo>
                    <a:pt x="1893773" y="348229"/>
                  </a:lnTo>
                  <a:lnTo>
                    <a:pt x="1901838" y="352293"/>
                  </a:lnTo>
                  <a:lnTo>
                    <a:pt x="1914716" y="352293"/>
                  </a:lnTo>
                  <a:lnTo>
                    <a:pt x="2080692" y="247468"/>
                  </a:lnTo>
                  <a:lnTo>
                    <a:pt x="2091856" y="222138"/>
                  </a:lnTo>
                  <a:lnTo>
                    <a:pt x="2088248" y="212860"/>
                  </a:lnTo>
                  <a:lnTo>
                    <a:pt x="2081321" y="205747"/>
                  </a:lnTo>
                  <a:lnTo>
                    <a:pt x="2072512" y="201954"/>
                  </a:lnTo>
                  <a:lnTo>
                    <a:pt x="2062918" y="201737"/>
                  </a:lnTo>
                  <a:close/>
                </a:path>
                <a:path w="2406650" h="1562734">
                  <a:moveTo>
                    <a:pt x="2377149" y="0"/>
                  </a:moveTo>
                  <a:lnTo>
                    <a:pt x="2210765" y="104466"/>
                  </a:lnTo>
                  <a:lnTo>
                    <a:pt x="2199609" y="129790"/>
                  </a:lnTo>
                  <a:lnTo>
                    <a:pt x="2203221" y="139060"/>
                  </a:lnTo>
                  <a:lnTo>
                    <a:pt x="2207997" y="146490"/>
                  </a:lnTo>
                  <a:lnTo>
                    <a:pt x="2216074" y="150554"/>
                  </a:lnTo>
                  <a:lnTo>
                    <a:pt x="2228952" y="150554"/>
                  </a:lnTo>
                  <a:lnTo>
                    <a:pt x="2394928" y="45715"/>
                  </a:lnTo>
                  <a:lnTo>
                    <a:pt x="2406087" y="20393"/>
                  </a:lnTo>
                  <a:lnTo>
                    <a:pt x="2402472" y="11121"/>
                  </a:lnTo>
                  <a:lnTo>
                    <a:pt x="2395550" y="4000"/>
                  </a:lnTo>
                  <a:lnTo>
                    <a:pt x="2386741" y="213"/>
                  </a:lnTo>
                  <a:lnTo>
                    <a:pt x="2377149" y="0"/>
                  </a:lnTo>
                  <a:close/>
                </a:path>
              </a:pathLst>
            </a:custGeom>
            <a:solidFill>
              <a:srgbClr val="D1D3D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13021741" y="5024218"/>
              <a:ext cx="127674" cy="99977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12956996" y="4430305"/>
              <a:ext cx="949960" cy="949960"/>
            </a:xfrm>
            <a:custGeom>
              <a:avLst/>
              <a:gdLst/>
              <a:ahLst/>
              <a:cxnLst/>
              <a:rect l="l" t="t" r="r" b="b"/>
              <a:pathLst>
                <a:path w="949959" h="949960">
                  <a:moveTo>
                    <a:pt x="474764" y="0"/>
                  </a:moveTo>
                  <a:lnTo>
                    <a:pt x="426218" y="2451"/>
                  </a:lnTo>
                  <a:lnTo>
                    <a:pt x="379075" y="9645"/>
                  </a:lnTo>
                  <a:lnTo>
                    <a:pt x="333574" y="21344"/>
                  </a:lnTo>
                  <a:lnTo>
                    <a:pt x="289954" y="37309"/>
                  </a:lnTo>
                  <a:lnTo>
                    <a:pt x="248452" y="57302"/>
                  </a:lnTo>
                  <a:lnTo>
                    <a:pt x="209308" y="81083"/>
                  </a:lnTo>
                  <a:lnTo>
                    <a:pt x="172759" y="108414"/>
                  </a:lnTo>
                  <a:lnTo>
                    <a:pt x="139045" y="139057"/>
                  </a:lnTo>
                  <a:lnTo>
                    <a:pt x="108405" y="172772"/>
                  </a:lnTo>
                  <a:lnTo>
                    <a:pt x="81075" y="209322"/>
                  </a:lnTo>
                  <a:lnTo>
                    <a:pt x="57296" y="248467"/>
                  </a:lnTo>
                  <a:lnTo>
                    <a:pt x="37305" y="289970"/>
                  </a:lnTo>
                  <a:lnTo>
                    <a:pt x="21342" y="333590"/>
                  </a:lnTo>
                  <a:lnTo>
                    <a:pt x="9644" y="379091"/>
                  </a:lnTo>
                  <a:lnTo>
                    <a:pt x="2450" y="426232"/>
                  </a:lnTo>
                  <a:lnTo>
                    <a:pt x="0" y="474776"/>
                  </a:lnTo>
                  <a:lnTo>
                    <a:pt x="2450" y="523310"/>
                  </a:lnTo>
                  <a:lnTo>
                    <a:pt x="9644" y="570443"/>
                  </a:lnTo>
                  <a:lnTo>
                    <a:pt x="21342" y="615937"/>
                  </a:lnTo>
                  <a:lnTo>
                    <a:pt x="37305" y="659554"/>
                  </a:lnTo>
                  <a:lnTo>
                    <a:pt x="57296" y="701054"/>
                  </a:lnTo>
                  <a:lnTo>
                    <a:pt x="81075" y="740199"/>
                  </a:lnTo>
                  <a:lnTo>
                    <a:pt x="108405" y="776749"/>
                  </a:lnTo>
                  <a:lnTo>
                    <a:pt x="139045" y="810466"/>
                  </a:lnTo>
                  <a:lnTo>
                    <a:pt x="172759" y="841111"/>
                  </a:lnTo>
                  <a:lnTo>
                    <a:pt x="209308" y="868445"/>
                  </a:lnTo>
                  <a:lnTo>
                    <a:pt x="248452" y="892229"/>
                  </a:lnTo>
                  <a:lnTo>
                    <a:pt x="289954" y="912224"/>
                  </a:lnTo>
                  <a:lnTo>
                    <a:pt x="333574" y="928192"/>
                  </a:lnTo>
                  <a:lnTo>
                    <a:pt x="379075" y="939893"/>
                  </a:lnTo>
                  <a:lnTo>
                    <a:pt x="426218" y="947089"/>
                  </a:lnTo>
                  <a:lnTo>
                    <a:pt x="474764" y="949540"/>
                  </a:lnTo>
                  <a:lnTo>
                    <a:pt x="523303" y="947089"/>
                  </a:lnTo>
                  <a:lnTo>
                    <a:pt x="570440" y="939893"/>
                  </a:lnTo>
                  <a:lnTo>
                    <a:pt x="615937" y="928192"/>
                  </a:lnTo>
                  <a:lnTo>
                    <a:pt x="659554" y="912224"/>
                  </a:lnTo>
                  <a:lnTo>
                    <a:pt x="701053" y="892229"/>
                  </a:lnTo>
                  <a:lnTo>
                    <a:pt x="740195" y="868445"/>
                  </a:lnTo>
                  <a:lnTo>
                    <a:pt x="776742" y="841111"/>
                  </a:lnTo>
                  <a:lnTo>
                    <a:pt x="810455" y="810466"/>
                  </a:lnTo>
                  <a:lnTo>
                    <a:pt x="841095" y="776749"/>
                  </a:lnTo>
                  <a:lnTo>
                    <a:pt x="868425" y="740199"/>
                  </a:lnTo>
                  <a:lnTo>
                    <a:pt x="892204" y="701054"/>
                  </a:lnTo>
                  <a:lnTo>
                    <a:pt x="912195" y="659554"/>
                  </a:lnTo>
                  <a:lnTo>
                    <a:pt x="928159" y="615937"/>
                  </a:lnTo>
                  <a:lnTo>
                    <a:pt x="939857" y="570443"/>
                  </a:lnTo>
                  <a:lnTo>
                    <a:pt x="947051" y="523310"/>
                  </a:lnTo>
                  <a:lnTo>
                    <a:pt x="949502" y="474776"/>
                  </a:lnTo>
                  <a:lnTo>
                    <a:pt x="947051" y="426232"/>
                  </a:lnTo>
                  <a:lnTo>
                    <a:pt x="939857" y="379091"/>
                  </a:lnTo>
                  <a:lnTo>
                    <a:pt x="928159" y="333590"/>
                  </a:lnTo>
                  <a:lnTo>
                    <a:pt x="912195" y="289970"/>
                  </a:lnTo>
                  <a:lnTo>
                    <a:pt x="892204" y="248467"/>
                  </a:lnTo>
                  <a:lnTo>
                    <a:pt x="868425" y="209322"/>
                  </a:lnTo>
                  <a:lnTo>
                    <a:pt x="841095" y="172772"/>
                  </a:lnTo>
                  <a:lnTo>
                    <a:pt x="810455" y="139057"/>
                  </a:lnTo>
                  <a:lnTo>
                    <a:pt x="776742" y="108414"/>
                  </a:lnTo>
                  <a:lnTo>
                    <a:pt x="740195" y="81083"/>
                  </a:lnTo>
                  <a:lnTo>
                    <a:pt x="701053" y="57302"/>
                  </a:lnTo>
                  <a:lnTo>
                    <a:pt x="659554" y="37309"/>
                  </a:lnTo>
                  <a:lnTo>
                    <a:pt x="615937" y="21344"/>
                  </a:lnTo>
                  <a:lnTo>
                    <a:pt x="570440" y="9645"/>
                  </a:lnTo>
                  <a:lnTo>
                    <a:pt x="523303" y="2451"/>
                  </a:lnTo>
                  <a:lnTo>
                    <a:pt x="474764" y="0"/>
                  </a:lnTo>
                  <a:close/>
                </a:path>
              </a:pathLst>
            </a:custGeom>
            <a:solidFill>
              <a:srgbClr val="CF20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3077405" y="4550714"/>
              <a:ext cx="709295" cy="709295"/>
            </a:xfrm>
            <a:custGeom>
              <a:avLst/>
              <a:gdLst/>
              <a:ahLst/>
              <a:cxnLst/>
              <a:rect l="l" t="t" r="r" b="b"/>
              <a:pathLst>
                <a:path w="709294" h="709295">
                  <a:moveTo>
                    <a:pt x="354342" y="0"/>
                  </a:moveTo>
                  <a:lnTo>
                    <a:pt x="306255" y="3234"/>
                  </a:lnTo>
                  <a:lnTo>
                    <a:pt x="260136" y="12655"/>
                  </a:lnTo>
                  <a:lnTo>
                    <a:pt x="216407" y="27841"/>
                  </a:lnTo>
                  <a:lnTo>
                    <a:pt x="175489" y="48371"/>
                  </a:lnTo>
                  <a:lnTo>
                    <a:pt x="137805" y="73823"/>
                  </a:lnTo>
                  <a:lnTo>
                    <a:pt x="103776" y="103774"/>
                  </a:lnTo>
                  <a:lnTo>
                    <a:pt x="73825" y="137804"/>
                  </a:lnTo>
                  <a:lnTo>
                    <a:pt x="48373" y="175491"/>
                  </a:lnTo>
                  <a:lnTo>
                    <a:pt x="27842" y="216412"/>
                  </a:lnTo>
                  <a:lnTo>
                    <a:pt x="12655" y="260147"/>
                  </a:lnTo>
                  <a:lnTo>
                    <a:pt x="3234" y="306272"/>
                  </a:lnTo>
                  <a:lnTo>
                    <a:pt x="0" y="354368"/>
                  </a:lnTo>
                  <a:lnTo>
                    <a:pt x="3234" y="402455"/>
                  </a:lnTo>
                  <a:lnTo>
                    <a:pt x="12655" y="448575"/>
                  </a:lnTo>
                  <a:lnTo>
                    <a:pt x="27842" y="492307"/>
                  </a:lnTo>
                  <a:lnTo>
                    <a:pt x="48373" y="533227"/>
                  </a:lnTo>
                  <a:lnTo>
                    <a:pt x="73825" y="570915"/>
                  </a:lnTo>
                  <a:lnTo>
                    <a:pt x="103776" y="604947"/>
                  </a:lnTo>
                  <a:lnTo>
                    <a:pt x="137805" y="634901"/>
                  </a:lnTo>
                  <a:lnTo>
                    <a:pt x="175489" y="660356"/>
                  </a:lnTo>
                  <a:lnTo>
                    <a:pt x="216407" y="680889"/>
                  </a:lnTo>
                  <a:lnTo>
                    <a:pt x="260136" y="696078"/>
                  </a:lnTo>
                  <a:lnTo>
                    <a:pt x="306255" y="705501"/>
                  </a:lnTo>
                  <a:lnTo>
                    <a:pt x="354342" y="708736"/>
                  </a:lnTo>
                  <a:lnTo>
                    <a:pt x="402432" y="705501"/>
                  </a:lnTo>
                  <a:lnTo>
                    <a:pt x="448553" y="696078"/>
                  </a:lnTo>
                  <a:lnTo>
                    <a:pt x="492285" y="680889"/>
                  </a:lnTo>
                  <a:lnTo>
                    <a:pt x="533204" y="660356"/>
                  </a:lnTo>
                  <a:lnTo>
                    <a:pt x="570890" y="634901"/>
                  </a:lnTo>
                  <a:lnTo>
                    <a:pt x="604920" y="604947"/>
                  </a:lnTo>
                  <a:lnTo>
                    <a:pt x="634872" y="570915"/>
                  </a:lnTo>
                  <a:lnTo>
                    <a:pt x="660324" y="533227"/>
                  </a:lnTo>
                  <a:lnTo>
                    <a:pt x="680854" y="492307"/>
                  </a:lnTo>
                  <a:lnTo>
                    <a:pt x="696042" y="448575"/>
                  </a:lnTo>
                  <a:lnTo>
                    <a:pt x="705463" y="402455"/>
                  </a:lnTo>
                  <a:lnTo>
                    <a:pt x="708698" y="354368"/>
                  </a:lnTo>
                  <a:lnTo>
                    <a:pt x="705463" y="306272"/>
                  </a:lnTo>
                  <a:lnTo>
                    <a:pt x="696042" y="260147"/>
                  </a:lnTo>
                  <a:lnTo>
                    <a:pt x="680854" y="216412"/>
                  </a:lnTo>
                  <a:lnTo>
                    <a:pt x="660324" y="175491"/>
                  </a:lnTo>
                  <a:lnTo>
                    <a:pt x="634872" y="137804"/>
                  </a:lnTo>
                  <a:lnTo>
                    <a:pt x="604920" y="103774"/>
                  </a:lnTo>
                  <a:lnTo>
                    <a:pt x="570890" y="73823"/>
                  </a:lnTo>
                  <a:lnTo>
                    <a:pt x="533204" y="48371"/>
                  </a:lnTo>
                  <a:lnTo>
                    <a:pt x="492285" y="27841"/>
                  </a:lnTo>
                  <a:lnTo>
                    <a:pt x="448553" y="12655"/>
                  </a:lnTo>
                  <a:lnTo>
                    <a:pt x="402432" y="3234"/>
                  </a:lnTo>
                  <a:lnTo>
                    <a:pt x="35434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3181825" y="4655184"/>
              <a:ext cx="500380" cy="500380"/>
            </a:xfrm>
            <a:custGeom>
              <a:avLst/>
              <a:gdLst/>
              <a:ahLst/>
              <a:cxnLst/>
              <a:rect l="l" t="t" r="r" b="b"/>
              <a:pathLst>
                <a:path w="500380" h="500379">
                  <a:moveTo>
                    <a:pt x="249859" y="0"/>
                  </a:moveTo>
                  <a:lnTo>
                    <a:pt x="204942" y="4026"/>
                  </a:lnTo>
                  <a:lnTo>
                    <a:pt x="162668" y="15636"/>
                  </a:lnTo>
                  <a:lnTo>
                    <a:pt x="123743" y="34122"/>
                  </a:lnTo>
                  <a:lnTo>
                    <a:pt x="88871" y="58778"/>
                  </a:lnTo>
                  <a:lnTo>
                    <a:pt x="58758" y="88898"/>
                  </a:lnTo>
                  <a:lnTo>
                    <a:pt x="34109" y="123777"/>
                  </a:lnTo>
                  <a:lnTo>
                    <a:pt x="15629" y="162707"/>
                  </a:lnTo>
                  <a:lnTo>
                    <a:pt x="4025" y="204982"/>
                  </a:lnTo>
                  <a:lnTo>
                    <a:pt x="0" y="249897"/>
                  </a:lnTo>
                  <a:lnTo>
                    <a:pt x="4025" y="294808"/>
                  </a:lnTo>
                  <a:lnTo>
                    <a:pt x="15629" y="337080"/>
                  </a:lnTo>
                  <a:lnTo>
                    <a:pt x="34109" y="376006"/>
                  </a:lnTo>
                  <a:lnTo>
                    <a:pt x="58758" y="410881"/>
                  </a:lnTo>
                  <a:lnTo>
                    <a:pt x="88871" y="440998"/>
                  </a:lnTo>
                  <a:lnTo>
                    <a:pt x="123743" y="465652"/>
                  </a:lnTo>
                  <a:lnTo>
                    <a:pt x="162668" y="484135"/>
                  </a:lnTo>
                  <a:lnTo>
                    <a:pt x="204942" y="495744"/>
                  </a:lnTo>
                  <a:lnTo>
                    <a:pt x="249859" y="499770"/>
                  </a:lnTo>
                  <a:lnTo>
                    <a:pt x="294778" y="495744"/>
                  </a:lnTo>
                  <a:lnTo>
                    <a:pt x="337055" y="484135"/>
                  </a:lnTo>
                  <a:lnTo>
                    <a:pt x="375986" y="465652"/>
                  </a:lnTo>
                  <a:lnTo>
                    <a:pt x="410864" y="440998"/>
                  </a:lnTo>
                  <a:lnTo>
                    <a:pt x="440983" y="410881"/>
                  </a:lnTo>
                  <a:lnTo>
                    <a:pt x="465638" y="376006"/>
                  </a:lnTo>
                  <a:lnTo>
                    <a:pt x="484123" y="337080"/>
                  </a:lnTo>
                  <a:lnTo>
                    <a:pt x="495731" y="294808"/>
                  </a:lnTo>
                  <a:lnTo>
                    <a:pt x="499757" y="249897"/>
                  </a:lnTo>
                  <a:lnTo>
                    <a:pt x="495731" y="204982"/>
                  </a:lnTo>
                  <a:lnTo>
                    <a:pt x="484123" y="162707"/>
                  </a:lnTo>
                  <a:lnTo>
                    <a:pt x="465638" y="123777"/>
                  </a:lnTo>
                  <a:lnTo>
                    <a:pt x="440983" y="88898"/>
                  </a:lnTo>
                  <a:lnTo>
                    <a:pt x="410864" y="58778"/>
                  </a:lnTo>
                  <a:lnTo>
                    <a:pt x="375986" y="34122"/>
                  </a:lnTo>
                  <a:lnTo>
                    <a:pt x="337055" y="15636"/>
                  </a:lnTo>
                  <a:lnTo>
                    <a:pt x="294778" y="4026"/>
                  </a:lnTo>
                  <a:lnTo>
                    <a:pt x="249859" y="0"/>
                  </a:lnTo>
                  <a:close/>
                </a:path>
              </a:pathLst>
            </a:custGeom>
            <a:solidFill>
              <a:srgbClr val="CF20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3321690" y="4800053"/>
              <a:ext cx="220065" cy="220090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3077316" y="4550714"/>
              <a:ext cx="389890" cy="709295"/>
            </a:xfrm>
            <a:custGeom>
              <a:avLst/>
              <a:gdLst/>
              <a:ahLst/>
              <a:cxnLst/>
              <a:rect l="l" t="t" r="r" b="b"/>
              <a:pathLst>
                <a:path w="389890" h="709295">
                  <a:moveTo>
                    <a:pt x="354342" y="0"/>
                  </a:moveTo>
                  <a:lnTo>
                    <a:pt x="306255" y="3234"/>
                  </a:lnTo>
                  <a:lnTo>
                    <a:pt x="260136" y="12655"/>
                  </a:lnTo>
                  <a:lnTo>
                    <a:pt x="216407" y="27841"/>
                  </a:lnTo>
                  <a:lnTo>
                    <a:pt x="175489" y="48371"/>
                  </a:lnTo>
                  <a:lnTo>
                    <a:pt x="137805" y="73823"/>
                  </a:lnTo>
                  <a:lnTo>
                    <a:pt x="103776" y="103774"/>
                  </a:lnTo>
                  <a:lnTo>
                    <a:pt x="73825" y="137804"/>
                  </a:lnTo>
                  <a:lnTo>
                    <a:pt x="48373" y="175491"/>
                  </a:lnTo>
                  <a:lnTo>
                    <a:pt x="27842" y="216412"/>
                  </a:lnTo>
                  <a:lnTo>
                    <a:pt x="12655" y="260147"/>
                  </a:lnTo>
                  <a:lnTo>
                    <a:pt x="3234" y="306272"/>
                  </a:lnTo>
                  <a:lnTo>
                    <a:pt x="0" y="354368"/>
                  </a:lnTo>
                  <a:lnTo>
                    <a:pt x="3234" y="402455"/>
                  </a:lnTo>
                  <a:lnTo>
                    <a:pt x="12655" y="448575"/>
                  </a:lnTo>
                  <a:lnTo>
                    <a:pt x="27842" y="492307"/>
                  </a:lnTo>
                  <a:lnTo>
                    <a:pt x="48373" y="533227"/>
                  </a:lnTo>
                  <a:lnTo>
                    <a:pt x="73825" y="570915"/>
                  </a:lnTo>
                  <a:lnTo>
                    <a:pt x="103776" y="604947"/>
                  </a:lnTo>
                  <a:lnTo>
                    <a:pt x="137805" y="634901"/>
                  </a:lnTo>
                  <a:lnTo>
                    <a:pt x="175489" y="660356"/>
                  </a:lnTo>
                  <a:lnTo>
                    <a:pt x="216407" y="680889"/>
                  </a:lnTo>
                  <a:lnTo>
                    <a:pt x="260136" y="696078"/>
                  </a:lnTo>
                  <a:lnTo>
                    <a:pt x="306255" y="705501"/>
                  </a:lnTo>
                  <a:lnTo>
                    <a:pt x="354342" y="708736"/>
                  </a:lnTo>
                  <a:lnTo>
                    <a:pt x="372179" y="708280"/>
                  </a:lnTo>
                  <a:lnTo>
                    <a:pt x="389788" y="706958"/>
                  </a:lnTo>
                  <a:lnTo>
                    <a:pt x="341993" y="698883"/>
                  </a:lnTo>
                  <a:lnTo>
                    <a:pt x="296598" y="684651"/>
                  </a:lnTo>
                  <a:lnTo>
                    <a:pt x="254058" y="664717"/>
                  </a:lnTo>
                  <a:lnTo>
                    <a:pt x="214824" y="639534"/>
                  </a:lnTo>
                  <a:lnTo>
                    <a:pt x="179351" y="609555"/>
                  </a:lnTo>
                  <a:lnTo>
                    <a:pt x="148091" y="575233"/>
                  </a:lnTo>
                  <a:lnTo>
                    <a:pt x="121499" y="537023"/>
                  </a:lnTo>
                  <a:lnTo>
                    <a:pt x="100027" y="495378"/>
                  </a:lnTo>
                  <a:lnTo>
                    <a:pt x="84128" y="450752"/>
                  </a:lnTo>
                  <a:lnTo>
                    <a:pt x="74257" y="403597"/>
                  </a:lnTo>
                  <a:lnTo>
                    <a:pt x="70865" y="354368"/>
                  </a:lnTo>
                  <a:lnTo>
                    <a:pt x="74257" y="305130"/>
                  </a:lnTo>
                  <a:lnTo>
                    <a:pt x="84128" y="257970"/>
                  </a:lnTo>
                  <a:lnTo>
                    <a:pt x="100027" y="213340"/>
                  </a:lnTo>
                  <a:lnTo>
                    <a:pt x="121499" y="171694"/>
                  </a:lnTo>
                  <a:lnTo>
                    <a:pt x="148091" y="133485"/>
                  </a:lnTo>
                  <a:lnTo>
                    <a:pt x="179351" y="99165"/>
                  </a:lnTo>
                  <a:lnTo>
                    <a:pt x="214824" y="69188"/>
                  </a:lnTo>
                  <a:lnTo>
                    <a:pt x="254058" y="44007"/>
                  </a:lnTo>
                  <a:lnTo>
                    <a:pt x="296598" y="24074"/>
                  </a:lnTo>
                  <a:lnTo>
                    <a:pt x="341993" y="9842"/>
                  </a:lnTo>
                  <a:lnTo>
                    <a:pt x="389788" y="1765"/>
                  </a:lnTo>
                  <a:lnTo>
                    <a:pt x="372179" y="449"/>
                  </a:lnTo>
                  <a:lnTo>
                    <a:pt x="354342" y="0"/>
                  </a:lnTo>
                  <a:close/>
                </a:path>
              </a:pathLst>
            </a:custGeom>
            <a:solidFill>
              <a:srgbClr val="F4F4F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13321664" y="4800053"/>
              <a:ext cx="145478" cy="22009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/>
          <p:nvPr/>
        </p:nvSpPr>
        <p:spPr>
          <a:xfrm>
            <a:off x="8563165" y="5023865"/>
            <a:ext cx="50165" cy="577850"/>
          </a:xfrm>
          <a:custGeom>
            <a:avLst/>
            <a:gdLst/>
            <a:ahLst/>
            <a:cxnLst/>
            <a:rect l="l" t="t" r="r" b="b"/>
            <a:pathLst>
              <a:path w="50165" h="577850">
                <a:moveTo>
                  <a:pt x="25031" y="341591"/>
                </a:moveTo>
                <a:lnTo>
                  <a:pt x="15285" y="343561"/>
                </a:lnTo>
                <a:lnTo>
                  <a:pt x="7329" y="348930"/>
                </a:lnTo>
                <a:lnTo>
                  <a:pt x="1966" y="356888"/>
                </a:lnTo>
                <a:lnTo>
                  <a:pt x="0" y="366623"/>
                </a:lnTo>
                <a:lnTo>
                  <a:pt x="0" y="552729"/>
                </a:lnTo>
                <a:lnTo>
                  <a:pt x="1966" y="562464"/>
                </a:lnTo>
                <a:lnTo>
                  <a:pt x="7329" y="570422"/>
                </a:lnTo>
                <a:lnTo>
                  <a:pt x="15285" y="575791"/>
                </a:lnTo>
                <a:lnTo>
                  <a:pt x="25031" y="577761"/>
                </a:lnTo>
                <a:lnTo>
                  <a:pt x="34777" y="575791"/>
                </a:lnTo>
                <a:lnTo>
                  <a:pt x="42733" y="570422"/>
                </a:lnTo>
                <a:lnTo>
                  <a:pt x="48097" y="562464"/>
                </a:lnTo>
                <a:lnTo>
                  <a:pt x="50063" y="552729"/>
                </a:lnTo>
                <a:lnTo>
                  <a:pt x="50063" y="366623"/>
                </a:lnTo>
                <a:lnTo>
                  <a:pt x="48097" y="356888"/>
                </a:lnTo>
                <a:lnTo>
                  <a:pt x="42733" y="348930"/>
                </a:lnTo>
                <a:lnTo>
                  <a:pt x="34777" y="343561"/>
                </a:lnTo>
                <a:lnTo>
                  <a:pt x="25031" y="341591"/>
                </a:lnTo>
                <a:close/>
              </a:path>
              <a:path w="50165" h="577850">
                <a:moveTo>
                  <a:pt x="25031" y="0"/>
                </a:moveTo>
                <a:lnTo>
                  <a:pt x="15285" y="1968"/>
                </a:lnTo>
                <a:lnTo>
                  <a:pt x="7329" y="7334"/>
                </a:lnTo>
                <a:lnTo>
                  <a:pt x="1966" y="15291"/>
                </a:lnTo>
                <a:lnTo>
                  <a:pt x="0" y="25031"/>
                </a:lnTo>
                <a:lnTo>
                  <a:pt x="0" y="180568"/>
                </a:lnTo>
                <a:lnTo>
                  <a:pt x="1966" y="190309"/>
                </a:lnTo>
                <a:lnTo>
                  <a:pt x="7329" y="198266"/>
                </a:lnTo>
                <a:lnTo>
                  <a:pt x="15285" y="203632"/>
                </a:lnTo>
                <a:lnTo>
                  <a:pt x="25031" y="205600"/>
                </a:lnTo>
                <a:lnTo>
                  <a:pt x="34777" y="203632"/>
                </a:lnTo>
                <a:lnTo>
                  <a:pt x="42733" y="198266"/>
                </a:lnTo>
                <a:lnTo>
                  <a:pt x="48097" y="190309"/>
                </a:lnTo>
                <a:lnTo>
                  <a:pt x="50063" y="180568"/>
                </a:lnTo>
                <a:lnTo>
                  <a:pt x="50063" y="25031"/>
                </a:lnTo>
                <a:lnTo>
                  <a:pt x="48097" y="15291"/>
                </a:lnTo>
                <a:lnTo>
                  <a:pt x="42733" y="7334"/>
                </a:lnTo>
                <a:lnTo>
                  <a:pt x="34777" y="1968"/>
                </a:lnTo>
                <a:lnTo>
                  <a:pt x="25031" y="0"/>
                </a:lnTo>
                <a:close/>
              </a:path>
            </a:pathLst>
          </a:custGeom>
          <a:solidFill>
            <a:srgbClr val="D1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452450" y="8384831"/>
            <a:ext cx="50165" cy="608330"/>
          </a:xfrm>
          <a:custGeom>
            <a:avLst/>
            <a:gdLst/>
            <a:ahLst/>
            <a:cxnLst/>
            <a:rect l="l" t="t" r="r" b="b"/>
            <a:pathLst>
              <a:path w="50165" h="608329">
                <a:moveTo>
                  <a:pt x="25031" y="372160"/>
                </a:moveTo>
                <a:lnTo>
                  <a:pt x="15285" y="374128"/>
                </a:lnTo>
                <a:lnTo>
                  <a:pt x="7329" y="379495"/>
                </a:lnTo>
                <a:lnTo>
                  <a:pt x="1966" y="387451"/>
                </a:lnTo>
                <a:lnTo>
                  <a:pt x="0" y="397192"/>
                </a:lnTo>
                <a:lnTo>
                  <a:pt x="0" y="583298"/>
                </a:lnTo>
                <a:lnTo>
                  <a:pt x="1966" y="593033"/>
                </a:lnTo>
                <a:lnTo>
                  <a:pt x="7329" y="600990"/>
                </a:lnTo>
                <a:lnTo>
                  <a:pt x="15285" y="606360"/>
                </a:lnTo>
                <a:lnTo>
                  <a:pt x="25031" y="608330"/>
                </a:lnTo>
                <a:lnTo>
                  <a:pt x="34777" y="606360"/>
                </a:lnTo>
                <a:lnTo>
                  <a:pt x="42733" y="600990"/>
                </a:lnTo>
                <a:lnTo>
                  <a:pt x="48097" y="593033"/>
                </a:lnTo>
                <a:lnTo>
                  <a:pt x="50063" y="583298"/>
                </a:lnTo>
                <a:lnTo>
                  <a:pt x="50063" y="397192"/>
                </a:lnTo>
                <a:lnTo>
                  <a:pt x="48097" y="387451"/>
                </a:lnTo>
                <a:lnTo>
                  <a:pt x="42733" y="379495"/>
                </a:lnTo>
                <a:lnTo>
                  <a:pt x="34777" y="374128"/>
                </a:lnTo>
                <a:lnTo>
                  <a:pt x="25031" y="372160"/>
                </a:lnTo>
                <a:close/>
              </a:path>
              <a:path w="50165" h="608329">
                <a:moveTo>
                  <a:pt x="25031" y="0"/>
                </a:moveTo>
                <a:lnTo>
                  <a:pt x="15285" y="1968"/>
                </a:lnTo>
                <a:lnTo>
                  <a:pt x="7329" y="7334"/>
                </a:lnTo>
                <a:lnTo>
                  <a:pt x="1966" y="15291"/>
                </a:lnTo>
                <a:lnTo>
                  <a:pt x="0" y="25031"/>
                </a:lnTo>
                <a:lnTo>
                  <a:pt x="0" y="211137"/>
                </a:lnTo>
                <a:lnTo>
                  <a:pt x="1966" y="220872"/>
                </a:lnTo>
                <a:lnTo>
                  <a:pt x="7329" y="228830"/>
                </a:lnTo>
                <a:lnTo>
                  <a:pt x="15285" y="234199"/>
                </a:lnTo>
                <a:lnTo>
                  <a:pt x="25031" y="236169"/>
                </a:lnTo>
                <a:lnTo>
                  <a:pt x="34777" y="234199"/>
                </a:lnTo>
                <a:lnTo>
                  <a:pt x="42733" y="228830"/>
                </a:lnTo>
                <a:lnTo>
                  <a:pt x="48097" y="220872"/>
                </a:lnTo>
                <a:lnTo>
                  <a:pt x="50063" y="211137"/>
                </a:lnTo>
                <a:lnTo>
                  <a:pt x="50063" y="25031"/>
                </a:lnTo>
                <a:lnTo>
                  <a:pt x="48097" y="15291"/>
                </a:lnTo>
                <a:lnTo>
                  <a:pt x="42733" y="7334"/>
                </a:lnTo>
                <a:lnTo>
                  <a:pt x="34777" y="1968"/>
                </a:lnTo>
                <a:lnTo>
                  <a:pt x="25031" y="0"/>
                </a:lnTo>
                <a:close/>
              </a:path>
            </a:pathLst>
          </a:custGeom>
          <a:solidFill>
            <a:srgbClr val="D1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276204" y="5089537"/>
            <a:ext cx="50165" cy="802640"/>
          </a:xfrm>
          <a:custGeom>
            <a:avLst/>
            <a:gdLst/>
            <a:ahLst/>
            <a:cxnLst/>
            <a:rect l="l" t="t" r="r" b="b"/>
            <a:pathLst>
              <a:path w="50164" h="802639">
                <a:moveTo>
                  <a:pt x="25031" y="565912"/>
                </a:moveTo>
                <a:lnTo>
                  <a:pt x="15285" y="567880"/>
                </a:lnTo>
                <a:lnTo>
                  <a:pt x="7329" y="573246"/>
                </a:lnTo>
                <a:lnTo>
                  <a:pt x="1966" y="581203"/>
                </a:lnTo>
                <a:lnTo>
                  <a:pt x="0" y="590943"/>
                </a:lnTo>
                <a:lnTo>
                  <a:pt x="0" y="777036"/>
                </a:lnTo>
                <a:lnTo>
                  <a:pt x="1966" y="786777"/>
                </a:lnTo>
                <a:lnTo>
                  <a:pt x="7329" y="794734"/>
                </a:lnTo>
                <a:lnTo>
                  <a:pt x="15285" y="800100"/>
                </a:lnTo>
                <a:lnTo>
                  <a:pt x="25031" y="802068"/>
                </a:lnTo>
                <a:lnTo>
                  <a:pt x="34777" y="800100"/>
                </a:lnTo>
                <a:lnTo>
                  <a:pt x="42733" y="794734"/>
                </a:lnTo>
                <a:lnTo>
                  <a:pt x="48097" y="786777"/>
                </a:lnTo>
                <a:lnTo>
                  <a:pt x="50063" y="777036"/>
                </a:lnTo>
                <a:lnTo>
                  <a:pt x="50063" y="590943"/>
                </a:lnTo>
                <a:lnTo>
                  <a:pt x="48097" y="581203"/>
                </a:lnTo>
                <a:lnTo>
                  <a:pt x="42733" y="573246"/>
                </a:lnTo>
                <a:lnTo>
                  <a:pt x="34777" y="567880"/>
                </a:lnTo>
                <a:lnTo>
                  <a:pt x="25031" y="565912"/>
                </a:lnTo>
                <a:close/>
              </a:path>
              <a:path w="50164" h="802639">
                <a:moveTo>
                  <a:pt x="25031" y="193751"/>
                </a:moveTo>
                <a:lnTo>
                  <a:pt x="15285" y="195719"/>
                </a:lnTo>
                <a:lnTo>
                  <a:pt x="7329" y="201085"/>
                </a:lnTo>
                <a:lnTo>
                  <a:pt x="1966" y="209042"/>
                </a:lnTo>
                <a:lnTo>
                  <a:pt x="0" y="218782"/>
                </a:lnTo>
                <a:lnTo>
                  <a:pt x="0" y="404876"/>
                </a:lnTo>
                <a:lnTo>
                  <a:pt x="1966" y="414616"/>
                </a:lnTo>
                <a:lnTo>
                  <a:pt x="7329" y="422573"/>
                </a:lnTo>
                <a:lnTo>
                  <a:pt x="15285" y="427939"/>
                </a:lnTo>
                <a:lnTo>
                  <a:pt x="25031" y="429907"/>
                </a:lnTo>
                <a:lnTo>
                  <a:pt x="34777" y="427939"/>
                </a:lnTo>
                <a:lnTo>
                  <a:pt x="42733" y="422573"/>
                </a:lnTo>
                <a:lnTo>
                  <a:pt x="48097" y="414616"/>
                </a:lnTo>
                <a:lnTo>
                  <a:pt x="50063" y="404876"/>
                </a:lnTo>
                <a:lnTo>
                  <a:pt x="50063" y="218782"/>
                </a:lnTo>
                <a:lnTo>
                  <a:pt x="48097" y="209042"/>
                </a:lnTo>
                <a:lnTo>
                  <a:pt x="42733" y="201085"/>
                </a:lnTo>
                <a:lnTo>
                  <a:pt x="34777" y="195719"/>
                </a:lnTo>
                <a:lnTo>
                  <a:pt x="25031" y="193751"/>
                </a:lnTo>
                <a:close/>
              </a:path>
              <a:path w="50164" h="802639">
                <a:moveTo>
                  <a:pt x="25031" y="0"/>
                </a:moveTo>
                <a:lnTo>
                  <a:pt x="15285" y="1970"/>
                </a:lnTo>
                <a:lnTo>
                  <a:pt x="7329" y="7340"/>
                </a:lnTo>
                <a:lnTo>
                  <a:pt x="1966" y="15301"/>
                </a:lnTo>
                <a:lnTo>
                  <a:pt x="0" y="25044"/>
                </a:lnTo>
                <a:lnTo>
                  <a:pt x="0" y="32689"/>
                </a:lnTo>
                <a:lnTo>
                  <a:pt x="1966" y="42422"/>
                </a:lnTo>
                <a:lnTo>
                  <a:pt x="7329" y="50376"/>
                </a:lnTo>
                <a:lnTo>
                  <a:pt x="15285" y="55740"/>
                </a:lnTo>
                <a:lnTo>
                  <a:pt x="25031" y="57708"/>
                </a:lnTo>
                <a:lnTo>
                  <a:pt x="34777" y="55740"/>
                </a:lnTo>
                <a:lnTo>
                  <a:pt x="42733" y="50376"/>
                </a:lnTo>
                <a:lnTo>
                  <a:pt x="48097" y="42422"/>
                </a:lnTo>
                <a:lnTo>
                  <a:pt x="50063" y="32689"/>
                </a:lnTo>
                <a:lnTo>
                  <a:pt x="50063" y="25044"/>
                </a:lnTo>
                <a:lnTo>
                  <a:pt x="48097" y="15301"/>
                </a:lnTo>
                <a:lnTo>
                  <a:pt x="42733" y="7340"/>
                </a:lnTo>
                <a:lnTo>
                  <a:pt x="34777" y="1970"/>
                </a:lnTo>
                <a:lnTo>
                  <a:pt x="25031" y="0"/>
                </a:lnTo>
                <a:close/>
              </a:path>
            </a:pathLst>
          </a:custGeom>
          <a:solidFill>
            <a:srgbClr val="D1D3D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599462" y="9140087"/>
            <a:ext cx="4083685" cy="83375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 marR="30480">
              <a:lnSpc>
                <a:spcPts val="3229"/>
              </a:lnSpc>
              <a:spcBef>
                <a:spcPts val="120"/>
              </a:spcBef>
            </a:pPr>
            <a:r>
              <a:rPr sz="2600" spc="60" dirty="0" smtClean="0">
                <a:solidFill>
                  <a:srgbClr val="231F20"/>
                </a:solidFill>
                <a:latin typeface="Verdana"/>
                <a:cs typeface="Verdana"/>
              </a:rPr>
              <a:t>Un </a:t>
            </a:r>
            <a:r>
              <a:rPr sz="2600" spc="70" dirty="0">
                <a:solidFill>
                  <a:srgbClr val="231F20"/>
                </a:solidFill>
                <a:latin typeface="Verdana"/>
                <a:cs typeface="Verdana"/>
              </a:rPr>
              <a:t>accompagnement  </a:t>
            </a:r>
            <a:r>
              <a:rPr sz="2600" spc="20" dirty="0">
                <a:solidFill>
                  <a:srgbClr val="231F20"/>
                </a:solidFill>
                <a:latin typeface="Verdana"/>
                <a:cs typeface="Verdana"/>
              </a:rPr>
              <a:t>personnalisé</a:t>
            </a:r>
            <a:endParaRPr sz="2600" dirty="0">
              <a:latin typeface="Verdana"/>
              <a:cs typeface="Verdan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368567" y="9140087"/>
            <a:ext cx="2600325" cy="12439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 marR="30480" algn="just">
              <a:lnSpc>
                <a:spcPts val="3229"/>
              </a:lnSpc>
              <a:spcBef>
                <a:spcPts val="120"/>
              </a:spcBef>
            </a:pPr>
            <a:r>
              <a:rPr sz="2600" dirty="0" err="1" smtClean="0">
                <a:solidFill>
                  <a:srgbClr val="231F20"/>
                </a:solidFill>
                <a:latin typeface="Verdana"/>
                <a:cs typeface="Verdana"/>
              </a:rPr>
              <a:t>L’élaboration</a:t>
            </a:r>
            <a:r>
              <a:rPr sz="2600" dirty="0" smtClean="0">
                <a:solidFill>
                  <a:srgbClr val="231F20"/>
                </a:solidFill>
                <a:latin typeface="Verdana"/>
                <a:cs typeface="Verdana"/>
              </a:rPr>
              <a:t>  </a:t>
            </a:r>
            <a:r>
              <a:rPr sz="2600" spc="95" dirty="0">
                <a:solidFill>
                  <a:srgbClr val="231F20"/>
                </a:solidFill>
                <a:latin typeface="Verdana"/>
                <a:cs typeface="Verdana"/>
              </a:rPr>
              <a:t>de </a:t>
            </a:r>
            <a:r>
              <a:rPr sz="2600" spc="15" dirty="0">
                <a:solidFill>
                  <a:srgbClr val="231F20"/>
                </a:solidFill>
                <a:latin typeface="Verdana"/>
                <a:cs typeface="Verdana"/>
              </a:rPr>
              <a:t>votre</a:t>
            </a:r>
            <a:r>
              <a:rPr sz="2600" spc="-5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231F20"/>
                </a:solidFill>
                <a:latin typeface="Verdana"/>
                <a:cs typeface="Verdana"/>
              </a:rPr>
              <a:t>cahier  </a:t>
            </a:r>
            <a:r>
              <a:rPr sz="2600" spc="50" dirty="0">
                <a:solidFill>
                  <a:srgbClr val="231F20"/>
                </a:solidFill>
                <a:latin typeface="Verdana"/>
                <a:cs typeface="Verdana"/>
              </a:rPr>
              <a:t>des</a:t>
            </a:r>
            <a:r>
              <a:rPr sz="2600" spc="-2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600" spc="25" dirty="0">
                <a:solidFill>
                  <a:srgbClr val="231F20"/>
                </a:solidFill>
                <a:latin typeface="Verdana"/>
                <a:cs typeface="Verdana"/>
              </a:rPr>
              <a:t>charges</a:t>
            </a:r>
            <a:endParaRPr sz="2600" dirty="0">
              <a:latin typeface="Verdana"/>
              <a:cs typeface="Verdan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874733" y="3700537"/>
            <a:ext cx="3208655" cy="12439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 marR="30480">
              <a:lnSpc>
                <a:spcPts val="3229"/>
              </a:lnSpc>
              <a:spcBef>
                <a:spcPts val="120"/>
              </a:spcBef>
            </a:pPr>
            <a:r>
              <a:rPr sz="2600" spc="25" dirty="0" smtClean="0">
                <a:solidFill>
                  <a:srgbClr val="231F20"/>
                </a:solidFill>
                <a:latin typeface="Verdana"/>
                <a:cs typeface="Verdana"/>
              </a:rPr>
              <a:t>Identification </a:t>
            </a:r>
            <a:r>
              <a:rPr sz="2600" spc="95" dirty="0">
                <a:solidFill>
                  <a:srgbClr val="231F20"/>
                </a:solidFill>
                <a:latin typeface="Verdana"/>
                <a:cs typeface="Verdana"/>
              </a:rPr>
              <a:t>de  </a:t>
            </a:r>
            <a:r>
              <a:rPr sz="2600" spc="25" dirty="0">
                <a:solidFill>
                  <a:srgbClr val="231F20"/>
                </a:solidFill>
                <a:latin typeface="Verdana"/>
                <a:cs typeface="Verdana"/>
              </a:rPr>
              <a:t>l’immobilier </a:t>
            </a:r>
            <a:r>
              <a:rPr sz="2600" spc="80" dirty="0">
                <a:solidFill>
                  <a:srgbClr val="231F20"/>
                </a:solidFill>
                <a:latin typeface="Verdana"/>
                <a:cs typeface="Verdana"/>
              </a:rPr>
              <a:t>ou </a:t>
            </a:r>
            <a:r>
              <a:rPr sz="2600" spc="85" dirty="0">
                <a:solidFill>
                  <a:srgbClr val="231F20"/>
                </a:solidFill>
                <a:latin typeface="Verdana"/>
                <a:cs typeface="Verdana"/>
              </a:rPr>
              <a:t>du  </a:t>
            </a:r>
            <a:r>
              <a:rPr sz="2600" spc="50" dirty="0">
                <a:solidFill>
                  <a:srgbClr val="231F20"/>
                </a:solidFill>
                <a:latin typeface="Verdana"/>
                <a:cs typeface="Verdana"/>
              </a:rPr>
              <a:t>foncier</a:t>
            </a:r>
            <a:r>
              <a:rPr sz="2600" spc="-22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600" spc="55" dirty="0">
                <a:solidFill>
                  <a:srgbClr val="231F20"/>
                </a:solidFill>
                <a:latin typeface="Verdana"/>
                <a:cs typeface="Verdana"/>
              </a:rPr>
              <a:t>disponible</a:t>
            </a:r>
            <a:endParaRPr sz="2600" dirty="0">
              <a:latin typeface="Verdana"/>
              <a:cs typeface="Verdan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371928" y="4067122"/>
            <a:ext cx="4171315" cy="833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3075" spc="-262" baseline="677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600" spc="60" dirty="0">
                <a:solidFill>
                  <a:srgbClr val="231F20"/>
                </a:solidFill>
                <a:latin typeface="Verdana"/>
                <a:cs typeface="Verdana"/>
              </a:rPr>
              <a:t>Mobilisation </a:t>
            </a:r>
            <a:r>
              <a:rPr sz="2600" spc="50" dirty="0">
                <a:solidFill>
                  <a:srgbClr val="231F20"/>
                </a:solidFill>
                <a:latin typeface="Verdana"/>
                <a:cs typeface="Verdana"/>
              </a:rPr>
              <a:t>des </a:t>
            </a:r>
            <a:r>
              <a:rPr sz="2600" spc="25" dirty="0">
                <a:solidFill>
                  <a:srgbClr val="231F20"/>
                </a:solidFill>
                <a:latin typeface="Verdana"/>
                <a:cs typeface="Verdana"/>
              </a:rPr>
              <a:t>aides</a:t>
            </a:r>
            <a:endParaRPr sz="2600" dirty="0">
              <a:latin typeface="Verdana"/>
              <a:cs typeface="Verdana"/>
            </a:endParaRPr>
          </a:p>
          <a:p>
            <a:pPr marL="38100">
              <a:lnSpc>
                <a:spcPct val="100000"/>
              </a:lnSpc>
              <a:spcBef>
                <a:spcPts val="115"/>
              </a:spcBef>
            </a:pPr>
            <a:r>
              <a:rPr sz="2600" spc="55" dirty="0">
                <a:solidFill>
                  <a:srgbClr val="231F20"/>
                </a:solidFill>
                <a:latin typeface="Verdana"/>
                <a:cs typeface="Verdana"/>
              </a:rPr>
              <a:t>et </a:t>
            </a:r>
            <a:r>
              <a:rPr sz="2600" spc="50" dirty="0">
                <a:solidFill>
                  <a:srgbClr val="231F20"/>
                </a:solidFill>
                <a:latin typeface="Verdana"/>
                <a:cs typeface="Verdana"/>
              </a:rPr>
              <a:t>des</a:t>
            </a:r>
            <a:r>
              <a:rPr sz="2600" spc="-47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600" spc="45" dirty="0">
                <a:solidFill>
                  <a:srgbClr val="231F20"/>
                </a:solidFill>
                <a:latin typeface="Verdana"/>
                <a:cs typeface="Verdana"/>
              </a:rPr>
              <a:t>financements</a:t>
            </a:r>
            <a:endParaRPr sz="2600" dirty="0">
              <a:latin typeface="Verdana"/>
              <a:cs typeface="Verdan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175544" y="7791460"/>
            <a:ext cx="3646170" cy="12439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8100" marR="30480" algn="just">
              <a:lnSpc>
                <a:spcPts val="3229"/>
              </a:lnSpc>
              <a:spcBef>
                <a:spcPts val="120"/>
              </a:spcBef>
            </a:pPr>
            <a:r>
              <a:rPr sz="2600" spc="25" dirty="0" err="1" smtClean="0">
                <a:solidFill>
                  <a:srgbClr val="231F20"/>
                </a:solidFill>
                <a:latin typeface="Verdana"/>
                <a:cs typeface="Verdana"/>
              </a:rPr>
              <a:t>Organisation</a:t>
            </a:r>
            <a:r>
              <a:rPr lang="fr-FR" sz="2600" spc="2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600" spc="25" dirty="0" err="1" smtClean="0">
                <a:solidFill>
                  <a:srgbClr val="231F20"/>
                </a:solidFill>
                <a:latin typeface="Verdana"/>
                <a:cs typeface="Verdana"/>
              </a:rPr>
              <a:t>d’une</a:t>
            </a:r>
            <a:r>
              <a:rPr sz="2600" spc="25" dirty="0" smtClean="0">
                <a:solidFill>
                  <a:srgbClr val="231F20"/>
                </a:solidFill>
                <a:latin typeface="Verdana"/>
                <a:cs typeface="Verdana"/>
              </a:rPr>
              <a:t>  </a:t>
            </a:r>
            <a:r>
              <a:rPr sz="2600" spc="5" dirty="0">
                <a:solidFill>
                  <a:srgbClr val="231F20"/>
                </a:solidFill>
                <a:latin typeface="Verdana"/>
                <a:cs typeface="Verdana"/>
              </a:rPr>
              <a:t>visite </a:t>
            </a:r>
            <a:r>
              <a:rPr sz="2600" spc="95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600" spc="-6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600" spc="10" dirty="0">
                <a:solidFill>
                  <a:srgbClr val="231F20"/>
                </a:solidFill>
                <a:latin typeface="Verdana"/>
                <a:cs typeface="Verdana"/>
              </a:rPr>
              <a:t>territoire </a:t>
            </a:r>
            <a:r>
              <a:rPr sz="2600" spc="-25" dirty="0">
                <a:solidFill>
                  <a:srgbClr val="231F20"/>
                </a:solidFill>
                <a:latin typeface="Verdana"/>
                <a:cs typeface="Verdana"/>
              </a:rPr>
              <a:t>sur  </a:t>
            </a:r>
            <a:r>
              <a:rPr sz="2600" spc="25" dirty="0">
                <a:solidFill>
                  <a:srgbClr val="231F20"/>
                </a:solidFill>
                <a:latin typeface="Verdana"/>
                <a:cs typeface="Verdana"/>
              </a:rPr>
              <a:t>mesure</a:t>
            </a:r>
            <a:endParaRPr sz="26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9157613"/>
            <a:ext cx="14400530" cy="1642745"/>
            <a:chOff x="0" y="9157613"/>
            <a:chExt cx="14400530" cy="1642745"/>
          </a:xfrm>
        </p:grpSpPr>
        <p:sp>
          <p:nvSpPr>
            <p:cNvPr id="3" name="object 3"/>
            <p:cNvSpPr/>
            <p:nvPr/>
          </p:nvSpPr>
          <p:spPr>
            <a:xfrm>
              <a:off x="0" y="9157613"/>
              <a:ext cx="14400530" cy="1642745"/>
            </a:xfrm>
            <a:custGeom>
              <a:avLst/>
              <a:gdLst/>
              <a:ahLst/>
              <a:cxnLst/>
              <a:rect l="l" t="t" r="r" b="b"/>
              <a:pathLst>
                <a:path w="14400530" h="1642745">
                  <a:moveTo>
                    <a:pt x="14400021" y="0"/>
                  </a:moveTo>
                  <a:lnTo>
                    <a:pt x="17999" y="0"/>
                  </a:lnTo>
                  <a:lnTo>
                    <a:pt x="0" y="2073"/>
                  </a:lnTo>
                  <a:lnTo>
                    <a:pt x="0" y="1642389"/>
                  </a:lnTo>
                  <a:lnTo>
                    <a:pt x="14400021" y="1642389"/>
                  </a:lnTo>
                  <a:lnTo>
                    <a:pt x="14400021" y="0"/>
                  </a:lnTo>
                  <a:close/>
                </a:path>
              </a:pathLst>
            </a:custGeom>
            <a:solidFill>
              <a:srgbClr val="CF20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078450" y="9416922"/>
              <a:ext cx="1336040" cy="1129030"/>
            </a:xfrm>
            <a:custGeom>
              <a:avLst/>
              <a:gdLst/>
              <a:ahLst/>
              <a:cxnLst/>
              <a:rect l="l" t="t" r="r" b="b"/>
              <a:pathLst>
                <a:path w="1336039" h="1129029">
                  <a:moveTo>
                    <a:pt x="636460" y="951229"/>
                  </a:moveTo>
                  <a:lnTo>
                    <a:pt x="575344" y="963929"/>
                  </a:lnTo>
                  <a:lnTo>
                    <a:pt x="537603" y="1010919"/>
                  </a:lnTo>
                  <a:lnTo>
                    <a:pt x="533285" y="1042669"/>
                  </a:lnTo>
                  <a:lnTo>
                    <a:pt x="534453" y="1057909"/>
                  </a:lnTo>
                  <a:lnTo>
                    <a:pt x="556283" y="1108709"/>
                  </a:lnTo>
                  <a:lnTo>
                    <a:pt x="584356" y="1129029"/>
                  </a:lnTo>
                  <a:lnTo>
                    <a:pt x="726233" y="1129029"/>
                  </a:lnTo>
                  <a:lnTo>
                    <a:pt x="776451" y="1103629"/>
                  </a:lnTo>
                  <a:lnTo>
                    <a:pt x="817259" y="1074419"/>
                  </a:lnTo>
                  <a:lnTo>
                    <a:pt x="856575" y="1037589"/>
                  </a:lnTo>
                  <a:lnTo>
                    <a:pt x="886038" y="1005839"/>
                  </a:lnTo>
                  <a:lnTo>
                    <a:pt x="765541" y="1005839"/>
                  </a:lnTo>
                  <a:lnTo>
                    <a:pt x="758157" y="1004569"/>
                  </a:lnTo>
                  <a:lnTo>
                    <a:pt x="714274" y="982979"/>
                  </a:lnTo>
                  <a:lnTo>
                    <a:pt x="703991" y="977899"/>
                  </a:lnTo>
                  <a:lnTo>
                    <a:pt x="683247" y="965199"/>
                  </a:lnTo>
                  <a:lnTo>
                    <a:pt x="672088" y="960119"/>
                  </a:lnTo>
                  <a:lnTo>
                    <a:pt x="648655" y="952499"/>
                  </a:lnTo>
                  <a:lnTo>
                    <a:pt x="636460" y="951229"/>
                  </a:lnTo>
                  <a:close/>
                </a:path>
                <a:path w="1336039" h="1129029">
                  <a:moveTo>
                    <a:pt x="1059285" y="443229"/>
                  </a:moveTo>
                  <a:lnTo>
                    <a:pt x="852335" y="443229"/>
                  </a:lnTo>
                  <a:lnTo>
                    <a:pt x="862774" y="448309"/>
                  </a:lnTo>
                  <a:lnTo>
                    <a:pt x="865873" y="452119"/>
                  </a:lnTo>
                  <a:lnTo>
                    <a:pt x="866914" y="458469"/>
                  </a:lnTo>
                  <a:lnTo>
                    <a:pt x="868415" y="466089"/>
                  </a:lnTo>
                  <a:lnTo>
                    <a:pt x="871477" y="481329"/>
                  </a:lnTo>
                  <a:lnTo>
                    <a:pt x="878188" y="516889"/>
                  </a:lnTo>
                  <a:lnTo>
                    <a:pt x="893711" y="598169"/>
                  </a:lnTo>
                  <a:lnTo>
                    <a:pt x="904819" y="659129"/>
                  </a:lnTo>
                  <a:lnTo>
                    <a:pt x="914222" y="720089"/>
                  </a:lnTo>
                  <a:lnTo>
                    <a:pt x="919980" y="772159"/>
                  </a:lnTo>
                  <a:lnTo>
                    <a:pt x="921410" y="789939"/>
                  </a:lnTo>
                  <a:lnTo>
                    <a:pt x="921174" y="816609"/>
                  </a:lnTo>
                  <a:lnTo>
                    <a:pt x="908396" y="867409"/>
                  </a:lnTo>
                  <a:lnTo>
                    <a:pt x="885997" y="909319"/>
                  </a:lnTo>
                  <a:lnTo>
                    <a:pt x="861474" y="942339"/>
                  </a:lnTo>
                  <a:lnTo>
                    <a:pt x="827835" y="979169"/>
                  </a:lnTo>
                  <a:lnTo>
                    <a:pt x="793049" y="1000759"/>
                  </a:lnTo>
                  <a:lnTo>
                    <a:pt x="773009" y="1005839"/>
                  </a:lnTo>
                  <a:lnTo>
                    <a:pt x="886038" y="1005839"/>
                  </a:lnTo>
                  <a:lnTo>
                    <a:pt x="931421" y="951229"/>
                  </a:lnTo>
                  <a:lnTo>
                    <a:pt x="958218" y="916939"/>
                  </a:lnTo>
                  <a:lnTo>
                    <a:pt x="984300" y="881379"/>
                  </a:lnTo>
                  <a:lnTo>
                    <a:pt x="1010692" y="844549"/>
                  </a:lnTo>
                  <a:lnTo>
                    <a:pt x="1036173" y="806449"/>
                  </a:lnTo>
                  <a:lnTo>
                    <a:pt x="1060760" y="768349"/>
                  </a:lnTo>
                  <a:lnTo>
                    <a:pt x="1084465" y="728979"/>
                  </a:lnTo>
                  <a:lnTo>
                    <a:pt x="1104707" y="694689"/>
                  </a:lnTo>
                  <a:lnTo>
                    <a:pt x="1124350" y="659129"/>
                  </a:lnTo>
                  <a:lnTo>
                    <a:pt x="1143430" y="623569"/>
                  </a:lnTo>
                  <a:lnTo>
                    <a:pt x="1161986" y="588009"/>
                  </a:lnTo>
                  <a:lnTo>
                    <a:pt x="1169039" y="574039"/>
                  </a:lnTo>
                  <a:lnTo>
                    <a:pt x="1092276" y="574039"/>
                  </a:lnTo>
                  <a:lnTo>
                    <a:pt x="1081277" y="571499"/>
                  </a:lnTo>
                  <a:lnTo>
                    <a:pt x="1077455" y="567689"/>
                  </a:lnTo>
                  <a:lnTo>
                    <a:pt x="1075626" y="556259"/>
                  </a:lnTo>
                  <a:lnTo>
                    <a:pt x="1074470" y="547369"/>
                  </a:lnTo>
                  <a:lnTo>
                    <a:pt x="1072474" y="530859"/>
                  </a:lnTo>
                  <a:lnTo>
                    <a:pt x="1070517" y="515619"/>
                  </a:lnTo>
                  <a:lnTo>
                    <a:pt x="1068452" y="499109"/>
                  </a:lnTo>
                  <a:lnTo>
                    <a:pt x="1066126" y="483869"/>
                  </a:lnTo>
                  <a:lnTo>
                    <a:pt x="1063041" y="464819"/>
                  </a:lnTo>
                  <a:lnTo>
                    <a:pt x="1059781" y="445769"/>
                  </a:lnTo>
                  <a:lnTo>
                    <a:pt x="1059285" y="443229"/>
                  </a:lnTo>
                  <a:close/>
                </a:path>
                <a:path w="1336039" h="1129029">
                  <a:moveTo>
                    <a:pt x="483515" y="1269"/>
                  </a:moveTo>
                  <a:lnTo>
                    <a:pt x="29781" y="1269"/>
                  </a:lnTo>
                  <a:lnTo>
                    <a:pt x="20597" y="2539"/>
                  </a:lnTo>
                  <a:lnTo>
                    <a:pt x="12552" y="6349"/>
                  </a:lnTo>
                  <a:lnTo>
                    <a:pt x="6276" y="13969"/>
                  </a:lnTo>
                  <a:lnTo>
                    <a:pt x="2400" y="21589"/>
                  </a:lnTo>
                  <a:lnTo>
                    <a:pt x="2044" y="22859"/>
                  </a:lnTo>
                  <a:lnTo>
                    <a:pt x="0" y="22859"/>
                  </a:lnTo>
                  <a:lnTo>
                    <a:pt x="0" y="803909"/>
                  </a:lnTo>
                  <a:lnTo>
                    <a:pt x="1600" y="803909"/>
                  </a:lnTo>
                  <a:lnTo>
                    <a:pt x="2044" y="805179"/>
                  </a:lnTo>
                  <a:lnTo>
                    <a:pt x="30289" y="826769"/>
                  </a:lnTo>
                  <a:lnTo>
                    <a:pt x="83451" y="826769"/>
                  </a:lnTo>
                  <a:lnTo>
                    <a:pt x="136618" y="825499"/>
                  </a:lnTo>
                  <a:lnTo>
                    <a:pt x="251282" y="825499"/>
                  </a:lnTo>
                  <a:lnTo>
                    <a:pt x="270776" y="803909"/>
                  </a:lnTo>
                  <a:lnTo>
                    <a:pt x="271411" y="801369"/>
                  </a:lnTo>
                  <a:lnTo>
                    <a:pt x="271716" y="798829"/>
                  </a:lnTo>
                  <a:lnTo>
                    <a:pt x="271475" y="797559"/>
                  </a:lnTo>
                  <a:lnTo>
                    <a:pt x="271595" y="638809"/>
                  </a:lnTo>
                  <a:lnTo>
                    <a:pt x="271716" y="633729"/>
                  </a:lnTo>
                  <a:lnTo>
                    <a:pt x="278510" y="627379"/>
                  </a:lnTo>
                  <a:lnTo>
                    <a:pt x="619777" y="627379"/>
                  </a:lnTo>
                  <a:lnTo>
                    <a:pt x="617342" y="623569"/>
                  </a:lnTo>
                  <a:lnTo>
                    <a:pt x="610909" y="613409"/>
                  </a:lnTo>
                  <a:lnTo>
                    <a:pt x="604564" y="601979"/>
                  </a:lnTo>
                  <a:lnTo>
                    <a:pt x="598335" y="591819"/>
                  </a:lnTo>
                  <a:lnTo>
                    <a:pt x="594332" y="582929"/>
                  </a:lnTo>
                  <a:lnTo>
                    <a:pt x="593623" y="575309"/>
                  </a:lnTo>
                  <a:lnTo>
                    <a:pt x="596266" y="567689"/>
                  </a:lnTo>
                  <a:lnTo>
                    <a:pt x="602322" y="558799"/>
                  </a:lnTo>
                  <a:lnTo>
                    <a:pt x="606247" y="554989"/>
                  </a:lnTo>
                  <a:lnTo>
                    <a:pt x="610692" y="551179"/>
                  </a:lnTo>
                  <a:lnTo>
                    <a:pt x="615238" y="548639"/>
                  </a:lnTo>
                  <a:lnTo>
                    <a:pt x="643135" y="524509"/>
                  </a:lnTo>
                  <a:lnTo>
                    <a:pt x="687933" y="469899"/>
                  </a:lnTo>
                  <a:lnTo>
                    <a:pt x="714799" y="415289"/>
                  </a:lnTo>
                  <a:lnTo>
                    <a:pt x="725633" y="379729"/>
                  </a:lnTo>
                  <a:lnTo>
                    <a:pt x="295351" y="379729"/>
                  </a:lnTo>
                  <a:lnTo>
                    <a:pt x="287104" y="375919"/>
                  </a:lnTo>
                  <a:lnTo>
                    <a:pt x="279260" y="369569"/>
                  </a:lnTo>
                  <a:lnTo>
                    <a:pt x="273473" y="360679"/>
                  </a:lnTo>
                  <a:lnTo>
                    <a:pt x="271398" y="350519"/>
                  </a:lnTo>
                  <a:lnTo>
                    <a:pt x="271499" y="345439"/>
                  </a:lnTo>
                  <a:lnTo>
                    <a:pt x="271626" y="332739"/>
                  </a:lnTo>
                  <a:lnTo>
                    <a:pt x="271539" y="313689"/>
                  </a:lnTo>
                  <a:lnTo>
                    <a:pt x="271475" y="257809"/>
                  </a:lnTo>
                  <a:lnTo>
                    <a:pt x="272745" y="247649"/>
                  </a:lnTo>
                  <a:lnTo>
                    <a:pt x="296405" y="227329"/>
                  </a:lnTo>
                  <a:lnTo>
                    <a:pt x="727881" y="227329"/>
                  </a:lnTo>
                  <a:lnTo>
                    <a:pt x="724801" y="213359"/>
                  </a:lnTo>
                  <a:lnTo>
                    <a:pt x="709548" y="170179"/>
                  </a:lnTo>
                  <a:lnTo>
                    <a:pt x="688281" y="129539"/>
                  </a:lnTo>
                  <a:lnTo>
                    <a:pt x="661250" y="93979"/>
                  </a:lnTo>
                  <a:lnTo>
                    <a:pt x="620038" y="54609"/>
                  </a:lnTo>
                  <a:lnTo>
                    <a:pt x="580656" y="29209"/>
                  </a:lnTo>
                  <a:lnTo>
                    <a:pt x="529185" y="8889"/>
                  </a:lnTo>
                  <a:lnTo>
                    <a:pt x="501675" y="3809"/>
                  </a:lnTo>
                  <a:lnTo>
                    <a:pt x="483515" y="1269"/>
                  </a:lnTo>
                  <a:close/>
                </a:path>
                <a:path w="1336039" h="1129029">
                  <a:moveTo>
                    <a:pt x="251282" y="825499"/>
                  </a:moveTo>
                  <a:lnTo>
                    <a:pt x="136618" y="825499"/>
                  </a:lnTo>
                  <a:lnTo>
                    <a:pt x="189793" y="826769"/>
                  </a:lnTo>
                  <a:lnTo>
                    <a:pt x="242976" y="826769"/>
                  </a:lnTo>
                  <a:lnTo>
                    <a:pt x="251282" y="825499"/>
                  </a:lnTo>
                  <a:close/>
                </a:path>
                <a:path w="1336039" h="1129029">
                  <a:moveTo>
                    <a:pt x="619777" y="627379"/>
                  </a:moveTo>
                  <a:lnTo>
                    <a:pt x="278510" y="627379"/>
                  </a:lnTo>
                  <a:lnTo>
                    <a:pt x="288035" y="628649"/>
                  </a:lnTo>
                  <a:lnTo>
                    <a:pt x="289496" y="629919"/>
                  </a:lnTo>
                  <a:lnTo>
                    <a:pt x="291109" y="629919"/>
                  </a:lnTo>
                  <a:lnTo>
                    <a:pt x="292087" y="631189"/>
                  </a:lnTo>
                  <a:lnTo>
                    <a:pt x="294233" y="633729"/>
                  </a:lnTo>
                  <a:lnTo>
                    <a:pt x="296303" y="636269"/>
                  </a:lnTo>
                  <a:lnTo>
                    <a:pt x="366345" y="755649"/>
                  </a:lnTo>
                  <a:lnTo>
                    <a:pt x="393230" y="802639"/>
                  </a:lnTo>
                  <a:lnTo>
                    <a:pt x="397636" y="808989"/>
                  </a:lnTo>
                  <a:lnTo>
                    <a:pt x="431647" y="826769"/>
                  </a:lnTo>
                  <a:lnTo>
                    <a:pt x="569582" y="826769"/>
                  </a:lnTo>
                  <a:lnTo>
                    <a:pt x="577686" y="825499"/>
                  </a:lnTo>
                  <a:lnTo>
                    <a:pt x="585190" y="822959"/>
                  </a:lnTo>
                  <a:lnTo>
                    <a:pt x="592027" y="820419"/>
                  </a:lnTo>
                  <a:lnTo>
                    <a:pt x="598131" y="814069"/>
                  </a:lnTo>
                  <a:lnTo>
                    <a:pt x="603122" y="808989"/>
                  </a:lnTo>
                  <a:lnTo>
                    <a:pt x="607783" y="803909"/>
                  </a:lnTo>
                  <a:lnTo>
                    <a:pt x="637118" y="759459"/>
                  </a:lnTo>
                  <a:lnTo>
                    <a:pt x="708939" y="648969"/>
                  </a:lnTo>
                  <a:lnTo>
                    <a:pt x="639114" y="648969"/>
                  </a:lnTo>
                  <a:lnTo>
                    <a:pt x="632015" y="642619"/>
                  </a:lnTo>
                  <a:lnTo>
                    <a:pt x="628967" y="640079"/>
                  </a:lnTo>
                  <a:lnTo>
                    <a:pt x="625982" y="637539"/>
                  </a:lnTo>
                  <a:lnTo>
                    <a:pt x="623836" y="633729"/>
                  </a:lnTo>
                  <a:lnTo>
                    <a:pt x="619777" y="627379"/>
                  </a:lnTo>
                  <a:close/>
                </a:path>
                <a:path w="1336039" h="1129029">
                  <a:moveTo>
                    <a:pt x="990041" y="148589"/>
                  </a:moveTo>
                  <a:lnTo>
                    <a:pt x="982916" y="149859"/>
                  </a:lnTo>
                  <a:lnTo>
                    <a:pt x="981138" y="149859"/>
                  </a:lnTo>
                  <a:lnTo>
                    <a:pt x="979131" y="151129"/>
                  </a:lnTo>
                  <a:lnTo>
                    <a:pt x="975436" y="154939"/>
                  </a:lnTo>
                  <a:lnTo>
                    <a:pt x="973137" y="157479"/>
                  </a:lnTo>
                  <a:lnTo>
                    <a:pt x="971181" y="160019"/>
                  </a:lnTo>
                  <a:lnTo>
                    <a:pt x="918908" y="241299"/>
                  </a:lnTo>
                  <a:lnTo>
                    <a:pt x="859657" y="331469"/>
                  </a:lnTo>
                  <a:lnTo>
                    <a:pt x="665683" y="628649"/>
                  </a:lnTo>
                  <a:lnTo>
                    <a:pt x="664044" y="631189"/>
                  </a:lnTo>
                  <a:lnTo>
                    <a:pt x="662457" y="633729"/>
                  </a:lnTo>
                  <a:lnTo>
                    <a:pt x="660488" y="636269"/>
                  </a:lnTo>
                  <a:lnTo>
                    <a:pt x="658101" y="638809"/>
                  </a:lnTo>
                  <a:lnTo>
                    <a:pt x="655523" y="641349"/>
                  </a:lnTo>
                  <a:lnTo>
                    <a:pt x="652614" y="643889"/>
                  </a:lnTo>
                  <a:lnTo>
                    <a:pt x="645172" y="648969"/>
                  </a:lnTo>
                  <a:lnTo>
                    <a:pt x="708939" y="648969"/>
                  </a:lnTo>
                  <a:lnTo>
                    <a:pt x="773544" y="549909"/>
                  </a:lnTo>
                  <a:lnTo>
                    <a:pt x="836383" y="454659"/>
                  </a:lnTo>
                  <a:lnTo>
                    <a:pt x="839228" y="450849"/>
                  </a:lnTo>
                  <a:lnTo>
                    <a:pt x="842060" y="448309"/>
                  </a:lnTo>
                  <a:lnTo>
                    <a:pt x="846734" y="443229"/>
                  </a:lnTo>
                  <a:lnTo>
                    <a:pt x="1059285" y="443229"/>
                  </a:lnTo>
                  <a:lnTo>
                    <a:pt x="1052588" y="408939"/>
                  </a:lnTo>
                  <a:lnTo>
                    <a:pt x="1044539" y="370839"/>
                  </a:lnTo>
                  <a:lnTo>
                    <a:pt x="1036337" y="332739"/>
                  </a:lnTo>
                  <a:lnTo>
                    <a:pt x="1019809" y="256539"/>
                  </a:lnTo>
                  <a:lnTo>
                    <a:pt x="999756" y="163829"/>
                  </a:lnTo>
                  <a:lnTo>
                    <a:pt x="999426" y="161289"/>
                  </a:lnTo>
                  <a:lnTo>
                    <a:pt x="998854" y="160019"/>
                  </a:lnTo>
                  <a:lnTo>
                    <a:pt x="996873" y="152399"/>
                  </a:lnTo>
                  <a:lnTo>
                    <a:pt x="990041" y="148589"/>
                  </a:lnTo>
                  <a:close/>
                </a:path>
                <a:path w="1336039" h="1129029">
                  <a:moveTo>
                    <a:pt x="1235736" y="0"/>
                  </a:moveTo>
                  <a:lnTo>
                    <a:pt x="1193390" y="10159"/>
                  </a:lnTo>
                  <a:lnTo>
                    <a:pt x="1163208" y="34289"/>
                  </a:lnTo>
                  <a:lnTo>
                    <a:pt x="1143038" y="72389"/>
                  </a:lnTo>
                  <a:lnTo>
                    <a:pt x="1140690" y="96519"/>
                  </a:lnTo>
                  <a:lnTo>
                    <a:pt x="1143542" y="119379"/>
                  </a:lnTo>
                  <a:lnTo>
                    <a:pt x="1151753" y="140969"/>
                  </a:lnTo>
                  <a:lnTo>
                    <a:pt x="1165478" y="161289"/>
                  </a:lnTo>
                  <a:lnTo>
                    <a:pt x="1172330" y="168909"/>
                  </a:lnTo>
                  <a:lnTo>
                    <a:pt x="1179464" y="175259"/>
                  </a:lnTo>
                  <a:lnTo>
                    <a:pt x="1193965" y="190499"/>
                  </a:lnTo>
                  <a:lnTo>
                    <a:pt x="1223500" y="227329"/>
                  </a:lnTo>
                  <a:lnTo>
                    <a:pt x="1228883" y="251459"/>
                  </a:lnTo>
                  <a:lnTo>
                    <a:pt x="1228331" y="264159"/>
                  </a:lnTo>
                  <a:lnTo>
                    <a:pt x="1216595" y="314959"/>
                  </a:lnTo>
                  <a:lnTo>
                    <a:pt x="1196862" y="368299"/>
                  </a:lnTo>
                  <a:lnTo>
                    <a:pt x="1181455" y="403859"/>
                  </a:lnTo>
                  <a:lnTo>
                    <a:pt x="1165220" y="439419"/>
                  </a:lnTo>
                  <a:lnTo>
                    <a:pt x="1148613" y="476249"/>
                  </a:lnTo>
                  <a:lnTo>
                    <a:pt x="1138420" y="497839"/>
                  </a:lnTo>
                  <a:lnTo>
                    <a:pt x="1127775" y="518159"/>
                  </a:lnTo>
                  <a:lnTo>
                    <a:pt x="1116716" y="539749"/>
                  </a:lnTo>
                  <a:lnTo>
                    <a:pt x="1105280" y="560069"/>
                  </a:lnTo>
                  <a:lnTo>
                    <a:pt x="1103782" y="562609"/>
                  </a:lnTo>
                  <a:lnTo>
                    <a:pt x="1097089" y="572769"/>
                  </a:lnTo>
                  <a:lnTo>
                    <a:pt x="1092276" y="574039"/>
                  </a:lnTo>
                  <a:lnTo>
                    <a:pt x="1169039" y="574039"/>
                  </a:lnTo>
                  <a:lnTo>
                    <a:pt x="1206161" y="499109"/>
                  </a:lnTo>
                  <a:lnTo>
                    <a:pt x="1227235" y="453389"/>
                  </a:lnTo>
                  <a:lnTo>
                    <a:pt x="1247698" y="407669"/>
                  </a:lnTo>
                  <a:lnTo>
                    <a:pt x="1273232" y="349249"/>
                  </a:lnTo>
                  <a:lnTo>
                    <a:pt x="1296860" y="289559"/>
                  </a:lnTo>
                  <a:lnTo>
                    <a:pt x="1316747" y="229869"/>
                  </a:lnTo>
                  <a:lnTo>
                    <a:pt x="1331328" y="168909"/>
                  </a:lnTo>
                  <a:lnTo>
                    <a:pt x="1335766" y="129539"/>
                  </a:lnTo>
                  <a:lnTo>
                    <a:pt x="1335652" y="111759"/>
                  </a:lnTo>
                  <a:lnTo>
                    <a:pt x="1325491" y="64769"/>
                  </a:lnTo>
                  <a:lnTo>
                    <a:pt x="1303968" y="31749"/>
                  </a:lnTo>
                  <a:lnTo>
                    <a:pt x="1258823" y="3809"/>
                  </a:lnTo>
                  <a:lnTo>
                    <a:pt x="1235736" y="0"/>
                  </a:lnTo>
                  <a:close/>
                </a:path>
                <a:path w="1336039" h="1129029">
                  <a:moveTo>
                    <a:pt x="727881" y="227329"/>
                  </a:moveTo>
                  <a:lnTo>
                    <a:pt x="389839" y="227329"/>
                  </a:lnTo>
                  <a:lnTo>
                    <a:pt x="417971" y="232409"/>
                  </a:lnTo>
                  <a:lnTo>
                    <a:pt x="439658" y="246379"/>
                  </a:lnTo>
                  <a:lnTo>
                    <a:pt x="454843" y="264159"/>
                  </a:lnTo>
                  <a:lnTo>
                    <a:pt x="463473" y="284479"/>
                  </a:lnTo>
                  <a:lnTo>
                    <a:pt x="465691" y="313689"/>
                  </a:lnTo>
                  <a:lnTo>
                    <a:pt x="457280" y="340359"/>
                  </a:lnTo>
                  <a:lnTo>
                    <a:pt x="440533" y="360679"/>
                  </a:lnTo>
                  <a:lnTo>
                    <a:pt x="417741" y="374649"/>
                  </a:lnTo>
                  <a:lnTo>
                    <a:pt x="412026" y="377189"/>
                  </a:lnTo>
                  <a:lnTo>
                    <a:pt x="405739" y="378459"/>
                  </a:lnTo>
                  <a:lnTo>
                    <a:pt x="399681" y="378459"/>
                  </a:lnTo>
                  <a:lnTo>
                    <a:pt x="378227" y="379729"/>
                  </a:lnTo>
                  <a:lnTo>
                    <a:pt x="725633" y="379729"/>
                  </a:lnTo>
                  <a:lnTo>
                    <a:pt x="728428" y="368299"/>
                  </a:lnTo>
                  <a:lnTo>
                    <a:pt x="732497" y="345439"/>
                  </a:lnTo>
                  <a:lnTo>
                    <a:pt x="734594" y="323849"/>
                  </a:lnTo>
                  <a:lnTo>
                    <a:pt x="735338" y="303529"/>
                  </a:lnTo>
                  <a:lnTo>
                    <a:pt x="735301" y="298449"/>
                  </a:lnTo>
                  <a:lnTo>
                    <a:pt x="734907" y="280669"/>
                  </a:lnTo>
                  <a:lnTo>
                    <a:pt x="733196" y="259079"/>
                  </a:lnTo>
                  <a:lnTo>
                    <a:pt x="729840" y="236219"/>
                  </a:lnTo>
                  <a:lnTo>
                    <a:pt x="727881" y="22732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965251" y="9856576"/>
              <a:ext cx="1880095" cy="57540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488201" y="9608315"/>
              <a:ext cx="310997" cy="18013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861988" y="9545967"/>
              <a:ext cx="2081530" cy="243840"/>
            </a:xfrm>
            <a:custGeom>
              <a:avLst/>
              <a:gdLst/>
              <a:ahLst/>
              <a:cxnLst/>
              <a:rect l="l" t="t" r="r" b="b"/>
              <a:pathLst>
                <a:path w="2081529" h="243840">
                  <a:moveTo>
                    <a:pt x="253784" y="233083"/>
                  </a:moveTo>
                  <a:lnTo>
                    <a:pt x="248221" y="224205"/>
                  </a:lnTo>
                  <a:lnTo>
                    <a:pt x="217525" y="175856"/>
                  </a:lnTo>
                  <a:lnTo>
                    <a:pt x="207695" y="161417"/>
                  </a:lnTo>
                  <a:lnTo>
                    <a:pt x="200012" y="152146"/>
                  </a:lnTo>
                  <a:lnTo>
                    <a:pt x="198488" y="150304"/>
                  </a:lnTo>
                  <a:lnTo>
                    <a:pt x="189217" y="142290"/>
                  </a:lnTo>
                  <a:lnTo>
                    <a:pt x="179235" y="137096"/>
                  </a:lnTo>
                  <a:lnTo>
                    <a:pt x="203835" y="129882"/>
                  </a:lnTo>
                  <a:lnTo>
                    <a:pt x="224015" y="117906"/>
                  </a:lnTo>
                  <a:lnTo>
                    <a:pt x="234073" y="104902"/>
                  </a:lnTo>
                  <a:lnTo>
                    <a:pt x="237667" y="100279"/>
                  </a:lnTo>
                  <a:lnTo>
                    <a:pt x="242684" y="76073"/>
                  </a:lnTo>
                  <a:lnTo>
                    <a:pt x="236664" y="47294"/>
                  </a:lnTo>
                  <a:lnTo>
                    <a:pt x="236029" y="44234"/>
                  </a:lnTo>
                  <a:lnTo>
                    <a:pt x="217601" y="20307"/>
                  </a:lnTo>
                  <a:lnTo>
                    <a:pt x="189725" y="5232"/>
                  </a:lnTo>
                  <a:lnTo>
                    <a:pt x="179235" y="3670"/>
                  </a:lnTo>
                  <a:lnTo>
                    <a:pt x="179235" y="76073"/>
                  </a:lnTo>
                  <a:lnTo>
                    <a:pt x="175094" y="89839"/>
                  </a:lnTo>
                  <a:lnTo>
                    <a:pt x="164553" y="98717"/>
                  </a:lnTo>
                  <a:lnTo>
                    <a:pt x="150393" y="103479"/>
                  </a:lnTo>
                  <a:lnTo>
                    <a:pt x="135394" y="104902"/>
                  </a:lnTo>
                  <a:lnTo>
                    <a:pt x="63512" y="104902"/>
                  </a:lnTo>
                  <a:lnTo>
                    <a:pt x="63512" y="47294"/>
                  </a:lnTo>
                  <a:lnTo>
                    <a:pt x="135394" y="47294"/>
                  </a:lnTo>
                  <a:lnTo>
                    <a:pt x="150393" y="48717"/>
                  </a:lnTo>
                  <a:lnTo>
                    <a:pt x="164553" y="53467"/>
                  </a:lnTo>
                  <a:lnTo>
                    <a:pt x="175094" y="62331"/>
                  </a:lnTo>
                  <a:lnTo>
                    <a:pt x="179235" y="76073"/>
                  </a:lnTo>
                  <a:lnTo>
                    <a:pt x="179235" y="3670"/>
                  </a:lnTo>
                  <a:lnTo>
                    <a:pt x="154711" y="0"/>
                  </a:lnTo>
                  <a:lnTo>
                    <a:pt x="6946" y="0"/>
                  </a:lnTo>
                  <a:lnTo>
                    <a:pt x="0" y="6858"/>
                  </a:lnTo>
                  <a:lnTo>
                    <a:pt x="0" y="232702"/>
                  </a:lnTo>
                  <a:lnTo>
                    <a:pt x="7302" y="239928"/>
                  </a:lnTo>
                  <a:lnTo>
                    <a:pt x="56667" y="239928"/>
                  </a:lnTo>
                  <a:lnTo>
                    <a:pt x="63512" y="232702"/>
                  </a:lnTo>
                  <a:lnTo>
                    <a:pt x="63512" y="152146"/>
                  </a:lnTo>
                  <a:lnTo>
                    <a:pt x="104597" y="152146"/>
                  </a:lnTo>
                  <a:lnTo>
                    <a:pt x="140169" y="169672"/>
                  </a:lnTo>
                  <a:lnTo>
                    <a:pt x="176085" y="224205"/>
                  </a:lnTo>
                  <a:lnTo>
                    <a:pt x="181241" y="230403"/>
                  </a:lnTo>
                  <a:lnTo>
                    <a:pt x="187858" y="235394"/>
                  </a:lnTo>
                  <a:lnTo>
                    <a:pt x="195072" y="238721"/>
                  </a:lnTo>
                  <a:lnTo>
                    <a:pt x="202006" y="239928"/>
                  </a:lnTo>
                  <a:lnTo>
                    <a:pt x="251320" y="239928"/>
                  </a:lnTo>
                  <a:lnTo>
                    <a:pt x="253784" y="233083"/>
                  </a:lnTo>
                  <a:close/>
                </a:path>
                <a:path w="2081529" h="243840">
                  <a:moveTo>
                    <a:pt x="451637" y="148082"/>
                  </a:moveTo>
                  <a:lnTo>
                    <a:pt x="444893" y="106629"/>
                  </a:lnTo>
                  <a:lnTo>
                    <a:pt x="434619" y="91173"/>
                  </a:lnTo>
                  <a:lnTo>
                    <a:pt x="425157" y="76949"/>
                  </a:lnTo>
                  <a:lnTo>
                    <a:pt x="393319" y="59182"/>
                  </a:lnTo>
                  <a:lnTo>
                    <a:pt x="393319" y="148082"/>
                  </a:lnTo>
                  <a:lnTo>
                    <a:pt x="390639" y="174091"/>
                  </a:lnTo>
                  <a:lnTo>
                    <a:pt x="382549" y="191871"/>
                  </a:lnTo>
                  <a:lnTo>
                    <a:pt x="368947" y="202044"/>
                  </a:lnTo>
                  <a:lnTo>
                    <a:pt x="349758" y="205295"/>
                  </a:lnTo>
                  <a:lnTo>
                    <a:pt x="330581" y="202044"/>
                  </a:lnTo>
                  <a:lnTo>
                    <a:pt x="317004" y="191871"/>
                  </a:lnTo>
                  <a:lnTo>
                    <a:pt x="308940" y="174091"/>
                  </a:lnTo>
                  <a:lnTo>
                    <a:pt x="306273" y="148082"/>
                  </a:lnTo>
                  <a:lnTo>
                    <a:pt x="308940" y="122123"/>
                  </a:lnTo>
                  <a:lnTo>
                    <a:pt x="317004" y="104457"/>
                  </a:lnTo>
                  <a:lnTo>
                    <a:pt x="330581" y="94373"/>
                  </a:lnTo>
                  <a:lnTo>
                    <a:pt x="349758" y="91173"/>
                  </a:lnTo>
                  <a:lnTo>
                    <a:pt x="368947" y="94373"/>
                  </a:lnTo>
                  <a:lnTo>
                    <a:pt x="382549" y="104457"/>
                  </a:lnTo>
                  <a:lnTo>
                    <a:pt x="390639" y="122123"/>
                  </a:lnTo>
                  <a:lnTo>
                    <a:pt x="393319" y="148082"/>
                  </a:lnTo>
                  <a:lnTo>
                    <a:pt x="393319" y="59182"/>
                  </a:lnTo>
                  <a:lnTo>
                    <a:pt x="349758" y="53149"/>
                  </a:lnTo>
                  <a:lnTo>
                    <a:pt x="306311" y="59105"/>
                  </a:lnTo>
                  <a:lnTo>
                    <a:pt x="274358" y="76949"/>
                  </a:lnTo>
                  <a:lnTo>
                    <a:pt x="254622" y="106629"/>
                  </a:lnTo>
                  <a:lnTo>
                    <a:pt x="247891" y="148082"/>
                  </a:lnTo>
                  <a:lnTo>
                    <a:pt x="254622" y="189560"/>
                  </a:lnTo>
                  <a:lnTo>
                    <a:pt x="274358" y="219354"/>
                  </a:lnTo>
                  <a:lnTo>
                    <a:pt x="306311" y="237337"/>
                  </a:lnTo>
                  <a:lnTo>
                    <a:pt x="349758" y="243357"/>
                  </a:lnTo>
                  <a:lnTo>
                    <a:pt x="393204" y="237337"/>
                  </a:lnTo>
                  <a:lnTo>
                    <a:pt x="425157" y="219354"/>
                  </a:lnTo>
                  <a:lnTo>
                    <a:pt x="434479" y="205295"/>
                  </a:lnTo>
                  <a:lnTo>
                    <a:pt x="444893" y="189560"/>
                  </a:lnTo>
                  <a:lnTo>
                    <a:pt x="451637" y="148082"/>
                  </a:lnTo>
                  <a:close/>
                </a:path>
                <a:path w="2081529" h="243840">
                  <a:moveTo>
                    <a:pt x="655688" y="179285"/>
                  </a:moveTo>
                  <a:lnTo>
                    <a:pt x="651217" y="174802"/>
                  </a:lnTo>
                  <a:lnTo>
                    <a:pt x="611454" y="174802"/>
                  </a:lnTo>
                  <a:lnTo>
                    <a:pt x="605637" y="179578"/>
                  </a:lnTo>
                  <a:lnTo>
                    <a:pt x="600786" y="187134"/>
                  </a:lnTo>
                  <a:lnTo>
                    <a:pt x="595109" y="193522"/>
                  </a:lnTo>
                  <a:lnTo>
                    <a:pt x="587057" y="198513"/>
                  </a:lnTo>
                  <a:lnTo>
                    <a:pt x="576795" y="201764"/>
                  </a:lnTo>
                  <a:lnTo>
                    <a:pt x="564527" y="202933"/>
                  </a:lnTo>
                  <a:lnTo>
                    <a:pt x="542785" y="199720"/>
                  </a:lnTo>
                  <a:lnTo>
                    <a:pt x="528624" y="189814"/>
                  </a:lnTo>
                  <a:lnTo>
                    <a:pt x="520941" y="172847"/>
                  </a:lnTo>
                  <a:lnTo>
                    <a:pt x="518629" y="148424"/>
                  </a:lnTo>
                  <a:lnTo>
                    <a:pt x="520915" y="123812"/>
                  </a:lnTo>
                  <a:lnTo>
                    <a:pt x="528408" y="106743"/>
                  </a:lnTo>
                  <a:lnTo>
                    <a:pt x="542048" y="96812"/>
                  </a:lnTo>
                  <a:lnTo>
                    <a:pt x="562787" y="93586"/>
                  </a:lnTo>
                  <a:lnTo>
                    <a:pt x="575056" y="94742"/>
                  </a:lnTo>
                  <a:lnTo>
                    <a:pt x="585330" y="97993"/>
                  </a:lnTo>
                  <a:lnTo>
                    <a:pt x="593394" y="102971"/>
                  </a:lnTo>
                  <a:lnTo>
                    <a:pt x="599059" y="109334"/>
                  </a:lnTo>
                  <a:lnTo>
                    <a:pt x="603859" y="116878"/>
                  </a:lnTo>
                  <a:lnTo>
                    <a:pt x="609765" y="121691"/>
                  </a:lnTo>
                  <a:lnTo>
                    <a:pt x="649427" y="121691"/>
                  </a:lnTo>
                  <a:lnTo>
                    <a:pt x="628561" y="67614"/>
                  </a:lnTo>
                  <a:lnTo>
                    <a:pt x="558647" y="53149"/>
                  </a:lnTo>
                  <a:lnTo>
                    <a:pt x="516204" y="59169"/>
                  </a:lnTo>
                  <a:lnTo>
                    <a:pt x="484771" y="77139"/>
                  </a:lnTo>
                  <a:lnTo>
                    <a:pt x="465251" y="106934"/>
                  </a:lnTo>
                  <a:lnTo>
                    <a:pt x="458546" y="148424"/>
                  </a:lnTo>
                  <a:lnTo>
                    <a:pt x="465226" y="189699"/>
                  </a:lnTo>
                  <a:lnTo>
                    <a:pt x="484873" y="219392"/>
                  </a:lnTo>
                  <a:lnTo>
                    <a:pt x="516801" y="237337"/>
                  </a:lnTo>
                  <a:lnTo>
                    <a:pt x="560374" y="243344"/>
                  </a:lnTo>
                  <a:lnTo>
                    <a:pt x="600329" y="239750"/>
                  </a:lnTo>
                  <a:lnTo>
                    <a:pt x="630301" y="228892"/>
                  </a:lnTo>
                  <a:lnTo>
                    <a:pt x="649147" y="210705"/>
                  </a:lnTo>
                  <a:lnTo>
                    <a:pt x="655688" y="185089"/>
                  </a:lnTo>
                  <a:lnTo>
                    <a:pt x="655688" y="179285"/>
                  </a:lnTo>
                  <a:close/>
                </a:path>
                <a:path w="2081529" h="243840">
                  <a:moveTo>
                    <a:pt x="863511" y="133667"/>
                  </a:moveTo>
                  <a:lnTo>
                    <a:pt x="857846" y="97078"/>
                  </a:lnTo>
                  <a:lnTo>
                    <a:pt x="842022" y="72072"/>
                  </a:lnTo>
                  <a:lnTo>
                    <a:pt x="817778" y="57734"/>
                  </a:lnTo>
                  <a:lnTo>
                    <a:pt x="786892" y="53149"/>
                  </a:lnTo>
                  <a:lnTo>
                    <a:pt x="768972" y="55067"/>
                  </a:lnTo>
                  <a:lnTo>
                    <a:pt x="753605" y="60299"/>
                  </a:lnTo>
                  <a:lnTo>
                    <a:pt x="740117" y="68033"/>
                  </a:lnTo>
                  <a:lnTo>
                    <a:pt x="727837" y="77495"/>
                  </a:lnTo>
                  <a:lnTo>
                    <a:pt x="727837" y="4432"/>
                  </a:lnTo>
                  <a:lnTo>
                    <a:pt x="723379" y="0"/>
                  </a:lnTo>
                  <a:lnTo>
                    <a:pt x="674027" y="0"/>
                  </a:lnTo>
                  <a:lnTo>
                    <a:pt x="669518" y="4432"/>
                  </a:lnTo>
                  <a:lnTo>
                    <a:pt x="669518" y="235470"/>
                  </a:lnTo>
                  <a:lnTo>
                    <a:pt x="674027" y="239928"/>
                  </a:lnTo>
                  <a:lnTo>
                    <a:pt x="723379" y="239928"/>
                  </a:lnTo>
                  <a:lnTo>
                    <a:pt x="727837" y="235470"/>
                  </a:lnTo>
                  <a:lnTo>
                    <a:pt x="727837" y="117589"/>
                  </a:lnTo>
                  <a:lnTo>
                    <a:pt x="737755" y="108623"/>
                  </a:lnTo>
                  <a:lnTo>
                    <a:pt x="748766" y="100952"/>
                  </a:lnTo>
                  <a:lnTo>
                    <a:pt x="760615" y="95592"/>
                  </a:lnTo>
                  <a:lnTo>
                    <a:pt x="773061" y="93586"/>
                  </a:lnTo>
                  <a:lnTo>
                    <a:pt x="786091" y="95846"/>
                  </a:lnTo>
                  <a:lnTo>
                    <a:pt x="796226" y="102958"/>
                  </a:lnTo>
                  <a:lnTo>
                    <a:pt x="802805" y="115404"/>
                  </a:lnTo>
                  <a:lnTo>
                    <a:pt x="805154" y="133667"/>
                  </a:lnTo>
                  <a:lnTo>
                    <a:pt x="805154" y="235470"/>
                  </a:lnTo>
                  <a:lnTo>
                    <a:pt x="809663" y="239928"/>
                  </a:lnTo>
                  <a:lnTo>
                    <a:pt x="859028" y="239928"/>
                  </a:lnTo>
                  <a:lnTo>
                    <a:pt x="863511" y="235470"/>
                  </a:lnTo>
                  <a:lnTo>
                    <a:pt x="863511" y="133667"/>
                  </a:lnTo>
                  <a:close/>
                </a:path>
                <a:path w="2081529" h="243840">
                  <a:moveTo>
                    <a:pt x="1077582" y="145999"/>
                  </a:moveTo>
                  <a:lnTo>
                    <a:pt x="1074978" y="130606"/>
                  </a:lnTo>
                  <a:lnTo>
                    <a:pt x="1070838" y="106045"/>
                  </a:lnTo>
                  <a:lnTo>
                    <a:pt x="1060907" y="91173"/>
                  </a:lnTo>
                  <a:lnTo>
                    <a:pt x="1051420" y="76962"/>
                  </a:lnTo>
                  <a:lnTo>
                    <a:pt x="1020470" y="59182"/>
                  </a:lnTo>
                  <a:lnTo>
                    <a:pt x="1018171" y="58851"/>
                  </a:lnTo>
                  <a:lnTo>
                    <a:pt x="1018171" y="130606"/>
                  </a:lnTo>
                  <a:lnTo>
                    <a:pt x="939850" y="130606"/>
                  </a:lnTo>
                  <a:lnTo>
                    <a:pt x="943076" y="113601"/>
                  </a:lnTo>
                  <a:lnTo>
                    <a:pt x="950696" y="101257"/>
                  </a:lnTo>
                  <a:lnTo>
                    <a:pt x="962723" y="93726"/>
                  </a:lnTo>
                  <a:lnTo>
                    <a:pt x="979157" y="91173"/>
                  </a:lnTo>
                  <a:lnTo>
                    <a:pt x="995895" y="93726"/>
                  </a:lnTo>
                  <a:lnTo>
                    <a:pt x="1007872" y="101257"/>
                  </a:lnTo>
                  <a:lnTo>
                    <a:pt x="1015238" y="113601"/>
                  </a:lnTo>
                  <a:lnTo>
                    <a:pt x="1018171" y="130606"/>
                  </a:lnTo>
                  <a:lnTo>
                    <a:pt x="1018171" y="58851"/>
                  </a:lnTo>
                  <a:lnTo>
                    <a:pt x="979157" y="53149"/>
                  </a:lnTo>
                  <a:lnTo>
                    <a:pt x="938009" y="59359"/>
                  </a:lnTo>
                  <a:lnTo>
                    <a:pt x="887603" y="107518"/>
                  </a:lnTo>
                  <a:lnTo>
                    <a:pt x="880833" y="148437"/>
                  </a:lnTo>
                  <a:lnTo>
                    <a:pt x="887564" y="189433"/>
                  </a:lnTo>
                  <a:lnTo>
                    <a:pt x="906970" y="219151"/>
                  </a:lnTo>
                  <a:lnTo>
                    <a:pt x="937895" y="237248"/>
                  </a:lnTo>
                  <a:lnTo>
                    <a:pt x="979157" y="243357"/>
                  </a:lnTo>
                  <a:lnTo>
                    <a:pt x="1016889" y="240868"/>
                  </a:lnTo>
                  <a:lnTo>
                    <a:pt x="1045997" y="232727"/>
                  </a:lnTo>
                  <a:lnTo>
                    <a:pt x="1064742" y="217906"/>
                  </a:lnTo>
                  <a:lnTo>
                    <a:pt x="1068451" y="205295"/>
                  </a:lnTo>
                  <a:lnTo>
                    <a:pt x="1071384" y="195364"/>
                  </a:lnTo>
                  <a:lnTo>
                    <a:pt x="1071283" y="189433"/>
                  </a:lnTo>
                  <a:lnTo>
                    <a:pt x="1066863" y="185089"/>
                  </a:lnTo>
                  <a:lnTo>
                    <a:pt x="1027201" y="185089"/>
                  </a:lnTo>
                  <a:lnTo>
                    <a:pt x="1020965" y="188556"/>
                  </a:lnTo>
                  <a:lnTo>
                    <a:pt x="1016457" y="194005"/>
                  </a:lnTo>
                  <a:lnTo>
                    <a:pt x="1010856" y="198805"/>
                  </a:lnTo>
                  <a:lnTo>
                    <a:pt x="1003134" y="202349"/>
                  </a:lnTo>
                  <a:lnTo>
                    <a:pt x="993787" y="204546"/>
                  </a:lnTo>
                  <a:lnTo>
                    <a:pt x="983310" y="205295"/>
                  </a:lnTo>
                  <a:lnTo>
                    <a:pt x="964958" y="202996"/>
                  </a:lnTo>
                  <a:lnTo>
                    <a:pt x="952030" y="195872"/>
                  </a:lnTo>
                  <a:lnTo>
                    <a:pt x="943940" y="183616"/>
                  </a:lnTo>
                  <a:lnTo>
                    <a:pt x="940181" y="165887"/>
                  </a:lnTo>
                  <a:lnTo>
                    <a:pt x="1073099" y="165887"/>
                  </a:lnTo>
                  <a:lnTo>
                    <a:pt x="1077582" y="161429"/>
                  </a:lnTo>
                  <a:lnTo>
                    <a:pt x="1077582" y="145999"/>
                  </a:lnTo>
                  <a:close/>
                </a:path>
                <a:path w="2081529" h="243840">
                  <a:moveTo>
                    <a:pt x="1196517" y="147408"/>
                  </a:moveTo>
                  <a:lnTo>
                    <a:pt x="1194384" y="139877"/>
                  </a:lnTo>
                  <a:lnTo>
                    <a:pt x="1188199" y="134327"/>
                  </a:lnTo>
                  <a:lnTo>
                    <a:pt x="1178204" y="130886"/>
                  </a:lnTo>
                  <a:lnTo>
                    <a:pt x="1164691" y="129717"/>
                  </a:lnTo>
                  <a:lnTo>
                    <a:pt x="1135684" y="129717"/>
                  </a:lnTo>
                  <a:lnTo>
                    <a:pt x="1122133" y="130886"/>
                  </a:lnTo>
                  <a:lnTo>
                    <a:pt x="1112113" y="134327"/>
                  </a:lnTo>
                  <a:lnTo>
                    <a:pt x="1105903" y="139877"/>
                  </a:lnTo>
                  <a:lnTo>
                    <a:pt x="1103769" y="147408"/>
                  </a:lnTo>
                  <a:lnTo>
                    <a:pt x="1103769" y="155752"/>
                  </a:lnTo>
                  <a:lnTo>
                    <a:pt x="1105903" y="163283"/>
                  </a:lnTo>
                  <a:lnTo>
                    <a:pt x="1112113" y="168821"/>
                  </a:lnTo>
                  <a:lnTo>
                    <a:pt x="1122133" y="172250"/>
                  </a:lnTo>
                  <a:lnTo>
                    <a:pt x="1135684" y="173418"/>
                  </a:lnTo>
                  <a:lnTo>
                    <a:pt x="1164691" y="173418"/>
                  </a:lnTo>
                  <a:lnTo>
                    <a:pt x="1178204" y="172250"/>
                  </a:lnTo>
                  <a:lnTo>
                    <a:pt x="1188199" y="168821"/>
                  </a:lnTo>
                  <a:lnTo>
                    <a:pt x="1194384" y="163283"/>
                  </a:lnTo>
                  <a:lnTo>
                    <a:pt x="1196517" y="155752"/>
                  </a:lnTo>
                  <a:lnTo>
                    <a:pt x="1196517" y="147408"/>
                  </a:lnTo>
                  <a:close/>
                </a:path>
                <a:path w="2081529" h="243840">
                  <a:moveTo>
                    <a:pt x="1397406" y="189179"/>
                  </a:moveTo>
                  <a:lnTo>
                    <a:pt x="1377492" y="150888"/>
                  </a:lnTo>
                  <a:lnTo>
                    <a:pt x="1333703" y="132676"/>
                  </a:lnTo>
                  <a:lnTo>
                    <a:pt x="1289913" y="122250"/>
                  </a:lnTo>
                  <a:lnTo>
                    <a:pt x="1270012" y="107302"/>
                  </a:lnTo>
                  <a:lnTo>
                    <a:pt x="1271892" y="100723"/>
                  </a:lnTo>
                  <a:lnTo>
                    <a:pt x="1277823" y="95631"/>
                  </a:lnTo>
                  <a:lnTo>
                    <a:pt x="1288199" y="92354"/>
                  </a:lnTo>
                  <a:lnTo>
                    <a:pt x="1303464" y="91186"/>
                  </a:lnTo>
                  <a:lnTo>
                    <a:pt x="1314157" y="91935"/>
                  </a:lnTo>
                  <a:lnTo>
                    <a:pt x="1323619" y="94119"/>
                  </a:lnTo>
                  <a:lnTo>
                    <a:pt x="1331391" y="97675"/>
                  </a:lnTo>
                  <a:lnTo>
                    <a:pt x="1337017" y="102489"/>
                  </a:lnTo>
                  <a:lnTo>
                    <a:pt x="1341488" y="107975"/>
                  </a:lnTo>
                  <a:lnTo>
                    <a:pt x="1347736" y="111429"/>
                  </a:lnTo>
                  <a:lnTo>
                    <a:pt x="1387373" y="111429"/>
                  </a:lnTo>
                  <a:lnTo>
                    <a:pt x="1391894" y="106959"/>
                  </a:lnTo>
                  <a:lnTo>
                    <a:pt x="1391894" y="101117"/>
                  </a:lnTo>
                  <a:lnTo>
                    <a:pt x="1385392" y="78587"/>
                  </a:lnTo>
                  <a:lnTo>
                    <a:pt x="1366837" y="63766"/>
                  </a:lnTo>
                  <a:lnTo>
                    <a:pt x="1337678" y="55626"/>
                  </a:lnTo>
                  <a:lnTo>
                    <a:pt x="1299349" y="53149"/>
                  </a:lnTo>
                  <a:lnTo>
                    <a:pt x="1265110" y="56159"/>
                  </a:lnTo>
                  <a:lnTo>
                    <a:pt x="1237246" y="65697"/>
                  </a:lnTo>
                  <a:lnTo>
                    <a:pt x="1218501" y="82499"/>
                  </a:lnTo>
                  <a:lnTo>
                    <a:pt x="1211643" y="107302"/>
                  </a:lnTo>
                  <a:lnTo>
                    <a:pt x="1231557" y="145300"/>
                  </a:lnTo>
                  <a:lnTo>
                    <a:pt x="1275372" y="163537"/>
                  </a:lnTo>
                  <a:lnTo>
                    <a:pt x="1319174" y="174129"/>
                  </a:lnTo>
                  <a:lnTo>
                    <a:pt x="1339100" y="189179"/>
                  </a:lnTo>
                  <a:lnTo>
                    <a:pt x="1337119" y="195757"/>
                  </a:lnTo>
                  <a:lnTo>
                    <a:pt x="1330617" y="200850"/>
                  </a:lnTo>
                  <a:lnTo>
                    <a:pt x="1318691" y="204139"/>
                  </a:lnTo>
                  <a:lnTo>
                    <a:pt x="1300429" y="205308"/>
                  </a:lnTo>
                  <a:lnTo>
                    <a:pt x="1289735" y="204546"/>
                  </a:lnTo>
                  <a:lnTo>
                    <a:pt x="1280274" y="202349"/>
                  </a:lnTo>
                  <a:lnTo>
                    <a:pt x="1272501" y="198805"/>
                  </a:lnTo>
                  <a:lnTo>
                    <a:pt x="1266875" y="194017"/>
                  </a:lnTo>
                  <a:lnTo>
                    <a:pt x="1262443" y="188556"/>
                  </a:lnTo>
                  <a:lnTo>
                    <a:pt x="1256220" y="185102"/>
                  </a:lnTo>
                  <a:lnTo>
                    <a:pt x="1216494" y="185102"/>
                  </a:lnTo>
                  <a:lnTo>
                    <a:pt x="1211999" y="189522"/>
                  </a:lnTo>
                  <a:lnTo>
                    <a:pt x="1211999" y="195376"/>
                  </a:lnTo>
                  <a:lnTo>
                    <a:pt x="1218488" y="217906"/>
                  </a:lnTo>
                  <a:lnTo>
                    <a:pt x="1237018" y="232727"/>
                  </a:lnTo>
                  <a:lnTo>
                    <a:pt x="1266164" y="240855"/>
                  </a:lnTo>
                  <a:lnTo>
                    <a:pt x="1304505" y="243344"/>
                  </a:lnTo>
                  <a:lnTo>
                    <a:pt x="1341742" y="240334"/>
                  </a:lnTo>
                  <a:lnTo>
                    <a:pt x="1371155" y="230797"/>
                  </a:lnTo>
                  <a:lnTo>
                    <a:pt x="1390459" y="213995"/>
                  </a:lnTo>
                  <a:lnTo>
                    <a:pt x="1397406" y="189179"/>
                  </a:lnTo>
                  <a:close/>
                </a:path>
                <a:path w="2081529" h="243840">
                  <a:moveTo>
                    <a:pt x="1608696" y="61010"/>
                  </a:moveTo>
                  <a:lnTo>
                    <a:pt x="1604213" y="56565"/>
                  </a:lnTo>
                  <a:lnTo>
                    <a:pt x="1554873" y="56565"/>
                  </a:lnTo>
                  <a:lnTo>
                    <a:pt x="1550339" y="61010"/>
                  </a:lnTo>
                  <a:lnTo>
                    <a:pt x="1550339" y="178930"/>
                  </a:lnTo>
                  <a:lnTo>
                    <a:pt x="1540446" y="187896"/>
                  </a:lnTo>
                  <a:lnTo>
                    <a:pt x="1529461" y="195567"/>
                  </a:lnTo>
                  <a:lnTo>
                    <a:pt x="1517611" y="200926"/>
                  </a:lnTo>
                  <a:lnTo>
                    <a:pt x="1505127" y="202933"/>
                  </a:lnTo>
                  <a:lnTo>
                    <a:pt x="1492110" y="200672"/>
                  </a:lnTo>
                  <a:lnTo>
                    <a:pt x="1481975" y="193548"/>
                  </a:lnTo>
                  <a:lnTo>
                    <a:pt x="1475397" y="181089"/>
                  </a:lnTo>
                  <a:lnTo>
                    <a:pt x="1473060" y="162814"/>
                  </a:lnTo>
                  <a:lnTo>
                    <a:pt x="1473060" y="61010"/>
                  </a:lnTo>
                  <a:lnTo>
                    <a:pt x="1468564" y="56565"/>
                  </a:lnTo>
                  <a:lnTo>
                    <a:pt x="1419174" y="56565"/>
                  </a:lnTo>
                  <a:lnTo>
                    <a:pt x="1414691" y="61010"/>
                  </a:lnTo>
                  <a:lnTo>
                    <a:pt x="1414691" y="162814"/>
                  </a:lnTo>
                  <a:lnTo>
                    <a:pt x="1420355" y="199402"/>
                  </a:lnTo>
                  <a:lnTo>
                    <a:pt x="1436192" y="224421"/>
                  </a:lnTo>
                  <a:lnTo>
                    <a:pt x="1460436" y="238772"/>
                  </a:lnTo>
                  <a:lnTo>
                    <a:pt x="1491373" y="243344"/>
                  </a:lnTo>
                  <a:lnTo>
                    <a:pt x="1509242" y="241427"/>
                  </a:lnTo>
                  <a:lnTo>
                    <a:pt x="1524584" y="236207"/>
                  </a:lnTo>
                  <a:lnTo>
                    <a:pt x="1538058" y="228473"/>
                  </a:lnTo>
                  <a:lnTo>
                    <a:pt x="1550339" y="219024"/>
                  </a:lnTo>
                  <a:lnTo>
                    <a:pt x="1550339" y="235470"/>
                  </a:lnTo>
                  <a:lnTo>
                    <a:pt x="1554873" y="239928"/>
                  </a:lnTo>
                  <a:lnTo>
                    <a:pt x="1604213" y="239928"/>
                  </a:lnTo>
                  <a:lnTo>
                    <a:pt x="1608696" y="235470"/>
                  </a:lnTo>
                  <a:lnTo>
                    <a:pt x="1608696" y="61010"/>
                  </a:lnTo>
                  <a:close/>
                </a:path>
                <a:path w="2081529" h="243840">
                  <a:moveTo>
                    <a:pt x="1779993" y="57607"/>
                  </a:moveTo>
                  <a:lnTo>
                    <a:pt x="1775472" y="53149"/>
                  </a:lnTo>
                  <a:lnTo>
                    <a:pt x="1769618" y="53149"/>
                  </a:lnTo>
                  <a:lnTo>
                    <a:pt x="1744599" y="54978"/>
                  </a:lnTo>
                  <a:lnTo>
                    <a:pt x="1725142" y="60045"/>
                  </a:lnTo>
                  <a:lnTo>
                    <a:pt x="1709191" y="67754"/>
                  </a:lnTo>
                  <a:lnTo>
                    <a:pt x="1694662" y="77495"/>
                  </a:lnTo>
                  <a:lnTo>
                    <a:pt x="1694662" y="61010"/>
                  </a:lnTo>
                  <a:lnTo>
                    <a:pt x="1690230" y="56565"/>
                  </a:lnTo>
                  <a:lnTo>
                    <a:pt x="1640801" y="56565"/>
                  </a:lnTo>
                  <a:lnTo>
                    <a:pt x="1636369" y="61010"/>
                  </a:lnTo>
                  <a:lnTo>
                    <a:pt x="1636369" y="235470"/>
                  </a:lnTo>
                  <a:lnTo>
                    <a:pt x="1640801" y="239928"/>
                  </a:lnTo>
                  <a:lnTo>
                    <a:pt x="1690230" y="239928"/>
                  </a:lnTo>
                  <a:lnTo>
                    <a:pt x="1694662" y="235470"/>
                  </a:lnTo>
                  <a:lnTo>
                    <a:pt x="1694662" y="122720"/>
                  </a:lnTo>
                  <a:lnTo>
                    <a:pt x="1704289" y="112636"/>
                  </a:lnTo>
                  <a:lnTo>
                    <a:pt x="1714627" y="104838"/>
                  </a:lnTo>
                  <a:lnTo>
                    <a:pt x="1725853" y="99809"/>
                  </a:lnTo>
                  <a:lnTo>
                    <a:pt x="1738185" y="98018"/>
                  </a:lnTo>
                  <a:lnTo>
                    <a:pt x="1764080" y="99034"/>
                  </a:lnTo>
                  <a:lnTo>
                    <a:pt x="1775472" y="99034"/>
                  </a:lnTo>
                  <a:lnTo>
                    <a:pt x="1779993" y="94615"/>
                  </a:lnTo>
                  <a:lnTo>
                    <a:pt x="1779993" y="57607"/>
                  </a:lnTo>
                  <a:close/>
                </a:path>
                <a:path w="2081529" h="243840">
                  <a:moveTo>
                    <a:pt x="1865249" y="147408"/>
                  </a:moveTo>
                  <a:lnTo>
                    <a:pt x="1863102" y="139890"/>
                  </a:lnTo>
                  <a:lnTo>
                    <a:pt x="1856879" y="134327"/>
                  </a:lnTo>
                  <a:lnTo>
                    <a:pt x="1846846" y="130886"/>
                  </a:lnTo>
                  <a:lnTo>
                    <a:pt x="1833308" y="129705"/>
                  </a:lnTo>
                  <a:lnTo>
                    <a:pt x="1804301" y="129705"/>
                  </a:lnTo>
                  <a:lnTo>
                    <a:pt x="1790750" y="130886"/>
                  </a:lnTo>
                  <a:lnTo>
                    <a:pt x="1780743" y="134327"/>
                  </a:lnTo>
                  <a:lnTo>
                    <a:pt x="1774532" y="139890"/>
                  </a:lnTo>
                  <a:lnTo>
                    <a:pt x="1772412" y="147408"/>
                  </a:lnTo>
                  <a:lnTo>
                    <a:pt x="1772412" y="155740"/>
                  </a:lnTo>
                  <a:lnTo>
                    <a:pt x="1774532" y="163271"/>
                  </a:lnTo>
                  <a:lnTo>
                    <a:pt x="1780743" y="168821"/>
                  </a:lnTo>
                  <a:lnTo>
                    <a:pt x="1790750" y="172250"/>
                  </a:lnTo>
                  <a:lnTo>
                    <a:pt x="1804301" y="173418"/>
                  </a:lnTo>
                  <a:lnTo>
                    <a:pt x="1833308" y="173418"/>
                  </a:lnTo>
                  <a:lnTo>
                    <a:pt x="1846846" y="172250"/>
                  </a:lnTo>
                  <a:lnTo>
                    <a:pt x="1856879" y="168821"/>
                  </a:lnTo>
                  <a:lnTo>
                    <a:pt x="1863102" y="163271"/>
                  </a:lnTo>
                  <a:lnTo>
                    <a:pt x="1865249" y="155740"/>
                  </a:lnTo>
                  <a:lnTo>
                    <a:pt x="1865249" y="147408"/>
                  </a:lnTo>
                  <a:close/>
                </a:path>
                <a:path w="2081529" h="243840">
                  <a:moveTo>
                    <a:pt x="2081466" y="7899"/>
                  </a:moveTo>
                  <a:lnTo>
                    <a:pt x="2079040" y="0"/>
                  </a:lnTo>
                  <a:lnTo>
                    <a:pt x="2038299" y="0"/>
                  </a:lnTo>
                  <a:lnTo>
                    <a:pt x="1954441" y="99364"/>
                  </a:lnTo>
                  <a:lnTo>
                    <a:pt x="1899881" y="15760"/>
                  </a:lnTo>
                  <a:lnTo>
                    <a:pt x="1894751" y="9550"/>
                  </a:lnTo>
                  <a:lnTo>
                    <a:pt x="1888172" y="4546"/>
                  </a:lnTo>
                  <a:lnTo>
                    <a:pt x="1880095" y="1219"/>
                  </a:lnTo>
                  <a:lnTo>
                    <a:pt x="1870532" y="0"/>
                  </a:lnTo>
                  <a:lnTo>
                    <a:pt x="1829714" y="0"/>
                  </a:lnTo>
                  <a:lnTo>
                    <a:pt x="1827326" y="7899"/>
                  </a:lnTo>
                  <a:lnTo>
                    <a:pt x="1922627" y="154254"/>
                  </a:lnTo>
                  <a:lnTo>
                    <a:pt x="1922627" y="233083"/>
                  </a:lnTo>
                  <a:lnTo>
                    <a:pt x="1929892" y="239915"/>
                  </a:lnTo>
                  <a:lnTo>
                    <a:pt x="1978952" y="239915"/>
                  </a:lnTo>
                  <a:lnTo>
                    <a:pt x="1986153" y="233083"/>
                  </a:lnTo>
                  <a:lnTo>
                    <a:pt x="1986153" y="154254"/>
                  </a:lnTo>
                  <a:lnTo>
                    <a:pt x="2081466" y="78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906523" y="9599102"/>
              <a:ext cx="415010" cy="19019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867814" y="3909237"/>
            <a:ext cx="4438650" cy="1137920"/>
          </a:xfrm>
          <a:custGeom>
            <a:avLst/>
            <a:gdLst/>
            <a:ahLst/>
            <a:cxnLst/>
            <a:rect l="l" t="t" r="r" b="b"/>
            <a:pathLst>
              <a:path w="4438650" h="1137920">
                <a:moveTo>
                  <a:pt x="4438230" y="0"/>
                </a:moveTo>
                <a:lnTo>
                  <a:pt x="0" y="94030"/>
                </a:lnTo>
                <a:lnTo>
                  <a:pt x="0" y="1137767"/>
                </a:lnTo>
                <a:lnTo>
                  <a:pt x="4438230" y="1043724"/>
                </a:lnTo>
                <a:lnTo>
                  <a:pt x="4438230" y="0"/>
                </a:lnTo>
                <a:close/>
              </a:path>
            </a:pathLst>
          </a:custGeom>
          <a:solidFill>
            <a:srgbClr val="DD2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915501" y="359993"/>
            <a:ext cx="13484860" cy="8802370"/>
            <a:chOff x="915501" y="359993"/>
            <a:chExt cx="13484860" cy="8802370"/>
          </a:xfrm>
        </p:grpSpPr>
        <p:sp>
          <p:nvSpPr>
            <p:cNvPr id="11" name="object 11"/>
            <p:cNvSpPr/>
            <p:nvPr/>
          </p:nvSpPr>
          <p:spPr>
            <a:xfrm>
              <a:off x="915501" y="5112829"/>
              <a:ext cx="6340475" cy="1166495"/>
            </a:xfrm>
            <a:custGeom>
              <a:avLst/>
              <a:gdLst/>
              <a:ahLst/>
              <a:cxnLst/>
              <a:rect l="l" t="t" r="r" b="b"/>
              <a:pathLst>
                <a:path w="6340475" h="1166495">
                  <a:moveTo>
                    <a:pt x="6340259" y="0"/>
                  </a:moveTo>
                  <a:lnTo>
                    <a:pt x="0" y="122237"/>
                  </a:lnTo>
                  <a:lnTo>
                    <a:pt x="0" y="1165974"/>
                  </a:lnTo>
                  <a:lnTo>
                    <a:pt x="6340259" y="1043736"/>
                  </a:lnTo>
                  <a:lnTo>
                    <a:pt x="6340259" y="0"/>
                  </a:lnTo>
                  <a:close/>
                </a:path>
              </a:pathLst>
            </a:custGeom>
            <a:solidFill>
              <a:srgbClr val="DD2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936800" y="359993"/>
              <a:ext cx="12463221" cy="8802014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29080" y="5118544"/>
              <a:ext cx="5860122" cy="139745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2137217" y="3869473"/>
              <a:ext cx="3845399" cy="102862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963724" y="1386001"/>
              <a:ext cx="4170679" cy="2344420"/>
            </a:xfrm>
            <a:custGeom>
              <a:avLst/>
              <a:gdLst/>
              <a:ahLst/>
              <a:cxnLst/>
              <a:rect l="l" t="t" r="r" b="b"/>
              <a:pathLst>
                <a:path w="4170679" h="2344420">
                  <a:moveTo>
                    <a:pt x="327685" y="1400429"/>
                  </a:moveTo>
                  <a:lnTo>
                    <a:pt x="322338" y="1351940"/>
                  </a:lnTo>
                  <a:lnTo>
                    <a:pt x="321970" y="1348600"/>
                  </a:lnTo>
                  <a:lnTo>
                    <a:pt x="304876" y="1308277"/>
                  </a:lnTo>
                  <a:lnTo>
                    <a:pt x="276364" y="1279474"/>
                  </a:lnTo>
                  <a:lnTo>
                    <a:pt x="236448" y="1262189"/>
                  </a:lnTo>
                  <a:lnTo>
                    <a:pt x="224828" y="1260894"/>
                  </a:lnTo>
                  <a:lnTo>
                    <a:pt x="224828" y="1418069"/>
                  </a:lnTo>
                  <a:lnTo>
                    <a:pt x="224828" y="2099894"/>
                  </a:lnTo>
                  <a:lnTo>
                    <a:pt x="216649" y="2141639"/>
                  </a:lnTo>
                  <a:lnTo>
                    <a:pt x="182791" y="2165070"/>
                  </a:lnTo>
                  <a:lnTo>
                    <a:pt x="171107" y="2166023"/>
                  </a:lnTo>
                  <a:lnTo>
                    <a:pt x="102857" y="2166023"/>
                  </a:lnTo>
                  <a:lnTo>
                    <a:pt x="102857" y="1351940"/>
                  </a:lnTo>
                  <a:lnTo>
                    <a:pt x="171107" y="1351940"/>
                  </a:lnTo>
                  <a:lnTo>
                    <a:pt x="210299" y="1367370"/>
                  </a:lnTo>
                  <a:lnTo>
                    <a:pt x="224828" y="1418069"/>
                  </a:lnTo>
                  <a:lnTo>
                    <a:pt x="224828" y="1260894"/>
                  </a:lnTo>
                  <a:lnTo>
                    <a:pt x="185153" y="1256423"/>
                  </a:lnTo>
                  <a:lnTo>
                    <a:pt x="0" y="1256423"/>
                  </a:lnTo>
                  <a:lnTo>
                    <a:pt x="0" y="2261539"/>
                  </a:lnTo>
                  <a:lnTo>
                    <a:pt x="185153" y="2261539"/>
                  </a:lnTo>
                  <a:lnTo>
                    <a:pt x="236448" y="2255723"/>
                  </a:lnTo>
                  <a:lnTo>
                    <a:pt x="276364" y="2238273"/>
                  </a:lnTo>
                  <a:lnTo>
                    <a:pt x="304876" y="2209165"/>
                  </a:lnTo>
                  <a:lnTo>
                    <a:pt x="321970" y="2168436"/>
                  </a:lnTo>
                  <a:lnTo>
                    <a:pt x="327660" y="2116290"/>
                  </a:lnTo>
                  <a:lnTo>
                    <a:pt x="327685" y="1400429"/>
                  </a:lnTo>
                  <a:close/>
                </a:path>
                <a:path w="4170679" h="2344420">
                  <a:moveTo>
                    <a:pt x="820674" y="5880"/>
                  </a:moveTo>
                  <a:lnTo>
                    <a:pt x="756018" y="5880"/>
                  </a:lnTo>
                  <a:lnTo>
                    <a:pt x="743292" y="6896"/>
                  </a:lnTo>
                  <a:lnTo>
                    <a:pt x="714616" y="32829"/>
                  </a:lnTo>
                  <a:lnTo>
                    <a:pt x="597319" y="620115"/>
                  </a:lnTo>
                  <a:lnTo>
                    <a:pt x="570966" y="492264"/>
                  </a:lnTo>
                  <a:lnTo>
                    <a:pt x="478294" y="42621"/>
                  </a:lnTo>
                  <a:lnTo>
                    <a:pt x="453313" y="10287"/>
                  </a:lnTo>
                  <a:lnTo>
                    <a:pt x="447433" y="7353"/>
                  </a:lnTo>
                  <a:lnTo>
                    <a:pt x="440563" y="5880"/>
                  </a:lnTo>
                  <a:lnTo>
                    <a:pt x="369557" y="5880"/>
                  </a:lnTo>
                  <a:lnTo>
                    <a:pt x="369557" y="1010983"/>
                  </a:lnTo>
                  <a:lnTo>
                    <a:pt x="472414" y="1010983"/>
                  </a:lnTo>
                  <a:lnTo>
                    <a:pt x="472414" y="492264"/>
                  </a:lnTo>
                  <a:lnTo>
                    <a:pt x="532663" y="755307"/>
                  </a:lnTo>
                  <a:lnTo>
                    <a:pt x="545782" y="797191"/>
                  </a:lnTo>
                  <a:lnTo>
                    <a:pt x="572338" y="826566"/>
                  </a:lnTo>
                  <a:lnTo>
                    <a:pt x="609066" y="836117"/>
                  </a:lnTo>
                  <a:lnTo>
                    <a:pt x="639927" y="836117"/>
                  </a:lnTo>
                  <a:lnTo>
                    <a:pt x="688848" y="620115"/>
                  </a:lnTo>
                  <a:lnTo>
                    <a:pt x="717816" y="492264"/>
                  </a:lnTo>
                  <a:lnTo>
                    <a:pt x="717816" y="1010983"/>
                  </a:lnTo>
                  <a:lnTo>
                    <a:pt x="820674" y="1010983"/>
                  </a:lnTo>
                  <a:lnTo>
                    <a:pt x="820674" y="492264"/>
                  </a:lnTo>
                  <a:lnTo>
                    <a:pt x="820674" y="5880"/>
                  </a:lnTo>
                  <a:close/>
                </a:path>
                <a:path w="4170679" h="2344420">
                  <a:moveTo>
                    <a:pt x="929144" y="2162340"/>
                  </a:moveTo>
                  <a:lnTo>
                    <a:pt x="926680" y="2158669"/>
                  </a:lnTo>
                  <a:lnTo>
                    <a:pt x="703834" y="2158669"/>
                  </a:lnTo>
                  <a:lnTo>
                    <a:pt x="703834" y="1803565"/>
                  </a:lnTo>
                  <a:lnTo>
                    <a:pt x="706259" y="1797697"/>
                  </a:lnTo>
                  <a:lnTo>
                    <a:pt x="716064" y="1787893"/>
                  </a:lnTo>
                  <a:lnTo>
                    <a:pt x="721944" y="1785429"/>
                  </a:lnTo>
                  <a:lnTo>
                    <a:pt x="728814" y="1785429"/>
                  </a:lnTo>
                  <a:lnTo>
                    <a:pt x="771423" y="1786902"/>
                  </a:lnTo>
                  <a:lnTo>
                    <a:pt x="783120" y="1786369"/>
                  </a:lnTo>
                  <a:lnTo>
                    <a:pt x="788924" y="1785429"/>
                  </a:lnTo>
                  <a:lnTo>
                    <a:pt x="793267" y="1784743"/>
                  </a:lnTo>
                  <a:lnTo>
                    <a:pt x="801865" y="1782025"/>
                  </a:lnTo>
                  <a:lnTo>
                    <a:pt x="825792" y="1757921"/>
                  </a:lnTo>
                  <a:lnTo>
                    <a:pt x="827747" y="1756956"/>
                  </a:lnTo>
                  <a:lnTo>
                    <a:pt x="853198" y="1726298"/>
                  </a:lnTo>
                  <a:lnTo>
                    <a:pt x="869149" y="1687664"/>
                  </a:lnTo>
                  <a:lnTo>
                    <a:pt x="866432" y="1684032"/>
                  </a:lnTo>
                  <a:lnTo>
                    <a:pt x="703834" y="1684032"/>
                  </a:lnTo>
                  <a:lnTo>
                    <a:pt x="703834" y="1376032"/>
                  </a:lnTo>
                  <a:lnTo>
                    <a:pt x="706259" y="1370380"/>
                  </a:lnTo>
                  <a:lnTo>
                    <a:pt x="716064" y="1361516"/>
                  </a:lnTo>
                  <a:lnTo>
                    <a:pt x="721944" y="1359293"/>
                  </a:lnTo>
                  <a:lnTo>
                    <a:pt x="812571" y="1359293"/>
                  </a:lnTo>
                  <a:lnTo>
                    <a:pt x="824268" y="1358709"/>
                  </a:lnTo>
                  <a:lnTo>
                    <a:pt x="860501" y="1340015"/>
                  </a:lnTo>
                  <a:lnTo>
                    <a:pt x="866940" y="1329905"/>
                  </a:lnTo>
                  <a:lnTo>
                    <a:pt x="868895" y="1328940"/>
                  </a:lnTo>
                  <a:lnTo>
                    <a:pt x="892924" y="1298219"/>
                  </a:lnTo>
                  <a:lnTo>
                    <a:pt x="910031" y="1260106"/>
                  </a:lnTo>
                  <a:lnTo>
                    <a:pt x="907580" y="1256423"/>
                  </a:lnTo>
                  <a:lnTo>
                    <a:pt x="623976" y="1256423"/>
                  </a:lnTo>
                  <a:lnTo>
                    <a:pt x="616877" y="1259141"/>
                  </a:lnTo>
                  <a:lnTo>
                    <a:pt x="604139" y="1269911"/>
                  </a:lnTo>
                  <a:lnTo>
                    <a:pt x="600964" y="1276997"/>
                  </a:lnTo>
                  <a:lnTo>
                    <a:pt x="600964" y="2261539"/>
                  </a:lnTo>
                  <a:lnTo>
                    <a:pt x="831672" y="2261539"/>
                  </a:lnTo>
                  <a:lnTo>
                    <a:pt x="843368" y="2260993"/>
                  </a:lnTo>
                  <a:lnTo>
                    <a:pt x="879602" y="2243544"/>
                  </a:lnTo>
                  <a:lnTo>
                    <a:pt x="886040" y="2233612"/>
                  </a:lnTo>
                  <a:lnTo>
                    <a:pt x="887996" y="2232647"/>
                  </a:lnTo>
                  <a:lnTo>
                    <a:pt x="912025" y="2201532"/>
                  </a:lnTo>
                  <a:lnTo>
                    <a:pt x="927188" y="2169693"/>
                  </a:lnTo>
                  <a:lnTo>
                    <a:pt x="929144" y="2162340"/>
                  </a:lnTo>
                  <a:close/>
                </a:path>
                <a:path w="4170679" h="2344420">
                  <a:moveTo>
                    <a:pt x="1448117" y="1010983"/>
                  </a:moveTo>
                  <a:lnTo>
                    <a:pt x="1343050" y="317398"/>
                  </a:lnTo>
                  <a:lnTo>
                    <a:pt x="1304112" y="60248"/>
                  </a:lnTo>
                  <a:lnTo>
                    <a:pt x="1302219" y="50203"/>
                  </a:lnTo>
                  <a:lnTo>
                    <a:pt x="1285316" y="15405"/>
                  </a:lnTo>
                  <a:lnTo>
                    <a:pt x="1248283" y="5880"/>
                  </a:lnTo>
                  <a:lnTo>
                    <a:pt x="1193914" y="5880"/>
                  </a:lnTo>
                  <a:lnTo>
                    <a:pt x="1041082" y="1010983"/>
                  </a:lnTo>
                  <a:lnTo>
                    <a:pt x="1154226" y="1010983"/>
                  </a:lnTo>
                  <a:lnTo>
                    <a:pt x="1245336" y="317398"/>
                  </a:lnTo>
                  <a:lnTo>
                    <a:pt x="1334973" y="1010983"/>
                  </a:lnTo>
                  <a:lnTo>
                    <a:pt x="1448117" y="1010983"/>
                  </a:lnTo>
                  <a:close/>
                </a:path>
                <a:path w="4170679" h="2344420">
                  <a:moveTo>
                    <a:pt x="1913166" y="1382801"/>
                  </a:moveTo>
                  <a:lnTo>
                    <a:pt x="1906955" y="1345209"/>
                  </a:lnTo>
                  <a:lnTo>
                    <a:pt x="1881466" y="1302308"/>
                  </a:lnTo>
                  <a:lnTo>
                    <a:pt x="1842300" y="1271270"/>
                  </a:lnTo>
                  <a:lnTo>
                    <a:pt x="1813242" y="1260436"/>
                  </a:lnTo>
                  <a:lnTo>
                    <a:pt x="1813242" y="1403375"/>
                  </a:lnTo>
                  <a:lnTo>
                    <a:pt x="1813242" y="1659064"/>
                  </a:lnTo>
                  <a:lnTo>
                    <a:pt x="1794878" y="1693595"/>
                  </a:lnTo>
                  <a:lnTo>
                    <a:pt x="1758873" y="1707553"/>
                  </a:lnTo>
                  <a:lnTo>
                    <a:pt x="1704505" y="1707553"/>
                  </a:lnTo>
                  <a:lnTo>
                    <a:pt x="1704505" y="1353413"/>
                  </a:lnTo>
                  <a:lnTo>
                    <a:pt x="1758873" y="1353413"/>
                  </a:lnTo>
                  <a:lnTo>
                    <a:pt x="1794878" y="1368107"/>
                  </a:lnTo>
                  <a:lnTo>
                    <a:pt x="1813242" y="1403375"/>
                  </a:lnTo>
                  <a:lnTo>
                    <a:pt x="1813242" y="1260436"/>
                  </a:lnTo>
                  <a:lnTo>
                    <a:pt x="1806625" y="1258824"/>
                  </a:lnTo>
                  <a:lnTo>
                    <a:pt x="1793951" y="1257033"/>
                  </a:lnTo>
                  <a:lnTo>
                    <a:pt x="1780921" y="1256423"/>
                  </a:lnTo>
                  <a:lnTo>
                    <a:pt x="1601647" y="1256423"/>
                  </a:lnTo>
                  <a:lnTo>
                    <a:pt x="1601647" y="2243417"/>
                  </a:lnTo>
                  <a:lnTo>
                    <a:pt x="1603349" y="2248077"/>
                  </a:lnTo>
                  <a:lnTo>
                    <a:pt x="1631035" y="2261539"/>
                  </a:lnTo>
                  <a:lnTo>
                    <a:pt x="1704505" y="2261539"/>
                  </a:lnTo>
                  <a:lnTo>
                    <a:pt x="1704505" y="1810410"/>
                  </a:lnTo>
                  <a:lnTo>
                    <a:pt x="1764753" y="1810410"/>
                  </a:lnTo>
                  <a:lnTo>
                    <a:pt x="1830133" y="1798662"/>
                  </a:lnTo>
                  <a:lnTo>
                    <a:pt x="1876437" y="1763395"/>
                  </a:lnTo>
                  <a:lnTo>
                    <a:pt x="1903971" y="1709775"/>
                  </a:lnTo>
                  <a:lnTo>
                    <a:pt x="1913166" y="1642897"/>
                  </a:lnTo>
                  <a:lnTo>
                    <a:pt x="1913166" y="1382801"/>
                  </a:lnTo>
                  <a:close/>
                </a:path>
                <a:path w="4170679" h="2344420">
                  <a:moveTo>
                    <a:pt x="1999170" y="5880"/>
                  </a:moveTo>
                  <a:lnTo>
                    <a:pt x="1896300" y="5880"/>
                  </a:lnTo>
                  <a:lnTo>
                    <a:pt x="1896300" y="584847"/>
                  </a:lnTo>
                  <a:lnTo>
                    <a:pt x="1868195" y="449656"/>
                  </a:lnTo>
                  <a:lnTo>
                    <a:pt x="1787563" y="61722"/>
                  </a:lnTo>
                  <a:lnTo>
                    <a:pt x="1770659" y="22783"/>
                  </a:lnTo>
                  <a:lnTo>
                    <a:pt x="1734146" y="6946"/>
                  </a:lnTo>
                  <a:lnTo>
                    <a:pt x="1714093" y="5880"/>
                  </a:lnTo>
                  <a:lnTo>
                    <a:pt x="1667065" y="5880"/>
                  </a:lnTo>
                  <a:lnTo>
                    <a:pt x="1667065" y="1010983"/>
                  </a:lnTo>
                  <a:lnTo>
                    <a:pt x="1769935" y="1010983"/>
                  </a:lnTo>
                  <a:lnTo>
                    <a:pt x="1769935" y="449656"/>
                  </a:lnTo>
                  <a:lnTo>
                    <a:pt x="1880857" y="946327"/>
                  </a:lnTo>
                  <a:lnTo>
                    <a:pt x="1897113" y="986002"/>
                  </a:lnTo>
                  <a:lnTo>
                    <a:pt x="1932965" y="1009167"/>
                  </a:lnTo>
                  <a:lnTo>
                    <a:pt x="1951850" y="1010983"/>
                  </a:lnTo>
                  <a:lnTo>
                    <a:pt x="1999170" y="1010983"/>
                  </a:lnTo>
                  <a:lnTo>
                    <a:pt x="1999170" y="584847"/>
                  </a:lnTo>
                  <a:lnTo>
                    <a:pt x="1999170" y="5880"/>
                  </a:lnTo>
                  <a:close/>
                </a:path>
                <a:path w="4170679" h="2344420">
                  <a:moveTo>
                    <a:pt x="2446566" y="2158669"/>
                  </a:moveTo>
                  <a:lnTo>
                    <a:pt x="2214397" y="2158669"/>
                  </a:lnTo>
                  <a:lnTo>
                    <a:pt x="2214397" y="1278470"/>
                  </a:lnTo>
                  <a:lnTo>
                    <a:pt x="2211463" y="1271117"/>
                  </a:lnTo>
                  <a:lnTo>
                    <a:pt x="2199703" y="1259370"/>
                  </a:lnTo>
                  <a:lnTo>
                    <a:pt x="2192363" y="1256423"/>
                  </a:lnTo>
                  <a:lnTo>
                    <a:pt x="2111540" y="1256423"/>
                  </a:lnTo>
                  <a:lnTo>
                    <a:pt x="2111540" y="2261539"/>
                  </a:lnTo>
                  <a:lnTo>
                    <a:pt x="2358402" y="2261539"/>
                  </a:lnTo>
                  <a:lnTo>
                    <a:pt x="2395880" y="2252713"/>
                  </a:lnTo>
                  <a:lnTo>
                    <a:pt x="2416213" y="2228939"/>
                  </a:lnTo>
                  <a:lnTo>
                    <a:pt x="2419197" y="2222233"/>
                  </a:lnTo>
                  <a:lnTo>
                    <a:pt x="2423198" y="2213508"/>
                  </a:lnTo>
                  <a:lnTo>
                    <a:pt x="2428202" y="2202751"/>
                  </a:lnTo>
                  <a:lnTo>
                    <a:pt x="2433472" y="2191194"/>
                  </a:lnTo>
                  <a:lnTo>
                    <a:pt x="2438298" y="2179993"/>
                  </a:lnTo>
                  <a:lnTo>
                    <a:pt x="2442654" y="2169147"/>
                  </a:lnTo>
                  <a:lnTo>
                    <a:pt x="2446566" y="2158669"/>
                  </a:lnTo>
                  <a:close/>
                </a:path>
                <a:path w="4170679" h="2344420">
                  <a:moveTo>
                    <a:pt x="2651595" y="1016863"/>
                  </a:moveTo>
                  <a:lnTo>
                    <a:pt x="2640622" y="993355"/>
                  </a:lnTo>
                  <a:lnTo>
                    <a:pt x="2610447" y="928700"/>
                  </a:lnTo>
                  <a:lnTo>
                    <a:pt x="2600172" y="906653"/>
                  </a:lnTo>
                  <a:lnTo>
                    <a:pt x="2600172" y="127850"/>
                  </a:lnTo>
                  <a:lnTo>
                    <a:pt x="2597912" y="103060"/>
                  </a:lnTo>
                  <a:lnTo>
                    <a:pt x="2579903" y="58966"/>
                  </a:lnTo>
                  <a:lnTo>
                    <a:pt x="2545194" y="23431"/>
                  </a:lnTo>
                  <a:lnTo>
                    <a:pt x="2501481" y="3594"/>
                  </a:lnTo>
                  <a:lnTo>
                    <a:pt x="2497302" y="2997"/>
                  </a:lnTo>
                  <a:lnTo>
                    <a:pt x="2497302" y="145478"/>
                  </a:lnTo>
                  <a:lnTo>
                    <a:pt x="2497302" y="803795"/>
                  </a:lnTo>
                  <a:lnTo>
                    <a:pt x="2488488" y="803795"/>
                  </a:lnTo>
                  <a:lnTo>
                    <a:pt x="2479751" y="804214"/>
                  </a:lnTo>
                  <a:lnTo>
                    <a:pt x="2455176" y="830249"/>
                  </a:lnTo>
                  <a:lnTo>
                    <a:pt x="2456650" y="837107"/>
                  </a:lnTo>
                  <a:lnTo>
                    <a:pt x="2460574" y="844943"/>
                  </a:lnTo>
                  <a:lnTo>
                    <a:pt x="2489962" y="905179"/>
                  </a:lnTo>
                  <a:lnTo>
                    <a:pt x="2454592" y="927430"/>
                  </a:lnTo>
                  <a:lnTo>
                    <a:pt x="2442337" y="928700"/>
                  </a:lnTo>
                  <a:lnTo>
                    <a:pt x="2427465" y="928700"/>
                  </a:lnTo>
                  <a:lnTo>
                    <a:pt x="2389492" y="911796"/>
                  </a:lnTo>
                  <a:lnTo>
                    <a:pt x="2373871" y="872858"/>
                  </a:lnTo>
                  <a:lnTo>
                    <a:pt x="2373871" y="145478"/>
                  </a:lnTo>
                  <a:lnTo>
                    <a:pt x="2389492" y="106540"/>
                  </a:lnTo>
                  <a:lnTo>
                    <a:pt x="2427414" y="89636"/>
                  </a:lnTo>
                  <a:lnTo>
                    <a:pt x="2442273" y="89636"/>
                  </a:lnTo>
                  <a:lnTo>
                    <a:pt x="2480932" y="105803"/>
                  </a:lnTo>
                  <a:lnTo>
                    <a:pt x="2497302" y="145478"/>
                  </a:lnTo>
                  <a:lnTo>
                    <a:pt x="2497302" y="2997"/>
                  </a:lnTo>
                  <a:lnTo>
                    <a:pt x="2476741" y="0"/>
                  </a:lnTo>
                  <a:lnTo>
                    <a:pt x="2398852" y="0"/>
                  </a:lnTo>
                  <a:lnTo>
                    <a:pt x="2349804" y="9372"/>
                  </a:lnTo>
                  <a:lnTo>
                    <a:pt x="2308479" y="37477"/>
                  </a:lnTo>
                  <a:lnTo>
                    <a:pt x="2280374" y="78816"/>
                  </a:lnTo>
                  <a:lnTo>
                    <a:pt x="2271014" y="127850"/>
                  </a:lnTo>
                  <a:lnTo>
                    <a:pt x="2271128" y="894359"/>
                  </a:lnTo>
                  <a:lnTo>
                    <a:pt x="2281301" y="941184"/>
                  </a:lnTo>
                  <a:lnTo>
                    <a:pt x="2309215" y="981595"/>
                  </a:lnTo>
                  <a:lnTo>
                    <a:pt x="2349627" y="1008786"/>
                  </a:lnTo>
                  <a:lnTo>
                    <a:pt x="2398852" y="1018336"/>
                  </a:lnTo>
                  <a:lnTo>
                    <a:pt x="2469388" y="1018336"/>
                  </a:lnTo>
                  <a:lnTo>
                    <a:pt x="2517813" y="1013879"/>
                  </a:lnTo>
                  <a:lnTo>
                    <a:pt x="2545804" y="993355"/>
                  </a:lnTo>
                  <a:lnTo>
                    <a:pt x="2550693" y="1004138"/>
                  </a:lnTo>
                  <a:lnTo>
                    <a:pt x="2554846" y="1010754"/>
                  </a:lnTo>
                  <a:lnTo>
                    <a:pt x="2561717" y="1015619"/>
                  </a:lnTo>
                  <a:lnTo>
                    <a:pt x="2565870" y="1016863"/>
                  </a:lnTo>
                  <a:lnTo>
                    <a:pt x="2651595" y="1016863"/>
                  </a:lnTo>
                  <a:close/>
                </a:path>
                <a:path w="4170679" h="2344420">
                  <a:moveTo>
                    <a:pt x="2903563" y="2261539"/>
                  </a:moveTo>
                  <a:lnTo>
                    <a:pt x="2798508" y="1567954"/>
                  </a:lnTo>
                  <a:lnTo>
                    <a:pt x="2759557" y="1310792"/>
                  </a:lnTo>
                  <a:lnTo>
                    <a:pt x="2757652" y="1300746"/>
                  </a:lnTo>
                  <a:lnTo>
                    <a:pt x="2740761" y="1265948"/>
                  </a:lnTo>
                  <a:lnTo>
                    <a:pt x="2703715" y="1256423"/>
                  </a:lnTo>
                  <a:lnTo>
                    <a:pt x="2649347" y="1256423"/>
                  </a:lnTo>
                  <a:lnTo>
                    <a:pt x="2496528" y="2261539"/>
                  </a:lnTo>
                  <a:lnTo>
                    <a:pt x="2609672" y="2261539"/>
                  </a:lnTo>
                  <a:lnTo>
                    <a:pt x="2700782" y="1567954"/>
                  </a:lnTo>
                  <a:lnTo>
                    <a:pt x="2790418" y="2261539"/>
                  </a:lnTo>
                  <a:lnTo>
                    <a:pt x="2903563" y="2261539"/>
                  </a:lnTo>
                  <a:close/>
                </a:path>
                <a:path w="4170679" h="2344420">
                  <a:moveTo>
                    <a:pt x="3210001" y="5880"/>
                  </a:moveTo>
                  <a:lnTo>
                    <a:pt x="3107131" y="5880"/>
                  </a:lnTo>
                  <a:lnTo>
                    <a:pt x="3107131" y="874229"/>
                  </a:lnTo>
                  <a:lnTo>
                    <a:pt x="3106115" y="885507"/>
                  </a:lnTo>
                  <a:lnTo>
                    <a:pt x="3082417" y="920013"/>
                  </a:lnTo>
                  <a:lnTo>
                    <a:pt x="3051302" y="928700"/>
                  </a:lnTo>
                  <a:lnTo>
                    <a:pt x="3035135" y="928700"/>
                  </a:lnTo>
                  <a:lnTo>
                    <a:pt x="2997657" y="912507"/>
                  </a:lnTo>
                  <a:lnTo>
                    <a:pt x="2982226" y="874229"/>
                  </a:lnTo>
                  <a:lnTo>
                    <a:pt x="2982226" y="5880"/>
                  </a:lnTo>
                  <a:lnTo>
                    <a:pt x="2902381" y="5880"/>
                  </a:lnTo>
                  <a:lnTo>
                    <a:pt x="2895282" y="8585"/>
                  </a:lnTo>
                  <a:lnTo>
                    <a:pt x="2882544" y="19354"/>
                  </a:lnTo>
                  <a:lnTo>
                    <a:pt x="2879369" y="25971"/>
                  </a:lnTo>
                  <a:lnTo>
                    <a:pt x="2879369" y="891959"/>
                  </a:lnTo>
                  <a:lnTo>
                    <a:pt x="2889656" y="941184"/>
                  </a:lnTo>
                  <a:lnTo>
                    <a:pt x="2916847" y="980859"/>
                  </a:lnTo>
                  <a:lnTo>
                    <a:pt x="2957245" y="1008049"/>
                  </a:lnTo>
                  <a:lnTo>
                    <a:pt x="2994164" y="1017701"/>
                  </a:lnTo>
                  <a:lnTo>
                    <a:pt x="3007207" y="1018336"/>
                  </a:lnTo>
                  <a:lnTo>
                    <a:pt x="3086557" y="1018336"/>
                  </a:lnTo>
                  <a:lnTo>
                    <a:pt x="3133941" y="1007135"/>
                  </a:lnTo>
                  <a:lnTo>
                    <a:pt x="3173260" y="979398"/>
                  </a:lnTo>
                  <a:lnTo>
                    <a:pt x="3200069" y="939546"/>
                  </a:lnTo>
                  <a:lnTo>
                    <a:pt x="3203422" y="928700"/>
                  </a:lnTo>
                  <a:lnTo>
                    <a:pt x="3207143" y="916724"/>
                  </a:lnTo>
                  <a:lnTo>
                    <a:pt x="3210001" y="891959"/>
                  </a:lnTo>
                  <a:lnTo>
                    <a:pt x="3210001" y="5880"/>
                  </a:lnTo>
                  <a:close/>
                </a:path>
                <a:path w="4170679" h="2344420">
                  <a:moveTo>
                    <a:pt x="3429635" y="1378394"/>
                  </a:moveTo>
                  <a:lnTo>
                    <a:pt x="3420630" y="1330655"/>
                  </a:lnTo>
                  <a:lnTo>
                    <a:pt x="3393643" y="1290231"/>
                  </a:lnTo>
                  <a:lnTo>
                    <a:pt x="3353765" y="1261960"/>
                  </a:lnTo>
                  <a:lnTo>
                    <a:pt x="3306203" y="1250556"/>
                  </a:lnTo>
                  <a:lnTo>
                    <a:pt x="3241548" y="1250556"/>
                  </a:lnTo>
                  <a:lnTo>
                    <a:pt x="3192678" y="1259928"/>
                  </a:lnTo>
                  <a:lnTo>
                    <a:pt x="3151911" y="1288021"/>
                  </a:lnTo>
                  <a:lnTo>
                    <a:pt x="3124352" y="1329359"/>
                  </a:lnTo>
                  <a:lnTo>
                    <a:pt x="3115170" y="1378394"/>
                  </a:lnTo>
                  <a:lnTo>
                    <a:pt x="3115170" y="2141042"/>
                  </a:lnTo>
                  <a:lnTo>
                    <a:pt x="3124352" y="2190089"/>
                  </a:lnTo>
                  <a:lnTo>
                    <a:pt x="3151911" y="2231415"/>
                  </a:lnTo>
                  <a:lnTo>
                    <a:pt x="3192678" y="2259520"/>
                  </a:lnTo>
                  <a:lnTo>
                    <a:pt x="3241548" y="2268880"/>
                  </a:lnTo>
                  <a:lnTo>
                    <a:pt x="3306203" y="2268880"/>
                  </a:lnTo>
                  <a:lnTo>
                    <a:pt x="3353765" y="2257501"/>
                  </a:lnTo>
                  <a:lnTo>
                    <a:pt x="3393643" y="2229205"/>
                  </a:lnTo>
                  <a:lnTo>
                    <a:pt x="3420630" y="2188819"/>
                  </a:lnTo>
                  <a:lnTo>
                    <a:pt x="3423437" y="2179243"/>
                  </a:lnTo>
                  <a:lnTo>
                    <a:pt x="3427374" y="2165858"/>
                  </a:lnTo>
                  <a:lnTo>
                    <a:pt x="3429635" y="2141042"/>
                  </a:lnTo>
                  <a:lnTo>
                    <a:pt x="3429635" y="1900047"/>
                  </a:lnTo>
                  <a:lnTo>
                    <a:pt x="3366262" y="1928901"/>
                  </a:lnTo>
                  <a:lnTo>
                    <a:pt x="3359416" y="1931885"/>
                  </a:lnTo>
                  <a:lnTo>
                    <a:pt x="3331730" y="1959254"/>
                  </a:lnTo>
                  <a:lnTo>
                    <a:pt x="3326777" y="1989683"/>
                  </a:lnTo>
                  <a:lnTo>
                    <a:pt x="3326777" y="2124875"/>
                  </a:lnTo>
                  <a:lnTo>
                    <a:pt x="3325761" y="2135530"/>
                  </a:lnTo>
                  <a:lnTo>
                    <a:pt x="3302152" y="2170163"/>
                  </a:lnTo>
                  <a:lnTo>
                    <a:pt x="3272409" y="2179243"/>
                  </a:lnTo>
                  <a:lnTo>
                    <a:pt x="3261144" y="2178240"/>
                  </a:lnTo>
                  <a:lnTo>
                    <a:pt x="3226714" y="2154631"/>
                  </a:lnTo>
                  <a:lnTo>
                    <a:pt x="3218040" y="2124875"/>
                  </a:lnTo>
                  <a:lnTo>
                    <a:pt x="3218040" y="1394561"/>
                  </a:lnTo>
                  <a:lnTo>
                    <a:pt x="3233470" y="1358557"/>
                  </a:lnTo>
                  <a:lnTo>
                    <a:pt x="3272409" y="1344599"/>
                  </a:lnTo>
                  <a:lnTo>
                    <a:pt x="3283051" y="1345476"/>
                  </a:lnTo>
                  <a:lnTo>
                    <a:pt x="3317671" y="1366050"/>
                  </a:lnTo>
                  <a:lnTo>
                    <a:pt x="3326777" y="1394561"/>
                  </a:lnTo>
                  <a:lnTo>
                    <a:pt x="3326777" y="1619377"/>
                  </a:lnTo>
                  <a:lnTo>
                    <a:pt x="3337229" y="1614843"/>
                  </a:lnTo>
                  <a:lnTo>
                    <a:pt x="3348075" y="1610017"/>
                  </a:lnTo>
                  <a:lnTo>
                    <a:pt x="3390315" y="1590560"/>
                  </a:lnTo>
                  <a:lnTo>
                    <a:pt x="3397021" y="1587576"/>
                  </a:lnTo>
                  <a:lnTo>
                    <a:pt x="3424669" y="1560207"/>
                  </a:lnTo>
                  <a:lnTo>
                    <a:pt x="3429635" y="1529753"/>
                  </a:lnTo>
                  <a:lnTo>
                    <a:pt x="3429635" y="1378394"/>
                  </a:lnTo>
                  <a:close/>
                </a:path>
                <a:path w="4170679" h="2344420">
                  <a:moveTo>
                    <a:pt x="3814394" y="911796"/>
                  </a:moveTo>
                  <a:lnTo>
                    <a:pt x="3811943" y="908126"/>
                  </a:lnTo>
                  <a:lnTo>
                    <a:pt x="3589083" y="908126"/>
                  </a:lnTo>
                  <a:lnTo>
                    <a:pt x="3589083" y="553021"/>
                  </a:lnTo>
                  <a:lnTo>
                    <a:pt x="3591522" y="547141"/>
                  </a:lnTo>
                  <a:lnTo>
                    <a:pt x="3601326" y="537337"/>
                  </a:lnTo>
                  <a:lnTo>
                    <a:pt x="3607206" y="534885"/>
                  </a:lnTo>
                  <a:lnTo>
                    <a:pt x="3614064" y="534885"/>
                  </a:lnTo>
                  <a:lnTo>
                    <a:pt x="3656685" y="536346"/>
                  </a:lnTo>
                  <a:lnTo>
                    <a:pt x="3668382" y="535813"/>
                  </a:lnTo>
                  <a:lnTo>
                    <a:pt x="3674122" y="534885"/>
                  </a:lnTo>
                  <a:lnTo>
                    <a:pt x="3678529" y="534187"/>
                  </a:lnTo>
                  <a:lnTo>
                    <a:pt x="3687114" y="531482"/>
                  </a:lnTo>
                  <a:lnTo>
                    <a:pt x="3711054" y="507377"/>
                  </a:lnTo>
                  <a:lnTo>
                    <a:pt x="3712997" y="506412"/>
                  </a:lnTo>
                  <a:lnTo>
                    <a:pt x="3738448" y="475742"/>
                  </a:lnTo>
                  <a:lnTo>
                    <a:pt x="3754399" y="437121"/>
                  </a:lnTo>
                  <a:lnTo>
                    <a:pt x="3751694" y="433489"/>
                  </a:lnTo>
                  <a:lnTo>
                    <a:pt x="3589083" y="433489"/>
                  </a:lnTo>
                  <a:lnTo>
                    <a:pt x="3589083" y="125476"/>
                  </a:lnTo>
                  <a:lnTo>
                    <a:pt x="3591522" y="119837"/>
                  </a:lnTo>
                  <a:lnTo>
                    <a:pt x="3601326" y="110972"/>
                  </a:lnTo>
                  <a:lnTo>
                    <a:pt x="3607206" y="108737"/>
                  </a:lnTo>
                  <a:lnTo>
                    <a:pt x="3697821" y="108737"/>
                  </a:lnTo>
                  <a:lnTo>
                    <a:pt x="3709517" y="108153"/>
                  </a:lnTo>
                  <a:lnTo>
                    <a:pt x="3745750" y="89458"/>
                  </a:lnTo>
                  <a:lnTo>
                    <a:pt x="3752189" y="79349"/>
                  </a:lnTo>
                  <a:lnTo>
                    <a:pt x="3754145" y="78384"/>
                  </a:lnTo>
                  <a:lnTo>
                    <a:pt x="3778173" y="47675"/>
                  </a:lnTo>
                  <a:lnTo>
                    <a:pt x="3795293" y="9550"/>
                  </a:lnTo>
                  <a:lnTo>
                    <a:pt x="3792842" y="5880"/>
                  </a:lnTo>
                  <a:lnTo>
                    <a:pt x="3509226" y="5880"/>
                  </a:lnTo>
                  <a:lnTo>
                    <a:pt x="3502139" y="8585"/>
                  </a:lnTo>
                  <a:lnTo>
                    <a:pt x="3489388" y="19354"/>
                  </a:lnTo>
                  <a:lnTo>
                    <a:pt x="3486226" y="26454"/>
                  </a:lnTo>
                  <a:lnTo>
                    <a:pt x="3486226" y="1010983"/>
                  </a:lnTo>
                  <a:lnTo>
                    <a:pt x="3716934" y="1010983"/>
                  </a:lnTo>
                  <a:lnTo>
                    <a:pt x="3728631" y="1010437"/>
                  </a:lnTo>
                  <a:lnTo>
                    <a:pt x="3764864" y="992987"/>
                  </a:lnTo>
                  <a:lnTo>
                    <a:pt x="3771303" y="983068"/>
                  </a:lnTo>
                  <a:lnTo>
                    <a:pt x="3773246" y="982103"/>
                  </a:lnTo>
                  <a:lnTo>
                    <a:pt x="3797287" y="950988"/>
                  </a:lnTo>
                  <a:lnTo>
                    <a:pt x="3812438" y="919149"/>
                  </a:lnTo>
                  <a:lnTo>
                    <a:pt x="3814394" y="911796"/>
                  </a:lnTo>
                  <a:close/>
                </a:path>
                <a:path w="4170679" h="2344420">
                  <a:moveTo>
                    <a:pt x="3834231" y="2162340"/>
                  </a:moveTo>
                  <a:lnTo>
                    <a:pt x="3831780" y="2158669"/>
                  </a:lnTo>
                  <a:lnTo>
                    <a:pt x="3608921" y="2158669"/>
                  </a:lnTo>
                  <a:lnTo>
                    <a:pt x="3608921" y="1803565"/>
                  </a:lnTo>
                  <a:lnTo>
                    <a:pt x="3611359" y="1797697"/>
                  </a:lnTo>
                  <a:lnTo>
                    <a:pt x="3621163" y="1787893"/>
                  </a:lnTo>
                  <a:lnTo>
                    <a:pt x="3627043" y="1785429"/>
                  </a:lnTo>
                  <a:lnTo>
                    <a:pt x="3633901" y="1785429"/>
                  </a:lnTo>
                  <a:lnTo>
                    <a:pt x="3676523" y="1786902"/>
                  </a:lnTo>
                  <a:lnTo>
                    <a:pt x="3688219" y="1786369"/>
                  </a:lnTo>
                  <a:lnTo>
                    <a:pt x="3694023" y="1785429"/>
                  </a:lnTo>
                  <a:lnTo>
                    <a:pt x="3698367" y="1784743"/>
                  </a:lnTo>
                  <a:lnTo>
                    <a:pt x="3706952" y="1782025"/>
                  </a:lnTo>
                  <a:lnTo>
                    <a:pt x="3730891" y="1757921"/>
                  </a:lnTo>
                  <a:lnTo>
                    <a:pt x="3732834" y="1756956"/>
                  </a:lnTo>
                  <a:lnTo>
                    <a:pt x="3758285" y="1726298"/>
                  </a:lnTo>
                  <a:lnTo>
                    <a:pt x="3774236" y="1687664"/>
                  </a:lnTo>
                  <a:lnTo>
                    <a:pt x="3771531" y="1684032"/>
                  </a:lnTo>
                  <a:lnTo>
                    <a:pt x="3608921" y="1684032"/>
                  </a:lnTo>
                  <a:lnTo>
                    <a:pt x="3608921" y="1376032"/>
                  </a:lnTo>
                  <a:lnTo>
                    <a:pt x="3611359" y="1370380"/>
                  </a:lnTo>
                  <a:lnTo>
                    <a:pt x="3621163" y="1361516"/>
                  </a:lnTo>
                  <a:lnTo>
                    <a:pt x="3627043" y="1359293"/>
                  </a:lnTo>
                  <a:lnTo>
                    <a:pt x="3717658" y="1359293"/>
                  </a:lnTo>
                  <a:lnTo>
                    <a:pt x="3729355" y="1358709"/>
                  </a:lnTo>
                  <a:lnTo>
                    <a:pt x="3765588" y="1340015"/>
                  </a:lnTo>
                  <a:lnTo>
                    <a:pt x="3772027" y="1329905"/>
                  </a:lnTo>
                  <a:lnTo>
                    <a:pt x="3773982" y="1328940"/>
                  </a:lnTo>
                  <a:lnTo>
                    <a:pt x="3798011" y="1298219"/>
                  </a:lnTo>
                  <a:lnTo>
                    <a:pt x="3815130" y="1260106"/>
                  </a:lnTo>
                  <a:lnTo>
                    <a:pt x="3812667" y="1256423"/>
                  </a:lnTo>
                  <a:lnTo>
                    <a:pt x="3529063" y="1256423"/>
                  </a:lnTo>
                  <a:lnTo>
                    <a:pt x="3521976" y="1259141"/>
                  </a:lnTo>
                  <a:lnTo>
                    <a:pt x="3509226" y="1269911"/>
                  </a:lnTo>
                  <a:lnTo>
                    <a:pt x="3506063" y="1276997"/>
                  </a:lnTo>
                  <a:lnTo>
                    <a:pt x="3506063" y="2261539"/>
                  </a:lnTo>
                  <a:lnTo>
                    <a:pt x="3736759" y="2261539"/>
                  </a:lnTo>
                  <a:lnTo>
                    <a:pt x="3748455" y="2260993"/>
                  </a:lnTo>
                  <a:lnTo>
                    <a:pt x="3784689" y="2243544"/>
                  </a:lnTo>
                  <a:lnTo>
                    <a:pt x="3791140" y="2233612"/>
                  </a:lnTo>
                  <a:lnTo>
                    <a:pt x="3793083" y="2232647"/>
                  </a:lnTo>
                  <a:lnTo>
                    <a:pt x="3817124" y="2201532"/>
                  </a:lnTo>
                  <a:lnTo>
                    <a:pt x="3832275" y="2169693"/>
                  </a:lnTo>
                  <a:lnTo>
                    <a:pt x="3834231" y="2162340"/>
                  </a:lnTo>
                  <a:close/>
                </a:path>
                <a:path w="4170679" h="2344420">
                  <a:moveTo>
                    <a:pt x="4170248" y="2135162"/>
                  </a:moveTo>
                  <a:lnTo>
                    <a:pt x="4082084" y="2135162"/>
                  </a:lnTo>
                  <a:lnTo>
                    <a:pt x="4079151" y="2135670"/>
                  </a:lnTo>
                  <a:lnTo>
                    <a:pt x="4070324" y="2138603"/>
                  </a:lnTo>
                  <a:lnTo>
                    <a:pt x="4067391" y="2143493"/>
                  </a:lnTo>
                  <a:lnTo>
                    <a:pt x="4067391" y="2240000"/>
                  </a:lnTo>
                  <a:lnTo>
                    <a:pt x="4070553" y="2246846"/>
                  </a:lnTo>
                  <a:lnTo>
                    <a:pt x="4083304" y="2258593"/>
                  </a:lnTo>
                  <a:lnTo>
                    <a:pt x="4090390" y="2261539"/>
                  </a:lnTo>
                  <a:lnTo>
                    <a:pt x="4115879" y="2261539"/>
                  </a:lnTo>
                  <a:lnTo>
                    <a:pt x="4115879" y="2274760"/>
                  </a:lnTo>
                  <a:lnTo>
                    <a:pt x="4116844" y="2284539"/>
                  </a:lnTo>
                  <a:lnTo>
                    <a:pt x="4115879" y="2292146"/>
                  </a:lnTo>
                  <a:lnTo>
                    <a:pt x="4109999" y="2302903"/>
                  </a:lnTo>
                  <a:lnTo>
                    <a:pt x="4106557" y="2306586"/>
                  </a:lnTo>
                  <a:lnTo>
                    <a:pt x="4102658" y="2308555"/>
                  </a:lnTo>
                  <a:lnTo>
                    <a:pt x="4098734" y="2311501"/>
                  </a:lnTo>
                  <a:lnTo>
                    <a:pt x="4093845" y="2312962"/>
                  </a:lnTo>
                  <a:lnTo>
                    <a:pt x="4087965" y="2312962"/>
                  </a:lnTo>
                  <a:lnTo>
                    <a:pt x="4087965" y="2343823"/>
                  </a:lnTo>
                  <a:lnTo>
                    <a:pt x="4126382" y="2336393"/>
                  </a:lnTo>
                  <a:lnTo>
                    <a:pt x="4155681" y="2309114"/>
                  </a:lnTo>
                  <a:lnTo>
                    <a:pt x="4169041" y="2269248"/>
                  </a:lnTo>
                  <a:lnTo>
                    <a:pt x="4170248" y="2257120"/>
                  </a:lnTo>
                  <a:lnTo>
                    <a:pt x="4170248" y="2135162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51690" y="6164668"/>
            <a:ext cx="3328670" cy="4168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600" spc="-30" dirty="0">
                <a:solidFill>
                  <a:srgbClr val="231F20"/>
                </a:solidFill>
                <a:latin typeface="Verdana"/>
                <a:cs typeface="Verdana"/>
              </a:rPr>
              <a:t>Yanmar</a:t>
            </a:r>
            <a:endParaRPr sz="3600">
              <a:latin typeface="Verdana"/>
              <a:cs typeface="Verdana"/>
            </a:endParaRPr>
          </a:p>
          <a:p>
            <a:pPr marL="494665" marR="487045" algn="ctr">
              <a:lnSpc>
                <a:spcPts val="8150"/>
              </a:lnSpc>
              <a:spcBef>
                <a:spcPts val="915"/>
              </a:spcBef>
            </a:pPr>
            <a:r>
              <a:rPr sz="3600" spc="-10" dirty="0">
                <a:solidFill>
                  <a:srgbClr val="231F20"/>
                </a:solidFill>
                <a:latin typeface="Verdana"/>
                <a:cs typeface="Verdana"/>
              </a:rPr>
              <a:t>L</a:t>
            </a:r>
            <a:r>
              <a:rPr sz="3600" spc="-35" dirty="0">
                <a:solidFill>
                  <a:srgbClr val="231F20"/>
                </a:solidFill>
                <a:latin typeface="Verdana"/>
                <a:cs typeface="Verdana"/>
              </a:rPr>
              <a:t>a</a:t>
            </a:r>
            <a:r>
              <a:rPr sz="3600" spc="85" dirty="0">
                <a:solidFill>
                  <a:srgbClr val="231F20"/>
                </a:solidFill>
                <a:latin typeface="Verdana"/>
                <a:cs typeface="Verdana"/>
              </a:rPr>
              <a:t>t</a:t>
            </a:r>
            <a:r>
              <a:rPr sz="3600" spc="70" dirty="0">
                <a:solidFill>
                  <a:srgbClr val="231F20"/>
                </a:solidFill>
                <a:latin typeface="Verdana"/>
                <a:cs typeface="Verdana"/>
              </a:rPr>
              <a:t>tonedil  </a:t>
            </a:r>
            <a:r>
              <a:rPr sz="3600" spc="65" dirty="0">
                <a:solidFill>
                  <a:srgbClr val="231F20"/>
                </a:solidFill>
                <a:latin typeface="Verdana"/>
                <a:cs typeface="Verdana"/>
              </a:rPr>
              <a:t>Voiteq</a:t>
            </a:r>
            <a:endParaRPr sz="3600">
              <a:latin typeface="Verdana"/>
              <a:cs typeface="Verdana"/>
            </a:endParaRPr>
          </a:p>
          <a:p>
            <a:pPr algn="ctr">
              <a:lnSpc>
                <a:spcPts val="4075"/>
              </a:lnSpc>
              <a:spcBef>
                <a:spcPts val="2925"/>
              </a:spcBef>
            </a:pPr>
            <a:r>
              <a:rPr sz="3600" spc="-10" dirty="0">
                <a:solidFill>
                  <a:srgbClr val="231F20"/>
                </a:solidFill>
                <a:latin typeface="Verdana"/>
                <a:cs typeface="Verdana"/>
              </a:rPr>
              <a:t>La</a:t>
            </a:r>
            <a:r>
              <a:rPr sz="3600" spc="-33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3600" spc="40" dirty="0">
                <a:solidFill>
                  <a:srgbClr val="231F20"/>
                </a:solidFill>
                <a:latin typeface="Verdana"/>
                <a:cs typeface="Verdana"/>
              </a:rPr>
              <a:t>Boulangère</a:t>
            </a:r>
            <a:endParaRPr sz="3600">
              <a:latin typeface="Verdana"/>
              <a:cs typeface="Verdana"/>
            </a:endParaRPr>
          </a:p>
          <a:p>
            <a:pPr algn="ctr">
              <a:lnSpc>
                <a:spcPts val="4075"/>
              </a:lnSpc>
            </a:pPr>
            <a:r>
              <a:rPr sz="3600" spc="-305" dirty="0">
                <a:solidFill>
                  <a:srgbClr val="231F20"/>
                </a:solidFill>
                <a:latin typeface="Verdana"/>
                <a:cs typeface="Verdana"/>
              </a:rPr>
              <a:t>...</a:t>
            </a:r>
            <a:endParaRPr sz="360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282163" y="409371"/>
            <a:ext cx="354330" cy="353060"/>
          </a:xfrm>
          <a:custGeom>
            <a:avLst/>
            <a:gdLst/>
            <a:ahLst/>
            <a:cxnLst/>
            <a:rect l="l" t="t" r="r" b="b"/>
            <a:pathLst>
              <a:path w="354329" h="353059">
                <a:moveTo>
                  <a:pt x="177355" y="0"/>
                </a:moveTo>
                <a:lnTo>
                  <a:pt x="121077" y="7973"/>
                </a:lnTo>
                <a:lnTo>
                  <a:pt x="76154" y="29426"/>
                </a:lnTo>
                <a:lnTo>
                  <a:pt x="42086" y="60658"/>
                </a:lnTo>
                <a:lnTo>
                  <a:pt x="18371" y="97966"/>
                </a:lnTo>
                <a:lnTo>
                  <a:pt x="4509" y="137650"/>
                </a:lnTo>
                <a:lnTo>
                  <a:pt x="0" y="176009"/>
                </a:lnTo>
                <a:lnTo>
                  <a:pt x="4371" y="217247"/>
                </a:lnTo>
                <a:lnTo>
                  <a:pt x="17870" y="257886"/>
                </a:lnTo>
                <a:lnTo>
                  <a:pt x="41071" y="294849"/>
                </a:lnTo>
                <a:lnTo>
                  <a:pt x="74551" y="325060"/>
                </a:lnTo>
                <a:lnTo>
                  <a:pt x="118886" y="345442"/>
                </a:lnTo>
                <a:lnTo>
                  <a:pt x="174650" y="352920"/>
                </a:lnTo>
                <a:lnTo>
                  <a:pt x="225622" y="346285"/>
                </a:lnTo>
                <a:lnTo>
                  <a:pt x="250167" y="335813"/>
                </a:lnTo>
                <a:lnTo>
                  <a:pt x="186804" y="335813"/>
                </a:lnTo>
                <a:lnTo>
                  <a:pt x="140709" y="327951"/>
                </a:lnTo>
                <a:lnTo>
                  <a:pt x="101097" y="305332"/>
                </a:lnTo>
                <a:lnTo>
                  <a:pt x="70128" y="269403"/>
                </a:lnTo>
                <a:lnTo>
                  <a:pt x="49962" y="221613"/>
                </a:lnTo>
                <a:lnTo>
                  <a:pt x="42760" y="163410"/>
                </a:lnTo>
                <a:lnTo>
                  <a:pt x="49213" y="110149"/>
                </a:lnTo>
                <a:lnTo>
                  <a:pt x="67376" y="68686"/>
                </a:lnTo>
                <a:lnTo>
                  <a:pt x="95457" y="39043"/>
                </a:lnTo>
                <a:lnTo>
                  <a:pt x="131664" y="21242"/>
                </a:lnTo>
                <a:lnTo>
                  <a:pt x="174205" y="15303"/>
                </a:lnTo>
                <a:lnTo>
                  <a:pt x="253816" y="15303"/>
                </a:lnTo>
                <a:lnTo>
                  <a:pt x="225626" y="5221"/>
                </a:lnTo>
                <a:lnTo>
                  <a:pt x="177355" y="0"/>
                </a:lnTo>
                <a:close/>
              </a:path>
              <a:path w="354329" h="353059">
                <a:moveTo>
                  <a:pt x="253816" y="15303"/>
                </a:moveTo>
                <a:lnTo>
                  <a:pt x="174205" y="15303"/>
                </a:lnTo>
                <a:lnTo>
                  <a:pt x="215747" y="22207"/>
                </a:lnTo>
                <a:lnTo>
                  <a:pt x="253098" y="42660"/>
                </a:lnTo>
                <a:lnTo>
                  <a:pt x="283362" y="76271"/>
                </a:lnTo>
                <a:lnTo>
                  <a:pt x="303644" y="122649"/>
                </a:lnTo>
                <a:lnTo>
                  <a:pt x="311048" y="181406"/>
                </a:lnTo>
                <a:lnTo>
                  <a:pt x="302016" y="247769"/>
                </a:lnTo>
                <a:lnTo>
                  <a:pt x="278982" y="292350"/>
                </a:lnTo>
                <a:lnTo>
                  <a:pt x="248039" y="319190"/>
                </a:lnTo>
                <a:lnTo>
                  <a:pt x="215282" y="332331"/>
                </a:lnTo>
                <a:lnTo>
                  <a:pt x="186804" y="335813"/>
                </a:lnTo>
                <a:lnTo>
                  <a:pt x="250167" y="335813"/>
                </a:lnTo>
                <a:lnTo>
                  <a:pt x="305133" y="298678"/>
                </a:lnTo>
                <a:lnTo>
                  <a:pt x="331797" y="261358"/>
                </a:lnTo>
                <a:lnTo>
                  <a:pt x="348483" y="217459"/>
                </a:lnTo>
                <a:lnTo>
                  <a:pt x="354253" y="168808"/>
                </a:lnTo>
                <a:lnTo>
                  <a:pt x="348183" y="119888"/>
                </a:lnTo>
                <a:lnTo>
                  <a:pt x="330898" y="78431"/>
                </a:lnTo>
                <a:lnTo>
                  <a:pt x="303785" y="45075"/>
                </a:lnTo>
                <a:lnTo>
                  <a:pt x="268232" y="20459"/>
                </a:lnTo>
                <a:lnTo>
                  <a:pt x="253816" y="153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9782809" y="306006"/>
            <a:ext cx="1138555" cy="549910"/>
            <a:chOff x="9782809" y="306006"/>
            <a:chExt cx="1138555" cy="549910"/>
          </a:xfrm>
        </p:grpSpPr>
        <p:sp>
          <p:nvSpPr>
            <p:cNvPr id="5" name="object 5"/>
            <p:cNvSpPr/>
            <p:nvPr/>
          </p:nvSpPr>
          <p:spPr>
            <a:xfrm>
              <a:off x="9782810" y="409371"/>
              <a:ext cx="1138555" cy="353060"/>
            </a:xfrm>
            <a:custGeom>
              <a:avLst/>
              <a:gdLst/>
              <a:ahLst/>
              <a:cxnLst/>
              <a:rect l="l" t="t" r="r" b="b"/>
              <a:pathLst>
                <a:path w="1138554" h="353059">
                  <a:moveTo>
                    <a:pt x="340309" y="341668"/>
                  </a:moveTo>
                  <a:lnTo>
                    <a:pt x="338505" y="340321"/>
                  </a:lnTo>
                  <a:lnTo>
                    <a:pt x="327253" y="340321"/>
                  </a:lnTo>
                  <a:lnTo>
                    <a:pt x="318693" y="338963"/>
                  </a:lnTo>
                  <a:lnTo>
                    <a:pt x="281025" y="322199"/>
                  </a:lnTo>
                  <a:lnTo>
                    <a:pt x="243319" y="283425"/>
                  </a:lnTo>
                  <a:lnTo>
                    <a:pt x="196672" y="225348"/>
                  </a:lnTo>
                  <a:lnTo>
                    <a:pt x="178219" y="201663"/>
                  </a:lnTo>
                  <a:lnTo>
                    <a:pt x="170154" y="191312"/>
                  </a:lnTo>
                  <a:lnTo>
                    <a:pt x="172669" y="188620"/>
                  </a:lnTo>
                  <a:lnTo>
                    <a:pt x="195745" y="163995"/>
                  </a:lnTo>
                  <a:lnTo>
                    <a:pt x="212572" y="137807"/>
                  </a:lnTo>
                  <a:lnTo>
                    <a:pt x="221805" y="112382"/>
                  </a:lnTo>
                  <a:lnTo>
                    <a:pt x="224624" y="87337"/>
                  </a:lnTo>
                  <a:lnTo>
                    <a:pt x="221348" y="65811"/>
                  </a:lnTo>
                  <a:lnTo>
                    <a:pt x="213309" y="48120"/>
                  </a:lnTo>
                  <a:lnTo>
                    <a:pt x="203149" y="34734"/>
                  </a:lnTo>
                  <a:lnTo>
                    <a:pt x="193560" y="26111"/>
                  </a:lnTo>
                  <a:lnTo>
                    <a:pt x="186804" y="22440"/>
                  </a:lnTo>
                  <a:lnTo>
                    <a:pt x="186804" y="110744"/>
                  </a:lnTo>
                  <a:lnTo>
                    <a:pt x="184721" y="134493"/>
                  </a:lnTo>
                  <a:lnTo>
                    <a:pt x="159346" y="180060"/>
                  </a:lnTo>
                  <a:lnTo>
                    <a:pt x="125590" y="188620"/>
                  </a:lnTo>
                  <a:lnTo>
                    <a:pt x="110794" y="188074"/>
                  </a:lnTo>
                  <a:lnTo>
                    <a:pt x="75171" y="178257"/>
                  </a:lnTo>
                  <a:lnTo>
                    <a:pt x="75171" y="26111"/>
                  </a:lnTo>
                  <a:lnTo>
                    <a:pt x="108927" y="20713"/>
                  </a:lnTo>
                  <a:lnTo>
                    <a:pt x="141414" y="26873"/>
                  </a:lnTo>
                  <a:lnTo>
                    <a:pt x="165925" y="44627"/>
                  </a:lnTo>
                  <a:lnTo>
                    <a:pt x="181406" y="72948"/>
                  </a:lnTo>
                  <a:lnTo>
                    <a:pt x="186804" y="110744"/>
                  </a:lnTo>
                  <a:lnTo>
                    <a:pt x="186804" y="22440"/>
                  </a:lnTo>
                  <a:lnTo>
                    <a:pt x="137693" y="7658"/>
                  </a:lnTo>
                  <a:lnTo>
                    <a:pt x="111188" y="6311"/>
                  </a:lnTo>
                  <a:lnTo>
                    <a:pt x="97688" y="6527"/>
                  </a:lnTo>
                  <a:lnTo>
                    <a:pt x="58064" y="7658"/>
                  </a:lnTo>
                  <a:lnTo>
                    <a:pt x="23355" y="6527"/>
                  </a:lnTo>
                  <a:lnTo>
                    <a:pt x="7188" y="6311"/>
                  </a:lnTo>
                  <a:lnTo>
                    <a:pt x="2247" y="6311"/>
                  </a:lnTo>
                  <a:lnTo>
                    <a:pt x="0" y="7200"/>
                  </a:lnTo>
                  <a:lnTo>
                    <a:pt x="0" y="11709"/>
                  </a:lnTo>
                  <a:lnTo>
                    <a:pt x="1803" y="12611"/>
                  </a:lnTo>
                  <a:lnTo>
                    <a:pt x="7645" y="12611"/>
                  </a:lnTo>
                  <a:lnTo>
                    <a:pt x="15303" y="13055"/>
                  </a:lnTo>
                  <a:lnTo>
                    <a:pt x="38773" y="51015"/>
                  </a:lnTo>
                  <a:lnTo>
                    <a:pt x="39027" y="256197"/>
                  </a:lnTo>
                  <a:lnTo>
                    <a:pt x="38862" y="274040"/>
                  </a:lnTo>
                  <a:lnTo>
                    <a:pt x="36893" y="313766"/>
                  </a:lnTo>
                  <a:lnTo>
                    <a:pt x="14401" y="340321"/>
                  </a:lnTo>
                  <a:lnTo>
                    <a:pt x="7645" y="340321"/>
                  </a:lnTo>
                  <a:lnTo>
                    <a:pt x="6743" y="341668"/>
                  </a:lnTo>
                  <a:lnTo>
                    <a:pt x="6743" y="345706"/>
                  </a:lnTo>
                  <a:lnTo>
                    <a:pt x="9004" y="346621"/>
                  </a:lnTo>
                  <a:lnTo>
                    <a:pt x="13957" y="346621"/>
                  </a:lnTo>
                  <a:lnTo>
                    <a:pt x="26187" y="346417"/>
                  </a:lnTo>
                  <a:lnTo>
                    <a:pt x="56261" y="345262"/>
                  </a:lnTo>
                  <a:lnTo>
                    <a:pt x="92849" y="346417"/>
                  </a:lnTo>
                  <a:lnTo>
                    <a:pt x="111633" y="346621"/>
                  </a:lnTo>
                  <a:lnTo>
                    <a:pt x="116586" y="346621"/>
                  </a:lnTo>
                  <a:lnTo>
                    <a:pt x="118833" y="345262"/>
                  </a:lnTo>
                  <a:lnTo>
                    <a:pt x="118833" y="341668"/>
                  </a:lnTo>
                  <a:lnTo>
                    <a:pt x="117932" y="340321"/>
                  </a:lnTo>
                  <a:lnTo>
                    <a:pt x="111188" y="340321"/>
                  </a:lnTo>
                  <a:lnTo>
                    <a:pt x="101282" y="339420"/>
                  </a:lnTo>
                  <a:lnTo>
                    <a:pt x="76111" y="296595"/>
                  </a:lnTo>
                  <a:lnTo>
                    <a:pt x="75285" y="256197"/>
                  </a:lnTo>
                  <a:lnTo>
                    <a:pt x="75171" y="203022"/>
                  </a:lnTo>
                  <a:lnTo>
                    <a:pt x="76073" y="201663"/>
                  </a:lnTo>
                  <a:lnTo>
                    <a:pt x="78320" y="201663"/>
                  </a:lnTo>
                  <a:lnTo>
                    <a:pt x="133692" y="202565"/>
                  </a:lnTo>
                  <a:lnTo>
                    <a:pt x="136385" y="202565"/>
                  </a:lnTo>
                  <a:lnTo>
                    <a:pt x="137744" y="203466"/>
                  </a:lnTo>
                  <a:lnTo>
                    <a:pt x="139547" y="205270"/>
                  </a:lnTo>
                  <a:lnTo>
                    <a:pt x="148336" y="217144"/>
                  </a:lnTo>
                  <a:lnTo>
                    <a:pt x="174218" y="252691"/>
                  </a:lnTo>
                  <a:lnTo>
                    <a:pt x="188607" y="271894"/>
                  </a:lnTo>
                  <a:lnTo>
                    <a:pt x="221348" y="313766"/>
                  </a:lnTo>
                  <a:lnTo>
                    <a:pt x="258292" y="342061"/>
                  </a:lnTo>
                  <a:lnTo>
                    <a:pt x="297548" y="346621"/>
                  </a:lnTo>
                  <a:lnTo>
                    <a:pt x="337604" y="346621"/>
                  </a:lnTo>
                  <a:lnTo>
                    <a:pt x="340309" y="345706"/>
                  </a:lnTo>
                  <a:lnTo>
                    <a:pt x="340309" y="341668"/>
                  </a:lnTo>
                  <a:close/>
                </a:path>
                <a:path w="1138554" h="353059">
                  <a:moveTo>
                    <a:pt x="1138174" y="168808"/>
                  </a:moveTo>
                  <a:lnTo>
                    <a:pt x="1132090" y="119900"/>
                  </a:lnTo>
                  <a:lnTo>
                    <a:pt x="1114806" y="78435"/>
                  </a:lnTo>
                  <a:lnTo>
                    <a:pt x="1094955" y="54025"/>
                  </a:lnTo>
                  <a:lnTo>
                    <a:pt x="1094955" y="181406"/>
                  </a:lnTo>
                  <a:lnTo>
                    <a:pt x="1085913" y="247777"/>
                  </a:lnTo>
                  <a:lnTo>
                    <a:pt x="1062888" y="292354"/>
                  </a:lnTo>
                  <a:lnTo>
                    <a:pt x="1031938" y="319201"/>
                  </a:lnTo>
                  <a:lnTo>
                    <a:pt x="999185" y="332333"/>
                  </a:lnTo>
                  <a:lnTo>
                    <a:pt x="970711" y="335813"/>
                  </a:lnTo>
                  <a:lnTo>
                    <a:pt x="924610" y="327952"/>
                  </a:lnTo>
                  <a:lnTo>
                    <a:pt x="884999" y="305333"/>
                  </a:lnTo>
                  <a:lnTo>
                    <a:pt x="854024" y="269405"/>
                  </a:lnTo>
                  <a:lnTo>
                    <a:pt x="833869" y="221615"/>
                  </a:lnTo>
                  <a:lnTo>
                    <a:pt x="826668" y="163410"/>
                  </a:lnTo>
                  <a:lnTo>
                    <a:pt x="833120" y="110159"/>
                  </a:lnTo>
                  <a:lnTo>
                    <a:pt x="851281" y="68694"/>
                  </a:lnTo>
                  <a:lnTo>
                    <a:pt x="879360" y="39052"/>
                  </a:lnTo>
                  <a:lnTo>
                    <a:pt x="915568" y="21247"/>
                  </a:lnTo>
                  <a:lnTo>
                    <a:pt x="958113" y="15303"/>
                  </a:lnTo>
                  <a:lnTo>
                    <a:pt x="999655" y="22212"/>
                  </a:lnTo>
                  <a:lnTo>
                    <a:pt x="1037005" y="42672"/>
                  </a:lnTo>
                  <a:lnTo>
                    <a:pt x="1067269" y="76276"/>
                  </a:lnTo>
                  <a:lnTo>
                    <a:pt x="1087551" y="122656"/>
                  </a:lnTo>
                  <a:lnTo>
                    <a:pt x="1094955" y="181406"/>
                  </a:lnTo>
                  <a:lnTo>
                    <a:pt x="1094955" y="54025"/>
                  </a:lnTo>
                  <a:lnTo>
                    <a:pt x="1052131" y="20459"/>
                  </a:lnTo>
                  <a:lnTo>
                    <a:pt x="1009523" y="5232"/>
                  </a:lnTo>
                  <a:lnTo>
                    <a:pt x="961263" y="0"/>
                  </a:lnTo>
                  <a:lnTo>
                    <a:pt x="904976" y="7975"/>
                  </a:lnTo>
                  <a:lnTo>
                    <a:pt x="860056" y="29438"/>
                  </a:lnTo>
                  <a:lnTo>
                    <a:pt x="825982" y="60667"/>
                  </a:lnTo>
                  <a:lnTo>
                    <a:pt x="802259" y="97967"/>
                  </a:lnTo>
                  <a:lnTo>
                    <a:pt x="788403" y="137655"/>
                  </a:lnTo>
                  <a:lnTo>
                    <a:pt x="783894" y="176009"/>
                  </a:lnTo>
                  <a:lnTo>
                    <a:pt x="788263" y="217258"/>
                  </a:lnTo>
                  <a:lnTo>
                    <a:pt x="801763" y="257898"/>
                  </a:lnTo>
                  <a:lnTo>
                    <a:pt x="824966" y="294855"/>
                  </a:lnTo>
                  <a:lnTo>
                    <a:pt x="858443" y="325069"/>
                  </a:lnTo>
                  <a:lnTo>
                    <a:pt x="902792" y="345452"/>
                  </a:lnTo>
                  <a:lnTo>
                    <a:pt x="958557" y="352920"/>
                  </a:lnTo>
                  <a:lnTo>
                    <a:pt x="1009523" y="346290"/>
                  </a:lnTo>
                  <a:lnTo>
                    <a:pt x="1034072" y="335813"/>
                  </a:lnTo>
                  <a:lnTo>
                    <a:pt x="1053338" y="327596"/>
                  </a:lnTo>
                  <a:lnTo>
                    <a:pt x="1089037" y="298678"/>
                  </a:lnTo>
                  <a:lnTo>
                    <a:pt x="1115707" y="261366"/>
                  </a:lnTo>
                  <a:lnTo>
                    <a:pt x="1132395" y="217462"/>
                  </a:lnTo>
                  <a:lnTo>
                    <a:pt x="1138174" y="16880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068712" y="306006"/>
              <a:ext cx="536575" cy="549910"/>
            </a:xfrm>
            <a:custGeom>
              <a:avLst/>
              <a:gdLst/>
              <a:ahLst/>
              <a:cxnLst/>
              <a:rect l="l" t="t" r="r" b="b"/>
              <a:pathLst>
                <a:path w="536575" h="549910">
                  <a:moveTo>
                    <a:pt x="536143" y="0"/>
                  </a:moveTo>
                  <a:lnTo>
                    <a:pt x="487307" y="4274"/>
                  </a:lnTo>
                  <a:lnTo>
                    <a:pt x="441224" y="16607"/>
                  </a:lnTo>
                  <a:lnTo>
                    <a:pt x="398624" y="36267"/>
                  </a:lnTo>
                  <a:lnTo>
                    <a:pt x="360238" y="62520"/>
                  </a:lnTo>
                  <a:lnTo>
                    <a:pt x="326797" y="94632"/>
                  </a:lnTo>
                  <a:lnTo>
                    <a:pt x="299031" y="131871"/>
                  </a:lnTo>
                  <a:lnTo>
                    <a:pt x="277671" y="173503"/>
                  </a:lnTo>
                  <a:lnTo>
                    <a:pt x="263448" y="218795"/>
                  </a:lnTo>
                  <a:lnTo>
                    <a:pt x="249465" y="175327"/>
                  </a:lnTo>
                  <a:lnTo>
                    <a:pt x="228678" y="135389"/>
                  </a:lnTo>
                  <a:lnTo>
                    <a:pt x="201782" y="99680"/>
                  </a:lnTo>
                  <a:lnTo>
                    <a:pt x="169471" y="68899"/>
                  </a:lnTo>
                  <a:lnTo>
                    <a:pt x="132443" y="43742"/>
                  </a:lnTo>
                  <a:lnTo>
                    <a:pt x="91391" y="24908"/>
                  </a:lnTo>
                  <a:lnTo>
                    <a:pt x="47012" y="13096"/>
                  </a:lnTo>
                  <a:lnTo>
                    <a:pt x="0" y="9004"/>
                  </a:lnTo>
                  <a:lnTo>
                    <a:pt x="0" y="27012"/>
                  </a:lnTo>
                  <a:lnTo>
                    <a:pt x="45304" y="31086"/>
                  </a:lnTo>
                  <a:lnTo>
                    <a:pt x="87969" y="42826"/>
                  </a:lnTo>
                  <a:lnTo>
                    <a:pt x="127276" y="61517"/>
                  </a:lnTo>
                  <a:lnTo>
                    <a:pt x="162507" y="86439"/>
                  </a:lnTo>
                  <a:lnTo>
                    <a:pt x="192943" y="116874"/>
                  </a:lnTo>
                  <a:lnTo>
                    <a:pt x="217867" y="152105"/>
                  </a:lnTo>
                  <a:lnTo>
                    <a:pt x="236558" y="191412"/>
                  </a:lnTo>
                  <a:lnTo>
                    <a:pt x="248300" y="234079"/>
                  </a:lnTo>
                  <a:lnTo>
                    <a:pt x="252374" y="279387"/>
                  </a:lnTo>
                  <a:lnTo>
                    <a:pt x="248300" y="324691"/>
                  </a:lnTo>
                  <a:lnTo>
                    <a:pt x="236558" y="367355"/>
                  </a:lnTo>
                  <a:lnTo>
                    <a:pt x="217867" y="406660"/>
                  </a:lnTo>
                  <a:lnTo>
                    <a:pt x="192943" y="441889"/>
                  </a:lnTo>
                  <a:lnTo>
                    <a:pt x="162507" y="472323"/>
                  </a:lnTo>
                  <a:lnTo>
                    <a:pt x="127276" y="497244"/>
                  </a:lnTo>
                  <a:lnTo>
                    <a:pt x="87969" y="515935"/>
                  </a:lnTo>
                  <a:lnTo>
                    <a:pt x="45304" y="527675"/>
                  </a:lnTo>
                  <a:lnTo>
                    <a:pt x="0" y="531748"/>
                  </a:lnTo>
                  <a:lnTo>
                    <a:pt x="0" y="549757"/>
                  </a:lnTo>
                  <a:lnTo>
                    <a:pt x="48537" y="545393"/>
                  </a:lnTo>
                  <a:lnTo>
                    <a:pt x="94245" y="532815"/>
                  </a:lnTo>
                  <a:lnTo>
                    <a:pt x="136356" y="512791"/>
                  </a:lnTo>
                  <a:lnTo>
                    <a:pt x="174098" y="486092"/>
                  </a:lnTo>
                  <a:lnTo>
                    <a:pt x="206704" y="453486"/>
                  </a:lnTo>
                  <a:lnTo>
                    <a:pt x="233404" y="415743"/>
                  </a:lnTo>
                  <a:lnTo>
                    <a:pt x="253428" y="373633"/>
                  </a:lnTo>
                  <a:lnTo>
                    <a:pt x="266006" y="327924"/>
                  </a:lnTo>
                  <a:lnTo>
                    <a:pt x="270370" y="279387"/>
                  </a:lnTo>
                  <a:lnTo>
                    <a:pt x="292773" y="279387"/>
                  </a:lnTo>
                  <a:lnTo>
                    <a:pt x="297726" y="230399"/>
                  </a:lnTo>
                  <a:lnTo>
                    <a:pt x="311927" y="184744"/>
                  </a:lnTo>
                  <a:lnTo>
                    <a:pt x="334391" y="143408"/>
                  </a:lnTo>
                  <a:lnTo>
                    <a:pt x="364132" y="107376"/>
                  </a:lnTo>
                  <a:lnTo>
                    <a:pt x="400164" y="77636"/>
                  </a:lnTo>
                  <a:lnTo>
                    <a:pt x="441500" y="55171"/>
                  </a:lnTo>
                  <a:lnTo>
                    <a:pt x="487155" y="40970"/>
                  </a:lnTo>
                  <a:lnTo>
                    <a:pt x="536143" y="36017"/>
                  </a:lnTo>
                  <a:lnTo>
                    <a:pt x="536143" y="0"/>
                  </a:lnTo>
                  <a:close/>
                </a:path>
              </a:pathLst>
            </a:custGeom>
            <a:solidFill>
              <a:srgbClr val="00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11067313" y="409384"/>
            <a:ext cx="361950" cy="349885"/>
          </a:xfrm>
          <a:custGeom>
            <a:avLst/>
            <a:gdLst/>
            <a:ahLst/>
            <a:cxnLst/>
            <a:rect l="l" t="t" r="r" b="b"/>
            <a:pathLst>
              <a:path w="361950" h="349884">
                <a:moveTo>
                  <a:pt x="44564" y="0"/>
                </a:moveTo>
                <a:lnTo>
                  <a:pt x="37363" y="0"/>
                </a:lnTo>
                <a:lnTo>
                  <a:pt x="36017" y="4952"/>
                </a:lnTo>
                <a:lnTo>
                  <a:pt x="35560" y="280441"/>
                </a:lnTo>
                <a:lnTo>
                  <a:pt x="35032" y="306214"/>
                </a:lnTo>
                <a:lnTo>
                  <a:pt x="15303" y="339864"/>
                </a:lnTo>
                <a:lnTo>
                  <a:pt x="7213" y="340309"/>
                </a:lnTo>
                <a:lnTo>
                  <a:pt x="1358" y="340309"/>
                </a:lnTo>
                <a:lnTo>
                  <a:pt x="0" y="341210"/>
                </a:lnTo>
                <a:lnTo>
                  <a:pt x="0" y="346163"/>
                </a:lnTo>
                <a:lnTo>
                  <a:pt x="2705" y="346608"/>
                </a:lnTo>
                <a:lnTo>
                  <a:pt x="21940" y="346398"/>
                </a:lnTo>
                <a:lnTo>
                  <a:pt x="50419" y="345262"/>
                </a:lnTo>
                <a:lnTo>
                  <a:pt x="80424" y="346398"/>
                </a:lnTo>
                <a:lnTo>
                  <a:pt x="103530" y="346608"/>
                </a:lnTo>
                <a:lnTo>
                  <a:pt x="106235" y="345706"/>
                </a:lnTo>
                <a:lnTo>
                  <a:pt x="106235" y="341210"/>
                </a:lnTo>
                <a:lnTo>
                  <a:pt x="104889" y="340309"/>
                </a:lnTo>
                <a:lnTo>
                  <a:pt x="98590" y="340309"/>
                </a:lnTo>
                <a:lnTo>
                  <a:pt x="88684" y="339864"/>
                </a:lnTo>
                <a:lnTo>
                  <a:pt x="63988" y="308616"/>
                </a:lnTo>
                <a:lnTo>
                  <a:pt x="56730" y="69773"/>
                </a:lnTo>
                <a:lnTo>
                  <a:pt x="73814" y="88883"/>
                </a:lnTo>
                <a:lnTo>
                  <a:pt x="135853" y="157316"/>
                </a:lnTo>
                <a:lnTo>
                  <a:pt x="174218" y="198958"/>
                </a:lnTo>
                <a:lnTo>
                  <a:pt x="212003" y="239037"/>
                </a:lnTo>
                <a:lnTo>
                  <a:pt x="248991" y="277510"/>
                </a:lnTo>
                <a:lnTo>
                  <a:pt x="277961" y="307207"/>
                </a:lnTo>
                <a:lnTo>
                  <a:pt x="306389" y="335516"/>
                </a:lnTo>
                <a:lnTo>
                  <a:pt x="324561" y="349757"/>
                </a:lnTo>
                <a:lnTo>
                  <a:pt x="326522" y="348942"/>
                </a:lnTo>
                <a:lnTo>
                  <a:pt x="327767" y="344920"/>
                </a:lnTo>
                <a:lnTo>
                  <a:pt x="328422" y="335329"/>
                </a:lnTo>
                <a:lnTo>
                  <a:pt x="329514" y="54013"/>
                </a:lnTo>
                <a:lnTo>
                  <a:pt x="330027" y="36801"/>
                </a:lnTo>
                <a:lnTo>
                  <a:pt x="332271" y="25036"/>
                </a:lnTo>
                <a:lnTo>
                  <a:pt x="337299" y="17746"/>
                </a:lnTo>
                <a:lnTo>
                  <a:pt x="346163" y="13957"/>
                </a:lnTo>
                <a:lnTo>
                  <a:pt x="351574" y="12598"/>
                </a:lnTo>
                <a:lnTo>
                  <a:pt x="360133" y="12598"/>
                </a:lnTo>
                <a:lnTo>
                  <a:pt x="361924" y="11252"/>
                </a:lnTo>
                <a:lnTo>
                  <a:pt x="361924" y="6756"/>
                </a:lnTo>
                <a:lnTo>
                  <a:pt x="358775" y="6299"/>
                </a:lnTo>
                <a:lnTo>
                  <a:pt x="340749" y="6511"/>
                </a:lnTo>
                <a:lnTo>
                  <a:pt x="315544" y="7658"/>
                </a:lnTo>
                <a:lnTo>
                  <a:pt x="283908" y="6511"/>
                </a:lnTo>
                <a:lnTo>
                  <a:pt x="263347" y="6299"/>
                </a:lnTo>
                <a:lnTo>
                  <a:pt x="259740" y="6756"/>
                </a:lnTo>
                <a:lnTo>
                  <a:pt x="259740" y="11252"/>
                </a:lnTo>
                <a:lnTo>
                  <a:pt x="260184" y="12598"/>
                </a:lnTo>
                <a:lnTo>
                  <a:pt x="277291" y="13055"/>
                </a:lnTo>
                <a:lnTo>
                  <a:pt x="285394" y="14846"/>
                </a:lnTo>
                <a:lnTo>
                  <a:pt x="302945" y="57619"/>
                </a:lnTo>
                <a:lnTo>
                  <a:pt x="307898" y="286296"/>
                </a:lnTo>
                <a:lnTo>
                  <a:pt x="291210" y="268379"/>
                </a:lnTo>
                <a:lnTo>
                  <a:pt x="233527" y="205205"/>
                </a:lnTo>
                <a:lnTo>
                  <a:pt x="104832" y="66621"/>
                </a:lnTo>
                <a:lnTo>
                  <a:pt x="56730" y="14401"/>
                </a:lnTo>
                <a:lnTo>
                  <a:pt x="52222" y="9893"/>
                </a:lnTo>
                <a:lnTo>
                  <a:pt x="445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035129" y="308406"/>
            <a:ext cx="2006168" cy="541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492320" y="420103"/>
            <a:ext cx="6633845" cy="151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900" spc="165" dirty="0">
                <a:solidFill>
                  <a:srgbClr val="CF2029"/>
                </a:solidFill>
                <a:latin typeface="Verdana"/>
                <a:cs typeface="Verdana"/>
              </a:rPr>
              <a:t>LA</a:t>
            </a:r>
            <a:r>
              <a:rPr sz="4900" spc="-434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4900" spc="110" dirty="0">
                <a:solidFill>
                  <a:srgbClr val="CF2029"/>
                </a:solidFill>
                <a:latin typeface="Verdana"/>
                <a:cs typeface="Verdana"/>
              </a:rPr>
              <a:t>ROCHE-SUR-YON  </a:t>
            </a:r>
            <a:r>
              <a:rPr sz="4900" spc="105" dirty="0">
                <a:solidFill>
                  <a:srgbClr val="CF2029"/>
                </a:solidFill>
                <a:latin typeface="Verdana"/>
                <a:cs typeface="Verdana"/>
              </a:rPr>
              <a:t>AGGLOMÉRATION</a:t>
            </a:r>
            <a:endParaRPr sz="49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936351" y="1559866"/>
            <a:ext cx="3092450" cy="883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70815">
              <a:lnSpc>
                <a:spcPct val="100499"/>
              </a:lnSpc>
              <a:spcBef>
                <a:spcPts val="95"/>
              </a:spcBef>
            </a:pPr>
            <a:r>
              <a:rPr sz="2800" spc="-15" dirty="0">
                <a:solidFill>
                  <a:srgbClr val="77787B"/>
                </a:solidFill>
                <a:latin typeface="Verdana"/>
                <a:cs typeface="Verdana"/>
              </a:rPr>
              <a:t>LES</a:t>
            </a:r>
            <a:r>
              <a:rPr sz="2800" spc="-30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30" dirty="0">
                <a:solidFill>
                  <a:srgbClr val="77787B"/>
                </a:solidFill>
                <a:latin typeface="Verdana"/>
                <a:cs typeface="Verdana"/>
              </a:rPr>
              <a:t>DERNIÈRES  </a:t>
            </a:r>
            <a:r>
              <a:rPr sz="2800" spc="130" dirty="0">
                <a:solidFill>
                  <a:srgbClr val="77787B"/>
                </a:solidFill>
                <a:latin typeface="Verdana"/>
                <a:cs typeface="Verdana"/>
              </a:rPr>
              <a:t>IMPLAN</a:t>
            </a:r>
            <a:r>
              <a:rPr sz="2800" spc="-190" dirty="0">
                <a:solidFill>
                  <a:srgbClr val="77787B"/>
                </a:solidFill>
                <a:latin typeface="Verdana"/>
                <a:cs typeface="Verdana"/>
              </a:rPr>
              <a:t>T</a:t>
            </a:r>
            <a:r>
              <a:rPr sz="2800" spc="15" dirty="0">
                <a:solidFill>
                  <a:srgbClr val="77787B"/>
                </a:solidFill>
                <a:latin typeface="Verdana"/>
                <a:cs typeface="Verdana"/>
              </a:rPr>
              <a:t>A</a:t>
            </a:r>
            <a:r>
              <a:rPr sz="2800" spc="-10" dirty="0">
                <a:solidFill>
                  <a:srgbClr val="77787B"/>
                </a:solidFill>
                <a:latin typeface="Verdana"/>
                <a:cs typeface="Verdana"/>
              </a:rPr>
              <a:t>TIONS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2531655"/>
            <a:ext cx="14400021" cy="33813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343203" y="1371180"/>
            <a:ext cx="7057390" cy="4352925"/>
            <a:chOff x="7343203" y="1371180"/>
            <a:chExt cx="7057390" cy="4352925"/>
          </a:xfrm>
        </p:grpSpPr>
        <p:sp>
          <p:nvSpPr>
            <p:cNvPr id="3" name="object 3"/>
            <p:cNvSpPr/>
            <p:nvPr/>
          </p:nvSpPr>
          <p:spPr>
            <a:xfrm>
              <a:off x="7343203" y="1371180"/>
              <a:ext cx="7056793" cy="43496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343203" y="5720829"/>
              <a:ext cx="7057390" cy="0"/>
            </a:xfrm>
            <a:custGeom>
              <a:avLst/>
              <a:gdLst/>
              <a:ahLst/>
              <a:cxnLst/>
              <a:rect l="l" t="t" r="r" b="b"/>
              <a:pathLst>
                <a:path w="7057390">
                  <a:moveTo>
                    <a:pt x="0" y="0"/>
                  </a:moveTo>
                  <a:lnTo>
                    <a:pt x="7056818" y="0"/>
                  </a:lnTo>
                </a:path>
              </a:pathLst>
            </a:custGeom>
            <a:ln w="635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-6350" y="0"/>
            <a:ext cx="14413230" cy="10812780"/>
            <a:chOff x="-6350" y="0"/>
            <a:chExt cx="14413230" cy="10812780"/>
          </a:xfrm>
        </p:grpSpPr>
        <p:sp>
          <p:nvSpPr>
            <p:cNvPr id="6" name="object 6"/>
            <p:cNvSpPr/>
            <p:nvPr/>
          </p:nvSpPr>
          <p:spPr>
            <a:xfrm>
              <a:off x="3820769" y="6585622"/>
              <a:ext cx="3595242" cy="42143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0" y="1349997"/>
              <a:ext cx="7410907" cy="548490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7411084" cy="6835140"/>
            </a:xfrm>
            <a:custGeom>
              <a:avLst/>
              <a:gdLst/>
              <a:ahLst/>
              <a:cxnLst/>
              <a:rect l="l" t="t" r="r" b="b"/>
              <a:pathLst>
                <a:path w="7411084" h="6835140">
                  <a:moveTo>
                    <a:pt x="0" y="6834911"/>
                  </a:moveTo>
                  <a:lnTo>
                    <a:pt x="7410907" y="6834911"/>
                  </a:lnTo>
                  <a:lnTo>
                    <a:pt x="7410907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346378" y="5600385"/>
              <a:ext cx="7053618" cy="519961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46378" y="5600382"/>
              <a:ext cx="7054215" cy="5200015"/>
            </a:xfrm>
            <a:custGeom>
              <a:avLst/>
              <a:gdLst/>
              <a:ahLst/>
              <a:cxnLst/>
              <a:rect l="l" t="t" r="r" b="b"/>
              <a:pathLst>
                <a:path w="7054215" h="5200015">
                  <a:moveTo>
                    <a:pt x="7053643" y="0"/>
                  </a:moveTo>
                  <a:lnTo>
                    <a:pt x="0" y="0"/>
                  </a:lnTo>
                  <a:lnTo>
                    <a:pt x="0" y="5199621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0" y="6840004"/>
              <a:ext cx="3870007" cy="395999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0" y="6835457"/>
              <a:ext cx="3870325" cy="3964940"/>
            </a:xfrm>
            <a:custGeom>
              <a:avLst/>
              <a:gdLst/>
              <a:ahLst/>
              <a:cxnLst/>
              <a:rect l="l" t="t" r="r" b="b"/>
              <a:pathLst>
                <a:path w="3870325" h="3964940">
                  <a:moveTo>
                    <a:pt x="3869994" y="3964546"/>
                  </a:moveTo>
                  <a:lnTo>
                    <a:pt x="3869994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447106" y="4825199"/>
              <a:ext cx="3659695" cy="262561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447106" y="4825199"/>
              <a:ext cx="3660140" cy="2625725"/>
            </a:xfrm>
            <a:custGeom>
              <a:avLst/>
              <a:gdLst/>
              <a:ahLst/>
              <a:cxnLst/>
              <a:rect l="l" t="t" r="r" b="b"/>
              <a:pathLst>
                <a:path w="3660140" h="2625725">
                  <a:moveTo>
                    <a:pt x="216001" y="0"/>
                  </a:moveTo>
                  <a:lnTo>
                    <a:pt x="166475" y="5704"/>
                  </a:lnTo>
                  <a:lnTo>
                    <a:pt x="121011" y="21955"/>
                  </a:lnTo>
                  <a:lnTo>
                    <a:pt x="80904" y="47454"/>
                  </a:lnTo>
                  <a:lnTo>
                    <a:pt x="47454" y="80904"/>
                  </a:lnTo>
                  <a:lnTo>
                    <a:pt x="21955" y="121011"/>
                  </a:lnTo>
                  <a:lnTo>
                    <a:pt x="5704" y="166475"/>
                  </a:lnTo>
                  <a:lnTo>
                    <a:pt x="0" y="216001"/>
                  </a:lnTo>
                  <a:lnTo>
                    <a:pt x="0" y="2409621"/>
                  </a:lnTo>
                  <a:lnTo>
                    <a:pt x="5704" y="2459147"/>
                  </a:lnTo>
                  <a:lnTo>
                    <a:pt x="21955" y="2504612"/>
                  </a:lnTo>
                  <a:lnTo>
                    <a:pt x="47454" y="2544718"/>
                  </a:lnTo>
                  <a:lnTo>
                    <a:pt x="80904" y="2578169"/>
                  </a:lnTo>
                  <a:lnTo>
                    <a:pt x="121011" y="2603668"/>
                  </a:lnTo>
                  <a:lnTo>
                    <a:pt x="166475" y="2619918"/>
                  </a:lnTo>
                  <a:lnTo>
                    <a:pt x="216001" y="2625623"/>
                  </a:lnTo>
                  <a:lnTo>
                    <a:pt x="3443706" y="2625623"/>
                  </a:lnTo>
                  <a:lnTo>
                    <a:pt x="3493232" y="2619918"/>
                  </a:lnTo>
                  <a:lnTo>
                    <a:pt x="3538697" y="2603668"/>
                  </a:lnTo>
                  <a:lnTo>
                    <a:pt x="3578803" y="2578169"/>
                  </a:lnTo>
                  <a:lnTo>
                    <a:pt x="3612254" y="2544718"/>
                  </a:lnTo>
                  <a:lnTo>
                    <a:pt x="3637752" y="2504612"/>
                  </a:lnTo>
                  <a:lnTo>
                    <a:pt x="3654003" y="2459147"/>
                  </a:lnTo>
                  <a:lnTo>
                    <a:pt x="3659708" y="2409621"/>
                  </a:lnTo>
                  <a:lnTo>
                    <a:pt x="3659708" y="216001"/>
                  </a:lnTo>
                  <a:lnTo>
                    <a:pt x="3654003" y="166475"/>
                  </a:lnTo>
                  <a:lnTo>
                    <a:pt x="3637752" y="121011"/>
                  </a:lnTo>
                  <a:lnTo>
                    <a:pt x="3612254" y="80904"/>
                  </a:lnTo>
                  <a:lnTo>
                    <a:pt x="3578803" y="47454"/>
                  </a:lnTo>
                  <a:lnTo>
                    <a:pt x="3538697" y="21955"/>
                  </a:lnTo>
                  <a:lnTo>
                    <a:pt x="3493232" y="5704"/>
                  </a:lnTo>
                  <a:lnTo>
                    <a:pt x="3443706" y="0"/>
                  </a:lnTo>
                  <a:lnTo>
                    <a:pt x="216001" y="0"/>
                  </a:lnTo>
                  <a:close/>
                </a:path>
              </a:pathLst>
            </a:custGeom>
            <a:ln w="126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60081" y="3855897"/>
              <a:ext cx="3476625" cy="3476625"/>
            </a:xfrm>
            <a:custGeom>
              <a:avLst/>
              <a:gdLst/>
              <a:ahLst/>
              <a:cxnLst/>
              <a:rect l="l" t="t" r="r" b="b"/>
              <a:pathLst>
                <a:path w="3476625" h="3476625">
                  <a:moveTo>
                    <a:pt x="3476244" y="1738147"/>
                  </a:moveTo>
                  <a:lnTo>
                    <a:pt x="3475571" y="1689506"/>
                  </a:lnTo>
                  <a:lnTo>
                    <a:pt x="3473577" y="1641182"/>
                  </a:lnTo>
                  <a:lnTo>
                    <a:pt x="3470275" y="1593215"/>
                  </a:lnTo>
                  <a:lnTo>
                    <a:pt x="3465690" y="1545602"/>
                  </a:lnTo>
                  <a:lnTo>
                    <a:pt x="3459835" y="1498384"/>
                  </a:lnTo>
                  <a:lnTo>
                    <a:pt x="3452723" y="1451559"/>
                  </a:lnTo>
                  <a:lnTo>
                    <a:pt x="3444367" y="1405153"/>
                  </a:lnTo>
                  <a:lnTo>
                    <a:pt x="3434804" y="1359179"/>
                  </a:lnTo>
                  <a:lnTo>
                    <a:pt x="3424034" y="1313662"/>
                  </a:lnTo>
                  <a:lnTo>
                    <a:pt x="3412071" y="1268615"/>
                  </a:lnTo>
                  <a:lnTo>
                    <a:pt x="3398951" y="1224051"/>
                  </a:lnTo>
                  <a:lnTo>
                    <a:pt x="3384677" y="1179995"/>
                  </a:lnTo>
                  <a:lnTo>
                    <a:pt x="3369272" y="1136472"/>
                  </a:lnTo>
                  <a:lnTo>
                    <a:pt x="3352762" y="1093470"/>
                  </a:lnTo>
                  <a:lnTo>
                    <a:pt x="3335147" y="1051039"/>
                  </a:lnTo>
                  <a:lnTo>
                    <a:pt x="3316440" y="1009180"/>
                  </a:lnTo>
                  <a:lnTo>
                    <a:pt x="3296691" y="967905"/>
                  </a:lnTo>
                  <a:lnTo>
                    <a:pt x="3275888" y="927252"/>
                  </a:lnTo>
                  <a:lnTo>
                    <a:pt x="3256102" y="891006"/>
                  </a:lnTo>
                  <a:lnTo>
                    <a:pt x="3405492" y="213575"/>
                  </a:lnTo>
                  <a:lnTo>
                    <a:pt x="3412210" y="162712"/>
                  </a:lnTo>
                  <a:lnTo>
                    <a:pt x="3408794" y="119735"/>
                  </a:lnTo>
                  <a:lnTo>
                    <a:pt x="3396005" y="85242"/>
                  </a:lnTo>
                  <a:lnTo>
                    <a:pt x="3374593" y="59855"/>
                  </a:lnTo>
                  <a:lnTo>
                    <a:pt x="3345307" y="44196"/>
                  </a:lnTo>
                  <a:lnTo>
                    <a:pt x="3308908" y="38849"/>
                  </a:lnTo>
                  <a:lnTo>
                    <a:pt x="3266160" y="44450"/>
                  </a:lnTo>
                  <a:lnTo>
                    <a:pt x="3217799" y="61595"/>
                  </a:lnTo>
                  <a:lnTo>
                    <a:pt x="2705912" y="294182"/>
                  </a:lnTo>
                  <a:lnTo>
                    <a:pt x="2705214" y="293687"/>
                  </a:lnTo>
                  <a:lnTo>
                    <a:pt x="2667165" y="268871"/>
                  </a:lnTo>
                  <a:lnTo>
                    <a:pt x="2628442" y="245046"/>
                  </a:lnTo>
                  <a:lnTo>
                    <a:pt x="2589047" y="222199"/>
                  </a:lnTo>
                  <a:lnTo>
                    <a:pt x="2549017" y="200367"/>
                  </a:lnTo>
                  <a:lnTo>
                    <a:pt x="2508364" y="179565"/>
                  </a:lnTo>
                  <a:lnTo>
                    <a:pt x="2467089" y="159804"/>
                  </a:lnTo>
                  <a:lnTo>
                    <a:pt x="2425230" y="141109"/>
                  </a:lnTo>
                  <a:lnTo>
                    <a:pt x="2382786" y="123494"/>
                  </a:lnTo>
                  <a:lnTo>
                    <a:pt x="2339797" y="106972"/>
                  </a:lnTo>
                  <a:lnTo>
                    <a:pt x="2296261" y="91567"/>
                  </a:lnTo>
                  <a:lnTo>
                    <a:pt x="2252218" y="77292"/>
                  </a:lnTo>
                  <a:lnTo>
                    <a:pt x="2207653" y="64173"/>
                  </a:lnTo>
                  <a:lnTo>
                    <a:pt x="2162606" y="52209"/>
                  </a:lnTo>
                  <a:lnTo>
                    <a:pt x="2117090" y="41440"/>
                  </a:lnTo>
                  <a:lnTo>
                    <a:pt x="2071116" y="31877"/>
                  </a:lnTo>
                  <a:lnTo>
                    <a:pt x="2024710" y="23520"/>
                  </a:lnTo>
                  <a:lnTo>
                    <a:pt x="1977885" y="16408"/>
                  </a:lnTo>
                  <a:lnTo>
                    <a:pt x="1930666" y="10553"/>
                  </a:lnTo>
                  <a:lnTo>
                    <a:pt x="1883054" y="5969"/>
                  </a:lnTo>
                  <a:lnTo>
                    <a:pt x="1835086" y="2667"/>
                  </a:lnTo>
                  <a:lnTo>
                    <a:pt x="1786763" y="673"/>
                  </a:lnTo>
                  <a:lnTo>
                    <a:pt x="1738122" y="0"/>
                  </a:lnTo>
                  <a:lnTo>
                    <a:pt x="1689468" y="673"/>
                  </a:lnTo>
                  <a:lnTo>
                    <a:pt x="1641144" y="2667"/>
                  </a:lnTo>
                  <a:lnTo>
                    <a:pt x="1593176" y="5969"/>
                  </a:lnTo>
                  <a:lnTo>
                    <a:pt x="1545564" y="10553"/>
                  </a:lnTo>
                  <a:lnTo>
                    <a:pt x="1498346" y="16408"/>
                  </a:lnTo>
                  <a:lnTo>
                    <a:pt x="1451521" y="23520"/>
                  </a:lnTo>
                  <a:lnTo>
                    <a:pt x="1405115" y="31877"/>
                  </a:lnTo>
                  <a:lnTo>
                    <a:pt x="1359141" y="41440"/>
                  </a:lnTo>
                  <a:lnTo>
                    <a:pt x="1313624" y="52209"/>
                  </a:lnTo>
                  <a:lnTo>
                    <a:pt x="1268577" y="64173"/>
                  </a:lnTo>
                  <a:lnTo>
                    <a:pt x="1224013" y="77292"/>
                  </a:lnTo>
                  <a:lnTo>
                    <a:pt x="1179969" y="91567"/>
                  </a:lnTo>
                  <a:lnTo>
                    <a:pt x="1136434" y="106972"/>
                  </a:lnTo>
                  <a:lnTo>
                    <a:pt x="1093444" y="123494"/>
                  </a:lnTo>
                  <a:lnTo>
                    <a:pt x="1051001" y="141109"/>
                  </a:lnTo>
                  <a:lnTo>
                    <a:pt x="1009142" y="159804"/>
                  </a:lnTo>
                  <a:lnTo>
                    <a:pt x="967867" y="179565"/>
                  </a:lnTo>
                  <a:lnTo>
                    <a:pt x="927214" y="200367"/>
                  </a:lnTo>
                  <a:lnTo>
                    <a:pt x="887183" y="222199"/>
                  </a:lnTo>
                  <a:lnTo>
                    <a:pt x="847788" y="245046"/>
                  </a:lnTo>
                  <a:lnTo>
                    <a:pt x="809066" y="268871"/>
                  </a:lnTo>
                  <a:lnTo>
                    <a:pt x="771017" y="293687"/>
                  </a:lnTo>
                  <a:lnTo>
                    <a:pt x="733666" y="319455"/>
                  </a:lnTo>
                  <a:lnTo>
                    <a:pt x="697039" y="346163"/>
                  </a:lnTo>
                  <a:lnTo>
                    <a:pt x="661123" y="373799"/>
                  </a:lnTo>
                  <a:lnTo>
                    <a:pt x="625970" y="402336"/>
                  </a:lnTo>
                  <a:lnTo>
                    <a:pt x="591578" y="431761"/>
                  </a:lnTo>
                  <a:lnTo>
                    <a:pt x="557974" y="462064"/>
                  </a:lnTo>
                  <a:lnTo>
                    <a:pt x="525170" y="493217"/>
                  </a:lnTo>
                  <a:lnTo>
                    <a:pt x="493191" y="525195"/>
                  </a:lnTo>
                  <a:lnTo>
                    <a:pt x="462038" y="557999"/>
                  </a:lnTo>
                  <a:lnTo>
                    <a:pt x="431736" y="591616"/>
                  </a:lnTo>
                  <a:lnTo>
                    <a:pt x="402310" y="625995"/>
                  </a:lnTo>
                  <a:lnTo>
                    <a:pt x="373773" y="661162"/>
                  </a:lnTo>
                  <a:lnTo>
                    <a:pt x="346138" y="697064"/>
                  </a:lnTo>
                  <a:lnTo>
                    <a:pt x="319430" y="733704"/>
                  </a:lnTo>
                  <a:lnTo>
                    <a:pt x="293662" y="771055"/>
                  </a:lnTo>
                  <a:lnTo>
                    <a:pt x="268859" y="809104"/>
                  </a:lnTo>
                  <a:lnTo>
                    <a:pt x="245021" y="847826"/>
                  </a:lnTo>
                  <a:lnTo>
                    <a:pt x="222186" y="887209"/>
                  </a:lnTo>
                  <a:lnTo>
                    <a:pt x="200342" y="927252"/>
                  </a:lnTo>
                  <a:lnTo>
                    <a:pt x="179539" y="967905"/>
                  </a:lnTo>
                  <a:lnTo>
                    <a:pt x="159791" y="1009180"/>
                  </a:lnTo>
                  <a:lnTo>
                    <a:pt x="141084" y="1051039"/>
                  </a:lnTo>
                  <a:lnTo>
                    <a:pt x="123469" y="1093470"/>
                  </a:lnTo>
                  <a:lnTo>
                    <a:pt x="106959" y="1136472"/>
                  </a:lnTo>
                  <a:lnTo>
                    <a:pt x="91554" y="1179995"/>
                  </a:lnTo>
                  <a:lnTo>
                    <a:pt x="77279" y="1224051"/>
                  </a:lnTo>
                  <a:lnTo>
                    <a:pt x="64160" y="1268615"/>
                  </a:lnTo>
                  <a:lnTo>
                    <a:pt x="52197" y="1313662"/>
                  </a:lnTo>
                  <a:lnTo>
                    <a:pt x="41427" y="1359179"/>
                  </a:lnTo>
                  <a:lnTo>
                    <a:pt x="31864" y="1405153"/>
                  </a:lnTo>
                  <a:lnTo>
                    <a:pt x="23507" y="1451559"/>
                  </a:lnTo>
                  <a:lnTo>
                    <a:pt x="16395" y="1498384"/>
                  </a:lnTo>
                  <a:lnTo>
                    <a:pt x="10541" y="1545602"/>
                  </a:lnTo>
                  <a:lnTo>
                    <a:pt x="5956" y="1593215"/>
                  </a:lnTo>
                  <a:lnTo>
                    <a:pt x="2654" y="1641182"/>
                  </a:lnTo>
                  <a:lnTo>
                    <a:pt x="660" y="1689506"/>
                  </a:lnTo>
                  <a:lnTo>
                    <a:pt x="0" y="1738147"/>
                  </a:lnTo>
                  <a:lnTo>
                    <a:pt x="660" y="1786801"/>
                  </a:lnTo>
                  <a:lnTo>
                    <a:pt x="2654" y="1835124"/>
                  </a:lnTo>
                  <a:lnTo>
                    <a:pt x="5956" y="1883092"/>
                  </a:lnTo>
                  <a:lnTo>
                    <a:pt x="10541" y="1930704"/>
                  </a:lnTo>
                  <a:lnTo>
                    <a:pt x="16395" y="1977923"/>
                  </a:lnTo>
                  <a:lnTo>
                    <a:pt x="23507" y="2024748"/>
                  </a:lnTo>
                  <a:lnTo>
                    <a:pt x="31864" y="2071154"/>
                  </a:lnTo>
                  <a:lnTo>
                    <a:pt x="41427" y="2117128"/>
                  </a:lnTo>
                  <a:lnTo>
                    <a:pt x="52197" y="2162645"/>
                  </a:lnTo>
                  <a:lnTo>
                    <a:pt x="64160" y="2207691"/>
                  </a:lnTo>
                  <a:lnTo>
                    <a:pt x="77279" y="2252256"/>
                  </a:lnTo>
                  <a:lnTo>
                    <a:pt x="91554" y="2296299"/>
                  </a:lnTo>
                  <a:lnTo>
                    <a:pt x="106959" y="2339835"/>
                  </a:lnTo>
                  <a:lnTo>
                    <a:pt x="123469" y="2382824"/>
                  </a:lnTo>
                  <a:lnTo>
                    <a:pt x="141084" y="2425268"/>
                  </a:lnTo>
                  <a:lnTo>
                    <a:pt x="159791" y="2467127"/>
                  </a:lnTo>
                  <a:lnTo>
                    <a:pt x="179539" y="2508389"/>
                  </a:lnTo>
                  <a:lnTo>
                    <a:pt x="200342" y="2549055"/>
                  </a:lnTo>
                  <a:lnTo>
                    <a:pt x="222186" y="2589085"/>
                  </a:lnTo>
                  <a:lnTo>
                    <a:pt x="245021" y="2628468"/>
                  </a:lnTo>
                  <a:lnTo>
                    <a:pt x="268859" y="2667203"/>
                  </a:lnTo>
                  <a:lnTo>
                    <a:pt x="293662" y="2705239"/>
                  </a:lnTo>
                  <a:lnTo>
                    <a:pt x="319430" y="2742590"/>
                  </a:lnTo>
                  <a:lnTo>
                    <a:pt x="346138" y="2779230"/>
                  </a:lnTo>
                  <a:lnTo>
                    <a:pt x="373773" y="2815132"/>
                  </a:lnTo>
                  <a:lnTo>
                    <a:pt x="402310" y="2850286"/>
                  </a:lnTo>
                  <a:lnTo>
                    <a:pt x="431736" y="2884678"/>
                  </a:lnTo>
                  <a:lnTo>
                    <a:pt x="462038" y="2918282"/>
                  </a:lnTo>
                  <a:lnTo>
                    <a:pt x="493191" y="2951086"/>
                  </a:lnTo>
                  <a:lnTo>
                    <a:pt x="525170" y="2983077"/>
                  </a:lnTo>
                  <a:lnTo>
                    <a:pt x="557974" y="3014230"/>
                  </a:lnTo>
                  <a:lnTo>
                    <a:pt x="591578" y="3044520"/>
                  </a:lnTo>
                  <a:lnTo>
                    <a:pt x="625970" y="3073946"/>
                  </a:lnTo>
                  <a:lnTo>
                    <a:pt x="661123" y="3102483"/>
                  </a:lnTo>
                  <a:lnTo>
                    <a:pt x="697039" y="3130118"/>
                  </a:lnTo>
                  <a:lnTo>
                    <a:pt x="733666" y="3156826"/>
                  </a:lnTo>
                  <a:lnTo>
                    <a:pt x="771017" y="3182594"/>
                  </a:lnTo>
                  <a:lnTo>
                    <a:pt x="809066" y="3207397"/>
                  </a:lnTo>
                  <a:lnTo>
                    <a:pt x="847788" y="3231235"/>
                  </a:lnTo>
                  <a:lnTo>
                    <a:pt x="887183" y="3254083"/>
                  </a:lnTo>
                  <a:lnTo>
                    <a:pt x="927214" y="3275914"/>
                  </a:lnTo>
                  <a:lnTo>
                    <a:pt x="967867" y="3296716"/>
                  </a:lnTo>
                  <a:lnTo>
                    <a:pt x="1009142" y="3316478"/>
                  </a:lnTo>
                  <a:lnTo>
                    <a:pt x="1051001" y="3335172"/>
                  </a:lnTo>
                  <a:lnTo>
                    <a:pt x="1093444" y="3352787"/>
                  </a:lnTo>
                  <a:lnTo>
                    <a:pt x="1136434" y="3369310"/>
                  </a:lnTo>
                  <a:lnTo>
                    <a:pt x="1179969" y="3384702"/>
                  </a:lnTo>
                  <a:lnTo>
                    <a:pt x="1224013" y="3398977"/>
                  </a:lnTo>
                  <a:lnTo>
                    <a:pt x="1268577" y="3412109"/>
                  </a:lnTo>
                  <a:lnTo>
                    <a:pt x="1313624" y="3424059"/>
                  </a:lnTo>
                  <a:lnTo>
                    <a:pt x="1359141" y="3434829"/>
                  </a:lnTo>
                  <a:lnTo>
                    <a:pt x="1405115" y="3444392"/>
                  </a:lnTo>
                  <a:lnTo>
                    <a:pt x="1451521" y="3452749"/>
                  </a:lnTo>
                  <a:lnTo>
                    <a:pt x="1498346" y="3459861"/>
                  </a:lnTo>
                  <a:lnTo>
                    <a:pt x="1545564" y="3465715"/>
                  </a:lnTo>
                  <a:lnTo>
                    <a:pt x="1593176" y="3470300"/>
                  </a:lnTo>
                  <a:lnTo>
                    <a:pt x="1641144" y="3473602"/>
                  </a:lnTo>
                  <a:lnTo>
                    <a:pt x="1689468" y="3475596"/>
                  </a:lnTo>
                  <a:lnTo>
                    <a:pt x="1738122" y="3476256"/>
                  </a:lnTo>
                  <a:lnTo>
                    <a:pt x="1786763" y="3475596"/>
                  </a:lnTo>
                  <a:lnTo>
                    <a:pt x="1835086" y="3473602"/>
                  </a:lnTo>
                  <a:lnTo>
                    <a:pt x="1883054" y="3470300"/>
                  </a:lnTo>
                  <a:lnTo>
                    <a:pt x="1930666" y="3465715"/>
                  </a:lnTo>
                  <a:lnTo>
                    <a:pt x="1977885" y="3459861"/>
                  </a:lnTo>
                  <a:lnTo>
                    <a:pt x="2024710" y="3452749"/>
                  </a:lnTo>
                  <a:lnTo>
                    <a:pt x="2071116" y="3444392"/>
                  </a:lnTo>
                  <a:lnTo>
                    <a:pt x="2117090" y="3434829"/>
                  </a:lnTo>
                  <a:lnTo>
                    <a:pt x="2162606" y="3424059"/>
                  </a:lnTo>
                  <a:lnTo>
                    <a:pt x="2207653" y="3412109"/>
                  </a:lnTo>
                  <a:lnTo>
                    <a:pt x="2252218" y="3398977"/>
                  </a:lnTo>
                  <a:lnTo>
                    <a:pt x="2296261" y="3384702"/>
                  </a:lnTo>
                  <a:lnTo>
                    <a:pt x="2339797" y="3369310"/>
                  </a:lnTo>
                  <a:lnTo>
                    <a:pt x="2382786" y="3352787"/>
                  </a:lnTo>
                  <a:lnTo>
                    <a:pt x="2425230" y="3335172"/>
                  </a:lnTo>
                  <a:lnTo>
                    <a:pt x="2467089" y="3316478"/>
                  </a:lnTo>
                  <a:lnTo>
                    <a:pt x="2508364" y="3296716"/>
                  </a:lnTo>
                  <a:lnTo>
                    <a:pt x="2549017" y="3275914"/>
                  </a:lnTo>
                  <a:lnTo>
                    <a:pt x="2589047" y="3254083"/>
                  </a:lnTo>
                  <a:lnTo>
                    <a:pt x="2628442" y="3231235"/>
                  </a:lnTo>
                  <a:lnTo>
                    <a:pt x="2667165" y="3207397"/>
                  </a:lnTo>
                  <a:lnTo>
                    <a:pt x="2705214" y="3182594"/>
                  </a:lnTo>
                  <a:lnTo>
                    <a:pt x="2742565" y="3156826"/>
                  </a:lnTo>
                  <a:lnTo>
                    <a:pt x="2779191" y="3130118"/>
                  </a:lnTo>
                  <a:lnTo>
                    <a:pt x="2815107" y="3102483"/>
                  </a:lnTo>
                  <a:lnTo>
                    <a:pt x="2850261" y="3073946"/>
                  </a:lnTo>
                  <a:lnTo>
                    <a:pt x="2884652" y="3044520"/>
                  </a:lnTo>
                  <a:lnTo>
                    <a:pt x="2918256" y="3014230"/>
                  </a:lnTo>
                  <a:lnTo>
                    <a:pt x="2951061" y="2983077"/>
                  </a:lnTo>
                  <a:lnTo>
                    <a:pt x="2983039" y="2951086"/>
                  </a:lnTo>
                  <a:lnTo>
                    <a:pt x="3014192" y="2918282"/>
                  </a:lnTo>
                  <a:lnTo>
                    <a:pt x="3044494" y="2884678"/>
                  </a:lnTo>
                  <a:lnTo>
                    <a:pt x="3073920" y="2850286"/>
                  </a:lnTo>
                  <a:lnTo>
                    <a:pt x="3102457" y="2815132"/>
                  </a:lnTo>
                  <a:lnTo>
                    <a:pt x="3130092" y="2779230"/>
                  </a:lnTo>
                  <a:lnTo>
                    <a:pt x="3156801" y="2742590"/>
                  </a:lnTo>
                  <a:lnTo>
                    <a:pt x="3182569" y="2705239"/>
                  </a:lnTo>
                  <a:lnTo>
                    <a:pt x="3207372" y="2667203"/>
                  </a:lnTo>
                  <a:lnTo>
                    <a:pt x="3231210" y="2628468"/>
                  </a:lnTo>
                  <a:lnTo>
                    <a:pt x="3254044" y="2589085"/>
                  </a:lnTo>
                  <a:lnTo>
                    <a:pt x="3275888" y="2549055"/>
                  </a:lnTo>
                  <a:lnTo>
                    <a:pt x="3296691" y="2508389"/>
                  </a:lnTo>
                  <a:lnTo>
                    <a:pt x="3316440" y="2467127"/>
                  </a:lnTo>
                  <a:lnTo>
                    <a:pt x="3335147" y="2425268"/>
                  </a:lnTo>
                  <a:lnTo>
                    <a:pt x="3352762" y="2382824"/>
                  </a:lnTo>
                  <a:lnTo>
                    <a:pt x="3369272" y="2339835"/>
                  </a:lnTo>
                  <a:lnTo>
                    <a:pt x="3384677" y="2296299"/>
                  </a:lnTo>
                  <a:lnTo>
                    <a:pt x="3398951" y="2252256"/>
                  </a:lnTo>
                  <a:lnTo>
                    <a:pt x="3412071" y="2207691"/>
                  </a:lnTo>
                  <a:lnTo>
                    <a:pt x="3424034" y="2162645"/>
                  </a:lnTo>
                  <a:lnTo>
                    <a:pt x="3434804" y="2117128"/>
                  </a:lnTo>
                  <a:lnTo>
                    <a:pt x="3444367" y="2071154"/>
                  </a:lnTo>
                  <a:lnTo>
                    <a:pt x="3452723" y="2024748"/>
                  </a:lnTo>
                  <a:lnTo>
                    <a:pt x="3459835" y="1977923"/>
                  </a:lnTo>
                  <a:lnTo>
                    <a:pt x="3465690" y="1930704"/>
                  </a:lnTo>
                  <a:lnTo>
                    <a:pt x="3470275" y="1883092"/>
                  </a:lnTo>
                  <a:lnTo>
                    <a:pt x="3473577" y="1835124"/>
                  </a:lnTo>
                  <a:lnTo>
                    <a:pt x="3475571" y="1786801"/>
                  </a:lnTo>
                  <a:lnTo>
                    <a:pt x="3476244" y="1738147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1421612" y="4731634"/>
            <a:ext cx="2952750" cy="18357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marR="30480" indent="45085" algn="just">
              <a:lnSpc>
                <a:spcPct val="100600"/>
              </a:lnSpc>
              <a:spcBef>
                <a:spcPts val="95"/>
              </a:spcBef>
            </a:pPr>
            <a:r>
              <a:rPr sz="2950" spc="-75" dirty="0">
                <a:solidFill>
                  <a:srgbClr val="FFFFFF"/>
                </a:solidFill>
                <a:latin typeface="Verdana"/>
                <a:cs typeface="Verdana"/>
              </a:rPr>
              <a:t>10</a:t>
            </a:r>
            <a:r>
              <a:rPr sz="2550" spc="-112" baseline="32679" dirty="0">
                <a:solidFill>
                  <a:srgbClr val="FFFFFF"/>
                </a:solidFill>
                <a:latin typeface="Verdana"/>
                <a:cs typeface="Verdana"/>
              </a:rPr>
              <a:t>ème </a:t>
            </a:r>
            <a:r>
              <a:rPr sz="2950" spc="35" dirty="0">
                <a:solidFill>
                  <a:srgbClr val="FFFFFF"/>
                </a:solidFill>
                <a:latin typeface="Verdana"/>
                <a:cs typeface="Verdana"/>
              </a:rPr>
              <a:t>meilleure  </a:t>
            </a:r>
            <a:r>
              <a:rPr sz="2950" spc="50" dirty="0">
                <a:solidFill>
                  <a:srgbClr val="FFFFFF"/>
                </a:solidFill>
                <a:latin typeface="Verdana"/>
                <a:cs typeface="Verdana"/>
              </a:rPr>
              <a:t>agglomération  </a:t>
            </a:r>
            <a:r>
              <a:rPr sz="2950" spc="114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950" spc="45" dirty="0">
                <a:solidFill>
                  <a:srgbClr val="FFFFFF"/>
                </a:solidFill>
                <a:latin typeface="Verdana"/>
                <a:cs typeface="Verdana"/>
              </a:rPr>
              <a:t>France</a:t>
            </a:r>
            <a:r>
              <a:rPr sz="2950" spc="-6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950" spc="65" dirty="0">
                <a:solidFill>
                  <a:srgbClr val="FFFFFF"/>
                </a:solidFill>
                <a:latin typeface="Verdana"/>
                <a:cs typeface="Verdana"/>
              </a:rPr>
              <a:t>pour  </a:t>
            </a:r>
            <a:r>
              <a:rPr sz="2950" spc="40" dirty="0">
                <a:solidFill>
                  <a:srgbClr val="FFFFFF"/>
                </a:solidFill>
                <a:latin typeface="Verdana"/>
                <a:cs typeface="Verdana"/>
              </a:rPr>
              <a:t>entreprendre</a:t>
            </a:r>
            <a:endParaRPr sz="2950">
              <a:latin typeface="Verdana"/>
              <a:cs typeface="Verdan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0" y="0"/>
            <a:ext cx="14400530" cy="2544445"/>
            <a:chOff x="0" y="0"/>
            <a:chExt cx="14400530" cy="2544445"/>
          </a:xfrm>
        </p:grpSpPr>
        <p:sp>
          <p:nvSpPr>
            <p:cNvPr id="18" name="object 18"/>
            <p:cNvSpPr/>
            <p:nvPr/>
          </p:nvSpPr>
          <p:spPr>
            <a:xfrm>
              <a:off x="0" y="0"/>
              <a:ext cx="14400530" cy="2538095"/>
            </a:xfrm>
            <a:custGeom>
              <a:avLst/>
              <a:gdLst/>
              <a:ahLst/>
              <a:cxnLst/>
              <a:rect l="l" t="t" r="r" b="b"/>
              <a:pathLst>
                <a:path w="14400530" h="2538095">
                  <a:moveTo>
                    <a:pt x="0" y="2538006"/>
                  </a:moveTo>
                  <a:lnTo>
                    <a:pt x="14400021" y="2538006"/>
                  </a:lnTo>
                  <a:lnTo>
                    <a:pt x="14400021" y="0"/>
                  </a:lnTo>
                  <a:lnTo>
                    <a:pt x="0" y="0"/>
                  </a:lnTo>
                  <a:lnTo>
                    <a:pt x="0" y="25380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0" y="2531655"/>
              <a:ext cx="14400530" cy="12700"/>
            </a:xfrm>
            <a:custGeom>
              <a:avLst/>
              <a:gdLst/>
              <a:ahLst/>
              <a:cxnLst/>
              <a:rect l="l" t="t" r="r" b="b"/>
              <a:pathLst>
                <a:path w="14400530" h="12700">
                  <a:moveTo>
                    <a:pt x="0" y="12699"/>
                  </a:moveTo>
                  <a:lnTo>
                    <a:pt x="14400021" y="12699"/>
                  </a:lnTo>
                  <a:lnTo>
                    <a:pt x="14400021" y="0"/>
                  </a:lnTo>
                  <a:lnTo>
                    <a:pt x="0" y="0"/>
                  </a:lnTo>
                  <a:lnTo>
                    <a:pt x="0" y="12699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282163" y="409371"/>
              <a:ext cx="2147570" cy="353060"/>
            </a:xfrm>
            <a:custGeom>
              <a:avLst/>
              <a:gdLst/>
              <a:ahLst/>
              <a:cxnLst/>
              <a:rect l="l" t="t" r="r" b="b"/>
              <a:pathLst>
                <a:path w="2147570" h="353059">
                  <a:moveTo>
                    <a:pt x="354253" y="168808"/>
                  </a:moveTo>
                  <a:lnTo>
                    <a:pt x="348183" y="119900"/>
                  </a:lnTo>
                  <a:lnTo>
                    <a:pt x="330898" y="78435"/>
                  </a:lnTo>
                  <a:lnTo>
                    <a:pt x="311048" y="54025"/>
                  </a:lnTo>
                  <a:lnTo>
                    <a:pt x="311048" y="181406"/>
                  </a:lnTo>
                  <a:lnTo>
                    <a:pt x="302006" y="247777"/>
                  </a:lnTo>
                  <a:lnTo>
                    <a:pt x="278980" y="292354"/>
                  </a:lnTo>
                  <a:lnTo>
                    <a:pt x="248031" y="319201"/>
                  </a:lnTo>
                  <a:lnTo>
                    <a:pt x="215277" y="332333"/>
                  </a:lnTo>
                  <a:lnTo>
                    <a:pt x="186804" y="335813"/>
                  </a:lnTo>
                  <a:lnTo>
                    <a:pt x="140703" y="327952"/>
                  </a:lnTo>
                  <a:lnTo>
                    <a:pt x="101092" y="305333"/>
                  </a:lnTo>
                  <a:lnTo>
                    <a:pt x="70116" y="269405"/>
                  </a:lnTo>
                  <a:lnTo>
                    <a:pt x="49961" y="221615"/>
                  </a:lnTo>
                  <a:lnTo>
                    <a:pt x="42760" y="163410"/>
                  </a:lnTo>
                  <a:lnTo>
                    <a:pt x="49212" y="110159"/>
                  </a:lnTo>
                  <a:lnTo>
                    <a:pt x="67373" y="68694"/>
                  </a:lnTo>
                  <a:lnTo>
                    <a:pt x="95453" y="39052"/>
                  </a:lnTo>
                  <a:lnTo>
                    <a:pt x="131660" y="21247"/>
                  </a:lnTo>
                  <a:lnTo>
                    <a:pt x="174205" y="15303"/>
                  </a:lnTo>
                  <a:lnTo>
                    <a:pt x="215747" y="22212"/>
                  </a:lnTo>
                  <a:lnTo>
                    <a:pt x="253098" y="42672"/>
                  </a:lnTo>
                  <a:lnTo>
                    <a:pt x="283362" y="76276"/>
                  </a:lnTo>
                  <a:lnTo>
                    <a:pt x="303644" y="122656"/>
                  </a:lnTo>
                  <a:lnTo>
                    <a:pt x="311048" y="181406"/>
                  </a:lnTo>
                  <a:lnTo>
                    <a:pt x="311048" y="54025"/>
                  </a:lnTo>
                  <a:lnTo>
                    <a:pt x="268224" y="20459"/>
                  </a:lnTo>
                  <a:lnTo>
                    <a:pt x="225615" y="5232"/>
                  </a:lnTo>
                  <a:lnTo>
                    <a:pt x="177355" y="0"/>
                  </a:lnTo>
                  <a:lnTo>
                    <a:pt x="121069" y="7975"/>
                  </a:lnTo>
                  <a:lnTo>
                    <a:pt x="76149" y="29438"/>
                  </a:lnTo>
                  <a:lnTo>
                    <a:pt x="42075" y="60667"/>
                  </a:lnTo>
                  <a:lnTo>
                    <a:pt x="18364" y="97967"/>
                  </a:lnTo>
                  <a:lnTo>
                    <a:pt x="4508" y="137655"/>
                  </a:lnTo>
                  <a:lnTo>
                    <a:pt x="0" y="176009"/>
                  </a:lnTo>
                  <a:lnTo>
                    <a:pt x="4368" y="217258"/>
                  </a:lnTo>
                  <a:lnTo>
                    <a:pt x="17868" y="257898"/>
                  </a:lnTo>
                  <a:lnTo>
                    <a:pt x="41071" y="294855"/>
                  </a:lnTo>
                  <a:lnTo>
                    <a:pt x="74549" y="325069"/>
                  </a:lnTo>
                  <a:lnTo>
                    <a:pt x="118884" y="345452"/>
                  </a:lnTo>
                  <a:lnTo>
                    <a:pt x="174650" y="352920"/>
                  </a:lnTo>
                  <a:lnTo>
                    <a:pt x="225615" y="346290"/>
                  </a:lnTo>
                  <a:lnTo>
                    <a:pt x="250164" y="335813"/>
                  </a:lnTo>
                  <a:lnTo>
                    <a:pt x="269417" y="327596"/>
                  </a:lnTo>
                  <a:lnTo>
                    <a:pt x="305130" y="298678"/>
                  </a:lnTo>
                  <a:lnTo>
                    <a:pt x="331787" y="261366"/>
                  </a:lnTo>
                  <a:lnTo>
                    <a:pt x="348475" y="217462"/>
                  </a:lnTo>
                  <a:lnTo>
                    <a:pt x="354253" y="168808"/>
                  </a:lnTo>
                  <a:close/>
                </a:path>
                <a:path w="2147570" h="353059">
                  <a:moveTo>
                    <a:pt x="840955" y="341668"/>
                  </a:moveTo>
                  <a:lnTo>
                    <a:pt x="839152" y="340321"/>
                  </a:lnTo>
                  <a:lnTo>
                    <a:pt x="827900" y="340321"/>
                  </a:lnTo>
                  <a:lnTo>
                    <a:pt x="819340" y="338963"/>
                  </a:lnTo>
                  <a:lnTo>
                    <a:pt x="781672" y="322199"/>
                  </a:lnTo>
                  <a:lnTo>
                    <a:pt x="743966" y="283425"/>
                  </a:lnTo>
                  <a:lnTo>
                    <a:pt x="697318" y="225348"/>
                  </a:lnTo>
                  <a:lnTo>
                    <a:pt x="678865" y="201663"/>
                  </a:lnTo>
                  <a:lnTo>
                    <a:pt x="670801" y="191312"/>
                  </a:lnTo>
                  <a:lnTo>
                    <a:pt x="673315" y="188620"/>
                  </a:lnTo>
                  <a:lnTo>
                    <a:pt x="696391" y="163995"/>
                  </a:lnTo>
                  <a:lnTo>
                    <a:pt x="713219" y="137807"/>
                  </a:lnTo>
                  <a:lnTo>
                    <a:pt x="722452" y="112382"/>
                  </a:lnTo>
                  <a:lnTo>
                    <a:pt x="725271" y="87337"/>
                  </a:lnTo>
                  <a:lnTo>
                    <a:pt x="721995" y="65811"/>
                  </a:lnTo>
                  <a:lnTo>
                    <a:pt x="713955" y="48120"/>
                  </a:lnTo>
                  <a:lnTo>
                    <a:pt x="703795" y="34734"/>
                  </a:lnTo>
                  <a:lnTo>
                    <a:pt x="694207" y="26111"/>
                  </a:lnTo>
                  <a:lnTo>
                    <a:pt x="687451" y="22440"/>
                  </a:lnTo>
                  <a:lnTo>
                    <a:pt x="687451" y="110744"/>
                  </a:lnTo>
                  <a:lnTo>
                    <a:pt x="685368" y="134493"/>
                  </a:lnTo>
                  <a:lnTo>
                    <a:pt x="659993" y="180060"/>
                  </a:lnTo>
                  <a:lnTo>
                    <a:pt x="626237" y="188620"/>
                  </a:lnTo>
                  <a:lnTo>
                    <a:pt x="611441" y="188074"/>
                  </a:lnTo>
                  <a:lnTo>
                    <a:pt x="575818" y="178257"/>
                  </a:lnTo>
                  <a:lnTo>
                    <a:pt x="575818" y="26111"/>
                  </a:lnTo>
                  <a:lnTo>
                    <a:pt x="609574" y="20713"/>
                  </a:lnTo>
                  <a:lnTo>
                    <a:pt x="642061" y="26873"/>
                  </a:lnTo>
                  <a:lnTo>
                    <a:pt x="666572" y="44627"/>
                  </a:lnTo>
                  <a:lnTo>
                    <a:pt x="682053" y="72948"/>
                  </a:lnTo>
                  <a:lnTo>
                    <a:pt x="687451" y="110744"/>
                  </a:lnTo>
                  <a:lnTo>
                    <a:pt x="687451" y="22440"/>
                  </a:lnTo>
                  <a:lnTo>
                    <a:pt x="638340" y="7658"/>
                  </a:lnTo>
                  <a:lnTo>
                    <a:pt x="611835" y="6311"/>
                  </a:lnTo>
                  <a:lnTo>
                    <a:pt x="598335" y="6527"/>
                  </a:lnTo>
                  <a:lnTo>
                    <a:pt x="558711" y="7658"/>
                  </a:lnTo>
                  <a:lnTo>
                    <a:pt x="524002" y="6527"/>
                  </a:lnTo>
                  <a:lnTo>
                    <a:pt x="507834" y="6311"/>
                  </a:lnTo>
                  <a:lnTo>
                    <a:pt x="502894" y="6311"/>
                  </a:lnTo>
                  <a:lnTo>
                    <a:pt x="500646" y="7200"/>
                  </a:lnTo>
                  <a:lnTo>
                    <a:pt x="500646" y="11709"/>
                  </a:lnTo>
                  <a:lnTo>
                    <a:pt x="502450" y="12611"/>
                  </a:lnTo>
                  <a:lnTo>
                    <a:pt x="508292" y="12611"/>
                  </a:lnTo>
                  <a:lnTo>
                    <a:pt x="515950" y="13055"/>
                  </a:lnTo>
                  <a:lnTo>
                    <a:pt x="539419" y="51015"/>
                  </a:lnTo>
                  <a:lnTo>
                    <a:pt x="539673" y="256197"/>
                  </a:lnTo>
                  <a:lnTo>
                    <a:pt x="539508" y="274040"/>
                  </a:lnTo>
                  <a:lnTo>
                    <a:pt x="537540" y="313766"/>
                  </a:lnTo>
                  <a:lnTo>
                    <a:pt x="515048" y="340321"/>
                  </a:lnTo>
                  <a:lnTo>
                    <a:pt x="508292" y="340321"/>
                  </a:lnTo>
                  <a:lnTo>
                    <a:pt x="507390" y="341668"/>
                  </a:lnTo>
                  <a:lnTo>
                    <a:pt x="507390" y="345706"/>
                  </a:lnTo>
                  <a:lnTo>
                    <a:pt x="509651" y="346621"/>
                  </a:lnTo>
                  <a:lnTo>
                    <a:pt x="514604" y="346621"/>
                  </a:lnTo>
                  <a:lnTo>
                    <a:pt x="526834" y="346417"/>
                  </a:lnTo>
                  <a:lnTo>
                    <a:pt x="556907" y="345262"/>
                  </a:lnTo>
                  <a:lnTo>
                    <a:pt x="593496" y="346417"/>
                  </a:lnTo>
                  <a:lnTo>
                    <a:pt x="612279" y="346621"/>
                  </a:lnTo>
                  <a:lnTo>
                    <a:pt x="617232" y="346621"/>
                  </a:lnTo>
                  <a:lnTo>
                    <a:pt x="619480" y="345262"/>
                  </a:lnTo>
                  <a:lnTo>
                    <a:pt x="619480" y="341668"/>
                  </a:lnTo>
                  <a:lnTo>
                    <a:pt x="618578" y="340321"/>
                  </a:lnTo>
                  <a:lnTo>
                    <a:pt x="611835" y="340321"/>
                  </a:lnTo>
                  <a:lnTo>
                    <a:pt x="601929" y="339420"/>
                  </a:lnTo>
                  <a:lnTo>
                    <a:pt x="576757" y="296595"/>
                  </a:lnTo>
                  <a:lnTo>
                    <a:pt x="575932" y="256197"/>
                  </a:lnTo>
                  <a:lnTo>
                    <a:pt x="575818" y="203022"/>
                  </a:lnTo>
                  <a:lnTo>
                    <a:pt x="576719" y="201663"/>
                  </a:lnTo>
                  <a:lnTo>
                    <a:pt x="578967" y="201663"/>
                  </a:lnTo>
                  <a:lnTo>
                    <a:pt x="634339" y="202565"/>
                  </a:lnTo>
                  <a:lnTo>
                    <a:pt x="637032" y="202565"/>
                  </a:lnTo>
                  <a:lnTo>
                    <a:pt x="638390" y="203466"/>
                  </a:lnTo>
                  <a:lnTo>
                    <a:pt x="640194" y="205270"/>
                  </a:lnTo>
                  <a:lnTo>
                    <a:pt x="648982" y="217144"/>
                  </a:lnTo>
                  <a:lnTo>
                    <a:pt x="674865" y="252691"/>
                  </a:lnTo>
                  <a:lnTo>
                    <a:pt x="689254" y="271894"/>
                  </a:lnTo>
                  <a:lnTo>
                    <a:pt x="721995" y="313766"/>
                  </a:lnTo>
                  <a:lnTo>
                    <a:pt x="758939" y="342061"/>
                  </a:lnTo>
                  <a:lnTo>
                    <a:pt x="798195" y="346621"/>
                  </a:lnTo>
                  <a:lnTo>
                    <a:pt x="838250" y="346621"/>
                  </a:lnTo>
                  <a:lnTo>
                    <a:pt x="840955" y="345706"/>
                  </a:lnTo>
                  <a:lnTo>
                    <a:pt x="840955" y="341668"/>
                  </a:lnTo>
                  <a:close/>
                </a:path>
                <a:path w="2147570" h="353059">
                  <a:moveTo>
                    <a:pt x="1638820" y="168808"/>
                  </a:moveTo>
                  <a:lnTo>
                    <a:pt x="1632737" y="119900"/>
                  </a:lnTo>
                  <a:lnTo>
                    <a:pt x="1615452" y="78435"/>
                  </a:lnTo>
                  <a:lnTo>
                    <a:pt x="1595602" y="54025"/>
                  </a:lnTo>
                  <a:lnTo>
                    <a:pt x="1595602" y="181406"/>
                  </a:lnTo>
                  <a:lnTo>
                    <a:pt x="1586560" y="247777"/>
                  </a:lnTo>
                  <a:lnTo>
                    <a:pt x="1563535" y="292354"/>
                  </a:lnTo>
                  <a:lnTo>
                    <a:pt x="1532585" y="319201"/>
                  </a:lnTo>
                  <a:lnTo>
                    <a:pt x="1499831" y="332333"/>
                  </a:lnTo>
                  <a:lnTo>
                    <a:pt x="1471358" y="335813"/>
                  </a:lnTo>
                  <a:lnTo>
                    <a:pt x="1425257" y="327952"/>
                  </a:lnTo>
                  <a:lnTo>
                    <a:pt x="1385646" y="305333"/>
                  </a:lnTo>
                  <a:lnTo>
                    <a:pt x="1354670" y="269405"/>
                  </a:lnTo>
                  <a:lnTo>
                    <a:pt x="1334516" y="221615"/>
                  </a:lnTo>
                  <a:lnTo>
                    <a:pt x="1327315" y="163410"/>
                  </a:lnTo>
                  <a:lnTo>
                    <a:pt x="1333766" y="110159"/>
                  </a:lnTo>
                  <a:lnTo>
                    <a:pt x="1351927" y="68694"/>
                  </a:lnTo>
                  <a:lnTo>
                    <a:pt x="1380007" y="39052"/>
                  </a:lnTo>
                  <a:lnTo>
                    <a:pt x="1416215" y="21247"/>
                  </a:lnTo>
                  <a:lnTo>
                    <a:pt x="1458760" y="15303"/>
                  </a:lnTo>
                  <a:lnTo>
                    <a:pt x="1500301" y="22212"/>
                  </a:lnTo>
                  <a:lnTo>
                    <a:pt x="1537652" y="42672"/>
                  </a:lnTo>
                  <a:lnTo>
                    <a:pt x="1567916" y="76276"/>
                  </a:lnTo>
                  <a:lnTo>
                    <a:pt x="1588198" y="122656"/>
                  </a:lnTo>
                  <a:lnTo>
                    <a:pt x="1595602" y="181406"/>
                  </a:lnTo>
                  <a:lnTo>
                    <a:pt x="1595602" y="54025"/>
                  </a:lnTo>
                  <a:lnTo>
                    <a:pt x="1552778" y="20459"/>
                  </a:lnTo>
                  <a:lnTo>
                    <a:pt x="1510169" y="5232"/>
                  </a:lnTo>
                  <a:lnTo>
                    <a:pt x="1461909" y="0"/>
                  </a:lnTo>
                  <a:lnTo>
                    <a:pt x="1405623" y="7975"/>
                  </a:lnTo>
                  <a:lnTo>
                    <a:pt x="1360703" y="29438"/>
                  </a:lnTo>
                  <a:lnTo>
                    <a:pt x="1326629" y="60667"/>
                  </a:lnTo>
                  <a:lnTo>
                    <a:pt x="1302905" y="97967"/>
                  </a:lnTo>
                  <a:lnTo>
                    <a:pt x="1289050" y="137655"/>
                  </a:lnTo>
                  <a:lnTo>
                    <a:pt x="1284541" y="176009"/>
                  </a:lnTo>
                  <a:lnTo>
                    <a:pt x="1288910" y="217258"/>
                  </a:lnTo>
                  <a:lnTo>
                    <a:pt x="1302410" y="257898"/>
                  </a:lnTo>
                  <a:lnTo>
                    <a:pt x="1325613" y="294855"/>
                  </a:lnTo>
                  <a:lnTo>
                    <a:pt x="1359090" y="325069"/>
                  </a:lnTo>
                  <a:lnTo>
                    <a:pt x="1403438" y="345452"/>
                  </a:lnTo>
                  <a:lnTo>
                    <a:pt x="1459204" y="352920"/>
                  </a:lnTo>
                  <a:lnTo>
                    <a:pt x="1510169" y="346290"/>
                  </a:lnTo>
                  <a:lnTo>
                    <a:pt x="1534718" y="335813"/>
                  </a:lnTo>
                  <a:lnTo>
                    <a:pt x="1553984" y="327596"/>
                  </a:lnTo>
                  <a:lnTo>
                    <a:pt x="1589684" y="298678"/>
                  </a:lnTo>
                  <a:lnTo>
                    <a:pt x="1616354" y="261366"/>
                  </a:lnTo>
                  <a:lnTo>
                    <a:pt x="1633042" y="217462"/>
                  </a:lnTo>
                  <a:lnTo>
                    <a:pt x="1638820" y="168808"/>
                  </a:lnTo>
                  <a:close/>
                </a:path>
                <a:path w="2147570" h="353059">
                  <a:moveTo>
                    <a:pt x="2147074" y="6769"/>
                  </a:moveTo>
                  <a:lnTo>
                    <a:pt x="2143925" y="6311"/>
                  </a:lnTo>
                  <a:lnTo>
                    <a:pt x="2125891" y="6527"/>
                  </a:lnTo>
                  <a:lnTo>
                    <a:pt x="2100694" y="7670"/>
                  </a:lnTo>
                  <a:lnTo>
                    <a:pt x="2069045" y="6527"/>
                  </a:lnTo>
                  <a:lnTo>
                    <a:pt x="2048497" y="6311"/>
                  </a:lnTo>
                  <a:lnTo>
                    <a:pt x="2044890" y="6769"/>
                  </a:lnTo>
                  <a:lnTo>
                    <a:pt x="2044890" y="11264"/>
                  </a:lnTo>
                  <a:lnTo>
                    <a:pt x="2045335" y="12611"/>
                  </a:lnTo>
                  <a:lnTo>
                    <a:pt x="2062441" y="13068"/>
                  </a:lnTo>
                  <a:lnTo>
                    <a:pt x="2070544" y="14859"/>
                  </a:lnTo>
                  <a:lnTo>
                    <a:pt x="2088095" y="57632"/>
                  </a:lnTo>
                  <a:lnTo>
                    <a:pt x="2093048" y="286308"/>
                  </a:lnTo>
                  <a:lnTo>
                    <a:pt x="2076348" y="268401"/>
                  </a:lnTo>
                  <a:lnTo>
                    <a:pt x="2018665" y="205219"/>
                  </a:lnTo>
                  <a:lnTo>
                    <a:pt x="1889975" y="66636"/>
                  </a:lnTo>
                  <a:lnTo>
                    <a:pt x="1841881" y="14414"/>
                  </a:lnTo>
                  <a:lnTo>
                    <a:pt x="1837372" y="9906"/>
                  </a:lnTo>
                  <a:lnTo>
                    <a:pt x="1829714" y="12"/>
                  </a:lnTo>
                  <a:lnTo>
                    <a:pt x="1822513" y="12"/>
                  </a:lnTo>
                  <a:lnTo>
                    <a:pt x="1821167" y="4965"/>
                  </a:lnTo>
                  <a:lnTo>
                    <a:pt x="1820710" y="280454"/>
                  </a:lnTo>
                  <a:lnTo>
                    <a:pt x="1820176" y="306235"/>
                  </a:lnTo>
                  <a:lnTo>
                    <a:pt x="1800453" y="339877"/>
                  </a:lnTo>
                  <a:lnTo>
                    <a:pt x="1792363" y="340321"/>
                  </a:lnTo>
                  <a:lnTo>
                    <a:pt x="1786509" y="340321"/>
                  </a:lnTo>
                  <a:lnTo>
                    <a:pt x="1785150" y="341223"/>
                  </a:lnTo>
                  <a:lnTo>
                    <a:pt x="1785150" y="346176"/>
                  </a:lnTo>
                  <a:lnTo>
                    <a:pt x="1787855" y="346621"/>
                  </a:lnTo>
                  <a:lnTo>
                    <a:pt x="1807083" y="346417"/>
                  </a:lnTo>
                  <a:lnTo>
                    <a:pt x="1835569" y="345274"/>
                  </a:lnTo>
                  <a:lnTo>
                    <a:pt x="1865566" y="346417"/>
                  </a:lnTo>
                  <a:lnTo>
                    <a:pt x="1888680" y="346621"/>
                  </a:lnTo>
                  <a:lnTo>
                    <a:pt x="1891385" y="345719"/>
                  </a:lnTo>
                  <a:lnTo>
                    <a:pt x="1891385" y="341223"/>
                  </a:lnTo>
                  <a:lnTo>
                    <a:pt x="1890039" y="340321"/>
                  </a:lnTo>
                  <a:lnTo>
                    <a:pt x="1883740" y="340321"/>
                  </a:lnTo>
                  <a:lnTo>
                    <a:pt x="1873834" y="339877"/>
                  </a:lnTo>
                  <a:lnTo>
                    <a:pt x="1849132" y="308635"/>
                  </a:lnTo>
                  <a:lnTo>
                    <a:pt x="1841881" y="69786"/>
                  </a:lnTo>
                  <a:lnTo>
                    <a:pt x="1858962" y="88900"/>
                  </a:lnTo>
                  <a:lnTo>
                    <a:pt x="1921002" y="157340"/>
                  </a:lnTo>
                  <a:lnTo>
                    <a:pt x="1959368" y="198970"/>
                  </a:lnTo>
                  <a:lnTo>
                    <a:pt x="1997151" y="239052"/>
                  </a:lnTo>
                  <a:lnTo>
                    <a:pt x="2034133" y="277533"/>
                  </a:lnTo>
                  <a:lnTo>
                    <a:pt x="2063102" y="307225"/>
                  </a:lnTo>
                  <a:lnTo>
                    <a:pt x="2091537" y="335534"/>
                  </a:lnTo>
                  <a:lnTo>
                    <a:pt x="2109711" y="349770"/>
                  </a:lnTo>
                  <a:lnTo>
                    <a:pt x="2111667" y="348957"/>
                  </a:lnTo>
                  <a:lnTo>
                    <a:pt x="2112911" y="344944"/>
                  </a:lnTo>
                  <a:lnTo>
                    <a:pt x="2113572" y="335343"/>
                  </a:lnTo>
                  <a:lnTo>
                    <a:pt x="2114664" y="54025"/>
                  </a:lnTo>
                  <a:lnTo>
                    <a:pt x="2115172" y="36817"/>
                  </a:lnTo>
                  <a:lnTo>
                    <a:pt x="2117420" y="25057"/>
                  </a:lnTo>
                  <a:lnTo>
                    <a:pt x="2122436" y="17767"/>
                  </a:lnTo>
                  <a:lnTo>
                    <a:pt x="2131314" y="13970"/>
                  </a:lnTo>
                  <a:lnTo>
                    <a:pt x="2136724" y="12611"/>
                  </a:lnTo>
                  <a:lnTo>
                    <a:pt x="2145284" y="12611"/>
                  </a:lnTo>
                  <a:lnTo>
                    <a:pt x="2147074" y="11264"/>
                  </a:lnTo>
                  <a:lnTo>
                    <a:pt x="2147074" y="676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0068712" y="306006"/>
              <a:ext cx="536575" cy="549910"/>
            </a:xfrm>
            <a:custGeom>
              <a:avLst/>
              <a:gdLst/>
              <a:ahLst/>
              <a:cxnLst/>
              <a:rect l="l" t="t" r="r" b="b"/>
              <a:pathLst>
                <a:path w="536575" h="549910">
                  <a:moveTo>
                    <a:pt x="536143" y="0"/>
                  </a:moveTo>
                  <a:lnTo>
                    <a:pt x="487307" y="4274"/>
                  </a:lnTo>
                  <a:lnTo>
                    <a:pt x="441224" y="16607"/>
                  </a:lnTo>
                  <a:lnTo>
                    <a:pt x="398624" y="36267"/>
                  </a:lnTo>
                  <a:lnTo>
                    <a:pt x="360238" y="62520"/>
                  </a:lnTo>
                  <a:lnTo>
                    <a:pt x="326797" y="94632"/>
                  </a:lnTo>
                  <a:lnTo>
                    <a:pt x="299031" y="131871"/>
                  </a:lnTo>
                  <a:lnTo>
                    <a:pt x="277671" y="173503"/>
                  </a:lnTo>
                  <a:lnTo>
                    <a:pt x="263448" y="218795"/>
                  </a:lnTo>
                  <a:lnTo>
                    <a:pt x="249465" y="175327"/>
                  </a:lnTo>
                  <a:lnTo>
                    <a:pt x="228678" y="135389"/>
                  </a:lnTo>
                  <a:lnTo>
                    <a:pt x="201782" y="99680"/>
                  </a:lnTo>
                  <a:lnTo>
                    <a:pt x="169471" y="68899"/>
                  </a:lnTo>
                  <a:lnTo>
                    <a:pt x="132443" y="43742"/>
                  </a:lnTo>
                  <a:lnTo>
                    <a:pt x="91391" y="24908"/>
                  </a:lnTo>
                  <a:lnTo>
                    <a:pt x="47012" y="13096"/>
                  </a:lnTo>
                  <a:lnTo>
                    <a:pt x="0" y="9004"/>
                  </a:lnTo>
                  <a:lnTo>
                    <a:pt x="0" y="27012"/>
                  </a:lnTo>
                  <a:lnTo>
                    <a:pt x="45304" y="31086"/>
                  </a:lnTo>
                  <a:lnTo>
                    <a:pt x="87969" y="42826"/>
                  </a:lnTo>
                  <a:lnTo>
                    <a:pt x="127276" y="61517"/>
                  </a:lnTo>
                  <a:lnTo>
                    <a:pt x="162507" y="86439"/>
                  </a:lnTo>
                  <a:lnTo>
                    <a:pt x="192943" y="116874"/>
                  </a:lnTo>
                  <a:lnTo>
                    <a:pt x="217867" y="152105"/>
                  </a:lnTo>
                  <a:lnTo>
                    <a:pt x="236558" y="191412"/>
                  </a:lnTo>
                  <a:lnTo>
                    <a:pt x="248300" y="234079"/>
                  </a:lnTo>
                  <a:lnTo>
                    <a:pt x="252374" y="279387"/>
                  </a:lnTo>
                  <a:lnTo>
                    <a:pt x="248300" y="324691"/>
                  </a:lnTo>
                  <a:lnTo>
                    <a:pt x="236558" y="367355"/>
                  </a:lnTo>
                  <a:lnTo>
                    <a:pt x="217867" y="406660"/>
                  </a:lnTo>
                  <a:lnTo>
                    <a:pt x="192943" y="441889"/>
                  </a:lnTo>
                  <a:lnTo>
                    <a:pt x="162507" y="472323"/>
                  </a:lnTo>
                  <a:lnTo>
                    <a:pt x="127276" y="497244"/>
                  </a:lnTo>
                  <a:lnTo>
                    <a:pt x="87969" y="515935"/>
                  </a:lnTo>
                  <a:lnTo>
                    <a:pt x="45304" y="527675"/>
                  </a:lnTo>
                  <a:lnTo>
                    <a:pt x="0" y="531748"/>
                  </a:lnTo>
                  <a:lnTo>
                    <a:pt x="0" y="549757"/>
                  </a:lnTo>
                  <a:lnTo>
                    <a:pt x="48537" y="545393"/>
                  </a:lnTo>
                  <a:lnTo>
                    <a:pt x="94245" y="532815"/>
                  </a:lnTo>
                  <a:lnTo>
                    <a:pt x="136356" y="512791"/>
                  </a:lnTo>
                  <a:lnTo>
                    <a:pt x="174098" y="486092"/>
                  </a:lnTo>
                  <a:lnTo>
                    <a:pt x="206704" y="453486"/>
                  </a:lnTo>
                  <a:lnTo>
                    <a:pt x="233404" y="415743"/>
                  </a:lnTo>
                  <a:lnTo>
                    <a:pt x="253428" y="373633"/>
                  </a:lnTo>
                  <a:lnTo>
                    <a:pt x="266006" y="327924"/>
                  </a:lnTo>
                  <a:lnTo>
                    <a:pt x="270370" y="279387"/>
                  </a:lnTo>
                  <a:lnTo>
                    <a:pt x="292773" y="279387"/>
                  </a:lnTo>
                  <a:lnTo>
                    <a:pt x="297726" y="230399"/>
                  </a:lnTo>
                  <a:lnTo>
                    <a:pt x="311927" y="184744"/>
                  </a:lnTo>
                  <a:lnTo>
                    <a:pt x="334391" y="143408"/>
                  </a:lnTo>
                  <a:lnTo>
                    <a:pt x="364132" y="107376"/>
                  </a:lnTo>
                  <a:lnTo>
                    <a:pt x="400164" y="77636"/>
                  </a:lnTo>
                  <a:lnTo>
                    <a:pt x="441500" y="55171"/>
                  </a:lnTo>
                  <a:lnTo>
                    <a:pt x="487155" y="40970"/>
                  </a:lnTo>
                  <a:lnTo>
                    <a:pt x="536143" y="36017"/>
                  </a:lnTo>
                  <a:lnTo>
                    <a:pt x="536143" y="0"/>
                  </a:lnTo>
                  <a:close/>
                </a:path>
              </a:pathLst>
            </a:custGeom>
            <a:solidFill>
              <a:srgbClr val="00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2035129" y="308406"/>
              <a:ext cx="2006168" cy="54102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xfrm>
            <a:off x="492320" y="420103"/>
            <a:ext cx="6633845" cy="151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900" spc="165" dirty="0">
                <a:solidFill>
                  <a:srgbClr val="CF2029"/>
                </a:solidFill>
                <a:latin typeface="Verdana"/>
                <a:cs typeface="Verdana"/>
              </a:rPr>
              <a:t>LA</a:t>
            </a:r>
            <a:r>
              <a:rPr sz="4900" spc="-434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4900" spc="110" dirty="0">
                <a:solidFill>
                  <a:srgbClr val="CF2029"/>
                </a:solidFill>
                <a:latin typeface="Verdana"/>
                <a:cs typeface="Verdana"/>
              </a:rPr>
              <a:t>ROCHE-SUR-YON  </a:t>
            </a:r>
            <a:r>
              <a:rPr sz="4900" spc="105" dirty="0">
                <a:solidFill>
                  <a:srgbClr val="CF2029"/>
                </a:solidFill>
                <a:latin typeface="Verdana"/>
                <a:cs typeface="Verdana"/>
              </a:rPr>
              <a:t>AGGLOMÉRATION</a:t>
            </a:r>
            <a:endParaRPr sz="49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839874" y="1559866"/>
            <a:ext cx="6189345" cy="88328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15"/>
              </a:spcBef>
            </a:pPr>
            <a:r>
              <a:rPr sz="2800" spc="185" dirty="0">
                <a:solidFill>
                  <a:srgbClr val="77787B"/>
                </a:solidFill>
                <a:latin typeface="Verdana"/>
                <a:cs typeface="Verdana"/>
              </a:rPr>
              <a:t>UN</a:t>
            </a:r>
            <a:r>
              <a:rPr sz="2800" spc="-22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-25" dirty="0">
                <a:solidFill>
                  <a:srgbClr val="77787B"/>
                </a:solidFill>
                <a:latin typeface="Verdana"/>
                <a:cs typeface="Verdana"/>
              </a:rPr>
              <a:t>LIEU</a:t>
            </a:r>
            <a:r>
              <a:rPr sz="2800" spc="-22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-15" dirty="0">
                <a:solidFill>
                  <a:srgbClr val="77787B"/>
                </a:solidFill>
                <a:latin typeface="Verdana"/>
                <a:cs typeface="Verdana"/>
              </a:rPr>
              <a:t>TOURISTIQUE</a:t>
            </a:r>
            <a:r>
              <a:rPr sz="2800" spc="-22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114" dirty="0">
                <a:solidFill>
                  <a:srgbClr val="77787B"/>
                </a:solidFill>
                <a:latin typeface="Verdana"/>
                <a:cs typeface="Verdana"/>
              </a:rPr>
              <a:t>AU</a:t>
            </a:r>
            <a:r>
              <a:rPr sz="2800" spc="-22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100" dirty="0">
                <a:solidFill>
                  <a:srgbClr val="77787B"/>
                </a:solidFill>
                <a:latin typeface="Verdana"/>
                <a:cs typeface="Verdana"/>
              </a:rPr>
              <a:t>COEUR</a:t>
            </a:r>
            <a:endParaRPr sz="280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15"/>
              </a:spcBef>
            </a:pPr>
            <a:r>
              <a:rPr sz="2800" spc="55" dirty="0">
                <a:solidFill>
                  <a:srgbClr val="77787B"/>
                </a:solidFill>
                <a:latin typeface="Verdana"/>
                <a:cs typeface="Verdana"/>
              </a:rPr>
              <a:t>DE</a:t>
            </a:r>
            <a:r>
              <a:rPr sz="2800" spc="-30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25" dirty="0">
                <a:solidFill>
                  <a:srgbClr val="77787B"/>
                </a:solidFill>
                <a:latin typeface="Verdana"/>
                <a:cs typeface="Verdana"/>
              </a:rPr>
              <a:t>L’AGGLOMÉRATION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4400530" cy="10800080"/>
          </a:xfrm>
          <a:custGeom>
            <a:avLst/>
            <a:gdLst/>
            <a:ahLst/>
            <a:cxnLst/>
            <a:rect l="l" t="t" r="r" b="b"/>
            <a:pathLst>
              <a:path w="14400530" h="10800080">
                <a:moveTo>
                  <a:pt x="14400021" y="0"/>
                </a:moveTo>
                <a:lnTo>
                  <a:pt x="0" y="0"/>
                </a:lnTo>
                <a:lnTo>
                  <a:pt x="0" y="10800003"/>
                </a:lnTo>
                <a:lnTo>
                  <a:pt x="14400021" y="10800003"/>
                </a:lnTo>
                <a:lnTo>
                  <a:pt x="14400021" y="0"/>
                </a:lnTo>
                <a:close/>
              </a:path>
            </a:pathLst>
          </a:custGeom>
          <a:solidFill>
            <a:srgbClr val="DD213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83518" y="456285"/>
            <a:ext cx="1405890" cy="1203960"/>
          </a:xfrm>
          <a:custGeom>
            <a:avLst/>
            <a:gdLst/>
            <a:ahLst/>
            <a:cxnLst/>
            <a:rect l="l" t="t" r="r" b="b"/>
            <a:pathLst>
              <a:path w="1405889" h="1203960">
                <a:moveTo>
                  <a:pt x="669721" y="1000759"/>
                </a:moveTo>
                <a:lnTo>
                  <a:pt x="605407" y="1013459"/>
                </a:lnTo>
                <a:lnTo>
                  <a:pt x="565696" y="1064259"/>
                </a:lnTo>
                <a:lnTo>
                  <a:pt x="561152" y="1096009"/>
                </a:lnTo>
                <a:lnTo>
                  <a:pt x="562381" y="1112519"/>
                </a:lnTo>
                <a:lnTo>
                  <a:pt x="573452" y="1149349"/>
                </a:lnTo>
                <a:lnTo>
                  <a:pt x="601057" y="1181099"/>
                </a:lnTo>
                <a:lnTo>
                  <a:pt x="645836" y="1200149"/>
                </a:lnTo>
                <a:lnTo>
                  <a:pt x="672376" y="1202689"/>
                </a:lnTo>
                <a:lnTo>
                  <a:pt x="678307" y="1203959"/>
                </a:lnTo>
                <a:lnTo>
                  <a:pt x="690143" y="1203959"/>
                </a:lnTo>
                <a:lnTo>
                  <a:pt x="720045" y="1201419"/>
                </a:lnTo>
                <a:lnTo>
                  <a:pt x="772979" y="1184909"/>
                </a:lnTo>
                <a:lnTo>
                  <a:pt x="817029" y="1162049"/>
                </a:lnTo>
                <a:lnTo>
                  <a:pt x="859970" y="1130299"/>
                </a:lnTo>
                <a:lnTo>
                  <a:pt x="901340" y="1092199"/>
                </a:lnTo>
                <a:lnTo>
                  <a:pt x="932588" y="1057909"/>
                </a:lnTo>
                <a:lnTo>
                  <a:pt x="805549" y="1057909"/>
                </a:lnTo>
                <a:lnTo>
                  <a:pt x="797782" y="1056639"/>
                </a:lnTo>
                <a:lnTo>
                  <a:pt x="762431" y="1041399"/>
                </a:lnTo>
                <a:lnTo>
                  <a:pt x="718947" y="1015999"/>
                </a:lnTo>
                <a:lnTo>
                  <a:pt x="707210" y="1010919"/>
                </a:lnTo>
                <a:lnTo>
                  <a:pt x="695063" y="1005839"/>
                </a:lnTo>
                <a:lnTo>
                  <a:pt x="669721" y="1000759"/>
                </a:lnTo>
                <a:close/>
              </a:path>
              <a:path w="1405889" h="1203960">
                <a:moveTo>
                  <a:pt x="1114488" y="466089"/>
                </a:moveTo>
                <a:lnTo>
                  <a:pt x="896874" y="466089"/>
                </a:lnTo>
                <a:lnTo>
                  <a:pt x="907859" y="471169"/>
                </a:lnTo>
                <a:lnTo>
                  <a:pt x="911123" y="476249"/>
                </a:lnTo>
                <a:lnTo>
                  <a:pt x="912228" y="482599"/>
                </a:lnTo>
                <a:lnTo>
                  <a:pt x="913801" y="490219"/>
                </a:lnTo>
                <a:lnTo>
                  <a:pt x="917023" y="506729"/>
                </a:lnTo>
                <a:lnTo>
                  <a:pt x="940409" y="628649"/>
                </a:lnTo>
                <a:lnTo>
                  <a:pt x="952104" y="693419"/>
                </a:lnTo>
                <a:lnTo>
                  <a:pt x="961999" y="756919"/>
                </a:lnTo>
                <a:lnTo>
                  <a:pt x="968053" y="812799"/>
                </a:lnTo>
                <a:lnTo>
                  <a:pt x="969556" y="831849"/>
                </a:lnTo>
                <a:lnTo>
                  <a:pt x="969312" y="859789"/>
                </a:lnTo>
                <a:lnTo>
                  <a:pt x="955866" y="911859"/>
                </a:lnTo>
                <a:lnTo>
                  <a:pt x="932300" y="956309"/>
                </a:lnTo>
                <a:lnTo>
                  <a:pt x="906501" y="991869"/>
                </a:lnTo>
                <a:lnTo>
                  <a:pt x="871102" y="1029969"/>
                </a:lnTo>
                <a:lnTo>
                  <a:pt x="840767" y="1050289"/>
                </a:lnTo>
                <a:lnTo>
                  <a:pt x="834491" y="1054099"/>
                </a:lnTo>
                <a:lnTo>
                  <a:pt x="821372" y="1056639"/>
                </a:lnTo>
                <a:lnTo>
                  <a:pt x="813405" y="1057909"/>
                </a:lnTo>
                <a:lnTo>
                  <a:pt x="932588" y="1057909"/>
                </a:lnTo>
                <a:lnTo>
                  <a:pt x="980098" y="1000759"/>
                </a:lnTo>
                <a:lnTo>
                  <a:pt x="1008294" y="965199"/>
                </a:lnTo>
                <a:lnTo>
                  <a:pt x="1035735" y="928369"/>
                </a:lnTo>
                <a:lnTo>
                  <a:pt x="1063505" y="888999"/>
                </a:lnTo>
                <a:lnTo>
                  <a:pt x="1116197" y="808989"/>
                </a:lnTo>
                <a:lnTo>
                  <a:pt x="1141145" y="767079"/>
                </a:lnTo>
                <a:lnTo>
                  <a:pt x="1162440" y="730249"/>
                </a:lnTo>
                <a:lnTo>
                  <a:pt x="1183106" y="693419"/>
                </a:lnTo>
                <a:lnTo>
                  <a:pt x="1203182" y="656589"/>
                </a:lnTo>
                <a:lnTo>
                  <a:pt x="1222705" y="619759"/>
                </a:lnTo>
                <a:lnTo>
                  <a:pt x="1231003" y="603249"/>
                </a:lnTo>
                <a:lnTo>
                  <a:pt x="1149362" y="603249"/>
                </a:lnTo>
                <a:lnTo>
                  <a:pt x="1137793" y="600709"/>
                </a:lnTo>
                <a:lnTo>
                  <a:pt x="1133754" y="596899"/>
                </a:lnTo>
                <a:lnTo>
                  <a:pt x="1132725" y="590549"/>
                </a:lnTo>
                <a:lnTo>
                  <a:pt x="1131836" y="585469"/>
                </a:lnTo>
                <a:lnTo>
                  <a:pt x="1131316" y="580389"/>
                </a:lnTo>
                <a:lnTo>
                  <a:pt x="1130630" y="575309"/>
                </a:lnTo>
                <a:lnTo>
                  <a:pt x="1128530" y="558799"/>
                </a:lnTo>
                <a:lnTo>
                  <a:pt x="1126469" y="542289"/>
                </a:lnTo>
                <a:lnTo>
                  <a:pt x="1124291" y="525779"/>
                </a:lnTo>
                <a:lnTo>
                  <a:pt x="1121841" y="509269"/>
                </a:lnTo>
                <a:lnTo>
                  <a:pt x="1118599" y="488949"/>
                </a:lnTo>
                <a:lnTo>
                  <a:pt x="1114488" y="466089"/>
                </a:lnTo>
                <a:close/>
              </a:path>
              <a:path w="1405889" h="1203960">
                <a:moveTo>
                  <a:pt x="499170" y="1269"/>
                </a:moveTo>
                <a:lnTo>
                  <a:pt x="31330" y="1269"/>
                </a:lnTo>
                <a:lnTo>
                  <a:pt x="21668" y="2539"/>
                </a:lnTo>
                <a:lnTo>
                  <a:pt x="13204" y="7619"/>
                </a:lnTo>
                <a:lnTo>
                  <a:pt x="6602" y="13969"/>
                </a:lnTo>
                <a:lnTo>
                  <a:pt x="2527" y="21589"/>
                </a:lnTo>
                <a:lnTo>
                  <a:pt x="2159" y="24129"/>
                </a:lnTo>
                <a:lnTo>
                  <a:pt x="0" y="24129"/>
                </a:lnTo>
                <a:lnTo>
                  <a:pt x="0" y="845819"/>
                </a:lnTo>
                <a:lnTo>
                  <a:pt x="1676" y="845819"/>
                </a:lnTo>
                <a:lnTo>
                  <a:pt x="2159" y="847089"/>
                </a:lnTo>
                <a:lnTo>
                  <a:pt x="31864" y="869949"/>
                </a:lnTo>
                <a:lnTo>
                  <a:pt x="87812" y="869949"/>
                </a:lnTo>
                <a:lnTo>
                  <a:pt x="143760" y="868679"/>
                </a:lnTo>
                <a:lnTo>
                  <a:pt x="264420" y="868679"/>
                </a:lnTo>
                <a:lnTo>
                  <a:pt x="284937" y="845819"/>
                </a:lnTo>
                <a:lnTo>
                  <a:pt x="285597" y="843279"/>
                </a:lnTo>
                <a:lnTo>
                  <a:pt x="285927" y="840739"/>
                </a:lnTo>
                <a:lnTo>
                  <a:pt x="285661" y="838199"/>
                </a:lnTo>
                <a:lnTo>
                  <a:pt x="285779" y="673099"/>
                </a:lnTo>
                <a:lnTo>
                  <a:pt x="285927" y="666749"/>
                </a:lnTo>
                <a:lnTo>
                  <a:pt x="293077" y="660399"/>
                </a:lnTo>
                <a:lnTo>
                  <a:pt x="652169" y="660399"/>
                </a:lnTo>
                <a:lnTo>
                  <a:pt x="649608" y="656589"/>
                </a:lnTo>
                <a:lnTo>
                  <a:pt x="629602" y="622299"/>
                </a:lnTo>
                <a:lnTo>
                  <a:pt x="624646" y="604519"/>
                </a:lnTo>
                <a:lnTo>
                  <a:pt x="627430" y="596899"/>
                </a:lnTo>
                <a:lnTo>
                  <a:pt x="633806" y="588009"/>
                </a:lnTo>
                <a:lnTo>
                  <a:pt x="637921" y="584199"/>
                </a:lnTo>
                <a:lnTo>
                  <a:pt x="642607" y="580389"/>
                </a:lnTo>
                <a:lnTo>
                  <a:pt x="647382" y="576579"/>
                </a:lnTo>
                <a:lnTo>
                  <a:pt x="676746" y="552449"/>
                </a:lnTo>
                <a:lnTo>
                  <a:pt x="723892" y="494029"/>
                </a:lnTo>
                <a:lnTo>
                  <a:pt x="752162" y="436879"/>
                </a:lnTo>
                <a:lnTo>
                  <a:pt x="763557" y="400049"/>
                </a:lnTo>
                <a:lnTo>
                  <a:pt x="317246" y="400049"/>
                </a:lnTo>
                <a:lnTo>
                  <a:pt x="310781" y="398779"/>
                </a:lnTo>
                <a:lnTo>
                  <a:pt x="302106" y="396239"/>
                </a:lnTo>
                <a:lnTo>
                  <a:pt x="293854" y="388619"/>
                </a:lnTo>
                <a:lnTo>
                  <a:pt x="287766" y="379729"/>
                </a:lnTo>
                <a:lnTo>
                  <a:pt x="285584" y="369569"/>
                </a:lnTo>
                <a:lnTo>
                  <a:pt x="285703" y="363219"/>
                </a:lnTo>
                <a:lnTo>
                  <a:pt x="285661" y="270509"/>
                </a:lnTo>
                <a:lnTo>
                  <a:pt x="308089" y="240029"/>
                </a:lnTo>
                <a:lnTo>
                  <a:pt x="766035" y="240029"/>
                </a:lnTo>
                <a:lnTo>
                  <a:pt x="762684" y="224789"/>
                </a:lnTo>
                <a:lnTo>
                  <a:pt x="746633" y="179069"/>
                </a:lnTo>
                <a:lnTo>
                  <a:pt x="724254" y="137159"/>
                </a:lnTo>
                <a:lnTo>
                  <a:pt x="695807" y="99059"/>
                </a:lnTo>
                <a:lnTo>
                  <a:pt x="667740" y="69849"/>
                </a:lnTo>
                <a:lnTo>
                  <a:pt x="636206" y="45719"/>
                </a:lnTo>
                <a:lnTo>
                  <a:pt x="584542" y="17779"/>
                </a:lnTo>
                <a:lnTo>
                  <a:pt x="527888" y="3809"/>
                </a:lnTo>
                <a:lnTo>
                  <a:pt x="518363" y="2539"/>
                </a:lnTo>
                <a:lnTo>
                  <a:pt x="508781" y="2539"/>
                </a:lnTo>
                <a:lnTo>
                  <a:pt x="499170" y="1269"/>
                </a:lnTo>
                <a:close/>
              </a:path>
              <a:path w="1405889" h="1203960">
                <a:moveTo>
                  <a:pt x="264420" y="868679"/>
                </a:moveTo>
                <a:lnTo>
                  <a:pt x="143760" y="868679"/>
                </a:lnTo>
                <a:lnTo>
                  <a:pt x="199713" y="869949"/>
                </a:lnTo>
                <a:lnTo>
                  <a:pt x="255676" y="869949"/>
                </a:lnTo>
                <a:lnTo>
                  <a:pt x="264420" y="868679"/>
                </a:lnTo>
                <a:close/>
              </a:path>
              <a:path w="1405889" h="1203960">
                <a:moveTo>
                  <a:pt x="652169" y="660399"/>
                </a:moveTo>
                <a:lnTo>
                  <a:pt x="293077" y="660399"/>
                </a:lnTo>
                <a:lnTo>
                  <a:pt x="303098" y="661669"/>
                </a:lnTo>
                <a:lnTo>
                  <a:pt x="304634" y="662939"/>
                </a:lnTo>
                <a:lnTo>
                  <a:pt x="306324" y="662939"/>
                </a:lnTo>
                <a:lnTo>
                  <a:pt x="307352" y="664209"/>
                </a:lnTo>
                <a:lnTo>
                  <a:pt x="309613" y="666749"/>
                </a:lnTo>
                <a:lnTo>
                  <a:pt x="311785" y="670559"/>
                </a:lnTo>
                <a:lnTo>
                  <a:pt x="313575" y="673099"/>
                </a:lnTo>
                <a:lnTo>
                  <a:pt x="409460" y="836929"/>
                </a:lnTo>
                <a:lnTo>
                  <a:pt x="438202" y="866139"/>
                </a:lnTo>
                <a:lnTo>
                  <a:pt x="454202" y="869949"/>
                </a:lnTo>
                <a:lnTo>
                  <a:pt x="599351" y="869949"/>
                </a:lnTo>
                <a:lnTo>
                  <a:pt x="634644" y="852169"/>
                </a:lnTo>
                <a:lnTo>
                  <a:pt x="746067" y="683259"/>
                </a:lnTo>
                <a:lnTo>
                  <a:pt x="672515" y="683259"/>
                </a:lnTo>
                <a:lnTo>
                  <a:pt x="665048" y="676909"/>
                </a:lnTo>
                <a:lnTo>
                  <a:pt x="661847" y="674369"/>
                </a:lnTo>
                <a:lnTo>
                  <a:pt x="658698" y="670559"/>
                </a:lnTo>
                <a:lnTo>
                  <a:pt x="656437" y="666749"/>
                </a:lnTo>
                <a:lnTo>
                  <a:pt x="652169" y="660399"/>
                </a:lnTo>
                <a:close/>
              </a:path>
              <a:path w="1405889" h="1203960">
                <a:moveTo>
                  <a:pt x="1041781" y="156209"/>
                </a:moveTo>
                <a:lnTo>
                  <a:pt x="1021943" y="168909"/>
                </a:lnTo>
                <a:lnTo>
                  <a:pt x="980709" y="232409"/>
                </a:lnTo>
                <a:lnTo>
                  <a:pt x="810996" y="491489"/>
                </a:lnTo>
                <a:lnTo>
                  <a:pt x="700481" y="661669"/>
                </a:lnTo>
                <a:lnTo>
                  <a:pt x="698754" y="664209"/>
                </a:lnTo>
                <a:lnTo>
                  <a:pt x="678891" y="683259"/>
                </a:lnTo>
                <a:lnTo>
                  <a:pt x="746067" y="683259"/>
                </a:lnTo>
                <a:lnTo>
                  <a:pt x="826709" y="560069"/>
                </a:lnTo>
                <a:lnTo>
                  <a:pt x="880097" y="477519"/>
                </a:lnTo>
                <a:lnTo>
                  <a:pt x="883094" y="474979"/>
                </a:lnTo>
                <a:lnTo>
                  <a:pt x="886066" y="471169"/>
                </a:lnTo>
                <a:lnTo>
                  <a:pt x="890993" y="466089"/>
                </a:lnTo>
                <a:lnTo>
                  <a:pt x="1114488" y="466089"/>
                </a:lnTo>
                <a:lnTo>
                  <a:pt x="1111519" y="449579"/>
                </a:lnTo>
                <a:lnTo>
                  <a:pt x="1107605" y="430529"/>
                </a:lnTo>
                <a:lnTo>
                  <a:pt x="1099131" y="389889"/>
                </a:lnTo>
                <a:lnTo>
                  <a:pt x="1090496" y="350519"/>
                </a:lnTo>
                <a:lnTo>
                  <a:pt x="1073111" y="269239"/>
                </a:lnTo>
                <a:lnTo>
                  <a:pt x="1052004" y="171449"/>
                </a:lnTo>
                <a:lnTo>
                  <a:pt x="1051661" y="170179"/>
                </a:lnTo>
                <a:lnTo>
                  <a:pt x="1051052" y="167639"/>
                </a:lnTo>
                <a:lnTo>
                  <a:pt x="1048969" y="160019"/>
                </a:lnTo>
                <a:lnTo>
                  <a:pt x="1041781" y="156209"/>
                </a:lnTo>
                <a:close/>
              </a:path>
              <a:path w="1405889" h="1203960">
                <a:moveTo>
                  <a:pt x="1300317" y="0"/>
                </a:moveTo>
                <a:lnTo>
                  <a:pt x="1255762" y="11429"/>
                </a:lnTo>
                <a:lnTo>
                  <a:pt x="1224001" y="35559"/>
                </a:lnTo>
                <a:lnTo>
                  <a:pt x="1202778" y="76199"/>
                </a:lnTo>
                <a:lnTo>
                  <a:pt x="1200306" y="101599"/>
                </a:lnTo>
                <a:lnTo>
                  <a:pt x="1203305" y="125729"/>
                </a:lnTo>
                <a:lnTo>
                  <a:pt x="1226388" y="168909"/>
                </a:lnTo>
                <a:lnTo>
                  <a:pt x="1256360" y="199389"/>
                </a:lnTo>
                <a:lnTo>
                  <a:pt x="1262872" y="207009"/>
                </a:lnTo>
                <a:lnTo>
                  <a:pt x="1287439" y="240029"/>
                </a:lnTo>
                <a:lnTo>
                  <a:pt x="1293101" y="264159"/>
                </a:lnTo>
                <a:lnTo>
                  <a:pt x="1292517" y="278129"/>
                </a:lnTo>
                <a:lnTo>
                  <a:pt x="1280178" y="331469"/>
                </a:lnTo>
                <a:lnTo>
                  <a:pt x="1259414" y="387349"/>
                </a:lnTo>
                <a:lnTo>
                  <a:pt x="1243199" y="425449"/>
                </a:lnTo>
                <a:lnTo>
                  <a:pt x="1226113" y="463549"/>
                </a:lnTo>
                <a:lnTo>
                  <a:pt x="1208633" y="500379"/>
                </a:lnTo>
                <a:lnTo>
                  <a:pt x="1197912" y="523239"/>
                </a:lnTo>
                <a:lnTo>
                  <a:pt x="1186713" y="546099"/>
                </a:lnTo>
                <a:lnTo>
                  <a:pt x="1175075" y="567689"/>
                </a:lnTo>
                <a:lnTo>
                  <a:pt x="1163040" y="589279"/>
                </a:lnTo>
                <a:lnTo>
                  <a:pt x="1154430" y="603249"/>
                </a:lnTo>
                <a:lnTo>
                  <a:pt x="1231003" y="603249"/>
                </a:lnTo>
                <a:lnTo>
                  <a:pt x="1291367" y="477519"/>
                </a:lnTo>
                <a:lnTo>
                  <a:pt x="1326460" y="398779"/>
                </a:lnTo>
                <a:lnTo>
                  <a:pt x="1352580" y="336549"/>
                </a:lnTo>
                <a:lnTo>
                  <a:pt x="1375608" y="273049"/>
                </a:lnTo>
                <a:lnTo>
                  <a:pt x="1394129" y="209549"/>
                </a:lnTo>
                <a:lnTo>
                  <a:pt x="1402566" y="166369"/>
                </a:lnTo>
                <a:lnTo>
                  <a:pt x="1405575" y="137159"/>
                </a:lnTo>
                <a:lnTo>
                  <a:pt x="1405453" y="118109"/>
                </a:lnTo>
                <a:lnTo>
                  <a:pt x="1394768" y="68579"/>
                </a:lnTo>
                <a:lnTo>
                  <a:pt x="1372123" y="33019"/>
                </a:lnTo>
                <a:lnTo>
                  <a:pt x="1324610" y="3809"/>
                </a:lnTo>
                <a:lnTo>
                  <a:pt x="1300317" y="0"/>
                </a:lnTo>
                <a:close/>
              </a:path>
              <a:path w="1405889" h="1203960">
                <a:moveTo>
                  <a:pt x="766035" y="240029"/>
                </a:moveTo>
                <a:lnTo>
                  <a:pt x="410210" y="240029"/>
                </a:lnTo>
                <a:lnTo>
                  <a:pt x="439813" y="245109"/>
                </a:lnTo>
                <a:lnTo>
                  <a:pt x="462634" y="259079"/>
                </a:lnTo>
                <a:lnTo>
                  <a:pt x="478613" y="278129"/>
                </a:lnTo>
                <a:lnTo>
                  <a:pt x="487692" y="298449"/>
                </a:lnTo>
                <a:lnTo>
                  <a:pt x="490028" y="330199"/>
                </a:lnTo>
                <a:lnTo>
                  <a:pt x="481177" y="358139"/>
                </a:lnTo>
                <a:lnTo>
                  <a:pt x="463553" y="379729"/>
                </a:lnTo>
                <a:lnTo>
                  <a:pt x="439572" y="394969"/>
                </a:lnTo>
                <a:lnTo>
                  <a:pt x="433552" y="396239"/>
                </a:lnTo>
                <a:lnTo>
                  <a:pt x="426935" y="398779"/>
                </a:lnTo>
                <a:lnTo>
                  <a:pt x="375419" y="398779"/>
                </a:lnTo>
                <a:lnTo>
                  <a:pt x="330238" y="400049"/>
                </a:lnTo>
                <a:lnTo>
                  <a:pt x="763557" y="400049"/>
                </a:lnTo>
                <a:lnTo>
                  <a:pt x="772982" y="340359"/>
                </a:lnTo>
                <a:lnTo>
                  <a:pt x="773729" y="313689"/>
                </a:lnTo>
                <a:lnTo>
                  <a:pt x="773318" y="295909"/>
                </a:lnTo>
                <a:lnTo>
                  <a:pt x="771525" y="273049"/>
                </a:lnTo>
                <a:lnTo>
                  <a:pt x="767991" y="248919"/>
                </a:lnTo>
                <a:lnTo>
                  <a:pt x="766035" y="24002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68921" y="919492"/>
            <a:ext cx="1978367" cy="604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466941" y="657707"/>
            <a:ext cx="327266" cy="1895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60261" y="592098"/>
            <a:ext cx="1134110" cy="256540"/>
          </a:xfrm>
          <a:custGeom>
            <a:avLst/>
            <a:gdLst/>
            <a:ahLst/>
            <a:cxnLst/>
            <a:rect l="l" t="t" r="r" b="b"/>
            <a:pathLst>
              <a:path w="1134109" h="256540">
                <a:moveTo>
                  <a:pt x="267042" y="245262"/>
                </a:moveTo>
                <a:lnTo>
                  <a:pt x="228892" y="185051"/>
                </a:lnTo>
                <a:lnTo>
                  <a:pt x="199110" y="149720"/>
                </a:lnTo>
                <a:lnTo>
                  <a:pt x="188595" y="144259"/>
                </a:lnTo>
                <a:lnTo>
                  <a:pt x="214490" y="136677"/>
                </a:lnTo>
                <a:lnTo>
                  <a:pt x="235724" y="124079"/>
                </a:lnTo>
                <a:lnTo>
                  <a:pt x="246303" y="110388"/>
                </a:lnTo>
                <a:lnTo>
                  <a:pt x="250075" y="105524"/>
                </a:lnTo>
                <a:lnTo>
                  <a:pt x="249021" y="49771"/>
                </a:lnTo>
                <a:lnTo>
                  <a:pt x="199631" y="5511"/>
                </a:lnTo>
                <a:lnTo>
                  <a:pt x="188595" y="3860"/>
                </a:lnTo>
                <a:lnTo>
                  <a:pt x="188595" y="80048"/>
                </a:lnTo>
                <a:lnTo>
                  <a:pt x="184238" y="94538"/>
                </a:lnTo>
                <a:lnTo>
                  <a:pt x="173151" y="103886"/>
                </a:lnTo>
                <a:lnTo>
                  <a:pt x="158242" y="108902"/>
                </a:lnTo>
                <a:lnTo>
                  <a:pt x="142468" y="110388"/>
                </a:lnTo>
                <a:lnTo>
                  <a:pt x="66827" y="110388"/>
                </a:lnTo>
                <a:lnTo>
                  <a:pt x="66827" y="49771"/>
                </a:lnTo>
                <a:lnTo>
                  <a:pt x="142468" y="49771"/>
                </a:lnTo>
                <a:lnTo>
                  <a:pt x="158242" y="51269"/>
                </a:lnTo>
                <a:lnTo>
                  <a:pt x="173151" y="56273"/>
                </a:lnTo>
                <a:lnTo>
                  <a:pt x="184238" y="65608"/>
                </a:lnTo>
                <a:lnTo>
                  <a:pt x="188595" y="80048"/>
                </a:lnTo>
                <a:lnTo>
                  <a:pt x="188595" y="3860"/>
                </a:lnTo>
                <a:lnTo>
                  <a:pt x="162788" y="0"/>
                </a:lnTo>
                <a:lnTo>
                  <a:pt x="7302" y="0"/>
                </a:lnTo>
                <a:lnTo>
                  <a:pt x="0" y="7226"/>
                </a:lnTo>
                <a:lnTo>
                  <a:pt x="0" y="244868"/>
                </a:lnTo>
                <a:lnTo>
                  <a:pt x="7683" y="252476"/>
                </a:lnTo>
                <a:lnTo>
                  <a:pt x="59626" y="252476"/>
                </a:lnTo>
                <a:lnTo>
                  <a:pt x="66827" y="244868"/>
                </a:lnTo>
                <a:lnTo>
                  <a:pt x="66827" y="160108"/>
                </a:lnTo>
                <a:lnTo>
                  <a:pt x="110058" y="160108"/>
                </a:lnTo>
                <a:lnTo>
                  <a:pt x="147485" y="178562"/>
                </a:lnTo>
                <a:lnTo>
                  <a:pt x="185280" y="235927"/>
                </a:lnTo>
                <a:lnTo>
                  <a:pt x="190715" y="242455"/>
                </a:lnTo>
                <a:lnTo>
                  <a:pt x="197675" y="247713"/>
                </a:lnTo>
                <a:lnTo>
                  <a:pt x="205257" y="251206"/>
                </a:lnTo>
                <a:lnTo>
                  <a:pt x="212547" y="252476"/>
                </a:lnTo>
                <a:lnTo>
                  <a:pt x="264452" y="252476"/>
                </a:lnTo>
                <a:lnTo>
                  <a:pt x="267042" y="245262"/>
                </a:lnTo>
                <a:close/>
              </a:path>
              <a:path w="1134109" h="256540">
                <a:moveTo>
                  <a:pt x="475246" y="155816"/>
                </a:moveTo>
                <a:lnTo>
                  <a:pt x="468147" y="112204"/>
                </a:lnTo>
                <a:lnTo>
                  <a:pt x="457327" y="95935"/>
                </a:lnTo>
                <a:lnTo>
                  <a:pt x="447382" y="80975"/>
                </a:lnTo>
                <a:lnTo>
                  <a:pt x="413867" y="62280"/>
                </a:lnTo>
                <a:lnTo>
                  <a:pt x="413867" y="155816"/>
                </a:lnTo>
                <a:lnTo>
                  <a:pt x="411048" y="183197"/>
                </a:lnTo>
                <a:lnTo>
                  <a:pt x="402539" y="201904"/>
                </a:lnTo>
                <a:lnTo>
                  <a:pt x="388226" y="212610"/>
                </a:lnTo>
                <a:lnTo>
                  <a:pt x="368033" y="216027"/>
                </a:lnTo>
                <a:lnTo>
                  <a:pt x="347853" y="212610"/>
                </a:lnTo>
                <a:lnTo>
                  <a:pt x="333565" y="201904"/>
                </a:lnTo>
                <a:lnTo>
                  <a:pt x="325069" y="183197"/>
                </a:lnTo>
                <a:lnTo>
                  <a:pt x="322275" y="155816"/>
                </a:lnTo>
                <a:lnTo>
                  <a:pt x="325069" y="128511"/>
                </a:lnTo>
                <a:lnTo>
                  <a:pt x="333565" y="109918"/>
                </a:lnTo>
                <a:lnTo>
                  <a:pt x="347853" y="99314"/>
                </a:lnTo>
                <a:lnTo>
                  <a:pt x="368033" y="95935"/>
                </a:lnTo>
                <a:lnTo>
                  <a:pt x="388226" y="99314"/>
                </a:lnTo>
                <a:lnTo>
                  <a:pt x="402539" y="109918"/>
                </a:lnTo>
                <a:lnTo>
                  <a:pt x="411048" y="128511"/>
                </a:lnTo>
                <a:lnTo>
                  <a:pt x="413867" y="155816"/>
                </a:lnTo>
                <a:lnTo>
                  <a:pt x="413867" y="62280"/>
                </a:lnTo>
                <a:lnTo>
                  <a:pt x="368033" y="55930"/>
                </a:lnTo>
                <a:lnTo>
                  <a:pt x="322326" y="62204"/>
                </a:lnTo>
                <a:lnTo>
                  <a:pt x="288696" y="80975"/>
                </a:lnTo>
                <a:lnTo>
                  <a:pt x="267931" y="112204"/>
                </a:lnTo>
                <a:lnTo>
                  <a:pt x="260845" y="155816"/>
                </a:lnTo>
                <a:lnTo>
                  <a:pt x="267931" y="199466"/>
                </a:lnTo>
                <a:lnTo>
                  <a:pt x="288696" y="230822"/>
                </a:lnTo>
                <a:lnTo>
                  <a:pt x="322326" y="249745"/>
                </a:lnTo>
                <a:lnTo>
                  <a:pt x="368033" y="256070"/>
                </a:lnTo>
                <a:lnTo>
                  <a:pt x="413753" y="249745"/>
                </a:lnTo>
                <a:lnTo>
                  <a:pt x="447382" y="230822"/>
                </a:lnTo>
                <a:lnTo>
                  <a:pt x="457174" y="216027"/>
                </a:lnTo>
                <a:lnTo>
                  <a:pt x="468147" y="199466"/>
                </a:lnTo>
                <a:lnTo>
                  <a:pt x="475246" y="155816"/>
                </a:lnTo>
                <a:close/>
              </a:path>
              <a:path w="1134109" h="256540">
                <a:moveTo>
                  <a:pt x="689952" y="188671"/>
                </a:moveTo>
                <a:lnTo>
                  <a:pt x="685253" y="183946"/>
                </a:lnTo>
                <a:lnTo>
                  <a:pt x="643407" y="183946"/>
                </a:lnTo>
                <a:lnTo>
                  <a:pt x="637286" y="188976"/>
                </a:lnTo>
                <a:lnTo>
                  <a:pt x="632180" y="196926"/>
                </a:lnTo>
                <a:lnTo>
                  <a:pt x="626211" y="203644"/>
                </a:lnTo>
                <a:lnTo>
                  <a:pt x="617728" y="208902"/>
                </a:lnTo>
                <a:lnTo>
                  <a:pt x="606933" y="212331"/>
                </a:lnTo>
                <a:lnTo>
                  <a:pt x="594029" y="213550"/>
                </a:lnTo>
                <a:lnTo>
                  <a:pt x="571144" y="210172"/>
                </a:lnTo>
                <a:lnTo>
                  <a:pt x="556247" y="199745"/>
                </a:lnTo>
                <a:lnTo>
                  <a:pt x="548157" y="181889"/>
                </a:lnTo>
                <a:lnTo>
                  <a:pt x="545731" y="156184"/>
                </a:lnTo>
                <a:lnTo>
                  <a:pt x="548132" y="130289"/>
                </a:lnTo>
                <a:lnTo>
                  <a:pt x="556018" y="112331"/>
                </a:lnTo>
                <a:lnTo>
                  <a:pt x="570382" y="101879"/>
                </a:lnTo>
                <a:lnTo>
                  <a:pt x="592201" y="98488"/>
                </a:lnTo>
                <a:lnTo>
                  <a:pt x="605116" y="99720"/>
                </a:lnTo>
                <a:lnTo>
                  <a:pt x="615924" y="103124"/>
                </a:lnTo>
                <a:lnTo>
                  <a:pt x="624408" y="108369"/>
                </a:lnTo>
                <a:lnTo>
                  <a:pt x="630377" y="115049"/>
                </a:lnTo>
                <a:lnTo>
                  <a:pt x="635419" y="122999"/>
                </a:lnTo>
                <a:lnTo>
                  <a:pt x="641629" y="128054"/>
                </a:lnTo>
                <a:lnTo>
                  <a:pt x="683361" y="128054"/>
                </a:lnTo>
                <a:lnTo>
                  <a:pt x="661403" y="71170"/>
                </a:lnTo>
                <a:lnTo>
                  <a:pt x="587844" y="55930"/>
                </a:lnTo>
                <a:lnTo>
                  <a:pt x="543179" y="62268"/>
                </a:lnTo>
                <a:lnTo>
                  <a:pt x="510108" y="81178"/>
                </a:lnTo>
                <a:lnTo>
                  <a:pt x="489559" y="112522"/>
                </a:lnTo>
                <a:lnTo>
                  <a:pt x="482511" y="156184"/>
                </a:lnTo>
                <a:lnTo>
                  <a:pt x="489546" y="199631"/>
                </a:lnTo>
                <a:lnTo>
                  <a:pt x="510209" y="230873"/>
                </a:lnTo>
                <a:lnTo>
                  <a:pt x="543814" y="249745"/>
                </a:lnTo>
                <a:lnTo>
                  <a:pt x="589661" y="256070"/>
                </a:lnTo>
                <a:lnTo>
                  <a:pt x="631698" y="252285"/>
                </a:lnTo>
                <a:lnTo>
                  <a:pt x="663244" y="240868"/>
                </a:lnTo>
                <a:lnTo>
                  <a:pt x="683069" y="221716"/>
                </a:lnTo>
                <a:lnTo>
                  <a:pt x="689952" y="194767"/>
                </a:lnTo>
                <a:lnTo>
                  <a:pt x="689952" y="188671"/>
                </a:lnTo>
                <a:close/>
              </a:path>
              <a:path w="1134109" h="256540">
                <a:moveTo>
                  <a:pt x="908646" y="140652"/>
                </a:moveTo>
                <a:lnTo>
                  <a:pt x="902677" y="102158"/>
                </a:lnTo>
                <a:lnTo>
                  <a:pt x="886028" y="75844"/>
                </a:lnTo>
                <a:lnTo>
                  <a:pt x="860526" y="60744"/>
                </a:lnTo>
                <a:lnTo>
                  <a:pt x="828027" y="55918"/>
                </a:lnTo>
                <a:lnTo>
                  <a:pt x="809167" y="57950"/>
                </a:lnTo>
                <a:lnTo>
                  <a:pt x="793000" y="63449"/>
                </a:lnTo>
                <a:lnTo>
                  <a:pt x="778802" y="71602"/>
                </a:lnTo>
                <a:lnTo>
                  <a:pt x="765886" y="81546"/>
                </a:lnTo>
                <a:lnTo>
                  <a:pt x="765886" y="4648"/>
                </a:lnTo>
                <a:lnTo>
                  <a:pt x="761187" y="0"/>
                </a:lnTo>
                <a:lnTo>
                  <a:pt x="709256" y="0"/>
                </a:lnTo>
                <a:lnTo>
                  <a:pt x="704507" y="4648"/>
                </a:lnTo>
                <a:lnTo>
                  <a:pt x="704507" y="247764"/>
                </a:lnTo>
                <a:lnTo>
                  <a:pt x="709256" y="252463"/>
                </a:lnTo>
                <a:lnTo>
                  <a:pt x="761187" y="252463"/>
                </a:lnTo>
                <a:lnTo>
                  <a:pt x="765886" y="247764"/>
                </a:lnTo>
                <a:lnTo>
                  <a:pt x="765886" y="123736"/>
                </a:lnTo>
                <a:lnTo>
                  <a:pt x="776325" y="114300"/>
                </a:lnTo>
                <a:lnTo>
                  <a:pt x="787908" y="106235"/>
                </a:lnTo>
                <a:lnTo>
                  <a:pt x="800366" y="100596"/>
                </a:lnTo>
                <a:lnTo>
                  <a:pt x="813473" y="98475"/>
                </a:lnTo>
                <a:lnTo>
                  <a:pt x="827176" y="100863"/>
                </a:lnTo>
                <a:lnTo>
                  <a:pt x="837844" y="108343"/>
                </a:lnTo>
                <a:lnTo>
                  <a:pt x="844765" y="121437"/>
                </a:lnTo>
                <a:lnTo>
                  <a:pt x="847242" y="140652"/>
                </a:lnTo>
                <a:lnTo>
                  <a:pt x="847242" y="247764"/>
                </a:lnTo>
                <a:lnTo>
                  <a:pt x="851992" y="252463"/>
                </a:lnTo>
                <a:lnTo>
                  <a:pt x="903922" y="252463"/>
                </a:lnTo>
                <a:lnTo>
                  <a:pt x="908646" y="247764"/>
                </a:lnTo>
                <a:lnTo>
                  <a:pt x="908646" y="140652"/>
                </a:lnTo>
                <a:close/>
              </a:path>
              <a:path w="1134109" h="256540">
                <a:moveTo>
                  <a:pt x="1133906" y="153631"/>
                </a:moveTo>
                <a:lnTo>
                  <a:pt x="1131163" y="137426"/>
                </a:lnTo>
                <a:lnTo>
                  <a:pt x="1126820" y="111607"/>
                </a:lnTo>
                <a:lnTo>
                  <a:pt x="1116355" y="95935"/>
                </a:lnTo>
                <a:lnTo>
                  <a:pt x="1106373" y="80987"/>
                </a:lnTo>
                <a:lnTo>
                  <a:pt x="1073810" y="62280"/>
                </a:lnTo>
                <a:lnTo>
                  <a:pt x="1071397" y="61937"/>
                </a:lnTo>
                <a:lnTo>
                  <a:pt x="1071397" y="137426"/>
                </a:lnTo>
                <a:lnTo>
                  <a:pt x="988974" y="137426"/>
                </a:lnTo>
                <a:lnTo>
                  <a:pt x="992365" y="119545"/>
                </a:lnTo>
                <a:lnTo>
                  <a:pt x="1000391" y="106553"/>
                </a:lnTo>
                <a:lnTo>
                  <a:pt x="1013040" y="98628"/>
                </a:lnTo>
                <a:lnTo>
                  <a:pt x="1030338" y="95935"/>
                </a:lnTo>
                <a:lnTo>
                  <a:pt x="1047965" y="98628"/>
                </a:lnTo>
                <a:lnTo>
                  <a:pt x="1060564" y="106553"/>
                </a:lnTo>
                <a:lnTo>
                  <a:pt x="1068311" y="119545"/>
                </a:lnTo>
                <a:lnTo>
                  <a:pt x="1071397" y="137426"/>
                </a:lnTo>
                <a:lnTo>
                  <a:pt x="1071397" y="61937"/>
                </a:lnTo>
                <a:lnTo>
                  <a:pt x="1030338" y="55930"/>
                </a:lnTo>
                <a:lnTo>
                  <a:pt x="987044" y="62471"/>
                </a:lnTo>
                <a:lnTo>
                  <a:pt x="933983" y="113131"/>
                </a:lnTo>
                <a:lnTo>
                  <a:pt x="926871" y="156184"/>
                </a:lnTo>
                <a:lnTo>
                  <a:pt x="933945" y="199326"/>
                </a:lnTo>
                <a:lnTo>
                  <a:pt x="954379" y="230606"/>
                </a:lnTo>
                <a:lnTo>
                  <a:pt x="986917" y="249643"/>
                </a:lnTo>
                <a:lnTo>
                  <a:pt x="1030338" y="256070"/>
                </a:lnTo>
                <a:lnTo>
                  <a:pt x="1070038" y="253466"/>
                </a:lnTo>
                <a:lnTo>
                  <a:pt x="1100670" y="244906"/>
                </a:lnTo>
                <a:lnTo>
                  <a:pt x="1120394" y="229298"/>
                </a:lnTo>
                <a:lnTo>
                  <a:pt x="1124292" y="216027"/>
                </a:lnTo>
                <a:lnTo>
                  <a:pt x="1127379" y="205574"/>
                </a:lnTo>
                <a:lnTo>
                  <a:pt x="1127264" y="199326"/>
                </a:lnTo>
                <a:lnTo>
                  <a:pt x="1122629" y="194767"/>
                </a:lnTo>
                <a:lnTo>
                  <a:pt x="1080897" y="194767"/>
                </a:lnTo>
                <a:lnTo>
                  <a:pt x="1074331" y="198412"/>
                </a:lnTo>
                <a:lnTo>
                  <a:pt x="1069581" y="204139"/>
                </a:lnTo>
                <a:lnTo>
                  <a:pt x="1063688" y="209194"/>
                </a:lnTo>
                <a:lnTo>
                  <a:pt x="1055573" y="212928"/>
                </a:lnTo>
                <a:lnTo>
                  <a:pt x="1045730" y="215239"/>
                </a:lnTo>
                <a:lnTo>
                  <a:pt x="1034707" y="216027"/>
                </a:lnTo>
                <a:lnTo>
                  <a:pt x="1015390" y="213614"/>
                </a:lnTo>
                <a:lnTo>
                  <a:pt x="1001788" y="206121"/>
                </a:lnTo>
                <a:lnTo>
                  <a:pt x="993292" y="193217"/>
                </a:lnTo>
                <a:lnTo>
                  <a:pt x="989330" y="174548"/>
                </a:lnTo>
                <a:lnTo>
                  <a:pt x="1129195" y="174548"/>
                </a:lnTo>
                <a:lnTo>
                  <a:pt x="1133906" y="169862"/>
                </a:lnTo>
                <a:lnTo>
                  <a:pt x="1133906" y="1536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8021713" y="592099"/>
            <a:ext cx="1426845" cy="256540"/>
            <a:chOff x="8021713" y="592099"/>
            <a:chExt cx="1426845" cy="256540"/>
          </a:xfrm>
        </p:grpSpPr>
        <p:sp>
          <p:nvSpPr>
            <p:cNvPr id="8" name="object 8"/>
            <p:cNvSpPr/>
            <p:nvPr/>
          </p:nvSpPr>
          <p:spPr>
            <a:xfrm>
              <a:off x="8021713" y="592098"/>
              <a:ext cx="1029335" cy="256540"/>
            </a:xfrm>
            <a:custGeom>
              <a:avLst/>
              <a:gdLst/>
              <a:ahLst/>
              <a:cxnLst/>
              <a:rect l="l" t="t" r="r" b="b"/>
              <a:pathLst>
                <a:path w="1029334" h="256540">
                  <a:moveTo>
                    <a:pt x="97586" y="155105"/>
                  </a:moveTo>
                  <a:lnTo>
                    <a:pt x="95351" y="147193"/>
                  </a:lnTo>
                  <a:lnTo>
                    <a:pt x="88836" y="141351"/>
                  </a:lnTo>
                  <a:lnTo>
                    <a:pt x="78320" y="137731"/>
                  </a:lnTo>
                  <a:lnTo>
                    <a:pt x="64096" y="136486"/>
                  </a:lnTo>
                  <a:lnTo>
                    <a:pt x="33578" y="136486"/>
                  </a:lnTo>
                  <a:lnTo>
                    <a:pt x="19316" y="137731"/>
                  </a:lnTo>
                  <a:lnTo>
                    <a:pt x="8775" y="141351"/>
                  </a:lnTo>
                  <a:lnTo>
                    <a:pt x="2235" y="147193"/>
                  </a:lnTo>
                  <a:lnTo>
                    <a:pt x="0" y="155105"/>
                  </a:lnTo>
                  <a:lnTo>
                    <a:pt x="0" y="163880"/>
                  </a:lnTo>
                  <a:lnTo>
                    <a:pt x="2235" y="171818"/>
                  </a:lnTo>
                  <a:lnTo>
                    <a:pt x="8775" y="177647"/>
                  </a:lnTo>
                  <a:lnTo>
                    <a:pt x="19316" y="181254"/>
                  </a:lnTo>
                  <a:lnTo>
                    <a:pt x="33578" y="182473"/>
                  </a:lnTo>
                  <a:lnTo>
                    <a:pt x="64096" y="182473"/>
                  </a:lnTo>
                  <a:lnTo>
                    <a:pt x="78320" y="181254"/>
                  </a:lnTo>
                  <a:lnTo>
                    <a:pt x="88836" y="177647"/>
                  </a:lnTo>
                  <a:lnTo>
                    <a:pt x="95351" y="171818"/>
                  </a:lnTo>
                  <a:lnTo>
                    <a:pt x="97586" y="163880"/>
                  </a:lnTo>
                  <a:lnTo>
                    <a:pt x="97586" y="155105"/>
                  </a:lnTo>
                  <a:close/>
                </a:path>
                <a:path w="1029334" h="256540">
                  <a:moveTo>
                    <a:pt x="308991" y="199059"/>
                  </a:moveTo>
                  <a:lnTo>
                    <a:pt x="295046" y="164731"/>
                  </a:lnTo>
                  <a:lnTo>
                    <a:pt x="261797" y="145567"/>
                  </a:lnTo>
                  <a:lnTo>
                    <a:pt x="188874" y="126301"/>
                  </a:lnTo>
                  <a:lnTo>
                    <a:pt x="174942" y="112903"/>
                  </a:lnTo>
                  <a:lnTo>
                    <a:pt x="176911" y="105994"/>
                  </a:lnTo>
                  <a:lnTo>
                    <a:pt x="183146" y="100634"/>
                  </a:lnTo>
                  <a:lnTo>
                    <a:pt x="194081" y="97167"/>
                  </a:lnTo>
                  <a:lnTo>
                    <a:pt x="210146" y="95935"/>
                  </a:lnTo>
                  <a:lnTo>
                    <a:pt x="221399" y="96735"/>
                  </a:lnTo>
                  <a:lnTo>
                    <a:pt x="231355" y="99034"/>
                  </a:lnTo>
                  <a:lnTo>
                    <a:pt x="239522" y="102781"/>
                  </a:lnTo>
                  <a:lnTo>
                    <a:pt x="245440" y="107848"/>
                  </a:lnTo>
                  <a:lnTo>
                    <a:pt x="250151" y="113614"/>
                  </a:lnTo>
                  <a:lnTo>
                    <a:pt x="256717" y="117246"/>
                  </a:lnTo>
                  <a:lnTo>
                    <a:pt x="298424" y="117246"/>
                  </a:lnTo>
                  <a:lnTo>
                    <a:pt x="303199" y="112534"/>
                  </a:lnTo>
                  <a:lnTo>
                    <a:pt x="303199" y="106387"/>
                  </a:lnTo>
                  <a:lnTo>
                    <a:pt x="296354" y="82702"/>
                  </a:lnTo>
                  <a:lnTo>
                    <a:pt x="276834" y="67106"/>
                  </a:lnTo>
                  <a:lnTo>
                    <a:pt x="246138" y="58534"/>
                  </a:lnTo>
                  <a:lnTo>
                    <a:pt x="205803" y="55918"/>
                  </a:lnTo>
                  <a:lnTo>
                    <a:pt x="169773" y="59093"/>
                  </a:lnTo>
                  <a:lnTo>
                    <a:pt x="140462" y="69126"/>
                  </a:lnTo>
                  <a:lnTo>
                    <a:pt x="120738" y="86804"/>
                  </a:lnTo>
                  <a:lnTo>
                    <a:pt x="113525" y="112903"/>
                  </a:lnTo>
                  <a:lnTo>
                    <a:pt x="127469" y="146977"/>
                  </a:lnTo>
                  <a:lnTo>
                    <a:pt x="160731" y="166103"/>
                  </a:lnTo>
                  <a:lnTo>
                    <a:pt x="233680" y="185623"/>
                  </a:lnTo>
                  <a:lnTo>
                    <a:pt x="247637" y="199059"/>
                  </a:lnTo>
                  <a:lnTo>
                    <a:pt x="245554" y="205994"/>
                  </a:lnTo>
                  <a:lnTo>
                    <a:pt x="238721" y="211353"/>
                  </a:lnTo>
                  <a:lnTo>
                    <a:pt x="226161" y="214807"/>
                  </a:lnTo>
                  <a:lnTo>
                    <a:pt x="206946" y="216027"/>
                  </a:lnTo>
                  <a:lnTo>
                    <a:pt x="195681" y="215239"/>
                  </a:lnTo>
                  <a:lnTo>
                    <a:pt x="185737" y="212928"/>
                  </a:lnTo>
                  <a:lnTo>
                    <a:pt x="177558" y="209207"/>
                  </a:lnTo>
                  <a:lnTo>
                    <a:pt x="171640" y="204152"/>
                  </a:lnTo>
                  <a:lnTo>
                    <a:pt x="166979" y="198399"/>
                  </a:lnTo>
                  <a:lnTo>
                    <a:pt x="160426" y="194767"/>
                  </a:lnTo>
                  <a:lnTo>
                    <a:pt x="118618" y="194767"/>
                  </a:lnTo>
                  <a:lnTo>
                    <a:pt x="113893" y="199415"/>
                  </a:lnTo>
                  <a:lnTo>
                    <a:pt x="113893" y="205574"/>
                  </a:lnTo>
                  <a:lnTo>
                    <a:pt x="120713" y="229298"/>
                  </a:lnTo>
                  <a:lnTo>
                    <a:pt x="140220" y="244894"/>
                  </a:lnTo>
                  <a:lnTo>
                    <a:pt x="170878" y="253453"/>
                  </a:lnTo>
                  <a:lnTo>
                    <a:pt x="211226" y="256057"/>
                  </a:lnTo>
                  <a:lnTo>
                    <a:pt x="250418" y="252895"/>
                  </a:lnTo>
                  <a:lnTo>
                    <a:pt x="281368" y="242862"/>
                  </a:lnTo>
                  <a:lnTo>
                    <a:pt x="301688" y="225183"/>
                  </a:lnTo>
                  <a:lnTo>
                    <a:pt x="308991" y="199059"/>
                  </a:lnTo>
                  <a:close/>
                </a:path>
                <a:path w="1029334" h="256540">
                  <a:moveTo>
                    <a:pt x="531317" y="64198"/>
                  </a:moveTo>
                  <a:lnTo>
                    <a:pt x="526592" y="59524"/>
                  </a:lnTo>
                  <a:lnTo>
                    <a:pt x="474675" y="59524"/>
                  </a:lnTo>
                  <a:lnTo>
                    <a:pt x="469912" y="64198"/>
                  </a:lnTo>
                  <a:lnTo>
                    <a:pt x="469912" y="188290"/>
                  </a:lnTo>
                  <a:lnTo>
                    <a:pt x="459486" y="197713"/>
                  </a:lnTo>
                  <a:lnTo>
                    <a:pt x="447929" y="205790"/>
                  </a:lnTo>
                  <a:lnTo>
                    <a:pt x="435470" y="211429"/>
                  </a:lnTo>
                  <a:lnTo>
                    <a:pt x="422338" y="213550"/>
                  </a:lnTo>
                  <a:lnTo>
                    <a:pt x="408635" y="211175"/>
                  </a:lnTo>
                  <a:lnTo>
                    <a:pt x="397967" y="203669"/>
                  </a:lnTo>
                  <a:lnTo>
                    <a:pt x="391045" y="190563"/>
                  </a:lnTo>
                  <a:lnTo>
                    <a:pt x="388594" y="171323"/>
                  </a:lnTo>
                  <a:lnTo>
                    <a:pt x="388594" y="64198"/>
                  </a:lnTo>
                  <a:lnTo>
                    <a:pt x="383857" y="59524"/>
                  </a:lnTo>
                  <a:lnTo>
                    <a:pt x="331889" y="59524"/>
                  </a:lnTo>
                  <a:lnTo>
                    <a:pt x="327164" y="64198"/>
                  </a:lnTo>
                  <a:lnTo>
                    <a:pt x="327164" y="171323"/>
                  </a:lnTo>
                  <a:lnTo>
                    <a:pt x="333121" y="209842"/>
                  </a:lnTo>
                  <a:lnTo>
                    <a:pt x="349783" y="236156"/>
                  </a:lnTo>
                  <a:lnTo>
                    <a:pt x="375310" y="251256"/>
                  </a:lnTo>
                  <a:lnTo>
                    <a:pt x="407860" y="256070"/>
                  </a:lnTo>
                  <a:lnTo>
                    <a:pt x="426669" y="254050"/>
                  </a:lnTo>
                  <a:lnTo>
                    <a:pt x="442810" y="248551"/>
                  </a:lnTo>
                  <a:lnTo>
                    <a:pt x="456996" y="240423"/>
                  </a:lnTo>
                  <a:lnTo>
                    <a:pt x="469912" y="230479"/>
                  </a:lnTo>
                  <a:lnTo>
                    <a:pt x="469912" y="247789"/>
                  </a:lnTo>
                  <a:lnTo>
                    <a:pt x="474675" y="252476"/>
                  </a:lnTo>
                  <a:lnTo>
                    <a:pt x="526592" y="252476"/>
                  </a:lnTo>
                  <a:lnTo>
                    <a:pt x="531317" y="247789"/>
                  </a:lnTo>
                  <a:lnTo>
                    <a:pt x="531317" y="64198"/>
                  </a:lnTo>
                  <a:close/>
                </a:path>
                <a:path w="1029334" h="256540">
                  <a:moveTo>
                    <a:pt x="711581" y="60617"/>
                  </a:moveTo>
                  <a:lnTo>
                    <a:pt x="706818" y="55918"/>
                  </a:lnTo>
                  <a:lnTo>
                    <a:pt x="700659" y="55918"/>
                  </a:lnTo>
                  <a:lnTo>
                    <a:pt x="674331" y="57848"/>
                  </a:lnTo>
                  <a:lnTo>
                    <a:pt x="653859" y="63182"/>
                  </a:lnTo>
                  <a:lnTo>
                    <a:pt x="637070" y="71297"/>
                  </a:lnTo>
                  <a:lnTo>
                    <a:pt x="621792" y="81546"/>
                  </a:lnTo>
                  <a:lnTo>
                    <a:pt x="621792" y="64198"/>
                  </a:lnTo>
                  <a:lnTo>
                    <a:pt x="617118" y="59524"/>
                  </a:lnTo>
                  <a:lnTo>
                    <a:pt x="565111" y="59524"/>
                  </a:lnTo>
                  <a:lnTo>
                    <a:pt x="560438" y="64198"/>
                  </a:lnTo>
                  <a:lnTo>
                    <a:pt x="560438" y="247764"/>
                  </a:lnTo>
                  <a:lnTo>
                    <a:pt x="565111" y="252463"/>
                  </a:lnTo>
                  <a:lnTo>
                    <a:pt x="617118" y="252463"/>
                  </a:lnTo>
                  <a:lnTo>
                    <a:pt x="621792" y="247764"/>
                  </a:lnTo>
                  <a:lnTo>
                    <a:pt x="621792" y="129133"/>
                  </a:lnTo>
                  <a:lnTo>
                    <a:pt x="631913" y="118529"/>
                  </a:lnTo>
                  <a:lnTo>
                    <a:pt x="642785" y="110324"/>
                  </a:lnTo>
                  <a:lnTo>
                    <a:pt x="654596" y="105016"/>
                  </a:lnTo>
                  <a:lnTo>
                    <a:pt x="667575" y="103136"/>
                  </a:lnTo>
                  <a:lnTo>
                    <a:pt x="694829" y="104216"/>
                  </a:lnTo>
                  <a:lnTo>
                    <a:pt x="706818" y="104216"/>
                  </a:lnTo>
                  <a:lnTo>
                    <a:pt x="711581" y="99555"/>
                  </a:lnTo>
                  <a:lnTo>
                    <a:pt x="711581" y="60617"/>
                  </a:lnTo>
                  <a:close/>
                </a:path>
                <a:path w="1029334" h="256540">
                  <a:moveTo>
                    <a:pt x="801268" y="155117"/>
                  </a:moveTo>
                  <a:lnTo>
                    <a:pt x="799007" y="147205"/>
                  </a:lnTo>
                  <a:lnTo>
                    <a:pt x="792467" y="141351"/>
                  </a:lnTo>
                  <a:lnTo>
                    <a:pt x="781913" y="137731"/>
                  </a:lnTo>
                  <a:lnTo>
                    <a:pt x="767664" y="136486"/>
                  </a:lnTo>
                  <a:lnTo>
                    <a:pt x="737133" y="136486"/>
                  </a:lnTo>
                  <a:lnTo>
                    <a:pt x="722884" y="137731"/>
                  </a:lnTo>
                  <a:lnTo>
                    <a:pt x="712355" y="141351"/>
                  </a:lnTo>
                  <a:lnTo>
                    <a:pt x="705815" y="147205"/>
                  </a:lnTo>
                  <a:lnTo>
                    <a:pt x="703580" y="155117"/>
                  </a:lnTo>
                  <a:lnTo>
                    <a:pt x="703580" y="163893"/>
                  </a:lnTo>
                  <a:lnTo>
                    <a:pt x="705815" y="171818"/>
                  </a:lnTo>
                  <a:lnTo>
                    <a:pt x="712355" y="177647"/>
                  </a:lnTo>
                  <a:lnTo>
                    <a:pt x="722884" y="181241"/>
                  </a:lnTo>
                  <a:lnTo>
                    <a:pt x="737133" y="182473"/>
                  </a:lnTo>
                  <a:lnTo>
                    <a:pt x="767664" y="182473"/>
                  </a:lnTo>
                  <a:lnTo>
                    <a:pt x="781913" y="181241"/>
                  </a:lnTo>
                  <a:lnTo>
                    <a:pt x="792467" y="177647"/>
                  </a:lnTo>
                  <a:lnTo>
                    <a:pt x="799007" y="171818"/>
                  </a:lnTo>
                  <a:lnTo>
                    <a:pt x="801268" y="163893"/>
                  </a:lnTo>
                  <a:lnTo>
                    <a:pt x="801268" y="155117"/>
                  </a:lnTo>
                  <a:close/>
                </a:path>
                <a:path w="1029334" h="256540">
                  <a:moveTo>
                    <a:pt x="1028801" y="8305"/>
                  </a:moveTo>
                  <a:lnTo>
                    <a:pt x="1026248" y="0"/>
                  </a:lnTo>
                  <a:lnTo>
                    <a:pt x="983373" y="0"/>
                  </a:lnTo>
                  <a:lnTo>
                    <a:pt x="895134" y="104559"/>
                  </a:lnTo>
                  <a:lnTo>
                    <a:pt x="837730" y="16586"/>
                  </a:lnTo>
                  <a:lnTo>
                    <a:pt x="832319" y="10045"/>
                  </a:lnTo>
                  <a:lnTo>
                    <a:pt x="825398" y="4787"/>
                  </a:lnTo>
                  <a:lnTo>
                    <a:pt x="816902" y="1282"/>
                  </a:lnTo>
                  <a:lnTo>
                    <a:pt x="806831" y="0"/>
                  </a:lnTo>
                  <a:lnTo>
                    <a:pt x="763892" y="0"/>
                  </a:lnTo>
                  <a:lnTo>
                    <a:pt x="761377" y="8305"/>
                  </a:lnTo>
                  <a:lnTo>
                    <a:pt x="861656" y="162318"/>
                  </a:lnTo>
                  <a:lnTo>
                    <a:pt x="861656" y="245262"/>
                  </a:lnTo>
                  <a:lnTo>
                    <a:pt x="869289" y="252463"/>
                  </a:lnTo>
                  <a:lnTo>
                    <a:pt x="920927" y="252463"/>
                  </a:lnTo>
                  <a:lnTo>
                    <a:pt x="928497" y="245262"/>
                  </a:lnTo>
                  <a:lnTo>
                    <a:pt x="928497" y="162318"/>
                  </a:lnTo>
                  <a:lnTo>
                    <a:pt x="1028801" y="83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011653" y="648017"/>
              <a:ext cx="436702" cy="20013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6230416" y="5042331"/>
            <a:ext cx="2079599" cy="2166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13475" y="4321771"/>
            <a:ext cx="2321309" cy="5417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53479" y="3409391"/>
            <a:ext cx="2054491" cy="7412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584461" y="7290424"/>
            <a:ext cx="1158875" cy="1394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950" spc="-605" dirty="0">
                <a:solidFill>
                  <a:srgbClr val="FFFFFF"/>
                </a:solidFill>
                <a:latin typeface="Arial"/>
                <a:cs typeface="Arial"/>
              </a:rPr>
              <a:t>50</a:t>
            </a:r>
            <a:endParaRPr sz="895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617699" y="8269331"/>
            <a:ext cx="3098165" cy="162877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R="1905" algn="ctr">
              <a:lnSpc>
                <a:spcPct val="100000"/>
              </a:lnSpc>
              <a:spcBef>
                <a:spcPts val="660"/>
              </a:spcBef>
            </a:pPr>
            <a:r>
              <a:rPr sz="4450" spc="-100" dirty="0">
                <a:solidFill>
                  <a:srgbClr val="FFFFFF"/>
                </a:solidFill>
                <a:latin typeface="Arial"/>
                <a:cs typeface="Arial"/>
              </a:rPr>
              <a:t>sports</a:t>
            </a:r>
            <a:endParaRPr sz="44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355"/>
              </a:spcBef>
            </a:pPr>
            <a:r>
              <a:rPr sz="3000" spc="-65" dirty="0">
                <a:solidFill>
                  <a:srgbClr val="231F20"/>
                </a:solidFill>
                <a:latin typeface="Arial"/>
                <a:cs typeface="Arial"/>
              </a:rPr>
              <a:t>à</a:t>
            </a:r>
            <a:r>
              <a:rPr sz="3000" spc="-2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000" spc="-70" dirty="0">
                <a:solidFill>
                  <a:srgbClr val="231F20"/>
                </a:solidFill>
                <a:latin typeface="Arial"/>
                <a:cs typeface="Arial"/>
              </a:rPr>
              <a:t>découvrir</a:t>
            </a:r>
            <a:endParaRPr sz="3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40"/>
              </a:spcBef>
            </a:pPr>
            <a:r>
              <a:rPr sz="1850" spc="-60" dirty="0">
                <a:solidFill>
                  <a:srgbClr val="231F20"/>
                </a:solidFill>
                <a:latin typeface="Arial"/>
                <a:cs typeface="Arial"/>
              </a:rPr>
              <a:t>*il </a:t>
            </a:r>
            <a:r>
              <a:rPr sz="1850" spc="-40" dirty="0">
                <a:solidFill>
                  <a:srgbClr val="231F20"/>
                </a:solidFill>
                <a:latin typeface="Arial"/>
                <a:cs typeface="Arial"/>
              </a:rPr>
              <a:t>ne </a:t>
            </a:r>
            <a:r>
              <a:rPr sz="1850" spc="-35" dirty="0">
                <a:solidFill>
                  <a:srgbClr val="231F20"/>
                </a:solidFill>
                <a:latin typeface="Arial"/>
                <a:cs typeface="Arial"/>
              </a:rPr>
              <a:t>manque </a:t>
            </a:r>
            <a:r>
              <a:rPr sz="1850" spc="-20" dirty="0">
                <a:solidFill>
                  <a:srgbClr val="231F20"/>
                </a:solidFill>
                <a:latin typeface="Arial"/>
                <a:cs typeface="Arial"/>
              </a:rPr>
              <a:t>que</a:t>
            </a:r>
            <a:r>
              <a:rPr sz="1850" spc="-3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spc="-35" dirty="0">
                <a:solidFill>
                  <a:srgbClr val="231F20"/>
                </a:solidFill>
                <a:latin typeface="Arial"/>
                <a:cs typeface="Arial"/>
              </a:rPr>
              <a:t>l’aquaponey</a:t>
            </a:r>
            <a:endParaRPr sz="1850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982049" y="7691059"/>
            <a:ext cx="414020" cy="7410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07950">
              <a:lnSpc>
                <a:spcPts val="2805"/>
              </a:lnSpc>
              <a:spcBef>
                <a:spcPts val="114"/>
              </a:spcBef>
            </a:pPr>
            <a:r>
              <a:rPr sz="2700" b="1" spc="5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endParaRPr sz="2700">
              <a:latin typeface="Arial"/>
              <a:cs typeface="Arial"/>
            </a:endParaRPr>
          </a:p>
          <a:p>
            <a:pPr marL="12700">
              <a:lnSpc>
                <a:spcPts val="2805"/>
              </a:lnSpc>
            </a:pPr>
            <a:r>
              <a:rPr sz="2700" b="1" spc="-5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27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772164" y="2056777"/>
            <a:ext cx="110489" cy="3794760"/>
          </a:xfrm>
          <a:custGeom>
            <a:avLst/>
            <a:gdLst/>
            <a:ahLst/>
            <a:cxnLst/>
            <a:rect l="l" t="t" r="r" b="b"/>
            <a:pathLst>
              <a:path w="110489" h="3794760">
                <a:moveTo>
                  <a:pt x="109956" y="0"/>
                </a:moveTo>
                <a:lnTo>
                  <a:pt x="0" y="109956"/>
                </a:lnTo>
              </a:path>
              <a:path w="110489" h="3794760">
                <a:moveTo>
                  <a:pt x="109956" y="63512"/>
                </a:moveTo>
                <a:lnTo>
                  <a:pt x="0" y="173482"/>
                </a:lnTo>
              </a:path>
              <a:path w="110489" h="3794760">
                <a:moveTo>
                  <a:pt x="109956" y="127038"/>
                </a:moveTo>
                <a:lnTo>
                  <a:pt x="0" y="237007"/>
                </a:lnTo>
              </a:path>
              <a:path w="110489" h="3794760">
                <a:moveTo>
                  <a:pt x="109956" y="190563"/>
                </a:moveTo>
                <a:lnTo>
                  <a:pt x="0" y="300532"/>
                </a:lnTo>
              </a:path>
              <a:path w="110489" h="3794760">
                <a:moveTo>
                  <a:pt x="109956" y="254088"/>
                </a:moveTo>
                <a:lnTo>
                  <a:pt x="0" y="364058"/>
                </a:lnTo>
              </a:path>
              <a:path w="110489" h="3794760">
                <a:moveTo>
                  <a:pt x="109956" y="317614"/>
                </a:moveTo>
                <a:lnTo>
                  <a:pt x="0" y="427570"/>
                </a:lnTo>
              </a:path>
              <a:path w="110489" h="3794760">
                <a:moveTo>
                  <a:pt x="109956" y="381127"/>
                </a:moveTo>
                <a:lnTo>
                  <a:pt x="0" y="491096"/>
                </a:lnTo>
              </a:path>
              <a:path w="110489" h="3794760">
                <a:moveTo>
                  <a:pt x="109956" y="444652"/>
                </a:moveTo>
                <a:lnTo>
                  <a:pt x="0" y="554609"/>
                </a:lnTo>
              </a:path>
              <a:path w="110489" h="3794760">
                <a:moveTo>
                  <a:pt x="109956" y="508177"/>
                </a:moveTo>
                <a:lnTo>
                  <a:pt x="0" y="618134"/>
                </a:lnTo>
              </a:path>
              <a:path w="110489" h="3794760">
                <a:moveTo>
                  <a:pt x="109956" y="571703"/>
                </a:moveTo>
                <a:lnTo>
                  <a:pt x="0" y="681659"/>
                </a:lnTo>
              </a:path>
              <a:path w="110489" h="3794760">
                <a:moveTo>
                  <a:pt x="109956" y="635215"/>
                </a:moveTo>
                <a:lnTo>
                  <a:pt x="0" y="745185"/>
                </a:lnTo>
              </a:path>
              <a:path w="110489" h="3794760">
                <a:moveTo>
                  <a:pt x="109956" y="698741"/>
                </a:moveTo>
                <a:lnTo>
                  <a:pt x="0" y="808697"/>
                </a:lnTo>
              </a:path>
              <a:path w="110489" h="3794760">
                <a:moveTo>
                  <a:pt x="109956" y="762266"/>
                </a:moveTo>
                <a:lnTo>
                  <a:pt x="0" y="872223"/>
                </a:lnTo>
              </a:path>
              <a:path w="110489" h="3794760">
                <a:moveTo>
                  <a:pt x="109956" y="825779"/>
                </a:moveTo>
                <a:lnTo>
                  <a:pt x="0" y="935748"/>
                </a:lnTo>
              </a:path>
              <a:path w="110489" h="3794760">
                <a:moveTo>
                  <a:pt x="109956" y="889304"/>
                </a:moveTo>
                <a:lnTo>
                  <a:pt x="0" y="999274"/>
                </a:lnTo>
              </a:path>
              <a:path w="110489" h="3794760">
                <a:moveTo>
                  <a:pt x="109956" y="952830"/>
                </a:moveTo>
                <a:lnTo>
                  <a:pt x="0" y="1062799"/>
                </a:lnTo>
              </a:path>
              <a:path w="110489" h="3794760">
                <a:moveTo>
                  <a:pt x="109956" y="1016355"/>
                </a:moveTo>
                <a:lnTo>
                  <a:pt x="0" y="1126312"/>
                </a:lnTo>
              </a:path>
              <a:path w="110489" h="3794760">
                <a:moveTo>
                  <a:pt x="109956" y="1079868"/>
                </a:moveTo>
                <a:lnTo>
                  <a:pt x="0" y="1189837"/>
                </a:lnTo>
              </a:path>
              <a:path w="110489" h="3794760">
                <a:moveTo>
                  <a:pt x="109956" y="1143393"/>
                </a:moveTo>
                <a:lnTo>
                  <a:pt x="0" y="1253350"/>
                </a:lnTo>
              </a:path>
              <a:path w="110489" h="3794760">
                <a:moveTo>
                  <a:pt x="109956" y="1206919"/>
                </a:moveTo>
                <a:lnTo>
                  <a:pt x="0" y="1316875"/>
                </a:lnTo>
              </a:path>
              <a:path w="110489" h="3794760">
                <a:moveTo>
                  <a:pt x="109956" y="1270444"/>
                </a:moveTo>
                <a:lnTo>
                  <a:pt x="0" y="1380401"/>
                </a:lnTo>
              </a:path>
              <a:path w="110489" h="3794760">
                <a:moveTo>
                  <a:pt x="109956" y="1333957"/>
                </a:moveTo>
                <a:lnTo>
                  <a:pt x="0" y="1443926"/>
                </a:lnTo>
              </a:path>
              <a:path w="110489" h="3794760">
                <a:moveTo>
                  <a:pt x="109956" y="1397482"/>
                </a:moveTo>
                <a:lnTo>
                  <a:pt x="0" y="1507439"/>
                </a:lnTo>
              </a:path>
              <a:path w="110489" h="3794760">
                <a:moveTo>
                  <a:pt x="109956" y="1461008"/>
                </a:moveTo>
                <a:lnTo>
                  <a:pt x="0" y="1570964"/>
                </a:lnTo>
              </a:path>
              <a:path w="110489" h="3794760">
                <a:moveTo>
                  <a:pt x="109956" y="1524533"/>
                </a:moveTo>
                <a:lnTo>
                  <a:pt x="0" y="1634489"/>
                </a:lnTo>
              </a:path>
              <a:path w="110489" h="3794760">
                <a:moveTo>
                  <a:pt x="109956" y="1588046"/>
                </a:moveTo>
                <a:lnTo>
                  <a:pt x="0" y="1698015"/>
                </a:lnTo>
              </a:path>
              <a:path w="110489" h="3794760">
                <a:moveTo>
                  <a:pt x="109956" y="1651571"/>
                </a:moveTo>
                <a:lnTo>
                  <a:pt x="0" y="1761540"/>
                </a:lnTo>
              </a:path>
              <a:path w="110489" h="3794760">
                <a:moveTo>
                  <a:pt x="109956" y="1715096"/>
                </a:moveTo>
                <a:lnTo>
                  <a:pt x="0" y="1825053"/>
                </a:lnTo>
              </a:path>
              <a:path w="110489" h="3794760">
                <a:moveTo>
                  <a:pt x="109956" y="1778609"/>
                </a:moveTo>
                <a:lnTo>
                  <a:pt x="0" y="1888578"/>
                </a:lnTo>
              </a:path>
              <a:path w="110489" h="3794760">
                <a:moveTo>
                  <a:pt x="109956" y="1842135"/>
                </a:moveTo>
                <a:lnTo>
                  <a:pt x="0" y="1952091"/>
                </a:lnTo>
              </a:path>
              <a:path w="110489" h="3794760">
                <a:moveTo>
                  <a:pt x="109956" y="1905660"/>
                </a:moveTo>
                <a:lnTo>
                  <a:pt x="0" y="2015617"/>
                </a:lnTo>
              </a:path>
              <a:path w="110489" h="3794760">
                <a:moveTo>
                  <a:pt x="109956" y="1969185"/>
                </a:moveTo>
                <a:lnTo>
                  <a:pt x="0" y="2079142"/>
                </a:lnTo>
              </a:path>
              <a:path w="110489" h="3794760">
                <a:moveTo>
                  <a:pt x="109956" y="2032698"/>
                </a:moveTo>
                <a:lnTo>
                  <a:pt x="0" y="2142667"/>
                </a:lnTo>
              </a:path>
              <a:path w="110489" h="3794760">
                <a:moveTo>
                  <a:pt x="109956" y="2096223"/>
                </a:moveTo>
                <a:lnTo>
                  <a:pt x="0" y="2206180"/>
                </a:lnTo>
              </a:path>
              <a:path w="110489" h="3794760">
                <a:moveTo>
                  <a:pt x="109956" y="2159749"/>
                </a:moveTo>
                <a:lnTo>
                  <a:pt x="0" y="2269705"/>
                </a:lnTo>
              </a:path>
              <a:path w="110489" h="3794760">
                <a:moveTo>
                  <a:pt x="109956" y="2223274"/>
                </a:moveTo>
                <a:lnTo>
                  <a:pt x="0" y="2333231"/>
                </a:lnTo>
              </a:path>
              <a:path w="110489" h="3794760">
                <a:moveTo>
                  <a:pt x="109956" y="2286787"/>
                </a:moveTo>
                <a:lnTo>
                  <a:pt x="0" y="2396756"/>
                </a:lnTo>
              </a:path>
              <a:path w="110489" h="3794760">
                <a:moveTo>
                  <a:pt x="109956" y="2350312"/>
                </a:moveTo>
                <a:lnTo>
                  <a:pt x="0" y="2460282"/>
                </a:lnTo>
              </a:path>
              <a:path w="110489" h="3794760">
                <a:moveTo>
                  <a:pt x="109956" y="2413838"/>
                </a:moveTo>
                <a:lnTo>
                  <a:pt x="0" y="2523794"/>
                </a:lnTo>
              </a:path>
              <a:path w="110489" h="3794760">
                <a:moveTo>
                  <a:pt x="109956" y="2477350"/>
                </a:moveTo>
                <a:lnTo>
                  <a:pt x="0" y="2587320"/>
                </a:lnTo>
              </a:path>
              <a:path w="110489" h="3794760">
                <a:moveTo>
                  <a:pt x="109956" y="2540876"/>
                </a:moveTo>
                <a:lnTo>
                  <a:pt x="0" y="2650845"/>
                </a:lnTo>
              </a:path>
              <a:path w="110489" h="3794760">
                <a:moveTo>
                  <a:pt x="109956" y="2604401"/>
                </a:moveTo>
                <a:lnTo>
                  <a:pt x="0" y="2714358"/>
                </a:lnTo>
              </a:path>
              <a:path w="110489" h="3794760">
                <a:moveTo>
                  <a:pt x="109956" y="2667927"/>
                </a:moveTo>
                <a:lnTo>
                  <a:pt x="0" y="2777883"/>
                </a:lnTo>
              </a:path>
              <a:path w="110489" h="3794760">
                <a:moveTo>
                  <a:pt x="109956" y="2731452"/>
                </a:moveTo>
                <a:lnTo>
                  <a:pt x="0" y="2841409"/>
                </a:lnTo>
              </a:path>
              <a:path w="110489" h="3794760">
                <a:moveTo>
                  <a:pt x="109956" y="2794965"/>
                </a:moveTo>
                <a:lnTo>
                  <a:pt x="0" y="2904934"/>
                </a:lnTo>
              </a:path>
              <a:path w="110489" h="3794760">
                <a:moveTo>
                  <a:pt x="109956" y="2858490"/>
                </a:moveTo>
                <a:lnTo>
                  <a:pt x="0" y="2968447"/>
                </a:lnTo>
              </a:path>
              <a:path w="110489" h="3794760">
                <a:moveTo>
                  <a:pt x="109956" y="2922016"/>
                </a:moveTo>
                <a:lnTo>
                  <a:pt x="0" y="3031972"/>
                </a:lnTo>
              </a:path>
              <a:path w="110489" h="3794760">
                <a:moveTo>
                  <a:pt x="109956" y="2985541"/>
                </a:moveTo>
                <a:lnTo>
                  <a:pt x="0" y="3095498"/>
                </a:lnTo>
              </a:path>
              <a:path w="110489" h="3794760">
                <a:moveTo>
                  <a:pt x="109956" y="3049054"/>
                </a:moveTo>
                <a:lnTo>
                  <a:pt x="0" y="3159023"/>
                </a:lnTo>
              </a:path>
              <a:path w="110489" h="3794760">
                <a:moveTo>
                  <a:pt x="109956" y="3112579"/>
                </a:moveTo>
                <a:lnTo>
                  <a:pt x="0" y="3222536"/>
                </a:lnTo>
              </a:path>
              <a:path w="110489" h="3794760">
                <a:moveTo>
                  <a:pt x="109956" y="3176092"/>
                </a:moveTo>
                <a:lnTo>
                  <a:pt x="0" y="3286061"/>
                </a:lnTo>
              </a:path>
              <a:path w="110489" h="3794760">
                <a:moveTo>
                  <a:pt x="109956" y="3239617"/>
                </a:moveTo>
                <a:lnTo>
                  <a:pt x="0" y="3349586"/>
                </a:lnTo>
              </a:path>
              <a:path w="110489" h="3794760">
                <a:moveTo>
                  <a:pt x="109956" y="3303142"/>
                </a:moveTo>
                <a:lnTo>
                  <a:pt x="0" y="3413112"/>
                </a:lnTo>
              </a:path>
              <a:path w="110489" h="3794760">
                <a:moveTo>
                  <a:pt x="109956" y="3366668"/>
                </a:moveTo>
                <a:lnTo>
                  <a:pt x="0" y="3476625"/>
                </a:lnTo>
              </a:path>
              <a:path w="110489" h="3794760">
                <a:moveTo>
                  <a:pt x="109956" y="3430193"/>
                </a:moveTo>
                <a:lnTo>
                  <a:pt x="0" y="3540150"/>
                </a:lnTo>
              </a:path>
              <a:path w="110489" h="3794760">
                <a:moveTo>
                  <a:pt x="109956" y="3493706"/>
                </a:moveTo>
                <a:lnTo>
                  <a:pt x="0" y="3603675"/>
                </a:lnTo>
              </a:path>
              <a:path w="110489" h="3794760">
                <a:moveTo>
                  <a:pt x="109956" y="3557231"/>
                </a:moveTo>
                <a:lnTo>
                  <a:pt x="0" y="3667188"/>
                </a:lnTo>
              </a:path>
              <a:path w="110489" h="3794760">
                <a:moveTo>
                  <a:pt x="109956" y="3620757"/>
                </a:moveTo>
                <a:lnTo>
                  <a:pt x="0" y="3730713"/>
                </a:lnTo>
              </a:path>
              <a:path w="110489" h="3794760">
                <a:moveTo>
                  <a:pt x="109956" y="3684282"/>
                </a:moveTo>
                <a:lnTo>
                  <a:pt x="0" y="3794239"/>
                </a:lnTo>
              </a:path>
            </a:pathLst>
          </a:custGeom>
          <a:ln w="236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380351" y="6193256"/>
            <a:ext cx="110489" cy="3794760"/>
          </a:xfrm>
          <a:custGeom>
            <a:avLst/>
            <a:gdLst/>
            <a:ahLst/>
            <a:cxnLst/>
            <a:rect l="l" t="t" r="r" b="b"/>
            <a:pathLst>
              <a:path w="110490" h="3794759">
                <a:moveTo>
                  <a:pt x="109956" y="0"/>
                </a:moveTo>
                <a:lnTo>
                  <a:pt x="0" y="109956"/>
                </a:lnTo>
              </a:path>
              <a:path w="110490" h="3794759">
                <a:moveTo>
                  <a:pt x="109956" y="63512"/>
                </a:moveTo>
                <a:lnTo>
                  <a:pt x="0" y="173482"/>
                </a:lnTo>
              </a:path>
              <a:path w="110490" h="3794759">
                <a:moveTo>
                  <a:pt x="109956" y="127038"/>
                </a:moveTo>
                <a:lnTo>
                  <a:pt x="0" y="237007"/>
                </a:lnTo>
              </a:path>
              <a:path w="110490" h="3794759">
                <a:moveTo>
                  <a:pt x="109956" y="190563"/>
                </a:moveTo>
                <a:lnTo>
                  <a:pt x="0" y="300532"/>
                </a:lnTo>
              </a:path>
              <a:path w="110490" h="3794759">
                <a:moveTo>
                  <a:pt x="109956" y="254088"/>
                </a:moveTo>
                <a:lnTo>
                  <a:pt x="0" y="364058"/>
                </a:lnTo>
              </a:path>
              <a:path w="110490" h="3794759">
                <a:moveTo>
                  <a:pt x="109956" y="317614"/>
                </a:moveTo>
                <a:lnTo>
                  <a:pt x="0" y="427570"/>
                </a:lnTo>
              </a:path>
              <a:path w="110490" h="3794759">
                <a:moveTo>
                  <a:pt x="109956" y="381127"/>
                </a:moveTo>
                <a:lnTo>
                  <a:pt x="0" y="491096"/>
                </a:lnTo>
              </a:path>
              <a:path w="110490" h="3794759">
                <a:moveTo>
                  <a:pt x="109956" y="444652"/>
                </a:moveTo>
                <a:lnTo>
                  <a:pt x="0" y="554609"/>
                </a:lnTo>
              </a:path>
              <a:path w="110490" h="3794759">
                <a:moveTo>
                  <a:pt x="109956" y="508177"/>
                </a:moveTo>
                <a:lnTo>
                  <a:pt x="0" y="618134"/>
                </a:lnTo>
              </a:path>
              <a:path w="110490" h="3794759">
                <a:moveTo>
                  <a:pt x="109956" y="571703"/>
                </a:moveTo>
                <a:lnTo>
                  <a:pt x="0" y="681659"/>
                </a:lnTo>
              </a:path>
              <a:path w="110490" h="3794759">
                <a:moveTo>
                  <a:pt x="109956" y="635215"/>
                </a:moveTo>
                <a:lnTo>
                  <a:pt x="0" y="745185"/>
                </a:lnTo>
              </a:path>
              <a:path w="110490" h="3794759">
                <a:moveTo>
                  <a:pt x="109956" y="698741"/>
                </a:moveTo>
                <a:lnTo>
                  <a:pt x="0" y="808697"/>
                </a:lnTo>
              </a:path>
              <a:path w="110490" h="3794759">
                <a:moveTo>
                  <a:pt x="109956" y="762266"/>
                </a:moveTo>
                <a:lnTo>
                  <a:pt x="0" y="872223"/>
                </a:lnTo>
              </a:path>
              <a:path w="110490" h="3794759">
                <a:moveTo>
                  <a:pt x="109956" y="825779"/>
                </a:moveTo>
                <a:lnTo>
                  <a:pt x="0" y="935748"/>
                </a:lnTo>
              </a:path>
              <a:path w="110490" h="3794759">
                <a:moveTo>
                  <a:pt x="109956" y="889304"/>
                </a:moveTo>
                <a:lnTo>
                  <a:pt x="0" y="999274"/>
                </a:lnTo>
              </a:path>
              <a:path w="110490" h="3794759">
                <a:moveTo>
                  <a:pt x="109956" y="952830"/>
                </a:moveTo>
                <a:lnTo>
                  <a:pt x="0" y="1062799"/>
                </a:lnTo>
              </a:path>
              <a:path w="110490" h="3794759">
                <a:moveTo>
                  <a:pt x="109956" y="1016355"/>
                </a:moveTo>
                <a:lnTo>
                  <a:pt x="0" y="1126312"/>
                </a:lnTo>
              </a:path>
              <a:path w="110490" h="3794759">
                <a:moveTo>
                  <a:pt x="109956" y="1079868"/>
                </a:moveTo>
                <a:lnTo>
                  <a:pt x="0" y="1189837"/>
                </a:lnTo>
              </a:path>
              <a:path w="110490" h="3794759">
                <a:moveTo>
                  <a:pt x="109956" y="1143393"/>
                </a:moveTo>
                <a:lnTo>
                  <a:pt x="0" y="1253350"/>
                </a:lnTo>
              </a:path>
              <a:path w="110490" h="3794759">
                <a:moveTo>
                  <a:pt x="109956" y="1206919"/>
                </a:moveTo>
                <a:lnTo>
                  <a:pt x="0" y="1316875"/>
                </a:lnTo>
              </a:path>
              <a:path w="110490" h="3794759">
                <a:moveTo>
                  <a:pt x="109956" y="1270444"/>
                </a:moveTo>
                <a:lnTo>
                  <a:pt x="0" y="1380401"/>
                </a:lnTo>
              </a:path>
              <a:path w="110490" h="3794759">
                <a:moveTo>
                  <a:pt x="109956" y="1333957"/>
                </a:moveTo>
                <a:lnTo>
                  <a:pt x="0" y="1443926"/>
                </a:lnTo>
              </a:path>
              <a:path w="110490" h="3794759">
                <a:moveTo>
                  <a:pt x="109956" y="1397482"/>
                </a:moveTo>
                <a:lnTo>
                  <a:pt x="0" y="1507439"/>
                </a:lnTo>
              </a:path>
              <a:path w="110490" h="3794759">
                <a:moveTo>
                  <a:pt x="109956" y="1461008"/>
                </a:moveTo>
                <a:lnTo>
                  <a:pt x="0" y="1570964"/>
                </a:lnTo>
              </a:path>
              <a:path w="110490" h="3794759">
                <a:moveTo>
                  <a:pt x="109956" y="1524533"/>
                </a:moveTo>
                <a:lnTo>
                  <a:pt x="0" y="1634489"/>
                </a:lnTo>
              </a:path>
              <a:path w="110490" h="3794759">
                <a:moveTo>
                  <a:pt x="109956" y="1588046"/>
                </a:moveTo>
                <a:lnTo>
                  <a:pt x="0" y="1698015"/>
                </a:lnTo>
              </a:path>
              <a:path w="110490" h="3794759">
                <a:moveTo>
                  <a:pt x="109956" y="1651571"/>
                </a:moveTo>
                <a:lnTo>
                  <a:pt x="0" y="1761540"/>
                </a:lnTo>
              </a:path>
              <a:path w="110490" h="3794759">
                <a:moveTo>
                  <a:pt x="109956" y="1715096"/>
                </a:moveTo>
                <a:lnTo>
                  <a:pt x="0" y="1825053"/>
                </a:lnTo>
              </a:path>
              <a:path w="110490" h="3794759">
                <a:moveTo>
                  <a:pt x="109956" y="1778609"/>
                </a:moveTo>
                <a:lnTo>
                  <a:pt x="0" y="1888578"/>
                </a:lnTo>
              </a:path>
              <a:path w="110490" h="3794759">
                <a:moveTo>
                  <a:pt x="109956" y="1842135"/>
                </a:moveTo>
                <a:lnTo>
                  <a:pt x="0" y="1952091"/>
                </a:lnTo>
              </a:path>
              <a:path w="110490" h="3794759">
                <a:moveTo>
                  <a:pt x="109956" y="1905660"/>
                </a:moveTo>
                <a:lnTo>
                  <a:pt x="0" y="2015617"/>
                </a:lnTo>
              </a:path>
              <a:path w="110490" h="3794759">
                <a:moveTo>
                  <a:pt x="109956" y="1969185"/>
                </a:moveTo>
                <a:lnTo>
                  <a:pt x="0" y="2079142"/>
                </a:lnTo>
              </a:path>
              <a:path w="110490" h="3794759">
                <a:moveTo>
                  <a:pt x="109956" y="2032698"/>
                </a:moveTo>
                <a:lnTo>
                  <a:pt x="0" y="2142667"/>
                </a:lnTo>
              </a:path>
              <a:path w="110490" h="3794759">
                <a:moveTo>
                  <a:pt x="109956" y="2096223"/>
                </a:moveTo>
                <a:lnTo>
                  <a:pt x="0" y="2206180"/>
                </a:lnTo>
              </a:path>
              <a:path w="110490" h="3794759">
                <a:moveTo>
                  <a:pt x="109956" y="2159749"/>
                </a:moveTo>
                <a:lnTo>
                  <a:pt x="0" y="2269705"/>
                </a:lnTo>
              </a:path>
              <a:path w="110490" h="3794759">
                <a:moveTo>
                  <a:pt x="109956" y="2223274"/>
                </a:moveTo>
                <a:lnTo>
                  <a:pt x="0" y="2333231"/>
                </a:lnTo>
              </a:path>
              <a:path w="110490" h="3794759">
                <a:moveTo>
                  <a:pt x="109956" y="2286787"/>
                </a:moveTo>
                <a:lnTo>
                  <a:pt x="0" y="2396756"/>
                </a:lnTo>
              </a:path>
              <a:path w="110490" h="3794759">
                <a:moveTo>
                  <a:pt x="109956" y="2350312"/>
                </a:moveTo>
                <a:lnTo>
                  <a:pt x="0" y="2460282"/>
                </a:lnTo>
              </a:path>
              <a:path w="110490" h="3794759">
                <a:moveTo>
                  <a:pt x="109956" y="2413838"/>
                </a:moveTo>
                <a:lnTo>
                  <a:pt x="0" y="2523794"/>
                </a:lnTo>
              </a:path>
              <a:path w="110490" h="3794759">
                <a:moveTo>
                  <a:pt x="109956" y="2477350"/>
                </a:moveTo>
                <a:lnTo>
                  <a:pt x="0" y="2587320"/>
                </a:lnTo>
              </a:path>
              <a:path w="110490" h="3794759">
                <a:moveTo>
                  <a:pt x="109956" y="2540876"/>
                </a:moveTo>
                <a:lnTo>
                  <a:pt x="0" y="2650845"/>
                </a:lnTo>
              </a:path>
              <a:path w="110490" h="3794759">
                <a:moveTo>
                  <a:pt x="109956" y="2604401"/>
                </a:moveTo>
                <a:lnTo>
                  <a:pt x="0" y="2714358"/>
                </a:lnTo>
              </a:path>
              <a:path w="110490" h="3794759">
                <a:moveTo>
                  <a:pt x="109956" y="2667927"/>
                </a:moveTo>
                <a:lnTo>
                  <a:pt x="0" y="2777883"/>
                </a:lnTo>
              </a:path>
              <a:path w="110490" h="3794759">
                <a:moveTo>
                  <a:pt x="109956" y="2731452"/>
                </a:moveTo>
                <a:lnTo>
                  <a:pt x="0" y="2841409"/>
                </a:lnTo>
              </a:path>
              <a:path w="110490" h="3794759">
                <a:moveTo>
                  <a:pt x="109956" y="2794965"/>
                </a:moveTo>
                <a:lnTo>
                  <a:pt x="0" y="2904934"/>
                </a:lnTo>
              </a:path>
              <a:path w="110490" h="3794759">
                <a:moveTo>
                  <a:pt x="109956" y="2858490"/>
                </a:moveTo>
                <a:lnTo>
                  <a:pt x="0" y="2968447"/>
                </a:lnTo>
              </a:path>
              <a:path w="110490" h="3794759">
                <a:moveTo>
                  <a:pt x="109956" y="2922016"/>
                </a:moveTo>
                <a:lnTo>
                  <a:pt x="0" y="3031972"/>
                </a:lnTo>
              </a:path>
              <a:path w="110490" h="3794759">
                <a:moveTo>
                  <a:pt x="109956" y="2985541"/>
                </a:moveTo>
                <a:lnTo>
                  <a:pt x="0" y="3095498"/>
                </a:lnTo>
              </a:path>
              <a:path w="110490" h="3794759">
                <a:moveTo>
                  <a:pt x="109956" y="3049054"/>
                </a:moveTo>
                <a:lnTo>
                  <a:pt x="0" y="3159023"/>
                </a:lnTo>
              </a:path>
              <a:path w="110490" h="3794759">
                <a:moveTo>
                  <a:pt x="109956" y="3112579"/>
                </a:moveTo>
                <a:lnTo>
                  <a:pt x="0" y="3222536"/>
                </a:lnTo>
              </a:path>
              <a:path w="110490" h="3794759">
                <a:moveTo>
                  <a:pt x="109956" y="3176092"/>
                </a:moveTo>
                <a:lnTo>
                  <a:pt x="0" y="3286061"/>
                </a:lnTo>
              </a:path>
              <a:path w="110490" h="3794759">
                <a:moveTo>
                  <a:pt x="109956" y="3239617"/>
                </a:moveTo>
                <a:lnTo>
                  <a:pt x="0" y="3349586"/>
                </a:lnTo>
              </a:path>
              <a:path w="110490" h="3794759">
                <a:moveTo>
                  <a:pt x="109956" y="3303142"/>
                </a:moveTo>
                <a:lnTo>
                  <a:pt x="0" y="3413112"/>
                </a:lnTo>
              </a:path>
              <a:path w="110490" h="3794759">
                <a:moveTo>
                  <a:pt x="109956" y="3366668"/>
                </a:moveTo>
                <a:lnTo>
                  <a:pt x="0" y="3476625"/>
                </a:lnTo>
              </a:path>
              <a:path w="110490" h="3794759">
                <a:moveTo>
                  <a:pt x="109956" y="3430193"/>
                </a:moveTo>
                <a:lnTo>
                  <a:pt x="0" y="3540150"/>
                </a:lnTo>
              </a:path>
              <a:path w="110490" h="3794759">
                <a:moveTo>
                  <a:pt x="109956" y="3493706"/>
                </a:moveTo>
                <a:lnTo>
                  <a:pt x="0" y="3603675"/>
                </a:lnTo>
              </a:path>
              <a:path w="110490" h="3794759">
                <a:moveTo>
                  <a:pt x="109956" y="3557231"/>
                </a:moveTo>
                <a:lnTo>
                  <a:pt x="0" y="3667188"/>
                </a:lnTo>
              </a:path>
              <a:path w="110490" h="3794759">
                <a:moveTo>
                  <a:pt x="109956" y="3620757"/>
                </a:moveTo>
                <a:lnTo>
                  <a:pt x="0" y="3730713"/>
                </a:lnTo>
              </a:path>
              <a:path w="110490" h="3794759">
                <a:moveTo>
                  <a:pt x="109956" y="3684282"/>
                </a:moveTo>
                <a:lnTo>
                  <a:pt x="0" y="3794239"/>
                </a:lnTo>
              </a:path>
            </a:pathLst>
          </a:custGeom>
          <a:ln w="236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12873" y="6193256"/>
            <a:ext cx="110489" cy="3794760"/>
          </a:xfrm>
          <a:custGeom>
            <a:avLst/>
            <a:gdLst/>
            <a:ahLst/>
            <a:cxnLst/>
            <a:rect l="l" t="t" r="r" b="b"/>
            <a:pathLst>
              <a:path w="110489" h="3794759">
                <a:moveTo>
                  <a:pt x="109956" y="0"/>
                </a:moveTo>
                <a:lnTo>
                  <a:pt x="0" y="109956"/>
                </a:lnTo>
              </a:path>
              <a:path w="110489" h="3794759">
                <a:moveTo>
                  <a:pt x="109956" y="63512"/>
                </a:moveTo>
                <a:lnTo>
                  <a:pt x="0" y="173482"/>
                </a:lnTo>
              </a:path>
              <a:path w="110489" h="3794759">
                <a:moveTo>
                  <a:pt x="109956" y="127038"/>
                </a:moveTo>
                <a:lnTo>
                  <a:pt x="0" y="237007"/>
                </a:lnTo>
              </a:path>
              <a:path w="110489" h="3794759">
                <a:moveTo>
                  <a:pt x="109956" y="190563"/>
                </a:moveTo>
                <a:lnTo>
                  <a:pt x="0" y="300532"/>
                </a:lnTo>
              </a:path>
              <a:path w="110489" h="3794759">
                <a:moveTo>
                  <a:pt x="109956" y="254088"/>
                </a:moveTo>
                <a:lnTo>
                  <a:pt x="0" y="364058"/>
                </a:lnTo>
              </a:path>
              <a:path w="110489" h="3794759">
                <a:moveTo>
                  <a:pt x="109956" y="317614"/>
                </a:moveTo>
                <a:lnTo>
                  <a:pt x="0" y="427570"/>
                </a:lnTo>
              </a:path>
              <a:path w="110489" h="3794759">
                <a:moveTo>
                  <a:pt x="109956" y="381127"/>
                </a:moveTo>
                <a:lnTo>
                  <a:pt x="0" y="491096"/>
                </a:lnTo>
              </a:path>
              <a:path w="110489" h="3794759">
                <a:moveTo>
                  <a:pt x="109956" y="444652"/>
                </a:moveTo>
                <a:lnTo>
                  <a:pt x="0" y="554609"/>
                </a:lnTo>
              </a:path>
              <a:path w="110489" h="3794759">
                <a:moveTo>
                  <a:pt x="109956" y="508177"/>
                </a:moveTo>
                <a:lnTo>
                  <a:pt x="0" y="618134"/>
                </a:lnTo>
              </a:path>
              <a:path w="110489" h="3794759">
                <a:moveTo>
                  <a:pt x="109956" y="571703"/>
                </a:moveTo>
                <a:lnTo>
                  <a:pt x="0" y="681659"/>
                </a:lnTo>
              </a:path>
              <a:path w="110489" h="3794759">
                <a:moveTo>
                  <a:pt x="109956" y="635215"/>
                </a:moveTo>
                <a:lnTo>
                  <a:pt x="0" y="745185"/>
                </a:lnTo>
              </a:path>
              <a:path w="110489" h="3794759">
                <a:moveTo>
                  <a:pt x="109956" y="698741"/>
                </a:moveTo>
                <a:lnTo>
                  <a:pt x="0" y="808697"/>
                </a:lnTo>
              </a:path>
              <a:path w="110489" h="3794759">
                <a:moveTo>
                  <a:pt x="109956" y="762266"/>
                </a:moveTo>
                <a:lnTo>
                  <a:pt x="0" y="872223"/>
                </a:lnTo>
              </a:path>
              <a:path w="110489" h="3794759">
                <a:moveTo>
                  <a:pt x="109956" y="825779"/>
                </a:moveTo>
                <a:lnTo>
                  <a:pt x="0" y="935748"/>
                </a:lnTo>
              </a:path>
              <a:path w="110489" h="3794759">
                <a:moveTo>
                  <a:pt x="109956" y="889304"/>
                </a:moveTo>
                <a:lnTo>
                  <a:pt x="0" y="999274"/>
                </a:lnTo>
              </a:path>
              <a:path w="110489" h="3794759">
                <a:moveTo>
                  <a:pt x="109956" y="952830"/>
                </a:moveTo>
                <a:lnTo>
                  <a:pt x="0" y="1062799"/>
                </a:lnTo>
              </a:path>
              <a:path w="110489" h="3794759">
                <a:moveTo>
                  <a:pt x="109956" y="1016355"/>
                </a:moveTo>
                <a:lnTo>
                  <a:pt x="0" y="1126312"/>
                </a:lnTo>
              </a:path>
              <a:path w="110489" h="3794759">
                <a:moveTo>
                  <a:pt x="109956" y="1079868"/>
                </a:moveTo>
                <a:lnTo>
                  <a:pt x="0" y="1189837"/>
                </a:lnTo>
              </a:path>
              <a:path w="110489" h="3794759">
                <a:moveTo>
                  <a:pt x="109956" y="1143393"/>
                </a:moveTo>
                <a:lnTo>
                  <a:pt x="0" y="1253350"/>
                </a:lnTo>
              </a:path>
              <a:path w="110489" h="3794759">
                <a:moveTo>
                  <a:pt x="109956" y="1206919"/>
                </a:moveTo>
                <a:lnTo>
                  <a:pt x="0" y="1316875"/>
                </a:lnTo>
              </a:path>
              <a:path w="110489" h="3794759">
                <a:moveTo>
                  <a:pt x="109956" y="1270444"/>
                </a:moveTo>
                <a:lnTo>
                  <a:pt x="0" y="1380401"/>
                </a:lnTo>
              </a:path>
              <a:path w="110489" h="3794759">
                <a:moveTo>
                  <a:pt x="109956" y="1333957"/>
                </a:moveTo>
                <a:lnTo>
                  <a:pt x="0" y="1443926"/>
                </a:lnTo>
              </a:path>
              <a:path w="110489" h="3794759">
                <a:moveTo>
                  <a:pt x="109956" y="1397482"/>
                </a:moveTo>
                <a:lnTo>
                  <a:pt x="0" y="1507439"/>
                </a:lnTo>
              </a:path>
              <a:path w="110489" h="3794759">
                <a:moveTo>
                  <a:pt x="109956" y="1461008"/>
                </a:moveTo>
                <a:lnTo>
                  <a:pt x="0" y="1570964"/>
                </a:lnTo>
              </a:path>
              <a:path w="110489" h="3794759">
                <a:moveTo>
                  <a:pt x="109956" y="1524533"/>
                </a:moveTo>
                <a:lnTo>
                  <a:pt x="0" y="1634489"/>
                </a:lnTo>
              </a:path>
              <a:path w="110489" h="3794759">
                <a:moveTo>
                  <a:pt x="109956" y="1588046"/>
                </a:moveTo>
                <a:lnTo>
                  <a:pt x="0" y="1698015"/>
                </a:lnTo>
              </a:path>
              <a:path w="110489" h="3794759">
                <a:moveTo>
                  <a:pt x="109956" y="1651571"/>
                </a:moveTo>
                <a:lnTo>
                  <a:pt x="0" y="1761540"/>
                </a:lnTo>
              </a:path>
              <a:path w="110489" h="3794759">
                <a:moveTo>
                  <a:pt x="109956" y="1715096"/>
                </a:moveTo>
                <a:lnTo>
                  <a:pt x="0" y="1825053"/>
                </a:lnTo>
              </a:path>
              <a:path w="110489" h="3794759">
                <a:moveTo>
                  <a:pt x="109956" y="1778609"/>
                </a:moveTo>
                <a:lnTo>
                  <a:pt x="0" y="1888578"/>
                </a:lnTo>
              </a:path>
              <a:path w="110489" h="3794759">
                <a:moveTo>
                  <a:pt x="109956" y="1842135"/>
                </a:moveTo>
                <a:lnTo>
                  <a:pt x="0" y="1952091"/>
                </a:lnTo>
              </a:path>
              <a:path w="110489" h="3794759">
                <a:moveTo>
                  <a:pt x="109956" y="1905660"/>
                </a:moveTo>
                <a:lnTo>
                  <a:pt x="0" y="2015617"/>
                </a:lnTo>
              </a:path>
              <a:path w="110489" h="3794759">
                <a:moveTo>
                  <a:pt x="109956" y="1969185"/>
                </a:moveTo>
                <a:lnTo>
                  <a:pt x="0" y="2079142"/>
                </a:lnTo>
              </a:path>
              <a:path w="110489" h="3794759">
                <a:moveTo>
                  <a:pt x="109956" y="2032698"/>
                </a:moveTo>
                <a:lnTo>
                  <a:pt x="0" y="2142667"/>
                </a:lnTo>
              </a:path>
              <a:path w="110489" h="3794759">
                <a:moveTo>
                  <a:pt x="109956" y="2096223"/>
                </a:moveTo>
                <a:lnTo>
                  <a:pt x="0" y="2206180"/>
                </a:lnTo>
              </a:path>
              <a:path w="110489" h="3794759">
                <a:moveTo>
                  <a:pt x="109956" y="2159749"/>
                </a:moveTo>
                <a:lnTo>
                  <a:pt x="0" y="2269705"/>
                </a:lnTo>
              </a:path>
              <a:path w="110489" h="3794759">
                <a:moveTo>
                  <a:pt x="109956" y="2223274"/>
                </a:moveTo>
                <a:lnTo>
                  <a:pt x="0" y="2333231"/>
                </a:lnTo>
              </a:path>
              <a:path w="110489" h="3794759">
                <a:moveTo>
                  <a:pt x="109956" y="2286787"/>
                </a:moveTo>
                <a:lnTo>
                  <a:pt x="0" y="2396756"/>
                </a:lnTo>
              </a:path>
              <a:path w="110489" h="3794759">
                <a:moveTo>
                  <a:pt x="109956" y="2350312"/>
                </a:moveTo>
                <a:lnTo>
                  <a:pt x="0" y="2460282"/>
                </a:lnTo>
              </a:path>
              <a:path w="110489" h="3794759">
                <a:moveTo>
                  <a:pt x="109956" y="2413838"/>
                </a:moveTo>
                <a:lnTo>
                  <a:pt x="0" y="2523794"/>
                </a:lnTo>
              </a:path>
              <a:path w="110489" h="3794759">
                <a:moveTo>
                  <a:pt x="109956" y="2477350"/>
                </a:moveTo>
                <a:lnTo>
                  <a:pt x="0" y="2587320"/>
                </a:lnTo>
              </a:path>
              <a:path w="110489" h="3794759">
                <a:moveTo>
                  <a:pt x="109956" y="2540876"/>
                </a:moveTo>
                <a:lnTo>
                  <a:pt x="0" y="2650845"/>
                </a:lnTo>
              </a:path>
              <a:path w="110489" h="3794759">
                <a:moveTo>
                  <a:pt x="109956" y="2604401"/>
                </a:moveTo>
                <a:lnTo>
                  <a:pt x="0" y="2714358"/>
                </a:lnTo>
              </a:path>
              <a:path w="110489" h="3794759">
                <a:moveTo>
                  <a:pt x="109956" y="2667927"/>
                </a:moveTo>
                <a:lnTo>
                  <a:pt x="0" y="2777883"/>
                </a:lnTo>
              </a:path>
              <a:path w="110489" h="3794759">
                <a:moveTo>
                  <a:pt x="109956" y="2731452"/>
                </a:moveTo>
                <a:lnTo>
                  <a:pt x="0" y="2841409"/>
                </a:lnTo>
              </a:path>
              <a:path w="110489" h="3794759">
                <a:moveTo>
                  <a:pt x="109956" y="2794965"/>
                </a:moveTo>
                <a:lnTo>
                  <a:pt x="0" y="2904934"/>
                </a:lnTo>
              </a:path>
              <a:path w="110489" h="3794759">
                <a:moveTo>
                  <a:pt x="109956" y="2858490"/>
                </a:moveTo>
                <a:lnTo>
                  <a:pt x="0" y="2968447"/>
                </a:lnTo>
              </a:path>
              <a:path w="110489" h="3794759">
                <a:moveTo>
                  <a:pt x="109956" y="2922016"/>
                </a:moveTo>
                <a:lnTo>
                  <a:pt x="0" y="3031972"/>
                </a:lnTo>
              </a:path>
              <a:path w="110489" h="3794759">
                <a:moveTo>
                  <a:pt x="109956" y="2985541"/>
                </a:moveTo>
                <a:lnTo>
                  <a:pt x="0" y="3095498"/>
                </a:lnTo>
              </a:path>
              <a:path w="110489" h="3794759">
                <a:moveTo>
                  <a:pt x="109956" y="3049054"/>
                </a:moveTo>
                <a:lnTo>
                  <a:pt x="0" y="3159023"/>
                </a:lnTo>
              </a:path>
              <a:path w="110489" h="3794759">
                <a:moveTo>
                  <a:pt x="109956" y="3112579"/>
                </a:moveTo>
                <a:lnTo>
                  <a:pt x="0" y="3222536"/>
                </a:lnTo>
              </a:path>
              <a:path w="110489" h="3794759">
                <a:moveTo>
                  <a:pt x="109956" y="3176092"/>
                </a:moveTo>
                <a:lnTo>
                  <a:pt x="0" y="3286061"/>
                </a:lnTo>
              </a:path>
              <a:path w="110489" h="3794759">
                <a:moveTo>
                  <a:pt x="109956" y="3239617"/>
                </a:moveTo>
                <a:lnTo>
                  <a:pt x="0" y="3349586"/>
                </a:lnTo>
              </a:path>
              <a:path w="110489" h="3794759">
                <a:moveTo>
                  <a:pt x="109956" y="3303142"/>
                </a:moveTo>
                <a:lnTo>
                  <a:pt x="0" y="3413112"/>
                </a:lnTo>
              </a:path>
              <a:path w="110489" h="3794759">
                <a:moveTo>
                  <a:pt x="109956" y="3366668"/>
                </a:moveTo>
                <a:lnTo>
                  <a:pt x="0" y="3476625"/>
                </a:lnTo>
              </a:path>
              <a:path w="110489" h="3794759">
                <a:moveTo>
                  <a:pt x="109956" y="3430193"/>
                </a:moveTo>
                <a:lnTo>
                  <a:pt x="0" y="3540150"/>
                </a:lnTo>
              </a:path>
              <a:path w="110489" h="3794759">
                <a:moveTo>
                  <a:pt x="109956" y="3493706"/>
                </a:moveTo>
                <a:lnTo>
                  <a:pt x="0" y="3603675"/>
                </a:lnTo>
              </a:path>
              <a:path w="110489" h="3794759">
                <a:moveTo>
                  <a:pt x="109956" y="3557231"/>
                </a:moveTo>
                <a:lnTo>
                  <a:pt x="0" y="3667188"/>
                </a:lnTo>
              </a:path>
              <a:path w="110489" h="3794759">
                <a:moveTo>
                  <a:pt x="109956" y="3620757"/>
                </a:moveTo>
                <a:lnTo>
                  <a:pt x="0" y="3730713"/>
                </a:lnTo>
              </a:path>
              <a:path w="110489" h="3794759">
                <a:moveTo>
                  <a:pt x="109956" y="3684282"/>
                </a:moveTo>
                <a:lnTo>
                  <a:pt x="0" y="3794239"/>
                </a:lnTo>
              </a:path>
            </a:pathLst>
          </a:custGeom>
          <a:ln w="236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546533" y="6193256"/>
            <a:ext cx="110489" cy="3794760"/>
          </a:xfrm>
          <a:custGeom>
            <a:avLst/>
            <a:gdLst/>
            <a:ahLst/>
            <a:cxnLst/>
            <a:rect l="l" t="t" r="r" b="b"/>
            <a:pathLst>
              <a:path w="110490" h="3794759">
                <a:moveTo>
                  <a:pt x="109956" y="0"/>
                </a:moveTo>
                <a:lnTo>
                  <a:pt x="0" y="109956"/>
                </a:lnTo>
              </a:path>
              <a:path w="110490" h="3794759">
                <a:moveTo>
                  <a:pt x="109956" y="63512"/>
                </a:moveTo>
                <a:lnTo>
                  <a:pt x="0" y="173482"/>
                </a:lnTo>
              </a:path>
              <a:path w="110490" h="3794759">
                <a:moveTo>
                  <a:pt x="109956" y="127038"/>
                </a:moveTo>
                <a:lnTo>
                  <a:pt x="0" y="237007"/>
                </a:lnTo>
              </a:path>
              <a:path w="110490" h="3794759">
                <a:moveTo>
                  <a:pt x="109956" y="190563"/>
                </a:moveTo>
                <a:lnTo>
                  <a:pt x="0" y="300532"/>
                </a:lnTo>
              </a:path>
              <a:path w="110490" h="3794759">
                <a:moveTo>
                  <a:pt x="109956" y="254088"/>
                </a:moveTo>
                <a:lnTo>
                  <a:pt x="0" y="364058"/>
                </a:lnTo>
              </a:path>
              <a:path w="110490" h="3794759">
                <a:moveTo>
                  <a:pt x="109956" y="317614"/>
                </a:moveTo>
                <a:lnTo>
                  <a:pt x="0" y="427570"/>
                </a:lnTo>
              </a:path>
              <a:path w="110490" h="3794759">
                <a:moveTo>
                  <a:pt x="109956" y="381127"/>
                </a:moveTo>
                <a:lnTo>
                  <a:pt x="0" y="491096"/>
                </a:lnTo>
              </a:path>
              <a:path w="110490" h="3794759">
                <a:moveTo>
                  <a:pt x="109956" y="444652"/>
                </a:moveTo>
                <a:lnTo>
                  <a:pt x="0" y="554609"/>
                </a:lnTo>
              </a:path>
              <a:path w="110490" h="3794759">
                <a:moveTo>
                  <a:pt x="109956" y="508177"/>
                </a:moveTo>
                <a:lnTo>
                  <a:pt x="0" y="618134"/>
                </a:lnTo>
              </a:path>
              <a:path w="110490" h="3794759">
                <a:moveTo>
                  <a:pt x="109956" y="571703"/>
                </a:moveTo>
                <a:lnTo>
                  <a:pt x="0" y="681659"/>
                </a:lnTo>
              </a:path>
              <a:path w="110490" h="3794759">
                <a:moveTo>
                  <a:pt x="109956" y="635215"/>
                </a:moveTo>
                <a:lnTo>
                  <a:pt x="0" y="745185"/>
                </a:lnTo>
              </a:path>
              <a:path w="110490" h="3794759">
                <a:moveTo>
                  <a:pt x="109956" y="698741"/>
                </a:moveTo>
                <a:lnTo>
                  <a:pt x="0" y="808697"/>
                </a:lnTo>
              </a:path>
              <a:path w="110490" h="3794759">
                <a:moveTo>
                  <a:pt x="109956" y="762266"/>
                </a:moveTo>
                <a:lnTo>
                  <a:pt x="0" y="872223"/>
                </a:lnTo>
              </a:path>
              <a:path w="110490" h="3794759">
                <a:moveTo>
                  <a:pt x="109956" y="825779"/>
                </a:moveTo>
                <a:lnTo>
                  <a:pt x="0" y="935748"/>
                </a:lnTo>
              </a:path>
              <a:path w="110490" h="3794759">
                <a:moveTo>
                  <a:pt x="109956" y="889304"/>
                </a:moveTo>
                <a:lnTo>
                  <a:pt x="0" y="999274"/>
                </a:lnTo>
              </a:path>
              <a:path w="110490" h="3794759">
                <a:moveTo>
                  <a:pt x="109956" y="952830"/>
                </a:moveTo>
                <a:lnTo>
                  <a:pt x="0" y="1062799"/>
                </a:lnTo>
              </a:path>
              <a:path w="110490" h="3794759">
                <a:moveTo>
                  <a:pt x="109956" y="1016355"/>
                </a:moveTo>
                <a:lnTo>
                  <a:pt x="0" y="1126312"/>
                </a:lnTo>
              </a:path>
              <a:path w="110490" h="3794759">
                <a:moveTo>
                  <a:pt x="109956" y="1079868"/>
                </a:moveTo>
                <a:lnTo>
                  <a:pt x="0" y="1189837"/>
                </a:lnTo>
              </a:path>
              <a:path w="110490" h="3794759">
                <a:moveTo>
                  <a:pt x="109956" y="1143393"/>
                </a:moveTo>
                <a:lnTo>
                  <a:pt x="0" y="1253350"/>
                </a:lnTo>
              </a:path>
              <a:path w="110490" h="3794759">
                <a:moveTo>
                  <a:pt x="109956" y="1206919"/>
                </a:moveTo>
                <a:lnTo>
                  <a:pt x="0" y="1316875"/>
                </a:lnTo>
              </a:path>
              <a:path w="110490" h="3794759">
                <a:moveTo>
                  <a:pt x="109956" y="1270444"/>
                </a:moveTo>
                <a:lnTo>
                  <a:pt x="0" y="1380401"/>
                </a:lnTo>
              </a:path>
              <a:path w="110490" h="3794759">
                <a:moveTo>
                  <a:pt x="109956" y="1333957"/>
                </a:moveTo>
                <a:lnTo>
                  <a:pt x="0" y="1443926"/>
                </a:lnTo>
              </a:path>
              <a:path w="110490" h="3794759">
                <a:moveTo>
                  <a:pt x="109956" y="1397482"/>
                </a:moveTo>
                <a:lnTo>
                  <a:pt x="0" y="1507439"/>
                </a:lnTo>
              </a:path>
              <a:path w="110490" h="3794759">
                <a:moveTo>
                  <a:pt x="109956" y="1461008"/>
                </a:moveTo>
                <a:lnTo>
                  <a:pt x="0" y="1570964"/>
                </a:lnTo>
              </a:path>
              <a:path w="110490" h="3794759">
                <a:moveTo>
                  <a:pt x="109956" y="1524533"/>
                </a:moveTo>
                <a:lnTo>
                  <a:pt x="0" y="1634489"/>
                </a:lnTo>
              </a:path>
              <a:path w="110490" h="3794759">
                <a:moveTo>
                  <a:pt x="109956" y="1588046"/>
                </a:moveTo>
                <a:lnTo>
                  <a:pt x="0" y="1698015"/>
                </a:lnTo>
              </a:path>
              <a:path w="110490" h="3794759">
                <a:moveTo>
                  <a:pt x="109956" y="1651571"/>
                </a:moveTo>
                <a:lnTo>
                  <a:pt x="0" y="1761540"/>
                </a:lnTo>
              </a:path>
              <a:path w="110490" h="3794759">
                <a:moveTo>
                  <a:pt x="109956" y="1715096"/>
                </a:moveTo>
                <a:lnTo>
                  <a:pt x="0" y="1825053"/>
                </a:lnTo>
              </a:path>
              <a:path w="110490" h="3794759">
                <a:moveTo>
                  <a:pt x="109956" y="1778609"/>
                </a:moveTo>
                <a:lnTo>
                  <a:pt x="0" y="1888578"/>
                </a:lnTo>
              </a:path>
              <a:path w="110490" h="3794759">
                <a:moveTo>
                  <a:pt x="109956" y="1842135"/>
                </a:moveTo>
                <a:lnTo>
                  <a:pt x="0" y="1952091"/>
                </a:lnTo>
              </a:path>
              <a:path w="110490" h="3794759">
                <a:moveTo>
                  <a:pt x="109956" y="1905660"/>
                </a:moveTo>
                <a:lnTo>
                  <a:pt x="0" y="2015617"/>
                </a:lnTo>
              </a:path>
              <a:path w="110490" h="3794759">
                <a:moveTo>
                  <a:pt x="109956" y="1969185"/>
                </a:moveTo>
                <a:lnTo>
                  <a:pt x="0" y="2079142"/>
                </a:lnTo>
              </a:path>
              <a:path w="110490" h="3794759">
                <a:moveTo>
                  <a:pt x="109956" y="2032698"/>
                </a:moveTo>
                <a:lnTo>
                  <a:pt x="0" y="2142667"/>
                </a:lnTo>
              </a:path>
              <a:path w="110490" h="3794759">
                <a:moveTo>
                  <a:pt x="109956" y="2096223"/>
                </a:moveTo>
                <a:lnTo>
                  <a:pt x="0" y="2206180"/>
                </a:lnTo>
              </a:path>
              <a:path w="110490" h="3794759">
                <a:moveTo>
                  <a:pt x="109956" y="2159749"/>
                </a:moveTo>
                <a:lnTo>
                  <a:pt x="0" y="2269705"/>
                </a:lnTo>
              </a:path>
              <a:path w="110490" h="3794759">
                <a:moveTo>
                  <a:pt x="109956" y="2223274"/>
                </a:moveTo>
                <a:lnTo>
                  <a:pt x="0" y="2333231"/>
                </a:lnTo>
              </a:path>
              <a:path w="110490" h="3794759">
                <a:moveTo>
                  <a:pt x="109956" y="2286787"/>
                </a:moveTo>
                <a:lnTo>
                  <a:pt x="0" y="2396756"/>
                </a:lnTo>
              </a:path>
              <a:path w="110490" h="3794759">
                <a:moveTo>
                  <a:pt x="109956" y="2350312"/>
                </a:moveTo>
                <a:lnTo>
                  <a:pt x="0" y="2460282"/>
                </a:lnTo>
              </a:path>
              <a:path w="110490" h="3794759">
                <a:moveTo>
                  <a:pt x="109956" y="2413838"/>
                </a:moveTo>
                <a:lnTo>
                  <a:pt x="0" y="2523794"/>
                </a:lnTo>
              </a:path>
              <a:path w="110490" h="3794759">
                <a:moveTo>
                  <a:pt x="109956" y="2477350"/>
                </a:moveTo>
                <a:lnTo>
                  <a:pt x="0" y="2587320"/>
                </a:lnTo>
              </a:path>
              <a:path w="110490" h="3794759">
                <a:moveTo>
                  <a:pt x="109956" y="2540876"/>
                </a:moveTo>
                <a:lnTo>
                  <a:pt x="0" y="2650845"/>
                </a:lnTo>
              </a:path>
              <a:path w="110490" h="3794759">
                <a:moveTo>
                  <a:pt x="109956" y="2604401"/>
                </a:moveTo>
                <a:lnTo>
                  <a:pt x="0" y="2714358"/>
                </a:lnTo>
              </a:path>
              <a:path w="110490" h="3794759">
                <a:moveTo>
                  <a:pt x="109956" y="2667927"/>
                </a:moveTo>
                <a:lnTo>
                  <a:pt x="0" y="2777883"/>
                </a:lnTo>
              </a:path>
              <a:path w="110490" h="3794759">
                <a:moveTo>
                  <a:pt x="109956" y="2731452"/>
                </a:moveTo>
                <a:lnTo>
                  <a:pt x="0" y="2841409"/>
                </a:lnTo>
              </a:path>
              <a:path w="110490" h="3794759">
                <a:moveTo>
                  <a:pt x="109956" y="2794965"/>
                </a:moveTo>
                <a:lnTo>
                  <a:pt x="0" y="2904934"/>
                </a:lnTo>
              </a:path>
              <a:path w="110490" h="3794759">
                <a:moveTo>
                  <a:pt x="109956" y="2858490"/>
                </a:moveTo>
                <a:lnTo>
                  <a:pt x="0" y="2968447"/>
                </a:lnTo>
              </a:path>
              <a:path w="110490" h="3794759">
                <a:moveTo>
                  <a:pt x="109956" y="2922016"/>
                </a:moveTo>
                <a:lnTo>
                  <a:pt x="0" y="3031972"/>
                </a:lnTo>
              </a:path>
              <a:path w="110490" h="3794759">
                <a:moveTo>
                  <a:pt x="109956" y="2985541"/>
                </a:moveTo>
                <a:lnTo>
                  <a:pt x="0" y="3095498"/>
                </a:lnTo>
              </a:path>
              <a:path w="110490" h="3794759">
                <a:moveTo>
                  <a:pt x="109956" y="3049054"/>
                </a:moveTo>
                <a:lnTo>
                  <a:pt x="0" y="3159023"/>
                </a:lnTo>
              </a:path>
              <a:path w="110490" h="3794759">
                <a:moveTo>
                  <a:pt x="109956" y="3112579"/>
                </a:moveTo>
                <a:lnTo>
                  <a:pt x="0" y="3222536"/>
                </a:lnTo>
              </a:path>
              <a:path w="110490" h="3794759">
                <a:moveTo>
                  <a:pt x="109956" y="3176092"/>
                </a:moveTo>
                <a:lnTo>
                  <a:pt x="0" y="3286061"/>
                </a:lnTo>
              </a:path>
              <a:path w="110490" h="3794759">
                <a:moveTo>
                  <a:pt x="109956" y="3239617"/>
                </a:moveTo>
                <a:lnTo>
                  <a:pt x="0" y="3349586"/>
                </a:lnTo>
              </a:path>
              <a:path w="110490" h="3794759">
                <a:moveTo>
                  <a:pt x="109956" y="3303142"/>
                </a:moveTo>
                <a:lnTo>
                  <a:pt x="0" y="3413112"/>
                </a:lnTo>
              </a:path>
              <a:path w="110490" h="3794759">
                <a:moveTo>
                  <a:pt x="109956" y="3366668"/>
                </a:moveTo>
                <a:lnTo>
                  <a:pt x="0" y="3476625"/>
                </a:lnTo>
              </a:path>
              <a:path w="110490" h="3794759">
                <a:moveTo>
                  <a:pt x="109956" y="3430193"/>
                </a:moveTo>
                <a:lnTo>
                  <a:pt x="0" y="3540150"/>
                </a:lnTo>
              </a:path>
              <a:path w="110490" h="3794759">
                <a:moveTo>
                  <a:pt x="109956" y="3493706"/>
                </a:moveTo>
                <a:lnTo>
                  <a:pt x="0" y="3603675"/>
                </a:lnTo>
              </a:path>
              <a:path w="110490" h="3794759">
                <a:moveTo>
                  <a:pt x="109956" y="3557231"/>
                </a:moveTo>
                <a:lnTo>
                  <a:pt x="0" y="3667188"/>
                </a:lnTo>
              </a:path>
              <a:path w="110490" h="3794759">
                <a:moveTo>
                  <a:pt x="109956" y="3620757"/>
                </a:moveTo>
                <a:lnTo>
                  <a:pt x="0" y="3730713"/>
                </a:lnTo>
              </a:path>
              <a:path w="110490" h="3794759">
                <a:moveTo>
                  <a:pt x="109956" y="3684282"/>
                </a:moveTo>
                <a:lnTo>
                  <a:pt x="0" y="3794239"/>
                </a:lnTo>
              </a:path>
            </a:pathLst>
          </a:custGeom>
          <a:ln w="236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800678" y="2056777"/>
            <a:ext cx="110489" cy="3794760"/>
          </a:xfrm>
          <a:custGeom>
            <a:avLst/>
            <a:gdLst/>
            <a:ahLst/>
            <a:cxnLst/>
            <a:rect l="l" t="t" r="r" b="b"/>
            <a:pathLst>
              <a:path w="110490" h="3794760">
                <a:moveTo>
                  <a:pt x="109956" y="0"/>
                </a:moveTo>
                <a:lnTo>
                  <a:pt x="0" y="109956"/>
                </a:lnTo>
              </a:path>
              <a:path w="110490" h="3794760">
                <a:moveTo>
                  <a:pt x="109956" y="63512"/>
                </a:moveTo>
                <a:lnTo>
                  <a:pt x="0" y="173482"/>
                </a:lnTo>
              </a:path>
              <a:path w="110490" h="3794760">
                <a:moveTo>
                  <a:pt x="109956" y="127038"/>
                </a:moveTo>
                <a:lnTo>
                  <a:pt x="0" y="237007"/>
                </a:lnTo>
              </a:path>
              <a:path w="110490" h="3794760">
                <a:moveTo>
                  <a:pt x="109956" y="190563"/>
                </a:moveTo>
                <a:lnTo>
                  <a:pt x="0" y="300532"/>
                </a:lnTo>
              </a:path>
              <a:path w="110490" h="3794760">
                <a:moveTo>
                  <a:pt x="109956" y="254088"/>
                </a:moveTo>
                <a:lnTo>
                  <a:pt x="0" y="364058"/>
                </a:lnTo>
              </a:path>
              <a:path w="110490" h="3794760">
                <a:moveTo>
                  <a:pt x="109956" y="317614"/>
                </a:moveTo>
                <a:lnTo>
                  <a:pt x="0" y="427570"/>
                </a:lnTo>
              </a:path>
              <a:path w="110490" h="3794760">
                <a:moveTo>
                  <a:pt x="109956" y="381127"/>
                </a:moveTo>
                <a:lnTo>
                  <a:pt x="0" y="491096"/>
                </a:lnTo>
              </a:path>
              <a:path w="110490" h="3794760">
                <a:moveTo>
                  <a:pt x="109956" y="444652"/>
                </a:moveTo>
                <a:lnTo>
                  <a:pt x="0" y="554609"/>
                </a:lnTo>
              </a:path>
              <a:path w="110490" h="3794760">
                <a:moveTo>
                  <a:pt x="109956" y="508177"/>
                </a:moveTo>
                <a:lnTo>
                  <a:pt x="0" y="618134"/>
                </a:lnTo>
              </a:path>
              <a:path w="110490" h="3794760">
                <a:moveTo>
                  <a:pt x="109956" y="571703"/>
                </a:moveTo>
                <a:lnTo>
                  <a:pt x="0" y="681659"/>
                </a:lnTo>
              </a:path>
              <a:path w="110490" h="3794760">
                <a:moveTo>
                  <a:pt x="109956" y="635215"/>
                </a:moveTo>
                <a:lnTo>
                  <a:pt x="0" y="745185"/>
                </a:lnTo>
              </a:path>
              <a:path w="110490" h="3794760">
                <a:moveTo>
                  <a:pt x="109956" y="698741"/>
                </a:moveTo>
                <a:lnTo>
                  <a:pt x="0" y="808697"/>
                </a:lnTo>
              </a:path>
              <a:path w="110490" h="3794760">
                <a:moveTo>
                  <a:pt x="109956" y="762266"/>
                </a:moveTo>
                <a:lnTo>
                  <a:pt x="0" y="872223"/>
                </a:lnTo>
              </a:path>
              <a:path w="110490" h="3794760">
                <a:moveTo>
                  <a:pt x="109956" y="825779"/>
                </a:moveTo>
                <a:lnTo>
                  <a:pt x="0" y="935748"/>
                </a:lnTo>
              </a:path>
              <a:path w="110490" h="3794760">
                <a:moveTo>
                  <a:pt x="109956" y="889304"/>
                </a:moveTo>
                <a:lnTo>
                  <a:pt x="0" y="999274"/>
                </a:lnTo>
              </a:path>
              <a:path w="110490" h="3794760">
                <a:moveTo>
                  <a:pt x="109956" y="952830"/>
                </a:moveTo>
                <a:lnTo>
                  <a:pt x="0" y="1062799"/>
                </a:lnTo>
              </a:path>
              <a:path w="110490" h="3794760">
                <a:moveTo>
                  <a:pt x="109956" y="1016355"/>
                </a:moveTo>
                <a:lnTo>
                  <a:pt x="0" y="1126312"/>
                </a:lnTo>
              </a:path>
              <a:path w="110490" h="3794760">
                <a:moveTo>
                  <a:pt x="109956" y="1079868"/>
                </a:moveTo>
                <a:lnTo>
                  <a:pt x="0" y="1189837"/>
                </a:lnTo>
              </a:path>
              <a:path w="110490" h="3794760">
                <a:moveTo>
                  <a:pt x="109956" y="1143393"/>
                </a:moveTo>
                <a:lnTo>
                  <a:pt x="0" y="1253350"/>
                </a:lnTo>
              </a:path>
              <a:path w="110490" h="3794760">
                <a:moveTo>
                  <a:pt x="109956" y="1206919"/>
                </a:moveTo>
                <a:lnTo>
                  <a:pt x="0" y="1316875"/>
                </a:lnTo>
              </a:path>
              <a:path w="110490" h="3794760">
                <a:moveTo>
                  <a:pt x="109956" y="1270444"/>
                </a:moveTo>
                <a:lnTo>
                  <a:pt x="0" y="1380401"/>
                </a:lnTo>
              </a:path>
              <a:path w="110490" h="3794760">
                <a:moveTo>
                  <a:pt x="109956" y="1333957"/>
                </a:moveTo>
                <a:lnTo>
                  <a:pt x="0" y="1443926"/>
                </a:lnTo>
              </a:path>
              <a:path w="110490" h="3794760">
                <a:moveTo>
                  <a:pt x="109956" y="1397482"/>
                </a:moveTo>
                <a:lnTo>
                  <a:pt x="0" y="1507439"/>
                </a:lnTo>
              </a:path>
              <a:path w="110490" h="3794760">
                <a:moveTo>
                  <a:pt x="109956" y="1461008"/>
                </a:moveTo>
                <a:lnTo>
                  <a:pt x="0" y="1570964"/>
                </a:lnTo>
              </a:path>
              <a:path w="110490" h="3794760">
                <a:moveTo>
                  <a:pt x="109956" y="1524533"/>
                </a:moveTo>
                <a:lnTo>
                  <a:pt x="0" y="1634489"/>
                </a:lnTo>
              </a:path>
              <a:path w="110490" h="3794760">
                <a:moveTo>
                  <a:pt x="109956" y="1588046"/>
                </a:moveTo>
                <a:lnTo>
                  <a:pt x="0" y="1698015"/>
                </a:lnTo>
              </a:path>
              <a:path w="110490" h="3794760">
                <a:moveTo>
                  <a:pt x="109956" y="1651571"/>
                </a:moveTo>
                <a:lnTo>
                  <a:pt x="0" y="1761540"/>
                </a:lnTo>
              </a:path>
              <a:path w="110490" h="3794760">
                <a:moveTo>
                  <a:pt x="109956" y="1715096"/>
                </a:moveTo>
                <a:lnTo>
                  <a:pt x="0" y="1825053"/>
                </a:lnTo>
              </a:path>
              <a:path w="110490" h="3794760">
                <a:moveTo>
                  <a:pt x="109956" y="1778609"/>
                </a:moveTo>
                <a:lnTo>
                  <a:pt x="0" y="1888578"/>
                </a:lnTo>
              </a:path>
              <a:path w="110490" h="3794760">
                <a:moveTo>
                  <a:pt x="109956" y="1842135"/>
                </a:moveTo>
                <a:lnTo>
                  <a:pt x="0" y="1952091"/>
                </a:lnTo>
              </a:path>
              <a:path w="110490" h="3794760">
                <a:moveTo>
                  <a:pt x="109956" y="1905660"/>
                </a:moveTo>
                <a:lnTo>
                  <a:pt x="0" y="2015617"/>
                </a:lnTo>
              </a:path>
              <a:path w="110490" h="3794760">
                <a:moveTo>
                  <a:pt x="109956" y="1969185"/>
                </a:moveTo>
                <a:lnTo>
                  <a:pt x="0" y="2079142"/>
                </a:lnTo>
              </a:path>
              <a:path w="110490" h="3794760">
                <a:moveTo>
                  <a:pt x="109956" y="2032698"/>
                </a:moveTo>
                <a:lnTo>
                  <a:pt x="0" y="2142667"/>
                </a:lnTo>
              </a:path>
              <a:path w="110490" h="3794760">
                <a:moveTo>
                  <a:pt x="109956" y="2096223"/>
                </a:moveTo>
                <a:lnTo>
                  <a:pt x="0" y="2206180"/>
                </a:lnTo>
              </a:path>
              <a:path w="110490" h="3794760">
                <a:moveTo>
                  <a:pt x="109956" y="2159749"/>
                </a:moveTo>
                <a:lnTo>
                  <a:pt x="0" y="2269705"/>
                </a:lnTo>
              </a:path>
              <a:path w="110490" h="3794760">
                <a:moveTo>
                  <a:pt x="109956" y="2223274"/>
                </a:moveTo>
                <a:lnTo>
                  <a:pt x="0" y="2333231"/>
                </a:lnTo>
              </a:path>
              <a:path w="110490" h="3794760">
                <a:moveTo>
                  <a:pt x="109956" y="2286787"/>
                </a:moveTo>
                <a:lnTo>
                  <a:pt x="0" y="2396756"/>
                </a:lnTo>
              </a:path>
              <a:path w="110490" h="3794760">
                <a:moveTo>
                  <a:pt x="109956" y="2350312"/>
                </a:moveTo>
                <a:lnTo>
                  <a:pt x="0" y="2460282"/>
                </a:lnTo>
              </a:path>
              <a:path w="110490" h="3794760">
                <a:moveTo>
                  <a:pt x="109956" y="2413838"/>
                </a:moveTo>
                <a:lnTo>
                  <a:pt x="0" y="2523794"/>
                </a:lnTo>
              </a:path>
              <a:path w="110490" h="3794760">
                <a:moveTo>
                  <a:pt x="109956" y="2477350"/>
                </a:moveTo>
                <a:lnTo>
                  <a:pt x="0" y="2587320"/>
                </a:lnTo>
              </a:path>
              <a:path w="110490" h="3794760">
                <a:moveTo>
                  <a:pt x="109956" y="2540876"/>
                </a:moveTo>
                <a:lnTo>
                  <a:pt x="0" y="2650845"/>
                </a:lnTo>
              </a:path>
              <a:path w="110490" h="3794760">
                <a:moveTo>
                  <a:pt x="109956" y="2604401"/>
                </a:moveTo>
                <a:lnTo>
                  <a:pt x="0" y="2714358"/>
                </a:lnTo>
              </a:path>
              <a:path w="110490" h="3794760">
                <a:moveTo>
                  <a:pt x="109956" y="2667927"/>
                </a:moveTo>
                <a:lnTo>
                  <a:pt x="0" y="2777883"/>
                </a:lnTo>
              </a:path>
              <a:path w="110490" h="3794760">
                <a:moveTo>
                  <a:pt x="109956" y="2731452"/>
                </a:moveTo>
                <a:lnTo>
                  <a:pt x="0" y="2841409"/>
                </a:lnTo>
              </a:path>
              <a:path w="110490" h="3794760">
                <a:moveTo>
                  <a:pt x="109956" y="2794965"/>
                </a:moveTo>
                <a:lnTo>
                  <a:pt x="0" y="2904934"/>
                </a:lnTo>
              </a:path>
              <a:path w="110490" h="3794760">
                <a:moveTo>
                  <a:pt x="109956" y="2858490"/>
                </a:moveTo>
                <a:lnTo>
                  <a:pt x="0" y="2968447"/>
                </a:lnTo>
              </a:path>
              <a:path w="110490" h="3794760">
                <a:moveTo>
                  <a:pt x="109956" y="2922016"/>
                </a:moveTo>
                <a:lnTo>
                  <a:pt x="0" y="3031972"/>
                </a:lnTo>
              </a:path>
              <a:path w="110490" h="3794760">
                <a:moveTo>
                  <a:pt x="109956" y="2985541"/>
                </a:moveTo>
                <a:lnTo>
                  <a:pt x="0" y="3095498"/>
                </a:lnTo>
              </a:path>
              <a:path w="110490" h="3794760">
                <a:moveTo>
                  <a:pt x="109956" y="3049054"/>
                </a:moveTo>
                <a:lnTo>
                  <a:pt x="0" y="3159023"/>
                </a:lnTo>
              </a:path>
              <a:path w="110490" h="3794760">
                <a:moveTo>
                  <a:pt x="109956" y="3112579"/>
                </a:moveTo>
                <a:lnTo>
                  <a:pt x="0" y="3222536"/>
                </a:lnTo>
              </a:path>
              <a:path w="110490" h="3794760">
                <a:moveTo>
                  <a:pt x="109956" y="3176092"/>
                </a:moveTo>
                <a:lnTo>
                  <a:pt x="0" y="3286061"/>
                </a:lnTo>
              </a:path>
              <a:path w="110490" h="3794760">
                <a:moveTo>
                  <a:pt x="109956" y="3239617"/>
                </a:moveTo>
                <a:lnTo>
                  <a:pt x="0" y="3349586"/>
                </a:lnTo>
              </a:path>
              <a:path w="110490" h="3794760">
                <a:moveTo>
                  <a:pt x="109956" y="3303142"/>
                </a:moveTo>
                <a:lnTo>
                  <a:pt x="0" y="3413112"/>
                </a:lnTo>
              </a:path>
              <a:path w="110490" h="3794760">
                <a:moveTo>
                  <a:pt x="109956" y="3366668"/>
                </a:moveTo>
                <a:lnTo>
                  <a:pt x="0" y="3476625"/>
                </a:lnTo>
              </a:path>
              <a:path w="110490" h="3794760">
                <a:moveTo>
                  <a:pt x="109956" y="3430193"/>
                </a:moveTo>
                <a:lnTo>
                  <a:pt x="0" y="3540150"/>
                </a:lnTo>
              </a:path>
              <a:path w="110490" h="3794760">
                <a:moveTo>
                  <a:pt x="109956" y="3493706"/>
                </a:moveTo>
                <a:lnTo>
                  <a:pt x="0" y="3603675"/>
                </a:lnTo>
              </a:path>
              <a:path w="110490" h="3794760">
                <a:moveTo>
                  <a:pt x="109956" y="3557231"/>
                </a:moveTo>
                <a:lnTo>
                  <a:pt x="0" y="3667188"/>
                </a:lnTo>
              </a:path>
              <a:path w="110490" h="3794760">
                <a:moveTo>
                  <a:pt x="109956" y="3620757"/>
                </a:moveTo>
                <a:lnTo>
                  <a:pt x="0" y="3730713"/>
                </a:lnTo>
              </a:path>
              <a:path w="110490" h="3794760">
                <a:moveTo>
                  <a:pt x="109956" y="3684282"/>
                </a:moveTo>
                <a:lnTo>
                  <a:pt x="0" y="3794239"/>
                </a:lnTo>
              </a:path>
            </a:pathLst>
          </a:custGeom>
          <a:ln w="236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94404" y="2341816"/>
            <a:ext cx="1055096" cy="8795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435433" y="6371576"/>
            <a:ext cx="1055083" cy="87952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642662" y="6371576"/>
            <a:ext cx="1055096" cy="87952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971115" y="2346566"/>
            <a:ext cx="1055096" cy="879524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808532" y="2340825"/>
            <a:ext cx="1055083" cy="87952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1498288" y="2997532"/>
            <a:ext cx="1675764" cy="13944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8950" spc="-735" dirty="0">
                <a:solidFill>
                  <a:srgbClr val="FFFFFF"/>
                </a:solidFill>
                <a:latin typeface="Arial"/>
                <a:cs typeface="Arial"/>
              </a:rPr>
              <a:t>85</a:t>
            </a:r>
            <a:r>
              <a:rPr sz="8950" spc="-869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950" spc="-5170" dirty="0">
                <a:solidFill>
                  <a:srgbClr val="FFFFFF"/>
                </a:solidFill>
                <a:latin typeface="Arial"/>
                <a:cs typeface="Arial"/>
              </a:rPr>
              <a:t>%</a:t>
            </a:r>
            <a:endParaRPr sz="895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196840" y="4071454"/>
            <a:ext cx="2279015" cy="127698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660"/>
              </a:spcBef>
            </a:pPr>
            <a:r>
              <a:rPr sz="4450" spc="-37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4450" spc="-4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50" spc="-90" dirty="0">
                <a:solidFill>
                  <a:srgbClr val="FFFFFF"/>
                </a:solidFill>
                <a:latin typeface="Arial"/>
                <a:cs typeface="Arial"/>
              </a:rPr>
              <a:t>nature</a:t>
            </a:r>
            <a:endParaRPr sz="44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sz="3000" spc="-65" dirty="0">
                <a:solidFill>
                  <a:srgbClr val="231F20"/>
                </a:solidFill>
                <a:latin typeface="Arial"/>
                <a:cs typeface="Arial"/>
              </a:rPr>
              <a:t>sur </a:t>
            </a:r>
            <a:r>
              <a:rPr sz="3000" spc="-80" dirty="0">
                <a:solidFill>
                  <a:srgbClr val="231F20"/>
                </a:solidFill>
                <a:latin typeface="Arial"/>
                <a:cs typeface="Arial"/>
              </a:rPr>
              <a:t>le</a:t>
            </a:r>
            <a:r>
              <a:rPr sz="3000" spc="-37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000" spc="-75" dirty="0">
                <a:solidFill>
                  <a:srgbClr val="231F20"/>
                </a:solidFill>
                <a:latin typeface="Arial"/>
                <a:cs typeface="Arial"/>
              </a:rPr>
              <a:t>territoire</a:t>
            </a:r>
            <a:endParaRPr sz="30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839894" y="3359711"/>
            <a:ext cx="414020" cy="7410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07950">
              <a:lnSpc>
                <a:spcPts val="2805"/>
              </a:lnSpc>
              <a:spcBef>
                <a:spcPts val="114"/>
              </a:spcBef>
            </a:pPr>
            <a:r>
              <a:rPr sz="2700" b="1" spc="5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endParaRPr sz="2700">
              <a:latin typeface="Arial"/>
              <a:cs typeface="Arial"/>
            </a:endParaRPr>
          </a:p>
          <a:p>
            <a:pPr marL="12700">
              <a:lnSpc>
                <a:spcPts val="2805"/>
              </a:lnSpc>
            </a:pPr>
            <a:r>
              <a:rPr sz="2700" b="1" spc="-5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27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485097" y="7297194"/>
            <a:ext cx="4671695" cy="250952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R="13335" algn="ctr">
              <a:lnSpc>
                <a:spcPts val="10115"/>
              </a:lnSpc>
              <a:spcBef>
                <a:spcPts val="130"/>
              </a:spcBef>
            </a:pPr>
            <a:r>
              <a:rPr sz="8950" spc="-590" dirty="0">
                <a:solidFill>
                  <a:srgbClr val="FFFFFF"/>
                </a:solidFill>
                <a:latin typeface="Arial"/>
                <a:cs typeface="Arial"/>
              </a:rPr>
              <a:t>spectacles</a:t>
            </a:r>
            <a:endParaRPr sz="8950">
              <a:latin typeface="Arial"/>
              <a:cs typeface="Arial"/>
            </a:endParaRPr>
          </a:p>
          <a:p>
            <a:pPr algn="ctr">
              <a:lnSpc>
                <a:spcPts val="4715"/>
              </a:lnSpc>
            </a:pPr>
            <a:r>
              <a:rPr sz="4450" spc="-165" dirty="0">
                <a:solidFill>
                  <a:srgbClr val="FFFFFF"/>
                </a:solidFill>
                <a:latin typeface="Arial"/>
                <a:cs typeface="Arial"/>
              </a:rPr>
              <a:t>épatants</a:t>
            </a:r>
            <a:endParaRPr sz="4450">
              <a:latin typeface="Arial"/>
              <a:cs typeface="Arial"/>
            </a:endParaRPr>
          </a:p>
          <a:p>
            <a:pPr marL="12065" algn="ctr">
              <a:lnSpc>
                <a:spcPct val="100000"/>
              </a:lnSpc>
              <a:spcBef>
                <a:spcPts val="1095"/>
              </a:spcBef>
            </a:pPr>
            <a:r>
              <a:rPr sz="3000" spc="-35" dirty="0">
                <a:solidFill>
                  <a:srgbClr val="231F20"/>
                </a:solidFill>
                <a:latin typeface="Arial"/>
                <a:cs typeface="Arial"/>
              </a:rPr>
              <a:t>toute </a:t>
            </a:r>
            <a:r>
              <a:rPr sz="3000" spc="-85" dirty="0">
                <a:solidFill>
                  <a:srgbClr val="231F20"/>
                </a:solidFill>
                <a:latin typeface="Arial"/>
                <a:cs typeface="Arial"/>
              </a:rPr>
              <a:t>l’année</a:t>
            </a:r>
            <a:r>
              <a:rPr sz="3000" spc="-39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000" spc="-60" dirty="0">
                <a:solidFill>
                  <a:srgbClr val="231F20"/>
                </a:solidFill>
                <a:latin typeface="Arial"/>
                <a:cs typeface="Arial"/>
              </a:rPr>
              <a:t>!</a:t>
            </a:r>
            <a:endParaRPr sz="3000">
              <a:latin typeface="Arial"/>
              <a:cs typeface="Arial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222370" y="7337198"/>
            <a:ext cx="589280" cy="44005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700" b="1" spc="-80" dirty="0">
                <a:solidFill>
                  <a:srgbClr val="FFFFFF"/>
                </a:solidFill>
                <a:latin typeface="Arial"/>
                <a:cs typeface="Arial"/>
              </a:rPr>
              <a:t>des</a:t>
            </a:r>
            <a:endParaRPr sz="2700">
              <a:latin typeface="Arial"/>
              <a:cs typeface="Arial"/>
            </a:endParaRPr>
          </a:p>
        </p:txBody>
      </p:sp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pc="-950" dirty="0"/>
              <a:t>7</a:t>
            </a:r>
            <a:r>
              <a:rPr spc="-855" dirty="0"/>
              <a:t> </a:t>
            </a:r>
            <a:r>
              <a:rPr spc="-490" dirty="0"/>
              <a:t>500</a:t>
            </a:r>
          </a:p>
        </p:txBody>
      </p:sp>
      <p:sp>
        <p:nvSpPr>
          <p:cNvPr id="32" name="object 32"/>
          <p:cNvSpPr txBox="1"/>
          <p:nvPr/>
        </p:nvSpPr>
        <p:spPr>
          <a:xfrm>
            <a:off x="785643" y="3630221"/>
            <a:ext cx="2957830" cy="1522730"/>
          </a:xfrm>
          <a:prstGeom prst="rect">
            <a:avLst/>
          </a:prstGeom>
        </p:spPr>
        <p:txBody>
          <a:bodyPr vert="horz" wrap="square" lIns="0" tIns="389890" rIns="0" bIns="0" rtlCol="0">
            <a:spAutoFit/>
          </a:bodyPr>
          <a:lstStyle/>
          <a:p>
            <a:pPr marR="1905" algn="ctr">
              <a:lnSpc>
                <a:spcPct val="100000"/>
              </a:lnSpc>
              <a:spcBef>
                <a:spcPts val="3070"/>
              </a:spcBef>
            </a:pPr>
            <a:r>
              <a:rPr sz="4450" spc="-140" dirty="0">
                <a:solidFill>
                  <a:srgbClr val="FFFFFF"/>
                </a:solidFill>
                <a:latin typeface="Arial"/>
                <a:cs typeface="Arial"/>
              </a:rPr>
              <a:t>entreprises</a:t>
            </a:r>
            <a:endParaRPr sz="44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255"/>
              </a:spcBef>
            </a:pPr>
            <a:r>
              <a:rPr sz="1850" spc="-20" dirty="0">
                <a:solidFill>
                  <a:srgbClr val="231F20"/>
                </a:solidFill>
                <a:latin typeface="Arial"/>
                <a:cs typeface="Arial"/>
              </a:rPr>
              <a:t>*dont</a:t>
            </a:r>
            <a:r>
              <a:rPr sz="185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spc="10" dirty="0">
                <a:solidFill>
                  <a:srgbClr val="231F20"/>
                </a:solidFill>
                <a:latin typeface="Arial"/>
                <a:cs typeface="Arial"/>
              </a:rPr>
              <a:t>1</a:t>
            </a:r>
            <a:r>
              <a:rPr sz="185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spc="-10" dirty="0">
                <a:solidFill>
                  <a:srgbClr val="231F20"/>
                </a:solidFill>
                <a:latin typeface="Arial"/>
                <a:cs typeface="Arial"/>
              </a:rPr>
              <a:t>qui</a:t>
            </a:r>
            <a:r>
              <a:rPr sz="185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spc="-15" dirty="0">
                <a:solidFill>
                  <a:srgbClr val="231F20"/>
                </a:solidFill>
                <a:latin typeface="Arial"/>
                <a:cs typeface="Arial"/>
              </a:rPr>
              <a:t>n’attend</a:t>
            </a:r>
            <a:r>
              <a:rPr sz="1850" spc="-114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spc="-20" dirty="0">
                <a:solidFill>
                  <a:srgbClr val="231F20"/>
                </a:solidFill>
                <a:latin typeface="Arial"/>
                <a:cs typeface="Arial"/>
              </a:rPr>
              <a:t>que</a:t>
            </a:r>
            <a:r>
              <a:rPr sz="1850" spc="-1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1850" spc="-45" dirty="0">
                <a:solidFill>
                  <a:srgbClr val="231F20"/>
                </a:solidFill>
                <a:latin typeface="Arial"/>
                <a:cs typeface="Arial"/>
              </a:rPr>
              <a:t>vous</a:t>
            </a:r>
            <a:endParaRPr sz="18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03900" y="3398166"/>
            <a:ext cx="414020" cy="74104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07950">
              <a:lnSpc>
                <a:spcPts val="2805"/>
              </a:lnSpc>
              <a:spcBef>
                <a:spcPts val="114"/>
              </a:spcBef>
            </a:pPr>
            <a:r>
              <a:rPr sz="2700" b="1" spc="50" dirty="0">
                <a:solidFill>
                  <a:srgbClr val="FFFFFF"/>
                </a:solidFill>
                <a:latin typeface="Arial"/>
                <a:cs typeface="Arial"/>
              </a:rPr>
              <a:t>+</a:t>
            </a:r>
            <a:endParaRPr sz="2700">
              <a:latin typeface="Arial"/>
              <a:cs typeface="Arial"/>
            </a:endParaRPr>
          </a:p>
          <a:p>
            <a:pPr marL="12700">
              <a:lnSpc>
                <a:spcPts val="2805"/>
              </a:lnSpc>
            </a:pPr>
            <a:r>
              <a:rPr sz="2700" b="1" spc="-50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endParaRPr sz="27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1136826" y="3704869"/>
            <a:ext cx="394970" cy="87630"/>
          </a:xfrm>
          <a:custGeom>
            <a:avLst/>
            <a:gdLst/>
            <a:ahLst/>
            <a:cxnLst/>
            <a:rect l="l" t="t" r="r" b="b"/>
            <a:pathLst>
              <a:path w="394969" h="87629">
                <a:moveTo>
                  <a:pt x="0" y="0"/>
                </a:moveTo>
                <a:lnTo>
                  <a:pt x="394436" y="87134"/>
                </a:lnTo>
              </a:path>
            </a:pathLst>
          </a:custGeom>
          <a:ln w="11088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67" y="0"/>
            <a:ext cx="14392910" cy="9572625"/>
            <a:chOff x="7467" y="0"/>
            <a:chExt cx="14392910" cy="9572625"/>
          </a:xfrm>
        </p:grpSpPr>
        <p:sp>
          <p:nvSpPr>
            <p:cNvPr id="3" name="object 3"/>
            <p:cNvSpPr/>
            <p:nvPr/>
          </p:nvSpPr>
          <p:spPr>
            <a:xfrm>
              <a:off x="7467" y="0"/>
              <a:ext cx="14392554" cy="957258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53998" y="4028375"/>
              <a:ext cx="6246495" cy="3567429"/>
            </a:xfrm>
            <a:custGeom>
              <a:avLst/>
              <a:gdLst/>
              <a:ahLst/>
              <a:cxnLst/>
              <a:rect l="l" t="t" r="r" b="b"/>
              <a:pathLst>
                <a:path w="6246495" h="3567429">
                  <a:moveTo>
                    <a:pt x="5328005" y="0"/>
                  </a:moveTo>
                  <a:lnTo>
                    <a:pt x="909002" y="101155"/>
                  </a:lnTo>
                  <a:lnTo>
                    <a:pt x="909002" y="1224000"/>
                  </a:lnTo>
                  <a:lnTo>
                    <a:pt x="5328005" y="1122832"/>
                  </a:lnTo>
                  <a:lnTo>
                    <a:pt x="5328005" y="0"/>
                  </a:lnTo>
                  <a:close/>
                </a:path>
                <a:path w="6246495" h="3567429">
                  <a:moveTo>
                    <a:pt x="6218999" y="1250988"/>
                  </a:moveTo>
                  <a:lnTo>
                    <a:pt x="150495" y="1367993"/>
                  </a:lnTo>
                  <a:lnTo>
                    <a:pt x="150495" y="2366988"/>
                  </a:lnTo>
                  <a:lnTo>
                    <a:pt x="6218999" y="2249995"/>
                  </a:lnTo>
                  <a:lnTo>
                    <a:pt x="6218999" y="1250988"/>
                  </a:lnTo>
                  <a:close/>
                </a:path>
                <a:path w="6246495" h="3567429">
                  <a:moveTo>
                    <a:pt x="6245999" y="2387155"/>
                  </a:moveTo>
                  <a:lnTo>
                    <a:pt x="0" y="2444038"/>
                  </a:lnTo>
                  <a:lnTo>
                    <a:pt x="0" y="3566884"/>
                  </a:lnTo>
                  <a:lnTo>
                    <a:pt x="6245999" y="3509988"/>
                  </a:lnTo>
                  <a:lnTo>
                    <a:pt x="6245999" y="2387155"/>
                  </a:lnTo>
                  <a:close/>
                </a:path>
              </a:pathLst>
            </a:custGeom>
            <a:solidFill>
              <a:srgbClr val="DD21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247249" y="6455892"/>
              <a:ext cx="5659531" cy="98593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363388" y="5541644"/>
              <a:ext cx="5410486" cy="70323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189962" y="4063390"/>
              <a:ext cx="3765626" cy="128932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915274" y="1692007"/>
              <a:ext cx="4286885" cy="2237740"/>
            </a:xfrm>
            <a:custGeom>
              <a:avLst/>
              <a:gdLst/>
              <a:ahLst/>
              <a:cxnLst/>
              <a:rect l="l" t="t" r="r" b="b"/>
              <a:pathLst>
                <a:path w="4286885" h="2237740">
                  <a:moveTo>
                    <a:pt x="313639" y="1334782"/>
                  </a:moveTo>
                  <a:lnTo>
                    <a:pt x="308521" y="1288364"/>
                  </a:lnTo>
                  <a:lnTo>
                    <a:pt x="308178" y="1285176"/>
                  </a:lnTo>
                  <a:lnTo>
                    <a:pt x="291795" y="1246581"/>
                  </a:lnTo>
                  <a:lnTo>
                    <a:pt x="264515" y="1219009"/>
                  </a:lnTo>
                  <a:lnTo>
                    <a:pt x="226314" y="1202474"/>
                  </a:lnTo>
                  <a:lnTo>
                    <a:pt x="215188" y="1201229"/>
                  </a:lnTo>
                  <a:lnTo>
                    <a:pt x="215188" y="1351661"/>
                  </a:lnTo>
                  <a:lnTo>
                    <a:pt x="215188" y="2004263"/>
                  </a:lnTo>
                  <a:lnTo>
                    <a:pt x="207365" y="2044217"/>
                  </a:lnTo>
                  <a:lnTo>
                    <a:pt x="174955" y="2066645"/>
                  </a:lnTo>
                  <a:lnTo>
                    <a:pt x="163766" y="2067560"/>
                  </a:lnTo>
                  <a:lnTo>
                    <a:pt x="98450" y="2067560"/>
                  </a:lnTo>
                  <a:lnTo>
                    <a:pt x="98450" y="1288364"/>
                  </a:lnTo>
                  <a:lnTo>
                    <a:pt x="163766" y="1288364"/>
                  </a:lnTo>
                  <a:lnTo>
                    <a:pt x="201282" y="1303134"/>
                  </a:lnTo>
                  <a:lnTo>
                    <a:pt x="215188" y="1351661"/>
                  </a:lnTo>
                  <a:lnTo>
                    <a:pt x="215188" y="1201229"/>
                  </a:lnTo>
                  <a:lnTo>
                    <a:pt x="177215" y="1196949"/>
                  </a:lnTo>
                  <a:lnTo>
                    <a:pt x="0" y="1196949"/>
                  </a:lnTo>
                  <a:lnTo>
                    <a:pt x="0" y="2158974"/>
                  </a:lnTo>
                  <a:lnTo>
                    <a:pt x="177215" y="2158974"/>
                  </a:lnTo>
                  <a:lnTo>
                    <a:pt x="226314" y="2153412"/>
                  </a:lnTo>
                  <a:lnTo>
                    <a:pt x="264515" y="2136698"/>
                  </a:lnTo>
                  <a:lnTo>
                    <a:pt x="291795" y="2108847"/>
                  </a:lnTo>
                  <a:lnTo>
                    <a:pt x="308178" y="2069858"/>
                  </a:lnTo>
                  <a:lnTo>
                    <a:pt x="308419" y="2067560"/>
                  </a:lnTo>
                  <a:lnTo>
                    <a:pt x="313613" y="2019960"/>
                  </a:lnTo>
                  <a:lnTo>
                    <a:pt x="313639" y="1334782"/>
                  </a:lnTo>
                  <a:close/>
                </a:path>
                <a:path w="4286885" h="2237740">
                  <a:moveTo>
                    <a:pt x="890282" y="1196949"/>
                  </a:moveTo>
                  <a:lnTo>
                    <a:pt x="791832" y="1196949"/>
                  </a:lnTo>
                  <a:lnTo>
                    <a:pt x="791832" y="2028088"/>
                  </a:lnTo>
                  <a:lnTo>
                    <a:pt x="790854" y="2038883"/>
                  </a:lnTo>
                  <a:lnTo>
                    <a:pt x="768159" y="2071903"/>
                  </a:lnTo>
                  <a:lnTo>
                    <a:pt x="738378" y="2080209"/>
                  </a:lnTo>
                  <a:lnTo>
                    <a:pt x="722909" y="2080209"/>
                  </a:lnTo>
                  <a:lnTo>
                    <a:pt x="687044" y="2064715"/>
                  </a:lnTo>
                  <a:lnTo>
                    <a:pt x="672274" y="2028088"/>
                  </a:lnTo>
                  <a:lnTo>
                    <a:pt x="672274" y="1196949"/>
                  </a:lnTo>
                  <a:lnTo>
                    <a:pt x="595845" y="1196949"/>
                  </a:lnTo>
                  <a:lnTo>
                    <a:pt x="589051" y="1199540"/>
                  </a:lnTo>
                  <a:lnTo>
                    <a:pt x="576859" y="1209852"/>
                  </a:lnTo>
                  <a:lnTo>
                    <a:pt x="573824" y="1216177"/>
                  </a:lnTo>
                  <a:lnTo>
                    <a:pt x="573824" y="2045055"/>
                  </a:lnTo>
                  <a:lnTo>
                    <a:pt x="583666" y="2092172"/>
                  </a:lnTo>
                  <a:lnTo>
                    <a:pt x="609688" y="2130145"/>
                  </a:lnTo>
                  <a:lnTo>
                    <a:pt x="648373" y="2156155"/>
                  </a:lnTo>
                  <a:lnTo>
                    <a:pt x="696188" y="2166010"/>
                  </a:lnTo>
                  <a:lnTo>
                    <a:pt x="772134" y="2166010"/>
                  </a:lnTo>
                  <a:lnTo>
                    <a:pt x="817486" y="2155291"/>
                  </a:lnTo>
                  <a:lnTo>
                    <a:pt x="855116" y="2128736"/>
                  </a:lnTo>
                  <a:lnTo>
                    <a:pt x="880770" y="2090597"/>
                  </a:lnTo>
                  <a:lnTo>
                    <a:pt x="890282" y="2045055"/>
                  </a:lnTo>
                  <a:lnTo>
                    <a:pt x="890282" y="1196949"/>
                  </a:lnTo>
                  <a:close/>
                </a:path>
                <a:path w="4286885" h="2237740">
                  <a:moveTo>
                    <a:pt x="1239088" y="0"/>
                  </a:moveTo>
                  <a:lnTo>
                    <a:pt x="1177201" y="0"/>
                  </a:lnTo>
                  <a:lnTo>
                    <a:pt x="1165021" y="977"/>
                  </a:lnTo>
                  <a:lnTo>
                    <a:pt x="1134529" y="32346"/>
                  </a:lnTo>
                  <a:lnTo>
                    <a:pt x="1025296" y="587908"/>
                  </a:lnTo>
                  <a:lnTo>
                    <a:pt x="1000074" y="465543"/>
                  </a:lnTo>
                  <a:lnTo>
                    <a:pt x="911377" y="35166"/>
                  </a:lnTo>
                  <a:lnTo>
                    <a:pt x="887463" y="4216"/>
                  </a:lnTo>
                  <a:lnTo>
                    <a:pt x="881837" y="1409"/>
                  </a:lnTo>
                  <a:lnTo>
                    <a:pt x="875271" y="0"/>
                  </a:lnTo>
                  <a:lnTo>
                    <a:pt x="807300" y="0"/>
                  </a:lnTo>
                  <a:lnTo>
                    <a:pt x="807300" y="962025"/>
                  </a:lnTo>
                  <a:lnTo>
                    <a:pt x="905751" y="962025"/>
                  </a:lnTo>
                  <a:lnTo>
                    <a:pt x="905751" y="465543"/>
                  </a:lnTo>
                  <a:lnTo>
                    <a:pt x="963422" y="717296"/>
                  </a:lnTo>
                  <a:lnTo>
                    <a:pt x="975982" y="757389"/>
                  </a:lnTo>
                  <a:lnTo>
                    <a:pt x="1008849" y="789520"/>
                  </a:lnTo>
                  <a:lnTo>
                    <a:pt x="1036548" y="794651"/>
                  </a:lnTo>
                  <a:lnTo>
                    <a:pt x="1066088" y="794651"/>
                  </a:lnTo>
                  <a:lnTo>
                    <a:pt x="1112913" y="587908"/>
                  </a:lnTo>
                  <a:lnTo>
                    <a:pt x="1140637" y="465543"/>
                  </a:lnTo>
                  <a:lnTo>
                    <a:pt x="1140637" y="962025"/>
                  </a:lnTo>
                  <a:lnTo>
                    <a:pt x="1239088" y="962025"/>
                  </a:lnTo>
                  <a:lnTo>
                    <a:pt x="1239088" y="465543"/>
                  </a:lnTo>
                  <a:lnTo>
                    <a:pt x="1239088" y="0"/>
                  </a:lnTo>
                  <a:close/>
                </a:path>
                <a:path w="4286885" h="2237740">
                  <a:moveTo>
                    <a:pt x="1839645" y="962025"/>
                  </a:moveTo>
                  <a:lnTo>
                    <a:pt x="1739087" y="298170"/>
                  </a:lnTo>
                  <a:lnTo>
                    <a:pt x="1701812" y="52044"/>
                  </a:lnTo>
                  <a:lnTo>
                    <a:pt x="1699996" y="42430"/>
                  </a:lnTo>
                  <a:lnTo>
                    <a:pt x="1674888" y="4051"/>
                  </a:lnTo>
                  <a:lnTo>
                    <a:pt x="1648358" y="0"/>
                  </a:lnTo>
                  <a:lnTo>
                    <a:pt x="1596326" y="0"/>
                  </a:lnTo>
                  <a:lnTo>
                    <a:pt x="1450047" y="962025"/>
                  </a:lnTo>
                  <a:lnTo>
                    <a:pt x="1558353" y="962025"/>
                  </a:lnTo>
                  <a:lnTo>
                    <a:pt x="1645551" y="298170"/>
                  </a:lnTo>
                  <a:lnTo>
                    <a:pt x="1731340" y="962025"/>
                  </a:lnTo>
                  <a:lnTo>
                    <a:pt x="1839645" y="962025"/>
                  </a:lnTo>
                  <a:close/>
                </a:path>
                <a:path w="4286885" h="2237740">
                  <a:moveTo>
                    <a:pt x="1860702" y="1316494"/>
                  </a:moveTo>
                  <a:lnTo>
                    <a:pt x="1850910" y="1269377"/>
                  </a:lnTo>
                  <a:lnTo>
                    <a:pt x="1824990" y="1231404"/>
                  </a:lnTo>
                  <a:lnTo>
                    <a:pt x="1786521" y="1206093"/>
                  </a:lnTo>
                  <a:lnTo>
                    <a:pt x="1762252" y="1199083"/>
                  </a:lnTo>
                  <a:lnTo>
                    <a:pt x="1762252" y="1344625"/>
                  </a:lnTo>
                  <a:lnTo>
                    <a:pt x="1762252" y="1576692"/>
                  </a:lnTo>
                  <a:lnTo>
                    <a:pt x="1762252" y="1779231"/>
                  </a:lnTo>
                  <a:lnTo>
                    <a:pt x="1762252" y="2011299"/>
                  </a:lnTo>
                  <a:lnTo>
                    <a:pt x="1761274" y="2024265"/>
                  </a:lnTo>
                  <a:lnTo>
                    <a:pt x="1729892" y="2057895"/>
                  </a:lnTo>
                  <a:lnTo>
                    <a:pt x="1710220" y="2060524"/>
                  </a:lnTo>
                  <a:lnTo>
                    <a:pt x="1658175" y="2060524"/>
                  </a:lnTo>
                  <a:lnTo>
                    <a:pt x="1658175" y="1722970"/>
                  </a:lnTo>
                  <a:lnTo>
                    <a:pt x="1710220" y="1722970"/>
                  </a:lnTo>
                  <a:lnTo>
                    <a:pt x="1746783" y="1734921"/>
                  </a:lnTo>
                  <a:lnTo>
                    <a:pt x="1762252" y="1779231"/>
                  </a:lnTo>
                  <a:lnTo>
                    <a:pt x="1762252" y="1576692"/>
                  </a:lnTo>
                  <a:lnTo>
                    <a:pt x="1746783" y="1621002"/>
                  </a:lnTo>
                  <a:lnTo>
                    <a:pt x="1710220" y="1632953"/>
                  </a:lnTo>
                  <a:lnTo>
                    <a:pt x="1658175" y="1632953"/>
                  </a:lnTo>
                  <a:lnTo>
                    <a:pt x="1658175" y="1295400"/>
                  </a:lnTo>
                  <a:lnTo>
                    <a:pt x="1710220" y="1295400"/>
                  </a:lnTo>
                  <a:lnTo>
                    <a:pt x="1753539" y="1312329"/>
                  </a:lnTo>
                  <a:lnTo>
                    <a:pt x="1762252" y="1344625"/>
                  </a:lnTo>
                  <a:lnTo>
                    <a:pt x="1762252" y="1199083"/>
                  </a:lnTo>
                  <a:lnTo>
                    <a:pt x="1751317" y="1197521"/>
                  </a:lnTo>
                  <a:lnTo>
                    <a:pt x="1738909" y="1196949"/>
                  </a:lnTo>
                  <a:lnTo>
                    <a:pt x="1559725" y="1196949"/>
                  </a:lnTo>
                  <a:lnTo>
                    <a:pt x="1559725" y="2158974"/>
                  </a:lnTo>
                  <a:lnTo>
                    <a:pt x="1738909" y="2158974"/>
                  </a:lnTo>
                  <a:lnTo>
                    <a:pt x="1785607" y="2150199"/>
                  </a:lnTo>
                  <a:lnTo>
                    <a:pt x="1824990" y="2123808"/>
                  </a:lnTo>
                  <a:lnTo>
                    <a:pt x="1851761" y="2084793"/>
                  </a:lnTo>
                  <a:lnTo>
                    <a:pt x="1858632" y="2060524"/>
                  </a:lnTo>
                  <a:lnTo>
                    <a:pt x="1860702" y="2038019"/>
                  </a:lnTo>
                  <a:lnTo>
                    <a:pt x="1860702" y="1756727"/>
                  </a:lnTo>
                  <a:lnTo>
                    <a:pt x="1860169" y="1745970"/>
                  </a:lnTo>
                  <a:lnTo>
                    <a:pt x="1858619" y="1736166"/>
                  </a:lnTo>
                  <a:lnTo>
                    <a:pt x="1856016" y="1727327"/>
                  </a:lnTo>
                  <a:lnTo>
                    <a:pt x="1853996" y="1722970"/>
                  </a:lnTo>
                  <a:lnTo>
                    <a:pt x="1852383" y="1719453"/>
                  </a:lnTo>
                  <a:lnTo>
                    <a:pt x="1826552" y="1689582"/>
                  </a:lnTo>
                  <a:lnTo>
                    <a:pt x="1805241" y="1677962"/>
                  </a:lnTo>
                  <a:lnTo>
                    <a:pt x="1812683" y="1674812"/>
                  </a:lnTo>
                  <a:lnTo>
                    <a:pt x="1843366" y="1650199"/>
                  </a:lnTo>
                  <a:lnTo>
                    <a:pt x="1860169" y="1610550"/>
                  </a:lnTo>
                  <a:lnTo>
                    <a:pt x="1860702" y="1599196"/>
                  </a:lnTo>
                  <a:lnTo>
                    <a:pt x="1860702" y="1316494"/>
                  </a:lnTo>
                  <a:close/>
                </a:path>
                <a:path w="4286885" h="2237740">
                  <a:moveTo>
                    <a:pt x="2350198" y="119545"/>
                  </a:moveTo>
                  <a:lnTo>
                    <a:pt x="2340394" y="72428"/>
                  </a:lnTo>
                  <a:lnTo>
                    <a:pt x="2314486" y="34455"/>
                  </a:lnTo>
                  <a:lnTo>
                    <a:pt x="2276005" y="9144"/>
                  </a:lnTo>
                  <a:lnTo>
                    <a:pt x="2251748" y="2133"/>
                  </a:lnTo>
                  <a:lnTo>
                    <a:pt x="2251748" y="147675"/>
                  </a:lnTo>
                  <a:lnTo>
                    <a:pt x="2251748" y="400837"/>
                  </a:lnTo>
                  <a:lnTo>
                    <a:pt x="2236279" y="445147"/>
                  </a:lnTo>
                  <a:lnTo>
                    <a:pt x="2199703" y="457098"/>
                  </a:lnTo>
                  <a:lnTo>
                    <a:pt x="2147671" y="457098"/>
                  </a:lnTo>
                  <a:lnTo>
                    <a:pt x="2147671" y="98450"/>
                  </a:lnTo>
                  <a:lnTo>
                    <a:pt x="2199703" y="98450"/>
                  </a:lnTo>
                  <a:lnTo>
                    <a:pt x="2243036" y="115379"/>
                  </a:lnTo>
                  <a:lnTo>
                    <a:pt x="2251748" y="147675"/>
                  </a:lnTo>
                  <a:lnTo>
                    <a:pt x="2251748" y="2133"/>
                  </a:lnTo>
                  <a:lnTo>
                    <a:pt x="2240813" y="571"/>
                  </a:lnTo>
                  <a:lnTo>
                    <a:pt x="2228405" y="0"/>
                  </a:lnTo>
                  <a:lnTo>
                    <a:pt x="2049221" y="0"/>
                  </a:lnTo>
                  <a:lnTo>
                    <a:pt x="2049221" y="962025"/>
                  </a:lnTo>
                  <a:lnTo>
                    <a:pt x="2147671" y="962025"/>
                  </a:lnTo>
                  <a:lnTo>
                    <a:pt x="2147671" y="548525"/>
                  </a:lnTo>
                  <a:lnTo>
                    <a:pt x="2199703" y="548525"/>
                  </a:lnTo>
                  <a:lnTo>
                    <a:pt x="2236279" y="561187"/>
                  </a:lnTo>
                  <a:lnTo>
                    <a:pt x="2251748" y="610412"/>
                  </a:lnTo>
                  <a:lnTo>
                    <a:pt x="2251748" y="962025"/>
                  </a:lnTo>
                  <a:lnTo>
                    <a:pt x="2350198" y="962025"/>
                  </a:lnTo>
                  <a:lnTo>
                    <a:pt x="2350198" y="593534"/>
                  </a:lnTo>
                  <a:lnTo>
                    <a:pt x="2349804" y="580758"/>
                  </a:lnTo>
                  <a:lnTo>
                    <a:pt x="2348611" y="569010"/>
                  </a:lnTo>
                  <a:lnTo>
                    <a:pt x="2346680" y="558596"/>
                  </a:lnTo>
                  <a:lnTo>
                    <a:pt x="2343962" y="549224"/>
                  </a:lnTo>
                  <a:lnTo>
                    <a:pt x="2343696" y="548525"/>
                  </a:lnTo>
                  <a:lnTo>
                    <a:pt x="2340787" y="540842"/>
                  </a:lnTo>
                  <a:lnTo>
                    <a:pt x="2317508" y="505371"/>
                  </a:lnTo>
                  <a:lnTo>
                    <a:pt x="2312759" y="502107"/>
                  </a:lnTo>
                  <a:lnTo>
                    <a:pt x="2319210" y="499300"/>
                  </a:lnTo>
                  <a:lnTo>
                    <a:pt x="2343962" y="462724"/>
                  </a:lnTo>
                  <a:lnTo>
                    <a:pt x="2350198" y="417715"/>
                  </a:lnTo>
                  <a:lnTo>
                    <a:pt x="2350198" y="119545"/>
                  </a:lnTo>
                  <a:close/>
                </a:path>
                <a:path w="4286885" h="2237740">
                  <a:moveTo>
                    <a:pt x="2379700" y="1039914"/>
                  </a:moveTo>
                  <a:lnTo>
                    <a:pt x="2376411" y="1038021"/>
                  </a:lnTo>
                  <a:lnTo>
                    <a:pt x="2291092" y="1038021"/>
                  </a:lnTo>
                  <a:lnTo>
                    <a:pt x="2239048" y="1153350"/>
                  </a:lnTo>
                  <a:lnTo>
                    <a:pt x="2301405" y="1153350"/>
                  </a:lnTo>
                  <a:lnTo>
                    <a:pt x="2341359" y="1133665"/>
                  </a:lnTo>
                  <a:lnTo>
                    <a:pt x="2378291" y="1049274"/>
                  </a:lnTo>
                  <a:lnTo>
                    <a:pt x="2379218" y="1047407"/>
                  </a:lnTo>
                  <a:lnTo>
                    <a:pt x="2379700" y="1045527"/>
                  </a:lnTo>
                  <a:lnTo>
                    <a:pt x="2379700" y="1039914"/>
                  </a:lnTo>
                  <a:close/>
                </a:path>
                <a:path w="4286885" h="2237740">
                  <a:moveTo>
                    <a:pt x="2426119" y="2060524"/>
                  </a:moveTo>
                  <a:lnTo>
                    <a:pt x="2219363" y="2060524"/>
                  </a:lnTo>
                  <a:lnTo>
                    <a:pt x="2219363" y="1719694"/>
                  </a:lnTo>
                  <a:lnTo>
                    <a:pt x="2221687" y="1713826"/>
                  </a:lnTo>
                  <a:lnTo>
                    <a:pt x="2226399" y="1709610"/>
                  </a:lnTo>
                  <a:lnTo>
                    <a:pt x="2231072" y="1705381"/>
                  </a:lnTo>
                  <a:lnTo>
                    <a:pt x="2236698" y="1703273"/>
                  </a:lnTo>
                  <a:lnTo>
                    <a:pt x="2284057" y="1703273"/>
                  </a:lnTo>
                  <a:lnTo>
                    <a:pt x="2295258" y="1702752"/>
                  </a:lnTo>
                  <a:lnTo>
                    <a:pt x="2333282" y="1683131"/>
                  </a:lnTo>
                  <a:lnTo>
                    <a:pt x="2338019" y="1672082"/>
                  </a:lnTo>
                  <a:lnTo>
                    <a:pt x="2341016" y="1665668"/>
                  </a:lnTo>
                  <a:lnTo>
                    <a:pt x="2345055" y="1657311"/>
                  </a:lnTo>
                  <a:lnTo>
                    <a:pt x="2350160" y="1647024"/>
                  </a:lnTo>
                  <a:lnTo>
                    <a:pt x="2355507" y="1635963"/>
                  </a:lnTo>
                  <a:lnTo>
                    <a:pt x="2360345" y="1625231"/>
                  </a:lnTo>
                  <a:lnTo>
                    <a:pt x="2364651" y="1614855"/>
                  </a:lnTo>
                  <a:lnTo>
                    <a:pt x="2368448" y="1604822"/>
                  </a:lnTo>
                  <a:lnTo>
                    <a:pt x="2219363" y="1604822"/>
                  </a:lnTo>
                  <a:lnTo>
                    <a:pt x="2219363" y="1311351"/>
                  </a:lnTo>
                  <a:lnTo>
                    <a:pt x="2221687" y="1305725"/>
                  </a:lnTo>
                  <a:lnTo>
                    <a:pt x="2231072" y="1296352"/>
                  </a:lnTo>
                  <a:lnTo>
                    <a:pt x="2236698" y="1293990"/>
                  </a:lnTo>
                  <a:lnTo>
                    <a:pt x="2323439" y="1293990"/>
                  </a:lnTo>
                  <a:lnTo>
                    <a:pt x="2334641" y="1293469"/>
                  </a:lnTo>
                  <a:lnTo>
                    <a:pt x="2372664" y="1273848"/>
                  </a:lnTo>
                  <a:lnTo>
                    <a:pt x="2377363" y="1262799"/>
                  </a:lnTo>
                  <a:lnTo>
                    <a:pt x="2380221" y="1256385"/>
                  </a:lnTo>
                  <a:lnTo>
                    <a:pt x="2384044" y="1248029"/>
                  </a:lnTo>
                  <a:lnTo>
                    <a:pt x="2393988" y="1226680"/>
                  </a:lnTo>
                  <a:lnTo>
                    <a:pt x="2398865" y="1215948"/>
                  </a:lnTo>
                  <a:lnTo>
                    <a:pt x="2403475" y="1205572"/>
                  </a:lnTo>
                  <a:lnTo>
                    <a:pt x="2407831" y="1195539"/>
                  </a:lnTo>
                  <a:lnTo>
                    <a:pt x="2142934" y="1195539"/>
                  </a:lnTo>
                  <a:lnTo>
                    <a:pt x="2136140" y="1198359"/>
                  </a:lnTo>
                  <a:lnTo>
                    <a:pt x="2123948" y="1209611"/>
                  </a:lnTo>
                  <a:lnTo>
                    <a:pt x="2121014" y="1215948"/>
                  </a:lnTo>
                  <a:lnTo>
                    <a:pt x="2120912" y="2158974"/>
                  </a:lnTo>
                  <a:lnTo>
                    <a:pt x="2341727" y="2158974"/>
                  </a:lnTo>
                  <a:lnTo>
                    <a:pt x="2385542" y="2143747"/>
                  </a:lnTo>
                  <a:lnTo>
                    <a:pt x="2395690" y="2127732"/>
                  </a:lnTo>
                  <a:lnTo>
                    <a:pt x="2398674" y="2121179"/>
                  </a:lnTo>
                  <a:lnTo>
                    <a:pt x="2402713" y="2112607"/>
                  </a:lnTo>
                  <a:lnTo>
                    <a:pt x="2407831" y="2102015"/>
                  </a:lnTo>
                  <a:lnTo>
                    <a:pt x="2413177" y="2090724"/>
                  </a:lnTo>
                  <a:lnTo>
                    <a:pt x="2418016" y="2080044"/>
                  </a:lnTo>
                  <a:lnTo>
                    <a:pt x="2422321" y="2069985"/>
                  </a:lnTo>
                  <a:lnTo>
                    <a:pt x="2426119" y="2060524"/>
                  </a:lnTo>
                  <a:close/>
                </a:path>
                <a:path w="4286885" h="2237740">
                  <a:moveTo>
                    <a:pt x="2901492" y="1196949"/>
                  </a:moveTo>
                  <a:lnTo>
                    <a:pt x="2495016" y="1196949"/>
                  </a:lnTo>
                  <a:lnTo>
                    <a:pt x="2487993" y="1199807"/>
                  </a:lnTo>
                  <a:lnTo>
                    <a:pt x="2476741" y="1211237"/>
                  </a:lnTo>
                  <a:lnTo>
                    <a:pt x="2473922" y="1218349"/>
                  </a:lnTo>
                  <a:lnTo>
                    <a:pt x="2473922" y="1295400"/>
                  </a:lnTo>
                  <a:lnTo>
                    <a:pt x="2611755" y="1295400"/>
                  </a:lnTo>
                  <a:lnTo>
                    <a:pt x="2611755" y="2137918"/>
                  </a:lnTo>
                  <a:lnTo>
                    <a:pt x="2612682" y="2141651"/>
                  </a:lnTo>
                  <a:lnTo>
                    <a:pt x="2614790" y="2146122"/>
                  </a:lnTo>
                  <a:lnTo>
                    <a:pt x="2621356" y="2156396"/>
                  </a:lnTo>
                  <a:lnTo>
                    <a:pt x="2628633" y="2158974"/>
                  </a:lnTo>
                  <a:lnTo>
                    <a:pt x="2715831" y="2158974"/>
                  </a:lnTo>
                  <a:lnTo>
                    <a:pt x="2715831" y="1312722"/>
                  </a:lnTo>
                  <a:lnTo>
                    <a:pt x="2717952" y="1307109"/>
                  </a:lnTo>
                  <a:lnTo>
                    <a:pt x="2726385" y="1297749"/>
                  </a:lnTo>
                  <a:lnTo>
                    <a:pt x="2732227" y="1295400"/>
                  </a:lnTo>
                  <a:lnTo>
                    <a:pt x="2817101" y="1295400"/>
                  </a:lnTo>
                  <a:lnTo>
                    <a:pt x="2828302" y="1294879"/>
                  </a:lnTo>
                  <a:lnTo>
                    <a:pt x="2866326" y="1274965"/>
                  </a:lnTo>
                  <a:lnTo>
                    <a:pt x="2869146" y="1268285"/>
                  </a:lnTo>
                  <a:lnTo>
                    <a:pt x="2871025" y="1264335"/>
                  </a:lnTo>
                  <a:lnTo>
                    <a:pt x="2873883" y="1258138"/>
                  </a:lnTo>
                  <a:lnTo>
                    <a:pt x="2877705" y="1249718"/>
                  </a:lnTo>
                  <a:lnTo>
                    <a:pt x="2892526" y="1216761"/>
                  </a:lnTo>
                  <a:lnTo>
                    <a:pt x="2901492" y="1196949"/>
                  </a:lnTo>
                  <a:close/>
                </a:path>
                <a:path w="4286885" h="2237740">
                  <a:moveTo>
                    <a:pt x="2915602" y="119545"/>
                  </a:moveTo>
                  <a:lnTo>
                    <a:pt x="2905810" y="72428"/>
                  </a:lnTo>
                  <a:lnTo>
                    <a:pt x="2879890" y="34455"/>
                  </a:lnTo>
                  <a:lnTo>
                    <a:pt x="2841409" y="9144"/>
                  </a:lnTo>
                  <a:lnTo>
                    <a:pt x="2817152" y="2133"/>
                  </a:lnTo>
                  <a:lnTo>
                    <a:pt x="2817152" y="147675"/>
                  </a:lnTo>
                  <a:lnTo>
                    <a:pt x="2817152" y="400837"/>
                  </a:lnTo>
                  <a:lnTo>
                    <a:pt x="2801683" y="445147"/>
                  </a:lnTo>
                  <a:lnTo>
                    <a:pt x="2765107" y="457098"/>
                  </a:lnTo>
                  <a:lnTo>
                    <a:pt x="2713075" y="457098"/>
                  </a:lnTo>
                  <a:lnTo>
                    <a:pt x="2713075" y="98450"/>
                  </a:lnTo>
                  <a:lnTo>
                    <a:pt x="2765107" y="98450"/>
                  </a:lnTo>
                  <a:lnTo>
                    <a:pt x="2808440" y="115379"/>
                  </a:lnTo>
                  <a:lnTo>
                    <a:pt x="2817152" y="147675"/>
                  </a:lnTo>
                  <a:lnTo>
                    <a:pt x="2817152" y="2133"/>
                  </a:lnTo>
                  <a:lnTo>
                    <a:pt x="2806217" y="571"/>
                  </a:lnTo>
                  <a:lnTo>
                    <a:pt x="2793809" y="0"/>
                  </a:lnTo>
                  <a:lnTo>
                    <a:pt x="2614625" y="0"/>
                  </a:lnTo>
                  <a:lnTo>
                    <a:pt x="2614625" y="962025"/>
                  </a:lnTo>
                  <a:lnTo>
                    <a:pt x="2713075" y="962025"/>
                  </a:lnTo>
                  <a:lnTo>
                    <a:pt x="2713075" y="548525"/>
                  </a:lnTo>
                  <a:lnTo>
                    <a:pt x="2765107" y="548525"/>
                  </a:lnTo>
                  <a:lnTo>
                    <a:pt x="2801683" y="561187"/>
                  </a:lnTo>
                  <a:lnTo>
                    <a:pt x="2817152" y="610412"/>
                  </a:lnTo>
                  <a:lnTo>
                    <a:pt x="2817152" y="962025"/>
                  </a:lnTo>
                  <a:lnTo>
                    <a:pt x="2915602" y="962025"/>
                  </a:lnTo>
                  <a:lnTo>
                    <a:pt x="2915602" y="593534"/>
                  </a:lnTo>
                  <a:lnTo>
                    <a:pt x="2915208" y="580758"/>
                  </a:lnTo>
                  <a:lnTo>
                    <a:pt x="2914015" y="569010"/>
                  </a:lnTo>
                  <a:lnTo>
                    <a:pt x="2912084" y="558596"/>
                  </a:lnTo>
                  <a:lnTo>
                    <a:pt x="2909366" y="549224"/>
                  </a:lnTo>
                  <a:lnTo>
                    <a:pt x="2909100" y="548525"/>
                  </a:lnTo>
                  <a:lnTo>
                    <a:pt x="2906191" y="540842"/>
                  </a:lnTo>
                  <a:lnTo>
                    <a:pt x="2882912" y="505371"/>
                  </a:lnTo>
                  <a:lnTo>
                    <a:pt x="2878163" y="502107"/>
                  </a:lnTo>
                  <a:lnTo>
                    <a:pt x="2884614" y="499300"/>
                  </a:lnTo>
                  <a:lnTo>
                    <a:pt x="2909366" y="462724"/>
                  </a:lnTo>
                  <a:lnTo>
                    <a:pt x="2915602" y="417715"/>
                  </a:lnTo>
                  <a:lnTo>
                    <a:pt x="2915602" y="119545"/>
                  </a:lnTo>
                  <a:close/>
                </a:path>
                <a:path w="4286885" h="2237740">
                  <a:moveTo>
                    <a:pt x="3343135" y="1313688"/>
                  </a:moveTo>
                  <a:lnTo>
                    <a:pt x="3334334" y="1267980"/>
                  </a:lnTo>
                  <a:lnTo>
                    <a:pt x="3307969" y="1229296"/>
                  </a:lnTo>
                  <a:lnTo>
                    <a:pt x="3269627" y="1202232"/>
                  </a:lnTo>
                  <a:lnTo>
                    <a:pt x="3244672" y="1194257"/>
                  </a:lnTo>
                  <a:lnTo>
                    <a:pt x="3244672" y="1330566"/>
                  </a:lnTo>
                  <a:lnTo>
                    <a:pt x="3244672" y="2026767"/>
                  </a:lnTo>
                  <a:lnTo>
                    <a:pt x="3229203" y="2064740"/>
                  </a:lnTo>
                  <a:lnTo>
                    <a:pt x="3191230" y="2080209"/>
                  </a:lnTo>
                  <a:lnTo>
                    <a:pt x="3177171" y="2080209"/>
                  </a:lnTo>
                  <a:lnTo>
                    <a:pt x="3139897" y="2064042"/>
                  </a:lnTo>
                  <a:lnTo>
                    <a:pt x="3125127" y="2026767"/>
                  </a:lnTo>
                  <a:lnTo>
                    <a:pt x="3125127" y="1330566"/>
                  </a:lnTo>
                  <a:lnTo>
                    <a:pt x="3139897" y="1293291"/>
                  </a:lnTo>
                  <a:lnTo>
                    <a:pt x="3175762" y="1277112"/>
                  </a:lnTo>
                  <a:lnTo>
                    <a:pt x="3191230" y="1277112"/>
                  </a:lnTo>
                  <a:lnTo>
                    <a:pt x="3229203" y="1292593"/>
                  </a:lnTo>
                  <a:lnTo>
                    <a:pt x="3244672" y="1330566"/>
                  </a:lnTo>
                  <a:lnTo>
                    <a:pt x="3244672" y="1194257"/>
                  </a:lnTo>
                  <a:lnTo>
                    <a:pt x="3224987" y="1191323"/>
                  </a:lnTo>
                  <a:lnTo>
                    <a:pt x="3149041" y="1191323"/>
                  </a:lnTo>
                  <a:lnTo>
                    <a:pt x="3102089" y="1200289"/>
                  </a:lnTo>
                  <a:lnTo>
                    <a:pt x="3062541" y="1227188"/>
                  </a:lnTo>
                  <a:lnTo>
                    <a:pt x="3035630" y="1266748"/>
                  </a:lnTo>
                  <a:lnTo>
                    <a:pt x="3026676" y="1313688"/>
                  </a:lnTo>
                  <a:lnTo>
                    <a:pt x="3026676" y="2045055"/>
                  </a:lnTo>
                  <a:lnTo>
                    <a:pt x="3035630" y="2091829"/>
                  </a:lnTo>
                  <a:lnTo>
                    <a:pt x="3062541" y="2130844"/>
                  </a:lnTo>
                  <a:lnTo>
                    <a:pt x="3102089" y="2157222"/>
                  </a:lnTo>
                  <a:lnTo>
                    <a:pt x="3149041" y="2166010"/>
                  </a:lnTo>
                  <a:lnTo>
                    <a:pt x="3224987" y="2166010"/>
                  </a:lnTo>
                  <a:lnTo>
                    <a:pt x="3270694" y="2154758"/>
                  </a:lnTo>
                  <a:lnTo>
                    <a:pt x="3308667" y="2128736"/>
                  </a:lnTo>
                  <a:lnTo>
                    <a:pt x="3333991" y="2091461"/>
                  </a:lnTo>
                  <a:lnTo>
                    <a:pt x="3343021" y="2047519"/>
                  </a:lnTo>
                  <a:lnTo>
                    <a:pt x="3343135" y="1313688"/>
                  </a:lnTo>
                  <a:close/>
                </a:path>
                <a:path w="4286885" h="2237740">
                  <a:moveTo>
                    <a:pt x="3492703" y="867092"/>
                  </a:moveTo>
                  <a:lnTo>
                    <a:pt x="3490353" y="863574"/>
                  </a:lnTo>
                  <a:lnTo>
                    <a:pt x="3277057" y="863574"/>
                  </a:lnTo>
                  <a:lnTo>
                    <a:pt x="3277057" y="523684"/>
                  </a:lnTo>
                  <a:lnTo>
                    <a:pt x="3279381" y="518058"/>
                  </a:lnTo>
                  <a:lnTo>
                    <a:pt x="3288766" y="508685"/>
                  </a:lnTo>
                  <a:lnTo>
                    <a:pt x="3294392" y="506323"/>
                  </a:lnTo>
                  <a:lnTo>
                    <a:pt x="3300971" y="506323"/>
                  </a:lnTo>
                  <a:lnTo>
                    <a:pt x="3341751" y="507733"/>
                  </a:lnTo>
                  <a:lnTo>
                    <a:pt x="3352952" y="507225"/>
                  </a:lnTo>
                  <a:lnTo>
                    <a:pt x="3358502" y="506323"/>
                  </a:lnTo>
                  <a:lnTo>
                    <a:pt x="3362668" y="505663"/>
                  </a:lnTo>
                  <a:lnTo>
                    <a:pt x="3370884" y="503072"/>
                  </a:lnTo>
                  <a:lnTo>
                    <a:pt x="3377615" y="499427"/>
                  </a:lnTo>
                  <a:lnTo>
                    <a:pt x="3385578" y="493890"/>
                  </a:lnTo>
                  <a:lnTo>
                    <a:pt x="3390976" y="487413"/>
                  </a:lnTo>
                  <a:lnTo>
                    <a:pt x="3393795" y="479996"/>
                  </a:lnTo>
                  <a:lnTo>
                    <a:pt x="3395662" y="479082"/>
                  </a:lnTo>
                  <a:lnTo>
                    <a:pt x="3420021" y="449719"/>
                  </a:lnTo>
                  <a:lnTo>
                    <a:pt x="3435286" y="412750"/>
                  </a:lnTo>
                  <a:lnTo>
                    <a:pt x="3432695" y="409282"/>
                  </a:lnTo>
                  <a:lnTo>
                    <a:pt x="3277057" y="409282"/>
                  </a:lnTo>
                  <a:lnTo>
                    <a:pt x="3277057" y="114477"/>
                  </a:lnTo>
                  <a:lnTo>
                    <a:pt x="3279381" y="109067"/>
                  </a:lnTo>
                  <a:lnTo>
                    <a:pt x="3288766" y="100584"/>
                  </a:lnTo>
                  <a:lnTo>
                    <a:pt x="3294392" y="98450"/>
                  </a:lnTo>
                  <a:lnTo>
                    <a:pt x="3381133" y="98450"/>
                  </a:lnTo>
                  <a:lnTo>
                    <a:pt x="3392335" y="97891"/>
                  </a:lnTo>
                  <a:lnTo>
                    <a:pt x="3430359" y="76898"/>
                  </a:lnTo>
                  <a:lnTo>
                    <a:pt x="3433178" y="70319"/>
                  </a:lnTo>
                  <a:lnTo>
                    <a:pt x="3435045" y="69405"/>
                  </a:lnTo>
                  <a:lnTo>
                    <a:pt x="3462007" y="33756"/>
                  </a:lnTo>
                  <a:lnTo>
                    <a:pt x="3474428" y="3517"/>
                  </a:lnTo>
                  <a:lnTo>
                    <a:pt x="3472078" y="0"/>
                  </a:lnTo>
                  <a:lnTo>
                    <a:pt x="3200628" y="0"/>
                  </a:lnTo>
                  <a:lnTo>
                    <a:pt x="3193834" y="2590"/>
                  </a:lnTo>
                  <a:lnTo>
                    <a:pt x="3181642" y="12903"/>
                  </a:lnTo>
                  <a:lnTo>
                    <a:pt x="3178606" y="19685"/>
                  </a:lnTo>
                  <a:lnTo>
                    <a:pt x="3178606" y="962025"/>
                  </a:lnTo>
                  <a:lnTo>
                    <a:pt x="3399421" y="962025"/>
                  </a:lnTo>
                  <a:lnTo>
                    <a:pt x="3410610" y="961504"/>
                  </a:lnTo>
                  <a:lnTo>
                    <a:pt x="3448647" y="941870"/>
                  </a:lnTo>
                  <a:lnTo>
                    <a:pt x="3451453" y="935304"/>
                  </a:lnTo>
                  <a:lnTo>
                    <a:pt x="3453333" y="934377"/>
                  </a:lnTo>
                  <a:lnTo>
                    <a:pt x="3480295" y="898029"/>
                  </a:lnTo>
                  <a:lnTo>
                    <a:pt x="3490836" y="874115"/>
                  </a:lnTo>
                  <a:lnTo>
                    <a:pt x="3492703" y="867092"/>
                  </a:lnTo>
                  <a:close/>
                </a:path>
                <a:path w="4286885" h="2237740">
                  <a:moveTo>
                    <a:pt x="3923995" y="1196949"/>
                  </a:moveTo>
                  <a:lnTo>
                    <a:pt x="3825544" y="1196949"/>
                  </a:lnTo>
                  <a:lnTo>
                    <a:pt x="3825544" y="1751101"/>
                  </a:lnTo>
                  <a:lnTo>
                    <a:pt x="3798646" y="1621701"/>
                  </a:lnTo>
                  <a:lnTo>
                    <a:pt x="3721468" y="1250391"/>
                  </a:lnTo>
                  <a:lnTo>
                    <a:pt x="3705288" y="1213129"/>
                  </a:lnTo>
                  <a:lnTo>
                    <a:pt x="3651148" y="1196949"/>
                  </a:lnTo>
                  <a:lnTo>
                    <a:pt x="3606139" y="1196949"/>
                  </a:lnTo>
                  <a:lnTo>
                    <a:pt x="3606139" y="2158974"/>
                  </a:lnTo>
                  <a:lnTo>
                    <a:pt x="3704590" y="2158974"/>
                  </a:lnTo>
                  <a:lnTo>
                    <a:pt x="3704590" y="1621701"/>
                  </a:lnTo>
                  <a:lnTo>
                    <a:pt x="3810762" y="2097087"/>
                  </a:lnTo>
                  <a:lnTo>
                    <a:pt x="3811676" y="2101786"/>
                  </a:lnTo>
                  <a:lnTo>
                    <a:pt x="3813327" y="2107641"/>
                  </a:lnTo>
                  <a:lnTo>
                    <a:pt x="3815702" y="2114664"/>
                  </a:lnTo>
                  <a:lnTo>
                    <a:pt x="3818051" y="2121700"/>
                  </a:lnTo>
                  <a:lnTo>
                    <a:pt x="3846131" y="2151938"/>
                  </a:lnTo>
                  <a:lnTo>
                    <a:pt x="3878707" y="2158974"/>
                  </a:lnTo>
                  <a:lnTo>
                    <a:pt x="3923995" y="2158974"/>
                  </a:lnTo>
                  <a:lnTo>
                    <a:pt x="3923995" y="1751101"/>
                  </a:lnTo>
                  <a:lnTo>
                    <a:pt x="3923995" y="1196949"/>
                  </a:lnTo>
                  <a:close/>
                </a:path>
                <a:path w="4286885" h="2237740">
                  <a:moveTo>
                    <a:pt x="4286872" y="2038019"/>
                  </a:moveTo>
                  <a:lnTo>
                    <a:pt x="4202480" y="2038019"/>
                  </a:lnTo>
                  <a:lnTo>
                    <a:pt x="4199674" y="2038502"/>
                  </a:lnTo>
                  <a:lnTo>
                    <a:pt x="4191228" y="2041309"/>
                  </a:lnTo>
                  <a:lnTo>
                    <a:pt x="4188422" y="2045995"/>
                  </a:lnTo>
                  <a:lnTo>
                    <a:pt x="4188422" y="2138362"/>
                  </a:lnTo>
                  <a:lnTo>
                    <a:pt x="4191457" y="2144915"/>
                  </a:lnTo>
                  <a:lnTo>
                    <a:pt x="4203649" y="2156155"/>
                  </a:lnTo>
                  <a:lnTo>
                    <a:pt x="4210443" y="2158974"/>
                  </a:lnTo>
                  <a:lnTo>
                    <a:pt x="4234827" y="2158974"/>
                  </a:lnTo>
                  <a:lnTo>
                    <a:pt x="4234827" y="2171636"/>
                  </a:lnTo>
                  <a:lnTo>
                    <a:pt x="4235755" y="2180996"/>
                  </a:lnTo>
                  <a:lnTo>
                    <a:pt x="4234827" y="2188273"/>
                  </a:lnTo>
                  <a:lnTo>
                    <a:pt x="4229201" y="2198573"/>
                  </a:lnTo>
                  <a:lnTo>
                    <a:pt x="4225912" y="2202091"/>
                  </a:lnTo>
                  <a:lnTo>
                    <a:pt x="4222178" y="2203983"/>
                  </a:lnTo>
                  <a:lnTo>
                    <a:pt x="4218419" y="2206790"/>
                  </a:lnTo>
                  <a:lnTo>
                    <a:pt x="4213733" y="2208199"/>
                  </a:lnTo>
                  <a:lnTo>
                    <a:pt x="4208107" y="2208199"/>
                  </a:lnTo>
                  <a:lnTo>
                    <a:pt x="4208107" y="2237740"/>
                  </a:lnTo>
                  <a:lnTo>
                    <a:pt x="4253814" y="2225078"/>
                  </a:lnTo>
                  <a:lnTo>
                    <a:pt x="4280801" y="2187460"/>
                  </a:lnTo>
                  <a:lnTo>
                    <a:pt x="4286872" y="2154758"/>
                  </a:lnTo>
                  <a:lnTo>
                    <a:pt x="4286872" y="2038019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3258037" y="9829723"/>
            <a:ext cx="746125" cy="746125"/>
          </a:xfrm>
          <a:custGeom>
            <a:avLst/>
            <a:gdLst/>
            <a:ahLst/>
            <a:cxnLst/>
            <a:rect l="l" t="t" r="r" b="b"/>
            <a:pathLst>
              <a:path w="746125" h="746125">
                <a:moveTo>
                  <a:pt x="372998" y="0"/>
                </a:moveTo>
                <a:lnTo>
                  <a:pt x="326212" y="2906"/>
                </a:lnTo>
                <a:lnTo>
                  <a:pt x="281159" y="11391"/>
                </a:lnTo>
                <a:lnTo>
                  <a:pt x="238190" y="25106"/>
                </a:lnTo>
                <a:lnTo>
                  <a:pt x="197653" y="43701"/>
                </a:lnTo>
                <a:lnTo>
                  <a:pt x="159899" y="66826"/>
                </a:lnTo>
                <a:lnTo>
                  <a:pt x="125278" y="94133"/>
                </a:lnTo>
                <a:lnTo>
                  <a:pt x="94139" y="125271"/>
                </a:lnTo>
                <a:lnTo>
                  <a:pt x="66831" y="159891"/>
                </a:lnTo>
                <a:lnTo>
                  <a:pt x="43704" y="197643"/>
                </a:lnTo>
                <a:lnTo>
                  <a:pt x="25108" y="238179"/>
                </a:lnTo>
                <a:lnTo>
                  <a:pt x="11392" y="281147"/>
                </a:lnTo>
                <a:lnTo>
                  <a:pt x="2906" y="326199"/>
                </a:lnTo>
                <a:lnTo>
                  <a:pt x="0" y="372986"/>
                </a:lnTo>
                <a:lnTo>
                  <a:pt x="2906" y="419775"/>
                </a:lnTo>
                <a:lnTo>
                  <a:pt x="11422" y="464925"/>
                </a:lnTo>
                <a:lnTo>
                  <a:pt x="25144" y="507882"/>
                </a:lnTo>
                <a:lnTo>
                  <a:pt x="43743" y="548407"/>
                </a:lnTo>
                <a:lnTo>
                  <a:pt x="66871" y="586151"/>
                </a:lnTo>
                <a:lnTo>
                  <a:pt x="94179" y="620763"/>
                </a:lnTo>
                <a:lnTo>
                  <a:pt x="125316" y="651894"/>
                </a:lnTo>
                <a:lnTo>
                  <a:pt x="159934" y="679195"/>
                </a:lnTo>
                <a:lnTo>
                  <a:pt x="197683" y="702316"/>
                </a:lnTo>
                <a:lnTo>
                  <a:pt x="238214" y="720908"/>
                </a:lnTo>
                <a:lnTo>
                  <a:pt x="281178" y="734621"/>
                </a:lnTo>
                <a:lnTo>
                  <a:pt x="326226" y="743105"/>
                </a:lnTo>
                <a:lnTo>
                  <a:pt x="372998" y="746010"/>
                </a:lnTo>
                <a:lnTo>
                  <a:pt x="419890" y="743104"/>
                </a:lnTo>
                <a:lnTo>
                  <a:pt x="464926" y="734617"/>
                </a:lnTo>
                <a:lnTo>
                  <a:pt x="507882" y="720900"/>
                </a:lnTo>
                <a:lnTo>
                  <a:pt x="548408" y="702303"/>
                </a:lnTo>
                <a:lnTo>
                  <a:pt x="586154" y="679174"/>
                </a:lnTo>
                <a:lnTo>
                  <a:pt x="620769" y="651864"/>
                </a:lnTo>
                <a:lnTo>
                  <a:pt x="651903" y="620723"/>
                </a:lnTo>
                <a:lnTo>
                  <a:pt x="679205" y="586099"/>
                </a:lnTo>
                <a:lnTo>
                  <a:pt x="695549" y="559422"/>
                </a:lnTo>
                <a:lnTo>
                  <a:pt x="328929" y="559422"/>
                </a:lnTo>
                <a:lnTo>
                  <a:pt x="181228" y="559409"/>
                </a:lnTo>
                <a:lnTo>
                  <a:pt x="181228" y="273367"/>
                </a:lnTo>
                <a:lnTo>
                  <a:pt x="472591" y="273367"/>
                </a:lnTo>
                <a:lnTo>
                  <a:pt x="476827" y="271319"/>
                </a:lnTo>
                <a:lnTo>
                  <a:pt x="509777" y="266674"/>
                </a:lnTo>
                <a:lnTo>
                  <a:pt x="729985" y="266674"/>
                </a:lnTo>
                <a:lnTo>
                  <a:pt x="720889" y="238179"/>
                </a:lnTo>
                <a:lnTo>
                  <a:pt x="719099" y="234276"/>
                </a:lnTo>
                <a:lnTo>
                  <a:pt x="228219" y="234276"/>
                </a:lnTo>
                <a:lnTo>
                  <a:pt x="206501" y="230418"/>
                </a:lnTo>
                <a:lnTo>
                  <a:pt x="189928" y="219870"/>
                </a:lnTo>
                <a:lnTo>
                  <a:pt x="179355" y="204171"/>
                </a:lnTo>
                <a:lnTo>
                  <a:pt x="175640" y="184861"/>
                </a:lnTo>
                <a:lnTo>
                  <a:pt x="179464" y="165298"/>
                </a:lnTo>
                <a:lnTo>
                  <a:pt x="190325" y="149613"/>
                </a:lnTo>
                <a:lnTo>
                  <a:pt x="207305" y="139189"/>
                </a:lnTo>
                <a:lnTo>
                  <a:pt x="229488" y="135407"/>
                </a:lnTo>
                <a:lnTo>
                  <a:pt x="659854" y="135407"/>
                </a:lnTo>
                <a:lnTo>
                  <a:pt x="651858" y="125271"/>
                </a:lnTo>
                <a:lnTo>
                  <a:pt x="620719" y="94133"/>
                </a:lnTo>
                <a:lnTo>
                  <a:pt x="586098" y="66826"/>
                </a:lnTo>
                <a:lnTo>
                  <a:pt x="548344" y="43701"/>
                </a:lnTo>
                <a:lnTo>
                  <a:pt x="507807" y="25106"/>
                </a:lnTo>
                <a:lnTo>
                  <a:pt x="464838" y="11391"/>
                </a:lnTo>
                <a:lnTo>
                  <a:pt x="419785" y="2906"/>
                </a:lnTo>
                <a:lnTo>
                  <a:pt x="372998" y="0"/>
                </a:lnTo>
                <a:close/>
              </a:path>
              <a:path w="746125" h="746125">
                <a:moveTo>
                  <a:pt x="475996" y="341706"/>
                </a:moveTo>
                <a:lnTo>
                  <a:pt x="434044" y="363812"/>
                </a:lnTo>
                <a:lnTo>
                  <a:pt x="424052" y="391083"/>
                </a:lnTo>
                <a:lnTo>
                  <a:pt x="424052" y="559422"/>
                </a:lnTo>
                <a:lnTo>
                  <a:pt x="524128" y="559422"/>
                </a:lnTo>
                <a:lnTo>
                  <a:pt x="524128" y="406387"/>
                </a:lnTo>
                <a:lnTo>
                  <a:pt x="521430" y="380062"/>
                </a:lnTo>
                <a:lnTo>
                  <a:pt x="512921" y="359630"/>
                </a:lnTo>
                <a:lnTo>
                  <a:pt x="497982" y="346406"/>
                </a:lnTo>
                <a:lnTo>
                  <a:pt x="475996" y="341706"/>
                </a:lnTo>
                <a:close/>
              </a:path>
              <a:path w="746125" h="746125">
                <a:moveTo>
                  <a:pt x="729985" y="266674"/>
                </a:moveTo>
                <a:lnTo>
                  <a:pt x="509777" y="266674"/>
                </a:lnTo>
                <a:lnTo>
                  <a:pt x="553297" y="274428"/>
                </a:lnTo>
                <a:lnTo>
                  <a:pt x="587994" y="298075"/>
                </a:lnTo>
                <a:lnTo>
                  <a:pt x="610951" y="338190"/>
                </a:lnTo>
                <a:lnTo>
                  <a:pt x="619251" y="395350"/>
                </a:lnTo>
                <a:lnTo>
                  <a:pt x="619251" y="559422"/>
                </a:lnTo>
                <a:lnTo>
                  <a:pt x="695557" y="559409"/>
                </a:lnTo>
                <a:lnTo>
                  <a:pt x="720916" y="507803"/>
                </a:lnTo>
                <a:lnTo>
                  <a:pt x="734623" y="464831"/>
                </a:lnTo>
                <a:lnTo>
                  <a:pt x="743091" y="419885"/>
                </a:lnTo>
                <a:lnTo>
                  <a:pt x="745998" y="373113"/>
                </a:lnTo>
                <a:lnTo>
                  <a:pt x="743091" y="326199"/>
                </a:lnTo>
                <a:lnTo>
                  <a:pt x="734605" y="281147"/>
                </a:lnTo>
                <a:lnTo>
                  <a:pt x="729985" y="266674"/>
                </a:lnTo>
                <a:close/>
              </a:path>
              <a:path w="746125" h="746125">
                <a:moveTo>
                  <a:pt x="472591" y="273367"/>
                </a:moveTo>
                <a:lnTo>
                  <a:pt x="276301" y="273367"/>
                </a:lnTo>
                <a:lnTo>
                  <a:pt x="276301" y="559409"/>
                </a:lnTo>
                <a:lnTo>
                  <a:pt x="328930" y="559409"/>
                </a:lnTo>
                <a:lnTo>
                  <a:pt x="329593" y="419885"/>
                </a:lnTo>
                <a:lnTo>
                  <a:pt x="329812" y="352663"/>
                </a:lnTo>
                <a:lnTo>
                  <a:pt x="329782" y="313943"/>
                </a:lnTo>
                <a:lnTo>
                  <a:pt x="329644" y="292955"/>
                </a:lnTo>
                <a:lnTo>
                  <a:pt x="328929" y="273405"/>
                </a:lnTo>
                <a:lnTo>
                  <a:pt x="472512" y="273405"/>
                </a:lnTo>
                <a:close/>
              </a:path>
              <a:path w="746125" h="746125">
                <a:moveTo>
                  <a:pt x="472512" y="273405"/>
                </a:moveTo>
                <a:lnTo>
                  <a:pt x="424052" y="273405"/>
                </a:lnTo>
                <a:lnTo>
                  <a:pt x="424052" y="313943"/>
                </a:lnTo>
                <a:lnTo>
                  <a:pt x="435643" y="298333"/>
                </a:lnTo>
                <a:lnTo>
                  <a:pt x="452675" y="282998"/>
                </a:lnTo>
                <a:lnTo>
                  <a:pt x="472512" y="273405"/>
                </a:lnTo>
                <a:close/>
              </a:path>
              <a:path w="746125" h="746125">
                <a:moveTo>
                  <a:pt x="659854" y="135407"/>
                </a:moveTo>
                <a:lnTo>
                  <a:pt x="229488" y="135407"/>
                </a:lnTo>
                <a:lnTo>
                  <a:pt x="251410" y="139189"/>
                </a:lnTo>
                <a:lnTo>
                  <a:pt x="267985" y="149613"/>
                </a:lnTo>
                <a:lnTo>
                  <a:pt x="278584" y="165298"/>
                </a:lnTo>
                <a:lnTo>
                  <a:pt x="282575" y="184861"/>
                </a:lnTo>
                <a:lnTo>
                  <a:pt x="278822" y="204171"/>
                </a:lnTo>
                <a:lnTo>
                  <a:pt x="268081" y="219870"/>
                </a:lnTo>
                <a:lnTo>
                  <a:pt x="251124" y="230418"/>
                </a:lnTo>
                <a:lnTo>
                  <a:pt x="228726" y="234276"/>
                </a:lnTo>
                <a:lnTo>
                  <a:pt x="719099" y="234276"/>
                </a:lnTo>
                <a:lnTo>
                  <a:pt x="702293" y="197643"/>
                </a:lnTo>
                <a:lnTo>
                  <a:pt x="679166" y="159891"/>
                </a:lnTo>
                <a:lnTo>
                  <a:pt x="659854" y="135407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3643414" y="9775332"/>
            <a:ext cx="9131300" cy="734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650" b="1" spc="-75" dirty="0">
                <a:solidFill>
                  <a:srgbClr val="231F20"/>
                </a:solidFill>
                <a:latin typeface="Trebuchet MS"/>
                <a:cs typeface="Trebuchet MS"/>
              </a:rPr>
              <a:t>Entreprendreencoeurvendee.com</a:t>
            </a:r>
            <a:endParaRPr sz="465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98532" y="9832995"/>
            <a:ext cx="2759462" cy="7442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270429" y="4389729"/>
            <a:ext cx="3800475" cy="4656455"/>
          </a:xfrm>
          <a:custGeom>
            <a:avLst/>
            <a:gdLst/>
            <a:ahLst/>
            <a:cxnLst/>
            <a:rect l="l" t="t" r="r" b="b"/>
            <a:pathLst>
              <a:path w="3800475" h="4656455">
                <a:moveTo>
                  <a:pt x="0" y="0"/>
                </a:moveTo>
                <a:lnTo>
                  <a:pt x="3800144" y="4656251"/>
                </a:lnTo>
              </a:path>
            </a:pathLst>
          </a:custGeom>
          <a:ln w="25400">
            <a:solidFill>
              <a:srgbClr val="CF202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96200" y="4239971"/>
            <a:ext cx="709295" cy="5244465"/>
          </a:xfrm>
          <a:custGeom>
            <a:avLst/>
            <a:gdLst/>
            <a:ahLst/>
            <a:cxnLst/>
            <a:rect l="l" t="t" r="r" b="b"/>
            <a:pathLst>
              <a:path w="709294" h="5244465">
                <a:moveTo>
                  <a:pt x="709218" y="0"/>
                </a:moveTo>
                <a:lnTo>
                  <a:pt x="0" y="5244325"/>
                </a:lnTo>
              </a:path>
            </a:pathLst>
          </a:custGeom>
          <a:ln w="25400">
            <a:solidFill>
              <a:srgbClr val="CF202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988316" y="4768240"/>
            <a:ext cx="1506855" cy="6031865"/>
          </a:xfrm>
          <a:custGeom>
            <a:avLst/>
            <a:gdLst/>
            <a:ahLst/>
            <a:cxnLst/>
            <a:rect l="l" t="t" r="r" b="b"/>
            <a:pathLst>
              <a:path w="1506854" h="6031865">
                <a:moveTo>
                  <a:pt x="0" y="0"/>
                </a:moveTo>
                <a:lnTo>
                  <a:pt x="1506367" y="6031763"/>
                </a:lnTo>
              </a:path>
            </a:pathLst>
          </a:custGeom>
          <a:ln w="25400">
            <a:solidFill>
              <a:srgbClr val="CF2029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7638338" y="3750443"/>
            <a:ext cx="6169660" cy="6267450"/>
            <a:chOff x="7638338" y="3750443"/>
            <a:chExt cx="6169660" cy="6267450"/>
          </a:xfrm>
        </p:grpSpPr>
        <p:sp>
          <p:nvSpPr>
            <p:cNvPr id="6" name="object 6"/>
            <p:cNvSpPr/>
            <p:nvPr/>
          </p:nvSpPr>
          <p:spPr>
            <a:xfrm>
              <a:off x="10413364" y="7817129"/>
              <a:ext cx="364490" cy="94615"/>
            </a:xfrm>
            <a:custGeom>
              <a:avLst/>
              <a:gdLst/>
              <a:ahLst/>
              <a:cxnLst/>
              <a:rect l="l" t="t" r="r" b="b"/>
              <a:pathLst>
                <a:path w="364490" h="94615">
                  <a:moveTo>
                    <a:pt x="68554" y="35775"/>
                  </a:moveTo>
                  <a:lnTo>
                    <a:pt x="0" y="35775"/>
                  </a:lnTo>
                  <a:lnTo>
                    <a:pt x="5238" y="46601"/>
                  </a:lnTo>
                  <a:lnTo>
                    <a:pt x="8331" y="53470"/>
                  </a:lnTo>
                  <a:lnTo>
                    <a:pt x="10490" y="59314"/>
                  </a:lnTo>
                  <a:lnTo>
                    <a:pt x="12928" y="67068"/>
                  </a:lnTo>
                  <a:lnTo>
                    <a:pt x="16125" y="76703"/>
                  </a:lnTo>
                  <a:lnTo>
                    <a:pt x="19283" y="85318"/>
                  </a:lnTo>
                  <a:lnTo>
                    <a:pt x="21695" y="91514"/>
                  </a:lnTo>
                  <a:lnTo>
                    <a:pt x="22656" y="93891"/>
                  </a:lnTo>
                  <a:lnTo>
                    <a:pt x="318935" y="93891"/>
                  </a:lnTo>
                  <a:lnTo>
                    <a:pt x="335869" y="94477"/>
                  </a:lnTo>
                  <a:lnTo>
                    <a:pt x="362965" y="58216"/>
                  </a:lnTo>
                  <a:lnTo>
                    <a:pt x="364159" y="51650"/>
                  </a:lnTo>
                  <a:lnTo>
                    <a:pt x="74637" y="51650"/>
                  </a:lnTo>
                  <a:lnTo>
                    <a:pt x="68554" y="35775"/>
                  </a:lnTo>
                  <a:close/>
                </a:path>
                <a:path w="364490" h="94615">
                  <a:moveTo>
                    <a:pt x="122694" y="31788"/>
                  </a:moveTo>
                  <a:lnTo>
                    <a:pt x="122783" y="51650"/>
                  </a:lnTo>
                  <a:lnTo>
                    <a:pt x="133451" y="51650"/>
                  </a:lnTo>
                  <a:lnTo>
                    <a:pt x="139263" y="36283"/>
                  </a:lnTo>
                  <a:lnTo>
                    <a:pt x="129666" y="36283"/>
                  </a:lnTo>
                  <a:lnTo>
                    <a:pt x="122694" y="31788"/>
                  </a:lnTo>
                  <a:close/>
                </a:path>
                <a:path w="364490" h="94615">
                  <a:moveTo>
                    <a:pt x="278701" y="0"/>
                  </a:moveTo>
                  <a:lnTo>
                    <a:pt x="232016" y="8470"/>
                  </a:lnTo>
                  <a:lnTo>
                    <a:pt x="232016" y="25336"/>
                  </a:lnTo>
                  <a:lnTo>
                    <a:pt x="216636" y="25336"/>
                  </a:lnTo>
                  <a:lnTo>
                    <a:pt x="216636" y="51650"/>
                  </a:lnTo>
                  <a:lnTo>
                    <a:pt x="305536" y="51650"/>
                  </a:lnTo>
                  <a:lnTo>
                    <a:pt x="307035" y="36753"/>
                  </a:lnTo>
                  <a:lnTo>
                    <a:pt x="290639" y="36283"/>
                  </a:lnTo>
                  <a:lnTo>
                    <a:pt x="289623" y="25844"/>
                  </a:lnTo>
                  <a:lnTo>
                    <a:pt x="277202" y="23837"/>
                  </a:lnTo>
                  <a:lnTo>
                    <a:pt x="278701" y="0"/>
                  </a:lnTo>
                  <a:close/>
                </a:path>
                <a:path w="364490" h="94615">
                  <a:moveTo>
                    <a:pt x="140588" y="32778"/>
                  </a:moveTo>
                  <a:lnTo>
                    <a:pt x="129666" y="36283"/>
                  </a:lnTo>
                  <a:lnTo>
                    <a:pt x="139263" y="36283"/>
                  </a:lnTo>
                  <a:lnTo>
                    <a:pt x="140588" y="32778"/>
                  </a:lnTo>
                  <a:close/>
                </a:path>
              </a:pathLst>
            </a:custGeom>
            <a:solidFill>
              <a:srgbClr val="00A3C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638338" y="3750443"/>
              <a:ext cx="6169513" cy="626728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715844" y="4772386"/>
            <a:ext cx="609600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b="1" spc="75" dirty="0">
                <a:solidFill>
                  <a:srgbClr val="231F20"/>
                </a:solidFill>
                <a:latin typeface="Trebuchet MS"/>
                <a:cs typeface="Trebuchet MS"/>
              </a:rPr>
              <a:t>RENNES</a:t>
            </a:r>
            <a:endParaRPr sz="1150">
              <a:latin typeface="Trebuchet MS"/>
              <a:cs typeface="Trebuchet MS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088956" y="7611105"/>
            <a:ext cx="990600" cy="20637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150" b="1" spc="35" dirty="0">
                <a:solidFill>
                  <a:srgbClr val="231F20"/>
                </a:solidFill>
                <a:latin typeface="Trebuchet MS"/>
                <a:cs typeface="Trebuchet MS"/>
              </a:rPr>
              <a:t>LA</a:t>
            </a:r>
            <a:r>
              <a:rPr sz="1150" b="1" spc="-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50" b="1" spc="35" dirty="0">
                <a:solidFill>
                  <a:srgbClr val="231F20"/>
                </a:solidFill>
                <a:latin typeface="Trebuchet MS"/>
                <a:cs typeface="Trebuchet MS"/>
              </a:rPr>
              <a:t>ROCHELLE</a:t>
            </a:r>
            <a:endParaRPr sz="115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323271" y="6628692"/>
            <a:ext cx="1193165" cy="1822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000" b="1" spc="25" dirty="0">
                <a:solidFill>
                  <a:srgbClr val="FFFFFF"/>
                </a:solidFill>
                <a:latin typeface="Trebuchet MS"/>
                <a:cs typeface="Trebuchet MS"/>
              </a:rPr>
              <a:t>LA</a:t>
            </a:r>
            <a:r>
              <a:rPr sz="1000" b="1" spc="-8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20" dirty="0">
                <a:solidFill>
                  <a:srgbClr val="FFFFFF"/>
                </a:solidFill>
                <a:latin typeface="Trebuchet MS"/>
                <a:cs typeface="Trebuchet MS"/>
              </a:rPr>
              <a:t>ROCHE</a:t>
            </a:r>
            <a:r>
              <a:rPr sz="10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50" dirty="0">
                <a:solidFill>
                  <a:srgbClr val="FFFFFF"/>
                </a:solidFill>
                <a:latin typeface="Trebuchet MS"/>
                <a:cs typeface="Trebuchet MS"/>
              </a:rPr>
              <a:t>SUR</a:t>
            </a:r>
            <a:r>
              <a:rPr sz="1000" b="1" spc="-80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Trebuchet MS"/>
                <a:cs typeface="Trebuchet MS"/>
              </a:rPr>
              <a:t>YON</a:t>
            </a:r>
            <a:endParaRPr sz="100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3344270" y="4206754"/>
            <a:ext cx="663575" cy="299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00" b="1" spc="-20" dirty="0">
                <a:solidFill>
                  <a:srgbClr val="231F20"/>
                </a:solidFill>
                <a:latin typeface="Trebuchet MS"/>
                <a:cs typeface="Trebuchet MS"/>
              </a:rPr>
              <a:t>P</a:t>
            </a:r>
            <a:r>
              <a:rPr sz="1800" b="1" spc="80" dirty="0">
                <a:solidFill>
                  <a:srgbClr val="231F20"/>
                </a:solidFill>
                <a:latin typeface="Trebuchet MS"/>
                <a:cs typeface="Trebuchet MS"/>
              </a:rPr>
              <a:t>ARIS</a:t>
            </a:r>
            <a:endParaRPr sz="1800">
              <a:latin typeface="Trebuchet MS"/>
              <a:cs typeface="Trebuchet MS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2538005"/>
            <a:ext cx="14400530" cy="0"/>
          </a:xfrm>
          <a:custGeom>
            <a:avLst/>
            <a:gdLst/>
            <a:ahLst/>
            <a:cxnLst/>
            <a:rect l="l" t="t" r="r" b="b"/>
            <a:pathLst>
              <a:path w="14400530">
                <a:moveTo>
                  <a:pt x="0" y="0"/>
                </a:moveTo>
                <a:lnTo>
                  <a:pt x="14400021" y="0"/>
                </a:lnTo>
              </a:path>
            </a:pathLst>
          </a:custGeom>
          <a:ln w="12700">
            <a:solidFill>
              <a:srgbClr val="7778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282163" y="409371"/>
            <a:ext cx="354330" cy="353060"/>
          </a:xfrm>
          <a:custGeom>
            <a:avLst/>
            <a:gdLst/>
            <a:ahLst/>
            <a:cxnLst/>
            <a:rect l="l" t="t" r="r" b="b"/>
            <a:pathLst>
              <a:path w="354329" h="353059">
                <a:moveTo>
                  <a:pt x="177355" y="0"/>
                </a:moveTo>
                <a:lnTo>
                  <a:pt x="121077" y="7973"/>
                </a:lnTo>
                <a:lnTo>
                  <a:pt x="76154" y="29426"/>
                </a:lnTo>
                <a:lnTo>
                  <a:pt x="42086" y="60658"/>
                </a:lnTo>
                <a:lnTo>
                  <a:pt x="18371" y="97966"/>
                </a:lnTo>
                <a:lnTo>
                  <a:pt x="4509" y="137650"/>
                </a:lnTo>
                <a:lnTo>
                  <a:pt x="0" y="176009"/>
                </a:lnTo>
                <a:lnTo>
                  <a:pt x="4371" y="217247"/>
                </a:lnTo>
                <a:lnTo>
                  <a:pt x="17870" y="257886"/>
                </a:lnTo>
                <a:lnTo>
                  <a:pt x="41071" y="294849"/>
                </a:lnTo>
                <a:lnTo>
                  <a:pt x="74551" y="325060"/>
                </a:lnTo>
                <a:lnTo>
                  <a:pt x="118886" y="345442"/>
                </a:lnTo>
                <a:lnTo>
                  <a:pt x="174650" y="352920"/>
                </a:lnTo>
                <a:lnTo>
                  <a:pt x="225622" y="346285"/>
                </a:lnTo>
                <a:lnTo>
                  <a:pt x="250167" y="335813"/>
                </a:lnTo>
                <a:lnTo>
                  <a:pt x="186804" y="335813"/>
                </a:lnTo>
                <a:lnTo>
                  <a:pt x="140709" y="327951"/>
                </a:lnTo>
                <a:lnTo>
                  <a:pt x="101097" y="305332"/>
                </a:lnTo>
                <a:lnTo>
                  <a:pt x="70128" y="269403"/>
                </a:lnTo>
                <a:lnTo>
                  <a:pt x="49962" y="221613"/>
                </a:lnTo>
                <a:lnTo>
                  <a:pt x="42760" y="163410"/>
                </a:lnTo>
                <a:lnTo>
                  <a:pt x="49213" y="110149"/>
                </a:lnTo>
                <a:lnTo>
                  <a:pt x="67376" y="68686"/>
                </a:lnTo>
                <a:lnTo>
                  <a:pt x="95457" y="39043"/>
                </a:lnTo>
                <a:lnTo>
                  <a:pt x="131664" y="21242"/>
                </a:lnTo>
                <a:lnTo>
                  <a:pt x="174205" y="15303"/>
                </a:lnTo>
                <a:lnTo>
                  <a:pt x="253816" y="15303"/>
                </a:lnTo>
                <a:lnTo>
                  <a:pt x="225626" y="5221"/>
                </a:lnTo>
                <a:lnTo>
                  <a:pt x="177355" y="0"/>
                </a:lnTo>
                <a:close/>
              </a:path>
              <a:path w="354329" h="353059">
                <a:moveTo>
                  <a:pt x="253816" y="15303"/>
                </a:moveTo>
                <a:lnTo>
                  <a:pt x="174205" y="15303"/>
                </a:lnTo>
                <a:lnTo>
                  <a:pt x="215747" y="22207"/>
                </a:lnTo>
                <a:lnTo>
                  <a:pt x="253098" y="42660"/>
                </a:lnTo>
                <a:lnTo>
                  <a:pt x="283362" y="76271"/>
                </a:lnTo>
                <a:lnTo>
                  <a:pt x="303644" y="122649"/>
                </a:lnTo>
                <a:lnTo>
                  <a:pt x="311048" y="181406"/>
                </a:lnTo>
                <a:lnTo>
                  <a:pt x="302016" y="247769"/>
                </a:lnTo>
                <a:lnTo>
                  <a:pt x="278982" y="292350"/>
                </a:lnTo>
                <a:lnTo>
                  <a:pt x="248039" y="319190"/>
                </a:lnTo>
                <a:lnTo>
                  <a:pt x="215282" y="332331"/>
                </a:lnTo>
                <a:lnTo>
                  <a:pt x="186804" y="335813"/>
                </a:lnTo>
                <a:lnTo>
                  <a:pt x="250167" y="335813"/>
                </a:lnTo>
                <a:lnTo>
                  <a:pt x="305133" y="298678"/>
                </a:lnTo>
                <a:lnTo>
                  <a:pt x="331797" y="261358"/>
                </a:lnTo>
                <a:lnTo>
                  <a:pt x="348483" y="217459"/>
                </a:lnTo>
                <a:lnTo>
                  <a:pt x="354253" y="168808"/>
                </a:lnTo>
                <a:lnTo>
                  <a:pt x="348183" y="119888"/>
                </a:lnTo>
                <a:lnTo>
                  <a:pt x="330898" y="78431"/>
                </a:lnTo>
                <a:lnTo>
                  <a:pt x="303785" y="45075"/>
                </a:lnTo>
                <a:lnTo>
                  <a:pt x="268232" y="20459"/>
                </a:lnTo>
                <a:lnTo>
                  <a:pt x="253816" y="153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9782809" y="306006"/>
            <a:ext cx="1138555" cy="549910"/>
            <a:chOff x="9782809" y="306006"/>
            <a:chExt cx="1138555" cy="549910"/>
          </a:xfrm>
        </p:grpSpPr>
        <p:sp>
          <p:nvSpPr>
            <p:cNvPr id="15" name="object 15"/>
            <p:cNvSpPr/>
            <p:nvPr/>
          </p:nvSpPr>
          <p:spPr>
            <a:xfrm>
              <a:off x="9782810" y="409371"/>
              <a:ext cx="1138555" cy="353060"/>
            </a:xfrm>
            <a:custGeom>
              <a:avLst/>
              <a:gdLst/>
              <a:ahLst/>
              <a:cxnLst/>
              <a:rect l="l" t="t" r="r" b="b"/>
              <a:pathLst>
                <a:path w="1138554" h="353059">
                  <a:moveTo>
                    <a:pt x="340309" y="341668"/>
                  </a:moveTo>
                  <a:lnTo>
                    <a:pt x="338505" y="340321"/>
                  </a:lnTo>
                  <a:lnTo>
                    <a:pt x="327253" y="340321"/>
                  </a:lnTo>
                  <a:lnTo>
                    <a:pt x="318693" y="338963"/>
                  </a:lnTo>
                  <a:lnTo>
                    <a:pt x="281025" y="322199"/>
                  </a:lnTo>
                  <a:lnTo>
                    <a:pt x="243319" y="283425"/>
                  </a:lnTo>
                  <a:lnTo>
                    <a:pt x="196672" y="225348"/>
                  </a:lnTo>
                  <a:lnTo>
                    <a:pt x="178219" y="201663"/>
                  </a:lnTo>
                  <a:lnTo>
                    <a:pt x="170154" y="191312"/>
                  </a:lnTo>
                  <a:lnTo>
                    <a:pt x="172669" y="188620"/>
                  </a:lnTo>
                  <a:lnTo>
                    <a:pt x="195745" y="163995"/>
                  </a:lnTo>
                  <a:lnTo>
                    <a:pt x="212572" y="137807"/>
                  </a:lnTo>
                  <a:lnTo>
                    <a:pt x="221805" y="112382"/>
                  </a:lnTo>
                  <a:lnTo>
                    <a:pt x="224624" y="87337"/>
                  </a:lnTo>
                  <a:lnTo>
                    <a:pt x="221348" y="65811"/>
                  </a:lnTo>
                  <a:lnTo>
                    <a:pt x="213309" y="48120"/>
                  </a:lnTo>
                  <a:lnTo>
                    <a:pt x="203149" y="34734"/>
                  </a:lnTo>
                  <a:lnTo>
                    <a:pt x="193560" y="26111"/>
                  </a:lnTo>
                  <a:lnTo>
                    <a:pt x="186804" y="22440"/>
                  </a:lnTo>
                  <a:lnTo>
                    <a:pt x="186804" y="110744"/>
                  </a:lnTo>
                  <a:lnTo>
                    <a:pt x="184721" y="134493"/>
                  </a:lnTo>
                  <a:lnTo>
                    <a:pt x="159346" y="180060"/>
                  </a:lnTo>
                  <a:lnTo>
                    <a:pt x="125590" y="188620"/>
                  </a:lnTo>
                  <a:lnTo>
                    <a:pt x="110794" y="188074"/>
                  </a:lnTo>
                  <a:lnTo>
                    <a:pt x="75171" y="178257"/>
                  </a:lnTo>
                  <a:lnTo>
                    <a:pt x="75171" y="26111"/>
                  </a:lnTo>
                  <a:lnTo>
                    <a:pt x="108927" y="20713"/>
                  </a:lnTo>
                  <a:lnTo>
                    <a:pt x="141414" y="26873"/>
                  </a:lnTo>
                  <a:lnTo>
                    <a:pt x="165925" y="44627"/>
                  </a:lnTo>
                  <a:lnTo>
                    <a:pt x="181406" y="72948"/>
                  </a:lnTo>
                  <a:lnTo>
                    <a:pt x="186804" y="110744"/>
                  </a:lnTo>
                  <a:lnTo>
                    <a:pt x="186804" y="22440"/>
                  </a:lnTo>
                  <a:lnTo>
                    <a:pt x="137693" y="7658"/>
                  </a:lnTo>
                  <a:lnTo>
                    <a:pt x="111188" y="6311"/>
                  </a:lnTo>
                  <a:lnTo>
                    <a:pt x="97688" y="6527"/>
                  </a:lnTo>
                  <a:lnTo>
                    <a:pt x="58064" y="7658"/>
                  </a:lnTo>
                  <a:lnTo>
                    <a:pt x="23355" y="6527"/>
                  </a:lnTo>
                  <a:lnTo>
                    <a:pt x="7188" y="6311"/>
                  </a:lnTo>
                  <a:lnTo>
                    <a:pt x="2247" y="6311"/>
                  </a:lnTo>
                  <a:lnTo>
                    <a:pt x="0" y="7200"/>
                  </a:lnTo>
                  <a:lnTo>
                    <a:pt x="0" y="11709"/>
                  </a:lnTo>
                  <a:lnTo>
                    <a:pt x="1803" y="12611"/>
                  </a:lnTo>
                  <a:lnTo>
                    <a:pt x="7645" y="12611"/>
                  </a:lnTo>
                  <a:lnTo>
                    <a:pt x="15303" y="13055"/>
                  </a:lnTo>
                  <a:lnTo>
                    <a:pt x="38773" y="51015"/>
                  </a:lnTo>
                  <a:lnTo>
                    <a:pt x="39027" y="256197"/>
                  </a:lnTo>
                  <a:lnTo>
                    <a:pt x="38862" y="274040"/>
                  </a:lnTo>
                  <a:lnTo>
                    <a:pt x="36893" y="313766"/>
                  </a:lnTo>
                  <a:lnTo>
                    <a:pt x="14401" y="340321"/>
                  </a:lnTo>
                  <a:lnTo>
                    <a:pt x="7645" y="340321"/>
                  </a:lnTo>
                  <a:lnTo>
                    <a:pt x="6743" y="341668"/>
                  </a:lnTo>
                  <a:lnTo>
                    <a:pt x="6743" y="345706"/>
                  </a:lnTo>
                  <a:lnTo>
                    <a:pt x="9004" y="346621"/>
                  </a:lnTo>
                  <a:lnTo>
                    <a:pt x="13957" y="346621"/>
                  </a:lnTo>
                  <a:lnTo>
                    <a:pt x="26187" y="346417"/>
                  </a:lnTo>
                  <a:lnTo>
                    <a:pt x="56261" y="345262"/>
                  </a:lnTo>
                  <a:lnTo>
                    <a:pt x="92849" y="346417"/>
                  </a:lnTo>
                  <a:lnTo>
                    <a:pt x="111633" y="346621"/>
                  </a:lnTo>
                  <a:lnTo>
                    <a:pt x="116586" y="346621"/>
                  </a:lnTo>
                  <a:lnTo>
                    <a:pt x="118833" y="345262"/>
                  </a:lnTo>
                  <a:lnTo>
                    <a:pt x="118833" y="341668"/>
                  </a:lnTo>
                  <a:lnTo>
                    <a:pt x="117932" y="340321"/>
                  </a:lnTo>
                  <a:lnTo>
                    <a:pt x="111188" y="340321"/>
                  </a:lnTo>
                  <a:lnTo>
                    <a:pt x="101282" y="339420"/>
                  </a:lnTo>
                  <a:lnTo>
                    <a:pt x="76111" y="296595"/>
                  </a:lnTo>
                  <a:lnTo>
                    <a:pt x="75285" y="256197"/>
                  </a:lnTo>
                  <a:lnTo>
                    <a:pt x="75171" y="203022"/>
                  </a:lnTo>
                  <a:lnTo>
                    <a:pt x="76073" y="201663"/>
                  </a:lnTo>
                  <a:lnTo>
                    <a:pt x="78320" y="201663"/>
                  </a:lnTo>
                  <a:lnTo>
                    <a:pt x="133692" y="202565"/>
                  </a:lnTo>
                  <a:lnTo>
                    <a:pt x="136385" y="202565"/>
                  </a:lnTo>
                  <a:lnTo>
                    <a:pt x="137744" y="203466"/>
                  </a:lnTo>
                  <a:lnTo>
                    <a:pt x="139547" y="205270"/>
                  </a:lnTo>
                  <a:lnTo>
                    <a:pt x="148336" y="217144"/>
                  </a:lnTo>
                  <a:lnTo>
                    <a:pt x="174218" y="252691"/>
                  </a:lnTo>
                  <a:lnTo>
                    <a:pt x="188607" y="271894"/>
                  </a:lnTo>
                  <a:lnTo>
                    <a:pt x="221348" y="313766"/>
                  </a:lnTo>
                  <a:lnTo>
                    <a:pt x="258292" y="342061"/>
                  </a:lnTo>
                  <a:lnTo>
                    <a:pt x="297548" y="346621"/>
                  </a:lnTo>
                  <a:lnTo>
                    <a:pt x="337604" y="346621"/>
                  </a:lnTo>
                  <a:lnTo>
                    <a:pt x="340309" y="345706"/>
                  </a:lnTo>
                  <a:lnTo>
                    <a:pt x="340309" y="341668"/>
                  </a:lnTo>
                  <a:close/>
                </a:path>
                <a:path w="1138554" h="353059">
                  <a:moveTo>
                    <a:pt x="1138174" y="168808"/>
                  </a:moveTo>
                  <a:lnTo>
                    <a:pt x="1132090" y="119900"/>
                  </a:lnTo>
                  <a:lnTo>
                    <a:pt x="1114806" y="78435"/>
                  </a:lnTo>
                  <a:lnTo>
                    <a:pt x="1094955" y="54025"/>
                  </a:lnTo>
                  <a:lnTo>
                    <a:pt x="1094955" y="181406"/>
                  </a:lnTo>
                  <a:lnTo>
                    <a:pt x="1085913" y="247777"/>
                  </a:lnTo>
                  <a:lnTo>
                    <a:pt x="1062888" y="292354"/>
                  </a:lnTo>
                  <a:lnTo>
                    <a:pt x="1031938" y="319201"/>
                  </a:lnTo>
                  <a:lnTo>
                    <a:pt x="999185" y="332333"/>
                  </a:lnTo>
                  <a:lnTo>
                    <a:pt x="970711" y="335813"/>
                  </a:lnTo>
                  <a:lnTo>
                    <a:pt x="924610" y="327952"/>
                  </a:lnTo>
                  <a:lnTo>
                    <a:pt x="884999" y="305333"/>
                  </a:lnTo>
                  <a:lnTo>
                    <a:pt x="854024" y="269405"/>
                  </a:lnTo>
                  <a:lnTo>
                    <a:pt x="833869" y="221615"/>
                  </a:lnTo>
                  <a:lnTo>
                    <a:pt x="826668" y="163410"/>
                  </a:lnTo>
                  <a:lnTo>
                    <a:pt x="833120" y="110159"/>
                  </a:lnTo>
                  <a:lnTo>
                    <a:pt x="851281" y="68694"/>
                  </a:lnTo>
                  <a:lnTo>
                    <a:pt x="879360" y="39052"/>
                  </a:lnTo>
                  <a:lnTo>
                    <a:pt x="915568" y="21247"/>
                  </a:lnTo>
                  <a:lnTo>
                    <a:pt x="958113" y="15303"/>
                  </a:lnTo>
                  <a:lnTo>
                    <a:pt x="999655" y="22212"/>
                  </a:lnTo>
                  <a:lnTo>
                    <a:pt x="1037005" y="42672"/>
                  </a:lnTo>
                  <a:lnTo>
                    <a:pt x="1067269" y="76276"/>
                  </a:lnTo>
                  <a:lnTo>
                    <a:pt x="1087551" y="122656"/>
                  </a:lnTo>
                  <a:lnTo>
                    <a:pt x="1094955" y="181406"/>
                  </a:lnTo>
                  <a:lnTo>
                    <a:pt x="1094955" y="54025"/>
                  </a:lnTo>
                  <a:lnTo>
                    <a:pt x="1052131" y="20459"/>
                  </a:lnTo>
                  <a:lnTo>
                    <a:pt x="1009523" y="5232"/>
                  </a:lnTo>
                  <a:lnTo>
                    <a:pt x="961263" y="0"/>
                  </a:lnTo>
                  <a:lnTo>
                    <a:pt x="904976" y="7975"/>
                  </a:lnTo>
                  <a:lnTo>
                    <a:pt x="860056" y="29438"/>
                  </a:lnTo>
                  <a:lnTo>
                    <a:pt x="825982" y="60667"/>
                  </a:lnTo>
                  <a:lnTo>
                    <a:pt x="802259" y="97967"/>
                  </a:lnTo>
                  <a:lnTo>
                    <a:pt x="788403" y="137655"/>
                  </a:lnTo>
                  <a:lnTo>
                    <a:pt x="783894" y="176009"/>
                  </a:lnTo>
                  <a:lnTo>
                    <a:pt x="788263" y="217258"/>
                  </a:lnTo>
                  <a:lnTo>
                    <a:pt x="801763" y="257898"/>
                  </a:lnTo>
                  <a:lnTo>
                    <a:pt x="824966" y="294855"/>
                  </a:lnTo>
                  <a:lnTo>
                    <a:pt x="858443" y="325069"/>
                  </a:lnTo>
                  <a:lnTo>
                    <a:pt x="902792" y="345452"/>
                  </a:lnTo>
                  <a:lnTo>
                    <a:pt x="958557" y="352920"/>
                  </a:lnTo>
                  <a:lnTo>
                    <a:pt x="1009523" y="346290"/>
                  </a:lnTo>
                  <a:lnTo>
                    <a:pt x="1034072" y="335813"/>
                  </a:lnTo>
                  <a:lnTo>
                    <a:pt x="1053338" y="327596"/>
                  </a:lnTo>
                  <a:lnTo>
                    <a:pt x="1089037" y="298678"/>
                  </a:lnTo>
                  <a:lnTo>
                    <a:pt x="1115707" y="261366"/>
                  </a:lnTo>
                  <a:lnTo>
                    <a:pt x="1132395" y="217462"/>
                  </a:lnTo>
                  <a:lnTo>
                    <a:pt x="1138174" y="16880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068712" y="306006"/>
              <a:ext cx="536575" cy="549910"/>
            </a:xfrm>
            <a:custGeom>
              <a:avLst/>
              <a:gdLst/>
              <a:ahLst/>
              <a:cxnLst/>
              <a:rect l="l" t="t" r="r" b="b"/>
              <a:pathLst>
                <a:path w="536575" h="549910">
                  <a:moveTo>
                    <a:pt x="536143" y="0"/>
                  </a:moveTo>
                  <a:lnTo>
                    <a:pt x="487307" y="4274"/>
                  </a:lnTo>
                  <a:lnTo>
                    <a:pt x="441224" y="16607"/>
                  </a:lnTo>
                  <a:lnTo>
                    <a:pt x="398624" y="36267"/>
                  </a:lnTo>
                  <a:lnTo>
                    <a:pt x="360238" y="62520"/>
                  </a:lnTo>
                  <a:lnTo>
                    <a:pt x="326797" y="94632"/>
                  </a:lnTo>
                  <a:lnTo>
                    <a:pt x="299031" y="131871"/>
                  </a:lnTo>
                  <a:lnTo>
                    <a:pt x="277671" y="173503"/>
                  </a:lnTo>
                  <a:lnTo>
                    <a:pt x="263448" y="218795"/>
                  </a:lnTo>
                  <a:lnTo>
                    <a:pt x="249465" y="175327"/>
                  </a:lnTo>
                  <a:lnTo>
                    <a:pt x="228678" y="135389"/>
                  </a:lnTo>
                  <a:lnTo>
                    <a:pt x="201782" y="99680"/>
                  </a:lnTo>
                  <a:lnTo>
                    <a:pt x="169471" y="68899"/>
                  </a:lnTo>
                  <a:lnTo>
                    <a:pt x="132443" y="43742"/>
                  </a:lnTo>
                  <a:lnTo>
                    <a:pt x="91391" y="24908"/>
                  </a:lnTo>
                  <a:lnTo>
                    <a:pt x="47012" y="13096"/>
                  </a:lnTo>
                  <a:lnTo>
                    <a:pt x="0" y="9004"/>
                  </a:lnTo>
                  <a:lnTo>
                    <a:pt x="0" y="27012"/>
                  </a:lnTo>
                  <a:lnTo>
                    <a:pt x="45304" y="31086"/>
                  </a:lnTo>
                  <a:lnTo>
                    <a:pt x="87969" y="42826"/>
                  </a:lnTo>
                  <a:lnTo>
                    <a:pt x="127276" y="61517"/>
                  </a:lnTo>
                  <a:lnTo>
                    <a:pt x="162507" y="86439"/>
                  </a:lnTo>
                  <a:lnTo>
                    <a:pt x="192943" y="116874"/>
                  </a:lnTo>
                  <a:lnTo>
                    <a:pt x="217867" y="152105"/>
                  </a:lnTo>
                  <a:lnTo>
                    <a:pt x="236558" y="191412"/>
                  </a:lnTo>
                  <a:lnTo>
                    <a:pt x="248300" y="234079"/>
                  </a:lnTo>
                  <a:lnTo>
                    <a:pt x="252374" y="279387"/>
                  </a:lnTo>
                  <a:lnTo>
                    <a:pt x="248300" y="324691"/>
                  </a:lnTo>
                  <a:lnTo>
                    <a:pt x="236558" y="367355"/>
                  </a:lnTo>
                  <a:lnTo>
                    <a:pt x="217867" y="406660"/>
                  </a:lnTo>
                  <a:lnTo>
                    <a:pt x="192943" y="441889"/>
                  </a:lnTo>
                  <a:lnTo>
                    <a:pt x="162507" y="472323"/>
                  </a:lnTo>
                  <a:lnTo>
                    <a:pt x="127276" y="497244"/>
                  </a:lnTo>
                  <a:lnTo>
                    <a:pt x="87969" y="515935"/>
                  </a:lnTo>
                  <a:lnTo>
                    <a:pt x="45304" y="527675"/>
                  </a:lnTo>
                  <a:lnTo>
                    <a:pt x="0" y="531748"/>
                  </a:lnTo>
                  <a:lnTo>
                    <a:pt x="0" y="549757"/>
                  </a:lnTo>
                  <a:lnTo>
                    <a:pt x="48537" y="545393"/>
                  </a:lnTo>
                  <a:lnTo>
                    <a:pt x="94245" y="532815"/>
                  </a:lnTo>
                  <a:lnTo>
                    <a:pt x="136356" y="512791"/>
                  </a:lnTo>
                  <a:lnTo>
                    <a:pt x="174098" y="486092"/>
                  </a:lnTo>
                  <a:lnTo>
                    <a:pt x="206704" y="453486"/>
                  </a:lnTo>
                  <a:lnTo>
                    <a:pt x="233404" y="415743"/>
                  </a:lnTo>
                  <a:lnTo>
                    <a:pt x="253428" y="373633"/>
                  </a:lnTo>
                  <a:lnTo>
                    <a:pt x="266006" y="327924"/>
                  </a:lnTo>
                  <a:lnTo>
                    <a:pt x="270370" y="279387"/>
                  </a:lnTo>
                  <a:lnTo>
                    <a:pt x="292773" y="279387"/>
                  </a:lnTo>
                  <a:lnTo>
                    <a:pt x="297726" y="230399"/>
                  </a:lnTo>
                  <a:lnTo>
                    <a:pt x="311927" y="184744"/>
                  </a:lnTo>
                  <a:lnTo>
                    <a:pt x="334391" y="143408"/>
                  </a:lnTo>
                  <a:lnTo>
                    <a:pt x="364132" y="107376"/>
                  </a:lnTo>
                  <a:lnTo>
                    <a:pt x="400164" y="77636"/>
                  </a:lnTo>
                  <a:lnTo>
                    <a:pt x="441500" y="55171"/>
                  </a:lnTo>
                  <a:lnTo>
                    <a:pt x="487155" y="40970"/>
                  </a:lnTo>
                  <a:lnTo>
                    <a:pt x="536143" y="36017"/>
                  </a:lnTo>
                  <a:lnTo>
                    <a:pt x="536143" y="0"/>
                  </a:lnTo>
                  <a:close/>
                </a:path>
              </a:pathLst>
            </a:custGeom>
            <a:solidFill>
              <a:srgbClr val="00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11067313" y="409384"/>
            <a:ext cx="361950" cy="349885"/>
          </a:xfrm>
          <a:custGeom>
            <a:avLst/>
            <a:gdLst/>
            <a:ahLst/>
            <a:cxnLst/>
            <a:rect l="l" t="t" r="r" b="b"/>
            <a:pathLst>
              <a:path w="361950" h="349884">
                <a:moveTo>
                  <a:pt x="44564" y="0"/>
                </a:moveTo>
                <a:lnTo>
                  <a:pt x="37363" y="0"/>
                </a:lnTo>
                <a:lnTo>
                  <a:pt x="36017" y="4952"/>
                </a:lnTo>
                <a:lnTo>
                  <a:pt x="35560" y="280441"/>
                </a:lnTo>
                <a:lnTo>
                  <a:pt x="35032" y="306214"/>
                </a:lnTo>
                <a:lnTo>
                  <a:pt x="15303" y="339864"/>
                </a:lnTo>
                <a:lnTo>
                  <a:pt x="7213" y="340309"/>
                </a:lnTo>
                <a:lnTo>
                  <a:pt x="1358" y="340309"/>
                </a:lnTo>
                <a:lnTo>
                  <a:pt x="0" y="341210"/>
                </a:lnTo>
                <a:lnTo>
                  <a:pt x="0" y="346163"/>
                </a:lnTo>
                <a:lnTo>
                  <a:pt x="2705" y="346608"/>
                </a:lnTo>
                <a:lnTo>
                  <a:pt x="21940" y="346398"/>
                </a:lnTo>
                <a:lnTo>
                  <a:pt x="50419" y="345262"/>
                </a:lnTo>
                <a:lnTo>
                  <a:pt x="80424" y="346398"/>
                </a:lnTo>
                <a:lnTo>
                  <a:pt x="103530" y="346608"/>
                </a:lnTo>
                <a:lnTo>
                  <a:pt x="106235" y="345706"/>
                </a:lnTo>
                <a:lnTo>
                  <a:pt x="106235" y="341210"/>
                </a:lnTo>
                <a:lnTo>
                  <a:pt x="104889" y="340309"/>
                </a:lnTo>
                <a:lnTo>
                  <a:pt x="98590" y="340309"/>
                </a:lnTo>
                <a:lnTo>
                  <a:pt x="88684" y="339864"/>
                </a:lnTo>
                <a:lnTo>
                  <a:pt x="63988" y="308616"/>
                </a:lnTo>
                <a:lnTo>
                  <a:pt x="56730" y="69773"/>
                </a:lnTo>
                <a:lnTo>
                  <a:pt x="73814" y="88883"/>
                </a:lnTo>
                <a:lnTo>
                  <a:pt x="135853" y="157316"/>
                </a:lnTo>
                <a:lnTo>
                  <a:pt x="174218" y="198958"/>
                </a:lnTo>
                <a:lnTo>
                  <a:pt x="212003" y="239037"/>
                </a:lnTo>
                <a:lnTo>
                  <a:pt x="248991" y="277510"/>
                </a:lnTo>
                <a:lnTo>
                  <a:pt x="277961" y="307207"/>
                </a:lnTo>
                <a:lnTo>
                  <a:pt x="306389" y="335516"/>
                </a:lnTo>
                <a:lnTo>
                  <a:pt x="324561" y="349757"/>
                </a:lnTo>
                <a:lnTo>
                  <a:pt x="326522" y="348942"/>
                </a:lnTo>
                <a:lnTo>
                  <a:pt x="327767" y="344920"/>
                </a:lnTo>
                <a:lnTo>
                  <a:pt x="328422" y="335329"/>
                </a:lnTo>
                <a:lnTo>
                  <a:pt x="329514" y="54013"/>
                </a:lnTo>
                <a:lnTo>
                  <a:pt x="330027" y="36801"/>
                </a:lnTo>
                <a:lnTo>
                  <a:pt x="332271" y="25036"/>
                </a:lnTo>
                <a:lnTo>
                  <a:pt x="337299" y="17746"/>
                </a:lnTo>
                <a:lnTo>
                  <a:pt x="346163" y="13957"/>
                </a:lnTo>
                <a:lnTo>
                  <a:pt x="351574" y="12598"/>
                </a:lnTo>
                <a:lnTo>
                  <a:pt x="360133" y="12598"/>
                </a:lnTo>
                <a:lnTo>
                  <a:pt x="361924" y="11252"/>
                </a:lnTo>
                <a:lnTo>
                  <a:pt x="361924" y="6756"/>
                </a:lnTo>
                <a:lnTo>
                  <a:pt x="358775" y="6299"/>
                </a:lnTo>
                <a:lnTo>
                  <a:pt x="340749" y="6511"/>
                </a:lnTo>
                <a:lnTo>
                  <a:pt x="315544" y="7658"/>
                </a:lnTo>
                <a:lnTo>
                  <a:pt x="283908" y="6511"/>
                </a:lnTo>
                <a:lnTo>
                  <a:pt x="263347" y="6299"/>
                </a:lnTo>
                <a:lnTo>
                  <a:pt x="259740" y="6756"/>
                </a:lnTo>
                <a:lnTo>
                  <a:pt x="259740" y="11252"/>
                </a:lnTo>
                <a:lnTo>
                  <a:pt x="260184" y="12598"/>
                </a:lnTo>
                <a:lnTo>
                  <a:pt x="277291" y="13055"/>
                </a:lnTo>
                <a:lnTo>
                  <a:pt x="285394" y="14846"/>
                </a:lnTo>
                <a:lnTo>
                  <a:pt x="302945" y="57619"/>
                </a:lnTo>
                <a:lnTo>
                  <a:pt x="307898" y="286296"/>
                </a:lnTo>
                <a:lnTo>
                  <a:pt x="291210" y="268379"/>
                </a:lnTo>
                <a:lnTo>
                  <a:pt x="233527" y="205205"/>
                </a:lnTo>
                <a:lnTo>
                  <a:pt x="104832" y="66621"/>
                </a:lnTo>
                <a:lnTo>
                  <a:pt x="56730" y="14401"/>
                </a:lnTo>
                <a:lnTo>
                  <a:pt x="52222" y="9893"/>
                </a:lnTo>
                <a:lnTo>
                  <a:pt x="445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035129" y="308406"/>
            <a:ext cx="2006168" cy="541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92320" y="420103"/>
            <a:ext cx="6633845" cy="151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900" spc="165" dirty="0">
                <a:solidFill>
                  <a:srgbClr val="CF2029"/>
                </a:solidFill>
                <a:latin typeface="Verdana"/>
                <a:cs typeface="Verdana"/>
              </a:rPr>
              <a:t>LA</a:t>
            </a:r>
            <a:r>
              <a:rPr sz="4900" spc="-434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4900" spc="110" dirty="0">
                <a:solidFill>
                  <a:srgbClr val="CF2029"/>
                </a:solidFill>
                <a:latin typeface="Verdana"/>
                <a:cs typeface="Verdana"/>
              </a:rPr>
              <a:t>ROCHE-SUR-YON  </a:t>
            </a:r>
            <a:r>
              <a:rPr sz="4900" spc="105" dirty="0">
                <a:solidFill>
                  <a:srgbClr val="CF2029"/>
                </a:solidFill>
                <a:latin typeface="Verdana"/>
                <a:cs typeface="Verdana"/>
              </a:rPr>
              <a:t>AGGLOMÉRATION</a:t>
            </a:r>
            <a:endParaRPr sz="49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084691" y="1541781"/>
            <a:ext cx="4944110" cy="88328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15"/>
              </a:spcBef>
            </a:pPr>
            <a:r>
              <a:rPr sz="2800" spc="114" dirty="0">
                <a:solidFill>
                  <a:srgbClr val="77787B"/>
                </a:solidFill>
                <a:latin typeface="Verdana"/>
                <a:cs typeface="Verdana"/>
              </a:rPr>
              <a:t>AU</a:t>
            </a:r>
            <a:r>
              <a:rPr sz="2800" spc="-229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95" dirty="0">
                <a:solidFill>
                  <a:srgbClr val="77787B"/>
                </a:solidFill>
                <a:latin typeface="Verdana"/>
                <a:cs typeface="Verdana"/>
              </a:rPr>
              <a:t>CENTRE</a:t>
            </a:r>
            <a:r>
              <a:rPr sz="2800" spc="-229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55" dirty="0">
                <a:solidFill>
                  <a:srgbClr val="77787B"/>
                </a:solidFill>
                <a:latin typeface="Verdana"/>
                <a:cs typeface="Verdana"/>
              </a:rPr>
              <a:t>DE</a:t>
            </a:r>
            <a:r>
              <a:rPr sz="2800" spc="-229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100" dirty="0">
                <a:solidFill>
                  <a:srgbClr val="77787B"/>
                </a:solidFill>
                <a:latin typeface="Verdana"/>
                <a:cs typeface="Verdana"/>
              </a:rPr>
              <a:t>LA</a:t>
            </a:r>
            <a:r>
              <a:rPr sz="2800" spc="-229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90" dirty="0">
                <a:solidFill>
                  <a:srgbClr val="77787B"/>
                </a:solidFill>
                <a:latin typeface="Verdana"/>
                <a:cs typeface="Verdana"/>
              </a:rPr>
              <a:t>FAÇADE</a:t>
            </a:r>
            <a:endParaRPr sz="280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15"/>
              </a:spcBef>
            </a:pPr>
            <a:r>
              <a:rPr sz="2800" spc="15" dirty="0">
                <a:solidFill>
                  <a:srgbClr val="77787B"/>
                </a:solidFill>
                <a:latin typeface="Verdana"/>
                <a:cs typeface="Verdana"/>
              </a:rPr>
              <a:t>A</a:t>
            </a:r>
            <a:r>
              <a:rPr sz="2800" spc="50" dirty="0">
                <a:solidFill>
                  <a:srgbClr val="77787B"/>
                </a:solidFill>
                <a:latin typeface="Verdana"/>
                <a:cs typeface="Verdana"/>
              </a:rPr>
              <a:t>TLANTIQUE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87997" y="7821007"/>
            <a:ext cx="2466340" cy="2466340"/>
          </a:xfrm>
          <a:custGeom>
            <a:avLst/>
            <a:gdLst/>
            <a:ahLst/>
            <a:cxnLst/>
            <a:rect l="l" t="t" r="r" b="b"/>
            <a:pathLst>
              <a:path w="2466340" h="2466340">
                <a:moveTo>
                  <a:pt x="1233004" y="0"/>
                </a:moveTo>
                <a:lnTo>
                  <a:pt x="1184589" y="933"/>
                </a:lnTo>
                <a:lnTo>
                  <a:pt x="1136647" y="3709"/>
                </a:lnTo>
                <a:lnTo>
                  <a:pt x="1089212" y="8295"/>
                </a:lnTo>
                <a:lnTo>
                  <a:pt x="1042318" y="14655"/>
                </a:lnTo>
                <a:lnTo>
                  <a:pt x="995999" y="22756"/>
                </a:lnTo>
                <a:lnTo>
                  <a:pt x="950290" y="32564"/>
                </a:lnTo>
                <a:lnTo>
                  <a:pt x="905226" y="44043"/>
                </a:lnTo>
                <a:lnTo>
                  <a:pt x="860840" y="57161"/>
                </a:lnTo>
                <a:lnTo>
                  <a:pt x="817166" y="71881"/>
                </a:lnTo>
                <a:lnTo>
                  <a:pt x="774239" y="88172"/>
                </a:lnTo>
                <a:lnTo>
                  <a:pt x="732094" y="105997"/>
                </a:lnTo>
                <a:lnTo>
                  <a:pt x="690764" y="125323"/>
                </a:lnTo>
                <a:lnTo>
                  <a:pt x="650283" y="146115"/>
                </a:lnTo>
                <a:lnTo>
                  <a:pt x="610687" y="168339"/>
                </a:lnTo>
                <a:lnTo>
                  <a:pt x="572009" y="191962"/>
                </a:lnTo>
                <a:lnTo>
                  <a:pt x="534283" y="216948"/>
                </a:lnTo>
                <a:lnTo>
                  <a:pt x="497544" y="243264"/>
                </a:lnTo>
                <a:lnTo>
                  <a:pt x="461826" y="270875"/>
                </a:lnTo>
                <a:lnTo>
                  <a:pt x="427164" y="299746"/>
                </a:lnTo>
                <a:lnTo>
                  <a:pt x="393591" y="329844"/>
                </a:lnTo>
                <a:lnTo>
                  <a:pt x="361141" y="361135"/>
                </a:lnTo>
                <a:lnTo>
                  <a:pt x="329850" y="393584"/>
                </a:lnTo>
                <a:lnTo>
                  <a:pt x="299752" y="427156"/>
                </a:lnTo>
                <a:lnTo>
                  <a:pt x="270880" y="461819"/>
                </a:lnTo>
                <a:lnTo>
                  <a:pt x="243268" y="497536"/>
                </a:lnTo>
                <a:lnTo>
                  <a:pt x="216952" y="534275"/>
                </a:lnTo>
                <a:lnTo>
                  <a:pt x="191966" y="572000"/>
                </a:lnTo>
                <a:lnTo>
                  <a:pt x="168343" y="610678"/>
                </a:lnTo>
                <a:lnTo>
                  <a:pt x="146118" y="650274"/>
                </a:lnTo>
                <a:lnTo>
                  <a:pt x="125325" y="690754"/>
                </a:lnTo>
                <a:lnTo>
                  <a:pt x="105999" y="732083"/>
                </a:lnTo>
                <a:lnTo>
                  <a:pt x="88173" y="774228"/>
                </a:lnTo>
                <a:lnTo>
                  <a:pt x="71883" y="817155"/>
                </a:lnTo>
                <a:lnTo>
                  <a:pt x="57162" y="860828"/>
                </a:lnTo>
                <a:lnTo>
                  <a:pt x="44044" y="905214"/>
                </a:lnTo>
                <a:lnTo>
                  <a:pt x="32564" y="950278"/>
                </a:lnTo>
                <a:lnTo>
                  <a:pt x="22757" y="995987"/>
                </a:lnTo>
                <a:lnTo>
                  <a:pt x="14656" y="1042305"/>
                </a:lnTo>
                <a:lnTo>
                  <a:pt x="8295" y="1089199"/>
                </a:lnTo>
                <a:lnTo>
                  <a:pt x="3709" y="1136634"/>
                </a:lnTo>
                <a:lnTo>
                  <a:pt x="933" y="1184577"/>
                </a:lnTo>
                <a:lnTo>
                  <a:pt x="0" y="1232992"/>
                </a:lnTo>
                <a:lnTo>
                  <a:pt x="933" y="1281408"/>
                </a:lnTo>
                <a:lnTo>
                  <a:pt x="3709" y="1329351"/>
                </a:lnTo>
                <a:lnTo>
                  <a:pt x="8295" y="1376787"/>
                </a:lnTo>
                <a:lnTo>
                  <a:pt x="14656" y="1423682"/>
                </a:lnTo>
                <a:lnTo>
                  <a:pt x="22757" y="1470001"/>
                </a:lnTo>
                <a:lnTo>
                  <a:pt x="32564" y="1515710"/>
                </a:lnTo>
                <a:lnTo>
                  <a:pt x="44044" y="1560775"/>
                </a:lnTo>
                <a:lnTo>
                  <a:pt x="57162" y="1605161"/>
                </a:lnTo>
                <a:lnTo>
                  <a:pt x="71883" y="1648835"/>
                </a:lnTo>
                <a:lnTo>
                  <a:pt x="88173" y="1691762"/>
                </a:lnTo>
                <a:lnTo>
                  <a:pt x="105999" y="1733908"/>
                </a:lnTo>
                <a:lnTo>
                  <a:pt x="125325" y="1775238"/>
                </a:lnTo>
                <a:lnTo>
                  <a:pt x="146118" y="1815718"/>
                </a:lnTo>
                <a:lnTo>
                  <a:pt x="168343" y="1855315"/>
                </a:lnTo>
                <a:lnTo>
                  <a:pt x="191966" y="1893993"/>
                </a:lnTo>
                <a:lnTo>
                  <a:pt x="216952" y="1931719"/>
                </a:lnTo>
                <a:lnTo>
                  <a:pt x="243268" y="1968457"/>
                </a:lnTo>
                <a:lnTo>
                  <a:pt x="270880" y="2004175"/>
                </a:lnTo>
                <a:lnTo>
                  <a:pt x="299752" y="2038838"/>
                </a:lnTo>
                <a:lnTo>
                  <a:pt x="329850" y="2072410"/>
                </a:lnTo>
                <a:lnTo>
                  <a:pt x="361141" y="2104859"/>
                </a:lnTo>
                <a:lnTo>
                  <a:pt x="393591" y="2136150"/>
                </a:lnTo>
                <a:lnTo>
                  <a:pt x="427164" y="2166249"/>
                </a:lnTo>
                <a:lnTo>
                  <a:pt x="461826" y="2195121"/>
                </a:lnTo>
                <a:lnTo>
                  <a:pt x="497544" y="2222732"/>
                </a:lnTo>
                <a:lnTo>
                  <a:pt x="534283" y="2249047"/>
                </a:lnTo>
                <a:lnTo>
                  <a:pt x="572009" y="2274034"/>
                </a:lnTo>
                <a:lnTo>
                  <a:pt x="610687" y="2297656"/>
                </a:lnTo>
                <a:lnTo>
                  <a:pt x="650283" y="2319881"/>
                </a:lnTo>
                <a:lnTo>
                  <a:pt x="690764" y="2340673"/>
                </a:lnTo>
                <a:lnTo>
                  <a:pt x="732094" y="2359999"/>
                </a:lnTo>
                <a:lnTo>
                  <a:pt x="774239" y="2377824"/>
                </a:lnTo>
                <a:lnTo>
                  <a:pt x="817166" y="2394115"/>
                </a:lnTo>
                <a:lnTo>
                  <a:pt x="860840" y="2408835"/>
                </a:lnTo>
                <a:lnTo>
                  <a:pt x="905226" y="2421953"/>
                </a:lnTo>
                <a:lnTo>
                  <a:pt x="950290" y="2433432"/>
                </a:lnTo>
                <a:lnTo>
                  <a:pt x="995999" y="2443240"/>
                </a:lnTo>
                <a:lnTo>
                  <a:pt x="1042318" y="2451341"/>
                </a:lnTo>
                <a:lnTo>
                  <a:pt x="1089212" y="2457701"/>
                </a:lnTo>
                <a:lnTo>
                  <a:pt x="1136647" y="2462287"/>
                </a:lnTo>
                <a:lnTo>
                  <a:pt x="1184589" y="2465063"/>
                </a:lnTo>
                <a:lnTo>
                  <a:pt x="1233004" y="2465997"/>
                </a:lnTo>
                <a:lnTo>
                  <a:pt x="1281420" y="2465063"/>
                </a:lnTo>
                <a:lnTo>
                  <a:pt x="1329362" y="2462287"/>
                </a:lnTo>
                <a:lnTo>
                  <a:pt x="1376797" y="2457701"/>
                </a:lnTo>
                <a:lnTo>
                  <a:pt x="1423691" y="2451341"/>
                </a:lnTo>
                <a:lnTo>
                  <a:pt x="1470010" y="2443240"/>
                </a:lnTo>
                <a:lnTo>
                  <a:pt x="1515718" y="2433432"/>
                </a:lnTo>
                <a:lnTo>
                  <a:pt x="1560783" y="2421953"/>
                </a:lnTo>
                <a:lnTo>
                  <a:pt x="1605169" y="2408835"/>
                </a:lnTo>
                <a:lnTo>
                  <a:pt x="1648843" y="2394115"/>
                </a:lnTo>
                <a:lnTo>
                  <a:pt x="1691769" y="2377824"/>
                </a:lnTo>
                <a:lnTo>
                  <a:pt x="1733915" y="2359999"/>
                </a:lnTo>
                <a:lnTo>
                  <a:pt x="1775245" y="2340673"/>
                </a:lnTo>
                <a:lnTo>
                  <a:pt x="1815725" y="2319881"/>
                </a:lnTo>
                <a:lnTo>
                  <a:pt x="1855322" y="2297656"/>
                </a:lnTo>
                <a:lnTo>
                  <a:pt x="1894000" y="2274034"/>
                </a:lnTo>
                <a:lnTo>
                  <a:pt x="1931726" y="2249047"/>
                </a:lnTo>
                <a:lnTo>
                  <a:pt x="1968465" y="2222732"/>
                </a:lnTo>
                <a:lnTo>
                  <a:pt x="2004183" y="2195121"/>
                </a:lnTo>
                <a:lnTo>
                  <a:pt x="2038845" y="2166249"/>
                </a:lnTo>
                <a:lnTo>
                  <a:pt x="2072418" y="2136150"/>
                </a:lnTo>
                <a:lnTo>
                  <a:pt x="2104867" y="2104859"/>
                </a:lnTo>
                <a:lnTo>
                  <a:pt x="2136158" y="2072410"/>
                </a:lnTo>
                <a:lnTo>
                  <a:pt x="2166257" y="2038838"/>
                </a:lnTo>
                <a:lnTo>
                  <a:pt x="2195129" y="2004175"/>
                </a:lnTo>
                <a:lnTo>
                  <a:pt x="2222741" y="1968457"/>
                </a:lnTo>
                <a:lnTo>
                  <a:pt x="2249057" y="1931719"/>
                </a:lnTo>
                <a:lnTo>
                  <a:pt x="2274043" y="1893993"/>
                </a:lnTo>
                <a:lnTo>
                  <a:pt x="2297666" y="1855315"/>
                </a:lnTo>
                <a:lnTo>
                  <a:pt x="2319891" y="1815718"/>
                </a:lnTo>
                <a:lnTo>
                  <a:pt x="2340684" y="1775238"/>
                </a:lnTo>
                <a:lnTo>
                  <a:pt x="2360010" y="1733908"/>
                </a:lnTo>
                <a:lnTo>
                  <a:pt x="2377835" y="1691762"/>
                </a:lnTo>
                <a:lnTo>
                  <a:pt x="2394126" y="1648835"/>
                </a:lnTo>
                <a:lnTo>
                  <a:pt x="2408847" y="1605161"/>
                </a:lnTo>
                <a:lnTo>
                  <a:pt x="2421965" y="1560775"/>
                </a:lnTo>
                <a:lnTo>
                  <a:pt x="2433444" y="1515710"/>
                </a:lnTo>
                <a:lnTo>
                  <a:pt x="2443252" y="1470001"/>
                </a:lnTo>
                <a:lnTo>
                  <a:pt x="2451353" y="1423682"/>
                </a:lnTo>
                <a:lnTo>
                  <a:pt x="2457714" y="1376787"/>
                </a:lnTo>
                <a:lnTo>
                  <a:pt x="2462300" y="1329351"/>
                </a:lnTo>
                <a:lnTo>
                  <a:pt x="2465076" y="1281408"/>
                </a:lnTo>
                <a:lnTo>
                  <a:pt x="2466009" y="1232992"/>
                </a:lnTo>
                <a:lnTo>
                  <a:pt x="2465076" y="1184577"/>
                </a:lnTo>
                <a:lnTo>
                  <a:pt x="2462300" y="1136634"/>
                </a:lnTo>
                <a:lnTo>
                  <a:pt x="2457714" y="1089199"/>
                </a:lnTo>
                <a:lnTo>
                  <a:pt x="2451353" y="1042305"/>
                </a:lnTo>
                <a:lnTo>
                  <a:pt x="2443252" y="995987"/>
                </a:lnTo>
                <a:lnTo>
                  <a:pt x="2433444" y="950278"/>
                </a:lnTo>
                <a:lnTo>
                  <a:pt x="2421965" y="905214"/>
                </a:lnTo>
                <a:lnTo>
                  <a:pt x="2408847" y="860828"/>
                </a:lnTo>
                <a:lnTo>
                  <a:pt x="2394126" y="817155"/>
                </a:lnTo>
                <a:lnTo>
                  <a:pt x="2377835" y="774228"/>
                </a:lnTo>
                <a:lnTo>
                  <a:pt x="2360010" y="732083"/>
                </a:lnTo>
                <a:lnTo>
                  <a:pt x="2340684" y="690754"/>
                </a:lnTo>
                <a:lnTo>
                  <a:pt x="2319891" y="650274"/>
                </a:lnTo>
                <a:lnTo>
                  <a:pt x="2297666" y="610678"/>
                </a:lnTo>
                <a:lnTo>
                  <a:pt x="2274043" y="572000"/>
                </a:lnTo>
                <a:lnTo>
                  <a:pt x="2249057" y="534275"/>
                </a:lnTo>
                <a:lnTo>
                  <a:pt x="2222741" y="497536"/>
                </a:lnTo>
                <a:lnTo>
                  <a:pt x="2195129" y="461819"/>
                </a:lnTo>
                <a:lnTo>
                  <a:pt x="2166257" y="427156"/>
                </a:lnTo>
                <a:lnTo>
                  <a:pt x="2136158" y="393584"/>
                </a:lnTo>
                <a:lnTo>
                  <a:pt x="2104867" y="361135"/>
                </a:lnTo>
                <a:lnTo>
                  <a:pt x="2072418" y="329844"/>
                </a:lnTo>
                <a:lnTo>
                  <a:pt x="2038845" y="299746"/>
                </a:lnTo>
                <a:lnTo>
                  <a:pt x="2004183" y="270875"/>
                </a:lnTo>
                <a:lnTo>
                  <a:pt x="1968465" y="243264"/>
                </a:lnTo>
                <a:lnTo>
                  <a:pt x="1931726" y="216948"/>
                </a:lnTo>
                <a:lnTo>
                  <a:pt x="1894000" y="191962"/>
                </a:lnTo>
                <a:lnTo>
                  <a:pt x="1855322" y="168339"/>
                </a:lnTo>
                <a:lnTo>
                  <a:pt x="1815725" y="146115"/>
                </a:lnTo>
                <a:lnTo>
                  <a:pt x="1775245" y="125323"/>
                </a:lnTo>
                <a:lnTo>
                  <a:pt x="1733915" y="105997"/>
                </a:lnTo>
                <a:lnTo>
                  <a:pt x="1691769" y="88172"/>
                </a:lnTo>
                <a:lnTo>
                  <a:pt x="1648843" y="71881"/>
                </a:lnTo>
                <a:lnTo>
                  <a:pt x="1605169" y="57161"/>
                </a:lnTo>
                <a:lnTo>
                  <a:pt x="1560783" y="44043"/>
                </a:lnTo>
                <a:lnTo>
                  <a:pt x="1515718" y="32564"/>
                </a:lnTo>
                <a:lnTo>
                  <a:pt x="1470010" y="22756"/>
                </a:lnTo>
                <a:lnTo>
                  <a:pt x="1423691" y="14655"/>
                </a:lnTo>
                <a:lnTo>
                  <a:pt x="1376797" y="8295"/>
                </a:lnTo>
                <a:lnTo>
                  <a:pt x="1329362" y="3709"/>
                </a:lnTo>
                <a:lnTo>
                  <a:pt x="1281420" y="933"/>
                </a:lnTo>
                <a:lnTo>
                  <a:pt x="1233004" y="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16382" y="3005277"/>
            <a:ext cx="2466340" cy="2466340"/>
          </a:xfrm>
          <a:custGeom>
            <a:avLst/>
            <a:gdLst/>
            <a:ahLst/>
            <a:cxnLst/>
            <a:rect l="l" t="t" r="r" b="b"/>
            <a:pathLst>
              <a:path w="2466340" h="2466340">
                <a:moveTo>
                  <a:pt x="1233004" y="0"/>
                </a:moveTo>
                <a:lnTo>
                  <a:pt x="1184589" y="933"/>
                </a:lnTo>
                <a:lnTo>
                  <a:pt x="1136647" y="3709"/>
                </a:lnTo>
                <a:lnTo>
                  <a:pt x="1089212" y="8295"/>
                </a:lnTo>
                <a:lnTo>
                  <a:pt x="1042318" y="14655"/>
                </a:lnTo>
                <a:lnTo>
                  <a:pt x="995999" y="22756"/>
                </a:lnTo>
                <a:lnTo>
                  <a:pt x="950290" y="32564"/>
                </a:lnTo>
                <a:lnTo>
                  <a:pt x="905226" y="44043"/>
                </a:lnTo>
                <a:lnTo>
                  <a:pt x="860840" y="57161"/>
                </a:lnTo>
                <a:lnTo>
                  <a:pt x="817166" y="71881"/>
                </a:lnTo>
                <a:lnTo>
                  <a:pt x="774239" y="88172"/>
                </a:lnTo>
                <a:lnTo>
                  <a:pt x="732094" y="105997"/>
                </a:lnTo>
                <a:lnTo>
                  <a:pt x="690764" y="125323"/>
                </a:lnTo>
                <a:lnTo>
                  <a:pt x="650283" y="146115"/>
                </a:lnTo>
                <a:lnTo>
                  <a:pt x="610687" y="168339"/>
                </a:lnTo>
                <a:lnTo>
                  <a:pt x="572009" y="191962"/>
                </a:lnTo>
                <a:lnTo>
                  <a:pt x="534283" y="216948"/>
                </a:lnTo>
                <a:lnTo>
                  <a:pt x="497544" y="243264"/>
                </a:lnTo>
                <a:lnTo>
                  <a:pt x="461826" y="270875"/>
                </a:lnTo>
                <a:lnTo>
                  <a:pt x="427164" y="299746"/>
                </a:lnTo>
                <a:lnTo>
                  <a:pt x="393591" y="329844"/>
                </a:lnTo>
                <a:lnTo>
                  <a:pt x="361141" y="361135"/>
                </a:lnTo>
                <a:lnTo>
                  <a:pt x="329850" y="393584"/>
                </a:lnTo>
                <a:lnTo>
                  <a:pt x="299752" y="427156"/>
                </a:lnTo>
                <a:lnTo>
                  <a:pt x="270880" y="461819"/>
                </a:lnTo>
                <a:lnTo>
                  <a:pt x="243268" y="497536"/>
                </a:lnTo>
                <a:lnTo>
                  <a:pt x="216952" y="534275"/>
                </a:lnTo>
                <a:lnTo>
                  <a:pt x="191966" y="572000"/>
                </a:lnTo>
                <a:lnTo>
                  <a:pt x="168343" y="610678"/>
                </a:lnTo>
                <a:lnTo>
                  <a:pt x="146118" y="650274"/>
                </a:lnTo>
                <a:lnTo>
                  <a:pt x="125325" y="690754"/>
                </a:lnTo>
                <a:lnTo>
                  <a:pt x="105999" y="732083"/>
                </a:lnTo>
                <a:lnTo>
                  <a:pt x="88173" y="774228"/>
                </a:lnTo>
                <a:lnTo>
                  <a:pt x="71883" y="817155"/>
                </a:lnTo>
                <a:lnTo>
                  <a:pt x="57162" y="860828"/>
                </a:lnTo>
                <a:lnTo>
                  <a:pt x="44044" y="905214"/>
                </a:lnTo>
                <a:lnTo>
                  <a:pt x="32564" y="950278"/>
                </a:lnTo>
                <a:lnTo>
                  <a:pt x="22757" y="995987"/>
                </a:lnTo>
                <a:lnTo>
                  <a:pt x="14656" y="1042305"/>
                </a:lnTo>
                <a:lnTo>
                  <a:pt x="8295" y="1089199"/>
                </a:lnTo>
                <a:lnTo>
                  <a:pt x="3709" y="1136634"/>
                </a:lnTo>
                <a:lnTo>
                  <a:pt x="933" y="1184577"/>
                </a:lnTo>
                <a:lnTo>
                  <a:pt x="0" y="1232992"/>
                </a:lnTo>
                <a:lnTo>
                  <a:pt x="933" y="1281408"/>
                </a:lnTo>
                <a:lnTo>
                  <a:pt x="3709" y="1329351"/>
                </a:lnTo>
                <a:lnTo>
                  <a:pt x="8295" y="1376787"/>
                </a:lnTo>
                <a:lnTo>
                  <a:pt x="14656" y="1423682"/>
                </a:lnTo>
                <a:lnTo>
                  <a:pt x="22757" y="1470001"/>
                </a:lnTo>
                <a:lnTo>
                  <a:pt x="32564" y="1515710"/>
                </a:lnTo>
                <a:lnTo>
                  <a:pt x="44044" y="1560775"/>
                </a:lnTo>
                <a:lnTo>
                  <a:pt x="57162" y="1605161"/>
                </a:lnTo>
                <a:lnTo>
                  <a:pt x="71883" y="1648835"/>
                </a:lnTo>
                <a:lnTo>
                  <a:pt x="88173" y="1691762"/>
                </a:lnTo>
                <a:lnTo>
                  <a:pt x="105999" y="1733908"/>
                </a:lnTo>
                <a:lnTo>
                  <a:pt x="125325" y="1775238"/>
                </a:lnTo>
                <a:lnTo>
                  <a:pt x="146118" y="1815718"/>
                </a:lnTo>
                <a:lnTo>
                  <a:pt x="168343" y="1855315"/>
                </a:lnTo>
                <a:lnTo>
                  <a:pt x="191966" y="1893993"/>
                </a:lnTo>
                <a:lnTo>
                  <a:pt x="216952" y="1931719"/>
                </a:lnTo>
                <a:lnTo>
                  <a:pt x="243268" y="1968457"/>
                </a:lnTo>
                <a:lnTo>
                  <a:pt x="270880" y="2004175"/>
                </a:lnTo>
                <a:lnTo>
                  <a:pt x="299752" y="2038838"/>
                </a:lnTo>
                <a:lnTo>
                  <a:pt x="329850" y="2072410"/>
                </a:lnTo>
                <a:lnTo>
                  <a:pt x="361141" y="2104859"/>
                </a:lnTo>
                <a:lnTo>
                  <a:pt x="393591" y="2136150"/>
                </a:lnTo>
                <a:lnTo>
                  <a:pt x="427164" y="2166249"/>
                </a:lnTo>
                <a:lnTo>
                  <a:pt x="461826" y="2195121"/>
                </a:lnTo>
                <a:lnTo>
                  <a:pt x="497544" y="2222732"/>
                </a:lnTo>
                <a:lnTo>
                  <a:pt x="534283" y="2249047"/>
                </a:lnTo>
                <a:lnTo>
                  <a:pt x="572009" y="2274034"/>
                </a:lnTo>
                <a:lnTo>
                  <a:pt x="610687" y="2297656"/>
                </a:lnTo>
                <a:lnTo>
                  <a:pt x="650283" y="2319881"/>
                </a:lnTo>
                <a:lnTo>
                  <a:pt x="690764" y="2340673"/>
                </a:lnTo>
                <a:lnTo>
                  <a:pt x="732094" y="2359999"/>
                </a:lnTo>
                <a:lnTo>
                  <a:pt x="774239" y="2377824"/>
                </a:lnTo>
                <a:lnTo>
                  <a:pt x="817166" y="2394115"/>
                </a:lnTo>
                <a:lnTo>
                  <a:pt x="860840" y="2408835"/>
                </a:lnTo>
                <a:lnTo>
                  <a:pt x="905226" y="2421953"/>
                </a:lnTo>
                <a:lnTo>
                  <a:pt x="950290" y="2433432"/>
                </a:lnTo>
                <a:lnTo>
                  <a:pt x="995999" y="2443240"/>
                </a:lnTo>
                <a:lnTo>
                  <a:pt x="1042318" y="2451341"/>
                </a:lnTo>
                <a:lnTo>
                  <a:pt x="1089212" y="2457701"/>
                </a:lnTo>
                <a:lnTo>
                  <a:pt x="1136647" y="2462287"/>
                </a:lnTo>
                <a:lnTo>
                  <a:pt x="1184589" y="2465063"/>
                </a:lnTo>
                <a:lnTo>
                  <a:pt x="1233004" y="2465997"/>
                </a:lnTo>
                <a:lnTo>
                  <a:pt x="1281420" y="2465063"/>
                </a:lnTo>
                <a:lnTo>
                  <a:pt x="1329362" y="2462287"/>
                </a:lnTo>
                <a:lnTo>
                  <a:pt x="1376797" y="2457701"/>
                </a:lnTo>
                <a:lnTo>
                  <a:pt x="1423691" y="2451341"/>
                </a:lnTo>
                <a:lnTo>
                  <a:pt x="1470010" y="2443240"/>
                </a:lnTo>
                <a:lnTo>
                  <a:pt x="1515718" y="2433432"/>
                </a:lnTo>
                <a:lnTo>
                  <a:pt x="1560783" y="2421953"/>
                </a:lnTo>
                <a:lnTo>
                  <a:pt x="1605169" y="2408835"/>
                </a:lnTo>
                <a:lnTo>
                  <a:pt x="1648843" y="2394115"/>
                </a:lnTo>
                <a:lnTo>
                  <a:pt x="1691769" y="2377824"/>
                </a:lnTo>
                <a:lnTo>
                  <a:pt x="1733915" y="2359999"/>
                </a:lnTo>
                <a:lnTo>
                  <a:pt x="1775245" y="2340673"/>
                </a:lnTo>
                <a:lnTo>
                  <a:pt x="1815725" y="2319881"/>
                </a:lnTo>
                <a:lnTo>
                  <a:pt x="1855322" y="2297656"/>
                </a:lnTo>
                <a:lnTo>
                  <a:pt x="1894000" y="2274034"/>
                </a:lnTo>
                <a:lnTo>
                  <a:pt x="1931726" y="2249047"/>
                </a:lnTo>
                <a:lnTo>
                  <a:pt x="1968465" y="2222732"/>
                </a:lnTo>
                <a:lnTo>
                  <a:pt x="2004183" y="2195121"/>
                </a:lnTo>
                <a:lnTo>
                  <a:pt x="2038845" y="2166249"/>
                </a:lnTo>
                <a:lnTo>
                  <a:pt x="2072418" y="2136150"/>
                </a:lnTo>
                <a:lnTo>
                  <a:pt x="2104867" y="2104859"/>
                </a:lnTo>
                <a:lnTo>
                  <a:pt x="2136158" y="2072410"/>
                </a:lnTo>
                <a:lnTo>
                  <a:pt x="2166257" y="2038838"/>
                </a:lnTo>
                <a:lnTo>
                  <a:pt x="2195129" y="2004175"/>
                </a:lnTo>
                <a:lnTo>
                  <a:pt x="2222741" y="1968457"/>
                </a:lnTo>
                <a:lnTo>
                  <a:pt x="2249057" y="1931719"/>
                </a:lnTo>
                <a:lnTo>
                  <a:pt x="2274043" y="1893993"/>
                </a:lnTo>
                <a:lnTo>
                  <a:pt x="2297666" y="1855315"/>
                </a:lnTo>
                <a:lnTo>
                  <a:pt x="2319891" y="1815718"/>
                </a:lnTo>
                <a:lnTo>
                  <a:pt x="2340684" y="1775238"/>
                </a:lnTo>
                <a:lnTo>
                  <a:pt x="2360010" y="1733908"/>
                </a:lnTo>
                <a:lnTo>
                  <a:pt x="2377835" y="1691762"/>
                </a:lnTo>
                <a:lnTo>
                  <a:pt x="2394126" y="1648835"/>
                </a:lnTo>
                <a:lnTo>
                  <a:pt x="2408847" y="1605161"/>
                </a:lnTo>
                <a:lnTo>
                  <a:pt x="2421965" y="1560775"/>
                </a:lnTo>
                <a:lnTo>
                  <a:pt x="2433444" y="1515710"/>
                </a:lnTo>
                <a:lnTo>
                  <a:pt x="2443252" y="1470001"/>
                </a:lnTo>
                <a:lnTo>
                  <a:pt x="2451353" y="1423682"/>
                </a:lnTo>
                <a:lnTo>
                  <a:pt x="2457714" y="1376787"/>
                </a:lnTo>
                <a:lnTo>
                  <a:pt x="2462300" y="1329351"/>
                </a:lnTo>
                <a:lnTo>
                  <a:pt x="2465076" y="1281408"/>
                </a:lnTo>
                <a:lnTo>
                  <a:pt x="2466009" y="1232992"/>
                </a:lnTo>
                <a:lnTo>
                  <a:pt x="2465076" y="1184577"/>
                </a:lnTo>
                <a:lnTo>
                  <a:pt x="2462300" y="1136634"/>
                </a:lnTo>
                <a:lnTo>
                  <a:pt x="2457714" y="1089199"/>
                </a:lnTo>
                <a:lnTo>
                  <a:pt x="2451353" y="1042305"/>
                </a:lnTo>
                <a:lnTo>
                  <a:pt x="2443252" y="995987"/>
                </a:lnTo>
                <a:lnTo>
                  <a:pt x="2433444" y="950278"/>
                </a:lnTo>
                <a:lnTo>
                  <a:pt x="2421965" y="905214"/>
                </a:lnTo>
                <a:lnTo>
                  <a:pt x="2408847" y="860828"/>
                </a:lnTo>
                <a:lnTo>
                  <a:pt x="2394126" y="817155"/>
                </a:lnTo>
                <a:lnTo>
                  <a:pt x="2377835" y="774228"/>
                </a:lnTo>
                <a:lnTo>
                  <a:pt x="2360010" y="732083"/>
                </a:lnTo>
                <a:lnTo>
                  <a:pt x="2340684" y="690754"/>
                </a:lnTo>
                <a:lnTo>
                  <a:pt x="2319891" y="650274"/>
                </a:lnTo>
                <a:lnTo>
                  <a:pt x="2297666" y="610678"/>
                </a:lnTo>
                <a:lnTo>
                  <a:pt x="2274043" y="572000"/>
                </a:lnTo>
                <a:lnTo>
                  <a:pt x="2249057" y="534275"/>
                </a:lnTo>
                <a:lnTo>
                  <a:pt x="2222741" y="497536"/>
                </a:lnTo>
                <a:lnTo>
                  <a:pt x="2195129" y="461819"/>
                </a:lnTo>
                <a:lnTo>
                  <a:pt x="2166257" y="427156"/>
                </a:lnTo>
                <a:lnTo>
                  <a:pt x="2136158" y="393584"/>
                </a:lnTo>
                <a:lnTo>
                  <a:pt x="2104867" y="361135"/>
                </a:lnTo>
                <a:lnTo>
                  <a:pt x="2072418" y="329844"/>
                </a:lnTo>
                <a:lnTo>
                  <a:pt x="2038845" y="299746"/>
                </a:lnTo>
                <a:lnTo>
                  <a:pt x="2004183" y="270875"/>
                </a:lnTo>
                <a:lnTo>
                  <a:pt x="1968465" y="243264"/>
                </a:lnTo>
                <a:lnTo>
                  <a:pt x="1931726" y="216948"/>
                </a:lnTo>
                <a:lnTo>
                  <a:pt x="1894000" y="191962"/>
                </a:lnTo>
                <a:lnTo>
                  <a:pt x="1855322" y="168339"/>
                </a:lnTo>
                <a:lnTo>
                  <a:pt x="1815725" y="146115"/>
                </a:lnTo>
                <a:lnTo>
                  <a:pt x="1775245" y="125323"/>
                </a:lnTo>
                <a:lnTo>
                  <a:pt x="1733915" y="105997"/>
                </a:lnTo>
                <a:lnTo>
                  <a:pt x="1691769" y="88172"/>
                </a:lnTo>
                <a:lnTo>
                  <a:pt x="1648843" y="71881"/>
                </a:lnTo>
                <a:lnTo>
                  <a:pt x="1605169" y="57161"/>
                </a:lnTo>
                <a:lnTo>
                  <a:pt x="1560783" y="44043"/>
                </a:lnTo>
                <a:lnTo>
                  <a:pt x="1515718" y="32564"/>
                </a:lnTo>
                <a:lnTo>
                  <a:pt x="1470010" y="22756"/>
                </a:lnTo>
                <a:lnTo>
                  <a:pt x="1423691" y="14655"/>
                </a:lnTo>
                <a:lnTo>
                  <a:pt x="1376797" y="8295"/>
                </a:lnTo>
                <a:lnTo>
                  <a:pt x="1329362" y="3709"/>
                </a:lnTo>
                <a:lnTo>
                  <a:pt x="1281420" y="933"/>
                </a:lnTo>
                <a:lnTo>
                  <a:pt x="1233004" y="0"/>
                </a:lnTo>
                <a:close/>
              </a:path>
            </a:pathLst>
          </a:custGeom>
          <a:solidFill>
            <a:srgbClr val="77787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3" name="object 23"/>
          <p:cNvGrpSpPr/>
          <p:nvPr/>
        </p:nvGrpSpPr>
        <p:grpSpPr>
          <a:xfrm>
            <a:off x="3406876" y="3312667"/>
            <a:ext cx="4783455" cy="7134859"/>
            <a:chOff x="3406876" y="3312667"/>
            <a:chExt cx="4783455" cy="7134859"/>
          </a:xfrm>
        </p:grpSpPr>
        <p:sp>
          <p:nvSpPr>
            <p:cNvPr id="24" name="object 24"/>
            <p:cNvSpPr/>
            <p:nvPr/>
          </p:nvSpPr>
          <p:spPr>
            <a:xfrm>
              <a:off x="5723991" y="7981045"/>
              <a:ext cx="2466340" cy="2466340"/>
            </a:xfrm>
            <a:custGeom>
              <a:avLst/>
              <a:gdLst/>
              <a:ahLst/>
              <a:cxnLst/>
              <a:rect l="l" t="t" r="r" b="b"/>
              <a:pathLst>
                <a:path w="2466340" h="2466340">
                  <a:moveTo>
                    <a:pt x="1233004" y="0"/>
                  </a:moveTo>
                  <a:lnTo>
                    <a:pt x="1184588" y="933"/>
                  </a:lnTo>
                  <a:lnTo>
                    <a:pt x="1136645" y="3709"/>
                  </a:lnTo>
                  <a:lnTo>
                    <a:pt x="1089209" y="8295"/>
                  </a:lnTo>
                  <a:lnTo>
                    <a:pt x="1042315" y="14655"/>
                  </a:lnTo>
                  <a:lnTo>
                    <a:pt x="995996" y="22756"/>
                  </a:lnTo>
                  <a:lnTo>
                    <a:pt x="950286" y="32564"/>
                  </a:lnTo>
                  <a:lnTo>
                    <a:pt x="905221" y="44043"/>
                  </a:lnTo>
                  <a:lnTo>
                    <a:pt x="860835" y="57161"/>
                  </a:lnTo>
                  <a:lnTo>
                    <a:pt x="817161" y="71881"/>
                  </a:lnTo>
                  <a:lnTo>
                    <a:pt x="774234" y="88172"/>
                  </a:lnTo>
                  <a:lnTo>
                    <a:pt x="732088" y="105997"/>
                  </a:lnTo>
                  <a:lnTo>
                    <a:pt x="690758" y="125323"/>
                  </a:lnTo>
                  <a:lnTo>
                    <a:pt x="650278" y="146115"/>
                  </a:lnTo>
                  <a:lnTo>
                    <a:pt x="610681" y="168339"/>
                  </a:lnTo>
                  <a:lnTo>
                    <a:pt x="572003" y="191962"/>
                  </a:lnTo>
                  <a:lnTo>
                    <a:pt x="534278" y="216948"/>
                  </a:lnTo>
                  <a:lnTo>
                    <a:pt x="497539" y="243264"/>
                  </a:lnTo>
                  <a:lnTo>
                    <a:pt x="461821" y="270875"/>
                  </a:lnTo>
                  <a:lnTo>
                    <a:pt x="427159" y="299746"/>
                  </a:lnTo>
                  <a:lnTo>
                    <a:pt x="393586" y="329844"/>
                  </a:lnTo>
                  <a:lnTo>
                    <a:pt x="361137" y="361135"/>
                  </a:lnTo>
                  <a:lnTo>
                    <a:pt x="329846" y="393584"/>
                  </a:lnTo>
                  <a:lnTo>
                    <a:pt x="299747" y="427156"/>
                  </a:lnTo>
                  <a:lnTo>
                    <a:pt x="270876" y="461819"/>
                  </a:lnTo>
                  <a:lnTo>
                    <a:pt x="243265" y="497536"/>
                  </a:lnTo>
                  <a:lnTo>
                    <a:pt x="216949" y="534275"/>
                  </a:lnTo>
                  <a:lnTo>
                    <a:pt x="191962" y="572000"/>
                  </a:lnTo>
                  <a:lnTo>
                    <a:pt x="168340" y="610678"/>
                  </a:lnTo>
                  <a:lnTo>
                    <a:pt x="146115" y="650274"/>
                  </a:lnTo>
                  <a:lnTo>
                    <a:pt x="125323" y="690754"/>
                  </a:lnTo>
                  <a:lnTo>
                    <a:pt x="105997" y="732083"/>
                  </a:lnTo>
                  <a:lnTo>
                    <a:pt x="88172" y="774228"/>
                  </a:lnTo>
                  <a:lnTo>
                    <a:pt x="71882" y="817155"/>
                  </a:lnTo>
                  <a:lnTo>
                    <a:pt x="57161" y="860828"/>
                  </a:lnTo>
                  <a:lnTo>
                    <a:pt x="44043" y="905214"/>
                  </a:lnTo>
                  <a:lnTo>
                    <a:pt x="32564" y="950278"/>
                  </a:lnTo>
                  <a:lnTo>
                    <a:pt x="22756" y="995987"/>
                  </a:lnTo>
                  <a:lnTo>
                    <a:pt x="14655" y="1042305"/>
                  </a:lnTo>
                  <a:lnTo>
                    <a:pt x="8295" y="1089199"/>
                  </a:lnTo>
                  <a:lnTo>
                    <a:pt x="3709" y="1136634"/>
                  </a:lnTo>
                  <a:lnTo>
                    <a:pt x="933" y="1184577"/>
                  </a:lnTo>
                  <a:lnTo>
                    <a:pt x="0" y="1232992"/>
                  </a:lnTo>
                  <a:lnTo>
                    <a:pt x="933" y="1281408"/>
                  </a:lnTo>
                  <a:lnTo>
                    <a:pt x="3709" y="1329351"/>
                  </a:lnTo>
                  <a:lnTo>
                    <a:pt x="8295" y="1376787"/>
                  </a:lnTo>
                  <a:lnTo>
                    <a:pt x="14655" y="1423682"/>
                  </a:lnTo>
                  <a:lnTo>
                    <a:pt x="22756" y="1470001"/>
                  </a:lnTo>
                  <a:lnTo>
                    <a:pt x="32564" y="1515710"/>
                  </a:lnTo>
                  <a:lnTo>
                    <a:pt x="44043" y="1560775"/>
                  </a:lnTo>
                  <a:lnTo>
                    <a:pt x="57161" y="1605161"/>
                  </a:lnTo>
                  <a:lnTo>
                    <a:pt x="71882" y="1648835"/>
                  </a:lnTo>
                  <a:lnTo>
                    <a:pt x="88172" y="1691762"/>
                  </a:lnTo>
                  <a:lnTo>
                    <a:pt x="105997" y="1733908"/>
                  </a:lnTo>
                  <a:lnTo>
                    <a:pt x="125323" y="1775238"/>
                  </a:lnTo>
                  <a:lnTo>
                    <a:pt x="146115" y="1815718"/>
                  </a:lnTo>
                  <a:lnTo>
                    <a:pt x="168340" y="1855315"/>
                  </a:lnTo>
                  <a:lnTo>
                    <a:pt x="191962" y="1893993"/>
                  </a:lnTo>
                  <a:lnTo>
                    <a:pt x="216949" y="1931719"/>
                  </a:lnTo>
                  <a:lnTo>
                    <a:pt x="243265" y="1968457"/>
                  </a:lnTo>
                  <a:lnTo>
                    <a:pt x="270876" y="2004175"/>
                  </a:lnTo>
                  <a:lnTo>
                    <a:pt x="299747" y="2038838"/>
                  </a:lnTo>
                  <a:lnTo>
                    <a:pt x="329846" y="2072410"/>
                  </a:lnTo>
                  <a:lnTo>
                    <a:pt x="361137" y="2104859"/>
                  </a:lnTo>
                  <a:lnTo>
                    <a:pt x="393586" y="2136150"/>
                  </a:lnTo>
                  <a:lnTo>
                    <a:pt x="427159" y="2166249"/>
                  </a:lnTo>
                  <a:lnTo>
                    <a:pt x="461821" y="2195121"/>
                  </a:lnTo>
                  <a:lnTo>
                    <a:pt x="497539" y="2222732"/>
                  </a:lnTo>
                  <a:lnTo>
                    <a:pt x="534278" y="2249047"/>
                  </a:lnTo>
                  <a:lnTo>
                    <a:pt x="572003" y="2274034"/>
                  </a:lnTo>
                  <a:lnTo>
                    <a:pt x="610681" y="2297656"/>
                  </a:lnTo>
                  <a:lnTo>
                    <a:pt x="650278" y="2319881"/>
                  </a:lnTo>
                  <a:lnTo>
                    <a:pt x="690758" y="2340673"/>
                  </a:lnTo>
                  <a:lnTo>
                    <a:pt x="732088" y="2359999"/>
                  </a:lnTo>
                  <a:lnTo>
                    <a:pt x="774234" y="2377824"/>
                  </a:lnTo>
                  <a:lnTo>
                    <a:pt x="817161" y="2394115"/>
                  </a:lnTo>
                  <a:lnTo>
                    <a:pt x="860835" y="2408835"/>
                  </a:lnTo>
                  <a:lnTo>
                    <a:pt x="905221" y="2421953"/>
                  </a:lnTo>
                  <a:lnTo>
                    <a:pt x="950286" y="2433432"/>
                  </a:lnTo>
                  <a:lnTo>
                    <a:pt x="995996" y="2443240"/>
                  </a:lnTo>
                  <a:lnTo>
                    <a:pt x="1042315" y="2451341"/>
                  </a:lnTo>
                  <a:lnTo>
                    <a:pt x="1089209" y="2457701"/>
                  </a:lnTo>
                  <a:lnTo>
                    <a:pt x="1136645" y="2462287"/>
                  </a:lnTo>
                  <a:lnTo>
                    <a:pt x="1184588" y="2465063"/>
                  </a:lnTo>
                  <a:lnTo>
                    <a:pt x="1233004" y="2465997"/>
                  </a:lnTo>
                  <a:lnTo>
                    <a:pt x="1281420" y="2465063"/>
                  </a:lnTo>
                  <a:lnTo>
                    <a:pt x="1329362" y="2462287"/>
                  </a:lnTo>
                  <a:lnTo>
                    <a:pt x="1376797" y="2457701"/>
                  </a:lnTo>
                  <a:lnTo>
                    <a:pt x="1423691" y="2451341"/>
                  </a:lnTo>
                  <a:lnTo>
                    <a:pt x="1470010" y="2443240"/>
                  </a:lnTo>
                  <a:lnTo>
                    <a:pt x="1515718" y="2433432"/>
                  </a:lnTo>
                  <a:lnTo>
                    <a:pt x="1560783" y="2421953"/>
                  </a:lnTo>
                  <a:lnTo>
                    <a:pt x="1605169" y="2408835"/>
                  </a:lnTo>
                  <a:lnTo>
                    <a:pt x="1648843" y="2394115"/>
                  </a:lnTo>
                  <a:lnTo>
                    <a:pt x="1691769" y="2377824"/>
                  </a:lnTo>
                  <a:lnTo>
                    <a:pt x="1733915" y="2359999"/>
                  </a:lnTo>
                  <a:lnTo>
                    <a:pt x="1775245" y="2340673"/>
                  </a:lnTo>
                  <a:lnTo>
                    <a:pt x="1815725" y="2319881"/>
                  </a:lnTo>
                  <a:lnTo>
                    <a:pt x="1855322" y="2297656"/>
                  </a:lnTo>
                  <a:lnTo>
                    <a:pt x="1894000" y="2274034"/>
                  </a:lnTo>
                  <a:lnTo>
                    <a:pt x="1931726" y="2249047"/>
                  </a:lnTo>
                  <a:lnTo>
                    <a:pt x="1968465" y="2222732"/>
                  </a:lnTo>
                  <a:lnTo>
                    <a:pt x="2004183" y="2195121"/>
                  </a:lnTo>
                  <a:lnTo>
                    <a:pt x="2038845" y="2166249"/>
                  </a:lnTo>
                  <a:lnTo>
                    <a:pt x="2072418" y="2136150"/>
                  </a:lnTo>
                  <a:lnTo>
                    <a:pt x="2104867" y="2104859"/>
                  </a:lnTo>
                  <a:lnTo>
                    <a:pt x="2136158" y="2072410"/>
                  </a:lnTo>
                  <a:lnTo>
                    <a:pt x="2166257" y="2038838"/>
                  </a:lnTo>
                  <a:lnTo>
                    <a:pt x="2195129" y="2004175"/>
                  </a:lnTo>
                  <a:lnTo>
                    <a:pt x="2222741" y="1968457"/>
                  </a:lnTo>
                  <a:lnTo>
                    <a:pt x="2249057" y="1931719"/>
                  </a:lnTo>
                  <a:lnTo>
                    <a:pt x="2274043" y="1893993"/>
                  </a:lnTo>
                  <a:lnTo>
                    <a:pt x="2297666" y="1855315"/>
                  </a:lnTo>
                  <a:lnTo>
                    <a:pt x="2319891" y="1815718"/>
                  </a:lnTo>
                  <a:lnTo>
                    <a:pt x="2340684" y="1775238"/>
                  </a:lnTo>
                  <a:lnTo>
                    <a:pt x="2360010" y="1733908"/>
                  </a:lnTo>
                  <a:lnTo>
                    <a:pt x="2377835" y="1691762"/>
                  </a:lnTo>
                  <a:lnTo>
                    <a:pt x="2394126" y="1648835"/>
                  </a:lnTo>
                  <a:lnTo>
                    <a:pt x="2408847" y="1605161"/>
                  </a:lnTo>
                  <a:lnTo>
                    <a:pt x="2421965" y="1560775"/>
                  </a:lnTo>
                  <a:lnTo>
                    <a:pt x="2433444" y="1515710"/>
                  </a:lnTo>
                  <a:lnTo>
                    <a:pt x="2443252" y="1470001"/>
                  </a:lnTo>
                  <a:lnTo>
                    <a:pt x="2451353" y="1423682"/>
                  </a:lnTo>
                  <a:lnTo>
                    <a:pt x="2457714" y="1376787"/>
                  </a:lnTo>
                  <a:lnTo>
                    <a:pt x="2462300" y="1329351"/>
                  </a:lnTo>
                  <a:lnTo>
                    <a:pt x="2465076" y="1281408"/>
                  </a:lnTo>
                  <a:lnTo>
                    <a:pt x="2466009" y="1232992"/>
                  </a:lnTo>
                  <a:lnTo>
                    <a:pt x="2465076" y="1184577"/>
                  </a:lnTo>
                  <a:lnTo>
                    <a:pt x="2462300" y="1136634"/>
                  </a:lnTo>
                  <a:lnTo>
                    <a:pt x="2457714" y="1089199"/>
                  </a:lnTo>
                  <a:lnTo>
                    <a:pt x="2451353" y="1042305"/>
                  </a:lnTo>
                  <a:lnTo>
                    <a:pt x="2443252" y="995987"/>
                  </a:lnTo>
                  <a:lnTo>
                    <a:pt x="2433444" y="950278"/>
                  </a:lnTo>
                  <a:lnTo>
                    <a:pt x="2421965" y="905214"/>
                  </a:lnTo>
                  <a:lnTo>
                    <a:pt x="2408847" y="860828"/>
                  </a:lnTo>
                  <a:lnTo>
                    <a:pt x="2394126" y="817155"/>
                  </a:lnTo>
                  <a:lnTo>
                    <a:pt x="2377835" y="774228"/>
                  </a:lnTo>
                  <a:lnTo>
                    <a:pt x="2360010" y="732083"/>
                  </a:lnTo>
                  <a:lnTo>
                    <a:pt x="2340684" y="690754"/>
                  </a:lnTo>
                  <a:lnTo>
                    <a:pt x="2319891" y="650274"/>
                  </a:lnTo>
                  <a:lnTo>
                    <a:pt x="2297666" y="610678"/>
                  </a:lnTo>
                  <a:lnTo>
                    <a:pt x="2274043" y="572000"/>
                  </a:lnTo>
                  <a:lnTo>
                    <a:pt x="2249057" y="534275"/>
                  </a:lnTo>
                  <a:lnTo>
                    <a:pt x="2222741" y="497536"/>
                  </a:lnTo>
                  <a:lnTo>
                    <a:pt x="2195129" y="461819"/>
                  </a:lnTo>
                  <a:lnTo>
                    <a:pt x="2166257" y="427156"/>
                  </a:lnTo>
                  <a:lnTo>
                    <a:pt x="2136158" y="393584"/>
                  </a:lnTo>
                  <a:lnTo>
                    <a:pt x="2104867" y="361135"/>
                  </a:lnTo>
                  <a:lnTo>
                    <a:pt x="2072418" y="329844"/>
                  </a:lnTo>
                  <a:lnTo>
                    <a:pt x="2038845" y="299746"/>
                  </a:lnTo>
                  <a:lnTo>
                    <a:pt x="2004183" y="270875"/>
                  </a:lnTo>
                  <a:lnTo>
                    <a:pt x="1968465" y="243264"/>
                  </a:lnTo>
                  <a:lnTo>
                    <a:pt x="1931726" y="216948"/>
                  </a:lnTo>
                  <a:lnTo>
                    <a:pt x="1894000" y="191962"/>
                  </a:lnTo>
                  <a:lnTo>
                    <a:pt x="1855322" y="168339"/>
                  </a:lnTo>
                  <a:lnTo>
                    <a:pt x="1815725" y="146115"/>
                  </a:lnTo>
                  <a:lnTo>
                    <a:pt x="1775245" y="125323"/>
                  </a:lnTo>
                  <a:lnTo>
                    <a:pt x="1733915" y="105997"/>
                  </a:lnTo>
                  <a:lnTo>
                    <a:pt x="1691769" y="88172"/>
                  </a:lnTo>
                  <a:lnTo>
                    <a:pt x="1648843" y="71881"/>
                  </a:lnTo>
                  <a:lnTo>
                    <a:pt x="1605169" y="57161"/>
                  </a:lnTo>
                  <a:lnTo>
                    <a:pt x="1560783" y="44043"/>
                  </a:lnTo>
                  <a:lnTo>
                    <a:pt x="1515718" y="32564"/>
                  </a:lnTo>
                  <a:lnTo>
                    <a:pt x="1470010" y="22756"/>
                  </a:lnTo>
                  <a:lnTo>
                    <a:pt x="1423691" y="14655"/>
                  </a:lnTo>
                  <a:lnTo>
                    <a:pt x="1376797" y="8295"/>
                  </a:lnTo>
                  <a:lnTo>
                    <a:pt x="1329362" y="3709"/>
                  </a:lnTo>
                  <a:lnTo>
                    <a:pt x="1281420" y="933"/>
                  </a:lnTo>
                  <a:lnTo>
                    <a:pt x="1233004" y="0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3406876" y="3312667"/>
              <a:ext cx="3904615" cy="4999355"/>
            </a:xfrm>
            <a:custGeom>
              <a:avLst/>
              <a:gdLst/>
              <a:ahLst/>
              <a:cxnLst/>
              <a:rect l="l" t="t" r="r" b="b"/>
              <a:pathLst>
                <a:path w="3904615" h="4999355">
                  <a:moveTo>
                    <a:pt x="2466009" y="3766185"/>
                  </a:moveTo>
                  <a:lnTo>
                    <a:pt x="2465070" y="3717772"/>
                  </a:lnTo>
                  <a:lnTo>
                    <a:pt x="2462288" y="3669830"/>
                  </a:lnTo>
                  <a:lnTo>
                    <a:pt x="2457704" y="3622395"/>
                  </a:lnTo>
                  <a:lnTo>
                    <a:pt x="2451341" y="3575507"/>
                  </a:lnTo>
                  <a:lnTo>
                    <a:pt x="2443251" y="3529190"/>
                  </a:lnTo>
                  <a:lnTo>
                    <a:pt x="2433434" y="3483483"/>
                  </a:lnTo>
                  <a:lnTo>
                    <a:pt x="2421953" y="3438410"/>
                  </a:lnTo>
                  <a:lnTo>
                    <a:pt x="2408847" y="3394024"/>
                  </a:lnTo>
                  <a:lnTo>
                    <a:pt x="2394115" y="3350349"/>
                  </a:lnTo>
                  <a:lnTo>
                    <a:pt x="2377833" y="3307423"/>
                  </a:lnTo>
                  <a:lnTo>
                    <a:pt x="2360003" y="3265284"/>
                  </a:lnTo>
                  <a:lnTo>
                    <a:pt x="2340673" y="3223958"/>
                  </a:lnTo>
                  <a:lnTo>
                    <a:pt x="2319883" y="3183471"/>
                  </a:lnTo>
                  <a:lnTo>
                    <a:pt x="2297658" y="3143872"/>
                  </a:lnTo>
                  <a:lnTo>
                    <a:pt x="2274036" y="3105200"/>
                  </a:lnTo>
                  <a:lnTo>
                    <a:pt x="2249055" y="3067469"/>
                  </a:lnTo>
                  <a:lnTo>
                    <a:pt x="2222728" y="3030740"/>
                  </a:lnTo>
                  <a:lnTo>
                    <a:pt x="2195118" y="2995015"/>
                  </a:lnTo>
                  <a:lnTo>
                    <a:pt x="2166251" y="2960357"/>
                  </a:lnTo>
                  <a:lnTo>
                    <a:pt x="2136152" y="2926778"/>
                  </a:lnTo>
                  <a:lnTo>
                    <a:pt x="2104859" y="2894330"/>
                  </a:lnTo>
                  <a:lnTo>
                    <a:pt x="2072411" y="2863050"/>
                  </a:lnTo>
                  <a:lnTo>
                    <a:pt x="2038845" y="2832951"/>
                  </a:lnTo>
                  <a:lnTo>
                    <a:pt x="2004174" y="2804071"/>
                  </a:lnTo>
                  <a:lnTo>
                    <a:pt x="1968461" y="2776461"/>
                  </a:lnTo>
                  <a:lnTo>
                    <a:pt x="1931720" y="2750147"/>
                  </a:lnTo>
                  <a:lnTo>
                    <a:pt x="1893989" y="2725166"/>
                  </a:lnTo>
                  <a:lnTo>
                    <a:pt x="1855317" y="2701544"/>
                  </a:lnTo>
                  <a:lnTo>
                    <a:pt x="1815719" y="2679319"/>
                  </a:lnTo>
                  <a:lnTo>
                    <a:pt x="1775244" y="2658516"/>
                  </a:lnTo>
                  <a:lnTo>
                    <a:pt x="1733905" y="2639199"/>
                  </a:lnTo>
                  <a:lnTo>
                    <a:pt x="1691767" y="2621369"/>
                  </a:lnTo>
                  <a:lnTo>
                    <a:pt x="1648841" y="2605074"/>
                  </a:lnTo>
                  <a:lnTo>
                    <a:pt x="1605165" y="2590355"/>
                  </a:lnTo>
                  <a:lnTo>
                    <a:pt x="1560779" y="2577249"/>
                  </a:lnTo>
                  <a:lnTo>
                    <a:pt x="1515706" y="2565768"/>
                  </a:lnTo>
                  <a:lnTo>
                    <a:pt x="1469999" y="2555951"/>
                  </a:lnTo>
                  <a:lnTo>
                    <a:pt x="1423682" y="2547848"/>
                  </a:lnTo>
                  <a:lnTo>
                    <a:pt x="1376794" y="2541498"/>
                  </a:lnTo>
                  <a:lnTo>
                    <a:pt x="1329359" y="2536914"/>
                  </a:lnTo>
                  <a:lnTo>
                    <a:pt x="1281417" y="2534132"/>
                  </a:lnTo>
                  <a:lnTo>
                    <a:pt x="1233004" y="2533192"/>
                  </a:lnTo>
                  <a:lnTo>
                    <a:pt x="1184579" y="2534132"/>
                  </a:lnTo>
                  <a:lnTo>
                    <a:pt x="1136637" y="2536914"/>
                  </a:lnTo>
                  <a:lnTo>
                    <a:pt x="1089202" y="2541498"/>
                  </a:lnTo>
                  <a:lnTo>
                    <a:pt x="1042314" y="2547848"/>
                  </a:lnTo>
                  <a:lnTo>
                    <a:pt x="995997" y="2555951"/>
                  </a:lnTo>
                  <a:lnTo>
                    <a:pt x="950290" y="2565768"/>
                  </a:lnTo>
                  <a:lnTo>
                    <a:pt x="905217" y="2577249"/>
                  </a:lnTo>
                  <a:lnTo>
                    <a:pt x="860831" y="2590355"/>
                  </a:lnTo>
                  <a:lnTo>
                    <a:pt x="817156" y="2605074"/>
                  </a:lnTo>
                  <a:lnTo>
                    <a:pt x="774230" y="2621369"/>
                  </a:lnTo>
                  <a:lnTo>
                    <a:pt x="732091" y="2639199"/>
                  </a:lnTo>
                  <a:lnTo>
                    <a:pt x="690753" y="2658516"/>
                  </a:lnTo>
                  <a:lnTo>
                    <a:pt x="650278" y="2679319"/>
                  </a:lnTo>
                  <a:lnTo>
                    <a:pt x="610679" y="2701544"/>
                  </a:lnTo>
                  <a:lnTo>
                    <a:pt x="572008" y="2725166"/>
                  </a:lnTo>
                  <a:lnTo>
                    <a:pt x="534276" y="2750147"/>
                  </a:lnTo>
                  <a:lnTo>
                    <a:pt x="497535" y="2776461"/>
                  </a:lnTo>
                  <a:lnTo>
                    <a:pt x="461822" y="2804071"/>
                  </a:lnTo>
                  <a:lnTo>
                    <a:pt x="427151" y="2832951"/>
                  </a:lnTo>
                  <a:lnTo>
                    <a:pt x="393585" y="2863050"/>
                  </a:lnTo>
                  <a:lnTo>
                    <a:pt x="361137" y="2894330"/>
                  </a:lnTo>
                  <a:lnTo>
                    <a:pt x="329844" y="2926778"/>
                  </a:lnTo>
                  <a:lnTo>
                    <a:pt x="299745" y="2960357"/>
                  </a:lnTo>
                  <a:lnTo>
                    <a:pt x="270878" y="2995015"/>
                  </a:lnTo>
                  <a:lnTo>
                    <a:pt x="243268" y="3030740"/>
                  </a:lnTo>
                  <a:lnTo>
                    <a:pt x="216941" y="3067469"/>
                  </a:lnTo>
                  <a:lnTo>
                    <a:pt x="191960" y="3105200"/>
                  </a:lnTo>
                  <a:lnTo>
                    <a:pt x="168338" y="3143872"/>
                  </a:lnTo>
                  <a:lnTo>
                    <a:pt x="146113" y="3183471"/>
                  </a:lnTo>
                  <a:lnTo>
                    <a:pt x="125323" y="3223958"/>
                  </a:lnTo>
                  <a:lnTo>
                    <a:pt x="105994" y="3265284"/>
                  </a:lnTo>
                  <a:lnTo>
                    <a:pt x="88163" y="3307423"/>
                  </a:lnTo>
                  <a:lnTo>
                    <a:pt x="71882" y="3350349"/>
                  </a:lnTo>
                  <a:lnTo>
                    <a:pt x="57150" y="3394024"/>
                  </a:lnTo>
                  <a:lnTo>
                    <a:pt x="44043" y="3438410"/>
                  </a:lnTo>
                  <a:lnTo>
                    <a:pt x="32562" y="3483483"/>
                  </a:lnTo>
                  <a:lnTo>
                    <a:pt x="22745" y="3529190"/>
                  </a:lnTo>
                  <a:lnTo>
                    <a:pt x="14655" y="3575507"/>
                  </a:lnTo>
                  <a:lnTo>
                    <a:pt x="8293" y="3622395"/>
                  </a:lnTo>
                  <a:lnTo>
                    <a:pt x="3708" y="3669830"/>
                  </a:lnTo>
                  <a:lnTo>
                    <a:pt x="927" y="3717772"/>
                  </a:lnTo>
                  <a:lnTo>
                    <a:pt x="0" y="3766185"/>
                  </a:lnTo>
                  <a:lnTo>
                    <a:pt x="927" y="3814610"/>
                  </a:lnTo>
                  <a:lnTo>
                    <a:pt x="3708" y="3862552"/>
                  </a:lnTo>
                  <a:lnTo>
                    <a:pt x="8293" y="3909987"/>
                  </a:lnTo>
                  <a:lnTo>
                    <a:pt x="14655" y="3956875"/>
                  </a:lnTo>
                  <a:lnTo>
                    <a:pt x="22745" y="4003205"/>
                  </a:lnTo>
                  <a:lnTo>
                    <a:pt x="32562" y="4048912"/>
                  </a:lnTo>
                  <a:lnTo>
                    <a:pt x="44043" y="4093972"/>
                  </a:lnTo>
                  <a:lnTo>
                    <a:pt x="57150" y="4138358"/>
                  </a:lnTo>
                  <a:lnTo>
                    <a:pt x="71882" y="4182033"/>
                  </a:lnTo>
                  <a:lnTo>
                    <a:pt x="88163" y="4224960"/>
                  </a:lnTo>
                  <a:lnTo>
                    <a:pt x="105994" y="4267111"/>
                  </a:lnTo>
                  <a:lnTo>
                    <a:pt x="125323" y="4308437"/>
                  </a:lnTo>
                  <a:lnTo>
                    <a:pt x="146113" y="4348912"/>
                  </a:lnTo>
                  <a:lnTo>
                    <a:pt x="168338" y="4388510"/>
                  </a:lnTo>
                  <a:lnTo>
                    <a:pt x="191960" y="4427194"/>
                  </a:lnTo>
                  <a:lnTo>
                    <a:pt x="216941" y="4464913"/>
                  </a:lnTo>
                  <a:lnTo>
                    <a:pt x="243268" y="4501654"/>
                  </a:lnTo>
                  <a:lnTo>
                    <a:pt x="270878" y="4537380"/>
                  </a:lnTo>
                  <a:lnTo>
                    <a:pt x="299745" y="4572038"/>
                  </a:lnTo>
                  <a:lnTo>
                    <a:pt x="329844" y="4605604"/>
                  </a:lnTo>
                  <a:lnTo>
                    <a:pt x="361137" y="4638065"/>
                  </a:lnTo>
                  <a:lnTo>
                    <a:pt x="393585" y="4669345"/>
                  </a:lnTo>
                  <a:lnTo>
                    <a:pt x="427151" y="4699444"/>
                  </a:lnTo>
                  <a:lnTo>
                    <a:pt x="461822" y="4728324"/>
                  </a:lnTo>
                  <a:lnTo>
                    <a:pt x="497535" y="4755934"/>
                  </a:lnTo>
                  <a:lnTo>
                    <a:pt x="534276" y="4782248"/>
                  </a:lnTo>
                  <a:lnTo>
                    <a:pt x="572008" y="4807229"/>
                  </a:lnTo>
                  <a:lnTo>
                    <a:pt x="610679" y="4830851"/>
                  </a:lnTo>
                  <a:lnTo>
                    <a:pt x="650278" y="4853076"/>
                  </a:lnTo>
                  <a:lnTo>
                    <a:pt x="690753" y="4873879"/>
                  </a:lnTo>
                  <a:lnTo>
                    <a:pt x="732091" y="4893195"/>
                  </a:lnTo>
                  <a:lnTo>
                    <a:pt x="774230" y="4911026"/>
                  </a:lnTo>
                  <a:lnTo>
                    <a:pt x="817156" y="4927308"/>
                  </a:lnTo>
                  <a:lnTo>
                    <a:pt x="860831" y="4942040"/>
                  </a:lnTo>
                  <a:lnTo>
                    <a:pt x="905217" y="4955146"/>
                  </a:lnTo>
                  <a:lnTo>
                    <a:pt x="950290" y="4966627"/>
                  </a:lnTo>
                  <a:lnTo>
                    <a:pt x="995997" y="4976444"/>
                  </a:lnTo>
                  <a:lnTo>
                    <a:pt x="1042314" y="4984547"/>
                  </a:lnTo>
                  <a:lnTo>
                    <a:pt x="1089202" y="4990897"/>
                  </a:lnTo>
                  <a:lnTo>
                    <a:pt x="1136637" y="4995481"/>
                  </a:lnTo>
                  <a:lnTo>
                    <a:pt x="1184579" y="4998263"/>
                  </a:lnTo>
                  <a:lnTo>
                    <a:pt x="1233004" y="4999190"/>
                  </a:lnTo>
                  <a:lnTo>
                    <a:pt x="1281417" y="4998263"/>
                  </a:lnTo>
                  <a:lnTo>
                    <a:pt x="1329359" y="4995481"/>
                  </a:lnTo>
                  <a:lnTo>
                    <a:pt x="1376794" y="4990897"/>
                  </a:lnTo>
                  <a:lnTo>
                    <a:pt x="1423682" y="4984547"/>
                  </a:lnTo>
                  <a:lnTo>
                    <a:pt x="1469999" y="4976444"/>
                  </a:lnTo>
                  <a:lnTo>
                    <a:pt x="1515706" y="4966627"/>
                  </a:lnTo>
                  <a:lnTo>
                    <a:pt x="1560779" y="4955146"/>
                  </a:lnTo>
                  <a:lnTo>
                    <a:pt x="1605165" y="4942040"/>
                  </a:lnTo>
                  <a:lnTo>
                    <a:pt x="1648841" y="4927308"/>
                  </a:lnTo>
                  <a:lnTo>
                    <a:pt x="1691767" y="4911026"/>
                  </a:lnTo>
                  <a:lnTo>
                    <a:pt x="1733905" y="4893195"/>
                  </a:lnTo>
                  <a:lnTo>
                    <a:pt x="1775244" y="4873879"/>
                  </a:lnTo>
                  <a:lnTo>
                    <a:pt x="1815719" y="4853076"/>
                  </a:lnTo>
                  <a:lnTo>
                    <a:pt x="1855317" y="4830851"/>
                  </a:lnTo>
                  <a:lnTo>
                    <a:pt x="1893989" y="4807229"/>
                  </a:lnTo>
                  <a:lnTo>
                    <a:pt x="1931720" y="4782248"/>
                  </a:lnTo>
                  <a:lnTo>
                    <a:pt x="1968461" y="4755934"/>
                  </a:lnTo>
                  <a:lnTo>
                    <a:pt x="2004174" y="4728324"/>
                  </a:lnTo>
                  <a:lnTo>
                    <a:pt x="2038845" y="4699444"/>
                  </a:lnTo>
                  <a:lnTo>
                    <a:pt x="2072411" y="4669345"/>
                  </a:lnTo>
                  <a:lnTo>
                    <a:pt x="2104859" y="4638052"/>
                  </a:lnTo>
                  <a:lnTo>
                    <a:pt x="2136152" y="4605604"/>
                  </a:lnTo>
                  <a:lnTo>
                    <a:pt x="2166251" y="4572038"/>
                  </a:lnTo>
                  <a:lnTo>
                    <a:pt x="2195118" y="4537380"/>
                  </a:lnTo>
                  <a:lnTo>
                    <a:pt x="2222728" y="4501654"/>
                  </a:lnTo>
                  <a:lnTo>
                    <a:pt x="2249055" y="4464913"/>
                  </a:lnTo>
                  <a:lnTo>
                    <a:pt x="2274036" y="4427194"/>
                  </a:lnTo>
                  <a:lnTo>
                    <a:pt x="2297658" y="4388510"/>
                  </a:lnTo>
                  <a:lnTo>
                    <a:pt x="2319883" y="4348912"/>
                  </a:lnTo>
                  <a:lnTo>
                    <a:pt x="2340673" y="4308437"/>
                  </a:lnTo>
                  <a:lnTo>
                    <a:pt x="2360003" y="4267111"/>
                  </a:lnTo>
                  <a:lnTo>
                    <a:pt x="2377833" y="4224960"/>
                  </a:lnTo>
                  <a:lnTo>
                    <a:pt x="2394115" y="4182033"/>
                  </a:lnTo>
                  <a:lnTo>
                    <a:pt x="2408847" y="4138358"/>
                  </a:lnTo>
                  <a:lnTo>
                    <a:pt x="2421953" y="4093972"/>
                  </a:lnTo>
                  <a:lnTo>
                    <a:pt x="2433434" y="4048912"/>
                  </a:lnTo>
                  <a:lnTo>
                    <a:pt x="2443251" y="4003205"/>
                  </a:lnTo>
                  <a:lnTo>
                    <a:pt x="2451341" y="3956875"/>
                  </a:lnTo>
                  <a:lnTo>
                    <a:pt x="2457704" y="3909987"/>
                  </a:lnTo>
                  <a:lnTo>
                    <a:pt x="2462288" y="3862552"/>
                  </a:lnTo>
                  <a:lnTo>
                    <a:pt x="2465070" y="3814610"/>
                  </a:lnTo>
                  <a:lnTo>
                    <a:pt x="2466009" y="3766185"/>
                  </a:lnTo>
                  <a:close/>
                </a:path>
                <a:path w="3904615" h="4999355">
                  <a:moveTo>
                    <a:pt x="3904081" y="1232992"/>
                  </a:moveTo>
                  <a:lnTo>
                    <a:pt x="3903141" y="1184579"/>
                  </a:lnTo>
                  <a:lnTo>
                    <a:pt x="3900360" y="1136637"/>
                  </a:lnTo>
                  <a:lnTo>
                    <a:pt x="3895775" y="1089202"/>
                  </a:lnTo>
                  <a:lnTo>
                    <a:pt x="3889413" y="1042314"/>
                  </a:lnTo>
                  <a:lnTo>
                    <a:pt x="3881323" y="995997"/>
                  </a:lnTo>
                  <a:lnTo>
                    <a:pt x="3871506" y="950290"/>
                  </a:lnTo>
                  <a:lnTo>
                    <a:pt x="3860025" y="905217"/>
                  </a:lnTo>
                  <a:lnTo>
                    <a:pt x="3846919" y="860831"/>
                  </a:lnTo>
                  <a:lnTo>
                    <a:pt x="3832187" y="817156"/>
                  </a:lnTo>
                  <a:lnTo>
                    <a:pt x="3815905" y="774230"/>
                  </a:lnTo>
                  <a:lnTo>
                    <a:pt x="3798074" y="732091"/>
                  </a:lnTo>
                  <a:lnTo>
                    <a:pt x="3778745" y="690765"/>
                  </a:lnTo>
                  <a:lnTo>
                    <a:pt x="3757955" y="650278"/>
                  </a:lnTo>
                  <a:lnTo>
                    <a:pt x="3735730" y="610679"/>
                  </a:lnTo>
                  <a:lnTo>
                    <a:pt x="3712108" y="572008"/>
                  </a:lnTo>
                  <a:lnTo>
                    <a:pt x="3687127" y="534276"/>
                  </a:lnTo>
                  <a:lnTo>
                    <a:pt x="3660800" y="497547"/>
                  </a:lnTo>
                  <a:lnTo>
                    <a:pt x="3633190" y="461822"/>
                  </a:lnTo>
                  <a:lnTo>
                    <a:pt x="3604323" y="427164"/>
                  </a:lnTo>
                  <a:lnTo>
                    <a:pt x="3574224" y="393585"/>
                  </a:lnTo>
                  <a:lnTo>
                    <a:pt x="3542931" y="361137"/>
                  </a:lnTo>
                  <a:lnTo>
                    <a:pt x="3510483" y="329857"/>
                  </a:lnTo>
                  <a:lnTo>
                    <a:pt x="3476917" y="299758"/>
                  </a:lnTo>
                  <a:lnTo>
                    <a:pt x="3442246" y="270878"/>
                  </a:lnTo>
                  <a:lnTo>
                    <a:pt x="3406533" y="243268"/>
                  </a:lnTo>
                  <a:lnTo>
                    <a:pt x="3369792" y="216954"/>
                  </a:lnTo>
                  <a:lnTo>
                    <a:pt x="3332061" y="191973"/>
                  </a:lnTo>
                  <a:lnTo>
                    <a:pt x="3293389" y="168351"/>
                  </a:lnTo>
                  <a:lnTo>
                    <a:pt x="3253790" y="146126"/>
                  </a:lnTo>
                  <a:lnTo>
                    <a:pt x="3213316" y="125323"/>
                  </a:lnTo>
                  <a:lnTo>
                    <a:pt x="3171977" y="106006"/>
                  </a:lnTo>
                  <a:lnTo>
                    <a:pt x="3129838" y="88176"/>
                  </a:lnTo>
                  <a:lnTo>
                    <a:pt x="3086912" y="71882"/>
                  </a:lnTo>
                  <a:lnTo>
                    <a:pt x="3043237" y="57162"/>
                  </a:lnTo>
                  <a:lnTo>
                    <a:pt x="2998851" y="44056"/>
                  </a:lnTo>
                  <a:lnTo>
                    <a:pt x="2953778" y="32575"/>
                  </a:lnTo>
                  <a:lnTo>
                    <a:pt x="2908071" y="22758"/>
                  </a:lnTo>
                  <a:lnTo>
                    <a:pt x="2861754" y="14655"/>
                  </a:lnTo>
                  <a:lnTo>
                    <a:pt x="2814866" y="8305"/>
                  </a:lnTo>
                  <a:lnTo>
                    <a:pt x="2767431" y="3721"/>
                  </a:lnTo>
                  <a:lnTo>
                    <a:pt x="2719489" y="939"/>
                  </a:lnTo>
                  <a:lnTo>
                    <a:pt x="2671076" y="0"/>
                  </a:lnTo>
                  <a:lnTo>
                    <a:pt x="2622651" y="939"/>
                  </a:lnTo>
                  <a:lnTo>
                    <a:pt x="2574709" y="3721"/>
                  </a:lnTo>
                  <a:lnTo>
                    <a:pt x="2527274" y="8305"/>
                  </a:lnTo>
                  <a:lnTo>
                    <a:pt x="2480386" y="14655"/>
                  </a:lnTo>
                  <a:lnTo>
                    <a:pt x="2434069" y="22758"/>
                  </a:lnTo>
                  <a:lnTo>
                    <a:pt x="2388362" y="32575"/>
                  </a:lnTo>
                  <a:lnTo>
                    <a:pt x="2343289" y="44056"/>
                  </a:lnTo>
                  <a:lnTo>
                    <a:pt x="2298903" y="57162"/>
                  </a:lnTo>
                  <a:lnTo>
                    <a:pt x="2255228" y="71882"/>
                  </a:lnTo>
                  <a:lnTo>
                    <a:pt x="2212302" y="88176"/>
                  </a:lnTo>
                  <a:lnTo>
                    <a:pt x="2170163" y="106006"/>
                  </a:lnTo>
                  <a:lnTo>
                    <a:pt x="2128824" y="125323"/>
                  </a:lnTo>
                  <a:lnTo>
                    <a:pt x="2088349" y="146126"/>
                  </a:lnTo>
                  <a:lnTo>
                    <a:pt x="2048751" y="168351"/>
                  </a:lnTo>
                  <a:lnTo>
                    <a:pt x="2010079" y="191973"/>
                  </a:lnTo>
                  <a:lnTo>
                    <a:pt x="1972348" y="216954"/>
                  </a:lnTo>
                  <a:lnTo>
                    <a:pt x="1935607" y="243268"/>
                  </a:lnTo>
                  <a:lnTo>
                    <a:pt x="1899894" y="270878"/>
                  </a:lnTo>
                  <a:lnTo>
                    <a:pt x="1865223" y="299758"/>
                  </a:lnTo>
                  <a:lnTo>
                    <a:pt x="1831657" y="329857"/>
                  </a:lnTo>
                  <a:lnTo>
                    <a:pt x="1799209" y="361137"/>
                  </a:lnTo>
                  <a:lnTo>
                    <a:pt x="1767916" y="393585"/>
                  </a:lnTo>
                  <a:lnTo>
                    <a:pt x="1737817" y="427164"/>
                  </a:lnTo>
                  <a:lnTo>
                    <a:pt x="1708950" y="461822"/>
                  </a:lnTo>
                  <a:lnTo>
                    <a:pt x="1681340" y="497547"/>
                  </a:lnTo>
                  <a:lnTo>
                    <a:pt x="1655013" y="534276"/>
                  </a:lnTo>
                  <a:lnTo>
                    <a:pt x="1630032" y="572008"/>
                  </a:lnTo>
                  <a:lnTo>
                    <a:pt x="1606410" y="610679"/>
                  </a:lnTo>
                  <a:lnTo>
                    <a:pt x="1584185" y="650278"/>
                  </a:lnTo>
                  <a:lnTo>
                    <a:pt x="1563395" y="690765"/>
                  </a:lnTo>
                  <a:lnTo>
                    <a:pt x="1544066" y="732091"/>
                  </a:lnTo>
                  <a:lnTo>
                    <a:pt x="1526235" y="774230"/>
                  </a:lnTo>
                  <a:lnTo>
                    <a:pt x="1509953" y="817156"/>
                  </a:lnTo>
                  <a:lnTo>
                    <a:pt x="1495221" y="860831"/>
                  </a:lnTo>
                  <a:lnTo>
                    <a:pt x="1482115" y="905217"/>
                  </a:lnTo>
                  <a:lnTo>
                    <a:pt x="1470634" y="950290"/>
                  </a:lnTo>
                  <a:lnTo>
                    <a:pt x="1460817" y="995997"/>
                  </a:lnTo>
                  <a:lnTo>
                    <a:pt x="1452727" y="1042314"/>
                  </a:lnTo>
                  <a:lnTo>
                    <a:pt x="1446364" y="1089202"/>
                  </a:lnTo>
                  <a:lnTo>
                    <a:pt x="1441780" y="1136637"/>
                  </a:lnTo>
                  <a:lnTo>
                    <a:pt x="1438998" y="1184579"/>
                  </a:lnTo>
                  <a:lnTo>
                    <a:pt x="1438071" y="1232992"/>
                  </a:lnTo>
                  <a:lnTo>
                    <a:pt x="1438998" y="1281417"/>
                  </a:lnTo>
                  <a:lnTo>
                    <a:pt x="1441780" y="1329359"/>
                  </a:lnTo>
                  <a:lnTo>
                    <a:pt x="1446364" y="1376794"/>
                  </a:lnTo>
                  <a:lnTo>
                    <a:pt x="1452727" y="1423682"/>
                  </a:lnTo>
                  <a:lnTo>
                    <a:pt x="1460817" y="1470012"/>
                  </a:lnTo>
                  <a:lnTo>
                    <a:pt x="1470634" y="1515719"/>
                  </a:lnTo>
                  <a:lnTo>
                    <a:pt x="1482115" y="1560779"/>
                  </a:lnTo>
                  <a:lnTo>
                    <a:pt x="1495221" y="1605165"/>
                  </a:lnTo>
                  <a:lnTo>
                    <a:pt x="1509953" y="1648841"/>
                  </a:lnTo>
                  <a:lnTo>
                    <a:pt x="1526235" y="1691767"/>
                  </a:lnTo>
                  <a:lnTo>
                    <a:pt x="1544066" y="1733918"/>
                  </a:lnTo>
                  <a:lnTo>
                    <a:pt x="1563395" y="1775244"/>
                  </a:lnTo>
                  <a:lnTo>
                    <a:pt x="1584185" y="1815719"/>
                  </a:lnTo>
                  <a:lnTo>
                    <a:pt x="1606410" y="1855317"/>
                  </a:lnTo>
                  <a:lnTo>
                    <a:pt x="1630032" y="1894001"/>
                  </a:lnTo>
                  <a:lnTo>
                    <a:pt x="1655013" y="1931720"/>
                  </a:lnTo>
                  <a:lnTo>
                    <a:pt x="1681340" y="1968461"/>
                  </a:lnTo>
                  <a:lnTo>
                    <a:pt x="1708950" y="2004187"/>
                  </a:lnTo>
                  <a:lnTo>
                    <a:pt x="1737817" y="2038845"/>
                  </a:lnTo>
                  <a:lnTo>
                    <a:pt x="1767916" y="2072411"/>
                  </a:lnTo>
                  <a:lnTo>
                    <a:pt x="1799209" y="2104859"/>
                  </a:lnTo>
                  <a:lnTo>
                    <a:pt x="1831657" y="2136152"/>
                  </a:lnTo>
                  <a:lnTo>
                    <a:pt x="1865223" y="2166251"/>
                  </a:lnTo>
                  <a:lnTo>
                    <a:pt x="1899894" y="2195131"/>
                  </a:lnTo>
                  <a:lnTo>
                    <a:pt x="1935607" y="2222741"/>
                  </a:lnTo>
                  <a:lnTo>
                    <a:pt x="1972348" y="2249055"/>
                  </a:lnTo>
                  <a:lnTo>
                    <a:pt x="2010079" y="2274036"/>
                  </a:lnTo>
                  <a:lnTo>
                    <a:pt x="2048751" y="2297658"/>
                  </a:lnTo>
                  <a:lnTo>
                    <a:pt x="2088349" y="2319883"/>
                  </a:lnTo>
                  <a:lnTo>
                    <a:pt x="2128824" y="2340686"/>
                  </a:lnTo>
                  <a:lnTo>
                    <a:pt x="2170163" y="2360003"/>
                  </a:lnTo>
                  <a:lnTo>
                    <a:pt x="2212302" y="2377833"/>
                  </a:lnTo>
                  <a:lnTo>
                    <a:pt x="2255228" y="2394115"/>
                  </a:lnTo>
                  <a:lnTo>
                    <a:pt x="2298903" y="2408847"/>
                  </a:lnTo>
                  <a:lnTo>
                    <a:pt x="2343289" y="2421953"/>
                  </a:lnTo>
                  <a:lnTo>
                    <a:pt x="2388362" y="2433434"/>
                  </a:lnTo>
                  <a:lnTo>
                    <a:pt x="2434069" y="2443251"/>
                  </a:lnTo>
                  <a:lnTo>
                    <a:pt x="2480386" y="2451354"/>
                  </a:lnTo>
                  <a:lnTo>
                    <a:pt x="2527274" y="2457704"/>
                  </a:lnTo>
                  <a:lnTo>
                    <a:pt x="2574709" y="2462288"/>
                  </a:lnTo>
                  <a:lnTo>
                    <a:pt x="2622651" y="2465070"/>
                  </a:lnTo>
                  <a:lnTo>
                    <a:pt x="2671076" y="2465997"/>
                  </a:lnTo>
                  <a:lnTo>
                    <a:pt x="2719489" y="2465070"/>
                  </a:lnTo>
                  <a:lnTo>
                    <a:pt x="2767431" y="2462288"/>
                  </a:lnTo>
                  <a:lnTo>
                    <a:pt x="2814866" y="2457704"/>
                  </a:lnTo>
                  <a:lnTo>
                    <a:pt x="2861754" y="2451354"/>
                  </a:lnTo>
                  <a:lnTo>
                    <a:pt x="2908071" y="2443251"/>
                  </a:lnTo>
                  <a:lnTo>
                    <a:pt x="2953778" y="2433434"/>
                  </a:lnTo>
                  <a:lnTo>
                    <a:pt x="2998851" y="2421953"/>
                  </a:lnTo>
                  <a:lnTo>
                    <a:pt x="3043237" y="2408847"/>
                  </a:lnTo>
                  <a:lnTo>
                    <a:pt x="3086912" y="2394115"/>
                  </a:lnTo>
                  <a:lnTo>
                    <a:pt x="3129838" y="2377833"/>
                  </a:lnTo>
                  <a:lnTo>
                    <a:pt x="3171977" y="2360003"/>
                  </a:lnTo>
                  <a:lnTo>
                    <a:pt x="3213316" y="2340686"/>
                  </a:lnTo>
                  <a:lnTo>
                    <a:pt x="3253790" y="2319883"/>
                  </a:lnTo>
                  <a:lnTo>
                    <a:pt x="3293389" y="2297658"/>
                  </a:lnTo>
                  <a:lnTo>
                    <a:pt x="3332061" y="2274036"/>
                  </a:lnTo>
                  <a:lnTo>
                    <a:pt x="3369792" y="2249055"/>
                  </a:lnTo>
                  <a:lnTo>
                    <a:pt x="3406533" y="2222741"/>
                  </a:lnTo>
                  <a:lnTo>
                    <a:pt x="3442246" y="2195131"/>
                  </a:lnTo>
                  <a:lnTo>
                    <a:pt x="3476917" y="2166251"/>
                  </a:lnTo>
                  <a:lnTo>
                    <a:pt x="3510483" y="2136152"/>
                  </a:lnTo>
                  <a:lnTo>
                    <a:pt x="3542931" y="2104859"/>
                  </a:lnTo>
                  <a:lnTo>
                    <a:pt x="3574224" y="2072411"/>
                  </a:lnTo>
                  <a:lnTo>
                    <a:pt x="3604323" y="2038845"/>
                  </a:lnTo>
                  <a:lnTo>
                    <a:pt x="3633190" y="2004187"/>
                  </a:lnTo>
                  <a:lnTo>
                    <a:pt x="3660800" y="1968461"/>
                  </a:lnTo>
                  <a:lnTo>
                    <a:pt x="3687127" y="1931720"/>
                  </a:lnTo>
                  <a:lnTo>
                    <a:pt x="3712108" y="1894001"/>
                  </a:lnTo>
                  <a:lnTo>
                    <a:pt x="3735730" y="1855317"/>
                  </a:lnTo>
                  <a:lnTo>
                    <a:pt x="3757955" y="1815719"/>
                  </a:lnTo>
                  <a:lnTo>
                    <a:pt x="3778745" y="1775244"/>
                  </a:lnTo>
                  <a:lnTo>
                    <a:pt x="3798074" y="1733918"/>
                  </a:lnTo>
                  <a:lnTo>
                    <a:pt x="3815905" y="1691767"/>
                  </a:lnTo>
                  <a:lnTo>
                    <a:pt x="3832187" y="1648841"/>
                  </a:lnTo>
                  <a:lnTo>
                    <a:pt x="3846919" y="1605165"/>
                  </a:lnTo>
                  <a:lnTo>
                    <a:pt x="3860025" y="1560779"/>
                  </a:lnTo>
                  <a:lnTo>
                    <a:pt x="3871506" y="1515719"/>
                  </a:lnTo>
                  <a:lnTo>
                    <a:pt x="3881323" y="1470012"/>
                  </a:lnTo>
                  <a:lnTo>
                    <a:pt x="3889413" y="1423682"/>
                  </a:lnTo>
                  <a:lnTo>
                    <a:pt x="3895775" y="1376794"/>
                  </a:lnTo>
                  <a:lnTo>
                    <a:pt x="3900360" y="1329359"/>
                  </a:lnTo>
                  <a:lnTo>
                    <a:pt x="3903141" y="1281417"/>
                  </a:lnTo>
                  <a:lnTo>
                    <a:pt x="3904081" y="1232992"/>
                  </a:lnTo>
                  <a:close/>
                </a:path>
              </a:pathLst>
            </a:custGeom>
            <a:solidFill>
              <a:srgbClr val="CF20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1175783" y="3088982"/>
            <a:ext cx="966469" cy="1076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900" dirty="0">
                <a:solidFill>
                  <a:srgbClr val="FFFFFF"/>
                </a:solidFill>
                <a:latin typeface="Impact"/>
                <a:cs typeface="Impact"/>
              </a:rPr>
              <a:t>50</a:t>
            </a:r>
            <a:endParaRPr sz="6900">
              <a:latin typeface="Impact"/>
              <a:cs typeface="Impac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96502" y="4018622"/>
            <a:ext cx="1924050" cy="1226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6835" marR="5080" indent="-64769">
              <a:lnSpc>
                <a:spcPct val="100000"/>
              </a:lnSpc>
              <a:spcBef>
                <a:spcPts val="100"/>
              </a:spcBef>
            </a:pPr>
            <a:r>
              <a:rPr sz="2100" spc="15" dirty="0">
                <a:solidFill>
                  <a:srgbClr val="FFFFFF"/>
                </a:solidFill>
                <a:latin typeface="Verdana"/>
                <a:cs typeface="Verdana"/>
              </a:rPr>
              <a:t>dessertes</a:t>
            </a:r>
            <a:r>
              <a:rPr sz="21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25" dirty="0">
                <a:solidFill>
                  <a:srgbClr val="FFFFFF"/>
                </a:solidFill>
                <a:latin typeface="Verdana"/>
                <a:cs typeface="Verdana"/>
              </a:rPr>
              <a:t>TER  </a:t>
            </a:r>
            <a:r>
              <a:rPr sz="2100" spc="35" dirty="0">
                <a:solidFill>
                  <a:srgbClr val="FFFFFF"/>
                </a:solidFill>
                <a:latin typeface="Verdana"/>
                <a:cs typeface="Verdana"/>
              </a:rPr>
              <a:t>quotidiennes</a:t>
            </a:r>
            <a:endParaRPr sz="2100">
              <a:latin typeface="Verdana"/>
              <a:cs typeface="Verdana"/>
            </a:endParaRPr>
          </a:p>
          <a:p>
            <a:pPr marL="595630" marR="10795" indent="-504190">
              <a:lnSpc>
                <a:spcPct val="100000"/>
              </a:lnSpc>
              <a:spcBef>
                <a:spcPts val="580"/>
              </a:spcBef>
            </a:pPr>
            <a:r>
              <a:rPr sz="1600" spc="-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16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600" spc="10" dirty="0">
                <a:solidFill>
                  <a:srgbClr val="FFFFFF"/>
                </a:solidFill>
                <a:latin typeface="Verdana"/>
                <a:cs typeface="Verdana"/>
              </a:rPr>
              <a:t>Roche-sur-Yon  </a:t>
            </a:r>
            <a:r>
              <a:rPr sz="1600" spc="25" dirty="0">
                <a:solidFill>
                  <a:srgbClr val="FFFFFF"/>
                </a:solidFill>
                <a:latin typeface="Verdana"/>
                <a:cs typeface="Verdana"/>
              </a:rPr>
              <a:t>Nantes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578009" y="6515518"/>
            <a:ext cx="2124075" cy="1046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5820"/>
              </a:lnSpc>
              <a:spcBef>
                <a:spcPts val="100"/>
              </a:spcBef>
            </a:pPr>
            <a:r>
              <a:rPr sz="2100" spc="-30" dirty="0">
                <a:solidFill>
                  <a:srgbClr val="FFFFFF"/>
                </a:solidFill>
                <a:latin typeface="Verdana"/>
                <a:cs typeface="Verdana"/>
              </a:rPr>
              <a:t>à</a:t>
            </a:r>
            <a:r>
              <a:rPr sz="2100" spc="-2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5100" dirty="0">
                <a:solidFill>
                  <a:srgbClr val="FFFFFF"/>
                </a:solidFill>
                <a:latin typeface="Impact"/>
                <a:cs typeface="Impact"/>
              </a:rPr>
              <a:t>2h45</a:t>
            </a:r>
            <a:endParaRPr sz="5100">
              <a:latin typeface="Impact"/>
              <a:cs typeface="Impact"/>
            </a:endParaRPr>
          </a:p>
          <a:p>
            <a:pPr algn="ctr">
              <a:lnSpc>
                <a:spcPts val="2220"/>
              </a:lnSpc>
            </a:pPr>
            <a:r>
              <a:rPr sz="2100" spc="7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1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dirty="0">
                <a:solidFill>
                  <a:srgbClr val="FFFFFF"/>
                </a:solidFill>
                <a:latin typeface="Verdana"/>
                <a:cs typeface="Verdana"/>
              </a:rPr>
              <a:t>Paris</a:t>
            </a:r>
            <a:r>
              <a:rPr sz="2100" spc="-1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3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1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-20" dirty="0">
                <a:solidFill>
                  <a:srgbClr val="FFFFFF"/>
                </a:solidFill>
                <a:latin typeface="Verdana"/>
                <a:cs typeface="Verdana"/>
              </a:rPr>
              <a:t>TGV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167693" y="3559562"/>
            <a:ext cx="1825625" cy="1832610"/>
          </a:xfrm>
          <a:prstGeom prst="rect">
            <a:avLst/>
          </a:prstGeom>
        </p:spPr>
        <p:txBody>
          <a:bodyPr vert="horz" wrap="square" lIns="0" tIns="91440" rIns="0" bIns="0" rtlCol="0">
            <a:spAutoFit/>
          </a:bodyPr>
          <a:lstStyle/>
          <a:p>
            <a:pPr marL="22225" marR="14604" algn="ctr">
              <a:lnSpc>
                <a:spcPct val="89300"/>
              </a:lnSpc>
              <a:spcBef>
                <a:spcPts val="720"/>
              </a:spcBef>
            </a:pPr>
            <a:r>
              <a:rPr sz="2000" spc="-30" dirty="0">
                <a:solidFill>
                  <a:srgbClr val="FFFFFF"/>
                </a:solidFill>
                <a:latin typeface="Verdana"/>
                <a:cs typeface="Verdana"/>
              </a:rPr>
              <a:t>à </a:t>
            </a:r>
            <a:r>
              <a:rPr sz="4850" dirty="0">
                <a:solidFill>
                  <a:srgbClr val="FFFFFF"/>
                </a:solidFill>
                <a:latin typeface="Impact"/>
                <a:cs typeface="Impact"/>
              </a:rPr>
              <a:t>1h20  </a:t>
            </a:r>
            <a:r>
              <a:rPr sz="2000" spc="35" dirty="0">
                <a:solidFill>
                  <a:srgbClr val="FFFFFF"/>
                </a:solidFill>
                <a:latin typeface="Verdana"/>
                <a:cs typeface="Verdana"/>
              </a:rPr>
              <a:t>des </a:t>
            </a:r>
            <a:r>
              <a:rPr sz="2000" spc="25" dirty="0">
                <a:solidFill>
                  <a:srgbClr val="FFFFFF"/>
                </a:solidFill>
                <a:latin typeface="Verdana"/>
                <a:cs typeface="Verdana"/>
              </a:rPr>
              <a:t>ports </a:t>
            </a:r>
            <a:r>
              <a:rPr sz="2000" spc="65" dirty="0">
                <a:solidFill>
                  <a:srgbClr val="FFFFFF"/>
                </a:solidFill>
                <a:latin typeface="Verdana"/>
                <a:cs typeface="Verdana"/>
              </a:rPr>
              <a:t>de  </a:t>
            </a:r>
            <a:r>
              <a:rPr sz="2000" spc="55" dirty="0">
                <a:solidFill>
                  <a:srgbClr val="FFFFFF"/>
                </a:solidFill>
                <a:latin typeface="Verdana"/>
                <a:cs typeface="Verdana"/>
              </a:rPr>
              <a:t>commerce</a:t>
            </a:r>
            <a:r>
              <a:rPr sz="2000" spc="-229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000" spc="6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endParaRPr sz="2000" dirty="0">
              <a:latin typeface="Verdana"/>
              <a:cs typeface="Verdana"/>
            </a:endParaRPr>
          </a:p>
          <a:p>
            <a:pPr marL="12700" marR="5080" algn="ctr">
              <a:lnSpc>
                <a:spcPct val="100000"/>
              </a:lnSpc>
              <a:spcBef>
                <a:spcPts val="575"/>
              </a:spcBef>
            </a:pPr>
            <a:r>
              <a:rPr sz="1500" spc="40" dirty="0">
                <a:solidFill>
                  <a:srgbClr val="FFFFFF"/>
                </a:solidFill>
                <a:latin typeface="Verdana"/>
                <a:cs typeface="Verdana"/>
              </a:rPr>
              <a:t>Nantes/St</a:t>
            </a:r>
            <a:r>
              <a:rPr sz="15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25" dirty="0">
                <a:solidFill>
                  <a:srgbClr val="FFFFFF"/>
                </a:solidFill>
                <a:latin typeface="Verdana"/>
                <a:cs typeface="Verdana"/>
              </a:rPr>
              <a:t>Nazaire  </a:t>
            </a:r>
            <a:r>
              <a:rPr sz="1500" spc="40" dirty="0">
                <a:solidFill>
                  <a:srgbClr val="FFFFFF"/>
                </a:solidFill>
                <a:latin typeface="Verdana"/>
                <a:cs typeface="Verdana"/>
              </a:rPr>
              <a:t>et</a:t>
            </a:r>
            <a:r>
              <a:rPr sz="15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6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500" spc="-1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1500" spc="-1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40" dirty="0">
                <a:solidFill>
                  <a:srgbClr val="FFFFFF"/>
                </a:solidFill>
                <a:latin typeface="Verdana"/>
                <a:cs typeface="Verdana"/>
              </a:rPr>
              <a:t>Rochelle</a:t>
            </a:r>
            <a:endParaRPr sz="1500" dirty="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912628" y="8107844"/>
            <a:ext cx="1216660" cy="2844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700" spc="-25" dirty="0">
                <a:solidFill>
                  <a:srgbClr val="FFFFFF"/>
                </a:solidFill>
                <a:latin typeface="Verdana"/>
                <a:cs typeface="Verdana"/>
              </a:rPr>
              <a:t>à </a:t>
            </a:r>
            <a:r>
              <a:rPr sz="1700" spc="25" dirty="0">
                <a:solidFill>
                  <a:srgbClr val="FFFFFF"/>
                </a:solidFill>
                <a:latin typeface="Verdana"/>
                <a:cs typeface="Verdana"/>
              </a:rPr>
              <a:t>moins</a:t>
            </a:r>
            <a:r>
              <a:rPr sz="1700" spc="-32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700" spc="6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endParaRPr sz="17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637410" y="8298344"/>
            <a:ext cx="1767205" cy="1605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1755">
              <a:lnSpc>
                <a:spcPts val="5820"/>
              </a:lnSpc>
              <a:spcBef>
                <a:spcPts val="100"/>
              </a:spcBef>
            </a:pPr>
            <a:r>
              <a:rPr sz="5100" dirty="0">
                <a:solidFill>
                  <a:srgbClr val="FFFFFF"/>
                </a:solidFill>
                <a:latin typeface="Impact"/>
                <a:cs typeface="Impact"/>
              </a:rPr>
              <a:t>45</a:t>
            </a:r>
            <a:r>
              <a:rPr sz="5100" spc="-60" dirty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5100" dirty="0">
                <a:solidFill>
                  <a:srgbClr val="FFFFFF"/>
                </a:solidFill>
                <a:latin typeface="Impact"/>
                <a:cs typeface="Impact"/>
              </a:rPr>
              <a:t>mn</a:t>
            </a:r>
            <a:endParaRPr sz="5100">
              <a:latin typeface="Impact"/>
              <a:cs typeface="Impact"/>
            </a:endParaRPr>
          </a:p>
          <a:p>
            <a:pPr marL="27305">
              <a:lnSpc>
                <a:spcPts val="2220"/>
              </a:lnSpc>
            </a:pPr>
            <a:r>
              <a:rPr sz="2100" spc="7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21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00" spc="5" dirty="0">
                <a:solidFill>
                  <a:srgbClr val="FFFFFF"/>
                </a:solidFill>
                <a:latin typeface="Verdana"/>
                <a:cs typeface="Verdana"/>
              </a:rPr>
              <a:t>l’aéroport</a:t>
            </a:r>
            <a:endParaRPr sz="2100">
              <a:latin typeface="Verdana"/>
              <a:cs typeface="Verdana"/>
            </a:endParaRPr>
          </a:p>
          <a:p>
            <a:pPr marL="26670">
              <a:lnSpc>
                <a:spcPct val="100000"/>
              </a:lnSpc>
            </a:pPr>
            <a:r>
              <a:rPr sz="2100" spc="10" dirty="0">
                <a:solidFill>
                  <a:srgbClr val="FFFFFF"/>
                </a:solidFill>
                <a:latin typeface="Verdana"/>
                <a:cs typeface="Verdana"/>
              </a:rPr>
              <a:t>international</a:t>
            </a:r>
            <a:endParaRPr sz="21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500" spc="25" dirty="0">
                <a:solidFill>
                  <a:srgbClr val="FFFFFF"/>
                </a:solidFill>
                <a:latin typeface="Verdana"/>
                <a:cs typeface="Verdana"/>
              </a:rPr>
              <a:t>Nantes</a:t>
            </a:r>
            <a:r>
              <a:rPr sz="1500" spc="-1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500" spc="20" dirty="0">
                <a:solidFill>
                  <a:srgbClr val="FFFFFF"/>
                </a:solidFill>
                <a:latin typeface="Verdana"/>
                <a:cs typeface="Verdana"/>
              </a:rPr>
              <a:t>Atlantique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5846152" y="8442628"/>
            <a:ext cx="2286000" cy="155448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224790" marR="216535" algn="ctr">
              <a:lnSpc>
                <a:spcPts val="2990"/>
              </a:lnSpc>
              <a:spcBef>
                <a:spcPts val="200"/>
              </a:spcBef>
            </a:pPr>
            <a:r>
              <a:rPr sz="2500" spc="-5" dirty="0">
                <a:solidFill>
                  <a:srgbClr val="FFFFFF"/>
                </a:solidFill>
                <a:latin typeface="Impact"/>
                <a:cs typeface="Impact"/>
              </a:rPr>
              <a:t>Un</a:t>
            </a:r>
            <a:r>
              <a:rPr sz="2500" spc="-105" dirty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2500" spc="-5" dirty="0">
                <a:solidFill>
                  <a:srgbClr val="FFFFFF"/>
                </a:solidFill>
                <a:latin typeface="Impact"/>
                <a:cs typeface="Impact"/>
              </a:rPr>
              <a:t>aérodrome  d’affaires</a:t>
            </a:r>
            <a:endParaRPr sz="2500">
              <a:latin typeface="Impact"/>
              <a:cs typeface="Impact"/>
            </a:endParaRPr>
          </a:p>
          <a:p>
            <a:pPr algn="ctr">
              <a:lnSpc>
                <a:spcPts val="1195"/>
              </a:lnSpc>
            </a:pPr>
            <a:r>
              <a:rPr sz="1400" spc="-20" dirty="0">
                <a:solidFill>
                  <a:srgbClr val="FFFFFF"/>
                </a:solidFill>
                <a:latin typeface="Verdana"/>
                <a:cs typeface="Verdana"/>
              </a:rPr>
              <a:t>à </a:t>
            </a:r>
            <a:r>
              <a:rPr sz="1400" spc="15" dirty="0">
                <a:solidFill>
                  <a:srgbClr val="FFFFFF"/>
                </a:solidFill>
                <a:latin typeface="Verdana"/>
                <a:cs typeface="Verdana"/>
              </a:rPr>
              <a:t>proximité </a:t>
            </a:r>
            <a:r>
              <a:rPr sz="1400" spc="-20" dirty="0">
                <a:solidFill>
                  <a:srgbClr val="FFFFFF"/>
                </a:solidFill>
                <a:latin typeface="Verdana"/>
                <a:cs typeface="Verdana"/>
              </a:rPr>
              <a:t>à</a:t>
            </a:r>
            <a:r>
              <a:rPr sz="1400" spc="-38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25" dirty="0">
                <a:solidFill>
                  <a:srgbClr val="FFFFFF"/>
                </a:solidFill>
                <a:latin typeface="Verdana"/>
                <a:cs typeface="Verdana"/>
              </a:rPr>
              <a:t>disposition</a:t>
            </a:r>
            <a:endParaRPr sz="1400">
              <a:latin typeface="Verdana"/>
              <a:cs typeface="Verdana"/>
            </a:endParaRPr>
          </a:p>
          <a:p>
            <a:pPr marL="263525" marR="255904" algn="ctr">
              <a:lnSpc>
                <a:spcPts val="1570"/>
              </a:lnSpc>
              <a:spcBef>
                <a:spcPts val="85"/>
              </a:spcBef>
            </a:pPr>
            <a:r>
              <a:rPr sz="1400" spc="25" dirty="0">
                <a:solidFill>
                  <a:srgbClr val="FFFFFF"/>
                </a:solidFill>
                <a:latin typeface="Verdana"/>
                <a:cs typeface="Verdana"/>
              </a:rPr>
              <a:t>des </a:t>
            </a:r>
            <a:r>
              <a:rPr sz="1400" spc="10" dirty="0">
                <a:solidFill>
                  <a:srgbClr val="FFFFFF"/>
                </a:solidFill>
                <a:latin typeface="Verdana"/>
                <a:cs typeface="Verdana"/>
              </a:rPr>
              <a:t>entrepreneurs  </a:t>
            </a:r>
            <a:r>
              <a:rPr sz="1400" spc="5" dirty="0">
                <a:solidFill>
                  <a:srgbClr val="FFFFFF"/>
                </a:solidFill>
                <a:latin typeface="Verdana"/>
                <a:cs typeface="Verdana"/>
              </a:rPr>
              <a:t>4</a:t>
            </a:r>
            <a:r>
              <a:rPr sz="1200" spc="7" baseline="31250" dirty="0">
                <a:solidFill>
                  <a:srgbClr val="FFFFFF"/>
                </a:solidFill>
                <a:latin typeface="Verdana"/>
                <a:cs typeface="Verdana"/>
              </a:rPr>
              <a:t>ème </a:t>
            </a:r>
            <a:r>
              <a:rPr sz="1400" spc="25" dirty="0">
                <a:solidFill>
                  <a:srgbClr val="FFFFFF"/>
                </a:solidFill>
                <a:latin typeface="Verdana"/>
                <a:cs typeface="Verdana"/>
              </a:rPr>
              <a:t>en </a:t>
            </a:r>
            <a:r>
              <a:rPr sz="1400" spc="20" dirty="0">
                <a:solidFill>
                  <a:srgbClr val="FFFFFF"/>
                </a:solidFill>
                <a:latin typeface="Verdana"/>
                <a:cs typeface="Verdana"/>
              </a:rPr>
              <a:t>volume  </a:t>
            </a:r>
            <a:r>
              <a:rPr sz="1400" spc="-5" dirty="0">
                <a:solidFill>
                  <a:srgbClr val="FFFFFF"/>
                </a:solidFill>
                <a:latin typeface="Verdana"/>
                <a:cs typeface="Verdana"/>
              </a:rPr>
              <a:t>d’affaires </a:t>
            </a:r>
            <a:r>
              <a:rPr sz="1400" spc="5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400" spc="-2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400" spc="15" dirty="0">
                <a:solidFill>
                  <a:srgbClr val="FFFFFF"/>
                </a:solidFill>
                <a:latin typeface="Verdana"/>
                <a:cs typeface="Verdana"/>
              </a:rPr>
              <a:t>France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0660291" y="9196095"/>
            <a:ext cx="410845" cy="273050"/>
          </a:xfrm>
          <a:custGeom>
            <a:avLst/>
            <a:gdLst/>
            <a:ahLst/>
            <a:cxnLst/>
            <a:rect l="l" t="t" r="r" b="b"/>
            <a:pathLst>
              <a:path w="410845" h="273050">
                <a:moveTo>
                  <a:pt x="410603" y="90970"/>
                </a:moveTo>
                <a:lnTo>
                  <a:pt x="403453" y="55562"/>
                </a:lnTo>
                <a:lnTo>
                  <a:pt x="383959" y="26644"/>
                </a:lnTo>
                <a:lnTo>
                  <a:pt x="355041" y="7150"/>
                </a:lnTo>
                <a:lnTo>
                  <a:pt x="319633" y="0"/>
                </a:lnTo>
                <a:lnTo>
                  <a:pt x="90970" y="0"/>
                </a:lnTo>
                <a:lnTo>
                  <a:pt x="55549" y="7150"/>
                </a:lnTo>
                <a:lnTo>
                  <a:pt x="26644" y="26644"/>
                </a:lnTo>
                <a:lnTo>
                  <a:pt x="7137" y="55562"/>
                </a:lnTo>
                <a:lnTo>
                  <a:pt x="0" y="90970"/>
                </a:lnTo>
                <a:lnTo>
                  <a:pt x="7137" y="126390"/>
                </a:lnTo>
                <a:lnTo>
                  <a:pt x="26644" y="155295"/>
                </a:lnTo>
                <a:lnTo>
                  <a:pt x="55549" y="174802"/>
                </a:lnTo>
                <a:lnTo>
                  <a:pt x="66357" y="176987"/>
                </a:lnTo>
                <a:lnTo>
                  <a:pt x="114325" y="272910"/>
                </a:lnTo>
                <a:lnTo>
                  <a:pt x="159804" y="181940"/>
                </a:lnTo>
                <a:lnTo>
                  <a:pt x="319633" y="181940"/>
                </a:lnTo>
                <a:lnTo>
                  <a:pt x="355041" y="174802"/>
                </a:lnTo>
                <a:lnTo>
                  <a:pt x="383959" y="155295"/>
                </a:lnTo>
                <a:lnTo>
                  <a:pt x="403453" y="126390"/>
                </a:lnTo>
                <a:lnTo>
                  <a:pt x="410603" y="9097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0664900" y="9178869"/>
            <a:ext cx="1024890" cy="37973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solidFill>
                  <a:srgbClr val="FFFFFF"/>
                </a:solidFill>
                <a:latin typeface="Verdana"/>
                <a:cs typeface="Verdana"/>
              </a:rPr>
              <a:t>2H50</a:t>
            </a:r>
            <a:endParaRPr sz="1100">
              <a:latin typeface="Verdana"/>
              <a:cs typeface="Verdana"/>
            </a:endParaRPr>
          </a:p>
          <a:p>
            <a:pPr marL="239395">
              <a:lnSpc>
                <a:spcPct val="100000"/>
              </a:lnSpc>
              <a:spcBef>
                <a:spcPts val="70"/>
              </a:spcBef>
            </a:pPr>
            <a:r>
              <a:rPr sz="1150" b="1" spc="35" dirty="0">
                <a:solidFill>
                  <a:srgbClr val="231F20"/>
                </a:solidFill>
                <a:latin typeface="Trebuchet MS"/>
                <a:cs typeface="Trebuchet MS"/>
              </a:rPr>
              <a:t>BORDEAUX</a:t>
            </a:r>
            <a:endParaRPr sz="1150">
              <a:latin typeface="Trebuchet MS"/>
              <a:cs typeface="Trebuchet MS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1126203" y="7405813"/>
            <a:ext cx="410845" cy="273050"/>
          </a:xfrm>
          <a:custGeom>
            <a:avLst/>
            <a:gdLst/>
            <a:ahLst/>
            <a:cxnLst/>
            <a:rect l="l" t="t" r="r" b="b"/>
            <a:pathLst>
              <a:path w="410845" h="273050">
                <a:moveTo>
                  <a:pt x="410603" y="90970"/>
                </a:moveTo>
                <a:lnTo>
                  <a:pt x="403453" y="55562"/>
                </a:lnTo>
                <a:lnTo>
                  <a:pt x="383959" y="26644"/>
                </a:lnTo>
                <a:lnTo>
                  <a:pt x="355041" y="7150"/>
                </a:lnTo>
                <a:lnTo>
                  <a:pt x="319633" y="0"/>
                </a:lnTo>
                <a:lnTo>
                  <a:pt x="90970" y="0"/>
                </a:lnTo>
                <a:lnTo>
                  <a:pt x="55549" y="7150"/>
                </a:lnTo>
                <a:lnTo>
                  <a:pt x="26644" y="26644"/>
                </a:lnTo>
                <a:lnTo>
                  <a:pt x="7137" y="55562"/>
                </a:lnTo>
                <a:lnTo>
                  <a:pt x="0" y="90970"/>
                </a:lnTo>
                <a:lnTo>
                  <a:pt x="7137" y="126390"/>
                </a:lnTo>
                <a:lnTo>
                  <a:pt x="26644" y="155295"/>
                </a:lnTo>
                <a:lnTo>
                  <a:pt x="55549" y="174802"/>
                </a:lnTo>
                <a:lnTo>
                  <a:pt x="66370" y="176987"/>
                </a:lnTo>
                <a:lnTo>
                  <a:pt x="114338" y="272910"/>
                </a:lnTo>
                <a:lnTo>
                  <a:pt x="159816" y="181940"/>
                </a:lnTo>
                <a:lnTo>
                  <a:pt x="319633" y="181940"/>
                </a:lnTo>
                <a:lnTo>
                  <a:pt x="355041" y="174802"/>
                </a:lnTo>
                <a:lnTo>
                  <a:pt x="383959" y="155295"/>
                </a:lnTo>
                <a:lnTo>
                  <a:pt x="403453" y="126390"/>
                </a:lnTo>
                <a:lnTo>
                  <a:pt x="410603" y="9097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1159528" y="7388587"/>
            <a:ext cx="340360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spc="-114" dirty="0">
                <a:solidFill>
                  <a:srgbClr val="FFFFFF"/>
                </a:solidFill>
                <a:latin typeface="Verdana"/>
                <a:cs typeface="Verdana"/>
              </a:rPr>
              <a:t>1H10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9183649" y="6914222"/>
            <a:ext cx="410845" cy="273050"/>
          </a:xfrm>
          <a:custGeom>
            <a:avLst/>
            <a:gdLst/>
            <a:ahLst/>
            <a:cxnLst/>
            <a:rect l="l" t="t" r="r" b="b"/>
            <a:pathLst>
              <a:path w="410845" h="273050">
                <a:moveTo>
                  <a:pt x="410603" y="90970"/>
                </a:moveTo>
                <a:lnTo>
                  <a:pt x="403453" y="55562"/>
                </a:lnTo>
                <a:lnTo>
                  <a:pt x="383959" y="26644"/>
                </a:lnTo>
                <a:lnTo>
                  <a:pt x="355041" y="7150"/>
                </a:lnTo>
                <a:lnTo>
                  <a:pt x="319633" y="0"/>
                </a:lnTo>
                <a:lnTo>
                  <a:pt x="90970" y="0"/>
                </a:lnTo>
                <a:lnTo>
                  <a:pt x="55549" y="7150"/>
                </a:lnTo>
                <a:lnTo>
                  <a:pt x="26644" y="26644"/>
                </a:lnTo>
                <a:lnTo>
                  <a:pt x="7137" y="55562"/>
                </a:lnTo>
                <a:lnTo>
                  <a:pt x="0" y="90970"/>
                </a:lnTo>
                <a:lnTo>
                  <a:pt x="7137" y="126390"/>
                </a:lnTo>
                <a:lnTo>
                  <a:pt x="26644" y="155295"/>
                </a:lnTo>
                <a:lnTo>
                  <a:pt x="55549" y="174802"/>
                </a:lnTo>
                <a:lnTo>
                  <a:pt x="66344" y="176987"/>
                </a:lnTo>
                <a:lnTo>
                  <a:pt x="114325" y="272923"/>
                </a:lnTo>
                <a:lnTo>
                  <a:pt x="159816" y="181940"/>
                </a:lnTo>
                <a:lnTo>
                  <a:pt x="319633" y="181940"/>
                </a:lnTo>
                <a:lnTo>
                  <a:pt x="355041" y="174802"/>
                </a:lnTo>
                <a:lnTo>
                  <a:pt x="383959" y="155295"/>
                </a:lnTo>
                <a:lnTo>
                  <a:pt x="403453" y="126390"/>
                </a:lnTo>
                <a:lnTo>
                  <a:pt x="410603" y="9097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9192386" y="6868763"/>
            <a:ext cx="1264920" cy="387985"/>
          </a:xfrm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850" spc="-35" dirty="0">
                <a:solidFill>
                  <a:srgbClr val="FFFFFF"/>
                </a:solidFill>
                <a:latin typeface="Verdana"/>
                <a:cs typeface="Verdana"/>
              </a:rPr>
              <a:t>45</a:t>
            </a:r>
            <a:r>
              <a:rPr sz="850" spc="-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50" spc="125" dirty="0">
                <a:solidFill>
                  <a:srgbClr val="FFFFFF"/>
                </a:solidFill>
                <a:latin typeface="Verdana"/>
                <a:cs typeface="Verdana"/>
              </a:rPr>
              <a:t>MN</a:t>
            </a:r>
            <a:endParaRPr sz="850">
              <a:latin typeface="Verdana"/>
              <a:cs typeface="Verdana"/>
            </a:endParaRPr>
          </a:p>
          <a:p>
            <a:pPr marL="186055">
              <a:lnSpc>
                <a:spcPct val="100000"/>
              </a:lnSpc>
              <a:spcBef>
                <a:spcPts val="434"/>
              </a:spcBef>
            </a:pPr>
            <a:r>
              <a:rPr sz="750" b="1" spc="45" dirty="0">
                <a:latin typeface="Trebuchet MS"/>
                <a:cs typeface="Trebuchet MS"/>
              </a:rPr>
              <a:t>LES</a:t>
            </a:r>
            <a:r>
              <a:rPr sz="750" b="1" spc="-85" dirty="0">
                <a:latin typeface="Trebuchet MS"/>
                <a:cs typeface="Trebuchet MS"/>
              </a:rPr>
              <a:t> </a:t>
            </a:r>
            <a:r>
              <a:rPr sz="750" b="1" spc="30" dirty="0">
                <a:latin typeface="Trebuchet MS"/>
                <a:cs typeface="Trebuchet MS"/>
              </a:rPr>
              <a:t>SABLES-D'OLONNE</a:t>
            </a:r>
            <a:endParaRPr sz="750">
              <a:latin typeface="Trebuchet MS"/>
              <a:cs typeface="Trebuchet MS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855022" y="5557468"/>
            <a:ext cx="410845" cy="273050"/>
          </a:xfrm>
          <a:custGeom>
            <a:avLst/>
            <a:gdLst/>
            <a:ahLst/>
            <a:cxnLst/>
            <a:rect l="l" t="t" r="r" b="b"/>
            <a:pathLst>
              <a:path w="410845" h="273050">
                <a:moveTo>
                  <a:pt x="410603" y="90970"/>
                </a:moveTo>
                <a:lnTo>
                  <a:pt x="403453" y="55562"/>
                </a:lnTo>
                <a:lnTo>
                  <a:pt x="383959" y="26644"/>
                </a:lnTo>
                <a:lnTo>
                  <a:pt x="355041" y="7150"/>
                </a:lnTo>
                <a:lnTo>
                  <a:pt x="319633" y="0"/>
                </a:lnTo>
                <a:lnTo>
                  <a:pt x="90970" y="0"/>
                </a:lnTo>
                <a:lnTo>
                  <a:pt x="55549" y="7150"/>
                </a:lnTo>
                <a:lnTo>
                  <a:pt x="26644" y="26644"/>
                </a:lnTo>
                <a:lnTo>
                  <a:pt x="7137" y="55562"/>
                </a:lnTo>
                <a:lnTo>
                  <a:pt x="0" y="90970"/>
                </a:lnTo>
                <a:lnTo>
                  <a:pt x="7137" y="126390"/>
                </a:lnTo>
                <a:lnTo>
                  <a:pt x="26644" y="155295"/>
                </a:lnTo>
                <a:lnTo>
                  <a:pt x="55549" y="174802"/>
                </a:lnTo>
                <a:lnTo>
                  <a:pt x="66357" y="176987"/>
                </a:lnTo>
                <a:lnTo>
                  <a:pt x="114325" y="272910"/>
                </a:lnTo>
                <a:lnTo>
                  <a:pt x="159804" y="181940"/>
                </a:lnTo>
                <a:lnTo>
                  <a:pt x="319633" y="181940"/>
                </a:lnTo>
                <a:lnTo>
                  <a:pt x="355041" y="174802"/>
                </a:lnTo>
                <a:lnTo>
                  <a:pt x="383959" y="155295"/>
                </a:lnTo>
                <a:lnTo>
                  <a:pt x="403453" y="126390"/>
                </a:lnTo>
                <a:lnTo>
                  <a:pt x="410603" y="9097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8909349" y="5540242"/>
            <a:ext cx="1674495" cy="62547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955040">
              <a:lnSpc>
                <a:spcPts val="1200"/>
              </a:lnSpc>
              <a:spcBef>
                <a:spcPts val="110"/>
              </a:spcBef>
            </a:pPr>
            <a:r>
              <a:rPr sz="1100" spc="30" dirty="0">
                <a:solidFill>
                  <a:srgbClr val="FFFFFF"/>
                </a:solidFill>
                <a:latin typeface="Verdana"/>
                <a:cs typeface="Verdana"/>
              </a:rPr>
              <a:t>2H00</a:t>
            </a:r>
            <a:endParaRPr sz="1100">
              <a:latin typeface="Verdana"/>
              <a:cs typeface="Verdana"/>
            </a:endParaRPr>
          </a:p>
          <a:p>
            <a:pPr marL="12700">
              <a:lnSpc>
                <a:spcPts val="1260"/>
              </a:lnSpc>
            </a:pPr>
            <a:r>
              <a:rPr sz="1150" b="1" spc="45" dirty="0">
                <a:latin typeface="Trebuchet MS"/>
                <a:cs typeface="Trebuchet MS"/>
              </a:rPr>
              <a:t>ST-NAZAIRE</a:t>
            </a:r>
            <a:endParaRPr sz="1150">
              <a:latin typeface="Trebuchet MS"/>
              <a:cs typeface="Trebuchet MS"/>
            </a:endParaRPr>
          </a:p>
          <a:p>
            <a:pPr marL="1085215">
              <a:lnSpc>
                <a:spcPct val="100000"/>
              </a:lnSpc>
              <a:spcBef>
                <a:spcPts val="865"/>
              </a:spcBef>
            </a:pPr>
            <a:r>
              <a:rPr sz="1150" b="1" spc="50" dirty="0">
                <a:solidFill>
                  <a:srgbClr val="231F20"/>
                </a:solidFill>
                <a:latin typeface="Trebuchet MS"/>
                <a:cs typeface="Trebuchet MS"/>
              </a:rPr>
              <a:t>NANTES</a:t>
            </a:r>
            <a:endParaRPr sz="1150">
              <a:latin typeface="Trebuchet MS"/>
              <a:cs typeface="Trebuchet MS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0657612" y="5702108"/>
            <a:ext cx="410845" cy="273050"/>
          </a:xfrm>
          <a:custGeom>
            <a:avLst/>
            <a:gdLst/>
            <a:ahLst/>
            <a:cxnLst/>
            <a:rect l="l" t="t" r="r" b="b"/>
            <a:pathLst>
              <a:path w="410845" h="273050">
                <a:moveTo>
                  <a:pt x="410603" y="90970"/>
                </a:moveTo>
                <a:lnTo>
                  <a:pt x="403453" y="55562"/>
                </a:lnTo>
                <a:lnTo>
                  <a:pt x="383959" y="26644"/>
                </a:lnTo>
                <a:lnTo>
                  <a:pt x="355041" y="7150"/>
                </a:lnTo>
                <a:lnTo>
                  <a:pt x="319633" y="0"/>
                </a:lnTo>
                <a:lnTo>
                  <a:pt x="90970" y="0"/>
                </a:lnTo>
                <a:lnTo>
                  <a:pt x="55549" y="7150"/>
                </a:lnTo>
                <a:lnTo>
                  <a:pt x="26644" y="26644"/>
                </a:lnTo>
                <a:lnTo>
                  <a:pt x="7137" y="55562"/>
                </a:lnTo>
                <a:lnTo>
                  <a:pt x="0" y="90970"/>
                </a:lnTo>
                <a:lnTo>
                  <a:pt x="7137" y="126390"/>
                </a:lnTo>
                <a:lnTo>
                  <a:pt x="26644" y="155295"/>
                </a:lnTo>
                <a:lnTo>
                  <a:pt x="55549" y="174802"/>
                </a:lnTo>
                <a:lnTo>
                  <a:pt x="66370" y="176987"/>
                </a:lnTo>
                <a:lnTo>
                  <a:pt x="114338" y="272910"/>
                </a:lnTo>
                <a:lnTo>
                  <a:pt x="159816" y="181940"/>
                </a:lnTo>
                <a:lnTo>
                  <a:pt x="319633" y="181940"/>
                </a:lnTo>
                <a:lnTo>
                  <a:pt x="355041" y="174802"/>
                </a:lnTo>
                <a:lnTo>
                  <a:pt x="383959" y="155295"/>
                </a:lnTo>
                <a:lnTo>
                  <a:pt x="403453" y="126390"/>
                </a:lnTo>
                <a:lnTo>
                  <a:pt x="410603" y="9097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0690936" y="5684882"/>
            <a:ext cx="340360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spc="-114" dirty="0">
                <a:solidFill>
                  <a:srgbClr val="FFFFFF"/>
                </a:solidFill>
                <a:latin typeface="Verdana"/>
                <a:cs typeface="Verdana"/>
              </a:rPr>
              <a:t>1H10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1817490" y="4457610"/>
            <a:ext cx="410845" cy="273050"/>
          </a:xfrm>
          <a:custGeom>
            <a:avLst/>
            <a:gdLst/>
            <a:ahLst/>
            <a:cxnLst/>
            <a:rect l="l" t="t" r="r" b="b"/>
            <a:pathLst>
              <a:path w="410845" h="273050">
                <a:moveTo>
                  <a:pt x="410603" y="90970"/>
                </a:moveTo>
                <a:lnTo>
                  <a:pt x="403453" y="55562"/>
                </a:lnTo>
                <a:lnTo>
                  <a:pt x="383959" y="26644"/>
                </a:lnTo>
                <a:lnTo>
                  <a:pt x="355041" y="7150"/>
                </a:lnTo>
                <a:lnTo>
                  <a:pt x="319633" y="0"/>
                </a:lnTo>
                <a:lnTo>
                  <a:pt x="90970" y="0"/>
                </a:lnTo>
                <a:lnTo>
                  <a:pt x="55549" y="7150"/>
                </a:lnTo>
                <a:lnTo>
                  <a:pt x="26644" y="26644"/>
                </a:lnTo>
                <a:lnTo>
                  <a:pt x="7137" y="55562"/>
                </a:lnTo>
                <a:lnTo>
                  <a:pt x="0" y="90970"/>
                </a:lnTo>
                <a:lnTo>
                  <a:pt x="7137" y="126390"/>
                </a:lnTo>
                <a:lnTo>
                  <a:pt x="26644" y="155295"/>
                </a:lnTo>
                <a:lnTo>
                  <a:pt x="55549" y="174802"/>
                </a:lnTo>
                <a:lnTo>
                  <a:pt x="66357" y="176987"/>
                </a:lnTo>
                <a:lnTo>
                  <a:pt x="114325" y="272910"/>
                </a:lnTo>
                <a:lnTo>
                  <a:pt x="159804" y="181940"/>
                </a:lnTo>
                <a:lnTo>
                  <a:pt x="319633" y="181940"/>
                </a:lnTo>
                <a:lnTo>
                  <a:pt x="355041" y="174802"/>
                </a:lnTo>
                <a:lnTo>
                  <a:pt x="383959" y="155295"/>
                </a:lnTo>
                <a:lnTo>
                  <a:pt x="403453" y="126390"/>
                </a:lnTo>
                <a:lnTo>
                  <a:pt x="410603" y="9097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1815178" y="4428615"/>
            <a:ext cx="810895" cy="40005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100" spc="25" dirty="0">
                <a:solidFill>
                  <a:srgbClr val="FFFFFF"/>
                </a:solidFill>
                <a:latin typeface="Verdana"/>
                <a:cs typeface="Verdana"/>
              </a:rPr>
              <a:t>3H00</a:t>
            </a:r>
            <a:endParaRPr sz="1100">
              <a:latin typeface="Verdana"/>
              <a:cs typeface="Verdana"/>
            </a:endParaRPr>
          </a:p>
          <a:p>
            <a:pPr marL="170815">
              <a:lnSpc>
                <a:spcPct val="100000"/>
              </a:lnSpc>
              <a:spcBef>
                <a:spcPts val="135"/>
              </a:spcBef>
            </a:pPr>
            <a:r>
              <a:rPr sz="1150" b="1" spc="50" dirty="0">
                <a:solidFill>
                  <a:srgbClr val="231F20"/>
                </a:solidFill>
                <a:latin typeface="Trebuchet MS"/>
                <a:cs typeface="Trebuchet MS"/>
              </a:rPr>
              <a:t>LE</a:t>
            </a:r>
            <a:r>
              <a:rPr sz="1150" b="1" spc="-1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sz="1150" b="1" spc="80" dirty="0">
                <a:solidFill>
                  <a:srgbClr val="231F20"/>
                </a:solidFill>
                <a:latin typeface="Trebuchet MS"/>
                <a:cs typeface="Trebuchet MS"/>
              </a:rPr>
              <a:t>MANS</a:t>
            </a:r>
            <a:endParaRPr sz="1150">
              <a:latin typeface="Trebuchet MS"/>
              <a:cs typeface="Trebuchet MS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0483329" y="4377956"/>
            <a:ext cx="410845" cy="273050"/>
          </a:xfrm>
          <a:custGeom>
            <a:avLst/>
            <a:gdLst/>
            <a:ahLst/>
            <a:cxnLst/>
            <a:rect l="l" t="t" r="r" b="b"/>
            <a:pathLst>
              <a:path w="410845" h="273050">
                <a:moveTo>
                  <a:pt x="410603" y="90970"/>
                </a:moveTo>
                <a:lnTo>
                  <a:pt x="403453" y="55562"/>
                </a:lnTo>
                <a:lnTo>
                  <a:pt x="383959" y="26644"/>
                </a:lnTo>
                <a:lnTo>
                  <a:pt x="355041" y="7150"/>
                </a:lnTo>
                <a:lnTo>
                  <a:pt x="319633" y="0"/>
                </a:lnTo>
                <a:lnTo>
                  <a:pt x="90970" y="0"/>
                </a:lnTo>
                <a:lnTo>
                  <a:pt x="55549" y="7150"/>
                </a:lnTo>
                <a:lnTo>
                  <a:pt x="26644" y="26644"/>
                </a:lnTo>
                <a:lnTo>
                  <a:pt x="7137" y="55562"/>
                </a:lnTo>
                <a:lnTo>
                  <a:pt x="0" y="90970"/>
                </a:lnTo>
                <a:lnTo>
                  <a:pt x="7137" y="126390"/>
                </a:lnTo>
                <a:lnTo>
                  <a:pt x="26644" y="155295"/>
                </a:lnTo>
                <a:lnTo>
                  <a:pt x="55549" y="174802"/>
                </a:lnTo>
                <a:lnTo>
                  <a:pt x="66357" y="176987"/>
                </a:lnTo>
                <a:lnTo>
                  <a:pt x="114325" y="272910"/>
                </a:lnTo>
                <a:lnTo>
                  <a:pt x="159804" y="181940"/>
                </a:lnTo>
                <a:lnTo>
                  <a:pt x="319633" y="181940"/>
                </a:lnTo>
                <a:lnTo>
                  <a:pt x="355041" y="174802"/>
                </a:lnTo>
                <a:lnTo>
                  <a:pt x="383959" y="155295"/>
                </a:lnTo>
                <a:lnTo>
                  <a:pt x="403453" y="126390"/>
                </a:lnTo>
                <a:lnTo>
                  <a:pt x="410603" y="9097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10481017" y="4360730"/>
            <a:ext cx="412115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spc="25" dirty="0">
                <a:solidFill>
                  <a:srgbClr val="FFFFFF"/>
                </a:solidFill>
                <a:latin typeface="Verdana"/>
                <a:cs typeface="Verdana"/>
              </a:rPr>
              <a:t>3H00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3671258" y="3797769"/>
            <a:ext cx="410845" cy="273050"/>
          </a:xfrm>
          <a:custGeom>
            <a:avLst/>
            <a:gdLst/>
            <a:ahLst/>
            <a:cxnLst/>
            <a:rect l="l" t="t" r="r" b="b"/>
            <a:pathLst>
              <a:path w="410844" h="273050">
                <a:moveTo>
                  <a:pt x="410603" y="90970"/>
                </a:moveTo>
                <a:lnTo>
                  <a:pt x="403453" y="55562"/>
                </a:lnTo>
                <a:lnTo>
                  <a:pt x="383959" y="26644"/>
                </a:lnTo>
                <a:lnTo>
                  <a:pt x="355041" y="7150"/>
                </a:lnTo>
                <a:lnTo>
                  <a:pt x="319633" y="0"/>
                </a:lnTo>
                <a:lnTo>
                  <a:pt x="90970" y="0"/>
                </a:lnTo>
                <a:lnTo>
                  <a:pt x="55549" y="7150"/>
                </a:lnTo>
                <a:lnTo>
                  <a:pt x="26644" y="26644"/>
                </a:lnTo>
                <a:lnTo>
                  <a:pt x="7137" y="55562"/>
                </a:lnTo>
                <a:lnTo>
                  <a:pt x="0" y="90970"/>
                </a:lnTo>
                <a:lnTo>
                  <a:pt x="7137" y="126390"/>
                </a:lnTo>
                <a:lnTo>
                  <a:pt x="26644" y="155295"/>
                </a:lnTo>
                <a:lnTo>
                  <a:pt x="55549" y="174802"/>
                </a:lnTo>
                <a:lnTo>
                  <a:pt x="66370" y="176987"/>
                </a:lnTo>
                <a:lnTo>
                  <a:pt x="114338" y="272910"/>
                </a:lnTo>
                <a:lnTo>
                  <a:pt x="159816" y="181940"/>
                </a:lnTo>
                <a:lnTo>
                  <a:pt x="319633" y="181940"/>
                </a:lnTo>
                <a:lnTo>
                  <a:pt x="355041" y="174802"/>
                </a:lnTo>
                <a:lnTo>
                  <a:pt x="383959" y="155295"/>
                </a:lnTo>
                <a:lnTo>
                  <a:pt x="403453" y="126390"/>
                </a:lnTo>
                <a:lnTo>
                  <a:pt x="410603" y="9097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13669390" y="3780530"/>
            <a:ext cx="410845" cy="1955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spc="25" dirty="0">
                <a:solidFill>
                  <a:srgbClr val="FFFFFF"/>
                </a:solidFill>
                <a:latin typeface="Verdana"/>
                <a:cs typeface="Verdana"/>
              </a:rPr>
              <a:t>4H00</a:t>
            </a:r>
            <a:endParaRPr sz="1100">
              <a:latin typeface="Verdana"/>
              <a:cs typeface="Verdana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3048310" y="6501701"/>
            <a:ext cx="410845" cy="273050"/>
          </a:xfrm>
          <a:custGeom>
            <a:avLst/>
            <a:gdLst/>
            <a:ahLst/>
            <a:cxnLst/>
            <a:rect l="l" t="t" r="r" b="b"/>
            <a:pathLst>
              <a:path w="410844" h="273050">
                <a:moveTo>
                  <a:pt x="410616" y="90970"/>
                </a:moveTo>
                <a:lnTo>
                  <a:pt x="403466" y="55562"/>
                </a:lnTo>
                <a:lnTo>
                  <a:pt x="383959" y="26644"/>
                </a:lnTo>
                <a:lnTo>
                  <a:pt x="355053" y="7150"/>
                </a:lnTo>
                <a:lnTo>
                  <a:pt x="319646" y="0"/>
                </a:lnTo>
                <a:lnTo>
                  <a:pt x="90970" y="0"/>
                </a:lnTo>
                <a:lnTo>
                  <a:pt x="55562" y="7150"/>
                </a:lnTo>
                <a:lnTo>
                  <a:pt x="26644" y="26644"/>
                </a:lnTo>
                <a:lnTo>
                  <a:pt x="7150" y="55562"/>
                </a:lnTo>
                <a:lnTo>
                  <a:pt x="0" y="90970"/>
                </a:lnTo>
                <a:lnTo>
                  <a:pt x="7150" y="126390"/>
                </a:lnTo>
                <a:lnTo>
                  <a:pt x="26644" y="155295"/>
                </a:lnTo>
                <a:lnTo>
                  <a:pt x="55562" y="174802"/>
                </a:lnTo>
                <a:lnTo>
                  <a:pt x="66230" y="176961"/>
                </a:lnTo>
                <a:lnTo>
                  <a:pt x="114223" y="272923"/>
                </a:lnTo>
                <a:lnTo>
                  <a:pt x="159715" y="181940"/>
                </a:lnTo>
                <a:lnTo>
                  <a:pt x="319646" y="181940"/>
                </a:lnTo>
                <a:lnTo>
                  <a:pt x="355053" y="174802"/>
                </a:lnTo>
                <a:lnTo>
                  <a:pt x="383971" y="155295"/>
                </a:lnTo>
                <a:lnTo>
                  <a:pt x="403466" y="126390"/>
                </a:lnTo>
                <a:lnTo>
                  <a:pt x="410616" y="9097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12831571" y="6484475"/>
            <a:ext cx="883919" cy="44640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35560" algn="ctr">
              <a:lnSpc>
                <a:spcPct val="100000"/>
              </a:lnSpc>
              <a:spcBef>
                <a:spcPts val="110"/>
              </a:spcBef>
            </a:pPr>
            <a:r>
              <a:rPr sz="1100" spc="-60" dirty="0">
                <a:solidFill>
                  <a:srgbClr val="FFFFFF"/>
                </a:solidFill>
                <a:latin typeface="Verdana"/>
                <a:cs typeface="Verdana"/>
              </a:rPr>
              <a:t>1H50</a:t>
            </a:r>
            <a:endParaRPr sz="11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960"/>
              </a:spcBef>
            </a:pPr>
            <a:r>
              <a:rPr sz="850" b="1" dirty="0">
                <a:latin typeface="Trebuchet MS"/>
                <a:cs typeface="Trebuchet MS"/>
              </a:rPr>
              <a:t>CH</a:t>
            </a:r>
            <a:r>
              <a:rPr sz="850" b="1" spc="5" dirty="0">
                <a:latin typeface="Trebuchet MS"/>
                <a:cs typeface="Trebuchet MS"/>
              </a:rPr>
              <a:t>ATELLERAULT</a:t>
            </a:r>
            <a:endParaRPr sz="850">
              <a:latin typeface="Trebuchet MS"/>
              <a:cs typeface="Trebuchet M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348397" y="3594112"/>
            <a:ext cx="410845" cy="273050"/>
          </a:xfrm>
          <a:custGeom>
            <a:avLst/>
            <a:gdLst/>
            <a:ahLst/>
            <a:cxnLst/>
            <a:rect l="l" t="t" r="r" b="b"/>
            <a:pathLst>
              <a:path w="410845" h="273050">
                <a:moveTo>
                  <a:pt x="410603" y="90970"/>
                </a:moveTo>
                <a:lnTo>
                  <a:pt x="403453" y="55562"/>
                </a:lnTo>
                <a:lnTo>
                  <a:pt x="383959" y="26644"/>
                </a:lnTo>
                <a:lnTo>
                  <a:pt x="355041" y="7150"/>
                </a:lnTo>
                <a:lnTo>
                  <a:pt x="319633" y="0"/>
                </a:lnTo>
                <a:lnTo>
                  <a:pt x="90970" y="0"/>
                </a:lnTo>
                <a:lnTo>
                  <a:pt x="55549" y="7150"/>
                </a:lnTo>
                <a:lnTo>
                  <a:pt x="26644" y="26644"/>
                </a:lnTo>
                <a:lnTo>
                  <a:pt x="7137" y="55562"/>
                </a:lnTo>
                <a:lnTo>
                  <a:pt x="0" y="90970"/>
                </a:lnTo>
                <a:lnTo>
                  <a:pt x="7137" y="126390"/>
                </a:lnTo>
                <a:lnTo>
                  <a:pt x="26644" y="155295"/>
                </a:lnTo>
                <a:lnTo>
                  <a:pt x="55549" y="174802"/>
                </a:lnTo>
                <a:lnTo>
                  <a:pt x="66370" y="176987"/>
                </a:lnTo>
                <a:lnTo>
                  <a:pt x="114338" y="272910"/>
                </a:lnTo>
                <a:lnTo>
                  <a:pt x="159816" y="181940"/>
                </a:lnTo>
                <a:lnTo>
                  <a:pt x="319633" y="181940"/>
                </a:lnTo>
                <a:lnTo>
                  <a:pt x="355041" y="174802"/>
                </a:lnTo>
                <a:lnTo>
                  <a:pt x="383959" y="155295"/>
                </a:lnTo>
                <a:lnTo>
                  <a:pt x="403453" y="126390"/>
                </a:lnTo>
                <a:lnTo>
                  <a:pt x="410603" y="9097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7353795" y="3576886"/>
            <a:ext cx="694055" cy="3746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spc="-5" dirty="0">
                <a:solidFill>
                  <a:srgbClr val="FFFFFF"/>
                </a:solidFill>
                <a:latin typeface="Verdana"/>
                <a:cs typeface="Verdana"/>
              </a:rPr>
              <a:t>3H50</a:t>
            </a:r>
            <a:endParaRPr sz="1100">
              <a:latin typeface="Verdana"/>
              <a:cs typeface="Verdana"/>
            </a:endParaRPr>
          </a:p>
          <a:p>
            <a:pPr marL="217170">
              <a:lnSpc>
                <a:spcPct val="100000"/>
              </a:lnSpc>
              <a:spcBef>
                <a:spcPts val="25"/>
              </a:spcBef>
            </a:pPr>
            <a:r>
              <a:rPr sz="1150" b="1" spc="60" dirty="0">
                <a:latin typeface="Trebuchet MS"/>
                <a:cs typeface="Trebuchet MS"/>
              </a:rPr>
              <a:t>BREST</a:t>
            </a:r>
            <a:endParaRPr sz="115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48104" y="5220004"/>
            <a:ext cx="0" cy="5076190"/>
          </a:xfrm>
          <a:custGeom>
            <a:avLst/>
            <a:gdLst/>
            <a:ahLst/>
            <a:cxnLst/>
            <a:rect l="l" t="t" r="r" b="b"/>
            <a:pathLst>
              <a:path h="5076190">
                <a:moveTo>
                  <a:pt x="0" y="0"/>
                </a:moveTo>
                <a:lnTo>
                  <a:pt x="0" y="5075999"/>
                </a:lnTo>
              </a:path>
            </a:pathLst>
          </a:custGeom>
          <a:ln w="12700">
            <a:solidFill>
              <a:srgbClr val="7778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544355"/>
            <a:ext cx="14400021" cy="21356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220899" y="5712165"/>
            <a:ext cx="4021454" cy="1224915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80"/>
              </a:spcBef>
            </a:pPr>
            <a:r>
              <a:rPr sz="2900" spc="110" dirty="0">
                <a:solidFill>
                  <a:srgbClr val="D2232A"/>
                </a:solidFill>
                <a:latin typeface="Verdana"/>
                <a:cs typeface="Verdana"/>
              </a:rPr>
              <a:t>LA</a:t>
            </a:r>
            <a:r>
              <a:rPr sz="2900" spc="-245" dirty="0">
                <a:solidFill>
                  <a:srgbClr val="D2232A"/>
                </a:solidFill>
                <a:latin typeface="Verdana"/>
                <a:cs typeface="Verdana"/>
              </a:rPr>
              <a:t> </a:t>
            </a:r>
            <a:r>
              <a:rPr sz="2900" spc="80" dirty="0">
                <a:solidFill>
                  <a:srgbClr val="D2232A"/>
                </a:solidFill>
                <a:latin typeface="Verdana"/>
                <a:cs typeface="Verdana"/>
              </a:rPr>
              <a:t>ROCHE-SUR-YON</a:t>
            </a:r>
            <a:endParaRPr sz="2900">
              <a:latin typeface="Verdana"/>
              <a:cs typeface="Verdana"/>
            </a:endParaRPr>
          </a:p>
          <a:p>
            <a:pPr marL="38100">
              <a:lnSpc>
                <a:spcPts val="2680"/>
              </a:lnSpc>
              <a:spcBef>
                <a:spcPts val="680"/>
              </a:spcBef>
            </a:pPr>
            <a:r>
              <a:rPr sz="2700" spc="1942" baseline="9259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2700" spc="-315" baseline="925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300" spc="30" dirty="0">
                <a:solidFill>
                  <a:srgbClr val="231F20"/>
                </a:solidFill>
                <a:latin typeface="Verdana"/>
                <a:cs typeface="Verdana"/>
              </a:rPr>
              <a:t>Capitale </a:t>
            </a:r>
            <a:r>
              <a:rPr sz="2300" spc="80" dirty="0">
                <a:solidFill>
                  <a:srgbClr val="231F20"/>
                </a:solidFill>
                <a:latin typeface="Verdana"/>
                <a:cs typeface="Verdana"/>
              </a:rPr>
              <a:t>de </a:t>
            </a:r>
            <a:r>
              <a:rPr sz="2300" spc="-20" dirty="0">
                <a:solidFill>
                  <a:srgbClr val="231F20"/>
                </a:solidFill>
                <a:latin typeface="Verdana"/>
                <a:cs typeface="Verdana"/>
              </a:rPr>
              <a:t>la </a:t>
            </a:r>
            <a:r>
              <a:rPr sz="2300" spc="50" dirty="0">
                <a:solidFill>
                  <a:srgbClr val="231F20"/>
                </a:solidFill>
                <a:latin typeface="Verdana"/>
                <a:cs typeface="Verdana"/>
              </a:rPr>
              <a:t>robotique</a:t>
            </a:r>
            <a:endParaRPr sz="2300">
              <a:latin typeface="Verdana"/>
              <a:cs typeface="Verdana"/>
            </a:endParaRPr>
          </a:p>
          <a:p>
            <a:pPr marL="397510">
              <a:lnSpc>
                <a:spcPts val="1720"/>
              </a:lnSpc>
            </a:pPr>
            <a:r>
              <a:rPr sz="1500" spc="15" dirty="0">
                <a:solidFill>
                  <a:srgbClr val="231F20"/>
                </a:solidFill>
                <a:latin typeface="Verdana"/>
                <a:cs typeface="Verdana"/>
              </a:rPr>
              <a:t>Classement</a:t>
            </a:r>
            <a:r>
              <a:rPr sz="1500" spc="-12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500" spc="20" dirty="0">
                <a:solidFill>
                  <a:srgbClr val="231F20"/>
                </a:solidFill>
                <a:latin typeface="Verdana"/>
                <a:cs typeface="Verdana"/>
              </a:rPr>
              <a:t>Le</a:t>
            </a:r>
            <a:r>
              <a:rPr sz="1500" spc="-1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500" spc="40" dirty="0">
                <a:solidFill>
                  <a:srgbClr val="231F20"/>
                </a:solidFill>
                <a:latin typeface="Verdana"/>
                <a:cs typeface="Verdana"/>
              </a:rPr>
              <a:t>Point</a:t>
            </a:r>
            <a:r>
              <a:rPr sz="1500" spc="-12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500" spc="30" dirty="0">
                <a:solidFill>
                  <a:srgbClr val="231F20"/>
                </a:solidFill>
                <a:latin typeface="Verdana"/>
                <a:cs typeface="Verdana"/>
              </a:rPr>
              <a:t>-</a:t>
            </a:r>
            <a:r>
              <a:rPr sz="1500" spc="-1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500" spc="-95" dirty="0">
                <a:solidFill>
                  <a:srgbClr val="231F20"/>
                </a:solidFill>
                <a:latin typeface="Verdana"/>
                <a:cs typeface="Verdana"/>
              </a:rPr>
              <a:t>2018</a:t>
            </a:r>
            <a:endParaRPr sz="150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08199" y="7063338"/>
            <a:ext cx="10477500" cy="3244850"/>
          </a:xfrm>
          <a:prstGeom prst="rect">
            <a:avLst/>
          </a:prstGeom>
        </p:spPr>
        <p:txBody>
          <a:bodyPr vert="horz" wrap="square" lIns="0" tIns="12890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1015"/>
              </a:spcBef>
            </a:pPr>
            <a:r>
              <a:rPr sz="2900" spc="-5" dirty="0">
                <a:solidFill>
                  <a:srgbClr val="D2232A"/>
                </a:solidFill>
                <a:latin typeface="Verdana"/>
                <a:cs typeface="Verdana"/>
              </a:rPr>
              <a:t>DES </a:t>
            </a:r>
            <a:r>
              <a:rPr sz="2900" spc="90" dirty="0">
                <a:solidFill>
                  <a:srgbClr val="D2232A"/>
                </a:solidFill>
                <a:latin typeface="Verdana"/>
                <a:cs typeface="Verdana"/>
              </a:rPr>
              <a:t>ÉQUIPEMENTS </a:t>
            </a:r>
            <a:r>
              <a:rPr sz="2900" spc="65" dirty="0">
                <a:solidFill>
                  <a:srgbClr val="D2232A"/>
                </a:solidFill>
                <a:latin typeface="Verdana"/>
                <a:cs typeface="Verdana"/>
              </a:rPr>
              <a:t>DE</a:t>
            </a:r>
            <a:r>
              <a:rPr sz="2900" spc="-750" dirty="0">
                <a:solidFill>
                  <a:srgbClr val="D2232A"/>
                </a:solidFill>
                <a:latin typeface="Verdana"/>
                <a:cs typeface="Verdana"/>
              </a:rPr>
              <a:t> </a:t>
            </a:r>
            <a:r>
              <a:rPr sz="2900" spc="30" dirty="0">
                <a:solidFill>
                  <a:srgbClr val="D2232A"/>
                </a:solidFill>
                <a:latin typeface="Verdana"/>
                <a:cs typeface="Verdana"/>
              </a:rPr>
              <a:t>QUALITÉ</a:t>
            </a:r>
            <a:endParaRPr sz="2900" dirty="0">
              <a:latin typeface="Verdana"/>
              <a:cs typeface="Verdana"/>
            </a:endParaRPr>
          </a:p>
          <a:p>
            <a:pPr marL="50800">
              <a:lnSpc>
                <a:spcPct val="100000"/>
              </a:lnSpc>
              <a:spcBef>
                <a:spcPts val="650"/>
              </a:spcBef>
            </a:pPr>
            <a:r>
              <a:rPr sz="2700" spc="1942" baseline="9259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2700" spc="-15" baseline="925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50" spc="40" dirty="0">
                <a:solidFill>
                  <a:srgbClr val="231F20"/>
                </a:solidFill>
                <a:latin typeface="Verdana"/>
                <a:cs typeface="Verdana"/>
              </a:rPr>
              <a:t>Le</a:t>
            </a:r>
            <a:r>
              <a:rPr sz="2050" spc="-1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55" dirty="0">
                <a:solidFill>
                  <a:srgbClr val="231F20"/>
                </a:solidFill>
                <a:latin typeface="Verdana"/>
                <a:cs typeface="Verdana"/>
              </a:rPr>
              <a:t>Vendéspace</a:t>
            </a:r>
            <a:r>
              <a:rPr sz="2050" spc="-1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-330" dirty="0">
                <a:solidFill>
                  <a:srgbClr val="231F20"/>
                </a:solidFill>
                <a:latin typeface="Verdana"/>
                <a:cs typeface="Verdana"/>
              </a:rPr>
              <a:t>:</a:t>
            </a:r>
            <a:r>
              <a:rPr sz="2050" spc="-1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-254" dirty="0">
                <a:solidFill>
                  <a:srgbClr val="231F20"/>
                </a:solidFill>
                <a:latin typeface="Verdana"/>
                <a:cs typeface="Verdana"/>
              </a:rPr>
              <a:t>18</a:t>
            </a:r>
            <a:r>
              <a:rPr sz="2050" spc="-1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114" dirty="0">
                <a:solidFill>
                  <a:srgbClr val="231F20"/>
                </a:solidFill>
                <a:latin typeface="Verdana"/>
                <a:cs typeface="Verdana"/>
              </a:rPr>
              <a:t>000</a:t>
            </a:r>
            <a:r>
              <a:rPr sz="2050" spc="-1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-75" dirty="0">
                <a:solidFill>
                  <a:srgbClr val="231F20"/>
                </a:solidFill>
                <a:latin typeface="Verdana"/>
                <a:cs typeface="Verdana"/>
              </a:rPr>
              <a:t>m²</a:t>
            </a:r>
            <a:r>
              <a:rPr sz="2050" spc="-1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80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050" spc="-1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55" dirty="0">
                <a:solidFill>
                  <a:srgbClr val="231F20"/>
                </a:solidFill>
                <a:latin typeface="Verdana"/>
                <a:cs typeface="Verdana"/>
              </a:rPr>
              <a:t>complexe</a:t>
            </a:r>
            <a:r>
              <a:rPr sz="2050" spc="-1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-20" dirty="0">
                <a:solidFill>
                  <a:srgbClr val="231F20"/>
                </a:solidFill>
                <a:latin typeface="Verdana"/>
                <a:cs typeface="Verdana"/>
              </a:rPr>
              <a:t>à</a:t>
            </a:r>
            <a:r>
              <a:rPr sz="2050" spc="-1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40" dirty="0">
                <a:solidFill>
                  <a:srgbClr val="231F20"/>
                </a:solidFill>
                <a:latin typeface="Verdana"/>
                <a:cs typeface="Verdana"/>
              </a:rPr>
              <a:t>vocation</a:t>
            </a:r>
            <a:r>
              <a:rPr sz="2050" spc="-1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30" dirty="0">
                <a:solidFill>
                  <a:srgbClr val="231F20"/>
                </a:solidFill>
                <a:latin typeface="Verdana"/>
                <a:cs typeface="Verdana"/>
              </a:rPr>
              <a:t>culturelle</a:t>
            </a:r>
            <a:r>
              <a:rPr sz="2050" spc="-1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50" dirty="0">
                <a:solidFill>
                  <a:srgbClr val="231F20"/>
                </a:solidFill>
                <a:latin typeface="Verdana"/>
                <a:cs typeface="Verdana"/>
              </a:rPr>
              <a:t>et</a:t>
            </a:r>
            <a:r>
              <a:rPr sz="2050" spc="-1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25" dirty="0">
                <a:solidFill>
                  <a:srgbClr val="231F20"/>
                </a:solidFill>
                <a:latin typeface="Verdana"/>
                <a:cs typeface="Verdana"/>
              </a:rPr>
              <a:t>sportive</a:t>
            </a:r>
            <a:endParaRPr sz="2050" dirty="0">
              <a:latin typeface="Verdana"/>
              <a:cs typeface="Verdana"/>
            </a:endParaRPr>
          </a:p>
          <a:p>
            <a:pPr marL="50800">
              <a:lnSpc>
                <a:spcPct val="100000"/>
              </a:lnSpc>
              <a:spcBef>
                <a:spcPts val="1280"/>
              </a:spcBef>
            </a:pPr>
            <a:r>
              <a:rPr sz="2700" spc="1942" baseline="9259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2700" spc="-15" baseline="925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50" spc="-5" dirty="0">
                <a:solidFill>
                  <a:srgbClr val="231F20"/>
                </a:solidFill>
                <a:latin typeface="Verdana"/>
                <a:cs typeface="Verdana"/>
              </a:rPr>
              <a:t>Golf,</a:t>
            </a:r>
            <a:r>
              <a:rPr sz="2050" spc="-1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15" dirty="0">
                <a:solidFill>
                  <a:srgbClr val="231F20"/>
                </a:solidFill>
                <a:latin typeface="Verdana"/>
                <a:cs typeface="Verdana"/>
              </a:rPr>
              <a:t>vol</a:t>
            </a:r>
            <a:r>
              <a:rPr sz="2050" spc="-1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-20" dirty="0">
                <a:solidFill>
                  <a:srgbClr val="231F20"/>
                </a:solidFill>
                <a:latin typeface="Verdana"/>
                <a:cs typeface="Verdana"/>
              </a:rPr>
              <a:t>à</a:t>
            </a:r>
            <a:r>
              <a:rPr sz="2050" spc="-1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-10" dirty="0">
                <a:solidFill>
                  <a:srgbClr val="231F20"/>
                </a:solidFill>
                <a:latin typeface="Verdana"/>
                <a:cs typeface="Verdana"/>
              </a:rPr>
              <a:t>voile,</a:t>
            </a:r>
            <a:r>
              <a:rPr sz="2050" spc="-1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-10" dirty="0">
                <a:solidFill>
                  <a:srgbClr val="231F20"/>
                </a:solidFill>
                <a:latin typeface="Verdana"/>
                <a:cs typeface="Verdana"/>
              </a:rPr>
              <a:t>parachutisme...</a:t>
            </a:r>
            <a:endParaRPr sz="2050" dirty="0">
              <a:latin typeface="Verdana"/>
              <a:cs typeface="Verdana"/>
            </a:endParaRPr>
          </a:p>
          <a:p>
            <a:pPr marL="50800">
              <a:lnSpc>
                <a:spcPct val="100000"/>
              </a:lnSpc>
              <a:spcBef>
                <a:spcPts val="1280"/>
              </a:spcBef>
            </a:pPr>
            <a:r>
              <a:rPr sz="2700" spc="1942" baseline="9259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2700" spc="-22" baseline="925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50" spc="55" dirty="0">
                <a:solidFill>
                  <a:srgbClr val="231F20"/>
                </a:solidFill>
                <a:latin typeface="Verdana"/>
                <a:cs typeface="Verdana"/>
              </a:rPr>
              <a:t>Une</a:t>
            </a:r>
            <a:r>
              <a:rPr sz="2050" spc="-1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30" dirty="0">
                <a:solidFill>
                  <a:srgbClr val="231F20"/>
                </a:solidFill>
                <a:latin typeface="Verdana"/>
                <a:cs typeface="Verdana"/>
              </a:rPr>
              <a:t>Scène</a:t>
            </a:r>
            <a:r>
              <a:rPr sz="2050" spc="-1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45" dirty="0">
                <a:solidFill>
                  <a:srgbClr val="231F20"/>
                </a:solidFill>
                <a:latin typeface="Verdana"/>
                <a:cs typeface="Verdana"/>
              </a:rPr>
              <a:t>Nationale</a:t>
            </a:r>
            <a:r>
              <a:rPr sz="2050" spc="-1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-40" dirty="0">
                <a:solidFill>
                  <a:srgbClr val="231F20"/>
                </a:solidFill>
                <a:latin typeface="Verdana"/>
                <a:cs typeface="Verdana"/>
              </a:rPr>
              <a:t>(une</a:t>
            </a:r>
            <a:r>
              <a:rPr sz="2050" spc="-1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40" dirty="0">
                <a:solidFill>
                  <a:srgbClr val="231F20"/>
                </a:solidFill>
                <a:latin typeface="Verdana"/>
                <a:cs typeface="Verdana"/>
              </a:rPr>
              <a:t>centaine</a:t>
            </a:r>
            <a:r>
              <a:rPr sz="2050" spc="-1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80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050" spc="-1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25" dirty="0">
                <a:solidFill>
                  <a:srgbClr val="231F20"/>
                </a:solidFill>
                <a:latin typeface="Verdana"/>
                <a:cs typeface="Verdana"/>
              </a:rPr>
              <a:t>spectacles/an)</a:t>
            </a:r>
            <a:endParaRPr sz="205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500" dirty="0">
              <a:latin typeface="Verdana"/>
              <a:cs typeface="Verdana"/>
            </a:endParaRPr>
          </a:p>
          <a:p>
            <a:pPr marL="50800">
              <a:lnSpc>
                <a:spcPct val="100000"/>
              </a:lnSpc>
            </a:pPr>
            <a:r>
              <a:rPr sz="2900" spc="-5" dirty="0">
                <a:solidFill>
                  <a:srgbClr val="D2232A"/>
                </a:solidFill>
                <a:latin typeface="Verdana"/>
                <a:cs typeface="Verdana"/>
              </a:rPr>
              <a:t>DES </a:t>
            </a:r>
            <a:r>
              <a:rPr sz="2900" spc="120" dirty="0">
                <a:solidFill>
                  <a:srgbClr val="D2232A"/>
                </a:solidFill>
                <a:latin typeface="Verdana"/>
                <a:cs typeface="Verdana"/>
              </a:rPr>
              <a:t>ÉVENEMENTS</a:t>
            </a:r>
            <a:r>
              <a:rPr sz="2900" spc="-440" dirty="0">
                <a:solidFill>
                  <a:srgbClr val="D2232A"/>
                </a:solidFill>
                <a:latin typeface="Verdana"/>
                <a:cs typeface="Verdana"/>
              </a:rPr>
              <a:t> </a:t>
            </a:r>
            <a:r>
              <a:rPr sz="2900" spc="30" dirty="0">
                <a:solidFill>
                  <a:srgbClr val="D2232A"/>
                </a:solidFill>
                <a:latin typeface="Verdana"/>
                <a:cs typeface="Verdana"/>
              </a:rPr>
              <a:t>CULTURELS</a:t>
            </a:r>
            <a:endParaRPr sz="2900" dirty="0">
              <a:latin typeface="Verdana"/>
              <a:cs typeface="Verdana"/>
            </a:endParaRPr>
          </a:p>
          <a:p>
            <a:pPr marL="50800">
              <a:lnSpc>
                <a:spcPct val="100000"/>
              </a:lnSpc>
              <a:spcBef>
                <a:spcPts val="1350"/>
              </a:spcBef>
            </a:pPr>
            <a:r>
              <a:rPr sz="2700" spc="1942" baseline="9259" dirty="0">
                <a:solidFill>
                  <a:srgbClr val="231F20"/>
                </a:solidFill>
                <a:latin typeface="Arial"/>
                <a:cs typeface="Arial"/>
              </a:rPr>
              <a:t>t</a:t>
            </a:r>
            <a:r>
              <a:rPr sz="2700" spc="-7" baseline="9259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2050" spc="20" dirty="0">
                <a:solidFill>
                  <a:srgbClr val="231F20"/>
                </a:solidFill>
                <a:latin typeface="Verdana"/>
                <a:cs typeface="Verdana"/>
              </a:rPr>
              <a:t>Les</a:t>
            </a:r>
            <a:r>
              <a:rPr sz="2050" spc="-1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30" dirty="0">
                <a:solidFill>
                  <a:srgbClr val="231F20"/>
                </a:solidFill>
                <a:latin typeface="Verdana"/>
                <a:cs typeface="Verdana"/>
              </a:rPr>
              <a:t>Folles</a:t>
            </a:r>
            <a:r>
              <a:rPr sz="2050" spc="-1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25" dirty="0">
                <a:solidFill>
                  <a:srgbClr val="231F20"/>
                </a:solidFill>
                <a:latin typeface="Verdana"/>
                <a:cs typeface="Verdana"/>
              </a:rPr>
              <a:t>Journées,</a:t>
            </a:r>
            <a:r>
              <a:rPr sz="2050" spc="-14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70" dirty="0">
                <a:solidFill>
                  <a:srgbClr val="231F20"/>
                </a:solidFill>
                <a:latin typeface="Verdana"/>
                <a:cs typeface="Verdana"/>
              </a:rPr>
              <a:t>Roche</a:t>
            </a:r>
            <a:r>
              <a:rPr sz="2050" spc="-1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80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050" spc="-1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-20" dirty="0">
                <a:solidFill>
                  <a:srgbClr val="231F20"/>
                </a:solidFill>
                <a:latin typeface="Verdana"/>
                <a:cs typeface="Verdana"/>
              </a:rPr>
              <a:t>Rire,</a:t>
            </a:r>
            <a:r>
              <a:rPr sz="2050" spc="-14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40" dirty="0">
                <a:solidFill>
                  <a:srgbClr val="231F20"/>
                </a:solidFill>
                <a:latin typeface="Verdana"/>
                <a:cs typeface="Verdana"/>
              </a:rPr>
              <a:t>Le</a:t>
            </a:r>
            <a:r>
              <a:rPr sz="2050" spc="-1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10" dirty="0">
                <a:solidFill>
                  <a:srgbClr val="231F20"/>
                </a:solidFill>
                <a:latin typeface="Verdana"/>
                <a:cs typeface="Verdana"/>
              </a:rPr>
              <a:t>Festival</a:t>
            </a:r>
            <a:r>
              <a:rPr sz="2050" spc="-14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31F20"/>
                </a:solidFill>
                <a:latin typeface="Verdana"/>
                <a:cs typeface="Verdana"/>
              </a:rPr>
              <a:t>International</a:t>
            </a:r>
            <a:r>
              <a:rPr sz="2050" spc="-1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70" dirty="0">
                <a:solidFill>
                  <a:srgbClr val="231F20"/>
                </a:solidFill>
                <a:latin typeface="Verdana"/>
                <a:cs typeface="Verdana"/>
              </a:rPr>
              <a:t>du</a:t>
            </a:r>
            <a:r>
              <a:rPr sz="2050" spc="-1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dirty="0">
                <a:solidFill>
                  <a:srgbClr val="231F20"/>
                </a:solidFill>
                <a:latin typeface="Verdana"/>
                <a:cs typeface="Verdana"/>
              </a:rPr>
              <a:t>Film,</a:t>
            </a:r>
            <a:r>
              <a:rPr sz="2050" spc="-14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75" dirty="0">
                <a:solidFill>
                  <a:srgbClr val="231F20"/>
                </a:solidFill>
                <a:latin typeface="Verdana"/>
                <a:cs typeface="Verdana"/>
              </a:rPr>
              <a:t>R</a:t>
            </a:r>
            <a:r>
              <a:rPr sz="2050" spc="-1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50" spc="-25" dirty="0">
                <a:solidFill>
                  <a:srgbClr val="231F20"/>
                </a:solidFill>
                <a:latin typeface="Verdana"/>
                <a:cs typeface="Verdana"/>
              </a:rPr>
              <a:t>Pop...</a:t>
            </a:r>
            <a:endParaRPr sz="2050" dirty="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-6349" y="2531655"/>
            <a:ext cx="14413230" cy="4687570"/>
            <a:chOff x="-6349" y="2531655"/>
            <a:chExt cx="14413230" cy="4687570"/>
          </a:xfrm>
        </p:grpSpPr>
        <p:sp>
          <p:nvSpPr>
            <p:cNvPr id="7" name="object 7"/>
            <p:cNvSpPr/>
            <p:nvPr/>
          </p:nvSpPr>
          <p:spPr>
            <a:xfrm>
              <a:off x="0" y="2538005"/>
              <a:ext cx="14400530" cy="0"/>
            </a:xfrm>
            <a:custGeom>
              <a:avLst/>
              <a:gdLst/>
              <a:ahLst/>
              <a:cxnLst/>
              <a:rect l="l" t="t" r="r" b="b"/>
              <a:pathLst>
                <a:path w="14400530">
                  <a:moveTo>
                    <a:pt x="0" y="0"/>
                  </a:moveTo>
                  <a:lnTo>
                    <a:pt x="14400021" y="0"/>
                  </a:lnTo>
                </a:path>
              </a:pathLst>
            </a:custGeom>
            <a:ln w="12700">
              <a:solidFill>
                <a:srgbClr val="7778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504007" y="3655910"/>
              <a:ext cx="4622800" cy="3562985"/>
            </a:xfrm>
            <a:custGeom>
              <a:avLst/>
              <a:gdLst/>
              <a:ahLst/>
              <a:cxnLst/>
              <a:rect l="l" t="t" r="r" b="b"/>
              <a:pathLst>
                <a:path w="4622800" h="3562984">
                  <a:moveTo>
                    <a:pt x="4622317" y="1241437"/>
                  </a:moveTo>
                  <a:lnTo>
                    <a:pt x="4619917" y="1194092"/>
                  </a:lnTo>
                  <a:lnTo>
                    <a:pt x="4612906" y="1148105"/>
                  </a:lnTo>
                  <a:lnTo>
                    <a:pt x="4601489" y="1103718"/>
                  </a:lnTo>
                  <a:lnTo>
                    <a:pt x="4585919" y="1061173"/>
                  </a:lnTo>
                  <a:lnTo>
                    <a:pt x="4566412" y="1020686"/>
                  </a:lnTo>
                  <a:lnTo>
                    <a:pt x="4543209" y="982497"/>
                  </a:lnTo>
                  <a:lnTo>
                    <a:pt x="4516552" y="946835"/>
                  </a:lnTo>
                  <a:lnTo>
                    <a:pt x="4486656" y="913942"/>
                  </a:lnTo>
                  <a:lnTo>
                    <a:pt x="4453763" y="884059"/>
                  </a:lnTo>
                  <a:lnTo>
                    <a:pt x="4418114" y="857389"/>
                  </a:lnTo>
                  <a:lnTo>
                    <a:pt x="4379925" y="834186"/>
                  </a:lnTo>
                  <a:lnTo>
                    <a:pt x="4339437" y="814692"/>
                  </a:lnTo>
                  <a:lnTo>
                    <a:pt x="4296892" y="799109"/>
                  </a:lnTo>
                  <a:lnTo>
                    <a:pt x="4252493" y="787692"/>
                  </a:lnTo>
                  <a:lnTo>
                    <a:pt x="4206506" y="780681"/>
                  </a:lnTo>
                  <a:lnTo>
                    <a:pt x="4159161" y="778281"/>
                  </a:lnTo>
                  <a:lnTo>
                    <a:pt x="1676196" y="778281"/>
                  </a:lnTo>
                  <a:lnTo>
                    <a:pt x="1287056" y="0"/>
                  </a:lnTo>
                  <a:lnTo>
                    <a:pt x="897902" y="778281"/>
                  </a:lnTo>
                  <a:lnTo>
                    <a:pt x="463156" y="778281"/>
                  </a:lnTo>
                  <a:lnTo>
                    <a:pt x="415798" y="780681"/>
                  </a:lnTo>
                  <a:lnTo>
                    <a:pt x="369811" y="787692"/>
                  </a:lnTo>
                  <a:lnTo>
                    <a:pt x="325412" y="799109"/>
                  </a:lnTo>
                  <a:lnTo>
                    <a:pt x="282867" y="814692"/>
                  </a:lnTo>
                  <a:lnTo>
                    <a:pt x="242379" y="834186"/>
                  </a:lnTo>
                  <a:lnTo>
                    <a:pt x="204190" y="857389"/>
                  </a:lnTo>
                  <a:lnTo>
                    <a:pt x="168541" y="884059"/>
                  </a:lnTo>
                  <a:lnTo>
                    <a:pt x="135648" y="913942"/>
                  </a:lnTo>
                  <a:lnTo>
                    <a:pt x="105752" y="946835"/>
                  </a:lnTo>
                  <a:lnTo>
                    <a:pt x="79095" y="982497"/>
                  </a:lnTo>
                  <a:lnTo>
                    <a:pt x="55892" y="1020686"/>
                  </a:lnTo>
                  <a:lnTo>
                    <a:pt x="36385" y="1061173"/>
                  </a:lnTo>
                  <a:lnTo>
                    <a:pt x="20815" y="1103718"/>
                  </a:lnTo>
                  <a:lnTo>
                    <a:pt x="9398" y="1148105"/>
                  </a:lnTo>
                  <a:lnTo>
                    <a:pt x="2387" y="1194092"/>
                  </a:lnTo>
                  <a:lnTo>
                    <a:pt x="0" y="1241437"/>
                  </a:lnTo>
                  <a:lnTo>
                    <a:pt x="0" y="3099803"/>
                  </a:lnTo>
                  <a:lnTo>
                    <a:pt x="2387" y="3147174"/>
                  </a:lnTo>
                  <a:lnTo>
                    <a:pt x="9398" y="3193161"/>
                  </a:lnTo>
                  <a:lnTo>
                    <a:pt x="20815" y="3237547"/>
                  </a:lnTo>
                  <a:lnTo>
                    <a:pt x="36385" y="3280105"/>
                  </a:lnTo>
                  <a:lnTo>
                    <a:pt x="55892" y="3320592"/>
                  </a:lnTo>
                  <a:lnTo>
                    <a:pt x="79095" y="3358781"/>
                  </a:lnTo>
                  <a:lnTo>
                    <a:pt x="105752" y="3394443"/>
                  </a:lnTo>
                  <a:lnTo>
                    <a:pt x="135648" y="3427336"/>
                  </a:lnTo>
                  <a:lnTo>
                    <a:pt x="168541" y="3457219"/>
                  </a:lnTo>
                  <a:lnTo>
                    <a:pt x="204190" y="3483889"/>
                  </a:lnTo>
                  <a:lnTo>
                    <a:pt x="242379" y="3507092"/>
                  </a:lnTo>
                  <a:lnTo>
                    <a:pt x="282867" y="3526599"/>
                  </a:lnTo>
                  <a:lnTo>
                    <a:pt x="325412" y="3542169"/>
                  </a:lnTo>
                  <a:lnTo>
                    <a:pt x="369811" y="3553587"/>
                  </a:lnTo>
                  <a:lnTo>
                    <a:pt x="415798" y="3560597"/>
                  </a:lnTo>
                  <a:lnTo>
                    <a:pt x="463156" y="3562985"/>
                  </a:lnTo>
                  <a:lnTo>
                    <a:pt x="4159161" y="3562985"/>
                  </a:lnTo>
                  <a:lnTo>
                    <a:pt x="4206506" y="3560597"/>
                  </a:lnTo>
                  <a:lnTo>
                    <a:pt x="4252493" y="3553587"/>
                  </a:lnTo>
                  <a:lnTo>
                    <a:pt x="4296892" y="3542169"/>
                  </a:lnTo>
                  <a:lnTo>
                    <a:pt x="4339437" y="3526599"/>
                  </a:lnTo>
                  <a:lnTo>
                    <a:pt x="4379925" y="3507092"/>
                  </a:lnTo>
                  <a:lnTo>
                    <a:pt x="4418114" y="3483889"/>
                  </a:lnTo>
                  <a:lnTo>
                    <a:pt x="4453763" y="3457219"/>
                  </a:lnTo>
                  <a:lnTo>
                    <a:pt x="4486656" y="3427336"/>
                  </a:lnTo>
                  <a:lnTo>
                    <a:pt x="4516552" y="3394443"/>
                  </a:lnTo>
                  <a:lnTo>
                    <a:pt x="4543209" y="3358781"/>
                  </a:lnTo>
                  <a:lnTo>
                    <a:pt x="4566412" y="3320592"/>
                  </a:lnTo>
                  <a:lnTo>
                    <a:pt x="4585919" y="3280105"/>
                  </a:lnTo>
                  <a:lnTo>
                    <a:pt x="4601489" y="3237547"/>
                  </a:lnTo>
                  <a:lnTo>
                    <a:pt x="4612906" y="3193161"/>
                  </a:lnTo>
                  <a:lnTo>
                    <a:pt x="4619917" y="3147174"/>
                  </a:lnTo>
                  <a:lnTo>
                    <a:pt x="4622317" y="3099803"/>
                  </a:lnTo>
                  <a:lnTo>
                    <a:pt x="4622317" y="1241437"/>
                  </a:lnTo>
                  <a:close/>
                </a:path>
              </a:pathLst>
            </a:custGeom>
            <a:solidFill>
              <a:srgbClr val="CF20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9282163" y="409371"/>
            <a:ext cx="354330" cy="353060"/>
          </a:xfrm>
          <a:custGeom>
            <a:avLst/>
            <a:gdLst/>
            <a:ahLst/>
            <a:cxnLst/>
            <a:rect l="l" t="t" r="r" b="b"/>
            <a:pathLst>
              <a:path w="354329" h="353059">
                <a:moveTo>
                  <a:pt x="177355" y="0"/>
                </a:moveTo>
                <a:lnTo>
                  <a:pt x="121077" y="7973"/>
                </a:lnTo>
                <a:lnTo>
                  <a:pt x="76154" y="29426"/>
                </a:lnTo>
                <a:lnTo>
                  <a:pt x="42086" y="60658"/>
                </a:lnTo>
                <a:lnTo>
                  <a:pt x="18371" y="97966"/>
                </a:lnTo>
                <a:lnTo>
                  <a:pt x="4509" y="137650"/>
                </a:lnTo>
                <a:lnTo>
                  <a:pt x="0" y="176009"/>
                </a:lnTo>
                <a:lnTo>
                  <a:pt x="4371" y="217247"/>
                </a:lnTo>
                <a:lnTo>
                  <a:pt x="17870" y="257886"/>
                </a:lnTo>
                <a:lnTo>
                  <a:pt x="41071" y="294849"/>
                </a:lnTo>
                <a:lnTo>
                  <a:pt x="74551" y="325060"/>
                </a:lnTo>
                <a:lnTo>
                  <a:pt x="118886" y="345442"/>
                </a:lnTo>
                <a:lnTo>
                  <a:pt x="174650" y="352920"/>
                </a:lnTo>
                <a:lnTo>
                  <a:pt x="225622" y="346285"/>
                </a:lnTo>
                <a:lnTo>
                  <a:pt x="250167" y="335813"/>
                </a:lnTo>
                <a:lnTo>
                  <a:pt x="186804" y="335813"/>
                </a:lnTo>
                <a:lnTo>
                  <a:pt x="140709" y="327951"/>
                </a:lnTo>
                <a:lnTo>
                  <a:pt x="101097" y="305332"/>
                </a:lnTo>
                <a:lnTo>
                  <a:pt x="70128" y="269403"/>
                </a:lnTo>
                <a:lnTo>
                  <a:pt x="49962" y="221613"/>
                </a:lnTo>
                <a:lnTo>
                  <a:pt x="42760" y="163410"/>
                </a:lnTo>
                <a:lnTo>
                  <a:pt x="49213" y="110149"/>
                </a:lnTo>
                <a:lnTo>
                  <a:pt x="67376" y="68686"/>
                </a:lnTo>
                <a:lnTo>
                  <a:pt x="95457" y="39043"/>
                </a:lnTo>
                <a:lnTo>
                  <a:pt x="131664" y="21242"/>
                </a:lnTo>
                <a:lnTo>
                  <a:pt x="174205" y="15303"/>
                </a:lnTo>
                <a:lnTo>
                  <a:pt x="253816" y="15303"/>
                </a:lnTo>
                <a:lnTo>
                  <a:pt x="225626" y="5221"/>
                </a:lnTo>
                <a:lnTo>
                  <a:pt x="177355" y="0"/>
                </a:lnTo>
                <a:close/>
              </a:path>
              <a:path w="354329" h="353059">
                <a:moveTo>
                  <a:pt x="253816" y="15303"/>
                </a:moveTo>
                <a:lnTo>
                  <a:pt x="174205" y="15303"/>
                </a:lnTo>
                <a:lnTo>
                  <a:pt x="215747" y="22207"/>
                </a:lnTo>
                <a:lnTo>
                  <a:pt x="253098" y="42660"/>
                </a:lnTo>
                <a:lnTo>
                  <a:pt x="283362" y="76271"/>
                </a:lnTo>
                <a:lnTo>
                  <a:pt x="303644" y="122649"/>
                </a:lnTo>
                <a:lnTo>
                  <a:pt x="311048" y="181406"/>
                </a:lnTo>
                <a:lnTo>
                  <a:pt x="302016" y="247769"/>
                </a:lnTo>
                <a:lnTo>
                  <a:pt x="278982" y="292350"/>
                </a:lnTo>
                <a:lnTo>
                  <a:pt x="248039" y="319190"/>
                </a:lnTo>
                <a:lnTo>
                  <a:pt x="215282" y="332331"/>
                </a:lnTo>
                <a:lnTo>
                  <a:pt x="186804" y="335813"/>
                </a:lnTo>
                <a:lnTo>
                  <a:pt x="250167" y="335813"/>
                </a:lnTo>
                <a:lnTo>
                  <a:pt x="305133" y="298678"/>
                </a:lnTo>
                <a:lnTo>
                  <a:pt x="331797" y="261358"/>
                </a:lnTo>
                <a:lnTo>
                  <a:pt x="348483" y="217459"/>
                </a:lnTo>
                <a:lnTo>
                  <a:pt x="354253" y="168808"/>
                </a:lnTo>
                <a:lnTo>
                  <a:pt x="348183" y="119888"/>
                </a:lnTo>
                <a:lnTo>
                  <a:pt x="330898" y="78431"/>
                </a:lnTo>
                <a:lnTo>
                  <a:pt x="303785" y="45075"/>
                </a:lnTo>
                <a:lnTo>
                  <a:pt x="268232" y="20459"/>
                </a:lnTo>
                <a:lnTo>
                  <a:pt x="253816" y="153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9782809" y="306006"/>
            <a:ext cx="1138555" cy="549910"/>
            <a:chOff x="9782809" y="306006"/>
            <a:chExt cx="1138555" cy="549910"/>
          </a:xfrm>
        </p:grpSpPr>
        <p:sp>
          <p:nvSpPr>
            <p:cNvPr id="11" name="object 11"/>
            <p:cNvSpPr/>
            <p:nvPr/>
          </p:nvSpPr>
          <p:spPr>
            <a:xfrm>
              <a:off x="9782810" y="409371"/>
              <a:ext cx="1138555" cy="353060"/>
            </a:xfrm>
            <a:custGeom>
              <a:avLst/>
              <a:gdLst/>
              <a:ahLst/>
              <a:cxnLst/>
              <a:rect l="l" t="t" r="r" b="b"/>
              <a:pathLst>
                <a:path w="1138554" h="353059">
                  <a:moveTo>
                    <a:pt x="340309" y="341668"/>
                  </a:moveTo>
                  <a:lnTo>
                    <a:pt x="338505" y="340321"/>
                  </a:lnTo>
                  <a:lnTo>
                    <a:pt x="327253" y="340321"/>
                  </a:lnTo>
                  <a:lnTo>
                    <a:pt x="318693" y="338963"/>
                  </a:lnTo>
                  <a:lnTo>
                    <a:pt x="281025" y="322199"/>
                  </a:lnTo>
                  <a:lnTo>
                    <a:pt x="243319" y="283425"/>
                  </a:lnTo>
                  <a:lnTo>
                    <a:pt x="196672" y="225348"/>
                  </a:lnTo>
                  <a:lnTo>
                    <a:pt x="178219" y="201663"/>
                  </a:lnTo>
                  <a:lnTo>
                    <a:pt x="170154" y="191312"/>
                  </a:lnTo>
                  <a:lnTo>
                    <a:pt x="172669" y="188620"/>
                  </a:lnTo>
                  <a:lnTo>
                    <a:pt x="195745" y="163995"/>
                  </a:lnTo>
                  <a:lnTo>
                    <a:pt x="212572" y="137807"/>
                  </a:lnTo>
                  <a:lnTo>
                    <a:pt x="221805" y="112382"/>
                  </a:lnTo>
                  <a:lnTo>
                    <a:pt x="224624" y="87337"/>
                  </a:lnTo>
                  <a:lnTo>
                    <a:pt x="221348" y="65811"/>
                  </a:lnTo>
                  <a:lnTo>
                    <a:pt x="213309" y="48120"/>
                  </a:lnTo>
                  <a:lnTo>
                    <a:pt x="203149" y="34734"/>
                  </a:lnTo>
                  <a:lnTo>
                    <a:pt x="193560" y="26111"/>
                  </a:lnTo>
                  <a:lnTo>
                    <a:pt x="186804" y="22440"/>
                  </a:lnTo>
                  <a:lnTo>
                    <a:pt x="186804" y="110744"/>
                  </a:lnTo>
                  <a:lnTo>
                    <a:pt x="184721" y="134493"/>
                  </a:lnTo>
                  <a:lnTo>
                    <a:pt x="159346" y="180060"/>
                  </a:lnTo>
                  <a:lnTo>
                    <a:pt x="125590" y="188620"/>
                  </a:lnTo>
                  <a:lnTo>
                    <a:pt x="110794" y="188074"/>
                  </a:lnTo>
                  <a:lnTo>
                    <a:pt x="75171" y="178257"/>
                  </a:lnTo>
                  <a:lnTo>
                    <a:pt x="75171" y="26111"/>
                  </a:lnTo>
                  <a:lnTo>
                    <a:pt x="108927" y="20713"/>
                  </a:lnTo>
                  <a:lnTo>
                    <a:pt x="141414" y="26873"/>
                  </a:lnTo>
                  <a:lnTo>
                    <a:pt x="165925" y="44627"/>
                  </a:lnTo>
                  <a:lnTo>
                    <a:pt x="181406" y="72948"/>
                  </a:lnTo>
                  <a:lnTo>
                    <a:pt x="186804" y="110744"/>
                  </a:lnTo>
                  <a:lnTo>
                    <a:pt x="186804" y="22440"/>
                  </a:lnTo>
                  <a:lnTo>
                    <a:pt x="137693" y="7658"/>
                  </a:lnTo>
                  <a:lnTo>
                    <a:pt x="111188" y="6311"/>
                  </a:lnTo>
                  <a:lnTo>
                    <a:pt x="97688" y="6527"/>
                  </a:lnTo>
                  <a:lnTo>
                    <a:pt x="58064" y="7658"/>
                  </a:lnTo>
                  <a:lnTo>
                    <a:pt x="23355" y="6527"/>
                  </a:lnTo>
                  <a:lnTo>
                    <a:pt x="7188" y="6311"/>
                  </a:lnTo>
                  <a:lnTo>
                    <a:pt x="2247" y="6311"/>
                  </a:lnTo>
                  <a:lnTo>
                    <a:pt x="0" y="7200"/>
                  </a:lnTo>
                  <a:lnTo>
                    <a:pt x="0" y="11709"/>
                  </a:lnTo>
                  <a:lnTo>
                    <a:pt x="1803" y="12611"/>
                  </a:lnTo>
                  <a:lnTo>
                    <a:pt x="7645" y="12611"/>
                  </a:lnTo>
                  <a:lnTo>
                    <a:pt x="15303" y="13055"/>
                  </a:lnTo>
                  <a:lnTo>
                    <a:pt x="38773" y="51015"/>
                  </a:lnTo>
                  <a:lnTo>
                    <a:pt x="39027" y="256197"/>
                  </a:lnTo>
                  <a:lnTo>
                    <a:pt x="38862" y="274040"/>
                  </a:lnTo>
                  <a:lnTo>
                    <a:pt x="36893" y="313766"/>
                  </a:lnTo>
                  <a:lnTo>
                    <a:pt x="14401" y="340321"/>
                  </a:lnTo>
                  <a:lnTo>
                    <a:pt x="7645" y="340321"/>
                  </a:lnTo>
                  <a:lnTo>
                    <a:pt x="6743" y="341668"/>
                  </a:lnTo>
                  <a:lnTo>
                    <a:pt x="6743" y="345706"/>
                  </a:lnTo>
                  <a:lnTo>
                    <a:pt x="9004" y="346621"/>
                  </a:lnTo>
                  <a:lnTo>
                    <a:pt x="13957" y="346621"/>
                  </a:lnTo>
                  <a:lnTo>
                    <a:pt x="26187" y="346417"/>
                  </a:lnTo>
                  <a:lnTo>
                    <a:pt x="56261" y="345262"/>
                  </a:lnTo>
                  <a:lnTo>
                    <a:pt x="92849" y="346417"/>
                  </a:lnTo>
                  <a:lnTo>
                    <a:pt x="111633" y="346621"/>
                  </a:lnTo>
                  <a:lnTo>
                    <a:pt x="116586" y="346621"/>
                  </a:lnTo>
                  <a:lnTo>
                    <a:pt x="118833" y="345262"/>
                  </a:lnTo>
                  <a:lnTo>
                    <a:pt x="118833" y="341668"/>
                  </a:lnTo>
                  <a:lnTo>
                    <a:pt x="117932" y="340321"/>
                  </a:lnTo>
                  <a:lnTo>
                    <a:pt x="111188" y="340321"/>
                  </a:lnTo>
                  <a:lnTo>
                    <a:pt x="101282" y="339420"/>
                  </a:lnTo>
                  <a:lnTo>
                    <a:pt x="76111" y="296595"/>
                  </a:lnTo>
                  <a:lnTo>
                    <a:pt x="75285" y="256197"/>
                  </a:lnTo>
                  <a:lnTo>
                    <a:pt x="75171" y="203022"/>
                  </a:lnTo>
                  <a:lnTo>
                    <a:pt x="76073" y="201663"/>
                  </a:lnTo>
                  <a:lnTo>
                    <a:pt x="78320" y="201663"/>
                  </a:lnTo>
                  <a:lnTo>
                    <a:pt x="133692" y="202565"/>
                  </a:lnTo>
                  <a:lnTo>
                    <a:pt x="136385" y="202565"/>
                  </a:lnTo>
                  <a:lnTo>
                    <a:pt x="137744" y="203466"/>
                  </a:lnTo>
                  <a:lnTo>
                    <a:pt x="139547" y="205270"/>
                  </a:lnTo>
                  <a:lnTo>
                    <a:pt x="148336" y="217144"/>
                  </a:lnTo>
                  <a:lnTo>
                    <a:pt x="174218" y="252691"/>
                  </a:lnTo>
                  <a:lnTo>
                    <a:pt x="188607" y="271894"/>
                  </a:lnTo>
                  <a:lnTo>
                    <a:pt x="221348" y="313766"/>
                  </a:lnTo>
                  <a:lnTo>
                    <a:pt x="258292" y="342061"/>
                  </a:lnTo>
                  <a:lnTo>
                    <a:pt x="297548" y="346621"/>
                  </a:lnTo>
                  <a:lnTo>
                    <a:pt x="337604" y="346621"/>
                  </a:lnTo>
                  <a:lnTo>
                    <a:pt x="340309" y="345706"/>
                  </a:lnTo>
                  <a:lnTo>
                    <a:pt x="340309" y="341668"/>
                  </a:lnTo>
                  <a:close/>
                </a:path>
                <a:path w="1138554" h="353059">
                  <a:moveTo>
                    <a:pt x="1138174" y="168808"/>
                  </a:moveTo>
                  <a:lnTo>
                    <a:pt x="1132090" y="119900"/>
                  </a:lnTo>
                  <a:lnTo>
                    <a:pt x="1114806" y="78435"/>
                  </a:lnTo>
                  <a:lnTo>
                    <a:pt x="1094955" y="54025"/>
                  </a:lnTo>
                  <a:lnTo>
                    <a:pt x="1094955" y="181406"/>
                  </a:lnTo>
                  <a:lnTo>
                    <a:pt x="1085913" y="247777"/>
                  </a:lnTo>
                  <a:lnTo>
                    <a:pt x="1062888" y="292354"/>
                  </a:lnTo>
                  <a:lnTo>
                    <a:pt x="1031938" y="319201"/>
                  </a:lnTo>
                  <a:lnTo>
                    <a:pt x="999185" y="332333"/>
                  </a:lnTo>
                  <a:lnTo>
                    <a:pt x="970711" y="335813"/>
                  </a:lnTo>
                  <a:lnTo>
                    <a:pt x="924610" y="327952"/>
                  </a:lnTo>
                  <a:lnTo>
                    <a:pt x="884999" y="305333"/>
                  </a:lnTo>
                  <a:lnTo>
                    <a:pt x="854024" y="269405"/>
                  </a:lnTo>
                  <a:lnTo>
                    <a:pt x="833869" y="221615"/>
                  </a:lnTo>
                  <a:lnTo>
                    <a:pt x="826668" y="163410"/>
                  </a:lnTo>
                  <a:lnTo>
                    <a:pt x="833120" y="110159"/>
                  </a:lnTo>
                  <a:lnTo>
                    <a:pt x="851281" y="68694"/>
                  </a:lnTo>
                  <a:lnTo>
                    <a:pt x="879360" y="39052"/>
                  </a:lnTo>
                  <a:lnTo>
                    <a:pt x="915568" y="21247"/>
                  </a:lnTo>
                  <a:lnTo>
                    <a:pt x="958113" y="15303"/>
                  </a:lnTo>
                  <a:lnTo>
                    <a:pt x="999655" y="22212"/>
                  </a:lnTo>
                  <a:lnTo>
                    <a:pt x="1037005" y="42672"/>
                  </a:lnTo>
                  <a:lnTo>
                    <a:pt x="1067269" y="76276"/>
                  </a:lnTo>
                  <a:lnTo>
                    <a:pt x="1087551" y="122656"/>
                  </a:lnTo>
                  <a:lnTo>
                    <a:pt x="1094955" y="181406"/>
                  </a:lnTo>
                  <a:lnTo>
                    <a:pt x="1094955" y="54025"/>
                  </a:lnTo>
                  <a:lnTo>
                    <a:pt x="1052131" y="20459"/>
                  </a:lnTo>
                  <a:lnTo>
                    <a:pt x="1009523" y="5232"/>
                  </a:lnTo>
                  <a:lnTo>
                    <a:pt x="961263" y="0"/>
                  </a:lnTo>
                  <a:lnTo>
                    <a:pt x="904976" y="7975"/>
                  </a:lnTo>
                  <a:lnTo>
                    <a:pt x="860056" y="29438"/>
                  </a:lnTo>
                  <a:lnTo>
                    <a:pt x="825982" y="60667"/>
                  </a:lnTo>
                  <a:lnTo>
                    <a:pt x="802259" y="97967"/>
                  </a:lnTo>
                  <a:lnTo>
                    <a:pt x="788403" y="137655"/>
                  </a:lnTo>
                  <a:lnTo>
                    <a:pt x="783894" y="176009"/>
                  </a:lnTo>
                  <a:lnTo>
                    <a:pt x="788263" y="217258"/>
                  </a:lnTo>
                  <a:lnTo>
                    <a:pt x="801763" y="257898"/>
                  </a:lnTo>
                  <a:lnTo>
                    <a:pt x="824966" y="294855"/>
                  </a:lnTo>
                  <a:lnTo>
                    <a:pt x="858443" y="325069"/>
                  </a:lnTo>
                  <a:lnTo>
                    <a:pt x="902792" y="345452"/>
                  </a:lnTo>
                  <a:lnTo>
                    <a:pt x="958557" y="352920"/>
                  </a:lnTo>
                  <a:lnTo>
                    <a:pt x="1009523" y="346290"/>
                  </a:lnTo>
                  <a:lnTo>
                    <a:pt x="1034072" y="335813"/>
                  </a:lnTo>
                  <a:lnTo>
                    <a:pt x="1053338" y="327596"/>
                  </a:lnTo>
                  <a:lnTo>
                    <a:pt x="1089037" y="298678"/>
                  </a:lnTo>
                  <a:lnTo>
                    <a:pt x="1115707" y="261366"/>
                  </a:lnTo>
                  <a:lnTo>
                    <a:pt x="1132395" y="217462"/>
                  </a:lnTo>
                  <a:lnTo>
                    <a:pt x="1138174" y="16880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068712" y="306006"/>
              <a:ext cx="536575" cy="549910"/>
            </a:xfrm>
            <a:custGeom>
              <a:avLst/>
              <a:gdLst/>
              <a:ahLst/>
              <a:cxnLst/>
              <a:rect l="l" t="t" r="r" b="b"/>
              <a:pathLst>
                <a:path w="536575" h="549910">
                  <a:moveTo>
                    <a:pt x="536143" y="0"/>
                  </a:moveTo>
                  <a:lnTo>
                    <a:pt x="487307" y="4274"/>
                  </a:lnTo>
                  <a:lnTo>
                    <a:pt x="441224" y="16607"/>
                  </a:lnTo>
                  <a:lnTo>
                    <a:pt x="398624" y="36267"/>
                  </a:lnTo>
                  <a:lnTo>
                    <a:pt x="360238" y="62520"/>
                  </a:lnTo>
                  <a:lnTo>
                    <a:pt x="326797" y="94632"/>
                  </a:lnTo>
                  <a:lnTo>
                    <a:pt x="299031" y="131871"/>
                  </a:lnTo>
                  <a:lnTo>
                    <a:pt x="277671" y="173503"/>
                  </a:lnTo>
                  <a:lnTo>
                    <a:pt x="263448" y="218795"/>
                  </a:lnTo>
                  <a:lnTo>
                    <a:pt x="249465" y="175327"/>
                  </a:lnTo>
                  <a:lnTo>
                    <a:pt x="228678" y="135389"/>
                  </a:lnTo>
                  <a:lnTo>
                    <a:pt x="201782" y="99680"/>
                  </a:lnTo>
                  <a:lnTo>
                    <a:pt x="169471" y="68899"/>
                  </a:lnTo>
                  <a:lnTo>
                    <a:pt x="132443" y="43742"/>
                  </a:lnTo>
                  <a:lnTo>
                    <a:pt x="91391" y="24908"/>
                  </a:lnTo>
                  <a:lnTo>
                    <a:pt x="47012" y="13096"/>
                  </a:lnTo>
                  <a:lnTo>
                    <a:pt x="0" y="9004"/>
                  </a:lnTo>
                  <a:lnTo>
                    <a:pt x="0" y="27012"/>
                  </a:lnTo>
                  <a:lnTo>
                    <a:pt x="45304" y="31086"/>
                  </a:lnTo>
                  <a:lnTo>
                    <a:pt x="87969" y="42826"/>
                  </a:lnTo>
                  <a:lnTo>
                    <a:pt x="127276" y="61517"/>
                  </a:lnTo>
                  <a:lnTo>
                    <a:pt x="162507" y="86439"/>
                  </a:lnTo>
                  <a:lnTo>
                    <a:pt x="192943" y="116874"/>
                  </a:lnTo>
                  <a:lnTo>
                    <a:pt x="217867" y="152105"/>
                  </a:lnTo>
                  <a:lnTo>
                    <a:pt x="236558" y="191412"/>
                  </a:lnTo>
                  <a:lnTo>
                    <a:pt x="248300" y="234079"/>
                  </a:lnTo>
                  <a:lnTo>
                    <a:pt x="252374" y="279387"/>
                  </a:lnTo>
                  <a:lnTo>
                    <a:pt x="248300" y="324691"/>
                  </a:lnTo>
                  <a:lnTo>
                    <a:pt x="236558" y="367355"/>
                  </a:lnTo>
                  <a:lnTo>
                    <a:pt x="217867" y="406660"/>
                  </a:lnTo>
                  <a:lnTo>
                    <a:pt x="192943" y="441889"/>
                  </a:lnTo>
                  <a:lnTo>
                    <a:pt x="162507" y="472323"/>
                  </a:lnTo>
                  <a:lnTo>
                    <a:pt x="127276" y="497244"/>
                  </a:lnTo>
                  <a:lnTo>
                    <a:pt x="87969" y="515935"/>
                  </a:lnTo>
                  <a:lnTo>
                    <a:pt x="45304" y="527675"/>
                  </a:lnTo>
                  <a:lnTo>
                    <a:pt x="0" y="531748"/>
                  </a:lnTo>
                  <a:lnTo>
                    <a:pt x="0" y="549757"/>
                  </a:lnTo>
                  <a:lnTo>
                    <a:pt x="48537" y="545393"/>
                  </a:lnTo>
                  <a:lnTo>
                    <a:pt x="94245" y="532815"/>
                  </a:lnTo>
                  <a:lnTo>
                    <a:pt x="136356" y="512791"/>
                  </a:lnTo>
                  <a:lnTo>
                    <a:pt x="174098" y="486092"/>
                  </a:lnTo>
                  <a:lnTo>
                    <a:pt x="206704" y="453486"/>
                  </a:lnTo>
                  <a:lnTo>
                    <a:pt x="233404" y="415743"/>
                  </a:lnTo>
                  <a:lnTo>
                    <a:pt x="253428" y="373633"/>
                  </a:lnTo>
                  <a:lnTo>
                    <a:pt x="266006" y="327924"/>
                  </a:lnTo>
                  <a:lnTo>
                    <a:pt x="270370" y="279387"/>
                  </a:lnTo>
                  <a:lnTo>
                    <a:pt x="292773" y="279387"/>
                  </a:lnTo>
                  <a:lnTo>
                    <a:pt x="297726" y="230399"/>
                  </a:lnTo>
                  <a:lnTo>
                    <a:pt x="311927" y="184744"/>
                  </a:lnTo>
                  <a:lnTo>
                    <a:pt x="334391" y="143408"/>
                  </a:lnTo>
                  <a:lnTo>
                    <a:pt x="364132" y="107376"/>
                  </a:lnTo>
                  <a:lnTo>
                    <a:pt x="400164" y="77636"/>
                  </a:lnTo>
                  <a:lnTo>
                    <a:pt x="441500" y="55171"/>
                  </a:lnTo>
                  <a:lnTo>
                    <a:pt x="487155" y="40970"/>
                  </a:lnTo>
                  <a:lnTo>
                    <a:pt x="536143" y="36017"/>
                  </a:lnTo>
                  <a:lnTo>
                    <a:pt x="536143" y="0"/>
                  </a:lnTo>
                  <a:close/>
                </a:path>
              </a:pathLst>
            </a:custGeom>
            <a:solidFill>
              <a:srgbClr val="00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1067313" y="409384"/>
            <a:ext cx="361950" cy="349885"/>
          </a:xfrm>
          <a:custGeom>
            <a:avLst/>
            <a:gdLst/>
            <a:ahLst/>
            <a:cxnLst/>
            <a:rect l="l" t="t" r="r" b="b"/>
            <a:pathLst>
              <a:path w="361950" h="349884">
                <a:moveTo>
                  <a:pt x="44564" y="0"/>
                </a:moveTo>
                <a:lnTo>
                  <a:pt x="37363" y="0"/>
                </a:lnTo>
                <a:lnTo>
                  <a:pt x="36017" y="4952"/>
                </a:lnTo>
                <a:lnTo>
                  <a:pt x="35560" y="280441"/>
                </a:lnTo>
                <a:lnTo>
                  <a:pt x="35032" y="306214"/>
                </a:lnTo>
                <a:lnTo>
                  <a:pt x="15303" y="339864"/>
                </a:lnTo>
                <a:lnTo>
                  <a:pt x="7213" y="340309"/>
                </a:lnTo>
                <a:lnTo>
                  <a:pt x="1358" y="340309"/>
                </a:lnTo>
                <a:lnTo>
                  <a:pt x="0" y="341210"/>
                </a:lnTo>
                <a:lnTo>
                  <a:pt x="0" y="346163"/>
                </a:lnTo>
                <a:lnTo>
                  <a:pt x="2705" y="346608"/>
                </a:lnTo>
                <a:lnTo>
                  <a:pt x="21940" y="346398"/>
                </a:lnTo>
                <a:lnTo>
                  <a:pt x="50419" y="345262"/>
                </a:lnTo>
                <a:lnTo>
                  <a:pt x="80424" y="346398"/>
                </a:lnTo>
                <a:lnTo>
                  <a:pt x="103530" y="346608"/>
                </a:lnTo>
                <a:lnTo>
                  <a:pt x="106235" y="345706"/>
                </a:lnTo>
                <a:lnTo>
                  <a:pt x="106235" y="341210"/>
                </a:lnTo>
                <a:lnTo>
                  <a:pt x="104889" y="340309"/>
                </a:lnTo>
                <a:lnTo>
                  <a:pt x="98590" y="340309"/>
                </a:lnTo>
                <a:lnTo>
                  <a:pt x="88684" y="339864"/>
                </a:lnTo>
                <a:lnTo>
                  <a:pt x="63988" y="308616"/>
                </a:lnTo>
                <a:lnTo>
                  <a:pt x="56730" y="69773"/>
                </a:lnTo>
                <a:lnTo>
                  <a:pt x="73814" y="88883"/>
                </a:lnTo>
                <a:lnTo>
                  <a:pt x="135853" y="157316"/>
                </a:lnTo>
                <a:lnTo>
                  <a:pt x="174218" y="198958"/>
                </a:lnTo>
                <a:lnTo>
                  <a:pt x="212003" y="239037"/>
                </a:lnTo>
                <a:lnTo>
                  <a:pt x="248991" y="277510"/>
                </a:lnTo>
                <a:lnTo>
                  <a:pt x="277961" y="307207"/>
                </a:lnTo>
                <a:lnTo>
                  <a:pt x="306389" y="335516"/>
                </a:lnTo>
                <a:lnTo>
                  <a:pt x="324561" y="349757"/>
                </a:lnTo>
                <a:lnTo>
                  <a:pt x="326522" y="348942"/>
                </a:lnTo>
                <a:lnTo>
                  <a:pt x="327767" y="344920"/>
                </a:lnTo>
                <a:lnTo>
                  <a:pt x="328422" y="335329"/>
                </a:lnTo>
                <a:lnTo>
                  <a:pt x="329514" y="54013"/>
                </a:lnTo>
                <a:lnTo>
                  <a:pt x="330027" y="36801"/>
                </a:lnTo>
                <a:lnTo>
                  <a:pt x="332271" y="25036"/>
                </a:lnTo>
                <a:lnTo>
                  <a:pt x="337299" y="17746"/>
                </a:lnTo>
                <a:lnTo>
                  <a:pt x="346163" y="13957"/>
                </a:lnTo>
                <a:lnTo>
                  <a:pt x="351574" y="12598"/>
                </a:lnTo>
                <a:lnTo>
                  <a:pt x="360133" y="12598"/>
                </a:lnTo>
                <a:lnTo>
                  <a:pt x="361924" y="11252"/>
                </a:lnTo>
                <a:lnTo>
                  <a:pt x="361924" y="6756"/>
                </a:lnTo>
                <a:lnTo>
                  <a:pt x="358775" y="6299"/>
                </a:lnTo>
                <a:lnTo>
                  <a:pt x="340749" y="6511"/>
                </a:lnTo>
                <a:lnTo>
                  <a:pt x="315544" y="7658"/>
                </a:lnTo>
                <a:lnTo>
                  <a:pt x="283908" y="6511"/>
                </a:lnTo>
                <a:lnTo>
                  <a:pt x="263347" y="6299"/>
                </a:lnTo>
                <a:lnTo>
                  <a:pt x="259740" y="6756"/>
                </a:lnTo>
                <a:lnTo>
                  <a:pt x="259740" y="11252"/>
                </a:lnTo>
                <a:lnTo>
                  <a:pt x="260184" y="12598"/>
                </a:lnTo>
                <a:lnTo>
                  <a:pt x="277291" y="13055"/>
                </a:lnTo>
                <a:lnTo>
                  <a:pt x="285394" y="14846"/>
                </a:lnTo>
                <a:lnTo>
                  <a:pt x="302945" y="57619"/>
                </a:lnTo>
                <a:lnTo>
                  <a:pt x="307898" y="286296"/>
                </a:lnTo>
                <a:lnTo>
                  <a:pt x="291210" y="268379"/>
                </a:lnTo>
                <a:lnTo>
                  <a:pt x="233527" y="205205"/>
                </a:lnTo>
                <a:lnTo>
                  <a:pt x="104832" y="66621"/>
                </a:lnTo>
                <a:lnTo>
                  <a:pt x="56730" y="14401"/>
                </a:lnTo>
                <a:lnTo>
                  <a:pt x="52222" y="9893"/>
                </a:lnTo>
                <a:lnTo>
                  <a:pt x="445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035129" y="308406"/>
            <a:ext cx="2006168" cy="541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92320" y="420103"/>
            <a:ext cx="6633845" cy="151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900" spc="165" dirty="0">
                <a:solidFill>
                  <a:srgbClr val="CF2029"/>
                </a:solidFill>
                <a:latin typeface="Verdana"/>
                <a:cs typeface="Verdana"/>
              </a:rPr>
              <a:t>LA</a:t>
            </a:r>
            <a:r>
              <a:rPr sz="4900" spc="-434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4900" spc="110" dirty="0">
                <a:solidFill>
                  <a:srgbClr val="CF2029"/>
                </a:solidFill>
                <a:latin typeface="Verdana"/>
                <a:cs typeface="Verdana"/>
              </a:rPr>
              <a:t>ROCHE-SUR-YON  </a:t>
            </a:r>
            <a:r>
              <a:rPr sz="4900" spc="105" dirty="0">
                <a:solidFill>
                  <a:srgbClr val="CF2029"/>
                </a:solidFill>
                <a:latin typeface="Verdana"/>
                <a:cs typeface="Verdana"/>
              </a:rPr>
              <a:t>AGGLOMÉRATION</a:t>
            </a:r>
            <a:endParaRPr sz="49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164209" y="1487856"/>
            <a:ext cx="6887845" cy="883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8825" marR="5080" indent="-746760">
              <a:lnSpc>
                <a:spcPct val="100499"/>
              </a:lnSpc>
              <a:spcBef>
                <a:spcPts val="95"/>
              </a:spcBef>
            </a:pPr>
            <a:r>
              <a:rPr sz="2800" spc="70" dirty="0">
                <a:solidFill>
                  <a:srgbClr val="77787B"/>
                </a:solidFill>
                <a:latin typeface="Verdana"/>
                <a:cs typeface="Verdana"/>
              </a:rPr>
              <a:t>AUX</a:t>
            </a:r>
            <a:r>
              <a:rPr sz="2800" spc="-229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60" dirty="0">
                <a:solidFill>
                  <a:srgbClr val="77787B"/>
                </a:solidFill>
                <a:latin typeface="Verdana"/>
                <a:cs typeface="Verdana"/>
              </a:rPr>
              <a:t>PORTES</a:t>
            </a:r>
            <a:r>
              <a:rPr sz="2800" spc="-22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-10" dirty="0">
                <a:solidFill>
                  <a:srgbClr val="77787B"/>
                </a:solidFill>
                <a:latin typeface="Verdana"/>
                <a:cs typeface="Verdana"/>
              </a:rPr>
              <a:t>DES</a:t>
            </a:r>
            <a:r>
              <a:rPr sz="2800" spc="-22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5" dirty="0">
                <a:solidFill>
                  <a:srgbClr val="77787B"/>
                </a:solidFill>
                <a:latin typeface="Verdana"/>
                <a:cs typeface="Verdana"/>
              </a:rPr>
              <a:t>SABLES</a:t>
            </a:r>
            <a:r>
              <a:rPr sz="2800" spc="-229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55" dirty="0">
                <a:solidFill>
                  <a:srgbClr val="77787B"/>
                </a:solidFill>
                <a:latin typeface="Verdana"/>
                <a:cs typeface="Verdana"/>
              </a:rPr>
              <a:t>D’OLONNE,  DE</a:t>
            </a:r>
            <a:r>
              <a:rPr sz="2800" spc="-22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-75" dirty="0">
                <a:solidFill>
                  <a:srgbClr val="77787B"/>
                </a:solidFill>
                <a:latin typeface="Verdana"/>
                <a:cs typeface="Verdana"/>
              </a:rPr>
              <a:t>SES</a:t>
            </a:r>
            <a:r>
              <a:rPr sz="2800" spc="-22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60" dirty="0">
                <a:solidFill>
                  <a:srgbClr val="77787B"/>
                </a:solidFill>
                <a:latin typeface="Verdana"/>
                <a:cs typeface="Verdana"/>
              </a:rPr>
              <a:t>PORTS</a:t>
            </a:r>
            <a:r>
              <a:rPr sz="2800" spc="-22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20" dirty="0">
                <a:solidFill>
                  <a:srgbClr val="77787B"/>
                </a:solidFill>
                <a:latin typeface="Verdana"/>
                <a:cs typeface="Verdana"/>
              </a:rPr>
              <a:t>ET</a:t>
            </a:r>
            <a:r>
              <a:rPr sz="2800" spc="-22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55" dirty="0">
                <a:solidFill>
                  <a:srgbClr val="77787B"/>
                </a:solidFill>
                <a:latin typeface="Verdana"/>
                <a:cs typeface="Verdana"/>
              </a:rPr>
              <a:t>DE</a:t>
            </a:r>
            <a:r>
              <a:rPr sz="2800" spc="-22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-75" dirty="0">
                <a:solidFill>
                  <a:srgbClr val="77787B"/>
                </a:solidFill>
                <a:latin typeface="Verdana"/>
                <a:cs typeface="Verdana"/>
              </a:rPr>
              <a:t>SES</a:t>
            </a:r>
            <a:r>
              <a:rPr sz="2800" spc="-22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55" dirty="0">
                <a:solidFill>
                  <a:srgbClr val="77787B"/>
                </a:solidFill>
                <a:latin typeface="Verdana"/>
                <a:cs typeface="Verdana"/>
              </a:rPr>
              <a:t>PLAGES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648240" y="4687463"/>
            <a:ext cx="4271645" cy="23031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900" spc="110" dirty="0">
                <a:solidFill>
                  <a:srgbClr val="FFFFFF"/>
                </a:solidFill>
                <a:latin typeface="Verdana"/>
                <a:cs typeface="Verdana"/>
              </a:rPr>
              <a:t>UNE</a:t>
            </a:r>
            <a:r>
              <a:rPr sz="19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25" dirty="0">
                <a:solidFill>
                  <a:srgbClr val="FFFFFF"/>
                </a:solidFill>
                <a:latin typeface="Verdana"/>
                <a:cs typeface="Verdana"/>
              </a:rPr>
              <a:t>QUALITÉ</a:t>
            </a:r>
            <a:r>
              <a:rPr sz="19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5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9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30" dirty="0">
                <a:solidFill>
                  <a:srgbClr val="FFFFFF"/>
                </a:solidFill>
                <a:latin typeface="Verdana"/>
                <a:cs typeface="Verdana"/>
              </a:rPr>
              <a:t>VIE</a:t>
            </a:r>
            <a:r>
              <a:rPr sz="19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35" dirty="0">
                <a:solidFill>
                  <a:srgbClr val="FFFFFF"/>
                </a:solidFill>
                <a:latin typeface="Verdana"/>
                <a:cs typeface="Verdana"/>
              </a:rPr>
              <a:t>INDÉNIABLE</a:t>
            </a:r>
            <a:endParaRPr sz="1900">
              <a:latin typeface="Verdana"/>
              <a:cs typeface="Verdana"/>
            </a:endParaRPr>
          </a:p>
          <a:p>
            <a:pPr marL="12700" marR="72390">
              <a:lnSpc>
                <a:spcPct val="101600"/>
              </a:lnSpc>
              <a:spcBef>
                <a:spcPts val="1620"/>
              </a:spcBef>
              <a:tabLst>
                <a:tab pos="391795" algn="l"/>
              </a:tabLst>
            </a:pPr>
            <a:r>
              <a:rPr sz="1900" spc="1400" dirty="0">
                <a:solidFill>
                  <a:srgbClr val="FFFFFF"/>
                </a:solidFill>
                <a:latin typeface="Arial"/>
                <a:cs typeface="Arial"/>
              </a:rPr>
              <a:t>t	</a:t>
            </a:r>
            <a:r>
              <a:rPr sz="1900" spc="-15" dirty="0">
                <a:solidFill>
                  <a:srgbClr val="FFFFFF"/>
                </a:solidFill>
                <a:latin typeface="Verdana"/>
                <a:cs typeface="Verdana"/>
              </a:rPr>
              <a:t>250</a:t>
            </a:r>
            <a:r>
              <a:rPr sz="19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50" dirty="0">
                <a:solidFill>
                  <a:srgbClr val="FFFFFF"/>
                </a:solidFill>
                <a:latin typeface="Verdana"/>
                <a:cs typeface="Verdana"/>
              </a:rPr>
              <a:t>km</a:t>
            </a:r>
            <a:r>
              <a:rPr sz="19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8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9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20" dirty="0">
                <a:solidFill>
                  <a:srgbClr val="FFFFFF"/>
                </a:solidFill>
                <a:latin typeface="Verdana"/>
                <a:cs typeface="Verdana"/>
              </a:rPr>
              <a:t>littoral</a:t>
            </a:r>
            <a:r>
              <a:rPr sz="19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50" dirty="0">
                <a:solidFill>
                  <a:srgbClr val="FFFFFF"/>
                </a:solidFill>
                <a:latin typeface="Verdana"/>
                <a:cs typeface="Verdana"/>
              </a:rPr>
              <a:t>et</a:t>
            </a:r>
            <a:r>
              <a:rPr sz="19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155" dirty="0">
                <a:solidFill>
                  <a:srgbClr val="FFFFFF"/>
                </a:solidFill>
                <a:latin typeface="Verdana"/>
                <a:cs typeface="Verdana"/>
              </a:rPr>
              <a:t>140</a:t>
            </a:r>
            <a:r>
              <a:rPr sz="19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50" dirty="0">
                <a:solidFill>
                  <a:srgbClr val="FFFFFF"/>
                </a:solidFill>
                <a:latin typeface="Verdana"/>
                <a:cs typeface="Verdana"/>
              </a:rPr>
              <a:t>km</a:t>
            </a:r>
            <a:r>
              <a:rPr sz="19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85" dirty="0">
                <a:solidFill>
                  <a:srgbClr val="FFFFFF"/>
                </a:solidFill>
                <a:latin typeface="Verdana"/>
                <a:cs typeface="Verdana"/>
              </a:rPr>
              <a:t>de  </a:t>
            </a:r>
            <a:r>
              <a:rPr sz="1900" spc="35" dirty="0">
                <a:solidFill>
                  <a:srgbClr val="FFFFFF"/>
                </a:solidFill>
                <a:latin typeface="Verdana"/>
                <a:cs typeface="Verdana"/>
              </a:rPr>
              <a:t>plages </a:t>
            </a:r>
            <a:r>
              <a:rPr sz="1900" spc="-10" dirty="0">
                <a:solidFill>
                  <a:srgbClr val="FFFFFF"/>
                </a:solidFill>
                <a:latin typeface="Verdana"/>
                <a:cs typeface="Verdana"/>
              </a:rPr>
              <a:t>à </a:t>
            </a:r>
            <a:r>
              <a:rPr sz="1900" spc="20" dirty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sz="1900" spc="-4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75" dirty="0">
                <a:solidFill>
                  <a:srgbClr val="FFFFFF"/>
                </a:solidFill>
                <a:latin typeface="Verdana"/>
                <a:cs typeface="Verdana"/>
              </a:rPr>
              <a:t>mn</a:t>
            </a:r>
            <a:endParaRPr sz="19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235"/>
              </a:spcBef>
              <a:tabLst>
                <a:tab pos="391795" algn="l"/>
              </a:tabLst>
            </a:pPr>
            <a:r>
              <a:rPr sz="1900" spc="1400" dirty="0">
                <a:solidFill>
                  <a:srgbClr val="FFFFFF"/>
                </a:solidFill>
                <a:latin typeface="Arial"/>
                <a:cs typeface="Arial"/>
              </a:rPr>
              <a:t>t	</a:t>
            </a:r>
            <a:r>
              <a:rPr sz="1900" spc="-65" dirty="0">
                <a:solidFill>
                  <a:srgbClr val="FFFFFF"/>
                </a:solidFill>
                <a:latin typeface="Verdana"/>
                <a:cs typeface="Verdana"/>
              </a:rPr>
              <a:t>1600</a:t>
            </a:r>
            <a:r>
              <a:rPr sz="19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50" dirty="0">
                <a:solidFill>
                  <a:srgbClr val="FFFFFF"/>
                </a:solidFill>
                <a:latin typeface="Verdana"/>
                <a:cs typeface="Verdana"/>
              </a:rPr>
              <a:t>km</a:t>
            </a:r>
            <a:r>
              <a:rPr sz="19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8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90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35" dirty="0">
                <a:solidFill>
                  <a:srgbClr val="FFFFFF"/>
                </a:solidFill>
                <a:latin typeface="Verdana"/>
                <a:cs typeface="Verdana"/>
              </a:rPr>
              <a:t>pistes</a:t>
            </a:r>
            <a:r>
              <a:rPr sz="1900" spc="-1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40" dirty="0">
                <a:solidFill>
                  <a:srgbClr val="FFFFFF"/>
                </a:solidFill>
                <a:latin typeface="Verdana"/>
                <a:cs typeface="Verdana"/>
              </a:rPr>
              <a:t>cyclables</a:t>
            </a:r>
            <a:endParaRPr sz="1900">
              <a:latin typeface="Verdana"/>
              <a:cs typeface="Verdana"/>
            </a:endParaRPr>
          </a:p>
          <a:p>
            <a:pPr marL="12700" marR="58419">
              <a:lnSpc>
                <a:spcPct val="101600"/>
              </a:lnSpc>
              <a:spcBef>
                <a:spcPts val="1215"/>
              </a:spcBef>
            </a:pPr>
            <a:r>
              <a:rPr sz="1900" spc="140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900" spc="40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900" spc="60" dirty="0">
                <a:solidFill>
                  <a:srgbClr val="FFFFFF"/>
                </a:solidFill>
                <a:latin typeface="Verdana"/>
                <a:cs typeface="Verdana"/>
              </a:rPr>
              <a:t>Un</a:t>
            </a:r>
            <a:r>
              <a:rPr sz="19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45" dirty="0">
                <a:solidFill>
                  <a:srgbClr val="FFFFFF"/>
                </a:solidFill>
                <a:latin typeface="Verdana"/>
                <a:cs typeface="Verdana"/>
              </a:rPr>
              <a:t>chef-lieu</a:t>
            </a:r>
            <a:r>
              <a:rPr sz="19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85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900" spc="-1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55" dirty="0">
                <a:solidFill>
                  <a:srgbClr val="FFFFFF"/>
                </a:solidFill>
                <a:latin typeface="Verdana"/>
                <a:cs typeface="Verdana"/>
              </a:rPr>
              <a:t>département</a:t>
            </a:r>
            <a:r>
              <a:rPr sz="1900" spc="-15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-10" dirty="0">
                <a:solidFill>
                  <a:srgbClr val="FFFFFF"/>
                </a:solidFill>
                <a:latin typeface="Verdana"/>
                <a:cs typeface="Verdana"/>
              </a:rPr>
              <a:t>à  </a:t>
            </a:r>
            <a:r>
              <a:rPr sz="1900" spc="20" dirty="0">
                <a:solidFill>
                  <a:srgbClr val="FFFFFF"/>
                </a:solidFill>
                <a:latin typeface="Verdana"/>
                <a:cs typeface="Verdana"/>
              </a:rPr>
              <a:t>taille </a:t>
            </a:r>
            <a:r>
              <a:rPr sz="1900" spc="40" dirty="0">
                <a:solidFill>
                  <a:srgbClr val="FFFFFF"/>
                </a:solidFill>
                <a:latin typeface="Verdana"/>
                <a:cs typeface="Verdana"/>
              </a:rPr>
              <a:t>humaine </a:t>
            </a:r>
            <a:r>
              <a:rPr sz="1900" spc="-300" dirty="0">
                <a:solidFill>
                  <a:srgbClr val="FFFFFF"/>
                </a:solidFill>
                <a:latin typeface="Verdana"/>
                <a:cs typeface="Verdana"/>
              </a:rPr>
              <a:t>: </a:t>
            </a:r>
            <a:r>
              <a:rPr sz="1900" spc="-80" dirty="0">
                <a:solidFill>
                  <a:srgbClr val="FFFFFF"/>
                </a:solidFill>
                <a:latin typeface="Verdana"/>
                <a:cs typeface="Verdana"/>
              </a:rPr>
              <a:t>100 </a:t>
            </a:r>
            <a:r>
              <a:rPr sz="1900" spc="114" dirty="0">
                <a:solidFill>
                  <a:srgbClr val="FFFFFF"/>
                </a:solidFill>
                <a:latin typeface="Verdana"/>
                <a:cs typeface="Verdana"/>
              </a:rPr>
              <a:t>000</a:t>
            </a:r>
            <a:r>
              <a:rPr sz="1900" spc="-4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30" dirty="0">
                <a:solidFill>
                  <a:srgbClr val="FFFFFF"/>
                </a:solidFill>
                <a:latin typeface="Verdana"/>
                <a:cs typeface="Verdana"/>
              </a:rPr>
              <a:t>habitants</a:t>
            </a:r>
            <a:endParaRPr sz="1900">
              <a:latin typeface="Verdana"/>
              <a:cs typeface="Verdan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64415" y="3266783"/>
            <a:ext cx="2325370" cy="2325370"/>
            <a:chOff x="264415" y="3266783"/>
            <a:chExt cx="2325370" cy="2325370"/>
          </a:xfrm>
        </p:grpSpPr>
        <p:sp>
          <p:nvSpPr>
            <p:cNvPr id="19" name="object 19"/>
            <p:cNvSpPr/>
            <p:nvPr/>
          </p:nvSpPr>
          <p:spPr>
            <a:xfrm>
              <a:off x="270765" y="3273133"/>
              <a:ext cx="2312670" cy="2312670"/>
            </a:xfrm>
            <a:custGeom>
              <a:avLst/>
              <a:gdLst/>
              <a:ahLst/>
              <a:cxnLst/>
              <a:rect l="l" t="t" r="r" b="b"/>
              <a:pathLst>
                <a:path w="2312670" h="2312670">
                  <a:moveTo>
                    <a:pt x="1174265" y="0"/>
                  </a:moveTo>
                  <a:lnTo>
                    <a:pt x="1128316" y="232"/>
                  </a:lnTo>
                  <a:lnTo>
                    <a:pt x="1082140" y="2318"/>
                  </a:lnTo>
                  <a:lnTo>
                    <a:pt x="1035780" y="6285"/>
                  </a:lnTo>
                  <a:lnTo>
                    <a:pt x="989282" y="12162"/>
                  </a:lnTo>
                  <a:lnTo>
                    <a:pt x="942689" y="19976"/>
                  </a:lnTo>
                  <a:lnTo>
                    <a:pt x="896046" y="29755"/>
                  </a:lnTo>
                  <a:lnTo>
                    <a:pt x="849837" y="41413"/>
                  </a:lnTo>
                  <a:lnTo>
                    <a:pt x="804533" y="54815"/>
                  </a:lnTo>
                  <a:lnTo>
                    <a:pt x="760163" y="69917"/>
                  </a:lnTo>
                  <a:lnTo>
                    <a:pt x="716755" y="86675"/>
                  </a:lnTo>
                  <a:lnTo>
                    <a:pt x="674337" y="105043"/>
                  </a:lnTo>
                  <a:lnTo>
                    <a:pt x="632937" y="124977"/>
                  </a:lnTo>
                  <a:lnTo>
                    <a:pt x="592581" y="146432"/>
                  </a:lnTo>
                  <a:lnTo>
                    <a:pt x="553299" y="169365"/>
                  </a:lnTo>
                  <a:lnTo>
                    <a:pt x="515119" y="193730"/>
                  </a:lnTo>
                  <a:lnTo>
                    <a:pt x="478067" y="219482"/>
                  </a:lnTo>
                  <a:lnTo>
                    <a:pt x="442172" y="246577"/>
                  </a:lnTo>
                  <a:lnTo>
                    <a:pt x="407462" y="274971"/>
                  </a:lnTo>
                  <a:lnTo>
                    <a:pt x="373965" y="304619"/>
                  </a:lnTo>
                  <a:lnTo>
                    <a:pt x="341708" y="335476"/>
                  </a:lnTo>
                  <a:lnTo>
                    <a:pt x="310720" y="367497"/>
                  </a:lnTo>
                  <a:lnTo>
                    <a:pt x="281027" y="400639"/>
                  </a:lnTo>
                  <a:lnTo>
                    <a:pt x="252659" y="434856"/>
                  </a:lnTo>
                  <a:lnTo>
                    <a:pt x="225643" y="470104"/>
                  </a:lnTo>
                  <a:lnTo>
                    <a:pt x="200007" y="506338"/>
                  </a:lnTo>
                  <a:lnTo>
                    <a:pt x="175778" y="543514"/>
                  </a:lnTo>
                  <a:lnTo>
                    <a:pt x="152986" y="581587"/>
                  </a:lnTo>
                  <a:lnTo>
                    <a:pt x="131656" y="620512"/>
                  </a:lnTo>
                  <a:lnTo>
                    <a:pt x="111818" y="660246"/>
                  </a:lnTo>
                  <a:lnTo>
                    <a:pt x="93499" y="700742"/>
                  </a:lnTo>
                  <a:lnTo>
                    <a:pt x="76728" y="741957"/>
                  </a:lnTo>
                  <a:lnTo>
                    <a:pt x="61531" y="783847"/>
                  </a:lnTo>
                  <a:lnTo>
                    <a:pt x="47937" y="826366"/>
                  </a:lnTo>
                  <a:lnTo>
                    <a:pt x="35974" y="869469"/>
                  </a:lnTo>
                  <a:lnTo>
                    <a:pt x="25669" y="913113"/>
                  </a:lnTo>
                  <a:lnTo>
                    <a:pt x="17051" y="957253"/>
                  </a:lnTo>
                  <a:lnTo>
                    <a:pt x="10147" y="1001843"/>
                  </a:lnTo>
                  <a:lnTo>
                    <a:pt x="4985" y="1046841"/>
                  </a:lnTo>
                  <a:lnTo>
                    <a:pt x="1593" y="1092200"/>
                  </a:lnTo>
                  <a:lnTo>
                    <a:pt x="0" y="1137876"/>
                  </a:lnTo>
                  <a:lnTo>
                    <a:pt x="232" y="1183825"/>
                  </a:lnTo>
                  <a:lnTo>
                    <a:pt x="2317" y="1230002"/>
                  </a:lnTo>
                  <a:lnTo>
                    <a:pt x="6284" y="1276363"/>
                  </a:lnTo>
                  <a:lnTo>
                    <a:pt x="12161" y="1322862"/>
                  </a:lnTo>
                  <a:lnTo>
                    <a:pt x="19975" y="1369456"/>
                  </a:lnTo>
                  <a:lnTo>
                    <a:pt x="29754" y="1416099"/>
                  </a:lnTo>
                  <a:lnTo>
                    <a:pt x="41412" y="1462309"/>
                  </a:lnTo>
                  <a:lnTo>
                    <a:pt x="54814" y="1507613"/>
                  </a:lnTo>
                  <a:lnTo>
                    <a:pt x="69916" y="1551982"/>
                  </a:lnTo>
                  <a:lnTo>
                    <a:pt x="86674" y="1595390"/>
                  </a:lnTo>
                  <a:lnTo>
                    <a:pt x="105042" y="1637808"/>
                  </a:lnTo>
                  <a:lnTo>
                    <a:pt x="124976" y="1679208"/>
                  </a:lnTo>
                  <a:lnTo>
                    <a:pt x="146432" y="1719563"/>
                  </a:lnTo>
                  <a:lnTo>
                    <a:pt x="169364" y="1758845"/>
                  </a:lnTo>
                  <a:lnTo>
                    <a:pt x="193729" y="1797025"/>
                  </a:lnTo>
                  <a:lnTo>
                    <a:pt x="219481" y="1834077"/>
                  </a:lnTo>
                  <a:lnTo>
                    <a:pt x="246577" y="1869971"/>
                  </a:lnTo>
                  <a:lnTo>
                    <a:pt x="274970" y="1904681"/>
                  </a:lnTo>
                  <a:lnTo>
                    <a:pt x="304618" y="1938178"/>
                  </a:lnTo>
                  <a:lnTo>
                    <a:pt x="335475" y="1970434"/>
                  </a:lnTo>
                  <a:lnTo>
                    <a:pt x="367497" y="2001422"/>
                  </a:lnTo>
                  <a:lnTo>
                    <a:pt x="400638" y="2031114"/>
                  </a:lnTo>
                  <a:lnTo>
                    <a:pt x="434855" y="2059481"/>
                  </a:lnTo>
                  <a:lnTo>
                    <a:pt x="470103" y="2086497"/>
                  </a:lnTo>
                  <a:lnTo>
                    <a:pt x="506337" y="2112133"/>
                  </a:lnTo>
                  <a:lnTo>
                    <a:pt x="543513" y="2136361"/>
                  </a:lnTo>
                  <a:lnTo>
                    <a:pt x="581586" y="2159153"/>
                  </a:lnTo>
                  <a:lnTo>
                    <a:pt x="620512" y="2180482"/>
                  </a:lnTo>
                  <a:lnTo>
                    <a:pt x="660245" y="2200320"/>
                  </a:lnTo>
                  <a:lnTo>
                    <a:pt x="700741" y="2218638"/>
                  </a:lnTo>
                  <a:lnTo>
                    <a:pt x="741957" y="2235409"/>
                  </a:lnTo>
                  <a:lnTo>
                    <a:pt x="783846" y="2250606"/>
                  </a:lnTo>
                  <a:lnTo>
                    <a:pt x="826365" y="2264199"/>
                  </a:lnTo>
                  <a:lnTo>
                    <a:pt x="869468" y="2276162"/>
                  </a:lnTo>
                  <a:lnTo>
                    <a:pt x="913112" y="2286466"/>
                  </a:lnTo>
                  <a:lnTo>
                    <a:pt x="957252" y="2295084"/>
                  </a:lnTo>
                  <a:lnTo>
                    <a:pt x="1001843" y="2301988"/>
                  </a:lnTo>
                  <a:lnTo>
                    <a:pt x="1046840" y="2307149"/>
                  </a:lnTo>
                  <a:lnTo>
                    <a:pt x="1092199" y="2310541"/>
                  </a:lnTo>
                  <a:lnTo>
                    <a:pt x="1137875" y="2312134"/>
                  </a:lnTo>
                  <a:lnTo>
                    <a:pt x="1183824" y="2311902"/>
                  </a:lnTo>
                  <a:lnTo>
                    <a:pt x="1230001" y="2309816"/>
                  </a:lnTo>
                  <a:lnTo>
                    <a:pt x="1276362" y="2305849"/>
                  </a:lnTo>
                  <a:lnTo>
                    <a:pt x="1322861" y="2299972"/>
                  </a:lnTo>
                  <a:lnTo>
                    <a:pt x="1369455" y="2292158"/>
                  </a:lnTo>
                  <a:lnTo>
                    <a:pt x="1416099" y="2282379"/>
                  </a:lnTo>
                  <a:lnTo>
                    <a:pt x="1462308" y="2270721"/>
                  </a:lnTo>
                  <a:lnTo>
                    <a:pt x="1507612" y="2257319"/>
                  </a:lnTo>
                  <a:lnTo>
                    <a:pt x="1551981" y="2242216"/>
                  </a:lnTo>
                  <a:lnTo>
                    <a:pt x="1595389" y="2225459"/>
                  </a:lnTo>
                  <a:lnTo>
                    <a:pt x="1637807" y="2207091"/>
                  </a:lnTo>
                  <a:lnTo>
                    <a:pt x="1679207" y="2187157"/>
                  </a:lnTo>
                  <a:lnTo>
                    <a:pt x="1719562" y="2165701"/>
                  </a:lnTo>
                  <a:lnTo>
                    <a:pt x="1758844" y="2142769"/>
                  </a:lnTo>
                  <a:lnTo>
                    <a:pt x="1797024" y="2118404"/>
                  </a:lnTo>
                  <a:lnTo>
                    <a:pt x="1834076" y="2092652"/>
                  </a:lnTo>
                  <a:lnTo>
                    <a:pt x="1869970" y="2065556"/>
                  </a:lnTo>
                  <a:lnTo>
                    <a:pt x="1904680" y="2037163"/>
                  </a:lnTo>
                  <a:lnTo>
                    <a:pt x="1938177" y="2007515"/>
                  </a:lnTo>
                  <a:lnTo>
                    <a:pt x="1970433" y="1976658"/>
                  </a:lnTo>
                  <a:lnTo>
                    <a:pt x="2001421" y="1944636"/>
                  </a:lnTo>
                  <a:lnTo>
                    <a:pt x="2031113" y="1911495"/>
                  </a:lnTo>
                  <a:lnTo>
                    <a:pt x="2059481" y="1877278"/>
                  </a:lnTo>
                  <a:lnTo>
                    <a:pt x="2086496" y="1842030"/>
                  </a:lnTo>
                  <a:lnTo>
                    <a:pt x="2112132" y="1805795"/>
                  </a:lnTo>
                  <a:lnTo>
                    <a:pt x="2136360" y="1768620"/>
                  </a:lnTo>
                  <a:lnTo>
                    <a:pt x="2159152" y="1730547"/>
                  </a:lnTo>
                  <a:lnTo>
                    <a:pt x="2180481" y="1691621"/>
                  </a:lnTo>
                  <a:lnTo>
                    <a:pt x="2200319" y="1651888"/>
                  </a:lnTo>
                  <a:lnTo>
                    <a:pt x="2218637" y="1611391"/>
                  </a:lnTo>
                  <a:lnTo>
                    <a:pt x="2235409" y="1570176"/>
                  </a:lnTo>
                  <a:lnTo>
                    <a:pt x="2250605" y="1528287"/>
                  </a:lnTo>
                  <a:lnTo>
                    <a:pt x="2264198" y="1485768"/>
                  </a:lnTo>
                  <a:lnTo>
                    <a:pt x="2276161" y="1442664"/>
                  </a:lnTo>
                  <a:lnTo>
                    <a:pt x="2286466" y="1399021"/>
                  </a:lnTo>
                  <a:lnTo>
                    <a:pt x="2295083" y="1354881"/>
                  </a:lnTo>
                  <a:lnTo>
                    <a:pt x="2301987" y="1310290"/>
                  </a:lnTo>
                  <a:lnTo>
                    <a:pt x="2307148" y="1265293"/>
                  </a:lnTo>
                  <a:lnTo>
                    <a:pt x="2310540" y="1219934"/>
                  </a:lnTo>
                  <a:lnTo>
                    <a:pt x="2312133" y="1174258"/>
                  </a:lnTo>
                  <a:lnTo>
                    <a:pt x="2311901" y="1128309"/>
                  </a:lnTo>
                  <a:lnTo>
                    <a:pt x="2309815" y="1082132"/>
                  </a:lnTo>
                  <a:lnTo>
                    <a:pt x="2305848" y="1035771"/>
                  </a:lnTo>
                  <a:lnTo>
                    <a:pt x="2299971" y="989272"/>
                  </a:lnTo>
                  <a:lnTo>
                    <a:pt x="2292157" y="942678"/>
                  </a:lnTo>
                  <a:lnTo>
                    <a:pt x="2282378" y="896034"/>
                  </a:lnTo>
                  <a:lnTo>
                    <a:pt x="2270720" y="849825"/>
                  </a:lnTo>
                  <a:lnTo>
                    <a:pt x="2257318" y="804521"/>
                  </a:lnTo>
                  <a:lnTo>
                    <a:pt x="2242216" y="760152"/>
                  </a:lnTo>
                  <a:lnTo>
                    <a:pt x="2225458" y="716744"/>
                  </a:lnTo>
                  <a:lnTo>
                    <a:pt x="2207090" y="674326"/>
                  </a:lnTo>
                  <a:lnTo>
                    <a:pt x="2187156" y="632925"/>
                  </a:lnTo>
                  <a:lnTo>
                    <a:pt x="2165700" y="592570"/>
                  </a:lnTo>
                  <a:lnTo>
                    <a:pt x="2142768" y="553289"/>
                  </a:lnTo>
                  <a:lnTo>
                    <a:pt x="2118403" y="515108"/>
                  </a:lnTo>
                  <a:lnTo>
                    <a:pt x="2092651" y="478057"/>
                  </a:lnTo>
                  <a:lnTo>
                    <a:pt x="2065556" y="442163"/>
                  </a:lnTo>
                  <a:lnTo>
                    <a:pt x="2037162" y="407453"/>
                  </a:lnTo>
                  <a:lnTo>
                    <a:pt x="2007515" y="373956"/>
                  </a:lnTo>
                  <a:lnTo>
                    <a:pt x="1976658" y="341700"/>
                  </a:lnTo>
                  <a:lnTo>
                    <a:pt x="1944636" y="310712"/>
                  </a:lnTo>
                  <a:lnTo>
                    <a:pt x="1911495" y="281020"/>
                  </a:lnTo>
                  <a:lnTo>
                    <a:pt x="1877278" y="252652"/>
                  </a:lnTo>
                  <a:lnTo>
                    <a:pt x="1842030" y="225637"/>
                  </a:lnTo>
                  <a:lnTo>
                    <a:pt x="1805796" y="200001"/>
                  </a:lnTo>
                  <a:lnTo>
                    <a:pt x="1768620" y="175773"/>
                  </a:lnTo>
                  <a:lnTo>
                    <a:pt x="1730548" y="152980"/>
                  </a:lnTo>
                  <a:lnTo>
                    <a:pt x="1691623" y="131652"/>
                  </a:lnTo>
                  <a:lnTo>
                    <a:pt x="1651890" y="111814"/>
                  </a:lnTo>
                  <a:lnTo>
                    <a:pt x="1611393" y="93496"/>
                  </a:lnTo>
                  <a:lnTo>
                    <a:pt x="1570178" y="76724"/>
                  </a:lnTo>
                  <a:lnTo>
                    <a:pt x="1528290" y="61528"/>
                  </a:lnTo>
                  <a:lnTo>
                    <a:pt x="1485771" y="47934"/>
                  </a:lnTo>
                  <a:lnTo>
                    <a:pt x="1442668" y="35972"/>
                  </a:lnTo>
                  <a:lnTo>
                    <a:pt x="1399025" y="25667"/>
                  </a:lnTo>
                  <a:lnTo>
                    <a:pt x="1354886" y="17049"/>
                  </a:lnTo>
                  <a:lnTo>
                    <a:pt x="1310295" y="10146"/>
                  </a:lnTo>
                  <a:lnTo>
                    <a:pt x="1265299" y="4984"/>
                  </a:lnTo>
                  <a:lnTo>
                    <a:pt x="1219940" y="1593"/>
                  </a:lnTo>
                  <a:lnTo>
                    <a:pt x="1174265" y="0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70765" y="3273133"/>
              <a:ext cx="2312670" cy="2312670"/>
            </a:xfrm>
            <a:custGeom>
              <a:avLst/>
              <a:gdLst/>
              <a:ahLst/>
              <a:cxnLst/>
              <a:rect l="l" t="t" r="r" b="b"/>
              <a:pathLst>
                <a:path w="2312670" h="2312670">
                  <a:moveTo>
                    <a:pt x="1416099" y="2282379"/>
                  </a:moveTo>
                  <a:lnTo>
                    <a:pt x="1462308" y="2270721"/>
                  </a:lnTo>
                  <a:lnTo>
                    <a:pt x="1507612" y="2257319"/>
                  </a:lnTo>
                  <a:lnTo>
                    <a:pt x="1551981" y="2242216"/>
                  </a:lnTo>
                  <a:lnTo>
                    <a:pt x="1595389" y="2225459"/>
                  </a:lnTo>
                  <a:lnTo>
                    <a:pt x="1637807" y="2207091"/>
                  </a:lnTo>
                  <a:lnTo>
                    <a:pt x="1679207" y="2187157"/>
                  </a:lnTo>
                  <a:lnTo>
                    <a:pt x="1719562" y="2165701"/>
                  </a:lnTo>
                  <a:lnTo>
                    <a:pt x="1758844" y="2142769"/>
                  </a:lnTo>
                  <a:lnTo>
                    <a:pt x="1797024" y="2118404"/>
                  </a:lnTo>
                  <a:lnTo>
                    <a:pt x="1834076" y="2092652"/>
                  </a:lnTo>
                  <a:lnTo>
                    <a:pt x="1869970" y="2065556"/>
                  </a:lnTo>
                  <a:lnTo>
                    <a:pt x="1904680" y="2037163"/>
                  </a:lnTo>
                  <a:lnTo>
                    <a:pt x="1938177" y="2007515"/>
                  </a:lnTo>
                  <a:lnTo>
                    <a:pt x="1970433" y="1976658"/>
                  </a:lnTo>
                  <a:lnTo>
                    <a:pt x="2001421" y="1944636"/>
                  </a:lnTo>
                  <a:lnTo>
                    <a:pt x="2031113" y="1911495"/>
                  </a:lnTo>
                  <a:lnTo>
                    <a:pt x="2059481" y="1877278"/>
                  </a:lnTo>
                  <a:lnTo>
                    <a:pt x="2086496" y="1842030"/>
                  </a:lnTo>
                  <a:lnTo>
                    <a:pt x="2112132" y="1805795"/>
                  </a:lnTo>
                  <a:lnTo>
                    <a:pt x="2136360" y="1768620"/>
                  </a:lnTo>
                  <a:lnTo>
                    <a:pt x="2159152" y="1730547"/>
                  </a:lnTo>
                  <a:lnTo>
                    <a:pt x="2180481" y="1691621"/>
                  </a:lnTo>
                  <a:lnTo>
                    <a:pt x="2200319" y="1651888"/>
                  </a:lnTo>
                  <a:lnTo>
                    <a:pt x="2218637" y="1611391"/>
                  </a:lnTo>
                  <a:lnTo>
                    <a:pt x="2235409" y="1570176"/>
                  </a:lnTo>
                  <a:lnTo>
                    <a:pt x="2250605" y="1528287"/>
                  </a:lnTo>
                  <a:lnTo>
                    <a:pt x="2264198" y="1485768"/>
                  </a:lnTo>
                  <a:lnTo>
                    <a:pt x="2276161" y="1442664"/>
                  </a:lnTo>
                  <a:lnTo>
                    <a:pt x="2286466" y="1399021"/>
                  </a:lnTo>
                  <a:lnTo>
                    <a:pt x="2295083" y="1354881"/>
                  </a:lnTo>
                  <a:lnTo>
                    <a:pt x="2301987" y="1310290"/>
                  </a:lnTo>
                  <a:lnTo>
                    <a:pt x="2307148" y="1265293"/>
                  </a:lnTo>
                  <a:lnTo>
                    <a:pt x="2310540" y="1219934"/>
                  </a:lnTo>
                  <a:lnTo>
                    <a:pt x="2312133" y="1174258"/>
                  </a:lnTo>
                  <a:lnTo>
                    <a:pt x="2311901" y="1128309"/>
                  </a:lnTo>
                  <a:lnTo>
                    <a:pt x="2309815" y="1082132"/>
                  </a:lnTo>
                  <a:lnTo>
                    <a:pt x="2305848" y="1035771"/>
                  </a:lnTo>
                  <a:lnTo>
                    <a:pt x="2299971" y="989272"/>
                  </a:lnTo>
                  <a:lnTo>
                    <a:pt x="2292157" y="942678"/>
                  </a:lnTo>
                  <a:lnTo>
                    <a:pt x="2282378" y="896034"/>
                  </a:lnTo>
                  <a:lnTo>
                    <a:pt x="2270720" y="849825"/>
                  </a:lnTo>
                  <a:lnTo>
                    <a:pt x="2257318" y="804521"/>
                  </a:lnTo>
                  <a:lnTo>
                    <a:pt x="2242216" y="760152"/>
                  </a:lnTo>
                  <a:lnTo>
                    <a:pt x="2225458" y="716744"/>
                  </a:lnTo>
                  <a:lnTo>
                    <a:pt x="2207090" y="674326"/>
                  </a:lnTo>
                  <a:lnTo>
                    <a:pt x="2187156" y="632925"/>
                  </a:lnTo>
                  <a:lnTo>
                    <a:pt x="2165700" y="592570"/>
                  </a:lnTo>
                  <a:lnTo>
                    <a:pt x="2142768" y="553289"/>
                  </a:lnTo>
                  <a:lnTo>
                    <a:pt x="2118403" y="515108"/>
                  </a:lnTo>
                  <a:lnTo>
                    <a:pt x="2092651" y="478057"/>
                  </a:lnTo>
                  <a:lnTo>
                    <a:pt x="2065556" y="442163"/>
                  </a:lnTo>
                  <a:lnTo>
                    <a:pt x="2037162" y="407453"/>
                  </a:lnTo>
                  <a:lnTo>
                    <a:pt x="2007515" y="373956"/>
                  </a:lnTo>
                  <a:lnTo>
                    <a:pt x="1976658" y="341700"/>
                  </a:lnTo>
                  <a:lnTo>
                    <a:pt x="1944636" y="310712"/>
                  </a:lnTo>
                  <a:lnTo>
                    <a:pt x="1911495" y="281020"/>
                  </a:lnTo>
                  <a:lnTo>
                    <a:pt x="1877278" y="252652"/>
                  </a:lnTo>
                  <a:lnTo>
                    <a:pt x="1842030" y="225637"/>
                  </a:lnTo>
                  <a:lnTo>
                    <a:pt x="1805796" y="200001"/>
                  </a:lnTo>
                  <a:lnTo>
                    <a:pt x="1768620" y="175773"/>
                  </a:lnTo>
                  <a:lnTo>
                    <a:pt x="1730548" y="152980"/>
                  </a:lnTo>
                  <a:lnTo>
                    <a:pt x="1691623" y="131652"/>
                  </a:lnTo>
                  <a:lnTo>
                    <a:pt x="1651890" y="111814"/>
                  </a:lnTo>
                  <a:lnTo>
                    <a:pt x="1611393" y="93496"/>
                  </a:lnTo>
                  <a:lnTo>
                    <a:pt x="1570178" y="76724"/>
                  </a:lnTo>
                  <a:lnTo>
                    <a:pt x="1528290" y="61528"/>
                  </a:lnTo>
                  <a:lnTo>
                    <a:pt x="1485771" y="47934"/>
                  </a:lnTo>
                  <a:lnTo>
                    <a:pt x="1442668" y="35972"/>
                  </a:lnTo>
                  <a:lnTo>
                    <a:pt x="1399025" y="25667"/>
                  </a:lnTo>
                  <a:lnTo>
                    <a:pt x="1354886" y="17049"/>
                  </a:lnTo>
                  <a:lnTo>
                    <a:pt x="1310295" y="10146"/>
                  </a:lnTo>
                  <a:lnTo>
                    <a:pt x="1265299" y="4984"/>
                  </a:lnTo>
                  <a:lnTo>
                    <a:pt x="1219940" y="1593"/>
                  </a:lnTo>
                  <a:lnTo>
                    <a:pt x="1174265" y="0"/>
                  </a:lnTo>
                  <a:lnTo>
                    <a:pt x="1128316" y="232"/>
                  </a:lnTo>
                  <a:lnTo>
                    <a:pt x="1082140" y="2318"/>
                  </a:lnTo>
                  <a:lnTo>
                    <a:pt x="1035780" y="6285"/>
                  </a:lnTo>
                  <a:lnTo>
                    <a:pt x="989282" y="12162"/>
                  </a:lnTo>
                  <a:lnTo>
                    <a:pt x="942689" y="19976"/>
                  </a:lnTo>
                  <a:lnTo>
                    <a:pt x="896046" y="29755"/>
                  </a:lnTo>
                  <a:lnTo>
                    <a:pt x="849837" y="41413"/>
                  </a:lnTo>
                  <a:lnTo>
                    <a:pt x="804533" y="54815"/>
                  </a:lnTo>
                  <a:lnTo>
                    <a:pt x="760163" y="69917"/>
                  </a:lnTo>
                  <a:lnTo>
                    <a:pt x="716755" y="86675"/>
                  </a:lnTo>
                  <a:lnTo>
                    <a:pt x="674337" y="105043"/>
                  </a:lnTo>
                  <a:lnTo>
                    <a:pt x="632937" y="124977"/>
                  </a:lnTo>
                  <a:lnTo>
                    <a:pt x="592581" y="146432"/>
                  </a:lnTo>
                  <a:lnTo>
                    <a:pt x="553299" y="169365"/>
                  </a:lnTo>
                  <a:lnTo>
                    <a:pt x="515119" y="193730"/>
                  </a:lnTo>
                  <a:lnTo>
                    <a:pt x="478067" y="219482"/>
                  </a:lnTo>
                  <a:lnTo>
                    <a:pt x="442172" y="246577"/>
                  </a:lnTo>
                  <a:lnTo>
                    <a:pt x="407462" y="274971"/>
                  </a:lnTo>
                  <a:lnTo>
                    <a:pt x="373965" y="304619"/>
                  </a:lnTo>
                  <a:lnTo>
                    <a:pt x="341708" y="335476"/>
                  </a:lnTo>
                  <a:lnTo>
                    <a:pt x="310720" y="367497"/>
                  </a:lnTo>
                  <a:lnTo>
                    <a:pt x="281027" y="400639"/>
                  </a:lnTo>
                  <a:lnTo>
                    <a:pt x="252659" y="434856"/>
                  </a:lnTo>
                  <a:lnTo>
                    <a:pt x="225643" y="470104"/>
                  </a:lnTo>
                  <a:lnTo>
                    <a:pt x="200007" y="506338"/>
                  </a:lnTo>
                  <a:lnTo>
                    <a:pt x="175778" y="543514"/>
                  </a:lnTo>
                  <a:lnTo>
                    <a:pt x="152986" y="581587"/>
                  </a:lnTo>
                  <a:lnTo>
                    <a:pt x="131656" y="620512"/>
                  </a:lnTo>
                  <a:lnTo>
                    <a:pt x="111818" y="660246"/>
                  </a:lnTo>
                  <a:lnTo>
                    <a:pt x="93499" y="700742"/>
                  </a:lnTo>
                  <a:lnTo>
                    <a:pt x="76728" y="741957"/>
                  </a:lnTo>
                  <a:lnTo>
                    <a:pt x="61531" y="783847"/>
                  </a:lnTo>
                  <a:lnTo>
                    <a:pt x="47937" y="826366"/>
                  </a:lnTo>
                  <a:lnTo>
                    <a:pt x="35974" y="869469"/>
                  </a:lnTo>
                  <a:lnTo>
                    <a:pt x="25669" y="913113"/>
                  </a:lnTo>
                  <a:lnTo>
                    <a:pt x="17051" y="957253"/>
                  </a:lnTo>
                  <a:lnTo>
                    <a:pt x="10147" y="1001843"/>
                  </a:lnTo>
                  <a:lnTo>
                    <a:pt x="4985" y="1046841"/>
                  </a:lnTo>
                  <a:lnTo>
                    <a:pt x="1593" y="1092200"/>
                  </a:lnTo>
                  <a:lnTo>
                    <a:pt x="0" y="1137876"/>
                  </a:lnTo>
                  <a:lnTo>
                    <a:pt x="232" y="1183825"/>
                  </a:lnTo>
                  <a:lnTo>
                    <a:pt x="2317" y="1230002"/>
                  </a:lnTo>
                  <a:lnTo>
                    <a:pt x="6284" y="1276363"/>
                  </a:lnTo>
                  <a:lnTo>
                    <a:pt x="12161" y="1322862"/>
                  </a:lnTo>
                  <a:lnTo>
                    <a:pt x="19975" y="1369456"/>
                  </a:lnTo>
                  <a:lnTo>
                    <a:pt x="29754" y="1416099"/>
                  </a:lnTo>
                  <a:lnTo>
                    <a:pt x="41412" y="1462309"/>
                  </a:lnTo>
                  <a:lnTo>
                    <a:pt x="54814" y="1507613"/>
                  </a:lnTo>
                  <a:lnTo>
                    <a:pt x="69916" y="1551982"/>
                  </a:lnTo>
                  <a:lnTo>
                    <a:pt x="86674" y="1595390"/>
                  </a:lnTo>
                  <a:lnTo>
                    <a:pt x="105042" y="1637808"/>
                  </a:lnTo>
                  <a:lnTo>
                    <a:pt x="124976" y="1679208"/>
                  </a:lnTo>
                  <a:lnTo>
                    <a:pt x="146432" y="1719563"/>
                  </a:lnTo>
                  <a:lnTo>
                    <a:pt x="169364" y="1758845"/>
                  </a:lnTo>
                  <a:lnTo>
                    <a:pt x="193729" y="1797025"/>
                  </a:lnTo>
                  <a:lnTo>
                    <a:pt x="219481" y="1834077"/>
                  </a:lnTo>
                  <a:lnTo>
                    <a:pt x="246577" y="1869971"/>
                  </a:lnTo>
                  <a:lnTo>
                    <a:pt x="274970" y="1904681"/>
                  </a:lnTo>
                  <a:lnTo>
                    <a:pt x="304618" y="1938178"/>
                  </a:lnTo>
                  <a:lnTo>
                    <a:pt x="335475" y="1970434"/>
                  </a:lnTo>
                  <a:lnTo>
                    <a:pt x="367497" y="2001422"/>
                  </a:lnTo>
                  <a:lnTo>
                    <a:pt x="400638" y="2031114"/>
                  </a:lnTo>
                  <a:lnTo>
                    <a:pt x="434855" y="2059481"/>
                  </a:lnTo>
                  <a:lnTo>
                    <a:pt x="470103" y="2086497"/>
                  </a:lnTo>
                  <a:lnTo>
                    <a:pt x="506337" y="2112133"/>
                  </a:lnTo>
                  <a:lnTo>
                    <a:pt x="543513" y="2136361"/>
                  </a:lnTo>
                  <a:lnTo>
                    <a:pt x="581586" y="2159153"/>
                  </a:lnTo>
                  <a:lnTo>
                    <a:pt x="620512" y="2180482"/>
                  </a:lnTo>
                  <a:lnTo>
                    <a:pt x="660245" y="2200320"/>
                  </a:lnTo>
                  <a:lnTo>
                    <a:pt x="700741" y="2218638"/>
                  </a:lnTo>
                  <a:lnTo>
                    <a:pt x="741957" y="2235409"/>
                  </a:lnTo>
                  <a:lnTo>
                    <a:pt x="783846" y="2250606"/>
                  </a:lnTo>
                  <a:lnTo>
                    <a:pt x="826365" y="2264199"/>
                  </a:lnTo>
                  <a:lnTo>
                    <a:pt x="869468" y="2276162"/>
                  </a:lnTo>
                  <a:lnTo>
                    <a:pt x="913112" y="2286466"/>
                  </a:lnTo>
                  <a:lnTo>
                    <a:pt x="957252" y="2295084"/>
                  </a:lnTo>
                  <a:lnTo>
                    <a:pt x="1001843" y="2301988"/>
                  </a:lnTo>
                  <a:lnTo>
                    <a:pt x="1046840" y="2307149"/>
                  </a:lnTo>
                  <a:lnTo>
                    <a:pt x="1092199" y="2310541"/>
                  </a:lnTo>
                  <a:lnTo>
                    <a:pt x="1137875" y="2312134"/>
                  </a:lnTo>
                  <a:lnTo>
                    <a:pt x="1183824" y="2311902"/>
                  </a:lnTo>
                  <a:lnTo>
                    <a:pt x="1230001" y="2309816"/>
                  </a:lnTo>
                  <a:lnTo>
                    <a:pt x="1276362" y="2305849"/>
                  </a:lnTo>
                  <a:lnTo>
                    <a:pt x="1322861" y="2299972"/>
                  </a:lnTo>
                  <a:lnTo>
                    <a:pt x="1369455" y="2292158"/>
                  </a:lnTo>
                  <a:lnTo>
                    <a:pt x="1416099" y="2282379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 rot="20880000">
            <a:off x="786535" y="3621982"/>
            <a:ext cx="745797" cy="577850"/>
          </a:xfrm>
          <a:prstGeom prst="rect">
            <a:avLst/>
          </a:prstGeom>
        </p:spPr>
        <p:txBody>
          <a:bodyPr vert="horz" wrap="square" lIns="0" tIns="825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5"/>
              </a:spcBef>
            </a:pPr>
            <a:r>
              <a:rPr sz="4550" spc="-5" dirty="0">
                <a:solidFill>
                  <a:srgbClr val="FFFFFF"/>
                </a:solidFill>
                <a:latin typeface="Impact"/>
                <a:cs typeface="Impact"/>
              </a:rPr>
              <a:t>1</a:t>
            </a:r>
            <a:endParaRPr sz="4550">
              <a:latin typeface="Impact"/>
              <a:cs typeface="Impact"/>
            </a:endParaRPr>
          </a:p>
        </p:txBody>
      </p:sp>
      <p:sp>
        <p:nvSpPr>
          <p:cNvPr id="22" name="object 22"/>
          <p:cNvSpPr txBox="1"/>
          <p:nvPr/>
        </p:nvSpPr>
        <p:spPr>
          <a:xfrm rot="20880000">
            <a:off x="1131036" y="3591065"/>
            <a:ext cx="512665" cy="33655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60"/>
              </a:spcBef>
            </a:pPr>
            <a:r>
              <a:rPr sz="2650" spc="-5" dirty="0">
                <a:solidFill>
                  <a:srgbClr val="FFFFFF"/>
                </a:solidFill>
                <a:latin typeface="Impact"/>
                <a:cs typeface="Impact"/>
              </a:rPr>
              <a:t>er</a:t>
            </a:r>
            <a:endParaRPr sz="2650">
              <a:latin typeface="Impact"/>
              <a:cs typeface="Impact"/>
            </a:endParaRPr>
          </a:p>
        </p:txBody>
      </p:sp>
      <p:sp>
        <p:nvSpPr>
          <p:cNvPr id="23" name="object 23"/>
          <p:cNvSpPr txBox="1"/>
          <p:nvPr/>
        </p:nvSpPr>
        <p:spPr>
          <a:xfrm rot="20820000">
            <a:off x="596720" y="4178544"/>
            <a:ext cx="1604632" cy="237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70"/>
              </a:lnSpc>
            </a:pPr>
            <a:r>
              <a:rPr sz="1850" spc="50" dirty="0">
                <a:solidFill>
                  <a:srgbClr val="FFFFFF"/>
                </a:solidFill>
                <a:latin typeface="Verdana"/>
                <a:cs typeface="Verdana"/>
              </a:rPr>
              <a:t>départeme</a:t>
            </a:r>
            <a:r>
              <a:rPr sz="1850" spc="3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850" spc="5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endParaRPr sz="185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 rot="20820000">
            <a:off x="612675" y="4456570"/>
            <a:ext cx="1700772" cy="237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70"/>
              </a:lnSpc>
            </a:pPr>
            <a:r>
              <a:rPr sz="1850" spc="30" dirty="0">
                <a:solidFill>
                  <a:srgbClr val="FFFFFF"/>
                </a:solidFill>
                <a:latin typeface="Verdana"/>
                <a:cs typeface="Verdana"/>
              </a:rPr>
              <a:t>touristique</a:t>
            </a:r>
            <a:r>
              <a:rPr sz="185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50" spc="8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endParaRPr sz="185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 rot="20820000">
            <a:off x="972386" y="4734588"/>
            <a:ext cx="1109792" cy="237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70"/>
              </a:lnSpc>
            </a:pPr>
            <a:r>
              <a:rPr sz="1850" spc="-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185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850" spc="50" dirty="0">
                <a:solidFill>
                  <a:srgbClr val="FFFFFF"/>
                </a:solidFill>
                <a:latin typeface="Verdana"/>
                <a:cs typeface="Verdana"/>
              </a:rPr>
              <a:t>façade</a:t>
            </a:r>
            <a:endParaRPr sz="185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 rot="20820000">
            <a:off x="970208" y="5012612"/>
            <a:ext cx="1242236" cy="2374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870"/>
              </a:lnSpc>
            </a:pPr>
            <a:r>
              <a:rPr sz="1850" spc="-3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1850" spc="15" dirty="0">
                <a:solidFill>
                  <a:srgbClr val="FFFFFF"/>
                </a:solidFill>
                <a:latin typeface="Verdana"/>
                <a:cs typeface="Verdana"/>
              </a:rPr>
              <a:t>tla</a:t>
            </a:r>
            <a:r>
              <a:rPr sz="1850" spc="1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1850" spc="50" dirty="0">
                <a:solidFill>
                  <a:srgbClr val="FFFFFF"/>
                </a:solidFill>
                <a:latin typeface="Verdana"/>
                <a:cs typeface="Verdana"/>
              </a:rPr>
              <a:t>tique</a:t>
            </a:r>
            <a:endParaRPr sz="185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282163" y="409371"/>
            <a:ext cx="354330" cy="353060"/>
          </a:xfrm>
          <a:custGeom>
            <a:avLst/>
            <a:gdLst/>
            <a:ahLst/>
            <a:cxnLst/>
            <a:rect l="l" t="t" r="r" b="b"/>
            <a:pathLst>
              <a:path w="354329" h="353059">
                <a:moveTo>
                  <a:pt x="177355" y="0"/>
                </a:moveTo>
                <a:lnTo>
                  <a:pt x="121077" y="7973"/>
                </a:lnTo>
                <a:lnTo>
                  <a:pt x="76154" y="29426"/>
                </a:lnTo>
                <a:lnTo>
                  <a:pt x="42086" y="60658"/>
                </a:lnTo>
                <a:lnTo>
                  <a:pt x="18371" y="97966"/>
                </a:lnTo>
                <a:lnTo>
                  <a:pt x="4509" y="137650"/>
                </a:lnTo>
                <a:lnTo>
                  <a:pt x="0" y="176009"/>
                </a:lnTo>
                <a:lnTo>
                  <a:pt x="4371" y="217247"/>
                </a:lnTo>
                <a:lnTo>
                  <a:pt x="17870" y="257886"/>
                </a:lnTo>
                <a:lnTo>
                  <a:pt x="41071" y="294849"/>
                </a:lnTo>
                <a:lnTo>
                  <a:pt x="74551" y="325060"/>
                </a:lnTo>
                <a:lnTo>
                  <a:pt x="118886" y="345442"/>
                </a:lnTo>
                <a:lnTo>
                  <a:pt x="174650" y="352920"/>
                </a:lnTo>
                <a:lnTo>
                  <a:pt x="225622" y="346285"/>
                </a:lnTo>
                <a:lnTo>
                  <a:pt x="250167" y="335813"/>
                </a:lnTo>
                <a:lnTo>
                  <a:pt x="186804" y="335813"/>
                </a:lnTo>
                <a:lnTo>
                  <a:pt x="140709" y="327951"/>
                </a:lnTo>
                <a:lnTo>
                  <a:pt x="101097" y="305332"/>
                </a:lnTo>
                <a:lnTo>
                  <a:pt x="70128" y="269403"/>
                </a:lnTo>
                <a:lnTo>
                  <a:pt x="49962" y="221613"/>
                </a:lnTo>
                <a:lnTo>
                  <a:pt x="42760" y="163410"/>
                </a:lnTo>
                <a:lnTo>
                  <a:pt x="49213" y="110149"/>
                </a:lnTo>
                <a:lnTo>
                  <a:pt x="67376" y="68686"/>
                </a:lnTo>
                <a:lnTo>
                  <a:pt x="95457" y="39043"/>
                </a:lnTo>
                <a:lnTo>
                  <a:pt x="131664" y="21242"/>
                </a:lnTo>
                <a:lnTo>
                  <a:pt x="174205" y="15303"/>
                </a:lnTo>
                <a:lnTo>
                  <a:pt x="253816" y="15303"/>
                </a:lnTo>
                <a:lnTo>
                  <a:pt x="225626" y="5221"/>
                </a:lnTo>
                <a:lnTo>
                  <a:pt x="177355" y="0"/>
                </a:lnTo>
                <a:close/>
              </a:path>
              <a:path w="354329" h="353059">
                <a:moveTo>
                  <a:pt x="253816" y="15303"/>
                </a:moveTo>
                <a:lnTo>
                  <a:pt x="174205" y="15303"/>
                </a:lnTo>
                <a:lnTo>
                  <a:pt x="215747" y="22207"/>
                </a:lnTo>
                <a:lnTo>
                  <a:pt x="253098" y="42660"/>
                </a:lnTo>
                <a:lnTo>
                  <a:pt x="283362" y="76271"/>
                </a:lnTo>
                <a:lnTo>
                  <a:pt x="303644" y="122649"/>
                </a:lnTo>
                <a:lnTo>
                  <a:pt x="311048" y="181406"/>
                </a:lnTo>
                <a:lnTo>
                  <a:pt x="302016" y="247769"/>
                </a:lnTo>
                <a:lnTo>
                  <a:pt x="278982" y="292350"/>
                </a:lnTo>
                <a:lnTo>
                  <a:pt x="248039" y="319190"/>
                </a:lnTo>
                <a:lnTo>
                  <a:pt x="215282" y="332331"/>
                </a:lnTo>
                <a:lnTo>
                  <a:pt x="186804" y="335813"/>
                </a:lnTo>
                <a:lnTo>
                  <a:pt x="250167" y="335813"/>
                </a:lnTo>
                <a:lnTo>
                  <a:pt x="305133" y="298678"/>
                </a:lnTo>
                <a:lnTo>
                  <a:pt x="331797" y="261358"/>
                </a:lnTo>
                <a:lnTo>
                  <a:pt x="348483" y="217459"/>
                </a:lnTo>
                <a:lnTo>
                  <a:pt x="354253" y="168808"/>
                </a:lnTo>
                <a:lnTo>
                  <a:pt x="348183" y="119888"/>
                </a:lnTo>
                <a:lnTo>
                  <a:pt x="330898" y="78431"/>
                </a:lnTo>
                <a:lnTo>
                  <a:pt x="303785" y="45075"/>
                </a:lnTo>
                <a:lnTo>
                  <a:pt x="268232" y="20459"/>
                </a:lnTo>
                <a:lnTo>
                  <a:pt x="253816" y="153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782809" y="415683"/>
            <a:ext cx="340360" cy="340360"/>
          </a:xfrm>
          <a:custGeom>
            <a:avLst/>
            <a:gdLst/>
            <a:ahLst/>
            <a:cxnLst/>
            <a:rect l="l" t="t" r="r" b="b"/>
            <a:pathLst>
              <a:path w="340359" h="340359">
                <a:moveTo>
                  <a:pt x="117932" y="334009"/>
                </a:moveTo>
                <a:lnTo>
                  <a:pt x="7645" y="334009"/>
                </a:lnTo>
                <a:lnTo>
                  <a:pt x="6743" y="335356"/>
                </a:lnTo>
                <a:lnTo>
                  <a:pt x="6743" y="339394"/>
                </a:lnTo>
                <a:lnTo>
                  <a:pt x="9004" y="340309"/>
                </a:lnTo>
                <a:lnTo>
                  <a:pt x="13957" y="340309"/>
                </a:lnTo>
                <a:lnTo>
                  <a:pt x="26194" y="340096"/>
                </a:lnTo>
                <a:lnTo>
                  <a:pt x="56260" y="338950"/>
                </a:lnTo>
                <a:lnTo>
                  <a:pt x="118833" y="338950"/>
                </a:lnTo>
                <a:lnTo>
                  <a:pt x="118833" y="335356"/>
                </a:lnTo>
                <a:lnTo>
                  <a:pt x="117932" y="334009"/>
                </a:lnTo>
                <a:close/>
              </a:path>
              <a:path w="340359" h="340359">
                <a:moveTo>
                  <a:pt x="118833" y="338950"/>
                </a:moveTo>
                <a:lnTo>
                  <a:pt x="56260" y="338950"/>
                </a:lnTo>
                <a:lnTo>
                  <a:pt x="92856" y="340096"/>
                </a:lnTo>
                <a:lnTo>
                  <a:pt x="111632" y="340309"/>
                </a:lnTo>
                <a:lnTo>
                  <a:pt x="116585" y="340309"/>
                </a:lnTo>
                <a:lnTo>
                  <a:pt x="118833" y="338950"/>
                </a:lnTo>
                <a:close/>
              </a:path>
              <a:path w="340359" h="340359">
                <a:moveTo>
                  <a:pt x="178224" y="195351"/>
                </a:moveTo>
                <a:lnTo>
                  <a:pt x="78320" y="195351"/>
                </a:lnTo>
                <a:lnTo>
                  <a:pt x="133692" y="196253"/>
                </a:lnTo>
                <a:lnTo>
                  <a:pt x="136385" y="196253"/>
                </a:lnTo>
                <a:lnTo>
                  <a:pt x="137744" y="197154"/>
                </a:lnTo>
                <a:lnTo>
                  <a:pt x="139547" y="198958"/>
                </a:lnTo>
                <a:lnTo>
                  <a:pt x="148347" y="210827"/>
                </a:lnTo>
                <a:lnTo>
                  <a:pt x="174228" y="246376"/>
                </a:lnTo>
                <a:lnTo>
                  <a:pt x="188607" y="265582"/>
                </a:lnTo>
                <a:lnTo>
                  <a:pt x="221354" y="307443"/>
                </a:lnTo>
                <a:lnTo>
                  <a:pt x="258298" y="335749"/>
                </a:lnTo>
                <a:lnTo>
                  <a:pt x="297548" y="340309"/>
                </a:lnTo>
                <a:lnTo>
                  <a:pt x="337604" y="340309"/>
                </a:lnTo>
                <a:lnTo>
                  <a:pt x="340309" y="339394"/>
                </a:lnTo>
                <a:lnTo>
                  <a:pt x="340309" y="335356"/>
                </a:lnTo>
                <a:lnTo>
                  <a:pt x="338505" y="334009"/>
                </a:lnTo>
                <a:lnTo>
                  <a:pt x="327253" y="334009"/>
                </a:lnTo>
                <a:lnTo>
                  <a:pt x="318693" y="332651"/>
                </a:lnTo>
                <a:lnTo>
                  <a:pt x="281031" y="315875"/>
                </a:lnTo>
                <a:lnTo>
                  <a:pt x="243324" y="277110"/>
                </a:lnTo>
                <a:lnTo>
                  <a:pt x="196681" y="219025"/>
                </a:lnTo>
                <a:lnTo>
                  <a:pt x="178224" y="195351"/>
                </a:lnTo>
                <a:close/>
              </a:path>
              <a:path w="340359" h="340359">
                <a:moveTo>
                  <a:pt x="7188" y="0"/>
                </a:moveTo>
                <a:lnTo>
                  <a:pt x="2247" y="0"/>
                </a:lnTo>
                <a:lnTo>
                  <a:pt x="0" y="888"/>
                </a:lnTo>
                <a:lnTo>
                  <a:pt x="0" y="5397"/>
                </a:lnTo>
                <a:lnTo>
                  <a:pt x="1803" y="6299"/>
                </a:lnTo>
                <a:lnTo>
                  <a:pt x="7645" y="6299"/>
                </a:lnTo>
                <a:lnTo>
                  <a:pt x="15303" y="6743"/>
                </a:lnTo>
                <a:lnTo>
                  <a:pt x="38779" y="44698"/>
                </a:lnTo>
                <a:lnTo>
                  <a:pt x="39034" y="249883"/>
                </a:lnTo>
                <a:lnTo>
                  <a:pt x="38873" y="267719"/>
                </a:lnTo>
                <a:lnTo>
                  <a:pt x="36905" y="307443"/>
                </a:lnTo>
                <a:lnTo>
                  <a:pt x="14401" y="334009"/>
                </a:lnTo>
                <a:lnTo>
                  <a:pt x="111188" y="334009"/>
                </a:lnTo>
                <a:lnTo>
                  <a:pt x="77419" y="307441"/>
                </a:lnTo>
                <a:lnTo>
                  <a:pt x="75452" y="267719"/>
                </a:lnTo>
                <a:lnTo>
                  <a:pt x="75171" y="196710"/>
                </a:lnTo>
                <a:lnTo>
                  <a:pt x="76072" y="195351"/>
                </a:lnTo>
                <a:lnTo>
                  <a:pt x="178224" y="195351"/>
                </a:lnTo>
                <a:lnTo>
                  <a:pt x="170154" y="185000"/>
                </a:lnTo>
                <a:lnTo>
                  <a:pt x="172677" y="182308"/>
                </a:lnTo>
                <a:lnTo>
                  <a:pt x="125590" y="182308"/>
                </a:lnTo>
                <a:lnTo>
                  <a:pt x="110796" y="181752"/>
                </a:lnTo>
                <a:lnTo>
                  <a:pt x="75171" y="171945"/>
                </a:lnTo>
                <a:lnTo>
                  <a:pt x="75171" y="19799"/>
                </a:lnTo>
                <a:lnTo>
                  <a:pt x="108927" y="14401"/>
                </a:lnTo>
                <a:lnTo>
                  <a:pt x="183640" y="14401"/>
                </a:lnTo>
                <a:lnTo>
                  <a:pt x="174610" y="9488"/>
                </a:lnTo>
                <a:lnTo>
                  <a:pt x="154060" y="3484"/>
                </a:lnTo>
                <a:lnTo>
                  <a:pt x="137702" y="1346"/>
                </a:lnTo>
                <a:lnTo>
                  <a:pt x="58064" y="1346"/>
                </a:lnTo>
                <a:lnTo>
                  <a:pt x="23367" y="210"/>
                </a:lnTo>
                <a:lnTo>
                  <a:pt x="7188" y="0"/>
                </a:lnTo>
                <a:close/>
              </a:path>
              <a:path w="340359" h="340359">
                <a:moveTo>
                  <a:pt x="183640" y="14401"/>
                </a:moveTo>
                <a:lnTo>
                  <a:pt x="108927" y="14401"/>
                </a:lnTo>
                <a:lnTo>
                  <a:pt x="141418" y="20555"/>
                </a:lnTo>
                <a:lnTo>
                  <a:pt x="165930" y="38314"/>
                </a:lnTo>
                <a:lnTo>
                  <a:pt x="181410" y="66624"/>
                </a:lnTo>
                <a:lnTo>
                  <a:pt x="186804" y="104432"/>
                </a:lnTo>
                <a:lnTo>
                  <a:pt x="184730" y="128176"/>
                </a:lnTo>
                <a:lnTo>
                  <a:pt x="159346" y="173748"/>
                </a:lnTo>
                <a:lnTo>
                  <a:pt x="125590" y="182308"/>
                </a:lnTo>
                <a:lnTo>
                  <a:pt x="172677" y="182308"/>
                </a:lnTo>
                <a:lnTo>
                  <a:pt x="195757" y="157674"/>
                </a:lnTo>
                <a:lnTo>
                  <a:pt x="212582" y="131489"/>
                </a:lnTo>
                <a:lnTo>
                  <a:pt x="221811" y="106066"/>
                </a:lnTo>
                <a:lnTo>
                  <a:pt x="224624" y="81025"/>
                </a:lnTo>
                <a:lnTo>
                  <a:pt x="221353" y="59493"/>
                </a:lnTo>
                <a:lnTo>
                  <a:pt x="213312" y="41802"/>
                </a:lnTo>
                <a:lnTo>
                  <a:pt x="203161" y="28415"/>
                </a:lnTo>
                <a:lnTo>
                  <a:pt x="193560" y="19799"/>
                </a:lnTo>
                <a:lnTo>
                  <a:pt x="183640" y="14401"/>
                </a:lnTo>
                <a:close/>
              </a:path>
              <a:path w="340359" h="340359">
                <a:moveTo>
                  <a:pt x="111188" y="0"/>
                </a:moveTo>
                <a:lnTo>
                  <a:pt x="97690" y="210"/>
                </a:lnTo>
                <a:lnTo>
                  <a:pt x="58064" y="1346"/>
                </a:lnTo>
                <a:lnTo>
                  <a:pt x="137702" y="1346"/>
                </a:lnTo>
                <a:lnTo>
                  <a:pt x="132667" y="687"/>
                </a:lnTo>
                <a:lnTo>
                  <a:pt x="11118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566704" y="409371"/>
            <a:ext cx="354330" cy="353060"/>
          </a:xfrm>
          <a:custGeom>
            <a:avLst/>
            <a:gdLst/>
            <a:ahLst/>
            <a:cxnLst/>
            <a:rect l="l" t="t" r="r" b="b"/>
            <a:pathLst>
              <a:path w="354329" h="353059">
                <a:moveTo>
                  <a:pt x="177368" y="0"/>
                </a:moveTo>
                <a:lnTo>
                  <a:pt x="121089" y="7973"/>
                </a:lnTo>
                <a:lnTo>
                  <a:pt x="76164" y="29426"/>
                </a:lnTo>
                <a:lnTo>
                  <a:pt x="42092" y="60658"/>
                </a:lnTo>
                <a:lnTo>
                  <a:pt x="18374" y="97966"/>
                </a:lnTo>
                <a:lnTo>
                  <a:pt x="4510" y="137650"/>
                </a:lnTo>
                <a:lnTo>
                  <a:pt x="0" y="176009"/>
                </a:lnTo>
                <a:lnTo>
                  <a:pt x="4372" y="217247"/>
                </a:lnTo>
                <a:lnTo>
                  <a:pt x="17873" y="257886"/>
                </a:lnTo>
                <a:lnTo>
                  <a:pt x="41078" y="294849"/>
                </a:lnTo>
                <a:lnTo>
                  <a:pt x="74561" y="325060"/>
                </a:lnTo>
                <a:lnTo>
                  <a:pt x="118897" y="345442"/>
                </a:lnTo>
                <a:lnTo>
                  <a:pt x="174663" y="352920"/>
                </a:lnTo>
                <a:lnTo>
                  <a:pt x="225635" y="346285"/>
                </a:lnTo>
                <a:lnTo>
                  <a:pt x="250182" y="335813"/>
                </a:lnTo>
                <a:lnTo>
                  <a:pt x="186817" y="335813"/>
                </a:lnTo>
                <a:lnTo>
                  <a:pt x="140722" y="327951"/>
                </a:lnTo>
                <a:lnTo>
                  <a:pt x="101110" y="305332"/>
                </a:lnTo>
                <a:lnTo>
                  <a:pt x="70141" y="269403"/>
                </a:lnTo>
                <a:lnTo>
                  <a:pt x="49975" y="221613"/>
                </a:lnTo>
                <a:lnTo>
                  <a:pt x="42773" y="163410"/>
                </a:lnTo>
                <a:lnTo>
                  <a:pt x="49226" y="110149"/>
                </a:lnTo>
                <a:lnTo>
                  <a:pt x="67389" y="68686"/>
                </a:lnTo>
                <a:lnTo>
                  <a:pt x="95470" y="39043"/>
                </a:lnTo>
                <a:lnTo>
                  <a:pt x="131677" y="21242"/>
                </a:lnTo>
                <a:lnTo>
                  <a:pt x="174218" y="15303"/>
                </a:lnTo>
                <a:lnTo>
                  <a:pt x="253832" y="15303"/>
                </a:lnTo>
                <a:lnTo>
                  <a:pt x="225640" y="5221"/>
                </a:lnTo>
                <a:lnTo>
                  <a:pt x="177368" y="0"/>
                </a:lnTo>
                <a:close/>
              </a:path>
              <a:path w="354329" h="353059">
                <a:moveTo>
                  <a:pt x="253832" y="15303"/>
                </a:moveTo>
                <a:lnTo>
                  <a:pt x="174218" y="15303"/>
                </a:lnTo>
                <a:lnTo>
                  <a:pt x="215760" y="22207"/>
                </a:lnTo>
                <a:lnTo>
                  <a:pt x="253111" y="42660"/>
                </a:lnTo>
                <a:lnTo>
                  <a:pt x="283375" y="76271"/>
                </a:lnTo>
                <a:lnTo>
                  <a:pt x="303657" y="122649"/>
                </a:lnTo>
                <a:lnTo>
                  <a:pt x="311061" y="181406"/>
                </a:lnTo>
                <a:lnTo>
                  <a:pt x="302028" y="247769"/>
                </a:lnTo>
                <a:lnTo>
                  <a:pt x="278994" y="292350"/>
                </a:lnTo>
                <a:lnTo>
                  <a:pt x="248052" y="319190"/>
                </a:lnTo>
                <a:lnTo>
                  <a:pt x="215295" y="332331"/>
                </a:lnTo>
                <a:lnTo>
                  <a:pt x="186817" y="335813"/>
                </a:lnTo>
                <a:lnTo>
                  <a:pt x="250182" y="335813"/>
                </a:lnTo>
                <a:lnTo>
                  <a:pt x="305152" y="298678"/>
                </a:lnTo>
                <a:lnTo>
                  <a:pt x="331819" y="261358"/>
                </a:lnTo>
                <a:lnTo>
                  <a:pt x="348507" y="217459"/>
                </a:lnTo>
                <a:lnTo>
                  <a:pt x="354279" y="168808"/>
                </a:lnTo>
                <a:lnTo>
                  <a:pt x="348208" y="119888"/>
                </a:lnTo>
                <a:lnTo>
                  <a:pt x="330920" y="78431"/>
                </a:lnTo>
                <a:lnTo>
                  <a:pt x="303804" y="45075"/>
                </a:lnTo>
                <a:lnTo>
                  <a:pt x="268248" y="20459"/>
                </a:lnTo>
                <a:lnTo>
                  <a:pt x="253832" y="153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067313" y="409384"/>
            <a:ext cx="361950" cy="349885"/>
          </a:xfrm>
          <a:custGeom>
            <a:avLst/>
            <a:gdLst/>
            <a:ahLst/>
            <a:cxnLst/>
            <a:rect l="l" t="t" r="r" b="b"/>
            <a:pathLst>
              <a:path w="361950" h="349884">
                <a:moveTo>
                  <a:pt x="44564" y="0"/>
                </a:moveTo>
                <a:lnTo>
                  <a:pt x="37363" y="0"/>
                </a:lnTo>
                <a:lnTo>
                  <a:pt x="36017" y="4952"/>
                </a:lnTo>
                <a:lnTo>
                  <a:pt x="35560" y="280441"/>
                </a:lnTo>
                <a:lnTo>
                  <a:pt x="35032" y="306214"/>
                </a:lnTo>
                <a:lnTo>
                  <a:pt x="15303" y="339864"/>
                </a:lnTo>
                <a:lnTo>
                  <a:pt x="7213" y="340309"/>
                </a:lnTo>
                <a:lnTo>
                  <a:pt x="1358" y="340309"/>
                </a:lnTo>
                <a:lnTo>
                  <a:pt x="0" y="341210"/>
                </a:lnTo>
                <a:lnTo>
                  <a:pt x="0" y="346163"/>
                </a:lnTo>
                <a:lnTo>
                  <a:pt x="2705" y="346608"/>
                </a:lnTo>
                <a:lnTo>
                  <a:pt x="21940" y="346398"/>
                </a:lnTo>
                <a:lnTo>
                  <a:pt x="50419" y="345262"/>
                </a:lnTo>
                <a:lnTo>
                  <a:pt x="80424" y="346398"/>
                </a:lnTo>
                <a:lnTo>
                  <a:pt x="103530" y="346608"/>
                </a:lnTo>
                <a:lnTo>
                  <a:pt x="106235" y="345706"/>
                </a:lnTo>
                <a:lnTo>
                  <a:pt x="106235" y="341210"/>
                </a:lnTo>
                <a:lnTo>
                  <a:pt x="104889" y="340309"/>
                </a:lnTo>
                <a:lnTo>
                  <a:pt x="98590" y="340309"/>
                </a:lnTo>
                <a:lnTo>
                  <a:pt x="88684" y="339864"/>
                </a:lnTo>
                <a:lnTo>
                  <a:pt x="63988" y="308616"/>
                </a:lnTo>
                <a:lnTo>
                  <a:pt x="56730" y="69773"/>
                </a:lnTo>
                <a:lnTo>
                  <a:pt x="73814" y="88883"/>
                </a:lnTo>
                <a:lnTo>
                  <a:pt x="135853" y="157316"/>
                </a:lnTo>
                <a:lnTo>
                  <a:pt x="174218" y="198958"/>
                </a:lnTo>
                <a:lnTo>
                  <a:pt x="212003" y="239037"/>
                </a:lnTo>
                <a:lnTo>
                  <a:pt x="248991" y="277510"/>
                </a:lnTo>
                <a:lnTo>
                  <a:pt x="277961" y="307207"/>
                </a:lnTo>
                <a:lnTo>
                  <a:pt x="306389" y="335516"/>
                </a:lnTo>
                <a:lnTo>
                  <a:pt x="324561" y="349757"/>
                </a:lnTo>
                <a:lnTo>
                  <a:pt x="326522" y="348942"/>
                </a:lnTo>
                <a:lnTo>
                  <a:pt x="327767" y="344920"/>
                </a:lnTo>
                <a:lnTo>
                  <a:pt x="328422" y="335329"/>
                </a:lnTo>
                <a:lnTo>
                  <a:pt x="329514" y="54013"/>
                </a:lnTo>
                <a:lnTo>
                  <a:pt x="330027" y="36801"/>
                </a:lnTo>
                <a:lnTo>
                  <a:pt x="332271" y="25036"/>
                </a:lnTo>
                <a:lnTo>
                  <a:pt x="337299" y="17746"/>
                </a:lnTo>
                <a:lnTo>
                  <a:pt x="346163" y="13957"/>
                </a:lnTo>
                <a:lnTo>
                  <a:pt x="351574" y="12598"/>
                </a:lnTo>
                <a:lnTo>
                  <a:pt x="360133" y="12598"/>
                </a:lnTo>
                <a:lnTo>
                  <a:pt x="361924" y="11252"/>
                </a:lnTo>
                <a:lnTo>
                  <a:pt x="361924" y="6756"/>
                </a:lnTo>
                <a:lnTo>
                  <a:pt x="358775" y="6299"/>
                </a:lnTo>
                <a:lnTo>
                  <a:pt x="340749" y="6511"/>
                </a:lnTo>
                <a:lnTo>
                  <a:pt x="315544" y="7658"/>
                </a:lnTo>
                <a:lnTo>
                  <a:pt x="283908" y="6511"/>
                </a:lnTo>
                <a:lnTo>
                  <a:pt x="263347" y="6299"/>
                </a:lnTo>
                <a:lnTo>
                  <a:pt x="259740" y="6756"/>
                </a:lnTo>
                <a:lnTo>
                  <a:pt x="259740" y="11252"/>
                </a:lnTo>
                <a:lnTo>
                  <a:pt x="260184" y="12598"/>
                </a:lnTo>
                <a:lnTo>
                  <a:pt x="277291" y="13055"/>
                </a:lnTo>
                <a:lnTo>
                  <a:pt x="285394" y="14846"/>
                </a:lnTo>
                <a:lnTo>
                  <a:pt x="302945" y="57619"/>
                </a:lnTo>
                <a:lnTo>
                  <a:pt x="307898" y="286296"/>
                </a:lnTo>
                <a:lnTo>
                  <a:pt x="291210" y="268379"/>
                </a:lnTo>
                <a:lnTo>
                  <a:pt x="233527" y="205205"/>
                </a:lnTo>
                <a:lnTo>
                  <a:pt x="104832" y="66621"/>
                </a:lnTo>
                <a:lnTo>
                  <a:pt x="56730" y="14401"/>
                </a:lnTo>
                <a:lnTo>
                  <a:pt x="52222" y="9893"/>
                </a:lnTo>
                <a:lnTo>
                  <a:pt x="445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068712" y="306006"/>
            <a:ext cx="536575" cy="549910"/>
          </a:xfrm>
          <a:custGeom>
            <a:avLst/>
            <a:gdLst/>
            <a:ahLst/>
            <a:cxnLst/>
            <a:rect l="l" t="t" r="r" b="b"/>
            <a:pathLst>
              <a:path w="536575" h="549910">
                <a:moveTo>
                  <a:pt x="536143" y="0"/>
                </a:moveTo>
                <a:lnTo>
                  <a:pt x="487307" y="4274"/>
                </a:lnTo>
                <a:lnTo>
                  <a:pt x="441224" y="16607"/>
                </a:lnTo>
                <a:lnTo>
                  <a:pt x="398624" y="36267"/>
                </a:lnTo>
                <a:lnTo>
                  <a:pt x="360238" y="62520"/>
                </a:lnTo>
                <a:lnTo>
                  <a:pt x="326797" y="94632"/>
                </a:lnTo>
                <a:lnTo>
                  <a:pt x="299031" y="131871"/>
                </a:lnTo>
                <a:lnTo>
                  <a:pt x="277671" y="173503"/>
                </a:lnTo>
                <a:lnTo>
                  <a:pt x="263448" y="218795"/>
                </a:lnTo>
                <a:lnTo>
                  <a:pt x="249465" y="175327"/>
                </a:lnTo>
                <a:lnTo>
                  <a:pt x="228678" y="135389"/>
                </a:lnTo>
                <a:lnTo>
                  <a:pt x="201782" y="99680"/>
                </a:lnTo>
                <a:lnTo>
                  <a:pt x="169471" y="68899"/>
                </a:lnTo>
                <a:lnTo>
                  <a:pt x="132443" y="43742"/>
                </a:lnTo>
                <a:lnTo>
                  <a:pt x="91391" y="24908"/>
                </a:lnTo>
                <a:lnTo>
                  <a:pt x="47012" y="13096"/>
                </a:lnTo>
                <a:lnTo>
                  <a:pt x="0" y="9004"/>
                </a:lnTo>
                <a:lnTo>
                  <a:pt x="0" y="27012"/>
                </a:lnTo>
                <a:lnTo>
                  <a:pt x="45304" y="31086"/>
                </a:lnTo>
                <a:lnTo>
                  <a:pt x="87969" y="42826"/>
                </a:lnTo>
                <a:lnTo>
                  <a:pt x="127276" y="61517"/>
                </a:lnTo>
                <a:lnTo>
                  <a:pt x="162507" y="86439"/>
                </a:lnTo>
                <a:lnTo>
                  <a:pt x="192943" y="116874"/>
                </a:lnTo>
                <a:lnTo>
                  <a:pt x="217867" y="152105"/>
                </a:lnTo>
                <a:lnTo>
                  <a:pt x="236558" y="191412"/>
                </a:lnTo>
                <a:lnTo>
                  <a:pt x="248300" y="234079"/>
                </a:lnTo>
                <a:lnTo>
                  <a:pt x="252374" y="279387"/>
                </a:lnTo>
                <a:lnTo>
                  <a:pt x="248300" y="324691"/>
                </a:lnTo>
                <a:lnTo>
                  <a:pt x="236558" y="367355"/>
                </a:lnTo>
                <a:lnTo>
                  <a:pt x="217867" y="406660"/>
                </a:lnTo>
                <a:lnTo>
                  <a:pt x="192943" y="441889"/>
                </a:lnTo>
                <a:lnTo>
                  <a:pt x="162507" y="472323"/>
                </a:lnTo>
                <a:lnTo>
                  <a:pt x="127276" y="497244"/>
                </a:lnTo>
                <a:lnTo>
                  <a:pt x="87969" y="515935"/>
                </a:lnTo>
                <a:lnTo>
                  <a:pt x="45304" y="527675"/>
                </a:lnTo>
                <a:lnTo>
                  <a:pt x="0" y="531748"/>
                </a:lnTo>
                <a:lnTo>
                  <a:pt x="0" y="549757"/>
                </a:lnTo>
                <a:lnTo>
                  <a:pt x="48537" y="545393"/>
                </a:lnTo>
                <a:lnTo>
                  <a:pt x="94245" y="532815"/>
                </a:lnTo>
                <a:lnTo>
                  <a:pt x="136356" y="512791"/>
                </a:lnTo>
                <a:lnTo>
                  <a:pt x="174098" y="486092"/>
                </a:lnTo>
                <a:lnTo>
                  <a:pt x="206704" y="453486"/>
                </a:lnTo>
                <a:lnTo>
                  <a:pt x="233404" y="415743"/>
                </a:lnTo>
                <a:lnTo>
                  <a:pt x="253428" y="373633"/>
                </a:lnTo>
                <a:lnTo>
                  <a:pt x="266006" y="327924"/>
                </a:lnTo>
                <a:lnTo>
                  <a:pt x="270370" y="279387"/>
                </a:lnTo>
                <a:lnTo>
                  <a:pt x="292773" y="279387"/>
                </a:lnTo>
                <a:lnTo>
                  <a:pt x="297726" y="230399"/>
                </a:lnTo>
                <a:lnTo>
                  <a:pt x="311927" y="184744"/>
                </a:lnTo>
                <a:lnTo>
                  <a:pt x="334391" y="143408"/>
                </a:lnTo>
                <a:lnTo>
                  <a:pt x="364132" y="107376"/>
                </a:lnTo>
                <a:lnTo>
                  <a:pt x="400164" y="77636"/>
                </a:lnTo>
                <a:lnTo>
                  <a:pt x="441500" y="55171"/>
                </a:lnTo>
                <a:lnTo>
                  <a:pt x="487155" y="40970"/>
                </a:lnTo>
                <a:lnTo>
                  <a:pt x="536143" y="36017"/>
                </a:lnTo>
                <a:lnTo>
                  <a:pt x="536143" y="0"/>
                </a:lnTo>
                <a:close/>
              </a:path>
            </a:pathLst>
          </a:custGeom>
          <a:solidFill>
            <a:srgbClr val="006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035129" y="308406"/>
            <a:ext cx="2006168" cy="541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492320" y="420103"/>
            <a:ext cx="6633845" cy="151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900" spc="165" dirty="0">
                <a:solidFill>
                  <a:srgbClr val="CF2029"/>
                </a:solidFill>
                <a:latin typeface="Verdana"/>
                <a:cs typeface="Verdana"/>
              </a:rPr>
              <a:t>LA</a:t>
            </a:r>
            <a:r>
              <a:rPr sz="4900" spc="-434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4900" spc="110" dirty="0">
                <a:solidFill>
                  <a:srgbClr val="CF2029"/>
                </a:solidFill>
                <a:latin typeface="Verdana"/>
                <a:cs typeface="Verdana"/>
              </a:rPr>
              <a:t>ROCHE-SUR-YON  </a:t>
            </a:r>
            <a:r>
              <a:rPr sz="4900" spc="105" dirty="0">
                <a:solidFill>
                  <a:srgbClr val="CF2029"/>
                </a:solidFill>
                <a:latin typeface="Verdana"/>
                <a:cs typeface="Verdana"/>
              </a:rPr>
              <a:t>AGGLOMÉRATION</a:t>
            </a:r>
            <a:endParaRPr sz="49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51901" y="1487856"/>
            <a:ext cx="5600065" cy="883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22019" marR="5080" indent="-909955">
              <a:lnSpc>
                <a:spcPct val="100499"/>
              </a:lnSpc>
              <a:spcBef>
                <a:spcPts val="95"/>
              </a:spcBef>
            </a:pPr>
            <a:r>
              <a:rPr sz="2800" spc="70" dirty="0">
                <a:solidFill>
                  <a:srgbClr val="77787B"/>
                </a:solidFill>
                <a:latin typeface="Verdana"/>
                <a:cs typeface="Verdana"/>
              </a:rPr>
              <a:t>AGGLOMÉRATION</a:t>
            </a:r>
            <a:r>
              <a:rPr sz="2800" spc="-29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135" dirty="0">
                <a:solidFill>
                  <a:srgbClr val="77787B"/>
                </a:solidFill>
                <a:latin typeface="Verdana"/>
                <a:cs typeface="Verdana"/>
              </a:rPr>
              <a:t>RECONNUE  </a:t>
            </a:r>
            <a:r>
              <a:rPr sz="2800" spc="150" dirty="0">
                <a:solidFill>
                  <a:srgbClr val="77787B"/>
                </a:solidFill>
                <a:latin typeface="Verdana"/>
                <a:cs typeface="Verdana"/>
              </a:rPr>
              <a:t>POUR</a:t>
            </a:r>
            <a:r>
              <a:rPr sz="2800" spc="-229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5" dirty="0">
                <a:solidFill>
                  <a:srgbClr val="77787B"/>
                </a:solidFill>
                <a:latin typeface="Verdana"/>
                <a:cs typeface="Verdana"/>
              </a:rPr>
              <a:t>SA</a:t>
            </a:r>
            <a:r>
              <a:rPr sz="2800" spc="-22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20" dirty="0">
                <a:solidFill>
                  <a:srgbClr val="77787B"/>
                </a:solidFill>
                <a:latin typeface="Verdana"/>
                <a:cs typeface="Verdana"/>
              </a:rPr>
              <a:t>QUALITÉ</a:t>
            </a:r>
            <a:r>
              <a:rPr sz="2800" spc="-22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55" dirty="0">
                <a:solidFill>
                  <a:srgbClr val="77787B"/>
                </a:solidFill>
                <a:latin typeface="Verdana"/>
                <a:cs typeface="Verdana"/>
              </a:rPr>
              <a:t>DE</a:t>
            </a:r>
            <a:r>
              <a:rPr sz="2800" spc="-22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-60" dirty="0">
                <a:solidFill>
                  <a:srgbClr val="77787B"/>
                </a:solidFill>
                <a:latin typeface="Verdana"/>
                <a:cs typeface="Verdana"/>
              </a:rPr>
              <a:t>VIE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082520" y="3285007"/>
            <a:ext cx="10234955" cy="66199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4932514"/>
            <a:ext cx="14400021" cy="3082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2538005"/>
            <a:ext cx="14400530" cy="0"/>
          </a:xfrm>
          <a:custGeom>
            <a:avLst/>
            <a:gdLst/>
            <a:ahLst/>
            <a:cxnLst/>
            <a:rect l="l" t="t" r="r" b="b"/>
            <a:pathLst>
              <a:path w="14400530">
                <a:moveTo>
                  <a:pt x="0" y="0"/>
                </a:moveTo>
                <a:lnTo>
                  <a:pt x="14400021" y="0"/>
                </a:lnTo>
              </a:path>
            </a:pathLst>
          </a:custGeom>
          <a:ln w="12700">
            <a:solidFill>
              <a:srgbClr val="7778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22856" y="3196500"/>
            <a:ext cx="2252345" cy="2051050"/>
          </a:xfrm>
          <a:custGeom>
            <a:avLst/>
            <a:gdLst/>
            <a:ahLst/>
            <a:cxnLst/>
            <a:rect l="l" t="t" r="r" b="b"/>
            <a:pathLst>
              <a:path w="2252345" h="2051050">
                <a:moveTo>
                  <a:pt x="2252040" y="0"/>
                </a:moveTo>
                <a:lnTo>
                  <a:pt x="0" y="414731"/>
                </a:lnTo>
                <a:lnTo>
                  <a:pt x="1232611" y="2050491"/>
                </a:lnTo>
                <a:lnTo>
                  <a:pt x="2252040" y="0"/>
                </a:lnTo>
                <a:close/>
              </a:path>
            </a:pathLst>
          </a:custGeom>
          <a:solidFill>
            <a:srgbClr val="77787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82163" y="409371"/>
            <a:ext cx="354330" cy="353060"/>
          </a:xfrm>
          <a:custGeom>
            <a:avLst/>
            <a:gdLst/>
            <a:ahLst/>
            <a:cxnLst/>
            <a:rect l="l" t="t" r="r" b="b"/>
            <a:pathLst>
              <a:path w="354329" h="353059">
                <a:moveTo>
                  <a:pt x="177355" y="0"/>
                </a:moveTo>
                <a:lnTo>
                  <a:pt x="121077" y="7973"/>
                </a:lnTo>
                <a:lnTo>
                  <a:pt x="76154" y="29426"/>
                </a:lnTo>
                <a:lnTo>
                  <a:pt x="42086" y="60658"/>
                </a:lnTo>
                <a:lnTo>
                  <a:pt x="18371" y="97966"/>
                </a:lnTo>
                <a:lnTo>
                  <a:pt x="4509" y="137650"/>
                </a:lnTo>
                <a:lnTo>
                  <a:pt x="0" y="176009"/>
                </a:lnTo>
                <a:lnTo>
                  <a:pt x="4371" y="217247"/>
                </a:lnTo>
                <a:lnTo>
                  <a:pt x="17870" y="257886"/>
                </a:lnTo>
                <a:lnTo>
                  <a:pt x="41071" y="294849"/>
                </a:lnTo>
                <a:lnTo>
                  <a:pt x="74551" y="325060"/>
                </a:lnTo>
                <a:lnTo>
                  <a:pt x="118886" y="345442"/>
                </a:lnTo>
                <a:lnTo>
                  <a:pt x="174650" y="352920"/>
                </a:lnTo>
                <a:lnTo>
                  <a:pt x="225622" y="346285"/>
                </a:lnTo>
                <a:lnTo>
                  <a:pt x="250167" y="335813"/>
                </a:lnTo>
                <a:lnTo>
                  <a:pt x="186804" y="335813"/>
                </a:lnTo>
                <a:lnTo>
                  <a:pt x="140709" y="327951"/>
                </a:lnTo>
                <a:lnTo>
                  <a:pt x="101097" y="305332"/>
                </a:lnTo>
                <a:lnTo>
                  <a:pt x="70128" y="269403"/>
                </a:lnTo>
                <a:lnTo>
                  <a:pt x="49962" y="221613"/>
                </a:lnTo>
                <a:lnTo>
                  <a:pt x="42760" y="163410"/>
                </a:lnTo>
                <a:lnTo>
                  <a:pt x="49213" y="110149"/>
                </a:lnTo>
                <a:lnTo>
                  <a:pt x="67376" y="68686"/>
                </a:lnTo>
                <a:lnTo>
                  <a:pt x="95457" y="39043"/>
                </a:lnTo>
                <a:lnTo>
                  <a:pt x="131664" y="21242"/>
                </a:lnTo>
                <a:lnTo>
                  <a:pt x="174205" y="15303"/>
                </a:lnTo>
                <a:lnTo>
                  <a:pt x="253816" y="15303"/>
                </a:lnTo>
                <a:lnTo>
                  <a:pt x="225626" y="5221"/>
                </a:lnTo>
                <a:lnTo>
                  <a:pt x="177355" y="0"/>
                </a:lnTo>
                <a:close/>
              </a:path>
              <a:path w="354329" h="353059">
                <a:moveTo>
                  <a:pt x="253816" y="15303"/>
                </a:moveTo>
                <a:lnTo>
                  <a:pt x="174205" y="15303"/>
                </a:lnTo>
                <a:lnTo>
                  <a:pt x="215747" y="22207"/>
                </a:lnTo>
                <a:lnTo>
                  <a:pt x="253098" y="42660"/>
                </a:lnTo>
                <a:lnTo>
                  <a:pt x="283362" y="76271"/>
                </a:lnTo>
                <a:lnTo>
                  <a:pt x="303644" y="122649"/>
                </a:lnTo>
                <a:lnTo>
                  <a:pt x="311048" y="181406"/>
                </a:lnTo>
                <a:lnTo>
                  <a:pt x="302016" y="247769"/>
                </a:lnTo>
                <a:lnTo>
                  <a:pt x="278982" y="292350"/>
                </a:lnTo>
                <a:lnTo>
                  <a:pt x="248039" y="319190"/>
                </a:lnTo>
                <a:lnTo>
                  <a:pt x="215282" y="332331"/>
                </a:lnTo>
                <a:lnTo>
                  <a:pt x="186804" y="335813"/>
                </a:lnTo>
                <a:lnTo>
                  <a:pt x="250167" y="335813"/>
                </a:lnTo>
                <a:lnTo>
                  <a:pt x="305133" y="298678"/>
                </a:lnTo>
                <a:lnTo>
                  <a:pt x="331797" y="261358"/>
                </a:lnTo>
                <a:lnTo>
                  <a:pt x="348483" y="217459"/>
                </a:lnTo>
                <a:lnTo>
                  <a:pt x="354253" y="168808"/>
                </a:lnTo>
                <a:lnTo>
                  <a:pt x="348183" y="119888"/>
                </a:lnTo>
                <a:lnTo>
                  <a:pt x="330898" y="78431"/>
                </a:lnTo>
                <a:lnTo>
                  <a:pt x="303785" y="45075"/>
                </a:lnTo>
                <a:lnTo>
                  <a:pt x="268232" y="20459"/>
                </a:lnTo>
                <a:lnTo>
                  <a:pt x="253816" y="153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782809" y="415683"/>
            <a:ext cx="340360" cy="340360"/>
          </a:xfrm>
          <a:custGeom>
            <a:avLst/>
            <a:gdLst/>
            <a:ahLst/>
            <a:cxnLst/>
            <a:rect l="l" t="t" r="r" b="b"/>
            <a:pathLst>
              <a:path w="340359" h="340359">
                <a:moveTo>
                  <a:pt x="117932" y="334009"/>
                </a:moveTo>
                <a:lnTo>
                  <a:pt x="7645" y="334009"/>
                </a:lnTo>
                <a:lnTo>
                  <a:pt x="6743" y="335356"/>
                </a:lnTo>
                <a:lnTo>
                  <a:pt x="6743" y="339394"/>
                </a:lnTo>
                <a:lnTo>
                  <a:pt x="9004" y="340309"/>
                </a:lnTo>
                <a:lnTo>
                  <a:pt x="13957" y="340309"/>
                </a:lnTo>
                <a:lnTo>
                  <a:pt x="26194" y="340096"/>
                </a:lnTo>
                <a:lnTo>
                  <a:pt x="56260" y="338950"/>
                </a:lnTo>
                <a:lnTo>
                  <a:pt x="118833" y="338950"/>
                </a:lnTo>
                <a:lnTo>
                  <a:pt x="118833" y="335356"/>
                </a:lnTo>
                <a:lnTo>
                  <a:pt x="117932" y="334009"/>
                </a:lnTo>
                <a:close/>
              </a:path>
              <a:path w="340359" h="340359">
                <a:moveTo>
                  <a:pt x="118833" y="338950"/>
                </a:moveTo>
                <a:lnTo>
                  <a:pt x="56260" y="338950"/>
                </a:lnTo>
                <a:lnTo>
                  <a:pt x="92856" y="340096"/>
                </a:lnTo>
                <a:lnTo>
                  <a:pt x="111632" y="340309"/>
                </a:lnTo>
                <a:lnTo>
                  <a:pt x="116585" y="340309"/>
                </a:lnTo>
                <a:lnTo>
                  <a:pt x="118833" y="338950"/>
                </a:lnTo>
                <a:close/>
              </a:path>
              <a:path w="340359" h="340359">
                <a:moveTo>
                  <a:pt x="178224" y="195351"/>
                </a:moveTo>
                <a:lnTo>
                  <a:pt x="78320" y="195351"/>
                </a:lnTo>
                <a:lnTo>
                  <a:pt x="133692" y="196253"/>
                </a:lnTo>
                <a:lnTo>
                  <a:pt x="136385" y="196253"/>
                </a:lnTo>
                <a:lnTo>
                  <a:pt x="137744" y="197154"/>
                </a:lnTo>
                <a:lnTo>
                  <a:pt x="139547" y="198958"/>
                </a:lnTo>
                <a:lnTo>
                  <a:pt x="148347" y="210827"/>
                </a:lnTo>
                <a:lnTo>
                  <a:pt x="174228" y="246376"/>
                </a:lnTo>
                <a:lnTo>
                  <a:pt x="188607" y="265582"/>
                </a:lnTo>
                <a:lnTo>
                  <a:pt x="221354" y="307443"/>
                </a:lnTo>
                <a:lnTo>
                  <a:pt x="258298" y="335749"/>
                </a:lnTo>
                <a:lnTo>
                  <a:pt x="297548" y="340309"/>
                </a:lnTo>
                <a:lnTo>
                  <a:pt x="337604" y="340309"/>
                </a:lnTo>
                <a:lnTo>
                  <a:pt x="340309" y="339394"/>
                </a:lnTo>
                <a:lnTo>
                  <a:pt x="340309" y="335356"/>
                </a:lnTo>
                <a:lnTo>
                  <a:pt x="338505" y="334009"/>
                </a:lnTo>
                <a:lnTo>
                  <a:pt x="327253" y="334009"/>
                </a:lnTo>
                <a:lnTo>
                  <a:pt x="318693" y="332651"/>
                </a:lnTo>
                <a:lnTo>
                  <a:pt x="281031" y="315875"/>
                </a:lnTo>
                <a:lnTo>
                  <a:pt x="243324" y="277110"/>
                </a:lnTo>
                <a:lnTo>
                  <a:pt x="196681" y="219025"/>
                </a:lnTo>
                <a:lnTo>
                  <a:pt x="178224" y="195351"/>
                </a:lnTo>
                <a:close/>
              </a:path>
              <a:path w="340359" h="340359">
                <a:moveTo>
                  <a:pt x="7188" y="0"/>
                </a:moveTo>
                <a:lnTo>
                  <a:pt x="2247" y="0"/>
                </a:lnTo>
                <a:lnTo>
                  <a:pt x="0" y="888"/>
                </a:lnTo>
                <a:lnTo>
                  <a:pt x="0" y="5397"/>
                </a:lnTo>
                <a:lnTo>
                  <a:pt x="1803" y="6299"/>
                </a:lnTo>
                <a:lnTo>
                  <a:pt x="7645" y="6299"/>
                </a:lnTo>
                <a:lnTo>
                  <a:pt x="15303" y="6743"/>
                </a:lnTo>
                <a:lnTo>
                  <a:pt x="38779" y="44698"/>
                </a:lnTo>
                <a:lnTo>
                  <a:pt x="39034" y="249883"/>
                </a:lnTo>
                <a:lnTo>
                  <a:pt x="38873" y="267719"/>
                </a:lnTo>
                <a:lnTo>
                  <a:pt x="36905" y="307443"/>
                </a:lnTo>
                <a:lnTo>
                  <a:pt x="14401" y="334009"/>
                </a:lnTo>
                <a:lnTo>
                  <a:pt x="111188" y="334009"/>
                </a:lnTo>
                <a:lnTo>
                  <a:pt x="77419" y="307441"/>
                </a:lnTo>
                <a:lnTo>
                  <a:pt x="75452" y="267719"/>
                </a:lnTo>
                <a:lnTo>
                  <a:pt x="75171" y="196710"/>
                </a:lnTo>
                <a:lnTo>
                  <a:pt x="76072" y="195351"/>
                </a:lnTo>
                <a:lnTo>
                  <a:pt x="178224" y="195351"/>
                </a:lnTo>
                <a:lnTo>
                  <a:pt x="170154" y="185000"/>
                </a:lnTo>
                <a:lnTo>
                  <a:pt x="172677" y="182308"/>
                </a:lnTo>
                <a:lnTo>
                  <a:pt x="125590" y="182308"/>
                </a:lnTo>
                <a:lnTo>
                  <a:pt x="110796" y="181752"/>
                </a:lnTo>
                <a:lnTo>
                  <a:pt x="75171" y="171945"/>
                </a:lnTo>
                <a:lnTo>
                  <a:pt x="75171" y="19799"/>
                </a:lnTo>
                <a:lnTo>
                  <a:pt x="108927" y="14401"/>
                </a:lnTo>
                <a:lnTo>
                  <a:pt x="183640" y="14401"/>
                </a:lnTo>
                <a:lnTo>
                  <a:pt x="174610" y="9488"/>
                </a:lnTo>
                <a:lnTo>
                  <a:pt x="154060" y="3484"/>
                </a:lnTo>
                <a:lnTo>
                  <a:pt x="137702" y="1346"/>
                </a:lnTo>
                <a:lnTo>
                  <a:pt x="58064" y="1346"/>
                </a:lnTo>
                <a:lnTo>
                  <a:pt x="23367" y="210"/>
                </a:lnTo>
                <a:lnTo>
                  <a:pt x="7188" y="0"/>
                </a:lnTo>
                <a:close/>
              </a:path>
              <a:path w="340359" h="340359">
                <a:moveTo>
                  <a:pt x="183640" y="14401"/>
                </a:moveTo>
                <a:lnTo>
                  <a:pt x="108927" y="14401"/>
                </a:lnTo>
                <a:lnTo>
                  <a:pt x="141418" y="20555"/>
                </a:lnTo>
                <a:lnTo>
                  <a:pt x="165930" y="38314"/>
                </a:lnTo>
                <a:lnTo>
                  <a:pt x="181410" y="66624"/>
                </a:lnTo>
                <a:lnTo>
                  <a:pt x="186804" y="104432"/>
                </a:lnTo>
                <a:lnTo>
                  <a:pt x="184730" y="128176"/>
                </a:lnTo>
                <a:lnTo>
                  <a:pt x="159346" y="173748"/>
                </a:lnTo>
                <a:lnTo>
                  <a:pt x="125590" y="182308"/>
                </a:lnTo>
                <a:lnTo>
                  <a:pt x="172677" y="182308"/>
                </a:lnTo>
                <a:lnTo>
                  <a:pt x="195757" y="157674"/>
                </a:lnTo>
                <a:lnTo>
                  <a:pt x="212582" y="131489"/>
                </a:lnTo>
                <a:lnTo>
                  <a:pt x="221811" y="106066"/>
                </a:lnTo>
                <a:lnTo>
                  <a:pt x="224624" y="81025"/>
                </a:lnTo>
                <a:lnTo>
                  <a:pt x="221353" y="59493"/>
                </a:lnTo>
                <a:lnTo>
                  <a:pt x="213312" y="41802"/>
                </a:lnTo>
                <a:lnTo>
                  <a:pt x="203161" y="28415"/>
                </a:lnTo>
                <a:lnTo>
                  <a:pt x="193560" y="19799"/>
                </a:lnTo>
                <a:lnTo>
                  <a:pt x="183640" y="14401"/>
                </a:lnTo>
                <a:close/>
              </a:path>
              <a:path w="340359" h="340359">
                <a:moveTo>
                  <a:pt x="111188" y="0"/>
                </a:moveTo>
                <a:lnTo>
                  <a:pt x="97690" y="210"/>
                </a:lnTo>
                <a:lnTo>
                  <a:pt x="58064" y="1346"/>
                </a:lnTo>
                <a:lnTo>
                  <a:pt x="137702" y="1346"/>
                </a:lnTo>
                <a:lnTo>
                  <a:pt x="132667" y="687"/>
                </a:lnTo>
                <a:lnTo>
                  <a:pt x="111188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566704" y="409371"/>
            <a:ext cx="354330" cy="353060"/>
          </a:xfrm>
          <a:custGeom>
            <a:avLst/>
            <a:gdLst/>
            <a:ahLst/>
            <a:cxnLst/>
            <a:rect l="l" t="t" r="r" b="b"/>
            <a:pathLst>
              <a:path w="354329" h="353059">
                <a:moveTo>
                  <a:pt x="177368" y="0"/>
                </a:moveTo>
                <a:lnTo>
                  <a:pt x="121089" y="7973"/>
                </a:lnTo>
                <a:lnTo>
                  <a:pt x="76164" y="29426"/>
                </a:lnTo>
                <a:lnTo>
                  <a:pt x="42092" y="60658"/>
                </a:lnTo>
                <a:lnTo>
                  <a:pt x="18374" y="97966"/>
                </a:lnTo>
                <a:lnTo>
                  <a:pt x="4510" y="137650"/>
                </a:lnTo>
                <a:lnTo>
                  <a:pt x="0" y="176009"/>
                </a:lnTo>
                <a:lnTo>
                  <a:pt x="4372" y="217247"/>
                </a:lnTo>
                <a:lnTo>
                  <a:pt x="17873" y="257886"/>
                </a:lnTo>
                <a:lnTo>
                  <a:pt x="41078" y="294849"/>
                </a:lnTo>
                <a:lnTo>
                  <a:pt x="74561" y="325060"/>
                </a:lnTo>
                <a:lnTo>
                  <a:pt x="118897" y="345442"/>
                </a:lnTo>
                <a:lnTo>
                  <a:pt x="174663" y="352920"/>
                </a:lnTo>
                <a:lnTo>
                  <a:pt x="225635" y="346285"/>
                </a:lnTo>
                <a:lnTo>
                  <a:pt x="250182" y="335813"/>
                </a:lnTo>
                <a:lnTo>
                  <a:pt x="186817" y="335813"/>
                </a:lnTo>
                <a:lnTo>
                  <a:pt x="140722" y="327951"/>
                </a:lnTo>
                <a:lnTo>
                  <a:pt x="101110" y="305332"/>
                </a:lnTo>
                <a:lnTo>
                  <a:pt x="70141" y="269403"/>
                </a:lnTo>
                <a:lnTo>
                  <a:pt x="49975" y="221613"/>
                </a:lnTo>
                <a:lnTo>
                  <a:pt x="42773" y="163410"/>
                </a:lnTo>
                <a:lnTo>
                  <a:pt x="49226" y="110149"/>
                </a:lnTo>
                <a:lnTo>
                  <a:pt x="67389" y="68686"/>
                </a:lnTo>
                <a:lnTo>
                  <a:pt x="95470" y="39043"/>
                </a:lnTo>
                <a:lnTo>
                  <a:pt x="131677" y="21242"/>
                </a:lnTo>
                <a:lnTo>
                  <a:pt x="174218" y="15303"/>
                </a:lnTo>
                <a:lnTo>
                  <a:pt x="253832" y="15303"/>
                </a:lnTo>
                <a:lnTo>
                  <a:pt x="225640" y="5221"/>
                </a:lnTo>
                <a:lnTo>
                  <a:pt x="177368" y="0"/>
                </a:lnTo>
                <a:close/>
              </a:path>
              <a:path w="354329" h="353059">
                <a:moveTo>
                  <a:pt x="253832" y="15303"/>
                </a:moveTo>
                <a:lnTo>
                  <a:pt x="174218" y="15303"/>
                </a:lnTo>
                <a:lnTo>
                  <a:pt x="215760" y="22207"/>
                </a:lnTo>
                <a:lnTo>
                  <a:pt x="253111" y="42660"/>
                </a:lnTo>
                <a:lnTo>
                  <a:pt x="283375" y="76271"/>
                </a:lnTo>
                <a:lnTo>
                  <a:pt x="303657" y="122649"/>
                </a:lnTo>
                <a:lnTo>
                  <a:pt x="311061" y="181406"/>
                </a:lnTo>
                <a:lnTo>
                  <a:pt x="302028" y="247769"/>
                </a:lnTo>
                <a:lnTo>
                  <a:pt x="278994" y="292350"/>
                </a:lnTo>
                <a:lnTo>
                  <a:pt x="248052" y="319190"/>
                </a:lnTo>
                <a:lnTo>
                  <a:pt x="215295" y="332331"/>
                </a:lnTo>
                <a:lnTo>
                  <a:pt x="186817" y="335813"/>
                </a:lnTo>
                <a:lnTo>
                  <a:pt x="250182" y="335813"/>
                </a:lnTo>
                <a:lnTo>
                  <a:pt x="305152" y="298678"/>
                </a:lnTo>
                <a:lnTo>
                  <a:pt x="331819" y="261358"/>
                </a:lnTo>
                <a:lnTo>
                  <a:pt x="348507" y="217459"/>
                </a:lnTo>
                <a:lnTo>
                  <a:pt x="354279" y="168808"/>
                </a:lnTo>
                <a:lnTo>
                  <a:pt x="348208" y="119888"/>
                </a:lnTo>
                <a:lnTo>
                  <a:pt x="330920" y="78431"/>
                </a:lnTo>
                <a:lnTo>
                  <a:pt x="303804" y="45075"/>
                </a:lnTo>
                <a:lnTo>
                  <a:pt x="268248" y="20459"/>
                </a:lnTo>
                <a:lnTo>
                  <a:pt x="253832" y="153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067313" y="409384"/>
            <a:ext cx="361950" cy="349885"/>
          </a:xfrm>
          <a:custGeom>
            <a:avLst/>
            <a:gdLst/>
            <a:ahLst/>
            <a:cxnLst/>
            <a:rect l="l" t="t" r="r" b="b"/>
            <a:pathLst>
              <a:path w="361950" h="349884">
                <a:moveTo>
                  <a:pt x="44564" y="0"/>
                </a:moveTo>
                <a:lnTo>
                  <a:pt x="37363" y="0"/>
                </a:lnTo>
                <a:lnTo>
                  <a:pt x="36017" y="4952"/>
                </a:lnTo>
                <a:lnTo>
                  <a:pt x="35560" y="280441"/>
                </a:lnTo>
                <a:lnTo>
                  <a:pt x="35032" y="306214"/>
                </a:lnTo>
                <a:lnTo>
                  <a:pt x="15303" y="339864"/>
                </a:lnTo>
                <a:lnTo>
                  <a:pt x="7213" y="340309"/>
                </a:lnTo>
                <a:lnTo>
                  <a:pt x="1358" y="340309"/>
                </a:lnTo>
                <a:lnTo>
                  <a:pt x="0" y="341210"/>
                </a:lnTo>
                <a:lnTo>
                  <a:pt x="0" y="346163"/>
                </a:lnTo>
                <a:lnTo>
                  <a:pt x="2705" y="346608"/>
                </a:lnTo>
                <a:lnTo>
                  <a:pt x="21940" y="346398"/>
                </a:lnTo>
                <a:lnTo>
                  <a:pt x="50419" y="345262"/>
                </a:lnTo>
                <a:lnTo>
                  <a:pt x="80424" y="346398"/>
                </a:lnTo>
                <a:lnTo>
                  <a:pt x="103530" y="346608"/>
                </a:lnTo>
                <a:lnTo>
                  <a:pt x="106235" y="345706"/>
                </a:lnTo>
                <a:lnTo>
                  <a:pt x="106235" y="341210"/>
                </a:lnTo>
                <a:lnTo>
                  <a:pt x="104889" y="340309"/>
                </a:lnTo>
                <a:lnTo>
                  <a:pt x="98590" y="340309"/>
                </a:lnTo>
                <a:lnTo>
                  <a:pt x="88684" y="339864"/>
                </a:lnTo>
                <a:lnTo>
                  <a:pt x="63988" y="308616"/>
                </a:lnTo>
                <a:lnTo>
                  <a:pt x="56730" y="69773"/>
                </a:lnTo>
                <a:lnTo>
                  <a:pt x="73814" y="88883"/>
                </a:lnTo>
                <a:lnTo>
                  <a:pt x="135853" y="157316"/>
                </a:lnTo>
                <a:lnTo>
                  <a:pt x="174218" y="198958"/>
                </a:lnTo>
                <a:lnTo>
                  <a:pt x="212003" y="239037"/>
                </a:lnTo>
                <a:lnTo>
                  <a:pt x="248991" y="277510"/>
                </a:lnTo>
                <a:lnTo>
                  <a:pt x="277961" y="307207"/>
                </a:lnTo>
                <a:lnTo>
                  <a:pt x="306389" y="335516"/>
                </a:lnTo>
                <a:lnTo>
                  <a:pt x="324561" y="349757"/>
                </a:lnTo>
                <a:lnTo>
                  <a:pt x="326522" y="348942"/>
                </a:lnTo>
                <a:lnTo>
                  <a:pt x="327767" y="344920"/>
                </a:lnTo>
                <a:lnTo>
                  <a:pt x="328422" y="335329"/>
                </a:lnTo>
                <a:lnTo>
                  <a:pt x="329514" y="54013"/>
                </a:lnTo>
                <a:lnTo>
                  <a:pt x="330027" y="36801"/>
                </a:lnTo>
                <a:lnTo>
                  <a:pt x="332271" y="25036"/>
                </a:lnTo>
                <a:lnTo>
                  <a:pt x="337299" y="17746"/>
                </a:lnTo>
                <a:lnTo>
                  <a:pt x="346163" y="13957"/>
                </a:lnTo>
                <a:lnTo>
                  <a:pt x="351574" y="12598"/>
                </a:lnTo>
                <a:lnTo>
                  <a:pt x="360133" y="12598"/>
                </a:lnTo>
                <a:lnTo>
                  <a:pt x="361924" y="11252"/>
                </a:lnTo>
                <a:lnTo>
                  <a:pt x="361924" y="6756"/>
                </a:lnTo>
                <a:lnTo>
                  <a:pt x="358775" y="6299"/>
                </a:lnTo>
                <a:lnTo>
                  <a:pt x="340749" y="6511"/>
                </a:lnTo>
                <a:lnTo>
                  <a:pt x="315544" y="7658"/>
                </a:lnTo>
                <a:lnTo>
                  <a:pt x="283908" y="6511"/>
                </a:lnTo>
                <a:lnTo>
                  <a:pt x="263347" y="6299"/>
                </a:lnTo>
                <a:lnTo>
                  <a:pt x="259740" y="6756"/>
                </a:lnTo>
                <a:lnTo>
                  <a:pt x="259740" y="11252"/>
                </a:lnTo>
                <a:lnTo>
                  <a:pt x="260184" y="12598"/>
                </a:lnTo>
                <a:lnTo>
                  <a:pt x="277291" y="13055"/>
                </a:lnTo>
                <a:lnTo>
                  <a:pt x="285394" y="14846"/>
                </a:lnTo>
                <a:lnTo>
                  <a:pt x="302945" y="57619"/>
                </a:lnTo>
                <a:lnTo>
                  <a:pt x="307898" y="286296"/>
                </a:lnTo>
                <a:lnTo>
                  <a:pt x="291210" y="268379"/>
                </a:lnTo>
                <a:lnTo>
                  <a:pt x="233527" y="205205"/>
                </a:lnTo>
                <a:lnTo>
                  <a:pt x="104832" y="66621"/>
                </a:lnTo>
                <a:lnTo>
                  <a:pt x="56730" y="14401"/>
                </a:lnTo>
                <a:lnTo>
                  <a:pt x="52222" y="9893"/>
                </a:lnTo>
                <a:lnTo>
                  <a:pt x="445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68712" y="306006"/>
            <a:ext cx="536575" cy="549910"/>
          </a:xfrm>
          <a:custGeom>
            <a:avLst/>
            <a:gdLst/>
            <a:ahLst/>
            <a:cxnLst/>
            <a:rect l="l" t="t" r="r" b="b"/>
            <a:pathLst>
              <a:path w="536575" h="549910">
                <a:moveTo>
                  <a:pt x="536143" y="0"/>
                </a:moveTo>
                <a:lnTo>
                  <a:pt x="487307" y="4274"/>
                </a:lnTo>
                <a:lnTo>
                  <a:pt x="441224" y="16607"/>
                </a:lnTo>
                <a:lnTo>
                  <a:pt x="398624" y="36267"/>
                </a:lnTo>
                <a:lnTo>
                  <a:pt x="360238" y="62520"/>
                </a:lnTo>
                <a:lnTo>
                  <a:pt x="326797" y="94632"/>
                </a:lnTo>
                <a:lnTo>
                  <a:pt x="299031" y="131871"/>
                </a:lnTo>
                <a:lnTo>
                  <a:pt x="277671" y="173503"/>
                </a:lnTo>
                <a:lnTo>
                  <a:pt x="263448" y="218795"/>
                </a:lnTo>
                <a:lnTo>
                  <a:pt x="249465" y="175327"/>
                </a:lnTo>
                <a:lnTo>
                  <a:pt x="228678" y="135389"/>
                </a:lnTo>
                <a:lnTo>
                  <a:pt x="201782" y="99680"/>
                </a:lnTo>
                <a:lnTo>
                  <a:pt x="169471" y="68899"/>
                </a:lnTo>
                <a:lnTo>
                  <a:pt x="132443" y="43742"/>
                </a:lnTo>
                <a:lnTo>
                  <a:pt x="91391" y="24908"/>
                </a:lnTo>
                <a:lnTo>
                  <a:pt x="47012" y="13096"/>
                </a:lnTo>
                <a:lnTo>
                  <a:pt x="0" y="9004"/>
                </a:lnTo>
                <a:lnTo>
                  <a:pt x="0" y="27012"/>
                </a:lnTo>
                <a:lnTo>
                  <a:pt x="45304" y="31086"/>
                </a:lnTo>
                <a:lnTo>
                  <a:pt x="87969" y="42826"/>
                </a:lnTo>
                <a:lnTo>
                  <a:pt x="127276" y="61517"/>
                </a:lnTo>
                <a:lnTo>
                  <a:pt x="162507" y="86439"/>
                </a:lnTo>
                <a:lnTo>
                  <a:pt x="192943" y="116874"/>
                </a:lnTo>
                <a:lnTo>
                  <a:pt x="217867" y="152105"/>
                </a:lnTo>
                <a:lnTo>
                  <a:pt x="236558" y="191412"/>
                </a:lnTo>
                <a:lnTo>
                  <a:pt x="248300" y="234079"/>
                </a:lnTo>
                <a:lnTo>
                  <a:pt x="252374" y="279387"/>
                </a:lnTo>
                <a:lnTo>
                  <a:pt x="248300" y="324691"/>
                </a:lnTo>
                <a:lnTo>
                  <a:pt x="236558" y="367355"/>
                </a:lnTo>
                <a:lnTo>
                  <a:pt x="217867" y="406660"/>
                </a:lnTo>
                <a:lnTo>
                  <a:pt x="192943" y="441889"/>
                </a:lnTo>
                <a:lnTo>
                  <a:pt x="162507" y="472323"/>
                </a:lnTo>
                <a:lnTo>
                  <a:pt x="127276" y="497244"/>
                </a:lnTo>
                <a:lnTo>
                  <a:pt x="87969" y="515935"/>
                </a:lnTo>
                <a:lnTo>
                  <a:pt x="45304" y="527675"/>
                </a:lnTo>
                <a:lnTo>
                  <a:pt x="0" y="531748"/>
                </a:lnTo>
                <a:lnTo>
                  <a:pt x="0" y="549757"/>
                </a:lnTo>
                <a:lnTo>
                  <a:pt x="48537" y="545393"/>
                </a:lnTo>
                <a:lnTo>
                  <a:pt x="94245" y="532815"/>
                </a:lnTo>
                <a:lnTo>
                  <a:pt x="136356" y="512791"/>
                </a:lnTo>
                <a:lnTo>
                  <a:pt x="174098" y="486092"/>
                </a:lnTo>
                <a:lnTo>
                  <a:pt x="206704" y="453486"/>
                </a:lnTo>
                <a:lnTo>
                  <a:pt x="233404" y="415743"/>
                </a:lnTo>
                <a:lnTo>
                  <a:pt x="253428" y="373633"/>
                </a:lnTo>
                <a:lnTo>
                  <a:pt x="266006" y="327924"/>
                </a:lnTo>
                <a:lnTo>
                  <a:pt x="270370" y="279387"/>
                </a:lnTo>
                <a:lnTo>
                  <a:pt x="292773" y="279387"/>
                </a:lnTo>
                <a:lnTo>
                  <a:pt x="297726" y="230399"/>
                </a:lnTo>
                <a:lnTo>
                  <a:pt x="311927" y="184744"/>
                </a:lnTo>
                <a:lnTo>
                  <a:pt x="334391" y="143408"/>
                </a:lnTo>
                <a:lnTo>
                  <a:pt x="364132" y="107376"/>
                </a:lnTo>
                <a:lnTo>
                  <a:pt x="400164" y="77636"/>
                </a:lnTo>
                <a:lnTo>
                  <a:pt x="441500" y="55171"/>
                </a:lnTo>
                <a:lnTo>
                  <a:pt x="487155" y="40970"/>
                </a:lnTo>
                <a:lnTo>
                  <a:pt x="536143" y="36017"/>
                </a:lnTo>
                <a:lnTo>
                  <a:pt x="536143" y="0"/>
                </a:lnTo>
                <a:close/>
              </a:path>
            </a:pathLst>
          </a:custGeom>
          <a:solidFill>
            <a:srgbClr val="00609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35129" y="308406"/>
            <a:ext cx="2006168" cy="541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92320" y="420103"/>
            <a:ext cx="6633845" cy="151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900" spc="165" dirty="0">
                <a:solidFill>
                  <a:srgbClr val="CF2029"/>
                </a:solidFill>
                <a:latin typeface="Verdana"/>
                <a:cs typeface="Verdana"/>
              </a:rPr>
              <a:t>LA</a:t>
            </a:r>
            <a:r>
              <a:rPr sz="4900" spc="-434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4900" spc="110" dirty="0">
                <a:solidFill>
                  <a:srgbClr val="CF2029"/>
                </a:solidFill>
                <a:latin typeface="Verdana"/>
                <a:cs typeface="Verdana"/>
              </a:rPr>
              <a:t>ROCHE-SUR-YON  </a:t>
            </a:r>
            <a:r>
              <a:rPr sz="4900" spc="105" dirty="0">
                <a:solidFill>
                  <a:srgbClr val="CF2029"/>
                </a:solidFill>
                <a:latin typeface="Verdana"/>
                <a:cs typeface="Verdana"/>
              </a:rPr>
              <a:t>AGGLOMÉRATION</a:t>
            </a:r>
            <a:endParaRPr sz="49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141499" y="1559866"/>
            <a:ext cx="5887720" cy="883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91465">
              <a:lnSpc>
                <a:spcPct val="100499"/>
              </a:lnSpc>
              <a:spcBef>
                <a:spcPts val="95"/>
              </a:spcBef>
            </a:pPr>
            <a:r>
              <a:rPr sz="2800" spc="114" dirty="0">
                <a:solidFill>
                  <a:srgbClr val="77787B"/>
                </a:solidFill>
                <a:latin typeface="Verdana"/>
                <a:cs typeface="Verdana"/>
              </a:rPr>
              <a:t>AU</a:t>
            </a:r>
            <a:r>
              <a:rPr sz="2800" spc="-229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100" dirty="0">
                <a:solidFill>
                  <a:srgbClr val="77787B"/>
                </a:solidFill>
                <a:latin typeface="Verdana"/>
                <a:cs typeface="Verdana"/>
              </a:rPr>
              <a:t>COEUR</a:t>
            </a:r>
            <a:r>
              <a:rPr sz="2800" spc="-229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55" dirty="0">
                <a:solidFill>
                  <a:srgbClr val="77787B"/>
                </a:solidFill>
                <a:latin typeface="Verdana"/>
                <a:cs typeface="Verdana"/>
              </a:rPr>
              <a:t>DE</a:t>
            </a:r>
            <a:r>
              <a:rPr sz="2800" spc="-229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100" dirty="0">
                <a:solidFill>
                  <a:srgbClr val="77787B"/>
                </a:solidFill>
                <a:latin typeface="Verdana"/>
                <a:cs typeface="Verdana"/>
              </a:rPr>
              <a:t>LA</a:t>
            </a:r>
            <a:r>
              <a:rPr sz="2800" spc="-229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105" dirty="0">
                <a:solidFill>
                  <a:srgbClr val="77787B"/>
                </a:solidFill>
                <a:latin typeface="Verdana"/>
                <a:cs typeface="Verdana"/>
              </a:rPr>
              <a:t>DYNAMIQUE  </a:t>
            </a:r>
            <a:r>
              <a:rPr sz="2800" spc="95" dirty="0">
                <a:solidFill>
                  <a:srgbClr val="77787B"/>
                </a:solidFill>
                <a:latin typeface="Verdana"/>
                <a:cs typeface="Verdana"/>
              </a:rPr>
              <a:t>DÉMOGRAPHIQUE</a:t>
            </a:r>
            <a:r>
              <a:rPr sz="2800" spc="-25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125" dirty="0">
                <a:solidFill>
                  <a:srgbClr val="77787B"/>
                </a:solidFill>
                <a:latin typeface="Verdana"/>
                <a:cs typeface="Verdana"/>
              </a:rPr>
              <a:t>VENDÉENNE</a:t>
            </a:r>
            <a:endParaRPr sz="2800">
              <a:latin typeface="Verdana"/>
              <a:cs typeface="Verdan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05028" y="2816999"/>
            <a:ext cx="3175000" cy="3175000"/>
            <a:chOff x="505028" y="2816999"/>
            <a:chExt cx="3175000" cy="3175000"/>
          </a:xfrm>
        </p:grpSpPr>
        <p:sp>
          <p:nvSpPr>
            <p:cNvPr id="14" name="object 14"/>
            <p:cNvSpPr/>
            <p:nvPr/>
          </p:nvSpPr>
          <p:spPr>
            <a:xfrm>
              <a:off x="505028" y="2816999"/>
              <a:ext cx="3175000" cy="3175000"/>
            </a:xfrm>
            <a:custGeom>
              <a:avLst/>
              <a:gdLst/>
              <a:ahLst/>
              <a:cxnLst/>
              <a:rect l="l" t="t" r="r" b="b"/>
              <a:pathLst>
                <a:path w="3175000" h="3175000">
                  <a:moveTo>
                    <a:pt x="1587474" y="0"/>
                  </a:moveTo>
                  <a:lnTo>
                    <a:pt x="1538940" y="727"/>
                  </a:lnTo>
                  <a:lnTo>
                    <a:pt x="1490769" y="2896"/>
                  </a:lnTo>
                  <a:lnTo>
                    <a:pt x="1442981" y="6487"/>
                  </a:lnTo>
                  <a:lnTo>
                    <a:pt x="1395596" y="11477"/>
                  </a:lnTo>
                  <a:lnTo>
                    <a:pt x="1348636" y="17846"/>
                  </a:lnTo>
                  <a:lnTo>
                    <a:pt x="1302122" y="25574"/>
                  </a:lnTo>
                  <a:lnTo>
                    <a:pt x="1256073" y="34640"/>
                  </a:lnTo>
                  <a:lnTo>
                    <a:pt x="1210512" y="45023"/>
                  </a:lnTo>
                  <a:lnTo>
                    <a:pt x="1165458" y="56702"/>
                  </a:lnTo>
                  <a:lnTo>
                    <a:pt x="1120933" y="69657"/>
                  </a:lnTo>
                  <a:lnTo>
                    <a:pt x="1076957" y="83867"/>
                  </a:lnTo>
                  <a:lnTo>
                    <a:pt x="1033550" y="99310"/>
                  </a:lnTo>
                  <a:lnTo>
                    <a:pt x="990734" y="115967"/>
                  </a:lnTo>
                  <a:lnTo>
                    <a:pt x="948530" y="133816"/>
                  </a:lnTo>
                  <a:lnTo>
                    <a:pt x="906958" y="152837"/>
                  </a:lnTo>
                  <a:lnTo>
                    <a:pt x="866039" y="173010"/>
                  </a:lnTo>
                  <a:lnTo>
                    <a:pt x="825793" y="194312"/>
                  </a:lnTo>
                  <a:lnTo>
                    <a:pt x="786242" y="216724"/>
                  </a:lnTo>
                  <a:lnTo>
                    <a:pt x="747407" y="240225"/>
                  </a:lnTo>
                  <a:lnTo>
                    <a:pt x="709307" y="264793"/>
                  </a:lnTo>
                  <a:lnTo>
                    <a:pt x="671963" y="290409"/>
                  </a:lnTo>
                  <a:lnTo>
                    <a:pt x="635398" y="317052"/>
                  </a:lnTo>
                  <a:lnTo>
                    <a:pt x="599630" y="344700"/>
                  </a:lnTo>
                  <a:lnTo>
                    <a:pt x="564682" y="373333"/>
                  </a:lnTo>
                  <a:lnTo>
                    <a:pt x="530573" y="402931"/>
                  </a:lnTo>
                  <a:lnTo>
                    <a:pt x="497325" y="433472"/>
                  </a:lnTo>
                  <a:lnTo>
                    <a:pt x="464958" y="464935"/>
                  </a:lnTo>
                  <a:lnTo>
                    <a:pt x="433493" y="497301"/>
                  </a:lnTo>
                  <a:lnTo>
                    <a:pt x="402950" y="530548"/>
                  </a:lnTo>
                  <a:lnTo>
                    <a:pt x="373351" y="564655"/>
                  </a:lnTo>
                  <a:lnTo>
                    <a:pt x="344717" y="599602"/>
                  </a:lnTo>
                  <a:lnTo>
                    <a:pt x="317067" y="635368"/>
                  </a:lnTo>
                  <a:lnTo>
                    <a:pt x="290424" y="671932"/>
                  </a:lnTo>
                  <a:lnTo>
                    <a:pt x="264807" y="709274"/>
                  </a:lnTo>
                  <a:lnTo>
                    <a:pt x="240237" y="747372"/>
                  </a:lnTo>
                  <a:lnTo>
                    <a:pt x="216735" y="786207"/>
                  </a:lnTo>
                  <a:lnTo>
                    <a:pt x="194322" y="825756"/>
                  </a:lnTo>
                  <a:lnTo>
                    <a:pt x="173018" y="866000"/>
                  </a:lnTo>
                  <a:lnTo>
                    <a:pt x="152845" y="906918"/>
                  </a:lnTo>
                  <a:lnTo>
                    <a:pt x="133823" y="948488"/>
                  </a:lnTo>
                  <a:lnTo>
                    <a:pt x="115973" y="990691"/>
                  </a:lnTo>
                  <a:lnTo>
                    <a:pt x="99315" y="1033505"/>
                  </a:lnTo>
                  <a:lnTo>
                    <a:pt x="83871" y="1076910"/>
                  </a:lnTo>
                  <a:lnTo>
                    <a:pt x="69661" y="1120884"/>
                  </a:lnTo>
                  <a:lnTo>
                    <a:pt x="56705" y="1165408"/>
                  </a:lnTo>
                  <a:lnTo>
                    <a:pt x="45025" y="1210460"/>
                  </a:lnTo>
                  <a:lnTo>
                    <a:pt x="34642" y="1256020"/>
                  </a:lnTo>
                  <a:lnTo>
                    <a:pt x="25576" y="1302067"/>
                  </a:lnTo>
                  <a:lnTo>
                    <a:pt x="17847" y="1348580"/>
                  </a:lnTo>
                  <a:lnTo>
                    <a:pt x="11477" y="1395538"/>
                  </a:lnTo>
                  <a:lnTo>
                    <a:pt x="6487" y="1442921"/>
                  </a:lnTo>
                  <a:lnTo>
                    <a:pt x="2897" y="1490708"/>
                  </a:lnTo>
                  <a:lnTo>
                    <a:pt x="727" y="1538878"/>
                  </a:lnTo>
                  <a:lnTo>
                    <a:pt x="0" y="1587411"/>
                  </a:lnTo>
                  <a:lnTo>
                    <a:pt x="727" y="1635946"/>
                  </a:lnTo>
                  <a:lnTo>
                    <a:pt x="2897" y="1684120"/>
                  </a:lnTo>
                  <a:lnTo>
                    <a:pt x="6487" y="1731910"/>
                  </a:lnTo>
                  <a:lnTo>
                    <a:pt x="11477" y="1779296"/>
                  </a:lnTo>
                  <a:lnTo>
                    <a:pt x="17847" y="1826257"/>
                  </a:lnTo>
                  <a:lnTo>
                    <a:pt x="25576" y="1872773"/>
                  </a:lnTo>
                  <a:lnTo>
                    <a:pt x="34642" y="1918822"/>
                  </a:lnTo>
                  <a:lnTo>
                    <a:pt x="45025" y="1964385"/>
                  </a:lnTo>
                  <a:lnTo>
                    <a:pt x="56705" y="2009440"/>
                  </a:lnTo>
                  <a:lnTo>
                    <a:pt x="69661" y="2053966"/>
                  </a:lnTo>
                  <a:lnTo>
                    <a:pt x="83871" y="2097943"/>
                  </a:lnTo>
                  <a:lnTo>
                    <a:pt x="99315" y="2141350"/>
                  </a:lnTo>
                  <a:lnTo>
                    <a:pt x="115973" y="2184166"/>
                  </a:lnTo>
                  <a:lnTo>
                    <a:pt x="133823" y="2226371"/>
                  </a:lnTo>
                  <a:lnTo>
                    <a:pt x="152845" y="2267943"/>
                  </a:lnTo>
                  <a:lnTo>
                    <a:pt x="173018" y="2308863"/>
                  </a:lnTo>
                  <a:lnTo>
                    <a:pt x="194322" y="2349108"/>
                  </a:lnTo>
                  <a:lnTo>
                    <a:pt x="216735" y="2388659"/>
                  </a:lnTo>
                  <a:lnTo>
                    <a:pt x="240237" y="2427495"/>
                  </a:lnTo>
                  <a:lnTo>
                    <a:pt x="264807" y="2465595"/>
                  </a:lnTo>
                  <a:lnTo>
                    <a:pt x="290424" y="2502938"/>
                  </a:lnTo>
                  <a:lnTo>
                    <a:pt x="317067" y="2539503"/>
                  </a:lnTo>
                  <a:lnTo>
                    <a:pt x="344717" y="2575270"/>
                  </a:lnTo>
                  <a:lnTo>
                    <a:pt x="373351" y="2610219"/>
                  </a:lnTo>
                  <a:lnTo>
                    <a:pt x="402950" y="2644327"/>
                  </a:lnTo>
                  <a:lnTo>
                    <a:pt x="433493" y="2677575"/>
                  </a:lnTo>
                  <a:lnTo>
                    <a:pt x="464958" y="2709941"/>
                  </a:lnTo>
                  <a:lnTo>
                    <a:pt x="497325" y="2741406"/>
                  </a:lnTo>
                  <a:lnTo>
                    <a:pt x="530573" y="2771948"/>
                  </a:lnTo>
                  <a:lnTo>
                    <a:pt x="564682" y="2801546"/>
                  </a:lnTo>
                  <a:lnTo>
                    <a:pt x="599630" y="2830180"/>
                  </a:lnTo>
                  <a:lnTo>
                    <a:pt x="635398" y="2857828"/>
                  </a:lnTo>
                  <a:lnTo>
                    <a:pt x="671963" y="2884471"/>
                  </a:lnTo>
                  <a:lnTo>
                    <a:pt x="709307" y="2910088"/>
                  </a:lnTo>
                  <a:lnTo>
                    <a:pt x="747407" y="2934657"/>
                  </a:lnTo>
                  <a:lnTo>
                    <a:pt x="786242" y="2958158"/>
                  </a:lnTo>
                  <a:lnTo>
                    <a:pt x="825793" y="2980571"/>
                  </a:lnTo>
                  <a:lnTo>
                    <a:pt x="866039" y="3001873"/>
                  </a:lnTo>
                  <a:lnTo>
                    <a:pt x="906958" y="3022046"/>
                  </a:lnTo>
                  <a:lnTo>
                    <a:pt x="948530" y="3041067"/>
                  </a:lnTo>
                  <a:lnTo>
                    <a:pt x="990734" y="3058917"/>
                  </a:lnTo>
                  <a:lnTo>
                    <a:pt x="1033550" y="3075574"/>
                  </a:lnTo>
                  <a:lnTo>
                    <a:pt x="1076957" y="3091018"/>
                  </a:lnTo>
                  <a:lnTo>
                    <a:pt x="1120933" y="3105227"/>
                  </a:lnTo>
                  <a:lnTo>
                    <a:pt x="1165458" y="3118182"/>
                  </a:lnTo>
                  <a:lnTo>
                    <a:pt x="1210512" y="3129861"/>
                  </a:lnTo>
                  <a:lnTo>
                    <a:pt x="1256073" y="3140244"/>
                  </a:lnTo>
                  <a:lnTo>
                    <a:pt x="1302122" y="3149310"/>
                  </a:lnTo>
                  <a:lnTo>
                    <a:pt x="1348636" y="3157038"/>
                  </a:lnTo>
                  <a:lnTo>
                    <a:pt x="1395596" y="3163408"/>
                  </a:lnTo>
                  <a:lnTo>
                    <a:pt x="1442981" y="3168398"/>
                  </a:lnTo>
                  <a:lnTo>
                    <a:pt x="1490769" y="3171988"/>
                  </a:lnTo>
                  <a:lnTo>
                    <a:pt x="1538940" y="3174157"/>
                  </a:lnTo>
                  <a:lnTo>
                    <a:pt x="1587474" y="3174885"/>
                  </a:lnTo>
                  <a:lnTo>
                    <a:pt x="1636006" y="3174157"/>
                  </a:lnTo>
                  <a:lnTo>
                    <a:pt x="1684175" y="3171988"/>
                  </a:lnTo>
                  <a:lnTo>
                    <a:pt x="1731961" y="3168398"/>
                  </a:lnTo>
                  <a:lnTo>
                    <a:pt x="1779344" y="3163408"/>
                  </a:lnTo>
                  <a:lnTo>
                    <a:pt x="1826301" y="3157038"/>
                  </a:lnTo>
                  <a:lnTo>
                    <a:pt x="1872814" y="3149310"/>
                  </a:lnTo>
                  <a:lnTo>
                    <a:pt x="1918860" y="3140244"/>
                  </a:lnTo>
                  <a:lnTo>
                    <a:pt x="1964419" y="3129861"/>
                  </a:lnTo>
                  <a:lnTo>
                    <a:pt x="2009471" y="3118182"/>
                  </a:lnTo>
                  <a:lnTo>
                    <a:pt x="2053994" y="3105227"/>
                  </a:lnTo>
                  <a:lnTo>
                    <a:pt x="2097969" y="3091018"/>
                  </a:lnTo>
                  <a:lnTo>
                    <a:pt x="2141373" y="3075574"/>
                  </a:lnTo>
                  <a:lnTo>
                    <a:pt x="2184187" y="3058917"/>
                  </a:lnTo>
                  <a:lnTo>
                    <a:pt x="2226389" y="3041067"/>
                  </a:lnTo>
                  <a:lnTo>
                    <a:pt x="2267959" y="3022046"/>
                  </a:lnTo>
                  <a:lnTo>
                    <a:pt x="2308876" y="3001873"/>
                  </a:lnTo>
                  <a:lnTo>
                    <a:pt x="2349120" y="2980571"/>
                  </a:lnTo>
                  <a:lnTo>
                    <a:pt x="2388669" y="2958158"/>
                  </a:lnTo>
                  <a:lnTo>
                    <a:pt x="2427503" y="2934657"/>
                  </a:lnTo>
                  <a:lnTo>
                    <a:pt x="2465601" y="2910088"/>
                  </a:lnTo>
                  <a:lnTo>
                    <a:pt x="2502943" y="2884471"/>
                  </a:lnTo>
                  <a:lnTo>
                    <a:pt x="2539506" y="2857828"/>
                  </a:lnTo>
                  <a:lnTo>
                    <a:pt x="2575272" y="2830180"/>
                  </a:lnTo>
                  <a:lnTo>
                    <a:pt x="2610219" y="2801546"/>
                  </a:lnTo>
                  <a:lnTo>
                    <a:pt x="2644326" y="2771948"/>
                  </a:lnTo>
                  <a:lnTo>
                    <a:pt x="2677573" y="2741406"/>
                  </a:lnTo>
                  <a:lnTo>
                    <a:pt x="2709938" y="2709941"/>
                  </a:lnTo>
                  <a:lnTo>
                    <a:pt x="2741402" y="2677575"/>
                  </a:lnTo>
                  <a:lnTo>
                    <a:pt x="2771942" y="2644327"/>
                  </a:lnTo>
                  <a:lnTo>
                    <a:pt x="2801540" y="2610219"/>
                  </a:lnTo>
                  <a:lnTo>
                    <a:pt x="2830173" y="2575270"/>
                  </a:lnTo>
                  <a:lnTo>
                    <a:pt x="2857821" y="2539503"/>
                  </a:lnTo>
                  <a:lnTo>
                    <a:pt x="2884463" y="2502938"/>
                  </a:lnTo>
                  <a:lnTo>
                    <a:pt x="2910079" y="2465595"/>
                  </a:lnTo>
                  <a:lnTo>
                    <a:pt x="2934648" y="2427495"/>
                  </a:lnTo>
                  <a:lnTo>
                    <a:pt x="2958148" y="2388659"/>
                  </a:lnTo>
                  <a:lnTo>
                    <a:pt x="2980560" y="2349108"/>
                  </a:lnTo>
                  <a:lnTo>
                    <a:pt x="3001863" y="2308863"/>
                  </a:lnTo>
                  <a:lnTo>
                    <a:pt x="3022035" y="2267943"/>
                  </a:lnTo>
                  <a:lnTo>
                    <a:pt x="3041056" y="2226371"/>
                  </a:lnTo>
                  <a:lnTo>
                    <a:pt x="3058905" y="2184166"/>
                  </a:lnTo>
                  <a:lnTo>
                    <a:pt x="3075562" y="2141350"/>
                  </a:lnTo>
                  <a:lnTo>
                    <a:pt x="3091006" y="2097943"/>
                  </a:lnTo>
                  <a:lnTo>
                    <a:pt x="3105215" y="2053966"/>
                  </a:lnTo>
                  <a:lnTo>
                    <a:pt x="3118170" y="2009440"/>
                  </a:lnTo>
                  <a:lnTo>
                    <a:pt x="3129849" y="1964385"/>
                  </a:lnTo>
                  <a:lnTo>
                    <a:pt x="3140232" y="1918822"/>
                  </a:lnTo>
                  <a:lnTo>
                    <a:pt x="3149298" y="1872773"/>
                  </a:lnTo>
                  <a:lnTo>
                    <a:pt x="3157026" y="1826257"/>
                  </a:lnTo>
                  <a:lnTo>
                    <a:pt x="3163395" y="1779296"/>
                  </a:lnTo>
                  <a:lnTo>
                    <a:pt x="3168385" y="1731910"/>
                  </a:lnTo>
                  <a:lnTo>
                    <a:pt x="3171976" y="1684120"/>
                  </a:lnTo>
                  <a:lnTo>
                    <a:pt x="3174145" y="1635946"/>
                  </a:lnTo>
                  <a:lnTo>
                    <a:pt x="3174873" y="1587411"/>
                  </a:lnTo>
                  <a:lnTo>
                    <a:pt x="3174145" y="1538878"/>
                  </a:lnTo>
                  <a:lnTo>
                    <a:pt x="3171976" y="1490708"/>
                  </a:lnTo>
                  <a:lnTo>
                    <a:pt x="3168385" y="1442921"/>
                  </a:lnTo>
                  <a:lnTo>
                    <a:pt x="3163395" y="1395538"/>
                  </a:lnTo>
                  <a:lnTo>
                    <a:pt x="3157026" y="1348580"/>
                  </a:lnTo>
                  <a:lnTo>
                    <a:pt x="3149298" y="1302067"/>
                  </a:lnTo>
                  <a:lnTo>
                    <a:pt x="3140232" y="1256020"/>
                  </a:lnTo>
                  <a:lnTo>
                    <a:pt x="3129849" y="1210460"/>
                  </a:lnTo>
                  <a:lnTo>
                    <a:pt x="3118170" y="1165408"/>
                  </a:lnTo>
                  <a:lnTo>
                    <a:pt x="3105215" y="1120884"/>
                  </a:lnTo>
                  <a:lnTo>
                    <a:pt x="3091006" y="1076910"/>
                  </a:lnTo>
                  <a:lnTo>
                    <a:pt x="3075562" y="1033505"/>
                  </a:lnTo>
                  <a:lnTo>
                    <a:pt x="3058905" y="990691"/>
                  </a:lnTo>
                  <a:lnTo>
                    <a:pt x="3041056" y="948488"/>
                  </a:lnTo>
                  <a:lnTo>
                    <a:pt x="3022035" y="906918"/>
                  </a:lnTo>
                  <a:lnTo>
                    <a:pt x="3001863" y="866000"/>
                  </a:lnTo>
                  <a:lnTo>
                    <a:pt x="2980560" y="825756"/>
                  </a:lnTo>
                  <a:lnTo>
                    <a:pt x="2958148" y="786207"/>
                  </a:lnTo>
                  <a:lnTo>
                    <a:pt x="2934648" y="747372"/>
                  </a:lnTo>
                  <a:lnTo>
                    <a:pt x="2910079" y="709274"/>
                  </a:lnTo>
                  <a:lnTo>
                    <a:pt x="2884463" y="671932"/>
                  </a:lnTo>
                  <a:lnTo>
                    <a:pt x="2857821" y="635368"/>
                  </a:lnTo>
                  <a:lnTo>
                    <a:pt x="2830173" y="599602"/>
                  </a:lnTo>
                  <a:lnTo>
                    <a:pt x="2801540" y="564655"/>
                  </a:lnTo>
                  <a:lnTo>
                    <a:pt x="2771942" y="530548"/>
                  </a:lnTo>
                  <a:lnTo>
                    <a:pt x="2741402" y="497301"/>
                  </a:lnTo>
                  <a:lnTo>
                    <a:pt x="2709938" y="464935"/>
                  </a:lnTo>
                  <a:lnTo>
                    <a:pt x="2677573" y="433472"/>
                  </a:lnTo>
                  <a:lnTo>
                    <a:pt x="2644326" y="402931"/>
                  </a:lnTo>
                  <a:lnTo>
                    <a:pt x="2610219" y="373333"/>
                  </a:lnTo>
                  <a:lnTo>
                    <a:pt x="2575272" y="344700"/>
                  </a:lnTo>
                  <a:lnTo>
                    <a:pt x="2539506" y="317052"/>
                  </a:lnTo>
                  <a:lnTo>
                    <a:pt x="2502943" y="290409"/>
                  </a:lnTo>
                  <a:lnTo>
                    <a:pt x="2465601" y="264793"/>
                  </a:lnTo>
                  <a:lnTo>
                    <a:pt x="2427503" y="240225"/>
                  </a:lnTo>
                  <a:lnTo>
                    <a:pt x="2388669" y="216724"/>
                  </a:lnTo>
                  <a:lnTo>
                    <a:pt x="2349120" y="194312"/>
                  </a:lnTo>
                  <a:lnTo>
                    <a:pt x="2308876" y="173010"/>
                  </a:lnTo>
                  <a:lnTo>
                    <a:pt x="2267959" y="152837"/>
                  </a:lnTo>
                  <a:lnTo>
                    <a:pt x="2226389" y="133816"/>
                  </a:lnTo>
                  <a:lnTo>
                    <a:pt x="2184187" y="115967"/>
                  </a:lnTo>
                  <a:lnTo>
                    <a:pt x="2141373" y="99310"/>
                  </a:lnTo>
                  <a:lnTo>
                    <a:pt x="2097969" y="83867"/>
                  </a:lnTo>
                  <a:lnTo>
                    <a:pt x="2053994" y="69657"/>
                  </a:lnTo>
                  <a:lnTo>
                    <a:pt x="2009471" y="56702"/>
                  </a:lnTo>
                  <a:lnTo>
                    <a:pt x="1964419" y="45023"/>
                  </a:lnTo>
                  <a:lnTo>
                    <a:pt x="1918860" y="34640"/>
                  </a:lnTo>
                  <a:lnTo>
                    <a:pt x="1872814" y="25574"/>
                  </a:lnTo>
                  <a:lnTo>
                    <a:pt x="1826301" y="17846"/>
                  </a:lnTo>
                  <a:lnTo>
                    <a:pt x="1779344" y="11477"/>
                  </a:lnTo>
                  <a:lnTo>
                    <a:pt x="1731961" y="6487"/>
                  </a:lnTo>
                  <a:lnTo>
                    <a:pt x="1684175" y="2896"/>
                  </a:lnTo>
                  <a:lnTo>
                    <a:pt x="1636006" y="727"/>
                  </a:lnTo>
                  <a:lnTo>
                    <a:pt x="1587474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640052" y="3086683"/>
              <a:ext cx="793750" cy="1054735"/>
            </a:xfrm>
            <a:custGeom>
              <a:avLst/>
              <a:gdLst/>
              <a:ahLst/>
              <a:cxnLst/>
              <a:rect l="l" t="t" r="r" b="b"/>
              <a:pathLst>
                <a:path w="793750" h="1054735">
                  <a:moveTo>
                    <a:pt x="350939" y="69278"/>
                  </a:moveTo>
                  <a:lnTo>
                    <a:pt x="343954" y="62306"/>
                  </a:lnTo>
                  <a:lnTo>
                    <a:pt x="326771" y="62306"/>
                  </a:lnTo>
                  <a:lnTo>
                    <a:pt x="319786" y="69278"/>
                  </a:lnTo>
                  <a:lnTo>
                    <a:pt x="319786" y="271411"/>
                  </a:lnTo>
                  <a:lnTo>
                    <a:pt x="89763" y="271411"/>
                  </a:lnTo>
                  <a:lnTo>
                    <a:pt x="82778" y="278396"/>
                  </a:lnTo>
                  <a:lnTo>
                    <a:pt x="82778" y="295579"/>
                  </a:lnTo>
                  <a:lnTo>
                    <a:pt x="89763" y="302577"/>
                  </a:lnTo>
                  <a:lnTo>
                    <a:pt x="339458" y="302577"/>
                  </a:lnTo>
                  <a:lnTo>
                    <a:pt x="343484" y="300926"/>
                  </a:lnTo>
                  <a:lnTo>
                    <a:pt x="349288" y="295122"/>
                  </a:lnTo>
                  <a:lnTo>
                    <a:pt x="350939" y="291084"/>
                  </a:lnTo>
                  <a:lnTo>
                    <a:pt x="350939" y="69278"/>
                  </a:lnTo>
                  <a:close/>
                </a:path>
                <a:path w="793750" h="1054735">
                  <a:moveTo>
                    <a:pt x="631723" y="487857"/>
                  </a:moveTo>
                  <a:lnTo>
                    <a:pt x="630148" y="482320"/>
                  </a:lnTo>
                  <a:lnTo>
                    <a:pt x="622490" y="474637"/>
                  </a:lnTo>
                  <a:lnTo>
                    <a:pt x="616953" y="473087"/>
                  </a:lnTo>
                  <a:lnTo>
                    <a:pt x="594258" y="478497"/>
                  </a:lnTo>
                  <a:lnTo>
                    <a:pt x="594258" y="510552"/>
                  </a:lnTo>
                  <a:lnTo>
                    <a:pt x="588619" y="534238"/>
                  </a:lnTo>
                  <a:lnTo>
                    <a:pt x="570560" y="516178"/>
                  </a:lnTo>
                  <a:lnTo>
                    <a:pt x="594258" y="510552"/>
                  </a:lnTo>
                  <a:lnTo>
                    <a:pt x="594258" y="478497"/>
                  </a:lnTo>
                  <a:lnTo>
                    <a:pt x="530745" y="493636"/>
                  </a:lnTo>
                  <a:lnTo>
                    <a:pt x="526389" y="497827"/>
                  </a:lnTo>
                  <a:lnTo>
                    <a:pt x="524840" y="503237"/>
                  </a:lnTo>
                  <a:lnTo>
                    <a:pt x="523328" y="508660"/>
                  </a:lnTo>
                  <a:lnTo>
                    <a:pt x="524840" y="514540"/>
                  </a:lnTo>
                  <a:lnTo>
                    <a:pt x="547166" y="536867"/>
                  </a:lnTo>
                  <a:lnTo>
                    <a:pt x="412000" y="652665"/>
                  </a:lnTo>
                  <a:lnTo>
                    <a:pt x="393293" y="643801"/>
                  </a:lnTo>
                  <a:lnTo>
                    <a:pt x="319786" y="608965"/>
                  </a:lnTo>
                  <a:lnTo>
                    <a:pt x="313410" y="609663"/>
                  </a:lnTo>
                  <a:lnTo>
                    <a:pt x="220091" y="683475"/>
                  </a:lnTo>
                  <a:lnTo>
                    <a:pt x="216090" y="688213"/>
                  </a:lnTo>
                  <a:lnTo>
                    <a:pt x="214287" y="693902"/>
                  </a:lnTo>
                  <a:lnTo>
                    <a:pt x="214731" y="699858"/>
                  </a:lnTo>
                  <a:lnTo>
                    <a:pt x="217551" y="705370"/>
                  </a:lnTo>
                  <a:lnTo>
                    <a:pt x="222262" y="709371"/>
                  </a:lnTo>
                  <a:lnTo>
                    <a:pt x="227952" y="711174"/>
                  </a:lnTo>
                  <a:lnTo>
                    <a:pt x="233908" y="710730"/>
                  </a:lnTo>
                  <a:lnTo>
                    <a:pt x="239433" y="707910"/>
                  </a:lnTo>
                  <a:lnTo>
                    <a:pt x="320535" y="643801"/>
                  </a:lnTo>
                  <a:lnTo>
                    <a:pt x="413334" y="687806"/>
                  </a:lnTo>
                  <a:lnTo>
                    <a:pt x="419912" y="686930"/>
                  </a:lnTo>
                  <a:lnTo>
                    <a:pt x="459905" y="652665"/>
                  </a:lnTo>
                  <a:lnTo>
                    <a:pt x="569290" y="558977"/>
                  </a:lnTo>
                  <a:lnTo>
                    <a:pt x="590296" y="579996"/>
                  </a:lnTo>
                  <a:lnTo>
                    <a:pt x="596099" y="581507"/>
                  </a:lnTo>
                  <a:lnTo>
                    <a:pt x="607009" y="578408"/>
                  </a:lnTo>
                  <a:lnTo>
                    <a:pt x="611136" y="574090"/>
                  </a:lnTo>
                  <a:lnTo>
                    <a:pt x="612482" y="568579"/>
                  </a:lnTo>
                  <a:lnTo>
                    <a:pt x="614768" y="558977"/>
                  </a:lnTo>
                  <a:lnTo>
                    <a:pt x="620661" y="534238"/>
                  </a:lnTo>
                  <a:lnTo>
                    <a:pt x="626313" y="510552"/>
                  </a:lnTo>
                  <a:lnTo>
                    <a:pt x="631723" y="487857"/>
                  </a:lnTo>
                  <a:close/>
                </a:path>
                <a:path w="793750" h="1054735">
                  <a:moveTo>
                    <a:pt x="654405" y="795248"/>
                  </a:moveTo>
                  <a:lnTo>
                    <a:pt x="651624" y="790219"/>
                  </a:lnTo>
                  <a:lnTo>
                    <a:pt x="603592" y="760641"/>
                  </a:lnTo>
                  <a:lnTo>
                    <a:pt x="597585" y="760514"/>
                  </a:lnTo>
                  <a:lnTo>
                    <a:pt x="587679" y="766051"/>
                  </a:lnTo>
                  <a:lnTo>
                    <a:pt x="584657" y="771220"/>
                  </a:lnTo>
                  <a:lnTo>
                    <a:pt x="584657" y="785075"/>
                  </a:lnTo>
                  <a:lnTo>
                    <a:pt x="193649" y="785075"/>
                  </a:lnTo>
                  <a:lnTo>
                    <a:pt x="193649" y="484898"/>
                  </a:lnTo>
                  <a:lnTo>
                    <a:pt x="207441" y="484898"/>
                  </a:lnTo>
                  <a:lnTo>
                    <a:pt x="212610" y="481876"/>
                  </a:lnTo>
                  <a:lnTo>
                    <a:pt x="218147" y="471982"/>
                  </a:lnTo>
                  <a:lnTo>
                    <a:pt x="218008" y="466001"/>
                  </a:lnTo>
                  <a:lnTo>
                    <a:pt x="188506" y="417969"/>
                  </a:lnTo>
                  <a:lnTo>
                    <a:pt x="183476" y="415150"/>
                  </a:lnTo>
                  <a:lnTo>
                    <a:pt x="172669" y="415150"/>
                  </a:lnTo>
                  <a:lnTo>
                    <a:pt x="167640" y="417944"/>
                  </a:lnTo>
                  <a:lnTo>
                    <a:pt x="138087" y="466001"/>
                  </a:lnTo>
                  <a:lnTo>
                    <a:pt x="137960" y="471982"/>
                  </a:lnTo>
                  <a:lnTo>
                    <a:pt x="143497" y="481876"/>
                  </a:lnTo>
                  <a:lnTo>
                    <a:pt x="148666" y="484898"/>
                  </a:lnTo>
                  <a:lnTo>
                    <a:pt x="162496" y="484898"/>
                  </a:lnTo>
                  <a:lnTo>
                    <a:pt x="162496" y="804760"/>
                  </a:lnTo>
                  <a:lnTo>
                    <a:pt x="164147" y="808786"/>
                  </a:lnTo>
                  <a:lnTo>
                    <a:pt x="169951" y="814578"/>
                  </a:lnTo>
                  <a:lnTo>
                    <a:pt x="173977" y="816229"/>
                  </a:lnTo>
                  <a:lnTo>
                    <a:pt x="584657" y="816229"/>
                  </a:lnTo>
                  <a:lnTo>
                    <a:pt x="584657" y="830059"/>
                  </a:lnTo>
                  <a:lnTo>
                    <a:pt x="587679" y="835228"/>
                  </a:lnTo>
                  <a:lnTo>
                    <a:pt x="597585" y="840778"/>
                  </a:lnTo>
                  <a:lnTo>
                    <a:pt x="603554" y="840638"/>
                  </a:lnTo>
                  <a:lnTo>
                    <a:pt x="651624" y="811098"/>
                  </a:lnTo>
                  <a:lnTo>
                    <a:pt x="654405" y="806056"/>
                  </a:lnTo>
                  <a:lnTo>
                    <a:pt x="654405" y="795248"/>
                  </a:lnTo>
                  <a:close/>
                </a:path>
                <a:path w="793750" h="1054735">
                  <a:moveTo>
                    <a:pt x="793127" y="11468"/>
                  </a:moveTo>
                  <a:lnTo>
                    <a:pt x="791489" y="7454"/>
                  </a:lnTo>
                  <a:lnTo>
                    <a:pt x="788568" y="4559"/>
                  </a:lnTo>
                  <a:lnTo>
                    <a:pt x="785685" y="1638"/>
                  </a:lnTo>
                  <a:lnTo>
                    <a:pt x="781659" y="0"/>
                  </a:lnTo>
                  <a:lnTo>
                    <a:pt x="761987" y="0"/>
                  </a:lnTo>
                  <a:lnTo>
                    <a:pt x="761987" y="31140"/>
                  </a:lnTo>
                  <a:lnTo>
                    <a:pt x="761987" y="1023454"/>
                  </a:lnTo>
                  <a:lnTo>
                    <a:pt x="31153" y="1023454"/>
                  </a:lnTo>
                  <a:lnTo>
                    <a:pt x="31153" y="293700"/>
                  </a:lnTo>
                  <a:lnTo>
                    <a:pt x="307835" y="31140"/>
                  </a:lnTo>
                  <a:lnTo>
                    <a:pt x="761987" y="31140"/>
                  </a:lnTo>
                  <a:lnTo>
                    <a:pt x="761987" y="0"/>
                  </a:lnTo>
                  <a:lnTo>
                    <a:pt x="297637" y="0"/>
                  </a:lnTo>
                  <a:lnTo>
                    <a:pt x="293776" y="1498"/>
                  </a:lnTo>
                  <a:lnTo>
                    <a:pt x="1739" y="278625"/>
                  </a:lnTo>
                  <a:lnTo>
                    <a:pt x="0" y="282676"/>
                  </a:lnTo>
                  <a:lnTo>
                    <a:pt x="0" y="1043127"/>
                  </a:lnTo>
                  <a:lnTo>
                    <a:pt x="1651" y="1047153"/>
                  </a:lnTo>
                  <a:lnTo>
                    <a:pt x="4572" y="1050036"/>
                  </a:lnTo>
                  <a:lnTo>
                    <a:pt x="7454" y="1052957"/>
                  </a:lnTo>
                  <a:lnTo>
                    <a:pt x="11480" y="1054608"/>
                  </a:lnTo>
                  <a:lnTo>
                    <a:pt x="781659" y="1054608"/>
                  </a:lnTo>
                  <a:lnTo>
                    <a:pt x="785685" y="1052957"/>
                  </a:lnTo>
                  <a:lnTo>
                    <a:pt x="788568" y="1050036"/>
                  </a:lnTo>
                  <a:lnTo>
                    <a:pt x="791489" y="1047153"/>
                  </a:lnTo>
                  <a:lnTo>
                    <a:pt x="793127" y="1043127"/>
                  </a:lnTo>
                  <a:lnTo>
                    <a:pt x="793127" y="1023454"/>
                  </a:lnTo>
                  <a:lnTo>
                    <a:pt x="793127" y="31140"/>
                  </a:lnTo>
                  <a:lnTo>
                    <a:pt x="793127" y="11468"/>
                  </a:lnTo>
                  <a:close/>
                </a:path>
              </a:pathLst>
            </a:custGeom>
            <a:solidFill>
              <a:srgbClr val="82828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11235855" y="7465948"/>
            <a:ext cx="2803525" cy="2899410"/>
            <a:chOff x="11235855" y="7465948"/>
            <a:chExt cx="2803525" cy="2899410"/>
          </a:xfrm>
        </p:grpSpPr>
        <p:sp>
          <p:nvSpPr>
            <p:cNvPr id="17" name="object 17"/>
            <p:cNvSpPr/>
            <p:nvPr/>
          </p:nvSpPr>
          <p:spPr>
            <a:xfrm>
              <a:off x="11429225" y="8338282"/>
              <a:ext cx="1845945" cy="2026920"/>
            </a:xfrm>
            <a:custGeom>
              <a:avLst/>
              <a:gdLst/>
              <a:ahLst/>
              <a:cxnLst/>
              <a:rect l="l" t="t" r="r" b="b"/>
              <a:pathLst>
                <a:path w="1845944" h="2026920">
                  <a:moveTo>
                    <a:pt x="373291" y="0"/>
                  </a:moveTo>
                  <a:lnTo>
                    <a:pt x="0" y="2026894"/>
                  </a:lnTo>
                  <a:lnTo>
                    <a:pt x="1845462" y="1109370"/>
                  </a:lnTo>
                  <a:lnTo>
                    <a:pt x="373291" y="0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11235855" y="7465948"/>
              <a:ext cx="2803525" cy="2803525"/>
            </a:xfrm>
            <a:custGeom>
              <a:avLst/>
              <a:gdLst/>
              <a:ahLst/>
              <a:cxnLst/>
              <a:rect l="l" t="t" r="r" b="b"/>
              <a:pathLst>
                <a:path w="2803525" h="2803525">
                  <a:moveTo>
                    <a:pt x="1401584" y="0"/>
                  </a:moveTo>
                  <a:lnTo>
                    <a:pt x="1353403" y="812"/>
                  </a:lnTo>
                  <a:lnTo>
                    <a:pt x="1305628" y="3233"/>
                  </a:lnTo>
                  <a:lnTo>
                    <a:pt x="1258288" y="7235"/>
                  </a:lnTo>
                  <a:lnTo>
                    <a:pt x="1211407" y="12792"/>
                  </a:lnTo>
                  <a:lnTo>
                    <a:pt x="1165012" y="19880"/>
                  </a:lnTo>
                  <a:lnTo>
                    <a:pt x="1119129" y="28471"/>
                  </a:lnTo>
                  <a:lnTo>
                    <a:pt x="1073785" y="38539"/>
                  </a:lnTo>
                  <a:lnTo>
                    <a:pt x="1029004" y="50059"/>
                  </a:lnTo>
                  <a:lnTo>
                    <a:pt x="984813" y="63003"/>
                  </a:lnTo>
                  <a:lnTo>
                    <a:pt x="941239" y="77347"/>
                  </a:lnTo>
                  <a:lnTo>
                    <a:pt x="898307" y="93064"/>
                  </a:lnTo>
                  <a:lnTo>
                    <a:pt x="856044" y="110128"/>
                  </a:lnTo>
                  <a:lnTo>
                    <a:pt x="814475" y="128513"/>
                  </a:lnTo>
                  <a:lnTo>
                    <a:pt x="773628" y="148193"/>
                  </a:lnTo>
                  <a:lnTo>
                    <a:pt x="733527" y="169141"/>
                  </a:lnTo>
                  <a:lnTo>
                    <a:pt x="694198" y="191333"/>
                  </a:lnTo>
                  <a:lnTo>
                    <a:pt x="655669" y="214740"/>
                  </a:lnTo>
                  <a:lnTo>
                    <a:pt x="617966" y="239338"/>
                  </a:lnTo>
                  <a:lnTo>
                    <a:pt x="581113" y="265101"/>
                  </a:lnTo>
                  <a:lnTo>
                    <a:pt x="545138" y="292002"/>
                  </a:lnTo>
                  <a:lnTo>
                    <a:pt x="510066" y="320015"/>
                  </a:lnTo>
                  <a:lnTo>
                    <a:pt x="475923" y="349114"/>
                  </a:lnTo>
                  <a:lnTo>
                    <a:pt x="442737" y="379273"/>
                  </a:lnTo>
                  <a:lnTo>
                    <a:pt x="410532" y="410467"/>
                  </a:lnTo>
                  <a:lnTo>
                    <a:pt x="379335" y="442668"/>
                  </a:lnTo>
                  <a:lnTo>
                    <a:pt x="349172" y="475851"/>
                  </a:lnTo>
                  <a:lnTo>
                    <a:pt x="320068" y="509990"/>
                  </a:lnTo>
                  <a:lnTo>
                    <a:pt x="292052" y="545058"/>
                  </a:lnTo>
                  <a:lnTo>
                    <a:pt x="265147" y="581030"/>
                  </a:lnTo>
                  <a:lnTo>
                    <a:pt x="239381" y="617879"/>
                  </a:lnTo>
                  <a:lnTo>
                    <a:pt x="214779" y="655580"/>
                  </a:lnTo>
                  <a:lnTo>
                    <a:pt x="191367" y="694106"/>
                  </a:lnTo>
                  <a:lnTo>
                    <a:pt x="169173" y="733432"/>
                  </a:lnTo>
                  <a:lnTo>
                    <a:pt x="148221" y="773530"/>
                  </a:lnTo>
                  <a:lnTo>
                    <a:pt x="128538" y="814376"/>
                  </a:lnTo>
                  <a:lnTo>
                    <a:pt x="110150" y="855942"/>
                  </a:lnTo>
                  <a:lnTo>
                    <a:pt x="93083" y="898204"/>
                  </a:lnTo>
                  <a:lnTo>
                    <a:pt x="77363" y="941134"/>
                  </a:lnTo>
                  <a:lnTo>
                    <a:pt x="63016" y="984707"/>
                  </a:lnTo>
                  <a:lnTo>
                    <a:pt x="50069" y="1028896"/>
                  </a:lnTo>
                  <a:lnTo>
                    <a:pt x="38547" y="1073677"/>
                  </a:lnTo>
                  <a:lnTo>
                    <a:pt x="28477" y="1119021"/>
                  </a:lnTo>
                  <a:lnTo>
                    <a:pt x="19884" y="1164904"/>
                  </a:lnTo>
                  <a:lnTo>
                    <a:pt x="12795" y="1211300"/>
                  </a:lnTo>
                  <a:lnTo>
                    <a:pt x="7236" y="1258181"/>
                  </a:lnTo>
                  <a:lnTo>
                    <a:pt x="3233" y="1305523"/>
                  </a:lnTo>
                  <a:lnTo>
                    <a:pt x="812" y="1353299"/>
                  </a:lnTo>
                  <a:lnTo>
                    <a:pt x="0" y="1401483"/>
                  </a:lnTo>
                  <a:lnTo>
                    <a:pt x="812" y="1449666"/>
                  </a:lnTo>
                  <a:lnTo>
                    <a:pt x="3233" y="1497443"/>
                  </a:lnTo>
                  <a:lnTo>
                    <a:pt x="7236" y="1544785"/>
                  </a:lnTo>
                  <a:lnTo>
                    <a:pt x="12795" y="1591667"/>
                  </a:lnTo>
                  <a:lnTo>
                    <a:pt x="19884" y="1638064"/>
                  </a:lnTo>
                  <a:lnTo>
                    <a:pt x="28477" y="1683948"/>
                  </a:lnTo>
                  <a:lnTo>
                    <a:pt x="38547" y="1729294"/>
                  </a:lnTo>
                  <a:lnTo>
                    <a:pt x="50069" y="1774075"/>
                  </a:lnTo>
                  <a:lnTo>
                    <a:pt x="63016" y="1818267"/>
                  </a:lnTo>
                  <a:lnTo>
                    <a:pt x="77363" y="1861841"/>
                  </a:lnTo>
                  <a:lnTo>
                    <a:pt x="93083" y="1904773"/>
                  </a:lnTo>
                  <a:lnTo>
                    <a:pt x="110150" y="1947037"/>
                  </a:lnTo>
                  <a:lnTo>
                    <a:pt x="128538" y="1988606"/>
                  </a:lnTo>
                  <a:lnTo>
                    <a:pt x="148221" y="2029453"/>
                  </a:lnTo>
                  <a:lnTo>
                    <a:pt x="169173" y="2069554"/>
                  </a:lnTo>
                  <a:lnTo>
                    <a:pt x="191367" y="2108882"/>
                  </a:lnTo>
                  <a:lnTo>
                    <a:pt x="214779" y="2147411"/>
                  </a:lnTo>
                  <a:lnTo>
                    <a:pt x="239381" y="2185114"/>
                  </a:lnTo>
                  <a:lnTo>
                    <a:pt x="265147" y="2221966"/>
                  </a:lnTo>
                  <a:lnTo>
                    <a:pt x="292052" y="2257941"/>
                  </a:lnTo>
                  <a:lnTo>
                    <a:pt x="320068" y="2293012"/>
                  </a:lnTo>
                  <a:lnTo>
                    <a:pt x="349172" y="2327153"/>
                  </a:lnTo>
                  <a:lnTo>
                    <a:pt x="379335" y="2360339"/>
                  </a:lnTo>
                  <a:lnTo>
                    <a:pt x="410532" y="2392543"/>
                  </a:lnTo>
                  <a:lnTo>
                    <a:pt x="442737" y="2423739"/>
                  </a:lnTo>
                  <a:lnTo>
                    <a:pt x="475923" y="2453901"/>
                  </a:lnTo>
                  <a:lnTo>
                    <a:pt x="510066" y="2483003"/>
                  </a:lnTo>
                  <a:lnTo>
                    <a:pt x="545138" y="2511019"/>
                  </a:lnTo>
                  <a:lnTo>
                    <a:pt x="581113" y="2537922"/>
                  </a:lnTo>
                  <a:lnTo>
                    <a:pt x="617966" y="2563688"/>
                  </a:lnTo>
                  <a:lnTo>
                    <a:pt x="655669" y="2588288"/>
                  </a:lnTo>
                  <a:lnTo>
                    <a:pt x="694198" y="2611699"/>
                  </a:lnTo>
                  <a:lnTo>
                    <a:pt x="733527" y="2633892"/>
                  </a:lnTo>
                  <a:lnTo>
                    <a:pt x="773628" y="2654843"/>
                  </a:lnTo>
                  <a:lnTo>
                    <a:pt x="814475" y="2674525"/>
                  </a:lnTo>
                  <a:lnTo>
                    <a:pt x="856044" y="2692912"/>
                  </a:lnTo>
                  <a:lnTo>
                    <a:pt x="898307" y="2709978"/>
                  </a:lnTo>
                  <a:lnTo>
                    <a:pt x="941239" y="2725697"/>
                  </a:lnTo>
                  <a:lnTo>
                    <a:pt x="984813" y="2740043"/>
                  </a:lnTo>
                  <a:lnTo>
                    <a:pt x="1029004" y="2752989"/>
                  </a:lnTo>
                  <a:lnTo>
                    <a:pt x="1073785" y="2764510"/>
                  </a:lnTo>
                  <a:lnTo>
                    <a:pt x="1119129" y="2774580"/>
                  </a:lnTo>
                  <a:lnTo>
                    <a:pt x="1165012" y="2783172"/>
                  </a:lnTo>
                  <a:lnTo>
                    <a:pt x="1211407" y="2790260"/>
                  </a:lnTo>
                  <a:lnTo>
                    <a:pt x="1258288" y="2795818"/>
                  </a:lnTo>
                  <a:lnTo>
                    <a:pt x="1305628" y="2799821"/>
                  </a:lnTo>
                  <a:lnTo>
                    <a:pt x="1353403" y="2802242"/>
                  </a:lnTo>
                  <a:lnTo>
                    <a:pt x="1401584" y="2803055"/>
                  </a:lnTo>
                  <a:lnTo>
                    <a:pt x="1449767" y="2802242"/>
                  </a:lnTo>
                  <a:lnTo>
                    <a:pt x="1497542" y="2799821"/>
                  </a:lnTo>
                  <a:lnTo>
                    <a:pt x="1544884" y="2795818"/>
                  </a:lnTo>
                  <a:lnTo>
                    <a:pt x="1591765" y="2790260"/>
                  </a:lnTo>
                  <a:lnTo>
                    <a:pt x="1638160" y="2783172"/>
                  </a:lnTo>
                  <a:lnTo>
                    <a:pt x="1684043" y="2774580"/>
                  </a:lnTo>
                  <a:lnTo>
                    <a:pt x="1729388" y="2764510"/>
                  </a:lnTo>
                  <a:lnTo>
                    <a:pt x="1774169" y="2752989"/>
                  </a:lnTo>
                  <a:lnTo>
                    <a:pt x="1818359" y="2740043"/>
                  </a:lnTo>
                  <a:lnTo>
                    <a:pt x="1861932" y="2725697"/>
                  </a:lnTo>
                  <a:lnTo>
                    <a:pt x="1904863" y="2709978"/>
                  </a:lnTo>
                  <a:lnTo>
                    <a:pt x="1947125" y="2692912"/>
                  </a:lnTo>
                  <a:lnTo>
                    <a:pt x="1988693" y="2674525"/>
                  </a:lnTo>
                  <a:lnTo>
                    <a:pt x="2029539" y="2654843"/>
                  </a:lnTo>
                  <a:lnTo>
                    <a:pt x="2069638" y="2633892"/>
                  </a:lnTo>
                  <a:lnTo>
                    <a:pt x="2108965" y="2611699"/>
                  </a:lnTo>
                  <a:lnTo>
                    <a:pt x="2147492" y="2588288"/>
                  </a:lnTo>
                  <a:lnTo>
                    <a:pt x="2185194" y="2563688"/>
                  </a:lnTo>
                  <a:lnTo>
                    <a:pt x="2222045" y="2537922"/>
                  </a:lnTo>
                  <a:lnTo>
                    <a:pt x="2258018" y="2511019"/>
                  </a:lnTo>
                  <a:lnTo>
                    <a:pt x="2293087" y="2483003"/>
                  </a:lnTo>
                  <a:lnTo>
                    <a:pt x="2327227" y="2453901"/>
                  </a:lnTo>
                  <a:lnTo>
                    <a:pt x="2360412" y="2423739"/>
                  </a:lnTo>
                  <a:lnTo>
                    <a:pt x="2392614" y="2392543"/>
                  </a:lnTo>
                  <a:lnTo>
                    <a:pt x="2423809" y="2360339"/>
                  </a:lnTo>
                  <a:lnTo>
                    <a:pt x="2453970" y="2327153"/>
                  </a:lnTo>
                  <a:lnTo>
                    <a:pt x="2483070" y="2293012"/>
                  </a:lnTo>
                  <a:lnTo>
                    <a:pt x="2511085" y="2257941"/>
                  </a:lnTo>
                  <a:lnTo>
                    <a:pt x="2537987" y="2221966"/>
                  </a:lnTo>
                  <a:lnTo>
                    <a:pt x="2563751" y="2185114"/>
                  </a:lnTo>
                  <a:lnTo>
                    <a:pt x="2588351" y="2147411"/>
                  </a:lnTo>
                  <a:lnTo>
                    <a:pt x="2611760" y="2108882"/>
                  </a:lnTo>
                  <a:lnTo>
                    <a:pt x="2633952" y="2069554"/>
                  </a:lnTo>
                  <a:lnTo>
                    <a:pt x="2654902" y="2029453"/>
                  </a:lnTo>
                  <a:lnTo>
                    <a:pt x="2674583" y="1988606"/>
                  </a:lnTo>
                  <a:lnTo>
                    <a:pt x="2692969" y="1947037"/>
                  </a:lnTo>
                  <a:lnTo>
                    <a:pt x="2710034" y="1904773"/>
                  </a:lnTo>
                  <a:lnTo>
                    <a:pt x="2725752" y="1861841"/>
                  </a:lnTo>
                  <a:lnTo>
                    <a:pt x="2740097" y="1818267"/>
                  </a:lnTo>
                  <a:lnTo>
                    <a:pt x="2753043" y="1774075"/>
                  </a:lnTo>
                  <a:lnTo>
                    <a:pt x="2764563" y="1729294"/>
                  </a:lnTo>
                  <a:lnTo>
                    <a:pt x="2774632" y="1683948"/>
                  </a:lnTo>
                  <a:lnTo>
                    <a:pt x="2783224" y="1638064"/>
                  </a:lnTo>
                  <a:lnTo>
                    <a:pt x="2790311" y="1591667"/>
                  </a:lnTo>
                  <a:lnTo>
                    <a:pt x="2795870" y="1544785"/>
                  </a:lnTo>
                  <a:lnTo>
                    <a:pt x="2799872" y="1497443"/>
                  </a:lnTo>
                  <a:lnTo>
                    <a:pt x="2802293" y="1449666"/>
                  </a:lnTo>
                  <a:lnTo>
                    <a:pt x="2803105" y="1401483"/>
                  </a:lnTo>
                  <a:lnTo>
                    <a:pt x="2802293" y="1353299"/>
                  </a:lnTo>
                  <a:lnTo>
                    <a:pt x="2799872" y="1305523"/>
                  </a:lnTo>
                  <a:lnTo>
                    <a:pt x="2795870" y="1258181"/>
                  </a:lnTo>
                  <a:lnTo>
                    <a:pt x="2790311" y="1211300"/>
                  </a:lnTo>
                  <a:lnTo>
                    <a:pt x="2783224" y="1164904"/>
                  </a:lnTo>
                  <a:lnTo>
                    <a:pt x="2774632" y="1119021"/>
                  </a:lnTo>
                  <a:lnTo>
                    <a:pt x="2764563" y="1073677"/>
                  </a:lnTo>
                  <a:lnTo>
                    <a:pt x="2753043" y="1028896"/>
                  </a:lnTo>
                  <a:lnTo>
                    <a:pt x="2740097" y="984707"/>
                  </a:lnTo>
                  <a:lnTo>
                    <a:pt x="2725752" y="941134"/>
                  </a:lnTo>
                  <a:lnTo>
                    <a:pt x="2710034" y="898204"/>
                  </a:lnTo>
                  <a:lnTo>
                    <a:pt x="2692969" y="855942"/>
                  </a:lnTo>
                  <a:lnTo>
                    <a:pt x="2674583" y="814376"/>
                  </a:lnTo>
                  <a:lnTo>
                    <a:pt x="2654902" y="773530"/>
                  </a:lnTo>
                  <a:lnTo>
                    <a:pt x="2633952" y="733432"/>
                  </a:lnTo>
                  <a:lnTo>
                    <a:pt x="2611760" y="694106"/>
                  </a:lnTo>
                  <a:lnTo>
                    <a:pt x="2588351" y="655580"/>
                  </a:lnTo>
                  <a:lnTo>
                    <a:pt x="2563751" y="617879"/>
                  </a:lnTo>
                  <a:lnTo>
                    <a:pt x="2537987" y="581030"/>
                  </a:lnTo>
                  <a:lnTo>
                    <a:pt x="2511085" y="545058"/>
                  </a:lnTo>
                  <a:lnTo>
                    <a:pt x="2483070" y="509990"/>
                  </a:lnTo>
                  <a:lnTo>
                    <a:pt x="2453970" y="475851"/>
                  </a:lnTo>
                  <a:lnTo>
                    <a:pt x="2423809" y="442668"/>
                  </a:lnTo>
                  <a:lnTo>
                    <a:pt x="2392614" y="410467"/>
                  </a:lnTo>
                  <a:lnTo>
                    <a:pt x="2360412" y="379273"/>
                  </a:lnTo>
                  <a:lnTo>
                    <a:pt x="2327227" y="349114"/>
                  </a:lnTo>
                  <a:lnTo>
                    <a:pt x="2293087" y="320015"/>
                  </a:lnTo>
                  <a:lnTo>
                    <a:pt x="2258018" y="292002"/>
                  </a:lnTo>
                  <a:lnTo>
                    <a:pt x="2222045" y="265101"/>
                  </a:lnTo>
                  <a:lnTo>
                    <a:pt x="2185194" y="239338"/>
                  </a:lnTo>
                  <a:lnTo>
                    <a:pt x="2147492" y="214740"/>
                  </a:lnTo>
                  <a:lnTo>
                    <a:pt x="2108965" y="191333"/>
                  </a:lnTo>
                  <a:lnTo>
                    <a:pt x="2069638" y="169141"/>
                  </a:lnTo>
                  <a:lnTo>
                    <a:pt x="2029539" y="148193"/>
                  </a:lnTo>
                  <a:lnTo>
                    <a:pt x="1988693" y="128513"/>
                  </a:lnTo>
                  <a:lnTo>
                    <a:pt x="1947125" y="110128"/>
                  </a:lnTo>
                  <a:lnTo>
                    <a:pt x="1904863" y="93064"/>
                  </a:lnTo>
                  <a:lnTo>
                    <a:pt x="1861932" y="77347"/>
                  </a:lnTo>
                  <a:lnTo>
                    <a:pt x="1818359" y="63003"/>
                  </a:lnTo>
                  <a:lnTo>
                    <a:pt x="1774169" y="50059"/>
                  </a:lnTo>
                  <a:lnTo>
                    <a:pt x="1729388" y="38539"/>
                  </a:lnTo>
                  <a:lnTo>
                    <a:pt x="1684043" y="28471"/>
                  </a:lnTo>
                  <a:lnTo>
                    <a:pt x="1638160" y="19880"/>
                  </a:lnTo>
                  <a:lnTo>
                    <a:pt x="1591765" y="12792"/>
                  </a:lnTo>
                  <a:lnTo>
                    <a:pt x="1544884" y="7235"/>
                  </a:lnTo>
                  <a:lnTo>
                    <a:pt x="1497542" y="3233"/>
                  </a:lnTo>
                  <a:lnTo>
                    <a:pt x="1449767" y="812"/>
                  </a:lnTo>
                  <a:lnTo>
                    <a:pt x="1401584" y="0"/>
                  </a:lnTo>
                  <a:close/>
                </a:path>
              </a:pathLst>
            </a:custGeom>
            <a:solidFill>
              <a:srgbClr val="F2F2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2064480" y="8155368"/>
              <a:ext cx="1125220" cy="1395095"/>
            </a:xfrm>
            <a:custGeom>
              <a:avLst/>
              <a:gdLst/>
              <a:ahLst/>
              <a:cxnLst/>
              <a:rect l="l" t="t" r="r" b="b"/>
              <a:pathLst>
                <a:path w="1125219" h="1395095">
                  <a:moveTo>
                    <a:pt x="306235" y="961758"/>
                  </a:moveTo>
                  <a:lnTo>
                    <a:pt x="304266" y="952030"/>
                  </a:lnTo>
                  <a:lnTo>
                    <a:pt x="298894" y="944092"/>
                  </a:lnTo>
                  <a:lnTo>
                    <a:pt x="290957" y="938745"/>
                  </a:lnTo>
                  <a:lnTo>
                    <a:pt x="281241" y="936777"/>
                  </a:lnTo>
                  <a:lnTo>
                    <a:pt x="271526" y="938745"/>
                  </a:lnTo>
                  <a:lnTo>
                    <a:pt x="263588" y="944092"/>
                  </a:lnTo>
                  <a:lnTo>
                    <a:pt x="258216" y="952030"/>
                  </a:lnTo>
                  <a:lnTo>
                    <a:pt x="256260" y="961758"/>
                  </a:lnTo>
                  <a:lnTo>
                    <a:pt x="256260" y="1369695"/>
                  </a:lnTo>
                  <a:lnTo>
                    <a:pt x="258216" y="1379423"/>
                  </a:lnTo>
                  <a:lnTo>
                    <a:pt x="263588" y="1387386"/>
                  </a:lnTo>
                  <a:lnTo>
                    <a:pt x="271526" y="1392770"/>
                  </a:lnTo>
                  <a:lnTo>
                    <a:pt x="281241" y="1394739"/>
                  </a:lnTo>
                  <a:lnTo>
                    <a:pt x="290957" y="1392770"/>
                  </a:lnTo>
                  <a:lnTo>
                    <a:pt x="298894" y="1387386"/>
                  </a:lnTo>
                  <a:lnTo>
                    <a:pt x="304266" y="1379423"/>
                  </a:lnTo>
                  <a:lnTo>
                    <a:pt x="306235" y="1369695"/>
                  </a:lnTo>
                  <a:lnTo>
                    <a:pt x="306235" y="961758"/>
                  </a:lnTo>
                  <a:close/>
                </a:path>
                <a:path w="1125219" h="1395095">
                  <a:moveTo>
                    <a:pt x="412242" y="718540"/>
                  </a:moveTo>
                  <a:lnTo>
                    <a:pt x="410260" y="708787"/>
                  </a:lnTo>
                  <a:lnTo>
                    <a:pt x="404876" y="700849"/>
                  </a:lnTo>
                  <a:lnTo>
                    <a:pt x="396913" y="695515"/>
                  </a:lnTo>
                  <a:lnTo>
                    <a:pt x="387210" y="693559"/>
                  </a:lnTo>
                  <a:lnTo>
                    <a:pt x="209702" y="693559"/>
                  </a:lnTo>
                  <a:lnTo>
                    <a:pt x="202120" y="692823"/>
                  </a:lnTo>
                  <a:lnTo>
                    <a:pt x="193535" y="692823"/>
                  </a:lnTo>
                  <a:lnTo>
                    <a:pt x="171183" y="693953"/>
                  </a:lnTo>
                  <a:lnTo>
                    <a:pt x="111340" y="708431"/>
                  </a:lnTo>
                  <a:lnTo>
                    <a:pt x="47917" y="752970"/>
                  </a:lnTo>
                  <a:lnTo>
                    <a:pt x="22796" y="791044"/>
                  </a:lnTo>
                  <a:lnTo>
                    <a:pt x="5943" y="840663"/>
                  </a:lnTo>
                  <a:lnTo>
                    <a:pt x="0" y="902385"/>
                  </a:lnTo>
                  <a:lnTo>
                    <a:pt x="0" y="1369707"/>
                  </a:lnTo>
                  <a:lnTo>
                    <a:pt x="1968" y="1379435"/>
                  </a:lnTo>
                  <a:lnTo>
                    <a:pt x="7340" y="1387398"/>
                  </a:lnTo>
                  <a:lnTo>
                    <a:pt x="15290" y="1392770"/>
                  </a:lnTo>
                  <a:lnTo>
                    <a:pt x="25019" y="1394739"/>
                  </a:lnTo>
                  <a:lnTo>
                    <a:pt x="34747" y="1392770"/>
                  </a:lnTo>
                  <a:lnTo>
                    <a:pt x="42684" y="1387398"/>
                  </a:lnTo>
                  <a:lnTo>
                    <a:pt x="48031" y="1379435"/>
                  </a:lnTo>
                  <a:lnTo>
                    <a:pt x="49999" y="1369707"/>
                  </a:lnTo>
                  <a:lnTo>
                    <a:pt x="49999" y="902385"/>
                  </a:lnTo>
                  <a:lnTo>
                    <a:pt x="54952" y="850925"/>
                  </a:lnTo>
                  <a:lnTo>
                    <a:pt x="67500" y="813015"/>
                  </a:lnTo>
                  <a:lnTo>
                    <a:pt x="106832" y="767130"/>
                  </a:lnTo>
                  <a:lnTo>
                    <a:pt x="154101" y="747242"/>
                  </a:lnTo>
                  <a:lnTo>
                    <a:pt x="193535" y="742835"/>
                  </a:lnTo>
                  <a:lnTo>
                    <a:pt x="203085" y="743026"/>
                  </a:lnTo>
                  <a:lnTo>
                    <a:pt x="208826" y="743483"/>
                  </a:lnTo>
                  <a:lnTo>
                    <a:pt x="387210" y="743483"/>
                  </a:lnTo>
                  <a:lnTo>
                    <a:pt x="396913" y="741527"/>
                  </a:lnTo>
                  <a:lnTo>
                    <a:pt x="404876" y="736180"/>
                  </a:lnTo>
                  <a:lnTo>
                    <a:pt x="410260" y="728256"/>
                  </a:lnTo>
                  <a:lnTo>
                    <a:pt x="412242" y="718540"/>
                  </a:lnTo>
                  <a:close/>
                </a:path>
                <a:path w="1125219" h="1395095">
                  <a:moveTo>
                    <a:pt x="847344" y="350888"/>
                  </a:moveTo>
                  <a:lnTo>
                    <a:pt x="843559" y="294665"/>
                  </a:lnTo>
                  <a:lnTo>
                    <a:pt x="832637" y="241223"/>
                  </a:lnTo>
                  <a:lnTo>
                    <a:pt x="815111" y="191249"/>
                  </a:lnTo>
                  <a:lnTo>
                    <a:pt x="797382" y="156845"/>
                  </a:lnTo>
                  <a:lnTo>
                    <a:pt x="797382" y="350888"/>
                  </a:lnTo>
                  <a:lnTo>
                    <a:pt x="794054" y="400418"/>
                  </a:lnTo>
                  <a:lnTo>
                    <a:pt x="784479" y="447243"/>
                  </a:lnTo>
                  <a:lnTo>
                    <a:pt x="769226" y="490766"/>
                  </a:lnTo>
                  <a:lnTo>
                    <a:pt x="748868" y="530339"/>
                  </a:lnTo>
                  <a:lnTo>
                    <a:pt x="723988" y="565327"/>
                  </a:lnTo>
                  <a:lnTo>
                    <a:pt x="687324" y="601738"/>
                  </a:lnTo>
                  <a:lnTo>
                    <a:pt x="645795" y="628904"/>
                  </a:lnTo>
                  <a:lnTo>
                    <a:pt x="600290" y="645896"/>
                  </a:lnTo>
                  <a:lnTo>
                    <a:pt x="551764" y="651764"/>
                  </a:lnTo>
                  <a:lnTo>
                    <a:pt x="503275" y="645896"/>
                  </a:lnTo>
                  <a:lnTo>
                    <a:pt x="457835" y="628904"/>
                  </a:lnTo>
                  <a:lnTo>
                    <a:pt x="416344" y="601738"/>
                  </a:lnTo>
                  <a:lnTo>
                    <a:pt x="379717" y="565327"/>
                  </a:lnTo>
                  <a:lnTo>
                    <a:pt x="354825" y="530339"/>
                  </a:lnTo>
                  <a:lnTo>
                    <a:pt x="334441" y="490766"/>
                  </a:lnTo>
                  <a:lnTo>
                    <a:pt x="319163" y="447243"/>
                  </a:lnTo>
                  <a:lnTo>
                    <a:pt x="309575" y="400418"/>
                  </a:lnTo>
                  <a:lnTo>
                    <a:pt x="306273" y="350888"/>
                  </a:lnTo>
                  <a:lnTo>
                    <a:pt x="309575" y="301396"/>
                  </a:lnTo>
                  <a:lnTo>
                    <a:pt x="319163" y="254546"/>
                  </a:lnTo>
                  <a:lnTo>
                    <a:pt x="334441" y="210997"/>
                  </a:lnTo>
                  <a:lnTo>
                    <a:pt x="354825" y="171386"/>
                  </a:lnTo>
                  <a:lnTo>
                    <a:pt x="379717" y="136359"/>
                  </a:lnTo>
                  <a:lnTo>
                    <a:pt x="416344" y="100037"/>
                  </a:lnTo>
                  <a:lnTo>
                    <a:pt x="457835" y="72885"/>
                  </a:lnTo>
                  <a:lnTo>
                    <a:pt x="503275" y="55892"/>
                  </a:lnTo>
                  <a:lnTo>
                    <a:pt x="551764" y="50012"/>
                  </a:lnTo>
                  <a:lnTo>
                    <a:pt x="600290" y="55892"/>
                  </a:lnTo>
                  <a:lnTo>
                    <a:pt x="645795" y="72885"/>
                  </a:lnTo>
                  <a:lnTo>
                    <a:pt x="687324" y="100037"/>
                  </a:lnTo>
                  <a:lnTo>
                    <a:pt x="723988" y="136359"/>
                  </a:lnTo>
                  <a:lnTo>
                    <a:pt x="748868" y="171386"/>
                  </a:lnTo>
                  <a:lnTo>
                    <a:pt x="769226" y="210997"/>
                  </a:lnTo>
                  <a:lnTo>
                    <a:pt x="784479" y="254546"/>
                  </a:lnTo>
                  <a:lnTo>
                    <a:pt x="794054" y="301396"/>
                  </a:lnTo>
                  <a:lnTo>
                    <a:pt x="797382" y="350888"/>
                  </a:lnTo>
                  <a:lnTo>
                    <a:pt x="797382" y="156845"/>
                  </a:lnTo>
                  <a:lnTo>
                    <a:pt x="762393" y="104533"/>
                  </a:lnTo>
                  <a:lnTo>
                    <a:pt x="728179" y="69189"/>
                  </a:lnTo>
                  <a:lnTo>
                    <a:pt x="689356" y="40208"/>
                  </a:lnTo>
                  <a:lnTo>
                    <a:pt x="646595" y="18440"/>
                  </a:lnTo>
                  <a:lnTo>
                    <a:pt x="600506" y="4762"/>
                  </a:lnTo>
                  <a:lnTo>
                    <a:pt x="551764" y="0"/>
                  </a:lnTo>
                  <a:lnTo>
                    <a:pt x="503034" y="4762"/>
                  </a:lnTo>
                  <a:lnTo>
                    <a:pt x="456971" y="18440"/>
                  </a:lnTo>
                  <a:lnTo>
                    <a:pt x="414235" y="40208"/>
                  </a:lnTo>
                  <a:lnTo>
                    <a:pt x="375450" y="69189"/>
                  </a:lnTo>
                  <a:lnTo>
                    <a:pt x="341274" y="104533"/>
                  </a:lnTo>
                  <a:lnTo>
                    <a:pt x="312153" y="145453"/>
                  </a:lnTo>
                  <a:lnTo>
                    <a:pt x="288544" y="191249"/>
                  </a:lnTo>
                  <a:lnTo>
                    <a:pt x="271005" y="241223"/>
                  </a:lnTo>
                  <a:lnTo>
                    <a:pt x="260070" y="294665"/>
                  </a:lnTo>
                  <a:lnTo>
                    <a:pt x="256311" y="350888"/>
                  </a:lnTo>
                  <a:lnTo>
                    <a:pt x="260070" y="407111"/>
                  </a:lnTo>
                  <a:lnTo>
                    <a:pt x="271005" y="460552"/>
                  </a:lnTo>
                  <a:lnTo>
                    <a:pt x="288544" y="510514"/>
                  </a:lnTo>
                  <a:lnTo>
                    <a:pt x="312153" y="556336"/>
                  </a:lnTo>
                  <a:lnTo>
                    <a:pt x="341274" y="597281"/>
                  </a:lnTo>
                  <a:lnTo>
                    <a:pt x="375450" y="632637"/>
                  </a:lnTo>
                  <a:lnTo>
                    <a:pt x="414235" y="661606"/>
                  </a:lnTo>
                  <a:lnTo>
                    <a:pt x="456971" y="683361"/>
                  </a:lnTo>
                  <a:lnTo>
                    <a:pt x="503034" y="697039"/>
                  </a:lnTo>
                  <a:lnTo>
                    <a:pt x="551764" y="701776"/>
                  </a:lnTo>
                  <a:lnTo>
                    <a:pt x="600481" y="697039"/>
                  </a:lnTo>
                  <a:lnTo>
                    <a:pt x="646557" y="683361"/>
                  </a:lnTo>
                  <a:lnTo>
                    <a:pt x="689330" y="661606"/>
                  </a:lnTo>
                  <a:lnTo>
                    <a:pt x="728167" y="632637"/>
                  </a:lnTo>
                  <a:lnTo>
                    <a:pt x="762393" y="597281"/>
                  </a:lnTo>
                  <a:lnTo>
                    <a:pt x="791514" y="556336"/>
                  </a:lnTo>
                  <a:lnTo>
                    <a:pt x="815111" y="510514"/>
                  </a:lnTo>
                  <a:lnTo>
                    <a:pt x="832637" y="460552"/>
                  </a:lnTo>
                  <a:lnTo>
                    <a:pt x="843559" y="407111"/>
                  </a:lnTo>
                  <a:lnTo>
                    <a:pt x="847344" y="350888"/>
                  </a:lnTo>
                  <a:close/>
                </a:path>
                <a:path w="1125219" h="1395095">
                  <a:moveTo>
                    <a:pt x="868908" y="961758"/>
                  </a:moveTo>
                  <a:lnTo>
                    <a:pt x="866940" y="952030"/>
                  </a:lnTo>
                  <a:lnTo>
                    <a:pt x="861593" y="944092"/>
                  </a:lnTo>
                  <a:lnTo>
                    <a:pt x="853655" y="938745"/>
                  </a:lnTo>
                  <a:lnTo>
                    <a:pt x="843927" y="936777"/>
                  </a:lnTo>
                  <a:lnTo>
                    <a:pt x="834199" y="938745"/>
                  </a:lnTo>
                  <a:lnTo>
                    <a:pt x="826236" y="944092"/>
                  </a:lnTo>
                  <a:lnTo>
                    <a:pt x="820864" y="952030"/>
                  </a:lnTo>
                  <a:lnTo>
                    <a:pt x="818896" y="961758"/>
                  </a:lnTo>
                  <a:lnTo>
                    <a:pt x="818896" y="1369695"/>
                  </a:lnTo>
                  <a:lnTo>
                    <a:pt x="820864" y="1379423"/>
                  </a:lnTo>
                  <a:lnTo>
                    <a:pt x="826236" y="1387386"/>
                  </a:lnTo>
                  <a:lnTo>
                    <a:pt x="834199" y="1392770"/>
                  </a:lnTo>
                  <a:lnTo>
                    <a:pt x="843927" y="1394739"/>
                  </a:lnTo>
                  <a:lnTo>
                    <a:pt x="853655" y="1392770"/>
                  </a:lnTo>
                  <a:lnTo>
                    <a:pt x="861593" y="1387386"/>
                  </a:lnTo>
                  <a:lnTo>
                    <a:pt x="866940" y="1379423"/>
                  </a:lnTo>
                  <a:lnTo>
                    <a:pt x="868908" y="1369695"/>
                  </a:lnTo>
                  <a:lnTo>
                    <a:pt x="868908" y="961758"/>
                  </a:lnTo>
                  <a:close/>
                </a:path>
                <a:path w="1125219" h="1395095">
                  <a:moveTo>
                    <a:pt x="1125054" y="902385"/>
                  </a:moveTo>
                  <a:lnTo>
                    <a:pt x="1119149" y="840663"/>
                  </a:lnTo>
                  <a:lnTo>
                    <a:pt x="1102309" y="791044"/>
                  </a:lnTo>
                  <a:lnTo>
                    <a:pt x="1077214" y="752970"/>
                  </a:lnTo>
                  <a:lnTo>
                    <a:pt x="1046480" y="725843"/>
                  </a:lnTo>
                  <a:lnTo>
                    <a:pt x="982129" y="698474"/>
                  </a:lnTo>
                  <a:lnTo>
                    <a:pt x="931570" y="692823"/>
                  </a:lnTo>
                  <a:lnTo>
                    <a:pt x="923074" y="692823"/>
                  </a:lnTo>
                  <a:lnTo>
                    <a:pt x="915543" y="693559"/>
                  </a:lnTo>
                  <a:lnTo>
                    <a:pt x="738022" y="693559"/>
                  </a:lnTo>
                  <a:lnTo>
                    <a:pt x="728281" y="695515"/>
                  </a:lnTo>
                  <a:lnTo>
                    <a:pt x="720305" y="700849"/>
                  </a:lnTo>
                  <a:lnTo>
                    <a:pt x="714933" y="708787"/>
                  </a:lnTo>
                  <a:lnTo>
                    <a:pt x="712952" y="718540"/>
                  </a:lnTo>
                  <a:lnTo>
                    <a:pt x="714933" y="728256"/>
                  </a:lnTo>
                  <a:lnTo>
                    <a:pt x="720305" y="736180"/>
                  </a:lnTo>
                  <a:lnTo>
                    <a:pt x="728281" y="741527"/>
                  </a:lnTo>
                  <a:lnTo>
                    <a:pt x="738022" y="743483"/>
                  </a:lnTo>
                  <a:lnTo>
                    <a:pt x="916317" y="743483"/>
                  </a:lnTo>
                  <a:lnTo>
                    <a:pt x="925322" y="742835"/>
                  </a:lnTo>
                  <a:lnTo>
                    <a:pt x="931570" y="742835"/>
                  </a:lnTo>
                  <a:lnTo>
                    <a:pt x="970978" y="747242"/>
                  </a:lnTo>
                  <a:lnTo>
                    <a:pt x="1018374" y="767130"/>
                  </a:lnTo>
                  <a:lnTo>
                    <a:pt x="1057617" y="813015"/>
                  </a:lnTo>
                  <a:lnTo>
                    <a:pt x="1070152" y="850925"/>
                  </a:lnTo>
                  <a:lnTo>
                    <a:pt x="1075093" y="902385"/>
                  </a:lnTo>
                  <a:lnTo>
                    <a:pt x="1075093" y="1369707"/>
                  </a:lnTo>
                  <a:lnTo>
                    <a:pt x="1077061" y="1379435"/>
                  </a:lnTo>
                  <a:lnTo>
                    <a:pt x="1082408" y="1387398"/>
                  </a:lnTo>
                  <a:lnTo>
                    <a:pt x="1090345" y="1392770"/>
                  </a:lnTo>
                  <a:lnTo>
                    <a:pt x="1100074" y="1394739"/>
                  </a:lnTo>
                  <a:lnTo>
                    <a:pt x="1109776" y="1392770"/>
                  </a:lnTo>
                  <a:lnTo>
                    <a:pt x="1117714" y="1387398"/>
                  </a:lnTo>
                  <a:lnTo>
                    <a:pt x="1123086" y="1379435"/>
                  </a:lnTo>
                  <a:lnTo>
                    <a:pt x="1125054" y="1369707"/>
                  </a:lnTo>
                  <a:lnTo>
                    <a:pt x="1125054" y="902385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79784" y="4226013"/>
            <a:ext cx="2425700" cy="1305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5300"/>
              </a:lnSpc>
              <a:spcBef>
                <a:spcPts val="100"/>
              </a:spcBef>
            </a:pPr>
            <a:r>
              <a:rPr sz="4500" spc="95" dirty="0">
                <a:solidFill>
                  <a:srgbClr val="231F20"/>
                </a:solidFill>
                <a:latin typeface="Verdana"/>
                <a:cs typeface="Verdana"/>
              </a:rPr>
              <a:t>7000</a:t>
            </a:r>
            <a:endParaRPr sz="4500">
              <a:latin typeface="Verdana"/>
              <a:cs typeface="Verdana"/>
            </a:endParaRPr>
          </a:p>
          <a:p>
            <a:pPr algn="ctr">
              <a:lnSpc>
                <a:spcPts val="2180"/>
              </a:lnSpc>
            </a:pPr>
            <a:r>
              <a:rPr sz="1900" spc="5" dirty="0">
                <a:solidFill>
                  <a:srgbClr val="231F20"/>
                </a:solidFill>
                <a:latin typeface="Verdana"/>
                <a:cs typeface="Verdana"/>
              </a:rPr>
              <a:t>nouveaux</a:t>
            </a:r>
            <a:r>
              <a:rPr sz="1900" spc="-20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900" spc="15" dirty="0">
                <a:solidFill>
                  <a:srgbClr val="231F20"/>
                </a:solidFill>
                <a:latin typeface="Verdana"/>
                <a:cs typeface="Verdana"/>
              </a:rPr>
              <a:t>habitants</a:t>
            </a:r>
            <a:endParaRPr sz="19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sz="1900" dirty="0">
                <a:solidFill>
                  <a:srgbClr val="231F20"/>
                </a:solidFill>
                <a:latin typeface="Verdana"/>
                <a:cs typeface="Verdana"/>
              </a:rPr>
              <a:t>par </a:t>
            </a:r>
            <a:r>
              <a:rPr sz="1900" spc="-5" dirty="0">
                <a:solidFill>
                  <a:srgbClr val="231F20"/>
                </a:solidFill>
                <a:latin typeface="Verdana"/>
                <a:cs typeface="Verdana"/>
              </a:rPr>
              <a:t>an </a:t>
            </a:r>
            <a:r>
              <a:rPr sz="1900" spc="30" dirty="0">
                <a:solidFill>
                  <a:srgbClr val="231F20"/>
                </a:solidFill>
                <a:latin typeface="Verdana"/>
                <a:cs typeface="Verdana"/>
              </a:rPr>
              <a:t>en</a:t>
            </a:r>
            <a:r>
              <a:rPr sz="1900" spc="-48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900" spc="45" dirty="0">
                <a:solidFill>
                  <a:srgbClr val="231F20"/>
                </a:solidFill>
                <a:latin typeface="Verdana"/>
                <a:cs typeface="Verdana"/>
              </a:rPr>
              <a:t>Vendée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089958" y="2910713"/>
            <a:ext cx="5499735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3720"/>
              </a:lnSpc>
              <a:spcBef>
                <a:spcPts val="100"/>
              </a:spcBef>
            </a:pPr>
            <a:r>
              <a:rPr sz="3200" spc="185" dirty="0">
                <a:solidFill>
                  <a:srgbClr val="231F20"/>
                </a:solidFill>
                <a:latin typeface="Verdana"/>
                <a:cs typeface="Verdana"/>
              </a:rPr>
              <a:t>A </a:t>
            </a:r>
            <a:r>
              <a:rPr sz="3200" spc="15" dirty="0">
                <a:solidFill>
                  <a:srgbClr val="231F20"/>
                </a:solidFill>
                <a:latin typeface="Verdana"/>
                <a:cs typeface="Verdana"/>
              </a:rPr>
              <a:t>l’horizon</a:t>
            </a:r>
            <a:r>
              <a:rPr sz="3200" spc="-6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3200" spc="-5" dirty="0">
                <a:solidFill>
                  <a:srgbClr val="231F20"/>
                </a:solidFill>
                <a:latin typeface="Verdana"/>
                <a:cs typeface="Verdana"/>
              </a:rPr>
              <a:t>2040</a:t>
            </a:r>
            <a:endParaRPr sz="3200">
              <a:latin typeface="Verdana"/>
              <a:cs typeface="Verdana"/>
            </a:endParaRPr>
          </a:p>
          <a:p>
            <a:pPr marL="12700">
              <a:lnSpc>
                <a:spcPts val="2280"/>
              </a:lnSpc>
            </a:pPr>
            <a:r>
              <a:rPr sz="2000" spc="-35" dirty="0">
                <a:solidFill>
                  <a:srgbClr val="231F20"/>
                </a:solidFill>
                <a:latin typeface="Verdana"/>
                <a:cs typeface="Verdana"/>
              </a:rPr>
              <a:t>Lié</a:t>
            </a:r>
            <a:r>
              <a:rPr sz="2000" spc="-32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Verdana"/>
                <a:cs typeface="Verdana"/>
              </a:rPr>
              <a:t>à</a:t>
            </a:r>
            <a:r>
              <a:rPr sz="2000" spc="-3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-55" dirty="0">
                <a:solidFill>
                  <a:srgbClr val="231F20"/>
                </a:solidFill>
                <a:latin typeface="Verdana"/>
                <a:cs typeface="Verdana"/>
              </a:rPr>
              <a:t>la</a:t>
            </a:r>
            <a:r>
              <a:rPr sz="2000" spc="-3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-35" dirty="0">
                <a:solidFill>
                  <a:srgbClr val="231F20"/>
                </a:solidFill>
                <a:latin typeface="Verdana"/>
                <a:cs typeface="Verdana"/>
              </a:rPr>
              <a:t>forte</a:t>
            </a:r>
            <a:r>
              <a:rPr sz="2000" spc="-3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-55" dirty="0">
                <a:solidFill>
                  <a:srgbClr val="231F20"/>
                </a:solidFill>
                <a:latin typeface="Verdana"/>
                <a:cs typeface="Verdana"/>
              </a:rPr>
              <a:t>progression</a:t>
            </a:r>
            <a:r>
              <a:rPr sz="2000" spc="-3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30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000" spc="-3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-80" dirty="0">
                <a:solidFill>
                  <a:srgbClr val="231F20"/>
                </a:solidFill>
                <a:latin typeface="Verdana"/>
                <a:cs typeface="Verdana"/>
              </a:rPr>
              <a:t>l’activité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31F20"/>
                </a:solidFill>
                <a:latin typeface="Verdana"/>
                <a:cs typeface="Verdana"/>
              </a:rPr>
              <a:t>et</a:t>
            </a:r>
            <a:r>
              <a:rPr sz="2000" spc="-32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30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000" spc="-3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-45" dirty="0">
                <a:solidFill>
                  <a:srgbClr val="231F20"/>
                </a:solidFill>
                <a:latin typeface="Verdana"/>
                <a:cs typeface="Verdana"/>
              </a:rPr>
              <a:t>l’emploi</a:t>
            </a:r>
            <a:r>
              <a:rPr sz="2000" spc="-3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231F20"/>
                </a:solidFill>
                <a:latin typeface="Verdana"/>
                <a:cs typeface="Verdana"/>
              </a:rPr>
              <a:t>et</a:t>
            </a:r>
            <a:r>
              <a:rPr sz="2000" spc="-3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-40" dirty="0">
                <a:solidFill>
                  <a:srgbClr val="231F20"/>
                </a:solidFill>
                <a:latin typeface="Verdana"/>
                <a:cs typeface="Verdana"/>
              </a:rPr>
              <a:t>également</a:t>
            </a:r>
            <a:r>
              <a:rPr sz="2000" spc="-32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Verdana"/>
                <a:cs typeface="Verdana"/>
              </a:rPr>
              <a:t>à</a:t>
            </a:r>
            <a:r>
              <a:rPr sz="2000" spc="-32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-110" dirty="0">
                <a:solidFill>
                  <a:srgbClr val="231F20"/>
                </a:solidFill>
                <a:latin typeface="Verdana"/>
                <a:cs typeface="Verdana"/>
              </a:rPr>
              <a:t>l’arrivée</a:t>
            </a:r>
            <a:endParaRPr sz="20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000" spc="-50" dirty="0">
                <a:solidFill>
                  <a:srgbClr val="231F20"/>
                </a:solidFill>
                <a:latin typeface="Verdana"/>
                <a:cs typeface="Verdana"/>
              </a:rPr>
              <a:t>d’une</a:t>
            </a:r>
            <a:r>
              <a:rPr sz="2000" spc="-33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-30" dirty="0">
                <a:solidFill>
                  <a:srgbClr val="231F20"/>
                </a:solidFill>
                <a:latin typeface="Verdana"/>
                <a:cs typeface="Verdana"/>
              </a:rPr>
              <a:t>population</a:t>
            </a:r>
            <a:r>
              <a:rPr sz="2000" spc="-32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-55" dirty="0">
                <a:solidFill>
                  <a:srgbClr val="231F20"/>
                </a:solidFill>
                <a:latin typeface="Verdana"/>
                <a:cs typeface="Verdana"/>
              </a:rPr>
              <a:t>senior</a:t>
            </a:r>
            <a:r>
              <a:rPr sz="2000" spc="-33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-75" dirty="0">
                <a:solidFill>
                  <a:srgbClr val="231F20"/>
                </a:solidFill>
                <a:latin typeface="Verdana"/>
                <a:cs typeface="Verdana"/>
              </a:rPr>
              <a:t>sur</a:t>
            </a:r>
            <a:r>
              <a:rPr sz="2000" spc="-32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-55" dirty="0">
                <a:solidFill>
                  <a:srgbClr val="231F20"/>
                </a:solidFill>
                <a:latin typeface="Verdana"/>
                <a:cs typeface="Verdana"/>
              </a:rPr>
              <a:t>la</a:t>
            </a:r>
            <a:r>
              <a:rPr sz="2000" spc="-33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10" dirty="0">
                <a:solidFill>
                  <a:srgbClr val="231F20"/>
                </a:solidFill>
                <a:latin typeface="Verdana"/>
                <a:cs typeface="Verdana"/>
              </a:rPr>
              <a:t>côte</a:t>
            </a:r>
            <a:r>
              <a:rPr sz="2000" spc="-32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-45" dirty="0">
                <a:solidFill>
                  <a:srgbClr val="231F20"/>
                </a:solidFill>
                <a:latin typeface="Verdana"/>
                <a:cs typeface="Verdana"/>
              </a:rPr>
              <a:t>vendéenne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227795" y="8995562"/>
            <a:ext cx="8765540" cy="1588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3200" spc="65" dirty="0">
                <a:solidFill>
                  <a:srgbClr val="231F20"/>
                </a:solidFill>
                <a:latin typeface="Verdana"/>
                <a:cs typeface="Verdana"/>
              </a:rPr>
              <a:t>Un</a:t>
            </a:r>
            <a:r>
              <a:rPr sz="3200" spc="-26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3200" spc="5" dirty="0">
                <a:solidFill>
                  <a:srgbClr val="231F20"/>
                </a:solidFill>
                <a:latin typeface="Verdana"/>
                <a:cs typeface="Verdana"/>
              </a:rPr>
              <a:t>bassin</a:t>
            </a:r>
            <a:r>
              <a:rPr sz="3200" spc="-2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3200" spc="110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3200" spc="-2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3200" dirty="0">
                <a:solidFill>
                  <a:srgbClr val="231F20"/>
                </a:solidFill>
                <a:latin typeface="Verdana"/>
                <a:cs typeface="Verdana"/>
              </a:rPr>
              <a:t>vie</a:t>
            </a:r>
            <a:r>
              <a:rPr sz="3200" spc="-2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3200" spc="110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endParaRPr sz="3200" dirty="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60"/>
              </a:spcBef>
            </a:pPr>
            <a:r>
              <a:rPr sz="3200" spc="-805" dirty="0">
                <a:solidFill>
                  <a:srgbClr val="231F20"/>
                </a:solidFill>
                <a:latin typeface="Verdana"/>
                <a:cs typeface="Verdana"/>
              </a:rPr>
              <a:t>+ </a:t>
            </a:r>
            <a:r>
              <a:rPr sz="3200" spc="-57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3200" spc="110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3200" spc="-2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3200" spc="-165" dirty="0">
                <a:solidFill>
                  <a:srgbClr val="231F20"/>
                </a:solidFill>
                <a:latin typeface="Verdana"/>
                <a:cs typeface="Verdana"/>
              </a:rPr>
              <a:t>100</a:t>
            </a:r>
            <a:r>
              <a:rPr sz="3200" spc="-2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3200" spc="165" dirty="0">
                <a:solidFill>
                  <a:srgbClr val="231F20"/>
                </a:solidFill>
                <a:latin typeface="Verdana"/>
                <a:cs typeface="Verdana"/>
              </a:rPr>
              <a:t>000</a:t>
            </a:r>
            <a:r>
              <a:rPr sz="3200" spc="-2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3200" spc="25" dirty="0">
                <a:solidFill>
                  <a:srgbClr val="231F20"/>
                </a:solidFill>
                <a:latin typeface="Verdana"/>
                <a:cs typeface="Verdana"/>
              </a:rPr>
              <a:t>habitants</a:t>
            </a:r>
            <a:r>
              <a:rPr sz="3200" spc="-25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3200" spc="-35" dirty="0">
                <a:solidFill>
                  <a:srgbClr val="231F20"/>
                </a:solidFill>
                <a:latin typeface="Verdana"/>
                <a:cs typeface="Verdana"/>
              </a:rPr>
              <a:t>sur</a:t>
            </a:r>
            <a:r>
              <a:rPr sz="3200" spc="-2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3200" spc="20" dirty="0">
                <a:solidFill>
                  <a:srgbClr val="231F20"/>
                </a:solidFill>
                <a:latin typeface="Verdana"/>
                <a:cs typeface="Verdana"/>
              </a:rPr>
              <a:t>l’agglomération</a:t>
            </a:r>
            <a:endParaRPr sz="3200" dirty="0">
              <a:latin typeface="Verdana"/>
              <a:cs typeface="Verdana"/>
            </a:endParaRPr>
          </a:p>
          <a:p>
            <a:pPr marR="15875" algn="r">
              <a:lnSpc>
                <a:spcPct val="100000"/>
              </a:lnSpc>
              <a:spcBef>
                <a:spcPts val="2160"/>
              </a:spcBef>
            </a:pPr>
            <a:r>
              <a:rPr sz="2000" spc="-114" dirty="0" smtClean="0">
                <a:solidFill>
                  <a:srgbClr val="231F20"/>
                </a:solidFill>
                <a:latin typeface="Verdana"/>
                <a:cs typeface="Verdana"/>
              </a:rPr>
              <a:t>3</a:t>
            </a:r>
            <a:r>
              <a:rPr lang="fr-FR" sz="2000" spc="-114" dirty="0" smtClean="0">
                <a:solidFill>
                  <a:srgbClr val="231F20"/>
                </a:solidFill>
                <a:latin typeface="Verdana"/>
                <a:cs typeface="Verdana"/>
              </a:rPr>
              <a:t>7</a:t>
            </a:r>
            <a:r>
              <a:rPr sz="2000" spc="-330" dirty="0" smtClean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-585" dirty="0">
                <a:solidFill>
                  <a:srgbClr val="231F20"/>
                </a:solidFill>
                <a:latin typeface="Verdana"/>
                <a:cs typeface="Verdana"/>
              </a:rPr>
              <a:t>%  </a:t>
            </a:r>
            <a:r>
              <a:rPr sz="2000" spc="-5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30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000" spc="-33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-35" dirty="0">
                <a:solidFill>
                  <a:srgbClr val="231F20"/>
                </a:solidFill>
                <a:latin typeface="Verdana"/>
                <a:cs typeface="Verdana"/>
              </a:rPr>
              <a:t>moins</a:t>
            </a:r>
            <a:r>
              <a:rPr sz="2000" spc="-32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30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000" spc="-33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-50" dirty="0">
                <a:solidFill>
                  <a:srgbClr val="231F20"/>
                </a:solidFill>
                <a:latin typeface="Verdana"/>
                <a:cs typeface="Verdana"/>
              </a:rPr>
              <a:t>30</a:t>
            </a:r>
            <a:r>
              <a:rPr sz="2000" spc="-32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-95" dirty="0">
                <a:solidFill>
                  <a:srgbClr val="231F20"/>
                </a:solidFill>
                <a:latin typeface="Verdana"/>
                <a:cs typeface="Verdana"/>
              </a:rPr>
              <a:t>ans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1445837" y="3245586"/>
            <a:ext cx="2374900" cy="2374900"/>
          </a:xfrm>
          <a:custGeom>
            <a:avLst/>
            <a:gdLst/>
            <a:ahLst/>
            <a:cxnLst/>
            <a:rect l="l" t="t" r="r" b="b"/>
            <a:pathLst>
              <a:path w="2374900" h="2374900">
                <a:moveTo>
                  <a:pt x="1187145" y="0"/>
                </a:moveTo>
                <a:lnTo>
                  <a:pt x="1139399" y="942"/>
                </a:lnTo>
                <a:lnTo>
                  <a:pt x="1092131" y="3746"/>
                </a:lnTo>
                <a:lnTo>
                  <a:pt x="1045378" y="8377"/>
                </a:lnTo>
                <a:lnTo>
                  <a:pt x="999174" y="14798"/>
                </a:lnTo>
                <a:lnTo>
                  <a:pt x="953554" y="22974"/>
                </a:lnTo>
                <a:lnTo>
                  <a:pt x="908556" y="32870"/>
                </a:lnTo>
                <a:lnTo>
                  <a:pt x="864213" y="44450"/>
                </a:lnTo>
                <a:lnTo>
                  <a:pt x="820561" y="57680"/>
                </a:lnTo>
                <a:lnTo>
                  <a:pt x="777636" y="72522"/>
                </a:lnTo>
                <a:lnTo>
                  <a:pt x="735474" y="88943"/>
                </a:lnTo>
                <a:lnTo>
                  <a:pt x="694109" y="106906"/>
                </a:lnTo>
                <a:lnTo>
                  <a:pt x="653577" y="126375"/>
                </a:lnTo>
                <a:lnTo>
                  <a:pt x="613914" y="147317"/>
                </a:lnTo>
                <a:lnTo>
                  <a:pt x="575155" y="169694"/>
                </a:lnTo>
                <a:lnTo>
                  <a:pt x="537335" y="193472"/>
                </a:lnTo>
                <a:lnTo>
                  <a:pt x="500491" y="218616"/>
                </a:lnTo>
                <a:lnTo>
                  <a:pt x="464657" y="245089"/>
                </a:lnTo>
                <a:lnTo>
                  <a:pt x="429869" y="272856"/>
                </a:lnTo>
                <a:lnTo>
                  <a:pt x="396163" y="301882"/>
                </a:lnTo>
                <a:lnTo>
                  <a:pt x="363573" y="332131"/>
                </a:lnTo>
                <a:lnTo>
                  <a:pt x="332136" y="363568"/>
                </a:lnTo>
                <a:lnTo>
                  <a:pt x="301886" y="396158"/>
                </a:lnTo>
                <a:lnTo>
                  <a:pt x="272860" y="429864"/>
                </a:lnTo>
                <a:lnTo>
                  <a:pt x="245093" y="464652"/>
                </a:lnTo>
                <a:lnTo>
                  <a:pt x="218619" y="500485"/>
                </a:lnTo>
                <a:lnTo>
                  <a:pt x="193476" y="537330"/>
                </a:lnTo>
                <a:lnTo>
                  <a:pt x="169697" y="575149"/>
                </a:lnTo>
                <a:lnTo>
                  <a:pt x="147319" y="613908"/>
                </a:lnTo>
                <a:lnTo>
                  <a:pt x="126378" y="653571"/>
                </a:lnTo>
                <a:lnTo>
                  <a:pt x="106908" y="694103"/>
                </a:lnTo>
                <a:lnTo>
                  <a:pt x="88944" y="735468"/>
                </a:lnTo>
                <a:lnTo>
                  <a:pt x="72524" y="777631"/>
                </a:lnTo>
                <a:lnTo>
                  <a:pt x="57681" y="820556"/>
                </a:lnTo>
                <a:lnTo>
                  <a:pt x="44451" y="864208"/>
                </a:lnTo>
                <a:lnTo>
                  <a:pt x="32871" y="908552"/>
                </a:lnTo>
                <a:lnTo>
                  <a:pt x="22975" y="953551"/>
                </a:lnTo>
                <a:lnTo>
                  <a:pt x="14798" y="999171"/>
                </a:lnTo>
                <a:lnTo>
                  <a:pt x="8377" y="1045375"/>
                </a:lnTo>
                <a:lnTo>
                  <a:pt x="3746" y="1092129"/>
                </a:lnTo>
                <a:lnTo>
                  <a:pt x="942" y="1139398"/>
                </a:lnTo>
                <a:lnTo>
                  <a:pt x="0" y="1187145"/>
                </a:lnTo>
                <a:lnTo>
                  <a:pt x="942" y="1234891"/>
                </a:lnTo>
                <a:lnTo>
                  <a:pt x="3746" y="1282158"/>
                </a:lnTo>
                <a:lnTo>
                  <a:pt x="8377" y="1328912"/>
                </a:lnTo>
                <a:lnTo>
                  <a:pt x="14798" y="1375116"/>
                </a:lnTo>
                <a:lnTo>
                  <a:pt x="22975" y="1420734"/>
                </a:lnTo>
                <a:lnTo>
                  <a:pt x="32871" y="1465733"/>
                </a:lnTo>
                <a:lnTo>
                  <a:pt x="44451" y="1510076"/>
                </a:lnTo>
                <a:lnTo>
                  <a:pt x="57681" y="1553727"/>
                </a:lnTo>
                <a:lnTo>
                  <a:pt x="72524" y="1596652"/>
                </a:lnTo>
                <a:lnTo>
                  <a:pt x="88944" y="1638814"/>
                </a:lnTo>
                <a:lnTo>
                  <a:pt x="106908" y="1680178"/>
                </a:lnTo>
                <a:lnTo>
                  <a:pt x="126378" y="1720710"/>
                </a:lnTo>
                <a:lnTo>
                  <a:pt x="147319" y="1760373"/>
                </a:lnTo>
                <a:lnTo>
                  <a:pt x="169697" y="1799131"/>
                </a:lnTo>
                <a:lnTo>
                  <a:pt x="193476" y="1836950"/>
                </a:lnTo>
                <a:lnTo>
                  <a:pt x="218619" y="1873794"/>
                </a:lnTo>
                <a:lnTo>
                  <a:pt x="245093" y="1909628"/>
                </a:lnTo>
                <a:lnTo>
                  <a:pt x="272860" y="1944415"/>
                </a:lnTo>
                <a:lnTo>
                  <a:pt x="301886" y="1978121"/>
                </a:lnTo>
                <a:lnTo>
                  <a:pt x="332136" y="2010710"/>
                </a:lnTo>
                <a:lnTo>
                  <a:pt x="363573" y="2042147"/>
                </a:lnTo>
                <a:lnTo>
                  <a:pt x="396163" y="2072396"/>
                </a:lnTo>
                <a:lnTo>
                  <a:pt x="429869" y="2101422"/>
                </a:lnTo>
                <a:lnTo>
                  <a:pt x="464657" y="2129189"/>
                </a:lnTo>
                <a:lnTo>
                  <a:pt x="500491" y="2155662"/>
                </a:lnTo>
                <a:lnTo>
                  <a:pt x="537335" y="2180805"/>
                </a:lnTo>
                <a:lnTo>
                  <a:pt x="575155" y="2204583"/>
                </a:lnTo>
                <a:lnTo>
                  <a:pt x="613914" y="2226960"/>
                </a:lnTo>
                <a:lnTo>
                  <a:pt x="653577" y="2247902"/>
                </a:lnTo>
                <a:lnTo>
                  <a:pt x="694109" y="2267371"/>
                </a:lnTo>
                <a:lnTo>
                  <a:pt x="735474" y="2285334"/>
                </a:lnTo>
                <a:lnTo>
                  <a:pt x="777636" y="2301755"/>
                </a:lnTo>
                <a:lnTo>
                  <a:pt x="820561" y="2316597"/>
                </a:lnTo>
                <a:lnTo>
                  <a:pt x="864213" y="2329826"/>
                </a:lnTo>
                <a:lnTo>
                  <a:pt x="908556" y="2341407"/>
                </a:lnTo>
                <a:lnTo>
                  <a:pt x="953554" y="2351303"/>
                </a:lnTo>
                <a:lnTo>
                  <a:pt x="999174" y="2359479"/>
                </a:lnTo>
                <a:lnTo>
                  <a:pt x="1045378" y="2365900"/>
                </a:lnTo>
                <a:lnTo>
                  <a:pt x="1092131" y="2370530"/>
                </a:lnTo>
                <a:lnTo>
                  <a:pt x="1139399" y="2373335"/>
                </a:lnTo>
                <a:lnTo>
                  <a:pt x="1187145" y="2374277"/>
                </a:lnTo>
                <a:lnTo>
                  <a:pt x="1234891" y="2373335"/>
                </a:lnTo>
                <a:lnTo>
                  <a:pt x="1282158" y="2370530"/>
                </a:lnTo>
                <a:lnTo>
                  <a:pt x="1328912" y="2365900"/>
                </a:lnTo>
                <a:lnTo>
                  <a:pt x="1375116" y="2359479"/>
                </a:lnTo>
                <a:lnTo>
                  <a:pt x="1420735" y="2351303"/>
                </a:lnTo>
                <a:lnTo>
                  <a:pt x="1465734" y="2341407"/>
                </a:lnTo>
                <a:lnTo>
                  <a:pt x="1510077" y="2329826"/>
                </a:lnTo>
                <a:lnTo>
                  <a:pt x="1553728" y="2316597"/>
                </a:lnTo>
                <a:lnTo>
                  <a:pt x="1596653" y="2301755"/>
                </a:lnTo>
                <a:lnTo>
                  <a:pt x="1638816" y="2285334"/>
                </a:lnTo>
                <a:lnTo>
                  <a:pt x="1680181" y="2267371"/>
                </a:lnTo>
                <a:lnTo>
                  <a:pt x="1720712" y="2247902"/>
                </a:lnTo>
                <a:lnTo>
                  <a:pt x="1760376" y="2226960"/>
                </a:lnTo>
                <a:lnTo>
                  <a:pt x="1799135" y="2204583"/>
                </a:lnTo>
                <a:lnTo>
                  <a:pt x="1836954" y="2180805"/>
                </a:lnTo>
                <a:lnTo>
                  <a:pt x="1873798" y="2155662"/>
                </a:lnTo>
                <a:lnTo>
                  <a:pt x="1909632" y="2129189"/>
                </a:lnTo>
                <a:lnTo>
                  <a:pt x="1944420" y="2101422"/>
                </a:lnTo>
                <a:lnTo>
                  <a:pt x="1978127" y="2072396"/>
                </a:lnTo>
                <a:lnTo>
                  <a:pt x="2010716" y="2042147"/>
                </a:lnTo>
                <a:lnTo>
                  <a:pt x="2042154" y="2010710"/>
                </a:lnTo>
                <a:lnTo>
                  <a:pt x="2072403" y="1978121"/>
                </a:lnTo>
                <a:lnTo>
                  <a:pt x="2101429" y="1944415"/>
                </a:lnTo>
                <a:lnTo>
                  <a:pt x="2129197" y="1909628"/>
                </a:lnTo>
                <a:lnTo>
                  <a:pt x="2155670" y="1873794"/>
                </a:lnTo>
                <a:lnTo>
                  <a:pt x="2180814" y="1836950"/>
                </a:lnTo>
                <a:lnTo>
                  <a:pt x="2204592" y="1799131"/>
                </a:lnTo>
                <a:lnTo>
                  <a:pt x="2226970" y="1760373"/>
                </a:lnTo>
                <a:lnTo>
                  <a:pt x="2247912" y="1720710"/>
                </a:lnTo>
                <a:lnTo>
                  <a:pt x="2267382" y="1680178"/>
                </a:lnTo>
                <a:lnTo>
                  <a:pt x="2285345" y="1638814"/>
                </a:lnTo>
                <a:lnTo>
                  <a:pt x="2301766" y="1596652"/>
                </a:lnTo>
                <a:lnTo>
                  <a:pt x="2316609" y="1553727"/>
                </a:lnTo>
                <a:lnTo>
                  <a:pt x="2329838" y="1510076"/>
                </a:lnTo>
                <a:lnTo>
                  <a:pt x="2341419" y="1465733"/>
                </a:lnTo>
                <a:lnTo>
                  <a:pt x="2351315" y="1420734"/>
                </a:lnTo>
                <a:lnTo>
                  <a:pt x="2359491" y="1375116"/>
                </a:lnTo>
                <a:lnTo>
                  <a:pt x="2365912" y="1328912"/>
                </a:lnTo>
                <a:lnTo>
                  <a:pt x="2370543" y="1282158"/>
                </a:lnTo>
                <a:lnTo>
                  <a:pt x="2373347" y="1234891"/>
                </a:lnTo>
                <a:lnTo>
                  <a:pt x="2374290" y="1187145"/>
                </a:lnTo>
                <a:lnTo>
                  <a:pt x="2373347" y="1139398"/>
                </a:lnTo>
                <a:lnTo>
                  <a:pt x="2370543" y="1092129"/>
                </a:lnTo>
                <a:lnTo>
                  <a:pt x="2365912" y="1045375"/>
                </a:lnTo>
                <a:lnTo>
                  <a:pt x="2359491" y="999171"/>
                </a:lnTo>
                <a:lnTo>
                  <a:pt x="2351315" y="953551"/>
                </a:lnTo>
                <a:lnTo>
                  <a:pt x="2341419" y="908552"/>
                </a:lnTo>
                <a:lnTo>
                  <a:pt x="2329838" y="864208"/>
                </a:lnTo>
                <a:lnTo>
                  <a:pt x="2316609" y="820556"/>
                </a:lnTo>
                <a:lnTo>
                  <a:pt x="2301766" y="777631"/>
                </a:lnTo>
                <a:lnTo>
                  <a:pt x="2285345" y="735468"/>
                </a:lnTo>
                <a:lnTo>
                  <a:pt x="2267382" y="694103"/>
                </a:lnTo>
                <a:lnTo>
                  <a:pt x="2247912" y="653571"/>
                </a:lnTo>
                <a:lnTo>
                  <a:pt x="2226970" y="613908"/>
                </a:lnTo>
                <a:lnTo>
                  <a:pt x="2204592" y="575149"/>
                </a:lnTo>
                <a:lnTo>
                  <a:pt x="2180814" y="537330"/>
                </a:lnTo>
                <a:lnTo>
                  <a:pt x="2155670" y="500485"/>
                </a:lnTo>
                <a:lnTo>
                  <a:pt x="2129197" y="464652"/>
                </a:lnTo>
                <a:lnTo>
                  <a:pt x="2101429" y="429864"/>
                </a:lnTo>
                <a:lnTo>
                  <a:pt x="2072403" y="396158"/>
                </a:lnTo>
                <a:lnTo>
                  <a:pt x="2042154" y="363568"/>
                </a:lnTo>
                <a:lnTo>
                  <a:pt x="2010716" y="332131"/>
                </a:lnTo>
                <a:lnTo>
                  <a:pt x="1978127" y="301882"/>
                </a:lnTo>
                <a:lnTo>
                  <a:pt x="1944420" y="272856"/>
                </a:lnTo>
                <a:lnTo>
                  <a:pt x="1909632" y="245089"/>
                </a:lnTo>
                <a:lnTo>
                  <a:pt x="1873798" y="218616"/>
                </a:lnTo>
                <a:lnTo>
                  <a:pt x="1836954" y="193472"/>
                </a:lnTo>
                <a:lnTo>
                  <a:pt x="1799135" y="169694"/>
                </a:lnTo>
                <a:lnTo>
                  <a:pt x="1760376" y="147317"/>
                </a:lnTo>
                <a:lnTo>
                  <a:pt x="1720712" y="126375"/>
                </a:lnTo>
                <a:lnTo>
                  <a:pt x="1680181" y="106906"/>
                </a:lnTo>
                <a:lnTo>
                  <a:pt x="1638816" y="88943"/>
                </a:lnTo>
                <a:lnTo>
                  <a:pt x="1596653" y="72522"/>
                </a:lnTo>
                <a:lnTo>
                  <a:pt x="1553728" y="57680"/>
                </a:lnTo>
                <a:lnTo>
                  <a:pt x="1510077" y="44450"/>
                </a:lnTo>
                <a:lnTo>
                  <a:pt x="1465734" y="32870"/>
                </a:lnTo>
                <a:lnTo>
                  <a:pt x="1420735" y="22974"/>
                </a:lnTo>
                <a:lnTo>
                  <a:pt x="1375116" y="14798"/>
                </a:lnTo>
                <a:lnTo>
                  <a:pt x="1328912" y="8377"/>
                </a:lnTo>
                <a:lnTo>
                  <a:pt x="1282158" y="3746"/>
                </a:lnTo>
                <a:lnTo>
                  <a:pt x="1234891" y="942"/>
                </a:lnTo>
                <a:lnTo>
                  <a:pt x="1187145" y="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1747893" y="3635329"/>
            <a:ext cx="1747520" cy="12534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algn="ctr">
              <a:lnSpc>
                <a:spcPts val="5320"/>
              </a:lnSpc>
              <a:spcBef>
                <a:spcPts val="120"/>
              </a:spcBef>
            </a:pPr>
            <a:r>
              <a:rPr sz="1900" spc="-465" dirty="0">
                <a:solidFill>
                  <a:srgbClr val="FFFFFF"/>
                </a:solidFill>
                <a:latin typeface="Verdana"/>
                <a:cs typeface="Verdana"/>
              </a:rPr>
              <a:t>+ </a:t>
            </a:r>
            <a:r>
              <a:rPr sz="4650" spc="5" dirty="0">
                <a:solidFill>
                  <a:srgbClr val="FFFFFF"/>
                </a:solidFill>
                <a:latin typeface="Impact"/>
                <a:cs typeface="Impact"/>
              </a:rPr>
              <a:t>45</a:t>
            </a:r>
            <a:r>
              <a:rPr sz="4650" spc="-125" dirty="0">
                <a:solidFill>
                  <a:srgbClr val="FFFFFF"/>
                </a:solidFill>
                <a:latin typeface="Impact"/>
                <a:cs typeface="Impact"/>
              </a:rPr>
              <a:t> </a:t>
            </a:r>
            <a:r>
              <a:rPr sz="4650" spc="10" dirty="0">
                <a:solidFill>
                  <a:srgbClr val="FFFFFF"/>
                </a:solidFill>
                <a:latin typeface="Impact"/>
                <a:cs typeface="Impact"/>
              </a:rPr>
              <a:t>%</a:t>
            </a:r>
            <a:endParaRPr sz="4650">
              <a:latin typeface="Impact"/>
              <a:cs typeface="Impact"/>
            </a:endParaRPr>
          </a:p>
          <a:p>
            <a:pPr algn="ctr">
              <a:lnSpc>
                <a:spcPts val="2020"/>
              </a:lnSpc>
            </a:pPr>
            <a:r>
              <a:rPr sz="1900" spc="80" dirty="0">
                <a:solidFill>
                  <a:srgbClr val="FFFFFF"/>
                </a:solidFill>
                <a:latin typeface="Verdana"/>
                <a:cs typeface="Verdana"/>
              </a:rPr>
              <a:t>de</a:t>
            </a:r>
            <a:r>
              <a:rPr sz="1900" spc="-19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50" dirty="0">
                <a:solidFill>
                  <a:srgbClr val="FFFFFF"/>
                </a:solidFill>
                <a:latin typeface="Verdana"/>
                <a:cs typeface="Verdana"/>
              </a:rPr>
              <a:t>population</a:t>
            </a:r>
            <a:endParaRPr sz="190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900" spc="25" dirty="0">
                <a:solidFill>
                  <a:srgbClr val="FFFFFF"/>
                </a:solidFill>
                <a:latin typeface="Verdana"/>
                <a:cs typeface="Verdana"/>
              </a:rPr>
              <a:t>d’ici</a:t>
            </a:r>
            <a:r>
              <a:rPr sz="1900" spc="-16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900" spc="10" dirty="0">
                <a:solidFill>
                  <a:srgbClr val="FFFFFF"/>
                </a:solidFill>
                <a:latin typeface="Verdana"/>
                <a:cs typeface="Verdana"/>
              </a:rPr>
              <a:t>2040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003176" y="5142694"/>
            <a:ext cx="1236980" cy="236854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350" spc="30" dirty="0">
                <a:solidFill>
                  <a:srgbClr val="FFFFFF"/>
                </a:solidFill>
                <a:latin typeface="Verdana"/>
                <a:cs typeface="Verdana"/>
              </a:rPr>
              <a:t>Source</a:t>
            </a:r>
            <a:r>
              <a:rPr sz="1350" spc="-14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350" spc="10" dirty="0">
                <a:solidFill>
                  <a:srgbClr val="FFFFFF"/>
                </a:solidFill>
                <a:latin typeface="Verdana"/>
                <a:cs typeface="Verdana"/>
              </a:rPr>
              <a:t>INSEE</a:t>
            </a:r>
            <a:endParaRPr sz="1350">
              <a:latin typeface="Verdana"/>
              <a:cs typeface="Verdana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102658" y="4521441"/>
            <a:ext cx="7579359" cy="0"/>
          </a:xfrm>
          <a:custGeom>
            <a:avLst/>
            <a:gdLst/>
            <a:ahLst/>
            <a:cxnLst/>
            <a:rect l="l" t="t" r="r" b="b"/>
            <a:pathLst>
              <a:path w="7579359">
                <a:moveTo>
                  <a:pt x="0" y="0"/>
                </a:moveTo>
                <a:lnTo>
                  <a:pt x="7579347" y="0"/>
                </a:lnTo>
              </a:path>
            </a:pathLst>
          </a:custGeom>
          <a:ln w="38100">
            <a:solidFill>
              <a:srgbClr val="CF2029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body" idx="1"/>
          </p:nvPr>
        </p:nvSpPr>
        <p:spPr>
          <a:xfrm>
            <a:off x="313411" y="2580703"/>
            <a:ext cx="13773708" cy="4180632"/>
          </a:xfrm>
          <a:prstGeom prst="rect">
            <a:avLst/>
          </a:prstGeom>
        </p:spPr>
        <p:txBody>
          <a:bodyPr vert="horz" wrap="square" lIns="0" tIns="175260" rIns="0" bIns="0" rtlCol="0">
            <a:spAutoFit/>
          </a:bodyPr>
          <a:lstStyle/>
          <a:p>
            <a:pPr marL="2565400">
              <a:lnSpc>
                <a:spcPct val="100000"/>
              </a:lnSpc>
              <a:spcBef>
                <a:spcPts val="1380"/>
              </a:spcBef>
            </a:pPr>
            <a:r>
              <a:rPr sz="4600" dirty="0" smtClean="0">
                <a:latin typeface="Impact"/>
                <a:cs typeface="Impact"/>
              </a:rPr>
              <a:t>1</a:t>
            </a:r>
            <a:r>
              <a:rPr lang="fr-FR" sz="4600" dirty="0" smtClean="0">
                <a:latin typeface="Impact"/>
                <a:cs typeface="Impact"/>
              </a:rPr>
              <a:t>350</a:t>
            </a:r>
            <a:r>
              <a:rPr sz="4600" dirty="0" smtClean="0">
                <a:latin typeface="Impact"/>
                <a:cs typeface="Impact"/>
              </a:rPr>
              <a:t> </a:t>
            </a:r>
            <a:r>
              <a:rPr spc="10" dirty="0" err="1" smtClean="0"/>
              <a:t>magasins</a:t>
            </a:r>
            <a:endParaRPr lang="fr-FR" spc="10" dirty="0" smtClean="0"/>
          </a:p>
          <a:p>
            <a:pPr marL="2565400">
              <a:lnSpc>
                <a:spcPct val="100000"/>
              </a:lnSpc>
              <a:spcBef>
                <a:spcPts val="1380"/>
              </a:spcBef>
            </a:pPr>
            <a:r>
              <a:rPr lang="fr-FR" sz="4600" dirty="0" smtClean="0">
                <a:latin typeface="Impact"/>
                <a:cs typeface="Impact"/>
              </a:rPr>
              <a:t>22500</a:t>
            </a:r>
            <a:r>
              <a:rPr sz="4600" spc="-10" dirty="0" smtClean="0">
                <a:latin typeface="Impact"/>
                <a:cs typeface="Impact"/>
              </a:rPr>
              <a:t> </a:t>
            </a:r>
            <a:r>
              <a:rPr sz="2800" spc="-25" dirty="0" err="1" smtClean="0"/>
              <a:t>salariés</a:t>
            </a:r>
            <a:r>
              <a:rPr lang="fr-FR" sz="2800" spc="-25" dirty="0" smtClean="0"/>
              <a:t> dans les secteurs du commerces, transports et services</a:t>
            </a:r>
            <a:r>
              <a:rPr sz="2800" spc="-240" dirty="0" smtClean="0"/>
              <a:t> </a:t>
            </a:r>
            <a:r>
              <a:rPr sz="2800" spc="40" dirty="0" err="1" smtClean="0"/>
              <a:t>soit</a:t>
            </a:r>
            <a:r>
              <a:rPr sz="2800" spc="-240" dirty="0" smtClean="0"/>
              <a:t> </a:t>
            </a:r>
            <a:r>
              <a:rPr lang="fr-FR" sz="2800" dirty="0" smtClean="0">
                <a:latin typeface="Impact"/>
                <a:cs typeface="Impact"/>
              </a:rPr>
              <a:t>42,3</a:t>
            </a:r>
            <a:r>
              <a:rPr sz="2800" spc="-10" dirty="0" smtClean="0">
                <a:latin typeface="Impact"/>
                <a:cs typeface="Impact"/>
              </a:rPr>
              <a:t> </a:t>
            </a:r>
            <a:r>
              <a:rPr sz="2800" dirty="0" smtClean="0">
                <a:latin typeface="Impact"/>
                <a:cs typeface="Impact"/>
              </a:rPr>
              <a:t>% </a:t>
            </a:r>
            <a:r>
              <a:rPr sz="2800" spc="55" dirty="0" smtClean="0"/>
              <a:t>des</a:t>
            </a:r>
            <a:r>
              <a:rPr sz="2800" spc="-240" dirty="0" smtClean="0"/>
              <a:t> </a:t>
            </a:r>
            <a:r>
              <a:rPr sz="2800" spc="60" dirty="0" err="1" smtClean="0"/>
              <a:t>emplois</a:t>
            </a:r>
            <a:r>
              <a:rPr sz="2800" spc="-245" dirty="0" smtClean="0"/>
              <a:t> </a:t>
            </a:r>
            <a:r>
              <a:rPr sz="2800" spc="105" dirty="0" smtClean="0"/>
              <a:t>de</a:t>
            </a:r>
            <a:r>
              <a:rPr sz="2800" spc="-240" dirty="0" smtClean="0"/>
              <a:t> </a:t>
            </a:r>
            <a:r>
              <a:rPr sz="2800" spc="20" dirty="0" err="1" smtClean="0"/>
              <a:t>l’agglomération</a:t>
            </a:r>
            <a:endParaRPr sz="2800" dirty="0" smtClean="0">
              <a:latin typeface="Impact"/>
              <a:cs typeface="Impact"/>
            </a:endParaRPr>
          </a:p>
          <a:p>
            <a:pPr marL="2565400">
              <a:lnSpc>
                <a:spcPts val="5210"/>
              </a:lnSpc>
              <a:spcBef>
                <a:spcPts val="1280"/>
              </a:spcBef>
            </a:pPr>
            <a:r>
              <a:rPr sz="4600" dirty="0" smtClean="0">
                <a:latin typeface="Impact"/>
                <a:cs typeface="Impact"/>
              </a:rPr>
              <a:t>+</a:t>
            </a:r>
            <a:r>
              <a:rPr sz="4600" spc="-10" dirty="0" smtClean="0">
                <a:latin typeface="Impact"/>
                <a:cs typeface="Impact"/>
              </a:rPr>
              <a:t> </a:t>
            </a:r>
            <a:r>
              <a:rPr sz="4600" dirty="0" smtClean="0">
                <a:latin typeface="Impact"/>
                <a:cs typeface="Impact"/>
              </a:rPr>
              <a:t>200</a:t>
            </a:r>
            <a:r>
              <a:rPr sz="4600" spc="-5" dirty="0" smtClean="0">
                <a:latin typeface="Impact"/>
                <a:cs typeface="Impact"/>
              </a:rPr>
              <a:t> 000 </a:t>
            </a:r>
            <a:r>
              <a:rPr sz="4600" dirty="0" smtClean="0">
                <a:latin typeface="Impact"/>
                <a:cs typeface="Impact"/>
              </a:rPr>
              <a:t>m²</a:t>
            </a:r>
            <a:r>
              <a:rPr sz="4600" spc="10" dirty="0" smtClean="0">
                <a:latin typeface="Impact"/>
                <a:cs typeface="Impact"/>
              </a:rPr>
              <a:t> </a:t>
            </a:r>
            <a:r>
              <a:rPr sz="2800" spc="105" dirty="0" smtClean="0"/>
              <a:t>de</a:t>
            </a:r>
            <a:r>
              <a:rPr sz="2800" spc="-235" dirty="0" smtClean="0"/>
              <a:t> </a:t>
            </a:r>
            <a:r>
              <a:rPr sz="2800" spc="15" dirty="0" smtClean="0"/>
              <a:t>surfaces</a:t>
            </a:r>
            <a:r>
              <a:rPr sz="2800" spc="-235" dirty="0" smtClean="0"/>
              <a:t> </a:t>
            </a:r>
            <a:r>
              <a:rPr sz="2800" spc="105" dirty="0" smtClean="0"/>
              <a:t>de</a:t>
            </a:r>
            <a:r>
              <a:rPr sz="2800" spc="-235" dirty="0" smtClean="0"/>
              <a:t> </a:t>
            </a:r>
            <a:r>
              <a:rPr sz="2800" spc="30" dirty="0" err="1" smtClean="0"/>
              <a:t>vente</a:t>
            </a:r>
            <a:endParaRPr sz="2800" dirty="0" smtClean="0">
              <a:latin typeface="Impact"/>
              <a:cs typeface="Impact"/>
            </a:endParaRPr>
          </a:p>
          <a:p>
            <a:pPr marL="2565400">
              <a:lnSpc>
                <a:spcPts val="2450"/>
              </a:lnSpc>
            </a:pPr>
            <a:r>
              <a:rPr sz="2800" spc="5" dirty="0" err="1" smtClean="0"/>
              <a:t>réparties</a:t>
            </a:r>
            <a:r>
              <a:rPr sz="2800" spc="5" dirty="0" smtClean="0"/>
              <a:t> </a:t>
            </a:r>
            <a:r>
              <a:rPr sz="2800" spc="-25" dirty="0" smtClean="0"/>
              <a:t>sur </a:t>
            </a:r>
            <a:r>
              <a:rPr sz="2800" spc="-135" dirty="0" smtClean="0"/>
              <a:t>3 </a:t>
            </a:r>
            <a:r>
              <a:rPr sz="2800" spc="45" dirty="0" err="1" smtClean="0"/>
              <a:t>pôles</a:t>
            </a:r>
            <a:r>
              <a:rPr sz="2800" spc="-570" dirty="0" smtClean="0"/>
              <a:t> </a:t>
            </a:r>
            <a:r>
              <a:rPr sz="2800" spc="35" dirty="0" err="1" smtClean="0"/>
              <a:t>commerciaux</a:t>
            </a:r>
            <a:endParaRPr sz="2800" dirty="0" smtClean="0"/>
          </a:p>
          <a:p>
            <a:pPr marL="2565400">
              <a:lnSpc>
                <a:spcPct val="100000"/>
              </a:lnSpc>
              <a:spcBef>
                <a:spcPts val="940"/>
              </a:spcBef>
            </a:pPr>
            <a:r>
              <a:rPr sz="3100" spc="40" dirty="0" smtClean="0"/>
              <a:t>Zone </a:t>
            </a:r>
            <a:r>
              <a:rPr sz="3100" spc="110" dirty="0" smtClean="0"/>
              <a:t>de </a:t>
            </a:r>
            <a:r>
              <a:rPr sz="3100" spc="30" dirty="0" err="1" smtClean="0"/>
              <a:t>chalandise</a:t>
            </a:r>
            <a:r>
              <a:rPr sz="3100" spc="-595" dirty="0" smtClean="0"/>
              <a:t> </a:t>
            </a:r>
            <a:r>
              <a:rPr sz="3100" spc="-500" dirty="0" smtClean="0"/>
              <a:t>: </a:t>
            </a:r>
            <a:r>
              <a:rPr sz="4600" dirty="0" smtClean="0">
                <a:latin typeface="Impact"/>
                <a:cs typeface="Impact"/>
              </a:rPr>
              <a:t>600 </a:t>
            </a:r>
            <a:r>
              <a:rPr sz="4600" spc="-5" dirty="0" smtClean="0">
                <a:latin typeface="Impact"/>
                <a:cs typeface="Impact"/>
              </a:rPr>
              <a:t>000 </a:t>
            </a:r>
            <a:r>
              <a:rPr sz="3100" spc="45" dirty="0" err="1" smtClean="0"/>
              <a:t>consommateurs</a:t>
            </a:r>
            <a:endParaRPr sz="3100" dirty="0">
              <a:latin typeface="Impact"/>
              <a:cs typeface="Impac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44541" y="7280520"/>
            <a:ext cx="7383145" cy="3139440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12700" marR="5080">
              <a:lnSpc>
                <a:spcPts val="8300"/>
              </a:lnSpc>
              <a:spcBef>
                <a:spcPts val="60"/>
              </a:spcBef>
            </a:pPr>
            <a:r>
              <a:rPr sz="6600" spc="-50" dirty="0">
                <a:solidFill>
                  <a:srgbClr val="231F20"/>
                </a:solidFill>
                <a:latin typeface="Verdana"/>
                <a:cs typeface="Verdana"/>
              </a:rPr>
              <a:t>LES </a:t>
            </a:r>
            <a:r>
              <a:rPr sz="6600" spc="60" dirty="0">
                <a:solidFill>
                  <a:srgbClr val="231F20"/>
                </a:solidFill>
                <a:latin typeface="Verdana"/>
                <a:cs typeface="Verdana"/>
              </a:rPr>
              <a:t>FLÂNERIES  </a:t>
            </a:r>
            <a:r>
              <a:rPr sz="6600" spc="100" dirty="0">
                <a:solidFill>
                  <a:srgbClr val="231F20"/>
                </a:solidFill>
                <a:latin typeface="Verdana"/>
                <a:cs typeface="Verdana"/>
              </a:rPr>
              <a:t>LE </a:t>
            </a:r>
            <a:r>
              <a:rPr sz="6600" spc="204" dirty="0">
                <a:solidFill>
                  <a:srgbClr val="231F20"/>
                </a:solidFill>
                <a:latin typeface="Verdana"/>
                <a:cs typeface="Verdana"/>
              </a:rPr>
              <a:t>CENTRE</a:t>
            </a:r>
            <a:r>
              <a:rPr sz="6600" spc="-12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600" spc="-70" dirty="0">
                <a:solidFill>
                  <a:srgbClr val="231F20"/>
                </a:solidFill>
                <a:latin typeface="Verdana"/>
                <a:cs typeface="Verdana"/>
              </a:rPr>
              <a:t>VILLE  </a:t>
            </a:r>
            <a:r>
              <a:rPr sz="6600" spc="-15" dirty="0">
                <a:solidFill>
                  <a:srgbClr val="231F20"/>
                </a:solidFill>
                <a:latin typeface="Verdana"/>
                <a:cs typeface="Verdana"/>
              </a:rPr>
              <a:t>SUD</a:t>
            </a:r>
            <a:r>
              <a:rPr sz="6600" spc="-52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6600" spc="220" dirty="0">
                <a:solidFill>
                  <a:srgbClr val="231F20"/>
                </a:solidFill>
                <a:latin typeface="Verdana"/>
                <a:cs typeface="Verdana"/>
              </a:rPr>
              <a:t>AVENUE</a:t>
            </a:r>
            <a:endParaRPr sz="6600" dirty="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2538005"/>
            <a:ext cx="14400530" cy="0"/>
          </a:xfrm>
          <a:custGeom>
            <a:avLst/>
            <a:gdLst/>
            <a:ahLst/>
            <a:cxnLst/>
            <a:rect l="l" t="t" r="r" b="b"/>
            <a:pathLst>
              <a:path w="14400530">
                <a:moveTo>
                  <a:pt x="0" y="0"/>
                </a:moveTo>
                <a:lnTo>
                  <a:pt x="14400021" y="0"/>
                </a:lnTo>
              </a:path>
            </a:pathLst>
          </a:custGeom>
          <a:ln w="12700">
            <a:solidFill>
              <a:srgbClr val="7778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282163" y="409371"/>
            <a:ext cx="354330" cy="353060"/>
          </a:xfrm>
          <a:custGeom>
            <a:avLst/>
            <a:gdLst/>
            <a:ahLst/>
            <a:cxnLst/>
            <a:rect l="l" t="t" r="r" b="b"/>
            <a:pathLst>
              <a:path w="354329" h="353059">
                <a:moveTo>
                  <a:pt x="177355" y="0"/>
                </a:moveTo>
                <a:lnTo>
                  <a:pt x="121077" y="7973"/>
                </a:lnTo>
                <a:lnTo>
                  <a:pt x="76154" y="29426"/>
                </a:lnTo>
                <a:lnTo>
                  <a:pt x="42086" y="60658"/>
                </a:lnTo>
                <a:lnTo>
                  <a:pt x="18371" y="97966"/>
                </a:lnTo>
                <a:lnTo>
                  <a:pt x="4509" y="137650"/>
                </a:lnTo>
                <a:lnTo>
                  <a:pt x="0" y="176009"/>
                </a:lnTo>
                <a:lnTo>
                  <a:pt x="4371" y="217247"/>
                </a:lnTo>
                <a:lnTo>
                  <a:pt x="17870" y="257886"/>
                </a:lnTo>
                <a:lnTo>
                  <a:pt x="41071" y="294849"/>
                </a:lnTo>
                <a:lnTo>
                  <a:pt x="74551" y="325060"/>
                </a:lnTo>
                <a:lnTo>
                  <a:pt x="118886" y="345442"/>
                </a:lnTo>
                <a:lnTo>
                  <a:pt x="174650" y="352920"/>
                </a:lnTo>
                <a:lnTo>
                  <a:pt x="225622" y="346285"/>
                </a:lnTo>
                <a:lnTo>
                  <a:pt x="250167" y="335813"/>
                </a:lnTo>
                <a:lnTo>
                  <a:pt x="186804" y="335813"/>
                </a:lnTo>
                <a:lnTo>
                  <a:pt x="140709" y="327951"/>
                </a:lnTo>
                <a:lnTo>
                  <a:pt x="101097" y="305332"/>
                </a:lnTo>
                <a:lnTo>
                  <a:pt x="70128" y="269403"/>
                </a:lnTo>
                <a:lnTo>
                  <a:pt x="49962" y="221613"/>
                </a:lnTo>
                <a:lnTo>
                  <a:pt x="42760" y="163410"/>
                </a:lnTo>
                <a:lnTo>
                  <a:pt x="49213" y="110149"/>
                </a:lnTo>
                <a:lnTo>
                  <a:pt x="67376" y="68686"/>
                </a:lnTo>
                <a:lnTo>
                  <a:pt x="95457" y="39043"/>
                </a:lnTo>
                <a:lnTo>
                  <a:pt x="131664" y="21242"/>
                </a:lnTo>
                <a:lnTo>
                  <a:pt x="174205" y="15303"/>
                </a:lnTo>
                <a:lnTo>
                  <a:pt x="253816" y="15303"/>
                </a:lnTo>
                <a:lnTo>
                  <a:pt x="225626" y="5221"/>
                </a:lnTo>
                <a:lnTo>
                  <a:pt x="177355" y="0"/>
                </a:lnTo>
                <a:close/>
              </a:path>
              <a:path w="354329" h="353059">
                <a:moveTo>
                  <a:pt x="253816" y="15303"/>
                </a:moveTo>
                <a:lnTo>
                  <a:pt x="174205" y="15303"/>
                </a:lnTo>
                <a:lnTo>
                  <a:pt x="215747" y="22207"/>
                </a:lnTo>
                <a:lnTo>
                  <a:pt x="253098" y="42660"/>
                </a:lnTo>
                <a:lnTo>
                  <a:pt x="283362" y="76271"/>
                </a:lnTo>
                <a:lnTo>
                  <a:pt x="303644" y="122649"/>
                </a:lnTo>
                <a:lnTo>
                  <a:pt x="311048" y="181406"/>
                </a:lnTo>
                <a:lnTo>
                  <a:pt x="302016" y="247769"/>
                </a:lnTo>
                <a:lnTo>
                  <a:pt x="278982" y="292350"/>
                </a:lnTo>
                <a:lnTo>
                  <a:pt x="248039" y="319190"/>
                </a:lnTo>
                <a:lnTo>
                  <a:pt x="215282" y="332331"/>
                </a:lnTo>
                <a:lnTo>
                  <a:pt x="186804" y="335813"/>
                </a:lnTo>
                <a:lnTo>
                  <a:pt x="250167" y="335813"/>
                </a:lnTo>
                <a:lnTo>
                  <a:pt x="305133" y="298678"/>
                </a:lnTo>
                <a:lnTo>
                  <a:pt x="331797" y="261358"/>
                </a:lnTo>
                <a:lnTo>
                  <a:pt x="348483" y="217459"/>
                </a:lnTo>
                <a:lnTo>
                  <a:pt x="354253" y="168808"/>
                </a:lnTo>
                <a:lnTo>
                  <a:pt x="348183" y="119888"/>
                </a:lnTo>
                <a:lnTo>
                  <a:pt x="330898" y="78431"/>
                </a:lnTo>
                <a:lnTo>
                  <a:pt x="303785" y="45075"/>
                </a:lnTo>
                <a:lnTo>
                  <a:pt x="268232" y="20459"/>
                </a:lnTo>
                <a:lnTo>
                  <a:pt x="253816" y="153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9782809" y="306006"/>
            <a:ext cx="1138555" cy="549910"/>
            <a:chOff x="9782809" y="306006"/>
            <a:chExt cx="1138555" cy="549910"/>
          </a:xfrm>
        </p:grpSpPr>
        <p:sp>
          <p:nvSpPr>
            <p:cNvPr id="7" name="object 7"/>
            <p:cNvSpPr/>
            <p:nvPr/>
          </p:nvSpPr>
          <p:spPr>
            <a:xfrm>
              <a:off x="9782810" y="409371"/>
              <a:ext cx="1138555" cy="353060"/>
            </a:xfrm>
            <a:custGeom>
              <a:avLst/>
              <a:gdLst/>
              <a:ahLst/>
              <a:cxnLst/>
              <a:rect l="l" t="t" r="r" b="b"/>
              <a:pathLst>
                <a:path w="1138554" h="353059">
                  <a:moveTo>
                    <a:pt x="340309" y="341668"/>
                  </a:moveTo>
                  <a:lnTo>
                    <a:pt x="338505" y="340321"/>
                  </a:lnTo>
                  <a:lnTo>
                    <a:pt x="327253" y="340321"/>
                  </a:lnTo>
                  <a:lnTo>
                    <a:pt x="318693" y="338963"/>
                  </a:lnTo>
                  <a:lnTo>
                    <a:pt x="281025" y="322199"/>
                  </a:lnTo>
                  <a:lnTo>
                    <a:pt x="243319" y="283425"/>
                  </a:lnTo>
                  <a:lnTo>
                    <a:pt x="196672" y="225348"/>
                  </a:lnTo>
                  <a:lnTo>
                    <a:pt x="178219" y="201663"/>
                  </a:lnTo>
                  <a:lnTo>
                    <a:pt x="170154" y="191312"/>
                  </a:lnTo>
                  <a:lnTo>
                    <a:pt x="172669" y="188620"/>
                  </a:lnTo>
                  <a:lnTo>
                    <a:pt x="195745" y="163995"/>
                  </a:lnTo>
                  <a:lnTo>
                    <a:pt x="212572" y="137807"/>
                  </a:lnTo>
                  <a:lnTo>
                    <a:pt x="221805" y="112382"/>
                  </a:lnTo>
                  <a:lnTo>
                    <a:pt x="224624" y="87337"/>
                  </a:lnTo>
                  <a:lnTo>
                    <a:pt x="221348" y="65811"/>
                  </a:lnTo>
                  <a:lnTo>
                    <a:pt x="213309" y="48120"/>
                  </a:lnTo>
                  <a:lnTo>
                    <a:pt x="203149" y="34734"/>
                  </a:lnTo>
                  <a:lnTo>
                    <a:pt x="193560" y="26111"/>
                  </a:lnTo>
                  <a:lnTo>
                    <a:pt x="186804" y="22440"/>
                  </a:lnTo>
                  <a:lnTo>
                    <a:pt x="186804" y="110744"/>
                  </a:lnTo>
                  <a:lnTo>
                    <a:pt x="184721" y="134493"/>
                  </a:lnTo>
                  <a:lnTo>
                    <a:pt x="159346" y="180060"/>
                  </a:lnTo>
                  <a:lnTo>
                    <a:pt x="125590" y="188620"/>
                  </a:lnTo>
                  <a:lnTo>
                    <a:pt x="110794" y="188074"/>
                  </a:lnTo>
                  <a:lnTo>
                    <a:pt x="75171" y="178257"/>
                  </a:lnTo>
                  <a:lnTo>
                    <a:pt x="75171" y="26111"/>
                  </a:lnTo>
                  <a:lnTo>
                    <a:pt x="108927" y="20713"/>
                  </a:lnTo>
                  <a:lnTo>
                    <a:pt x="141414" y="26873"/>
                  </a:lnTo>
                  <a:lnTo>
                    <a:pt x="165925" y="44627"/>
                  </a:lnTo>
                  <a:lnTo>
                    <a:pt x="181406" y="72948"/>
                  </a:lnTo>
                  <a:lnTo>
                    <a:pt x="186804" y="110744"/>
                  </a:lnTo>
                  <a:lnTo>
                    <a:pt x="186804" y="22440"/>
                  </a:lnTo>
                  <a:lnTo>
                    <a:pt x="137693" y="7658"/>
                  </a:lnTo>
                  <a:lnTo>
                    <a:pt x="111188" y="6311"/>
                  </a:lnTo>
                  <a:lnTo>
                    <a:pt x="97688" y="6527"/>
                  </a:lnTo>
                  <a:lnTo>
                    <a:pt x="58064" y="7658"/>
                  </a:lnTo>
                  <a:lnTo>
                    <a:pt x="23355" y="6527"/>
                  </a:lnTo>
                  <a:lnTo>
                    <a:pt x="7188" y="6311"/>
                  </a:lnTo>
                  <a:lnTo>
                    <a:pt x="2247" y="6311"/>
                  </a:lnTo>
                  <a:lnTo>
                    <a:pt x="0" y="7200"/>
                  </a:lnTo>
                  <a:lnTo>
                    <a:pt x="0" y="11709"/>
                  </a:lnTo>
                  <a:lnTo>
                    <a:pt x="1803" y="12611"/>
                  </a:lnTo>
                  <a:lnTo>
                    <a:pt x="7645" y="12611"/>
                  </a:lnTo>
                  <a:lnTo>
                    <a:pt x="15303" y="13055"/>
                  </a:lnTo>
                  <a:lnTo>
                    <a:pt x="38773" y="51015"/>
                  </a:lnTo>
                  <a:lnTo>
                    <a:pt x="39027" y="256197"/>
                  </a:lnTo>
                  <a:lnTo>
                    <a:pt x="38862" y="274040"/>
                  </a:lnTo>
                  <a:lnTo>
                    <a:pt x="36893" y="313766"/>
                  </a:lnTo>
                  <a:lnTo>
                    <a:pt x="14401" y="340321"/>
                  </a:lnTo>
                  <a:lnTo>
                    <a:pt x="7645" y="340321"/>
                  </a:lnTo>
                  <a:lnTo>
                    <a:pt x="6743" y="341668"/>
                  </a:lnTo>
                  <a:lnTo>
                    <a:pt x="6743" y="345706"/>
                  </a:lnTo>
                  <a:lnTo>
                    <a:pt x="9004" y="346621"/>
                  </a:lnTo>
                  <a:lnTo>
                    <a:pt x="13957" y="346621"/>
                  </a:lnTo>
                  <a:lnTo>
                    <a:pt x="26187" y="346417"/>
                  </a:lnTo>
                  <a:lnTo>
                    <a:pt x="56261" y="345262"/>
                  </a:lnTo>
                  <a:lnTo>
                    <a:pt x="92849" y="346417"/>
                  </a:lnTo>
                  <a:lnTo>
                    <a:pt x="111633" y="346621"/>
                  </a:lnTo>
                  <a:lnTo>
                    <a:pt x="116586" y="346621"/>
                  </a:lnTo>
                  <a:lnTo>
                    <a:pt x="118833" y="345262"/>
                  </a:lnTo>
                  <a:lnTo>
                    <a:pt x="118833" y="341668"/>
                  </a:lnTo>
                  <a:lnTo>
                    <a:pt x="117932" y="340321"/>
                  </a:lnTo>
                  <a:lnTo>
                    <a:pt x="111188" y="340321"/>
                  </a:lnTo>
                  <a:lnTo>
                    <a:pt x="101282" y="339420"/>
                  </a:lnTo>
                  <a:lnTo>
                    <a:pt x="76111" y="296595"/>
                  </a:lnTo>
                  <a:lnTo>
                    <a:pt x="75285" y="256197"/>
                  </a:lnTo>
                  <a:lnTo>
                    <a:pt x="75171" y="203022"/>
                  </a:lnTo>
                  <a:lnTo>
                    <a:pt x="76073" y="201663"/>
                  </a:lnTo>
                  <a:lnTo>
                    <a:pt x="78320" y="201663"/>
                  </a:lnTo>
                  <a:lnTo>
                    <a:pt x="133692" y="202565"/>
                  </a:lnTo>
                  <a:lnTo>
                    <a:pt x="136385" y="202565"/>
                  </a:lnTo>
                  <a:lnTo>
                    <a:pt x="137744" y="203466"/>
                  </a:lnTo>
                  <a:lnTo>
                    <a:pt x="139547" y="205270"/>
                  </a:lnTo>
                  <a:lnTo>
                    <a:pt x="148336" y="217144"/>
                  </a:lnTo>
                  <a:lnTo>
                    <a:pt x="174218" y="252691"/>
                  </a:lnTo>
                  <a:lnTo>
                    <a:pt x="188607" y="271894"/>
                  </a:lnTo>
                  <a:lnTo>
                    <a:pt x="221348" y="313766"/>
                  </a:lnTo>
                  <a:lnTo>
                    <a:pt x="258292" y="342061"/>
                  </a:lnTo>
                  <a:lnTo>
                    <a:pt x="297548" y="346621"/>
                  </a:lnTo>
                  <a:lnTo>
                    <a:pt x="337604" y="346621"/>
                  </a:lnTo>
                  <a:lnTo>
                    <a:pt x="340309" y="345706"/>
                  </a:lnTo>
                  <a:lnTo>
                    <a:pt x="340309" y="341668"/>
                  </a:lnTo>
                  <a:close/>
                </a:path>
                <a:path w="1138554" h="353059">
                  <a:moveTo>
                    <a:pt x="1138174" y="168808"/>
                  </a:moveTo>
                  <a:lnTo>
                    <a:pt x="1132090" y="119900"/>
                  </a:lnTo>
                  <a:lnTo>
                    <a:pt x="1114806" y="78435"/>
                  </a:lnTo>
                  <a:lnTo>
                    <a:pt x="1094955" y="54025"/>
                  </a:lnTo>
                  <a:lnTo>
                    <a:pt x="1094955" y="181406"/>
                  </a:lnTo>
                  <a:lnTo>
                    <a:pt x="1085913" y="247777"/>
                  </a:lnTo>
                  <a:lnTo>
                    <a:pt x="1062888" y="292354"/>
                  </a:lnTo>
                  <a:lnTo>
                    <a:pt x="1031938" y="319201"/>
                  </a:lnTo>
                  <a:lnTo>
                    <a:pt x="999185" y="332333"/>
                  </a:lnTo>
                  <a:lnTo>
                    <a:pt x="970711" y="335813"/>
                  </a:lnTo>
                  <a:lnTo>
                    <a:pt x="924610" y="327952"/>
                  </a:lnTo>
                  <a:lnTo>
                    <a:pt x="884999" y="305333"/>
                  </a:lnTo>
                  <a:lnTo>
                    <a:pt x="854024" y="269405"/>
                  </a:lnTo>
                  <a:lnTo>
                    <a:pt x="833869" y="221615"/>
                  </a:lnTo>
                  <a:lnTo>
                    <a:pt x="826668" y="163410"/>
                  </a:lnTo>
                  <a:lnTo>
                    <a:pt x="833120" y="110159"/>
                  </a:lnTo>
                  <a:lnTo>
                    <a:pt x="851281" y="68694"/>
                  </a:lnTo>
                  <a:lnTo>
                    <a:pt x="879360" y="39052"/>
                  </a:lnTo>
                  <a:lnTo>
                    <a:pt x="915568" y="21247"/>
                  </a:lnTo>
                  <a:lnTo>
                    <a:pt x="958113" y="15303"/>
                  </a:lnTo>
                  <a:lnTo>
                    <a:pt x="999655" y="22212"/>
                  </a:lnTo>
                  <a:lnTo>
                    <a:pt x="1037005" y="42672"/>
                  </a:lnTo>
                  <a:lnTo>
                    <a:pt x="1067269" y="76276"/>
                  </a:lnTo>
                  <a:lnTo>
                    <a:pt x="1087551" y="122656"/>
                  </a:lnTo>
                  <a:lnTo>
                    <a:pt x="1094955" y="181406"/>
                  </a:lnTo>
                  <a:lnTo>
                    <a:pt x="1094955" y="54025"/>
                  </a:lnTo>
                  <a:lnTo>
                    <a:pt x="1052131" y="20459"/>
                  </a:lnTo>
                  <a:lnTo>
                    <a:pt x="1009523" y="5232"/>
                  </a:lnTo>
                  <a:lnTo>
                    <a:pt x="961263" y="0"/>
                  </a:lnTo>
                  <a:lnTo>
                    <a:pt x="904976" y="7975"/>
                  </a:lnTo>
                  <a:lnTo>
                    <a:pt x="860056" y="29438"/>
                  </a:lnTo>
                  <a:lnTo>
                    <a:pt x="825982" y="60667"/>
                  </a:lnTo>
                  <a:lnTo>
                    <a:pt x="802259" y="97967"/>
                  </a:lnTo>
                  <a:lnTo>
                    <a:pt x="788403" y="137655"/>
                  </a:lnTo>
                  <a:lnTo>
                    <a:pt x="783894" y="176009"/>
                  </a:lnTo>
                  <a:lnTo>
                    <a:pt x="788263" y="217258"/>
                  </a:lnTo>
                  <a:lnTo>
                    <a:pt x="801763" y="257898"/>
                  </a:lnTo>
                  <a:lnTo>
                    <a:pt x="824966" y="294855"/>
                  </a:lnTo>
                  <a:lnTo>
                    <a:pt x="858443" y="325069"/>
                  </a:lnTo>
                  <a:lnTo>
                    <a:pt x="902792" y="345452"/>
                  </a:lnTo>
                  <a:lnTo>
                    <a:pt x="958557" y="352920"/>
                  </a:lnTo>
                  <a:lnTo>
                    <a:pt x="1009523" y="346290"/>
                  </a:lnTo>
                  <a:lnTo>
                    <a:pt x="1034072" y="335813"/>
                  </a:lnTo>
                  <a:lnTo>
                    <a:pt x="1053338" y="327596"/>
                  </a:lnTo>
                  <a:lnTo>
                    <a:pt x="1089037" y="298678"/>
                  </a:lnTo>
                  <a:lnTo>
                    <a:pt x="1115707" y="261366"/>
                  </a:lnTo>
                  <a:lnTo>
                    <a:pt x="1132395" y="217462"/>
                  </a:lnTo>
                  <a:lnTo>
                    <a:pt x="1138174" y="16880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0068712" y="306006"/>
              <a:ext cx="536575" cy="549910"/>
            </a:xfrm>
            <a:custGeom>
              <a:avLst/>
              <a:gdLst/>
              <a:ahLst/>
              <a:cxnLst/>
              <a:rect l="l" t="t" r="r" b="b"/>
              <a:pathLst>
                <a:path w="536575" h="549910">
                  <a:moveTo>
                    <a:pt x="536143" y="0"/>
                  </a:moveTo>
                  <a:lnTo>
                    <a:pt x="487307" y="4274"/>
                  </a:lnTo>
                  <a:lnTo>
                    <a:pt x="441224" y="16607"/>
                  </a:lnTo>
                  <a:lnTo>
                    <a:pt x="398624" y="36267"/>
                  </a:lnTo>
                  <a:lnTo>
                    <a:pt x="360238" y="62520"/>
                  </a:lnTo>
                  <a:lnTo>
                    <a:pt x="326797" y="94632"/>
                  </a:lnTo>
                  <a:lnTo>
                    <a:pt x="299031" y="131871"/>
                  </a:lnTo>
                  <a:lnTo>
                    <a:pt x="277671" y="173503"/>
                  </a:lnTo>
                  <a:lnTo>
                    <a:pt x="263448" y="218795"/>
                  </a:lnTo>
                  <a:lnTo>
                    <a:pt x="249465" y="175327"/>
                  </a:lnTo>
                  <a:lnTo>
                    <a:pt x="228678" y="135389"/>
                  </a:lnTo>
                  <a:lnTo>
                    <a:pt x="201782" y="99680"/>
                  </a:lnTo>
                  <a:lnTo>
                    <a:pt x="169471" y="68899"/>
                  </a:lnTo>
                  <a:lnTo>
                    <a:pt x="132443" y="43742"/>
                  </a:lnTo>
                  <a:lnTo>
                    <a:pt x="91391" y="24908"/>
                  </a:lnTo>
                  <a:lnTo>
                    <a:pt x="47012" y="13096"/>
                  </a:lnTo>
                  <a:lnTo>
                    <a:pt x="0" y="9004"/>
                  </a:lnTo>
                  <a:lnTo>
                    <a:pt x="0" y="27012"/>
                  </a:lnTo>
                  <a:lnTo>
                    <a:pt x="45304" y="31086"/>
                  </a:lnTo>
                  <a:lnTo>
                    <a:pt x="87969" y="42826"/>
                  </a:lnTo>
                  <a:lnTo>
                    <a:pt x="127276" y="61517"/>
                  </a:lnTo>
                  <a:lnTo>
                    <a:pt x="162507" y="86439"/>
                  </a:lnTo>
                  <a:lnTo>
                    <a:pt x="192943" y="116874"/>
                  </a:lnTo>
                  <a:lnTo>
                    <a:pt x="217867" y="152105"/>
                  </a:lnTo>
                  <a:lnTo>
                    <a:pt x="236558" y="191412"/>
                  </a:lnTo>
                  <a:lnTo>
                    <a:pt x="248300" y="234079"/>
                  </a:lnTo>
                  <a:lnTo>
                    <a:pt x="252374" y="279387"/>
                  </a:lnTo>
                  <a:lnTo>
                    <a:pt x="248300" y="324691"/>
                  </a:lnTo>
                  <a:lnTo>
                    <a:pt x="236558" y="367355"/>
                  </a:lnTo>
                  <a:lnTo>
                    <a:pt x="217867" y="406660"/>
                  </a:lnTo>
                  <a:lnTo>
                    <a:pt x="192943" y="441889"/>
                  </a:lnTo>
                  <a:lnTo>
                    <a:pt x="162507" y="472323"/>
                  </a:lnTo>
                  <a:lnTo>
                    <a:pt x="127276" y="497244"/>
                  </a:lnTo>
                  <a:lnTo>
                    <a:pt x="87969" y="515935"/>
                  </a:lnTo>
                  <a:lnTo>
                    <a:pt x="45304" y="527675"/>
                  </a:lnTo>
                  <a:lnTo>
                    <a:pt x="0" y="531748"/>
                  </a:lnTo>
                  <a:lnTo>
                    <a:pt x="0" y="549757"/>
                  </a:lnTo>
                  <a:lnTo>
                    <a:pt x="48537" y="545393"/>
                  </a:lnTo>
                  <a:lnTo>
                    <a:pt x="94245" y="532815"/>
                  </a:lnTo>
                  <a:lnTo>
                    <a:pt x="136356" y="512791"/>
                  </a:lnTo>
                  <a:lnTo>
                    <a:pt x="174098" y="486092"/>
                  </a:lnTo>
                  <a:lnTo>
                    <a:pt x="206704" y="453486"/>
                  </a:lnTo>
                  <a:lnTo>
                    <a:pt x="233404" y="415743"/>
                  </a:lnTo>
                  <a:lnTo>
                    <a:pt x="253428" y="373633"/>
                  </a:lnTo>
                  <a:lnTo>
                    <a:pt x="266006" y="327924"/>
                  </a:lnTo>
                  <a:lnTo>
                    <a:pt x="270370" y="279387"/>
                  </a:lnTo>
                  <a:lnTo>
                    <a:pt x="292773" y="279387"/>
                  </a:lnTo>
                  <a:lnTo>
                    <a:pt x="297726" y="230399"/>
                  </a:lnTo>
                  <a:lnTo>
                    <a:pt x="311927" y="184744"/>
                  </a:lnTo>
                  <a:lnTo>
                    <a:pt x="334391" y="143408"/>
                  </a:lnTo>
                  <a:lnTo>
                    <a:pt x="364132" y="107376"/>
                  </a:lnTo>
                  <a:lnTo>
                    <a:pt x="400164" y="77636"/>
                  </a:lnTo>
                  <a:lnTo>
                    <a:pt x="441500" y="55171"/>
                  </a:lnTo>
                  <a:lnTo>
                    <a:pt x="487155" y="40970"/>
                  </a:lnTo>
                  <a:lnTo>
                    <a:pt x="536143" y="36017"/>
                  </a:lnTo>
                  <a:lnTo>
                    <a:pt x="536143" y="0"/>
                  </a:lnTo>
                  <a:close/>
                </a:path>
              </a:pathLst>
            </a:custGeom>
            <a:solidFill>
              <a:srgbClr val="00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11067313" y="409384"/>
            <a:ext cx="361950" cy="349885"/>
          </a:xfrm>
          <a:custGeom>
            <a:avLst/>
            <a:gdLst/>
            <a:ahLst/>
            <a:cxnLst/>
            <a:rect l="l" t="t" r="r" b="b"/>
            <a:pathLst>
              <a:path w="361950" h="349884">
                <a:moveTo>
                  <a:pt x="44564" y="0"/>
                </a:moveTo>
                <a:lnTo>
                  <a:pt x="37363" y="0"/>
                </a:lnTo>
                <a:lnTo>
                  <a:pt x="36017" y="4952"/>
                </a:lnTo>
                <a:lnTo>
                  <a:pt x="35560" y="280441"/>
                </a:lnTo>
                <a:lnTo>
                  <a:pt x="35032" y="306214"/>
                </a:lnTo>
                <a:lnTo>
                  <a:pt x="15303" y="339864"/>
                </a:lnTo>
                <a:lnTo>
                  <a:pt x="7213" y="340309"/>
                </a:lnTo>
                <a:lnTo>
                  <a:pt x="1358" y="340309"/>
                </a:lnTo>
                <a:lnTo>
                  <a:pt x="0" y="341210"/>
                </a:lnTo>
                <a:lnTo>
                  <a:pt x="0" y="346163"/>
                </a:lnTo>
                <a:lnTo>
                  <a:pt x="2705" y="346608"/>
                </a:lnTo>
                <a:lnTo>
                  <a:pt x="21940" y="346398"/>
                </a:lnTo>
                <a:lnTo>
                  <a:pt x="50419" y="345262"/>
                </a:lnTo>
                <a:lnTo>
                  <a:pt x="80424" y="346398"/>
                </a:lnTo>
                <a:lnTo>
                  <a:pt x="103530" y="346608"/>
                </a:lnTo>
                <a:lnTo>
                  <a:pt x="106235" y="345706"/>
                </a:lnTo>
                <a:lnTo>
                  <a:pt x="106235" y="341210"/>
                </a:lnTo>
                <a:lnTo>
                  <a:pt x="104889" y="340309"/>
                </a:lnTo>
                <a:lnTo>
                  <a:pt x="98590" y="340309"/>
                </a:lnTo>
                <a:lnTo>
                  <a:pt x="88684" y="339864"/>
                </a:lnTo>
                <a:lnTo>
                  <a:pt x="63988" y="308616"/>
                </a:lnTo>
                <a:lnTo>
                  <a:pt x="56730" y="69773"/>
                </a:lnTo>
                <a:lnTo>
                  <a:pt x="73814" y="88883"/>
                </a:lnTo>
                <a:lnTo>
                  <a:pt x="135853" y="157316"/>
                </a:lnTo>
                <a:lnTo>
                  <a:pt x="174218" y="198958"/>
                </a:lnTo>
                <a:lnTo>
                  <a:pt x="212003" y="239037"/>
                </a:lnTo>
                <a:lnTo>
                  <a:pt x="248991" y="277510"/>
                </a:lnTo>
                <a:lnTo>
                  <a:pt x="277961" y="307207"/>
                </a:lnTo>
                <a:lnTo>
                  <a:pt x="306389" y="335516"/>
                </a:lnTo>
                <a:lnTo>
                  <a:pt x="324561" y="349757"/>
                </a:lnTo>
                <a:lnTo>
                  <a:pt x="326522" y="348942"/>
                </a:lnTo>
                <a:lnTo>
                  <a:pt x="327767" y="344920"/>
                </a:lnTo>
                <a:lnTo>
                  <a:pt x="328422" y="335329"/>
                </a:lnTo>
                <a:lnTo>
                  <a:pt x="329514" y="54013"/>
                </a:lnTo>
                <a:lnTo>
                  <a:pt x="330027" y="36801"/>
                </a:lnTo>
                <a:lnTo>
                  <a:pt x="332271" y="25036"/>
                </a:lnTo>
                <a:lnTo>
                  <a:pt x="337299" y="17746"/>
                </a:lnTo>
                <a:lnTo>
                  <a:pt x="346163" y="13957"/>
                </a:lnTo>
                <a:lnTo>
                  <a:pt x="351574" y="12598"/>
                </a:lnTo>
                <a:lnTo>
                  <a:pt x="360133" y="12598"/>
                </a:lnTo>
                <a:lnTo>
                  <a:pt x="361924" y="11252"/>
                </a:lnTo>
                <a:lnTo>
                  <a:pt x="361924" y="6756"/>
                </a:lnTo>
                <a:lnTo>
                  <a:pt x="358775" y="6299"/>
                </a:lnTo>
                <a:lnTo>
                  <a:pt x="340749" y="6511"/>
                </a:lnTo>
                <a:lnTo>
                  <a:pt x="315544" y="7658"/>
                </a:lnTo>
                <a:lnTo>
                  <a:pt x="283908" y="6511"/>
                </a:lnTo>
                <a:lnTo>
                  <a:pt x="263347" y="6299"/>
                </a:lnTo>
                <a:lnTo>
                  <a:pt x="259740" y="6756"/>
                </a:lnTo>
                <a:lnTo>
                  <a:pt x="259740" y="11252"/>
                </a:lnTo>
                <a:lnTo>
                  <a:pt x="260184" y="12598"/>
                </a:lnTo>
                <a:lnTo>
                  <a:pt x="277291" y="13055"/>
                </a:lnTo>
                <a:lnTo>
                  <a:pt x="285394" y="14846"/>
                </a:lnTo>
                <a:lnTo>
                  <a:pt x="302945" y="57619"/>
                </a:lnTo>
                <a:lnTo>
                  <a:pt x="307898" y="286296"/>
                </a:lnTo>
                <a:lnTo>
                  <a:pt x="291210" y="268379"/>
                </a:lnTo>
                <a:lnTo>
                  <a:pt x="233527" y="205205"/>
                </a:lnTo>
                <a:lnTo>
                  <a:pt x="104832" y="66621"/>
                </a:lnTo>
                <a:lnTo>
                  <a:pt x="56730" y="14401"/>
                </a:lnTo>
                <a:lnTo>
                  <a:pt x="52222" y="9893"/>
                </a:lnTo>
                <a:lnTo>
                  <a:pt x="445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2035129" y="308406"/>
            <a:ext cx="2006168" cy="541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492320" y="420103"/>
            <a:ext cx="6633845" cy="151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900" spc="165" smtClean="0">
                <a:solidFill>
                  <a:srgbClr val="CF2029"/>
                </a:solidFill>
                <a:latin typeface="Verdana"/>
                <a:cs typeface="Verdana"/>
              </a:rPr>
              <a:t>LA</a:t>
            </a:r>
            <a:r>
              <a:rPr sz="4900" spc="-434" smtClean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4900" spc="110" smtClean="0">
                <a:solidFill>
                  <a:srgbClr val="CF2029"/>
                </a:solidFill>
                <a:latin typeface="Verdana"/>
                <a:cs typeface="Verdana"/>
              </a:rPr>
              <a:t>ROCHE-SUR-YON  </a:t>
            </a:r>
            <a:r>
              <a:rPr sz="4900" spc="105" smtClean="0">
                <a:solidFill>
                  <a:srgbClr val="CF2029"/>
                </a:solidFill>
                <a:latin typeface="Verdana"/>
                <a:cs typeface="Verdana"/>
              </a:rPr>
              <a:t>AGGLOMÉRATION</a:t>
            </a:r>
            <a:endParaRPr sz="4900">
              <a:latin typeface="Verdana"/>
              <a:cs typeface="Verdan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242287" y="1559866"/>
            <a:ext cx="5786755" cy="88328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15"/>
              </a:spcBef>
            </a:pPr>
            <a:r>
              <a:rPr sz="2800" spc="45" dirty="0">
                <a:solidFill>
                  <a:srgbClr val="77787B"/>
                </a:solidFill>
                <a:latin typeface="Verdana"/>
                <a:cs typeface="Verdana"/>
              </a:rPr>
              <a:t>PRINCIPAL </a:t>
            </a:r>
            <a:r>
              <a:rPr sz="2800" spc="125" dirty="0">
                <a:solidFill>
                  <a:srgbClr val="77787B"/>
                </a:solidFill>
                <a:latin typeface="Verdana"/>
                <a:cs typeface="Verdana"/>
              </a:rPr>
              <a:t>PÔLE</a:t>
            </a:r>
            <a:r>
              <a:rPr sz="2800" spc="-495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120" dirty="0">
                <a:solidFill>
                  <a:srgbClr val="77787B"/>
                </a:solidFill>
                <a:latin typeface="Verdana"/>
                <a:cs typeface="Verdana"/>
              </a:rPr>
              <a:t>COMMERCIAL</a:t>
            </a:r>
            <a:endParaRPr sz="2800">
              <a:latin typeface="Verdana"/>
              <a:cs typeface="Verdana"/>
            </a:endParaRPr>
          </a:p>
          <a:p>
            <a:pPr marR="5080" algn="r">
              <a:lnSpc>
                <a:spcPct val="100000"/>
              </a:lnSpc>
              <a:spcBef>
                <a:spcPts val="15"/>
              </a:spcBef>
            </a:pPr>
            <a:r>
              <a:rPr sz="2800" spc="55" dirty="0">
                <a:solidFill>
                  <a:srgbClr val="77787B"/>
                </a:solidFill>
                <a:latin typeface="Verdana"/>
                <a:cs typeface="Verdana"/>
              </a:rPr>
              <a:t>DE </a:t>
            </a:r>
            <a:r>
              <a:rPr sz="2800" spc="100" dirty="0">
                <a:solidFill>
                  <a:srgbClr val="77787B"/>
                </a:solidFill>
                <a:latin typeface="Verdana"/>
                <a:cs typeface="Verdana"/>
              </a:rPr>
              <a:t>LA</a:t>
            </a:r>
            <a:r>
              <a:rPr sz="2800" spc="-55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90" dirty="0">
                <a:solidFill>
                  <a:srgbClr val="77787B"/>
                </a:solidFill>
                <a:latin typeface="Verdana"/>
                <a:cs typeface="Verdana"/>
              </a:rPr>
              <a:t>VENDÉE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55992" y="2929025"/>
            <a:ext cx="1981200" cy="415925"/>
          </a:xfrm>
          <a:custGeom>
            <a:avLst/>
            <a:gdLst/>
            <a:ahLst/>
            <a:cxnLst/>
            <a:rect l="l" t="t" r="r" b="b"/>
            <a:pathLst>
              <a:path w="1981200" h="415925">
                <a:moveTo>
                  <a:pt x="947140" y="207784"/>
                </a:moveTo>
                <a:lnTo>
                  <a:pt x="943229" y="188391"/>
                </a:lnTo>
                <a:lnTo>
                  <a:pt x="932548" y="172542"/>
                </a:lnTo>
                <a:lnTo>
                  <a:pt x="916698" y="161861"/>
                </a:lnTo>
                <a:lnTo>
                  <a:pt x="897293" y="157937"/>
                </a:lnTo>
                <a:lnTo>
                  <a:pt x="49834" y="157937"/>
                </a:lnTo>
                <a:lnTo>
                  <a:pt x="30441" y="161861"/>
                </a:lnTo>
                <a:lnTo>
                  <a:pt x="14605" y="172542"/>
                </a:lnTo>
                <a:lnTo>
                  <a:pt x="3924" y="188391"/>
                </a:lnTo>
                <a:lnTo>
                  <a:pt x="0" y="207784"/>
                </a:lnTo>
                <a:lnTo>
                  <a:pt x="3924" y="227203"/>
                </a:lnTo>
                <a:lnTo>
                  <a:pt x="14605" y="243039"/>
                </a:lnTo>
                <a:lnTo>
                  <a:pt x="30441" y="253733"/>
                </a:lnTo>
                <a:lnTo>
                  <a:pt x="49834" y="257644"/>
                </a:lnTo>
                <a:lnTo>
                  <a:pt x="897293" y="257644"/>
                </a:lnTo>
                <a:lnTo>
                  <a:pt x="916698" y="253733"/>
                </a:lnTo>
                <a:lnTo>
                  <a:pt x="932548" y="243039"/>
                </a:lnTo>
                <a:lnTo>
                  <a:pt x="943229" y="227203"/>
                </a:lnTo>
                <a:lnTo>
                  <a:pt x="947140" y="207784"/>
                </a:lnTo>
                <a:close/>
              </a:path>
              <a:path w="1981200" h="415925">
                <a:moveTo>
                  <a:pt x="1369758" y="207784"/>
                </a:moveTo>
                <a:lnTo>
                  <a:pt x="1364259" y="160210"/>
                </a:lnTo>
                <a:lnTo>
                  <a:pt x="1348600" y="116497"/>
                </a:lnTo>
                <a:lnTo>
                  <a:pt x="1324051" y="77914"/>
                </a:lnTo>
                <a:lnTo>
                  <a:pt x="1291856" y="45720"/>
                </a:lnTo>
                <a:lnTo>
                  <a:pt x="1270063" y="31851"/>
                </a:lnTo>
                <a:lnTo>
                  <a:pt x="1270063" y="207784"/>
                </a:lnTo>
                <a:lnTo>
                  <a:pt x="1261541" y="249821"/>
                </a:lnTo>
                <a:lnTo>
                  <a:pt x="1238364" y="284175"/>
                </a:lnTo>
                <a:lnTo>
                  <a:pt x="1203998" y="307365"/>
                </a:lnTo>
                <a:lnTo>
                  <a:pt x="1161973" y="315861"/>
                </a:lnTo>
                <a:lnTo>
                  <a:pt x="1119949" y="307365"/>
                </a:lnTo>
                <a:lnTo>
                  <a:pt x="1085583" y="284175"/>
                </a:lnTo>
                <a:lnTo>
                  <a:pt x="1062405" y="249821"/>
                </a:lnTo>
                <a:lnTo>
                  <a:pt x="1053896" y="207784"/>
                </a:lnTo>
                <a:lnTo>
                  <a:pt x="1062405" y="165773"/>
                </a:lnTo>
                <a:lnTo>
                  <a:pt x="1085583" y="131406"/>
                </a:lnTo>
                <a:lnTo>
                  <a:pt x="1119949" y="108216"/>
                </a:lnTo>
                <a:lnTo>
                  <a:pt x="1161973" y="99695"/>
                </a:lnTo>
                <a:lnTo>
                  <a:pt x="1203998" y="108216"/>
                </a:lnTo>
                <a:lnTo>
                  <a:pt x="1238364" y="131406"/>
                </a:lnTo>
                <a:lnTo>
                  <a:pt x="1261541" y="165773"/>
                </a:lnTo>
                <a:lnTo>
                  <a:pt x="1270063" y="207784"/>
                </a:lnTo>
                <a:lnTo>
                  <a:pt x="1270063" y="31851"/>
                </a:lnTo>
                <a:lnTo>
                  <a:pt x="1253274" y="21158"/>
                </a:lnTo>
                <a:lnTo>
                  <a:pt x="1209560" y="5499"/>
                </a:lnTo>
                <a:lnTo>
                  <a:pt x="1161973" y="0"/>
                </a:lnTo>
                <a:lnTo>
                  <a:pt x="1114386" y="5499"/>
                </a:lnTo>
                <a:lnTo>
                  <a:pt x="1070673" y="21158"/>
                </a:lnTo>
                <a:lnTo>
                  <a:pt x="1032090" y="45720"/>
                </a:lnTo>
                <a:lnTo>
                  <a:pt x="999896" y="77914"/>
                </a:lnTo>
                <a:lnTo>
                  <a:pt x="975347" y="116497"/>
                </a:lnTo>
                <a:lnTo>
                  <a:pt x="959700" y="160210"/>
                </a:lnTo>
                <a:lnTo>
                  <a:pt x="954214" y="207784"/>
                </a:lnTo>
                <a:lnTo>
                  <a:pt x="959700" y="255358"/>
                </a:lnTo>
                <a:lnTo>
                  <a:pt x="975347" y="299072"/>
                </a:lnTo>
                <a:lnTo>
                  <a:pt x="999896" y="337654"/>
                </a:lnTo>
                <a:lnTo>
                  <a:pt x="1032090" y="369849"/>
                </a:lnTo>
                <a:lnTo>
                  <a:pt x="1070673" y="394398"/>
                </a:lnTo>
                <a:lnTo>
                  <a:pt x="1114386" y="410057"/>
                </a:lnTo>
                <a:lnTo>
                  <a:pt x="1161973" y="415544"/>
                </a:lnTo>
                <a:lnTo>
                  <a:pt x="1209560" y="410057"/>
                </a:lnTo>
                <a:lnTo>
                  <a:pt x="1253274" y="394398"/>
                </a:lnTo>
                <a:lnTo>
                  <a:pt x="1291856" y="369849"/>
                </a:lnTo>
                <a:lnTo>
                  <a:pt x="1324051" y="337654"/>
                </a:lnTo>
                <a:lnTo>
                  <a:pt x="1348600" y="299072"/>
                </a:lnTo>
                <a:lnTo>
                  <a:pt x="1364259" y="255358"/>
                </a:lnTo>
                <a:lnTo>
                  <a:pt x="1369758" y="207784"/>
                </a:lnTo>
                <a:close/>
              </a:path>
              <a:path w="1981200" h="415925">
                <a:moveTo>
                  <a:pt x="1980996" y="207784"/>
                </a:moveTo>
                <a:lnTo>
                  <a:pt x="1977072" y="188391"/>
                </a:lnTo>
                <a:lnTo>
                  <a:pt x="1966379" y="172542"/>
                </a:lnTo>
                <a:lnTo>
                  <a:pt x="1950529" y="161861"/>
                </a:lnTo>
                <a:lnTo>
                  <a:pt x="1931136" y="157937"/>
                </a:lnTo>
                <a:lnTo>
                  <a:pt x="1421434" y="157937"/>
                </a:lnTo>
                <a:lnTo>
                  <a:pt x="1402029" y="161861"/>
                </a:lnTo>
                <a:lnTo>
                  <a:pt x="1386192" y="172542"/>
                </a:lnTo>
                <a:lnTo>
                  <a:pt x="1375511" y="188391"/>
                </a:lnTo>
                <a:lnTo>
                  <a:pt x="1371600" y="207784"/>
                </a:lnTo>
                <a:lnTo>
                  <a:pt x="1375511" y="227203"/>
                </a:lnTo>
                <a:lnTo>
                  <a:pt x="1386192" y="243039"/>
                </a:lnTo>
                <a:lnTo>
                  <a:pt x="1402029" y="253733"/>
                </a:lnTo>
                <a:lnTo>
                  <a:pt x="1421434" y="257644"/>
                </a:lnTo>
                <a:lnTo>
                  <a:pt x="1931136" y="257644"/>
                </a:lnTo>
                <a:lnTo>
                  <a:pt x="1950529" y="253733"/>
                </a:lnTo>
                <a:lnTo>
                  <a:pt x="1966379" y="243039"/>
                </a:lnTo>
                <a:lnTo>
                  <a:pt x="1977072" y="227203"/>
                </a:lnTo>
                <a:lnTo>
                  <a:pt x="1980996" y="207784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55992" y="3823606"/>
            <a:ext cx="1981200" cy="415925"/>
          </a:xfrm>
          <a:custGeom>
            <a:avLst/>
            <a:gdLst/>
            <a:ahLst/>
            <a:cxnLst/>
            <a:rect l="l" t="t" r="r" b="b"/>
            <a:pathLst>
              <a:path w="1981200" h="415925">
                <a:moveTo>
                  <a:pt x="1001852" y="207784"/>
                </a:moveTo>
                <a:lnTo>
                  <a:pt x="996353" y="160210"/>
                </a:lnTo>
                <a:lnTo>
                  <a:pt x="980706" y="116497"/>
                </a:lnTo>
                <a:lnTo>
                  <a:pt x="956157" y="77914"/>
                </a:lnTo>
                <a:lnTo>
                  <a:pt x="923963" y="45720"/>
                </a:lnTo>
                <a:lnTo>
                  <a:pt x="902169" y="31851"/>
                </a:lnTo>
                <a:lnTo>
                  <a:pt x="902169" y="207784"/>
                </a:lnTo>
                <a:lnTo>
                  <a:pt x="893660" y="249859"/>
                </a:lnTo>
                <a:lnTo>
                  <a:pt x="870470" y="284251"/>
                </a:lnTo>
                <a:lnTo>
                  <a:pt x="836104" y="307441"/>
                </a:lnTo>
                <a:lnTo>
                  <a:pt x="794080" y="315963"/>
                </a:lnTo>
                <a:lnTo>
                  <a:pt x="752055" y="307441"/>
                </a:lnTo>
                <a:lnTo>
                  <a:pt x="717702" y="284251"/>
                </a:lnTo>
                <a:lnTo>
                  <a:pt x="694512" y="249859"/>
                </a:lnTo>
                <a:lnTo>
                  <a:pt x="691235" y="233654"/>
                </a:lnTo>
                <a:lnTo>
                  <a:pt x="686003" y="207784"/>
                </a:lnTo>
                <a:lnTo>
                  <a:pt x="687285" y="201485"/>
                </a:lnTo>
                <a:lnTo>
                  <a:pt x="694512" y="165760"/>
                </a:lnTo>
                <a:lnTo>
                  <a:pt x="717702" y="131406"/>
                </a:lnTo>
                <a:lnTo>
                  <a:pt x="752055" y="108216"/>
                </a:lnTo>
                <a:lnTo>
                  <a:pt x="794080" y="99707"/>
                </a:lnTo>
                <a:lnTo>
                  <a:pt x="836104" y="108216"/>
                </a:lnTo>
                <a:lnTo>
                  <a:pt x="870470" y="131406"/>
                </a:lnTo>
                <a:lnTo>
                  <a:pt x="893660" y="165760"/>
                </a:lnTo>
                <a:lnTo>
                  <a:pt x="902169" y="207784"/>
                </a:lnTo>
                <a:lnTo>
                  <a:pt x="902169" y="31851"/>
                </a:lnTo>
                <a:lnTo>
                  <a:pt x="885393" y="21158"/>
                </a:lnTo>
                <a:lnTo>
                  <a:pt x="841679" y="5499"/>
                </a:lnTo>
                <a:lnTo>
                  <a:pt x="794080" y="0"/>
                </a:lnTo>
                <a:lnTo>
                  <a:pt x="747382" y="5308"/>
                </a:lnTo>
                <a:lnTo>
                  <a:pt x="704430" y="20421"/>
                </a:lnTo>
                <a:lnTo>
                  <a:pt x="666419" y="44170"/>
                </a:lnTo>
                <a:lnTo>
                  <a:pt x="634492" y="75336"/>
                </a:lnTo>
                <a:lnTo>
                  <a:pt x="609815" y="112737"/>
                </a:lnTo>
                <a:lnTo>
                  <a:pt x="593572" y="155181"/>
                </a:lnTo>
                <a:lnTo>
                  <a:pt x="586930" y="201485"/>
                </a:lnTo>
                <a:lnTo>
                  <a:pt x="579424" y="189471"/>
                </a:lnTo>
                <a:lnTo>
                  <a:pt x="568934" y="180086"/>
                </a:lnTo>
                <a:lnTo>
                  <a:pt x="556094" y="173964"/>
                </a:lnTo>
                <a:lnTo>
                  <a:pt x="541502" y="171767"/>
                </a:lnTo>
                <a:lnTo>
                  <a:pt x="49834" y="171767"/>
                </a:lnTo>
                <a:lnTo>
                  <a:pt x="30441" y="175691"/>
                </a:lnTo>
                <a:lnTo>
                  <a:pt x="14605" y="186372"/>
                </a:lnTo>
                <a:lnTo>
                  <a:pt x="3924" y="202222"/>
                </a:lnTo>
                <a:lnTo>
                  <a:pt x="0" y="221640"/>
                </a:lnTo>
                <a:lnTo>
                  <a:pt x="3924" y="241033"/>
                </a:lnTo>
                <a:lnTo>
                  <a:pt x="14605" y="256870"/>
                </a:lnTo>
                <a:lnTo>
                  <a:pt x="30441" y="267563"/>
                </a:lnTo>
                <a:lnTo>
                  <a:pt x="49834" y="271487"/>
                </a:lnTo>
                <a:lnTo>
                  <a:pt x="541502" y="271487"/>
                </a:lnTo>
                <a:lnTo>
                  <a:pt x="557949" y="268605"/>
                </a:lnTo>
                <a:lnTo>
                  <a:pt x="571868" y="260642"/>
                </a:lnTo>
                <a:lnTo>
                  <a:pt x="582460" y="248640"/>
                </a:lnTo>
                <a:lnTo>
                  <a:pt x="588911" y="233654"/>
                </a:lnTo>
                <a:lnTo>
                  <a:pt x="601243" y="282676"/>
                </a:lnTo>
                <a:lnTo>
                  <a:pt x="624332" y="326339"/>
                </a:lnTo>
                <a:lnTo>
                  <a:pt x="656678" y="363042"/>
                </a:lnTo>
                <a:lnTo>
                  <a:pt x="696760" y="391210"/>
                </a:lnTo>
                <a:lnTo>
                  <a:pt x="743064" y="409282"/>
                </a:lnTo>
                <a:lnTo>
                  <a:pt x="794080" y="415658"/>
                </a:lnTo>
                <a:lnTo>
                  <a:pt x="841679" y="410146"/>
                </a:lnTo>
                <a:lnTo>
                  <a:pt x="885393" y="394487"/>
                </a:lnTo>
                <a:lnTo>
                  <a:pt x="923963" y="369925"/>
                </a:lnTo>
                <a:lnTo>
                  <a:pt x="956157" y="337718"/>
                </a:lnTo>
                <a:lnTo>
                  <a:pt x="980706" y="299123"/>
                </a:lnTo>
                <a:lnTo>
                  <a:pt x="996353" y="255384"/>
                </a:lnTo>
                <a:lnTo>
                  <a:pt x="1001852" y="207784"/>
                </a:lnTo>
                <a:close/>
              </a:path>
              <a:path w="1981200" h="415925">
                <a:moveTo>
                  <a:pt x="1980984" y="221640"/>
                </a:moveTo>
                <a:lnTo>
                  <a:pt x="1977059" y="202234"/>
                </a:lnTo>
                <a:lnTo>
                  <a:pt x="1966379" y="186385"/>
                </a:lnTo>
                <a:lnTo>
                  <a:pt x="1950529" y="175704"/>
                </a:lnTo>
                <a:lnTo>
                  <a:pt x="1931136" y="171780"/>
                </a:lnTo>
                <a:lnTo>
                  <a:pt x="1052703" y="171780"/>
                </a:lnTo>
                <a:lnTo>
                  <a:pt x="1033297" y="175704"/>
                </a:lnTo>
                <a:lnTo>
                  <a:pt x="1017460" y="186385"/>
                </a:lnTo>
                <a:lnTo>
                  <a:pt x="1006779" y="202234"/>
                </a:lnTo>
                <a:lnTo>
                  <a:pt x="1002868" y="221640"/>
                </a:lnTo>
                <a:lnTo>
                  <a:pt x="1006779" y="241046"/>
                </a:lnTo>
                <a:lnTo>
                  <a:pt x="1017460" y="256882"/>
                </a:lnTo>
                <a:lnTo>
                  <a:pt x="1033297" y="267576"/>
                </a:lnTo>
                <a:lnTo>
                  <a:pt x="1052703" y="271487"/>
                </a:lnTo>
                <a:lnTo>
                  <a:pt x="1931136" y="271487"/>
                </a:lnTo>
                <a:lnTo>
                  <a:pt x="1950529" y="267576"/>
                </a:lnTo>
                <a:lnTo>
                  <a:pt x="1966379" y="256882"/>
                </a:lnTo>
                <a:lnTo>
                  <a:pt x="1977059" y="241046"/>
                </a:lnTo>
                <a:lnTo>
                  <a:pt x="1980984" y="22164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1841" y="6267193"/>
            <a:ext cx="1981200" cy="415925"/>
          </a:xfrm>
          <a:custGeom>
            <a:avLst/>
            <a:gdLst/>
            <a:ahLst/>
            <a:cxnLst/>
            <a:rect l="l" t="t" r="r" b="b"/>
            <a:pathLst>
              <a:path w="1981200" h="415925">
                <a:moveTo>
                  <a:pt x="1327798" y="231114"/>
                </a:moveTo>
                <a:lnTo>
                  <a:pt x="1225740" y="231114"/>
                </a:lnTo>
                <a:lnTo>
                  <a:pt x="1237635" y="280740"/>
                </a:lnTo>
                <a:lnTo>
                  <a:pt x="1260541" y="324980"/>
                </a:lnTo>
                <a:lnTo>
                  <a:pt x="1292906" y="362213"/>
                </a:lnTo>
                <a:lnTo>
                  <a:pt x="1333179" y="390816"/>
                </a:lnTo>
                <a:lnTo>
                  <a:pt x="1379811" y="409168"/>
                </a:lnTo>
                <a:lnTo>
                  <a:pt x="1431251" y="415645"/>
                </a:lnTo>
                <a:lnTo>
                  <a:pt x="1478074" y="410317"/>
                </a:lnTo>
                <a:lnTo>
                  <a:pt x="1521125" y="395133"/>
                </a:lnTo>
                <a:lnTo>
                  <a:pt x="1559226" y="371295"/>
                </a:lnTo>
                <a:lnTo>
                  <a:pt x="1591199" y="340004"/>
                </a:lnTo>
                <a:lnTo>
                  <a:pt x="1607002" y="315950"/>
                </a:lnTo>
                <a:lnTo>
                  <a:pt x="1431251" y="315950"/>
                </a:lnTo>
                <a:lnTo>
                  <a:pt x="1389201" y="307441"/>
                </a:lnTo>
                <a:lnTo>
                  <a:pt x="1354813" y="284251"/>
                </a:lnTo>
                <a:lnTo>
                  <a:pt x="1331603" y="249888"/>
                </a:lnTo>
                <a:lnTo>
                  <a:pt x="1327798" y="231114"/>
                </a:lnTo>
                <a:close/>
              </a:path>
              <a:path w="1981200" h="415925">
                <a:moveTo>
                  <a:pt x="1606984" y="99707"/>
                </a:moveTo>
                <a:lnTo>
                  <a:pt x="1431251" y="99707"/>
                </a:lnTo>
                <a:lnTo>
                  <a:pt x="1473307" y="108218"/>
                </a:lnTo>
                <a:lnTo>
                  <a:pt x="1507694" y="131414"/>
                </a:lnTo>
                <a:lnTo>
                  <a:pt x="1530901" y="165796"/>
                </a:lnTo>
                <a:lnTo>
                  <a:pt x="1539417" y="207860"/>
                </a:lnTo>
                <a:lnTo>
                  <a:pt x="1530901" y="249888"/>
                </a:lnTo>
                <a:lnTo>
                  <a:pt x="1507694" y="284251"/>
                </a:lnTo>
                <a:lnTo>
                  <a:pt x="1473307" y="307441"/>
                </a:lnTo>
                <a:lnTo>
                  <a:pt x="1431251" y="315950"/>
                </a:lnTo>
                <a:lnTo>
                  <a:pt x="1607002" y="315950"/>
                </a:lnTo>
                <a:lnTo>
                  <a:pt x="1615865" y="302461"/>
                </a:lnTo>
                <a:lnTo>
                  <a:pt x="1632047" y="259867"/>
                </a:lnTo>
                <a:lnTo>
                  <a:pt x="1638566" y="213423"/>
                </a:lnTo>
                <a:lnTo>
                  <a:pt x="1979860" y="213423"/>
                </a:lnTo>
                <a:lnTo>
                  <a:pt x="1980984" y="207860"/>
                </a:lnTo>
                <a:lnTo>
                  <a:pt x="1979867" y="202336"/>
                </a:lnTo>
                <a:lnTo>
                  <a:pt x="1638566" y="202336"/>
                </a:lnTo>
                <a:lnTo>
                  <a:pt x="1632047" y="155854"/>
                </a:lnTo>
                <a:lnTo>
                  <a:pt x="1615865" y="113231"/>
                </a:lnTo>
                <a:lnTo>
                  <a:pt x="1606984" y="99707"/>
                </a:lnTo>
                <a:close/>
              </a:path>
              <a:path w="1981200" h="415925">
                <a:moveTo>
                  <a:pt x="1182446" y="158026"/>
                </a:moveTo>
                <a:lnTo>
                  <a:pt x="49834" y="158026"/>
                </a:lnTo>
                <a:lnTo>
                  <a:pt x="30437" y="161944"/>
                </a:lnTo>
                <a:lnTo>
                  <a:pt x="14597" y="172627"/>
                </a:lnTo>
                <a:lnTo>
                  <a:pt x="3916" y="188469"/>
                </a:lnTo>
                <a:lnTo>
                  <a:pt x="0" y="207860"/>
                </a:lnTo>
                <a:lnTo>
                  <a:pt x="3916" y="227267"/>
                </a:lnTo>
                <a:lnTo>
                  <a:pt x="14597" y="243116"/>
                </a:lnTo>
                <a:lnTo>
                  <a:pt x="30437" y="253802"/>
                </a:lnTo>
                <a:lnTo>
                  <a:pt x="49834" y="257721"/>
                </a:lnTo>
                <a:lnTo>
                  <a:pt x="1182446" y="257721"/>
                </a:lnTo>
                <a:lnTo>
                  <a:pt x="1196024" y="255758"/>
                </a:lnTo>
                <a:lnTo>
                  <a:pt x="1208041" y="250270"/>
                </a:lnTo>
                <a:lnTo>
                  <a:pt x="1218084" y="241856"/>
                </a:lnTo>
                <a:lnTo>
                  <a:pt x="1225740" y="231114"/>
                </a:lnTo>
                <a:lnTo>
                  <a:pt x="1327798" y="231114"/>
                </a:lnTo>
                <a:lnTo>
                  <a:pt x="1323086" y="207860"/>
                </a:lnTo>
                <a:lnTo>
                  <a:pt x="1327789" y="184632"/>
                </a:lnTo>
                <a:lnTo>
                  <a:pt x="1225740" y="184632"/>
                </a:lnTo>
                <a:lnTo>
                  <a:pt x="1218084" y="173890"/>
                </a:lnTo>
                <a:lnTo>
                  <a:pt x="1208041" y="165476"/>
                </a:lnTo>
                <a:lnTo>
                  <a:pt x="1196024" y="159988"/>
                </a:lnTo>
                <a:lnTo>
                  <a:pt x="1182446" y="158026"/>
                </a:lnTo>
                <a:close/>
              </a:path>
              <a:path w="1981200" h="415925">
                <a:moveTo>
                  <a:pt x="1979860" y="213423"/>
                </a:moveTo>
                <a:lnTo>
                  <a:pt x="1638566" y="213423"/>
                </a:lnTo>
                <a:lnTo>
                  <a:pt x="1643783" y="230787"/>
                </a:lnTo>
                <a:lnTo>
                  <a:pt x="1654403" y="244854"/>
                </a:lnTo>
                <a:lnTo>
                  <a:pt x="1669281" y="254280"/>
                </a:lnTo>
                <a:lnTo>
                  <a:pt x="1687271" y="257721"/>
                </a:lnTo>
                <a:lnTo>
                  <a:pt x="1931136" y="257721"/>
                </a:lnTo>
                <a:lnTo>
                  <a:pt x="1950535" y="253802"/>
                </a:lnTo>
                <a:lnTo>
                  <a:pt x="1966380" y="243116"/>
                </a:lnTo>
                <a:lnTo>
                  <a:pt x="1977065" y="227267"/>
                </a:lnTo>
                <a:lnTo>
                  <a:pt x="1979860" y="213423"/>
                </a:lnTo>
                <a:close/>
              </a:path>
              <a:path w="1981200" h="415925">
                <a:moveTo>
                  <a:pt x="1931136" y="158026"/>
                </a:moveTo>
                <a:lnTo>
                  <a:pt x="1687271" y="158026"/>
                </a:lnTo>
                <a:lnTo>
                  <a:pt x="1669281" y="161468"/>
                </a:lnTo>
                <a:lnTo>
                  <a:pt x="1654403" y="170899"/>
                </a:lnTo>
                <a:lnTo>
                  <a:pt x="1643783" y="184970"/>
                </a:lnTo>
                <a:lnTo>
                  <a:pt x="1638566" y="202336"/>
                </a:lnTo>
                <a:lnTo>
                  <a:pt x="1979867" y="202336"/>
                </a:lnTo>
                <a:lnTo>
                  <a:pt x="1977065" y="188469"/>
                </a:lnTo>
                <a:lnTo>
                  <a:pt x="1966380" y="172627"/>
                </a:lnTo>
                <a:lnTo>
                  <a:pt x="1950535" y="161944"/>
                </a:lnTo>
                <a:lnTo>
                  <a:pt x="1931136" y="158026"/>
                </a:lnTo>
                <a:close/>
              </a:path>
              <a:path w="1981200" h="415925">
                <a:moveTo>
                  <a:pt x="1431251" y="0"/>
                </a:moveTo>
                <a:lnTo>
                  <a:pt x="1379811" y="6478"/>
                </a:lnTo>
                <a:lnTo>
                  <a:pt x="1333179" y="24835"/>
                </a:lnTo>
                <a:lnTo>
                  <a:pt x="1292906" y="53449"/>
                </a:lnTo>
                <a:lnTo>
                  <a:pt x="1260541" y="90700"/>
                </a:lnTo>
                <a:lnTo>
                  <a:pt x="1237635" y="134968"/>
                </a:lnTo>
                <a:lnTo>
                  <a:pt x="1225740" y="184632"/>
                </a:lnTo>
                <a:lnTo>
                  <a:pt x="1327789" y="184632"/>
                </a:lnTo>
                <a:lnTo>
                  <a:pt x="1331603" y="165796"/>
                </a:lnTo>
                <a:lnTo>
                  <a:pt x="1354813" y="131414"/>
                </a:lnTo>
                <a:lnTo>
                  <a:pt x="1389201" y="108218"/>
                </a:lnTo>
                <a:lnTo>
                  <a:pt x="1431251" y="99707"/>
                </a:lnTo>
                <a:lnTo>
                  <a:pt x="1606984" y="99707"/>
                </a:lnTo>
                <a:lnTo>
                  <a:pt x="1591199" y="75668"/>
                </a:lnTo>
                <a:lnTo>
                  <a:pt x="1559226" y="44363"/>
                </a:lnTo>
                <a:lnTo>
                  <a:pt x="1521125" y="20516"/>
                </a:lnTo>
                <a:lnTo>
                  <a:pt x="1478074" y="5329"/>
                </a:lnTo>
                <a:lnTo>
                  <a:pt x="1431251" y="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5992" y="5090491"/>
            <a:ext cx="1981200" cy="415925"/>
          </a:xfrm>
          <a:custGeom>
            <a:avLst/>
            <a:gdLst/>
            <a:ahLst/>
            <a:cxnLst/>
            <a:rect l="l" t="t" r="r" b="b"/>
            <a:pathLst>
              <a:path w="1981200" h="415925">
                <a:moveTo>
                  <a:pt x="1327798" y="231114"/>
                </a:moveTo>
                <a:lnTo>
                  <a:pt x="1225740" y="231114"/>
                </a:lnTo>
                <a:lnTo>
                  <a:pt x="1237635" y="280740"/>
                </a:lnTo>
                <a:lnTo>
                  <a:pt x="1260541" y="324980"/>
                </a:lnTo>
                <a:lnTo>
                  <a:pt x="1292906" y="362213"/>
                </a:lnTo>
                <a:lnTo>
                  <a:pt x="1333179" y="390816"/>
                </a:lnTo>
                <a:lnTo>
                  <a:pt x="1379811" y="409168"/>
                </a:lnTo>
                <a:lnTo>
                  <a:pt x="1431251" y="415645"/>
                </a:lnTo>
                <a:lnTo>
                  <a:pt x="1478074" y="410317"/>
                </a:lnTo>
                <a:lnTo>
                  <a:pt x="1521125" y="395133"/>
                </a:lnTo>
                <a:lnTo>
                  <a:pt x="1559226" y="371295"/>
                </a:lnTo>
                <a:lnTo>
                  <a:pt x="1591199" y="340004"/>
                </a:lnTo>
                <a:lnTo>
                  <a:pt x="1607002" y="315950"/>
                </a:lnTo>
                <a:lnTo>
                  <a:pt x="1431251" y="315950"/>
                </a:lnTo>
                <a:lnTo>
                  <a:pt x="1389201" y="307441"/>
                </a:lnTo>
                <a:lnTo>
                  <a:pt x="1354813" y="284251"/>
                </a:lnTo>
                <a:lnTo>
                  <a:pt x="1331603" y="249888"/>
                </a:lnTo>
                <a:lnTo>
                  <a:pt x="1327798" y="231114"/>
                </a:lnTo>
                <a:close/>
              </a:path>
              <a:path w="1981200" h="415925">
                <a:moveTo>
                  <a:pt x="1606984" y="99707"/>
                </a:moveTo>
                <a:lnTo>
                  <a:pt x="1431251" y="99707"/>
                </a:lnTo>
                <a:lnTo>
                  <a:pt x="1473307" y="108218"/>
                </a:lnTo>
                <a:lnTo>
                  <a:pt x="1507694" y="131414"/>
                </a:lnTo>
                <a:lnTo>
                  <a:pt x="1530901" y="165796"/>
                </a:lnTo>
                <a:lnTo>
                  <a:pt x="1539417" y="207860"/>
                </a:lnTo>
                <a:lnTo>
                  <a:pt x="1530901" y="249888"/>
                </a:lnTo>
                <a:lnTo>
                  <a:pt x="1507694" y="284251"/>
                </a:lnTo>
                <a:lnTo>
                  <a:pt x="1473307" y="307441"/>
                </a:lnTo>
                <a:lnTo>
                  <a:pt x="1431251" y="315950"/>
                </a:lnTo>
                <a:lnTo>
                  <a:pt x="1607002" y="315950"/>
                </a:lnTo>
                <a:lnTo>
                  <a:pt x="1615865" y="302461"/>
                </a:lnTo>
                <a:lnTo>
                  <a:pt x="1632047" y="259867"/>
                </a:lnTo>
                <a:lnTo>
                  <a:pt x="1638566" y="213423"/>
                </a:lnTo>
                <a:lnTo>
                  <a:pt x="1979860" y="213423"/>
                </a:lnTo>
                <a:lnTo>
                  <a:pt x="1980984" y="207860"/>
                </a:lnTo>
                <a:lnTo>
                  <a:pt x="1979867" y="202336"/>
                </a:lnTo>
                <a:lnTo>
                  <a:pt x="1638566" y="202336"/>
                </a:lnTo>
                <a:lnTo>
                  <a:pt x="1632047" y="155854"/>
                </a:lnTo>
                <a:lnTo>
                  <a:pt x="1615865" y="113231"/>
                </a:lnTo>
                <a:lnTo>
                  <a:pt x="1606984" y="99707"/>
                </a:lnTo>
                <a:close/>
              </a:path>
              <a:path w="1981200" h="415925">
                <a:moveTo>
                  <a:pt x="1182446" y="158026"/>
                </a:moveTo>
                <a:lnTo>
                  <a:pt x="49834" y="158026"/>
                </a:lnTo>
                <a:lnTo>
                  <a:pt x="30437" y="161944"/>
                </a:lnTo>
                <a:lnTo>
                  <a:pt x="14597" y="172627"/>
                </a:lnTo>
                <a:lnTo>
                  <a:pt x="3916" y="188469"/>
                </a:lnTo>
                <a:lnTo>
                  <a:pt x="0" y="207860"/>
                </a:lnTo>
                <a:lnTo>
                  <a:pt x="3916" y="227267"/>
                </a:lnTo>
                <a:lnTo>
                  <a:pt x="14597" y="243116"/>
                </a:lnTo>
                <a:lnTo>
                  <a:pt x="30437" y="253802"/>
                </a:lnTo>
                <a:lnTo>
                  <a:pt x="49834" y="257721"/>
                </a:lnTo>
                <a:lnTo>
                  <a:pt x="1182446" y="257721"/>
                </a:lnTo>
                <a:lnTo>
                  <a:pt x="1196024" y="255758"/>
                </a:lnTo>
                <a:lnTo>
                  <a:pt x="1208041" y="250270"/>
                </a:lnTo>
                <a:lnTo>
                  <a:pt x="1218084" y="241856"/>
                </a:lnTo>
                <a:lnTo>
                  <a:pt x="1225740" y="231114"/>
                </a:lnTo>
                <a:lnTo>
                  <a:pt x="1327798" y="231114"/>
                </a:lnTo>
                <a:lnTo>
                  <a:pt x="1323086" y="207860"/>
                </a:lnTo>
                <a:lnTo>
                  <a:pt x="1327789" y="184632"/>
                </a:lnTo>
                <a:lnTo>
                  <a:pt x="1225740" y="184632"/>
                </a:lnTo>
                <a:lnTo>
                  <a:pt x="1218084" y="173890"/>
                </a:lnTo>
                <a:lnTo>
                  <a:pt x="1208041" y="165476"/>
                </a:lnTo>
                <a:lnTo>
                  <a:pt x="1196024" y="159988"/>
                </a:lnTo>
                <a:lnTo>
                  <a:pt x="1182446" y="158026"/>
                </a:lnTo>
                <a:close/>
              </a:path>
              <a:path w="1981200" h="415925">
                <a:moveTo>
                  <a:pt x="1979860" y="213423"/>
                </a:moveTo>
                <a:lnTo>
                  <a:pt x="1638566" y="213423"/>
                </a:lnTo>
                <a:lnTo>
                  <a:pt x="1643783" y="230787"/>
                </a:lnTo>
                <a:lnTo>
                  <a:pt x="1654403" y="244854"/>
                </a:lnTo>
                <a:lnTo>
                  <a:pt x="1669281" y="254280"/>
                </a:lnTo>
                <a:lnTo>
                  <a:pt x="1687271" y="257721"/>
                </a:lnTo>
                <a:lnTo>
                  <a:pt x="1931136" y="257721"/>
                </a:lnTo>
                <a:lnTo>
                  <a:pt x="1950535" y="253802"/>
                </a:lnTo>
                <a:lnTo>
                  <a:pt x="1966380" y="243116"/>
                </a:lnTo>
                <a:lnTo>
                  <a:pt x="1977065" y="227267"/>
                </a:lnTo>
                <a:lnTo>
                  <a:pt x="1979860" y="213423"/>
                </a:lnTo>
                <a:close/>
              </a:path>
              <a:path w="1981200" h="415925">
                <a:moveTo>
                  <a:pt x="1931136" y="158026"/>
                </a:moveTo>
                <a:lnTo>
                  <a:pt x="1687271" y="158026"/>
                </a:lnTo>
                <a:lnTo>
                  <a:pt x="1669281" y="161468"/>
                </a:lnTo>
                <a:lnTo>
                  <a:pt x="1654403" y="170899"/>
                </a:lnTo>
                <a:lnTo>
                  <a:pt x="1643783" y="184970"/>
                </a:lnTo>
                <a:lnTo>
                  <a:pt x="1638566" y="202336"/>
                </a:lnTo>
                <a:lnTo>
                  <a:pt x="1979867" y="202336"/>
                </a:lnTo>
                <a:lnTo>
                  <a:pt x="1977065" y="188469"/>
                </a:lnTo>
                <a:lnTo>
                  <a:pt x="1966380" y="172627"/>
                </a:lnTo>
                <a:lnTo>
                  <a:pt x="1950535" y="161944"/>
                </a:lnTo>
                <a:lnTo>
                  <a:pt x="1931136" y="158026"/>
                </a:lnTo>
                <a:close/>
              </a:path>
              <a:path w="1981200" h="415925">
                <a:moveTo>
                  <a:pt x="1431251" y="0"/>
                </a:moveTo>
                <a:lnTo>
                  <a:pt x="1379811" y="6478"/>
                </a:lnTo>
                <a:lnTo>
                  <a:pt x="1333179" y="24835"/>
                </a:lnTo>
                <a:lnTo>
                  <a:pt x="1292906" y="53449"/>
                </a:lnTo>
                <a:lnTo>
                  <a:pt x="1260541" y="90700"/>
                </a:lnTo>
                <a:lnTo>
                  <a:pt x="1237635" y="134968"/>
                </a:lnTo>
                <a:lnTo>
                  <a:pt x="1225740" y="184632"/>
                </a:lnTo>
                <a:lnTo>
                  <a:pt x="1327789" y="184632"/>
                </a:lnTo>
                <a:lnTo>
                  <a:pt x="1331603" y="165796"/>
                </a:lnTo>
                <a:lnTo>
                  <a:pt x="1354813" y="131414"/>
                </a:lnTo>
                <a:lnTo>
                  <a:pt x="1389201" y="108218"/>
                </a:lnTo>
                <a:lnTo>
                  <a:pt x="1431251" y="99707"/>
                </a:lnTo>
                <a:lnTo>
                  <a:pt x="1606984" y="99707"/>
                </a:lnTo>
                <a:lnTo>
                  <a:pt x="1591199" y="75668"/>
                </a:lnTo>
                <a:lnTo>
                  <a:pt x="1559226" y="44363"/>
                </a:lnTo>
                <a:lnTo>
                  <a:pt x="1521125" y="20516"/>
                </a:lnTo>
                <a:lnTo>
                  <a:pt x="1478074" y="5329"/>
                </a:lnTo>
                <a:lnTo>
                  <a:pt x="1431251" y="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7" name="object 17"/>
          <p:cNvGrpSpPr/>
          <p:nvPr/>
        </p:nvGrpSpPr>
        <p:grpSpPr>
          <a:xfrm>
            <a:off x="8182927" y="7020826"/>
            <a:ext cx="5476875" cy="3683000"/>
            <a:chOff x="8460003" y="6813852"/>
            <a:chExt cx="5476875" cy="3683000"/>
          </a:xfrm>
        </p:grpSpPr>
        <p:sp>
          <p:nvSpPr>
            <p:cNvPr id="18" name="object 18"/>
            <p:cNvSpPr/>
            <p:nvPr/>
          </p:nvSpPr>
          <p:spPr>
            <a:xfrm>
              <a:off x="10106787" y="6813852"/>
              <a:ext cx="3683000" cy="3683000"/>
            </a:xfrm>
            <a:custGeom>
              <a:avLst/>
              <a:gdLst/>
              <a:ahLst/>
              <a:cxnLst/>
              <a:rect l="l" t="t" r="r" b="b"/>
              <a:pathLst>
                <a:path w="3683000" h="3683000">
                  <a:moveTo>
                    <a:pt x="1841461" y="0"/>
                  </a:moveTo>
                  <a:lnTo>
                    <a:pt x="1793180" y="620"/>
                  </a:lnTo>
                  <a:lnTo>
                    <a:pt x="1745205" y="2472"/>
                  </a:lnTo>
                  <a:lnTo>
                    <a:pt x="1697552" y="5540"/>
                  </a:lnTo>
                  <a:lnTo>
                    <a:pt x="1650235" y="9809"/>
                  </a:lnTo>
                  <a:lnTo>
                    <a:pt x="1603270" y="15263"/>
                  </a:lnTo>
                  <a:lnTo>
                    <a:pt x="1556671" y="21888"/>
                  </a:lnTo>
                  <a:lnTo>
                    <a:pt x="1510455" y="29668"/>
                  </a:lnTo>
                  <a:lnTo>
                    <a:pt x="1464636" y="38589"/>
                  </a:lnTo>
                  <a:lnTo>
                    <a:pt x="1419230" y="48634"/>
                  </a:lnTo>
                  <a:lnTo>
                    <a:pt x="1374251" y="59790"/>
                  </a:lnTo>
                  <a:lnTo>
                    <a:pt x="1329714" y="72040"/>
                  </a:lnTo>
                  <a:lnTo>
                    <a:pt x="1285636" y="85370"/>
                  </a:lnTo>
                  <a:lnTo>
                    <a:pt x="1242031" y="99764"/>
                  </a:lnTo>
                  <a:lnTo>
                    <a:pt x="1198914" y="115207"/>
                  </a:lnTo>
                  <a:lnTo>
                    <a:pt x="1156300" y="131684"/>
                  </a:lnTo>
                  <a:lnTo>
                    <a:pt x="1114205" y="149181"/>
                  </a:lnTo>
                  <a:lnTo>
                    <a:pt x="1072644" y="167681"/>
                  </a:lnTo>
                  <a:lnTo>
                    <a:pt x="1031631" y="187169"/>
                  </a:lnTo>
                  <a:lnTo>
                    <a:pt x="991183" y="207631"/>
                  </a:lnTo>
                  <a:lnTo>
                    <a:pt x="951313" y="229051"/>
                  </a:lnTo>
                  <a:lnTo>
                    <a:pt x="912038" y="251415"/>
                  </a:lnTo>
                  <a:lnTo>
                    <a:pt x="873373" y="274706"/>
                  </a:lnTo>
                  <a:lnTo>
                    <a:pt x="835332" y="298910"/>
                  </a:lnTo>
                  <a:lnTo>
                    <a:pt x="797931" y="324012"/>
                  </a:lnTo>
                  <a:lnTo>
                    <a:pt x="761185" y="349996"/>
                  </a:lnTo>
                  <a:lnTo>
                    <a:pt x="725109" y="376847"/>
                  </a:lnTo>
                  <a:lnTo>
                    <a:pt x="689719" y="404551"/>
                  </a:lnTo>
                  <a:lnTo>
                    <a:pt x="655029" y="433091"/>
                  </a:lnTo>
                  <a:lnTo>
                    <a:pt x="621055" y="462453"/>
                  </a:lnTo>
                  <a:lnTo>
                    <a:pt x="587811" y="492622"/>
                  </a:lnTo>
                  <a:lnTo>
                    <a:pt x="555314" y="523582"/>
                  </a:lnTo>
                  <a:lnTo>
                    <a:pt x="523577" y="555319"/>
                  </a:lnTo>
                  <a:lnTo>
                    <a:pt x="492617" y="587816"/>
                  </a:lnTo>
                  <a:lnTo>
                    <a:pt x="462449" y="621060"/>
                  </a:lnTo>
                  <a:lnTo>
                    <a:pt x="433087" y="655034"/>
                  </a:lnTo>
                  <a:lnTo>
                    <a:pt x="404547" y="689724"/>
                  </a:lnTo>
                  <a:lnTo>
                    <a:pt x="376843" y="725115"/>
                  </a:lnTo>
                  <a:lnTo>
                    <a:pt x="349992" y="761191"/>
                  </a:lnTo>
                  <a:lnTo>
                    <a:pt x="324008" y="797937"/>
                  </a:lnTo>
                  <a:lnTo>
                    <a:pt x="298907" y="835338"/>
                  </a:lnTo>
                  <a:lnTo>
                    <a:pt x="274703" y="873378"/>
                  </a:lnTo>
                  <a:lnTo>
                    <a:pt x="251412" y="912044"/>
                  </a:lnTo>
                  <a:lnTo>
                    <a:pt x="229049" y="951319"/>
                  </a:lnTo>
                  <a:lnTo>
                    <a:pt x="207629" y="991188"/>
                  </a:lnTo>
                  <a:lnTo>
                    <a:pt x="187167" y="1031637"/>
                  </a:lnTo>
                  <a:lnTo>
                    <a:pt x="167679" y="1072649"/>
                  </a:lnTo>
                  <a:lnTo>
                    <a:pt x="149179" y="1114210"/>
                  </a:lnTo>
                  <a:lnTo>
                    <a:pt x="131683" y="1156305"/>
                  </a:lnTo>
                  <a:lnTo>
                    <a:pt x="115205" y="1198919"/>
                  </a:lnTo>
                  <a:lnTo>
                    <a:pt x="99762" y="1242036"/>
                  </a:lnTo>
                  <a:lnTo>
                    <a:pt x="85368" y="1285641"/>
                  </a:lnTo>
                  <a:lnTo>
                    <a:pt x="72039" y="1329719"/>
                  </a:lnTo>
                  <a:lnTo>
                    <a:pt x="59789" y="1374255"/>
                  </a:lnTo>
                  <a:lnTo>
                    <a:pt x="48634" y="1419234"/>
                  </a:lnTo>
                  <a:lnTo>
                    <a:pt x="38588" y="1464640"/>
                  </a:lnTo>
                  <a:lnTo>
                    <a:pt x="29668" y="1510458"/>
                  </a:lnTo>
                  <a:lnTo>
                    <a:pt x="21888" y="1556674"/>
                  </a:lnTo>
                  <a:lnTo>
                    <a:pt x="15263" y="1603272"/>
                  </a:lnTo>
                  <a:lnTo>
                    <a:pt x="9808" y="1650237"/>
                  </a:lnTo>
                  <a:lnTo>
                    <a:pt x="5540" y="1697553"/>
                  </a:lnTo>
                  <a:lnTo>
                    <a:pt x="2472" y="1745206"/>
                  </a:lnTo>
                  <a:lnTo>
                    <a:pt x="620" y="1793181"/>
                  </a:lnTo>
                  <a:lnTo>
                    <a:pt x="0" y="1841461"/>
                  </a:lnTo>
                  <a:lnTo>
                    <a:pt x="620" y="1889743"/>
                  </a:lnTo>
                  <a:lnTo>
                    <a:pt x="2472" y="1937718"/>
                  </a:lnTo>
                  <a:lnTo>
                    <a:pt x="5540" y="1985371"/>
                  </a:lnTo>
                  <a:lnTo>
                    <a:pt x="9808" y="2032688"/>
                  </a:lnTo>
                  <a:lnTo>
                    <a:pt x="15263" y="2079653"/>
                  </a:lnTo>
                  <a:lnTo>
                    <a:pt x="21888" y="2126252"/>
                  </a:lnTo>
                  <a:lnTo>
                    <a:pt x="29668" y="2172468"/>
                  </a:lnTo>
                  <a:lnTo>
                    <a:pt x="38588" y="2218287"/>
                  </a:lnTo>
                  <a:lnTo>
                    <a:pt x="48634" y="2263693"/>
                  </a:lnTo>
                  <a:lnTo>
                    <a:pt x="59789" y="2308672"/>
                  </a:lnTo>
                  <a:lnTo>
                    <a:pt x="72039" y="2353208"/>
                  </a:lnTo>
                  <a:lnTo>
                    <a:pt x="85368" y="2397287"/>
                  </a:lnTo>
                  <a:lnTo>
                    <a:pt x="99762" y="2440892"/>
                  </a:lnTo>
                  <a:lnTo>
                    <a:pt x="115205" y="2484009"/>
                  </a:lnTo>
                  <a:lnTo>
                    <a:pt x="131683" y="2526623"/>
                  </a:lnTo>
                  <a:lnTo>
                    <a:pt x="149179" y="2568718"/>
                  </a:lnTo>
                  <a:lnTo>
                    <a:pt x="167679" y="2610279"/>
                  </a:lnTo>
                  <a:lnTo>
                    <a:pt x="187167" y="2651292"/>
                  </a:lnTo>
                  <a:lnTo>
                    <a:pt x="207629" y="2691740"/>
                  </a:lnTo>
                  <a:lnTo>
                    <a:pt x="229049" y="2731610"/>
                  </a:lnTo>
                  <a:lnTo>
                    <a:pt x="251412" y="2770885"/>
                  </a:lnTo>
                  <a:lnTo>
                    <a:pt x="274703" y="2809550"/>
                  </a:lnTo>
                  <a:lnTo>
                    <a:pt x="298907" y="2847591"/>
                  </a:lnTo>
                  <a:lnTo>
                    <a:pt x="324008" y="2884992"/>
                  </a:lnTo>
                  <a:lnTo>
                    <a:pt x="349992" y="2921738"/>
                  </a:lnTo>
                  <a:lnTo>
                    <a:pt x="376843" y="2957813"/>
                  </a:lnTo>
                  <a:lnTo>
                    <a:pt x="404547" y="2993204"/>
                  </a:lnTo>
                  <a:lnTo>
                    <a:pt x="433087" y="3027894"/>
                  </a:lnTo>
                  <a:lnTo>
                    <a:pt x="462449" y="3061868"/>
                  </a:lnTo>
                  <a:lnTo>
                    <a:pt x="492617" y="3095112"/>
                  </a:lnTo>
                  <a:lnTo>
                    <a:pt x="523577" y="3127609"/>
                  </a:lnTo>
                  <a:lnTo>
                    <a:pt x="555314" y="3159345"/>
                  </a:lnTo>
                  <a:lnTo>
                    <a:pt x="587811" y="3190306"/>
                  </a:lnTo>
                  <a:lnTo>
                    <a:pt x="621055" y="3220474"/>
                  </a:lnTo>
                  <a:lnTo>
                    <a:pt x="655029" y="3249836"/>
                  </a:lnTo>
                  <a:lnTo>
                    <a:pt x="689719" y="3278376"/>
                  </a:lnTo>
                  <a:lnTo>
                    <a:pt x="725109" y="3306080"/>
                  </a:lnTo>
                  <a:lnTo>
                    <a:pt x="761185" y="3332931"/>
                  </a:lnTo>
                  <a:lnTo>
                    <a:pt x="797931" y="3358915"/>
                  </a:lnTo>
                  <a:lnTo>
                    <a:pt x="835332" y="3384016"/>
                  </a:lnTo>
                  <a:lnTo>
                    <a:pt x="873373" y="3408220"/>
                  </a:lnTo>
                  <a:lnTo>
                    <a:pt x="912038" y="3431511"/>
                  </a:lnTo>
                  <a:lnTo>
                    <a:pt x="951313" y="3453874"/>
                  </a:lnTo>
                  <a:lnTo>
                    <a:pt x="991183" y="3475294"/>
                  </a:lnTo>
                  <a:lnTo>
                    <a:pt x="1031631" y="3495756"/>
                  </a:lnTo>
                  <a:lnTo>
                    <a:pt x="1072644" y="3515244"/>
                  </a:lnTo>
                  <a:lnTo>
                    <a:pt x="1114205" y="3533744"/>
                  </a:lnTo>
                  <a:lnTo>
                    <a:pt x="1156300" y="3551240"/>
                  </a:lnTo>
                  <a:lnTo>
                    <a:pt x="1198914" y="3567717"/>
                  </a:lnTo>
                  <a:lnTo>
                    <a:pt x="1242031" y="3583160"/>
                  </a:lnTo>
                  <a:lnTo>
                    <a:pt x="1285636" y="3597554"/>
                  </a:lnTo>
                  <a:lnTo>
                    <a:pt x="1329714" y="3610884"/>
                  </a:lnTo>
                  <a:lnTo>
                    <a:pt x="1374251" y="3623134"/>
                  </a:lnTo>
                  <a:lnTo>
                    <a:pt x="1419230" y="3634289"/>
                  </a:lnTo>
                  <a:lnTo>
                    <a:pt x="1464636" y="3644335"/>
                  </a:lnTo>
                  <a:lnTo>
                    <a:pt x="1510455" y="3653255"/>
                  </a:lnTo>
                  <a:lnTo>
                    <a:pt x="1556671" y="3661035"/>
                  </a:lnTo>
                  <a:lnTo>
                    <a:pt x="1603270" y="3667660"/>
                  </a:lnTo>
                  <a:lnTo>
                    <a:pt x="1650235" y="3673114"/>
                  </a:lnTo>
                  <a:lnTo>
                    <a:pt x="1697552" y="3677383"/>
                  </a:lnTo>
                  <a:lnTo>
                    <a:pt x="1745205" y="3680451"/>
                  </a:lnTo>
                  <a:lnTo>
                    <a:pt x="1793180" y="3682303"/>
                  </a:lnTo>
                  <a:lnTo>
                    <a:pt x="1841461" y="3682923"/>
                  </a:lnTo>
                  <a:lnTo>
                    <a:pt x="1889743" y="3682303"/>
                  </a:lnTo>
                  <a:lnTo>
                    <a:pt x="1937718" y="3680451"/>
                  </a:lnTo>
                  <a:lnTo>
                    <a:pt x="1985371" y="3677383"/>
                  </a:lnTo>
                  <a:lnTo>
                    <a:pt x="2032688" y="3673114"/>
                  </a:lnTo>
                  <a:lnTo>
                    <a:pt x="2079653" y="3667660"/>
                  </a:lnTo>
                  <a:lnTo>
                    <a:pt x="2126252" y="3661035"/>
                  </a:lnTo>
                  <a:lnTo>
                    <a:pt x="2172468" y="3653255"/>
                  </a:lnTo>
                  <a:lnTo>
                    <a:pt x="2218287" y="3644335"/>
                  </a:lnTo>
                  <a:lnTo>
                    <a:pt x="2263693" y="3634289"/>
                  </a:lnTo>
                  <a:lnTo>
                    <a:pt x="2308672" y="3623134"/>
                  </a:lnTo>
                  <a:lnTo>
                    <a:pt x="2353208" y="3610884"/>
                  </a:lnTo>
                  <a:lnTo>
                    <a:pt x="2397287" y="3597554"/>
                  </a:lnTo>
                  <a:lnTo>
                    <a:pt x="2440892" y="3583160"/>
                  </a:lnTo>
                  <a:lnTo>
                    <a:pt x="2484009" y="3567717"/>
                  </a:lnTo>
                  <a:lnTo>
                    <a:pt x="2526623" y="3551240"/>
                  </a:lnTo>
                  <a:lnTo>
                    <a:pt x="2568718" y="3533744"/>
                  </a:lnTo>
                  <a:lnTo>
                    <a:pt x="2610279" y="3515244"/>
                  </a:lnTo>
                  <a:lnTo>
                    <a:pt x="2651292" y="3495756"/>
                  </a:lnTo>
                  <a:lnTo>
                    <a:pt x="2691740" y="3475294"/>
                  </a:lnTo>
                  <a:lnTo>
                    <a:pt x="2731610" y="3453874"/>
                  </a:lnTo>
                  <a:lnTo>
                    <a:pt x="2770885" y="3431511"/>
                  </a:lnTo>
                  <a:lnTo>
                    <a:pt x="2809550" y="3408220"/>
                  </a:lnTo>
                  <a:lnTo>
                    <a:pt x="2847591" y="3384016"/>
                  </a:lnTo>
                  <a:lnTo>
                    <a:pt x="2884992" y="3358915"/>
                  </a:lnTo>
                  <a:lnTo>
                    <a:pt x="2921738" y="3332931"/>
                  </a:lnTo>
                  <a:lnTo>
                    <a:pt x="2957813" y="3306080"/>
                  </a:lnTo>
                  <a:lnTo>
                    <a:pt x="2993204" y="3278376"/>
                  </a:lnTo>
                  <a:lnTo>
                    <a:pt x="3027894" y="3249836"/>
                  </a:lnTo>
                  <a:lnTo>
                    <a:pt x="3061868" y="3220474"/>
                  </a:lnTo>
                  <a:lnTo>
                    <a:pt x="3095112" y="3190306"/>
                  </a:lnTo>
                  <a:lnTo>
                    <a:pt x="3127609" y="3159345"/>
                  </a:lnTo>
                  <a:lnTo>
                    <a:pt x="3159345" y="3127609"/>
                  </a:lnTo>
                  <a:lnTo>
                    <a:pt x="3190306" y="3095112"/>
                  </a:lnTo>
                  <a:lnTo>
                    <a:pt x="3220474" y="3061868"/>
                  </a:lnTo>
                  <a:lnTo>
                    <a:pt x="3249836" y="3027894"/>
                  </a:lnTo>
                  <a:lnTo>
                    <a:pt x="3278376" y="2993204"/>
                  </a:lnTo>
                  <a:lnTo>
                    <a:pt x="3306080" y="2957813"/>
                  </a:lnTo>
                  <a:lnTo>
                    <a:pt x="3332931" y="2921738"/>
                  </a:lnTo>
                  <a:lnTo>
                    <a:pt x="3358915" y="2884992"/>
                  </a:lnTo>
                  <a:lnTo>
                    <a:pt x="3384016" y="2847591"/>
                  </a:lnTo>
                  <a:lnTo>
                    <a:pt x="3408220" y="2809550"/>
                  </a:lnTo>
                  <a:lnTo>
                    <a:pt x="3431511" y="2770885"/>
                  </a:lnTo>
                  <a:lnTo>
                    <a:pt x="3453874" y="2731610"/>
                  </a:lnTo>
                  <a:lnTo>
                    <a:pt x="3475294" y="2691740"/>
                  </a:lnTo>
                  <a:lnTo>
                    <a:pt x="3495756" y="2651292"/>
                  </a:lnTo>
                  <a:lnTo>
                    <a:pt x="3515244" y="2610279"/>
                  </a:lnTo>
                  <a:lnTo>
                    <a:pt x="3533744" y="2568718"/>
                  </a:lnTo>
                  <a:lnTo>
                    <a:pt x="3551240" y="2526623"/>
                  </a:lnTo>
                  <a:lnTo>
                    <a:pt x="3567717" y="2484009"/>
                  </a:lnTo>
                  <a:lnTo>
                    <a:pt x="3583160" y="2440892"/>
                  </a:lnTo>
                  <a:lnTo>
                    <a:pt x="3597554" y="2397287"/>
                  </a:lnTo>
                  <a:lnTo>
                    <a:pt x="3610884" y="2353208"/>
                  </a:lnTo>
                  <a:lnTo>
                    <a:pt x="3623134" y="2308672"/>
                  </a:lnTo>
                  <a:lnTo>
                    <a:pt x="3634289" y="2263693"/>
                  </a:lnTo>
                  <a:lnTo>
                    <a:pt x="3644335" y="2218287"/>
                  </a:lnTo>
                  <a:lnTo>
                    <a:pt x="3653255" y="2172468"/>
                  </a:lnTo>
                  <a:lnTo>
                    <a:pt x="3661035" y="2126252"/>
                  </a:lnTo>
                  <a:lnTo>
                    <a:pt x="3667660" y="2079653"/>
                  </a:lnTo>
                  <a:lnTo>
                    <a:pt x="3673114" y="2032688"/>
                  </a:lnTo>
                  <a:lnTo>
                    <a:pt x="3677383" y="1985371"/>
                  </a:lnTo>
                  <a:lnTo>
                    <a:pt x="3680451" y="1937718"/>
                  </a:lnTo>
                  <a:lnTo>
                    <a:pt x="3682303" y="1889743"/>
                  </a:lnTo>
                  <a:lnTo>
                    <a:pt x="3682923" y="1841461"/>
                  </a:lnTo>
                  <a:lnTo>
                    <a:pt x="3682303" y="1793181"/>
                  </a:lnTo>
                  <a:lnTo>
                    <a:pt x="3680451" y="1745206"/>
                  </a:lnTo>
                  <a:lnTo>
                    <a:pt x="3677383" y="1697553"/>
                  </a:lnTo>
                  <a:lnTo>
                    <a:pt x="3673114" y="1650237"/>
                  </a:lnTo>
                  <a:lnTo>
                    <a:pt x="3667660" y="1603272"/>
                  </a:lnTo>
                  <a:lnTo>
                    <a:pt x="3661035" y="1556674"/>
                  </a:lnTo>
                  <a:lnTo>
                    <a:pt x="3653255" y="1510458"/>
                  </a:lnTo>
                  <a:lnTo>
                    <a:pt x="3644335" y="1464640"/>
                  </a:lnTo>
                  <a:lnTo>
                    <a:pt x="3634289" y="1419234"/>
                  </a:lnTo>
                  <a:lnTo>
                    <a:pt x="3623134" y="1374255"/>
                  </a:lnTo>
                  <a:lnTo>
                    <a:pt x="3610884" y="1329719"/>
                  </a:lnTo>
                  <a:lnTo>
                    <a:pt x="3597554" y="1285641"/>
                  </a:lnTo>
                  <a:lnTo>
                    <a:pt x="3583160" y="1242036"/>
                  </a:lnTo>
                  <a:lnTo>
                    <a:pt x="3567717" y="1198919"/>
                  </a:lnTo>
                  <a:lnTo>
                    <a:pt x="3551240" y="1156305"/>
                  </a:lnTo>
                  <a:lnTo>
                    <a:pt x="3533744" y="1114210"/>
                  </a:lnTo>
                  <a:lnTo>
                    <a:pt x="3515244" y="1072649"/>
                  </a:lnTo>
                  <a:lnTo>
                    <a:pt x="3495756" y="1031637"/>
                  </a:lnTo>
                  <a:lnTo>
                    <a:pt x="3475294" y="991188"/>
                  </a:lnTo>
                  <a:lnTo>
                    <a:pt x="3453874" y="951319"/>
                  </a:lnTo>
                  <a:lnTo>
                    <a:pt x="3431511" y="912044"/>
                  </a:lnTo>
                  <a:lnTo>
                    <a:pt x="3408220" y="873378"/>
                  </a:lnTo>
                  <a:lnTo>
                    <a:pt x="3384016" y="835338"/>
                  </a:lnTo>
                  <a:lnTo>
                    <a:pt x="3358915" y="797937"/>
                  </a:lnTo>
                  <a:lnTo>
                    <a:pt x="3332931" y="761191"/>
                  </a:lnTo>
                  <a:lnTo>
                    <a:pt x="3306080" y="725115"/>
                  </a:lnTo>
                  <a:lnTo>
                    <a:pt x="3278376" y="689724"/>
                  </a:lnTo>
                  <a:lnTo>
                    <a:pt x="3249836" y="655034"/>
                  </a:lnTo>
                  <a:lnTo>
                    <a:pt x="3220474" y="621060"/>
                  </a:lnTo>
                  <a:lnTo>
                    <a:pt x="3190306" y="587816"/>
                  </a:lnTo>
                  <a:lnTo>
                    <a:pt x="3159345" y="555319"/>
                  </a:lnTo>
                  <a:lnTo>
                    <a:pt x="3127609" y="523582"/>
                  </a:lnTo>
                  <a:lnTo>
                    <a:pt x="3095112" y="492622"/>
                  </a:lnTo>
                  <a:lnTo>
                    <a:pt x="3061868" y="462453"/>
                  </a:lnTo>
                  <a:lnTo>
                    <a:pt x="3027894" y="433091"/>
                  </a:lnTo>
                  <a:lnTo>
                    <a:pt x="2993204" y="404551"/>
                  </a:lnTo>
                  <a:lnTo>
                    <a:pt x="2957813" y="376847"/>
                  </a:lnTo>
                  <a:lnTo>
                    <a:pt x="2921738" y="349996"/>
                  </a:lnTo>
                  <a:lnTo>
                    <a:pt x="2884992" y="324012"/>
                  </a:lnTo>
                  <a:lnTo>
                    <a:pt x="2847591" y="298910"/>
                  </a:lnTo>
                  <a:lnTo>
                    <a:pt x="2809550" y="274706"/>
                  </a:lnTo>
                  <a:lnTo>
                    <a:pt x="2770885" y="251415"/>
                  </a:lnTo>
                  <a:lnTo>
                    <a:pt x="2731610" y="229051"/>
                  </a:lnTo>
                  <a:lnTo>
                    <a:pt x="2691740" y="207631"/>
                  </a:lnTo>
                  <a:lnTo>
                    <a:pt x="2651292" y="187169"/>
                  </a:lnTo>
                  <a:lnTo>
                    <a:pt x="2610279" y="167681"/>
                  </a:lnTo>
                  <a:lnTo>
                    <a:pt x="2568718" y="149181"/>
                  </a:lnTo>
                  <a:lnTo>
                    <a:pt x="2526623" y="131684"/>
                  </a:lnTo>
                  <a:lnTo>
                    <a:pt x="2484009" y="115207"/>
                  </a:lnTo>
                  <a:lnTo>
                    <a:pt x="2440892" y="99764"/>
                  </a:lnTo>
                  <a:lnTo>
                    <a:pt x="2397287" y="85370"/>
                  </a:lnTo>
                  <a:lnTo>
                    <a:pt x="2353208" y="72040"/>
                  </a:lnTo>
                  <a:lnTo>
                    <a:pt x="2308672" y="59790"/>
                  </a:lnTo>
                  <a:lnTo>
                    <a:pt x="2263693" y="48634"/>
                  </a:lnTo>
                  <a:lnTo>
                    <a:pt x="2218287" y="38589"/>
                  </a:lnTo>
                  <a:lnTo>
                    <a:pt x="2172468" y="29668"/>
                  </a:lnTo>
                  <a:lnTo>
                    <a:pt x="2126252" y="21888"/>
                  </a:lnTo>
                  <a:lnTo>
                    <a:pt x="2079653" y="15263"/>
                  </a:lnTo>
                  <a:lnTo>
                    <a:pt x="2032688" y="9809"/>
                  </a:lnTo>
                  <a:lnTo>
                    <a:pt x="1985371" y="5540"/>
                  </a:lnTo>
                  <a:lnTo>
                    <a:pt x="1937718" y="2472"/>
                  </a:lnTo>
                  <a:lnTo>
                    <a:pt x="1889743" y="620"/>
                  </a:lnTo>
                  <a:lnTo>
                    <a:pt x="1841461" y="0"/>
                  </a:lnTo>
                  <a:close/>
                </a:path>
              </a:pathLst>
            </a:custGeom>
            <a:solidFill>
              <a:srgbClr val="CF20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460003" y="8672207"/>
              <a:ext cx="2987040" cy="0"/>
            </a:xfrm>
            <a:custGeom>
              <a:avLst/>
              <a:gdLst/>
              <a:ahLst/>
              <a:cxnLst/>
              <a:rect l="l" t="t" r="r" b="b"/>
              <a:pathLst>
                <a:path w="2987040">
                  <a:moveTo>
                    <a:pt x="0" y="0"/>
                  </a:moveTo>
                  <a:lnTo>
                    <a:pt x="2987001" y="0"/>
                  </a:lnTo>
                </a:path>
              </a:pathLst>
            </a:custGeom>
            <a:ln w="33769">
              <a:solidFill>
                <a:srgbClr val="CF2029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253612" y="6813852"/>
              <a:ext cx="3682923" cy="36829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6349" y="2531655"/>
            <a:ext cx="14413230" cy="6655434"/>
            <a:chOff x="-6349" y="2531655"/>
            <a:chExt cx="14413230" cy="6655434"/>
          </a:xfrm>
        </p:grpSpPr>
        <p:sp>
          <p:nvSpPr>
            <p:cNvPr id="3" name="object 3"/>
            <p:cNvSpPr/>
            <p:nvPr/>
          </p:nvSpPr>
          <p:spPr>
            <a:xfrm>
              <a:off x="0" y="2544355"/>
              <a:ext cx="14400021" cy="21356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505015" y="3612171"/>
              <a:ext cx="4622800" cy="2686685"/>
            </a:xfrm>
            <a:custGeom>
              <a:avLst/>
              <a:gdLst/>
              <a:ahLst/>
              <a:cxnLst/>
              <a:rect l="l" t="t" r="r" b="b"/>
              <a:pathLst>
                <a:path w="4622800" h="2686685">
                  <a:moveTo>
                    <a:pt x="4622317" y="1241450"/>
                  </a:moveTo>
                  <a:lnTo>
                    <a:pt x="4619930" y="1194104"/>
                  </a:lnTo>
                  <a:lnTo>
                    <a:pt x="4612919" y="1148118"/>
                  </a:lnTo>
                  <a:lnTo>
                    <a:pt x="4601502" y="1103731"/>
                  </a:lnTo>
                  <a:lnTo>
                    <a:pt x="4585932" y="1061186"/>
                  </a:lnTo>
                  <a:lnTo>
                    <a:pt x="4566424" y="1020699"/>
                  </a:lnTo>
                  <a:lnTo>
                    <a:pt x="4543222" y="982510"/>
                  </a:lnTo>
                  <a:lnTo>
                    <a:pt x="4516564" y="946861"/>
                  </a:lnTo>
                  <a:lnTo>
                    <a:pt x="4486668" y="913968"/>
                  </a:lnTo>
                  <a:lnTo>
                    <a:pt x="4453775" y="884072"/>
                  </a:lnTo>
                  <a:lnTo>
                    <a:pt x="4418127" y="857415"/>
                  </a:lnTo>
                  <a:lnTo>
                    <a:pt x="4379938" y="834212"/>
                  </a:lnTo>
                  <a:lnTo>
                    <a:pt x="4339450" y="814705"/>
                  </a:lnTo>
                  <a:lnTo>
                    <a:pt x="4296892" y="799134"/>
                  </a:lnTo>
                  <a:lnTo>
                    <a:pt x="4252506" y="787717"/>
                  </a:lnTo>
                  <a:lnTo>
                    <a:pt x="4206519" y="780707"/>
                  </a:lnTo>
                  <a:lnTo>
                    <a:pt x="4159161" y="778306"/>
                  </a:lnTo>
                  <a:lnTo>
                    <a:pt x="1676222" y="778306"/>
                  </a:lnTo>
                  <a:lnTo>
                    <a:pt x="1287068" y="0"/>
                  </a:lnTo>
                  <a:lnTo>
                    <a:pt x="897902" y="778306"/>
                  </a:lnTo>
                  <a:lnTo>
                    <a:pt x="463156" y="778306"/>
                  </a:lnTo>
                  <a:lnTo>
                    <a:pt x="415810" y="780707"/>
                  </a:lnTo>
                  <a:lnTo>
                    <a:pt x="369811" y="787717"/>
                  </a:lnTo>
                  <a:lnTo>
                    <a:pt x="325424" y="799134"/>
                  </a:lnTo>
                  <a:lnTo>
                    <a:pt x="282879" y="814705"/>
                  </a:lnTo>
                  <a:lnTo>
                    <a:pt x="242392" y="834212"/>
                  </a:lnTo>
                  <a:lnTo>
                    <a:pt x="204203" y="857415"/>
                  </a:lnTo>
                  <a:lnTo>
                    <a:pt x="168541" y="884072"/>
                  </a:lnTo>
                  <a:lnTo>
                    <a:pt x="135661" y="913968"/>
                  </a:lnTo>
                  <a:lnTo>
                    <a:pt x="105765" y="946861"/>
                  </a:lnTo>
                  <a:lnTo>
                    <a:pt x="79108" y="982510"/>
                  </a:lnTo>
                  <a:lnTo>
                    <a:pt x="55905" y="1020699"/>
                  </a:lnTo>
                  <a:lnTo>
                    <a:pt x="36398" y="1061186"/>
                  </a:lnTo>
                  <a:lnTo>
                    <a:pt x="20828" y="1103731"/>
                  </a:lnTo>
                  <a:lnTo>
                    <a:pt x="9410" y="1148118"/>
                  </a:lnTo>
                  <a:lnTo>
                    <a:pt x="2400" y="1194104"/>
                  </a:lnTo>
                  <a:lnTo>
                    <a:pt x="0" y="1241450"/>
                  </a:lnTo>
                  <a:lnTo>
                    <a:pt x="0" y="2223122"/>
                  </a:lnTo>
                  <a:lnTo>
                    <a:pt x="2400" y="2270493"/>
                  </a:lnTo>
                  <a:lnTo>
                    <a:pt x="9410" y="2316480"/>
                  </a:lnTo>
                  <a:lnTo>
                    <a:pt x="20828" y="2360866"/>
                  </a:lnTo>
                  <a:lnTo>
                    <a:pt x="36398" y="2403424"/>
                  </a:lnTo>
                  <a:lnTo>
                    <a:pt x="55905" y="2443911"/>
                  </a:lnTo>
                  <a:lnTo>
                    <a:pt x="79108" y="2482100"/>
                  </a:lnTo>
                  <a:lnTo>
                    <a:pt x="105765" y="2517762"/>
                  </a:lnTo>
                  <a:lnTo>
                    <a:pt x="135661" y="2550655"/>
                  </a:lnTo>
                  <a:lnTo>
                    <a:pt x="168541" y="2580538"/>
                  </a:lnTo>
                  <a:lnTo>
                    <a:pt x="204203" y="2607208"/>
                  </a:lnTo>
                  <a:lnTo>
                    <a:pt x="242392" y="2630411"/>
                  </a:lnTo>
                  <a:lnTo>
                    <a:pt x="282879" y="2649918"/>
                  </a:lnTo>
                  <a:lnTo>
                    <a:pt x="325424" y="2665488"/>
                  </a:lnTo>
                  <a:lnTo>
                    <a:pt x="369811" y="2676906"/>
                  </a:lnTo>
                  <a:lnTo>
                    <a:pt x="415810" y="2683916"/>
                  </a:lnTo>
                  <a:lnTo>
                    <a:pt x="463156" y="2686304"/>
                  </a:lnTo>
                  <a:lnTo>
                    <a:pt x="4159161" y="2686304"/>
                  </a:lnTo>
                  <a:lnTo>
                    <a:pt x="4206519" y="2683916"/>
                  </a:lnTo>
                  <a:lnTo>
                    <a:pt x="4252506" y="2676906"/>
                  </a:lnTo>
                  <a:lnTo>
                    <a:pt x="4296892" y="2665488"/>
                  </a:lnTo>
                  <a:lnTo>
                    <a:pt x="4339450" y="2649918"/>
                  </a:lnTo>
                  <a:lnTo>
                    <a:pt x="4379938" y="2630411"/>
                  </a:lnTo>
                  <a:lnTo>
                    <a:pt x="4418127" y="2607208"/>
                  </a:lnTo>
                  <a:lnTo>
                    <a:pt x="4453775" y="2580538"/>
                  </a:lnTo>
                  <a:lnTo>
                    <a:pt x="4486668" y="2550655"/>
                  </a:lnTo>
                  <a:lnTo>
                    <a:pt x="4516564" y="2517762"/>
                  </a:lnTo>
                  <a:lnTo>
                    <a:pt x="4543222" y="2482100"/>
                  </a:lnTo>
                  <a:lnTo>
                    <a:pt x="4566424" y="2443911"/>
                  </a:lnTo>
                  <a:lnTo>
                    <a:pt x="4585932" y="2403424"/>
                  </a:lnTo>
                  <a:lnTo>
                    <a:pt x="4601502" y="2360866"/>
                  </a:lnTo>
                  <a:lnTo>
                    <a:pt x="4612919" y="2316480"/>
                  </a:lnTo>
                  <a:lnTo>
                    <a:pt x="4619930" y="2270493"/>
                  </a:lnTo>
                  <a:lnTo>
                    <a:pt x="4622317" y="2223122"/>
                  </a:lnTo>
                  <a:lnTo>
                    <a:pt x="4622317" y="1241450"/>
                  </a:lnTo>
                  <a:close/>
                </a:path>
              </a:pathLst>
            </a:custGeom>
            <a:solidFill>
              <a:srgbClr val="CF20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2538005"/>
              <a:ext cx="14400530" cy="0"/>
            </a:xfrm>
            <a:custGeom>
              <a:avLst/>
              <a:gdLst/>
              <a:ahLst/>
              <a:cxnLst/>
              <a:rect l="l" t="t" r="r" b="b"/>
              <a:pathLst>
                <a:path w="14400530">
                  <a:moveTo>
                    <a:pt x="0" y="0"/>
                  </a:moveTo>
                  <a:lnTo>
                    <a:pt x="14400021" y="0"/>
                  </a:lnTo>
                </a:path>
              </a:pathLst>
            </a:custGeom>
            <a:ln w="12700">
              <a:solidFill>
                <a:srgbClr val="77787B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76001" y="5864516"/>
              <a:ext cx="5778500" cy="2385060"/>
            </a:xfrm>
            <a:custGeom>
              <a:avLst/>
              <a:gdLst/>
              <a:ahLst/>
              <a:cxnLst/>
              <a:rect l="l" t="t" r="r" b="b"/>
              <a:pathLst>
                <a:path w="5778500" h="2385059">
                  <a:moveTo>
                    <a:pt x="5198960" y="0"/>
                  </a:moveTo>
                  <a:lnTo>
                    <a:pt x="578954" y="0"/>
                  </a:lnTo>
                  <a:lnTo>
                    <a:pt x="531471" y="1919"/>
                  </a:lnTo>
                  <a:lnTo>
                    <a:pt x="485045" y="7577"/>
                  </a:lnTo>
                  <a:lnTo>
                    <a:pt x="439825" y="16825"/>
                  </a:lnTo>
                  <a:lnTo>
                    <a:pt x="395960" y="29515"/>
                  </a:lnTo>
                  <a:lnTo>
                    <a:pt x="353599" y="45496"/>
                  </a:lnTo>
                  <a:lnTo>
                    <a:pt x="312891" y="64621"/>
                  </a:lnTo>
                  <a:lnTo>
                    <a:pt x="273986" y="86740"/>
                  </a:lnTo>
                  <a:lnTo>
                    <a:pt x="237031" y="111703"/>
                  </a:lnTo>
                  <a:lnTo>
                    <a:pt x="202177" y="139363"/>
                  </a:lnTo>
                  <a:lnTo>
                    <a:pt x="169571" y="169570"/>
                  </a:lnTo>
                  <a:lnTo>
                    <a:pt x="139364" y="202175"/>
                  </a:lnTo>
                  <a:lnTo>
                    <a:pt x="111704" y="237028"/>
                  </a:lnTo>
                  <a:lnTo>
                    <a:pt x="86740" y="273982"/>
                  </a:lnTo>
                  <a:lnTo>
                    <a:pt x="64621" y="312887"/>
                  </a:lnTo>
                  <a:lnTo>
                    <a:pt x="45497" y="353594"/>
                  </a:lnTo>
                  <a:lnTo>
                    <a:pt x="29515" y="395953"/>
                  </a:lnTo>
                  <a:lnTo>
                    <a:pt x="16825" y="439817"/>
                  </a:lnTo>
                  <a:lnTo>
                    <a:pt x="7577" y="485036"/>
                  </a:lnTo>
                  <a:lnTo>
                    <a:pt x="1919" y="531460"/>
                  </a:lnTo>
                  <a:lnTo>
                    <a:pt x="0" y="578942"/>
                  </a:lnTo>
                  <a:lnTo>
                    <a:pt x="0" y="1806028"/>
                  </a:lnTo>
                  <a:lnTo>
                    <a:pt x="1919" y="1853510"/>
                  </a:lnTo>
                  <a:lnTo>
                    <a:pt x="7577" y="1899934"/>
                  </a:lnTo>
                  <a:lnTo>
                    <a:pt x="16825" y="1945153"/>
                  </a:lnTo>
                  <a:lnTo>
                    <a:pt x="29515" y="1989017"/>
                  </a:lnTo>
                  <a:lnTo>
                    <a:pt x="45497" y="2031376"/>
                  </a:lnTo>
                  <a:lnTo>
                    <a:pt x="64621" y="2072083"/>
                  </a:lnTo>
                  <a:lnTo>
                    <a:pt x="86740" y="2110988"/>
                  </a:lnTo>
                  <a:lnTo>
                    <a:pt x="111704" y="2147942"/>
                  </a:lnTo>
                  <a:lnTo>
                    <a:pt x="139364" y="2182795"/>
                  </a:lnTo>
                  <a:lnTo>
                    <a:pt x="169571" y="2215400"/>
                  </a:lnTo>
                  <a:lnTo>
                    <a:pt x="202177" y="2245607"/>
                  </a:lnTo>
                  <a:lnTo>
                    <a:pt x="237031" y="2273267"/>
                  </a:lnTo>
                  <a:lnTo>
                    <a:pt x="273986" y="2298230"/>
                  </a:lnTo>
                  <a:lnTo>
                    <a:pt x="312891" y="2320349"/>
                  </a:lnTo>
                  <a:lnTo>
                    <a:pt x="353599" y="2339474"/>
                  </a:lnTo>
                  <a:lnTo>
                    <a:pt x="395960" y="2355455"/>
                  </a:lnTo>
                  <a:lnTo>
                    <a:pt x="439825" y="2368145"/>
                  </a:lnTo>
                  <a:lnTo>
                    <a:pt x="485045" y="2377393"/>
                  </a:lnTo>
                  <a:lnTo>
                    <a:pt x="531471" y="2383051"/>
                  </a:lnTo>
                  <a:lnTo>
                    <a:pt x="578954" y="2384971"/>
                  </a:lnTo>
                  <a:lnTo>
                    <a:pt x="5198960" y="2384971"/>
                  </a:lnTo>
                  <a:lnTo>
                    <a:pt x="5246444" y="2383051"/>
                  </a:lnTo>
                  <a:lnTo>
                    <a:pt x="5292870" y="2377393"/>
                  </a:lnTo>
                  <a:lnTo>
                    <a:pt x="5338090" y="2368145"/>
                  </a:lnTo>
                  <a:lnTo>
                    <a:pt x="5381955" y="2355455"/>
                  </a:lnTo>
                  <a:lnTo>
                    <a:pt x="5424316" y="2339474"/>
                  </a:lnTo>
                  <a:lnTo>
                    <a:pt x="5465023" y="2320349"/>
                  </a:lnTo>
                  <a:lnTo>
                    <a:pt x="5503929" y="2298230"/>
                  </a:lnTo>
                  <a:lnTo>
                    <a:pt x="5540884" y="2273267"/>
                  </a:lnTo>
                  <a:lnTo>
                    <a:pt x="5575738" y="2245607"/>
                  </a:lnTo>
                  <a:lnTo>
                    <a:pt x="5608343" y="2215400"/>
                  </a:lnTo>
                  <a:lnTo>
                    <a:pt x="5638550" y="2182795"/>
                  </a:lnTo>
                  <a:lnTo>
                    <a:pt x="5666211" y="2147942"/>
                  </a:lnTo>
                  <a:lnTo>
                    <a:pt x="5691175" y="2110988"/>
                  </a:lnTo>
                  <a:lnTo>
                    <a:pt x="5713293" y="2072083"/>
                  </a:lnTo>
                  <a:lnTo>
                    <a:pt x="5732418" y="2031376"/>
                  </a:lnTo>
                  <a:lnTo>
                    <a:pt x="5748400" y="1989017"/>
                  </a:lnTo>
                  <a:lnTo>
                    <a:pt x="5761089" y="1945153"/>
                  </a:lnTo>
                  <a:lnTo>
                    <a:pt x="5770338" y="1899934"/>
                  </a:lnTo>
                  <a:lnTo>
                    <a:pt x="5775996" y="1853510"/>
                  </a:lnTo>
                  <a:lnTo>
                    <a:pt x="5777915" y="1806028"/>
                  </a:lnTo>
                  <a:lnTo>
                    <a:pt x="5777915" y="578942"/>
                  </a:lnTo>
                  <a:lnTo>
                    <a:pt x="5775996" y="531460"/>
                  </a:lnTo>
                  <a:lnTo>
                    <a:pt x="5770338" y="485036"/>
                  </a:lnTo>
                  <a:lnTo>
                    <a:pt x="5761089" y="439817"/>
                  </a:lnTo>
                  <a:lnTo>
                    <a:pt x="5748400" y="395953"/>
                  </a:lnTo>
                  <a:lnTo>
                    <a:pt x="5732418" y="353594"/>
                  </a:lnTo>
                  <a:lnTo>
                    <a:pt x="5713293" y="312887"/>
                  </a:lnTo>
                  <a:lnTo>
                    <a:pt x="5691175" y="273982"/>
                  </a:lnTo>
                  <a:lnTo>
                    <a:pt x="5666211" y="237028"/>
                  </a:lnTo>
                  <a:lnTo>
                    <a:pt x="5638550" y="202175"/>
                  </a:lnTo>
                  <a:lnTo>
                    <a:pt x="5608343" y="169570"/>
                  </a:lnTo>
                  <a:lnTo>
                    <a:pt x="5575738" y="139363"/>
                  </a:lnTo>
                  <a:lnTo>
                    <a:pt x="5540884" y="111703"/>
                  </a:lnTo>
                  <a:lnTo>
                    <a:pt x="5503929" y="86740"/>
                  </a:lnTo>
                  <a:lnTo>
                    <a:pt x="5465023" y="64621"/>
                  </a:lnTo>
                  <a:lnTo>
                    <a:pt x="5424316" y="45496"/>
                  </a:lnTo>
                  <a:lnTo>
                    <a:pt x="5381955" y="29515"/>
                  </a:lnTo>
                  <a:lnTo>
                    <a:pt x="5338090" y="16825"/>
                  </a:lnTo>
                  <a:lnTo>
                    <a:pt x="5292870" y="7577"/>
                  </a:lnTo>
                  <a:lnTo>
                    <a:pt x="5246444" y="1919"/>
                  </a:lnTo>
                  <a:lnTo>
                    <a:pt x="5198960" y="0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7007682" y="5018328"/>
              <a:ext cx="2560320" cy="2560320"/>
            </a:xfrm>
            <a:custGeom>
              <a:avLst/>
              <a:gdLst/>
              <a:ahLst/>
              <a:cxnLst/>
              <a:rect l="l" t="t" r="r" b="b"/>
              <a:pathLst>
                <a:path w="2560320" h="2560320">
                  <a:moveTo>
                    <a:pt x="1280121" y="0"/>
                  </a:moveTo>
                  <a:lnTo>
                    <a:pt x="0" y="2560243"/>
                  </a:lnTo>
                  <a:lnTo>
                    <a:pt x="2560243" y="2560243"/>
                  </a:lnTo>
                  <a:lnTo>
                    <a:pt x="1280121" y="0"/>
                  </a:lnTo>
                  <a:close/>
                </a:path>
              </a:pathLst>
            </a:custGeom>
            <a:solidFill>
              <a:srgbClr val="77787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715705" y="9169552"/>
              <a:ext cx="2987040" cy="0"/>
            </a:xfrm>
            <a:custGeom>
              <a:avLst/>
              <a:gdLst/>
              <a:ahLst/>
              <a:cxnLst/>
              <a:rect l="l" t="t" r="r" b="b"/>
              <a:pathLst>
                <a:path w="2987040">
                  <a:moveTo>
                    <a:pt x="0" y="0"/>
                  </a:moveTo>
                  <a:lnTo>
                    <a:pt x="2987001" y="0"/>
                  </a:lnTo>
                </a:path>
              </a:pathLst>
            </a:custGeom>
            <a:ln w="33769">
              <a:solidFill>
                <a:srgbClr val="CF2029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/>
          <p:nvPr/>
        </p:nvSpPr>
        <p:spPr>
          <a:xfrm>
            <a:off x="9282163" y="409371"/>
            <a:ext cx="354330" cy="353060"/>
          </a:xfrm>
          <a:custGeom>
            <a:avLst/>
            <a:gdLst/>
            <a:ahLst/>
            <a:cxnLst/>
            <a:rect l="l" t="t" r="r" b="b"/>
            <a:pathLst>
              <a:path w="354329" h="353059">
                <a:moveTo>
                  <a:pt x="177355" y="0"/>
                </a:moveTo>
                <a:lnTo>
                  <a:pt x="121077" y="7973"/>
                </a:lnTo>
                <a:lnTo>
                  <a:pt x="76154" y="29426"/>
                </a:lnTo>
                <a:lnTo>
                  <a:pt x="42086" y="60658"/>
                </a:lnTo>
                <a:lnTo>
                  <a:pt x="18371" y="97966"/>
                </a:lnTo>
                <a:lnTo>
                  <a:pt x="4509" y="137650"/>
                </a:lnTo>
                <a:lnTo>
                  <a:pt x="0" y="176009"/>
                </a:lnTo>
                <a:lnTo>
                  <a:pt x="4371" y="217247"/>
                </a:lnTo>
                <a:lnTo>
                  <a:pt x="17870" y="257886"/>
                </a:lnTo>
                <a:lnTo>
                  <a:pt x="41071" y="294849"/>
                </a:lnTo>
                <a:lnTo>
                  <a:pt x="74551" y="325060"/>
                </a:lnTo>
                <a:lnTo>
                  <a:pt x="118886" y="345442"/>
                </a:lnTo>
                <a:lnTo>
                  <a:pt x="174650" y="352920"/>
                </a:lnTo>
                <a:lnTo>
                  <a:pt x="225622" y="346285"/>
                </a:lnTo>
                <a:lnTo>
                  <a:pt x="250167" y="335813"/>
                </a:lnTo>
                <a:lnTo>
                  <a:pt x="186804" y="335813"/>
                </a:lnTo>
                <a:lnTo>
                  <a:pt x="140709" y="327951"/>
                </a:lnTo>
                <a:lnTo>
                  <a:pt x="101097" y="305332"/>
                </a:lnTo>
                <a:lnTo>
                  <a:pt x="70128" y="269403"/>
                </a:lnTo>
                <a:lnTo>
                  <a:pt x="49962" y="221613"/>
                </a:lnTo>
                <a:lnTo>
                  <a:pt x="42760" y="163410"/>
                </a:lnTo>
                <a:lnTo>
                  <a:pt x="49213" y="110149"/>
                </a:lnTo>
                <a:lnTo>
                  <a:pt x="67376" y="68686"/>
                </a:lnTo>
                <a:lnTo>
                  <a:pt x="95457" y="39043"/>
                </a:lnTo>
                <a:lnTo>
                  <a:pt x="131664" y="21242"/>
                </a:lnTo>
                <a:lnTo>
                  <a:pt x="174205" y="15303"/>
                </a:lnTo>
                <a:lnTo>
                  <a:pt x="253816" y="15303"/>
                </a:lnTo>
                <a:lnTo>
                  <a:pt x="225626" y="5221"/>
                </a:lnTo>
                <a:lnTo>
                  <a:pt x="177355" y="0"/>
                </a:lnTo>
                <a:close/>
              </a:path>
              <a:path w="354329" h="353059">
                <a:moveTo>
                  <a:pt x="253816" y="15303"/>
                </a:moveTo>
                <a:lnTo>
                  <a:pt x="174205" y="15303"/>
                </a:lnTo>
                <a:lnTo>
                  <a:pt x="215747" y="22207"/>
                </a:lnTo>
                <a:lnTo>
                  <a:pt x="253098" y="42660"/>
                </a:lnTo>
                <a:lnTo>
                  <a:pt x="283362" y="76271"/>
                </a:lnTo>
                <a:lnTo>
                  <a:pt x="303644" y="122649"/>
                </a:lnTo>
                <a:lnTo>
                  <a:pt x="311048" y="181406"/>
                </a:lnTo>
                <a:lnTo>
                  <a:pt x="302016" y="247769"/>
                </a:lnTo>
                <a:lnTo>
                  <a:pt x="278982" y="292350"/>
                </a:lnTo>
                <a:lnTo>
                  <a:pt x="248039" y="319190"/>
                </a:lnTo>
                <a:lnTo>
                  <a:pt x="215282" y="332331"/>
                </a:lnTo>
                <a:lnTo>
                  <a:pt x="186804" y="335813"/>
                </a:lnTo>
                <a:lnTo>
                  <a:pt x="250167" y="335813"/>
                </a:lnTo>
                <a:lnTo>
                  <a:pt x="305133" y="298678"/>
                </a:lnTo>
                <a:lnTo>
                  <a:pt x="331797" y="261358"/>
                </a:lnTo>
                <a:lnTo>
                  <a:pt x="348483" y="217459"/>
                </a:lnTo>
                <a:lnTo>
                  <a:pt x="354253" y="168808"/>
                </a:lnTo>
                <a:lnTo>
                  <a:pt x="348183" y="119888"/>
                </a:lnTo>
                <a:lnTo>
                  <a:pt x="330898" y="78431"/>
                </a:lnTo>
                <a:lnTo>
                  <a:pt x="303785" y="45075"/>
                </a:lnTo>
                <a:lnTo>
                  <a:pt x="268232" y="20459"/>
                </a:lnTo>
                <a:lnTo>
                  <a:pt x="253816" y="153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0" name="object 10"/>
          <p:cNvGrpSpPr/>
          <p:nvPr/>
        </p:nvGrpSpPr>
        <p:grpSpPr>
          <a:xfrm>
            <a:off x="9782809" y="306006"/>
            <a:ext cx="1138555" cy="549910"/>
            <a:chOff x="9782809" y="306006"/>
            <a:chExt cx="1138555" cy="549910"/>
          </a:xfrm>
        </p:grpSpPr>
        <p:sp>
          <p:nvSpPr>
            <p:cNvPr id="11" name="object 11"/>
            <p:cNvSpPr/>
            <p:nvPr/>
          </p:nvSpPr>
          <p:spPr>
            <a:xfrm>
              <a:off x="9782810" y="409371"/>
              <a:ext cx="1138555" cy="353060"/>
            </a:xfrm>
            <a:custGeom>
              <a:avLst/>
              <a:gdLst/>
              <a:ahLst/>
              <a:cxnLst/>
              <a:rect l="l" t="t" r="r" b="b"/>
              <a:pathLst>
                <a:path w="1138554" h="353059">
                  <a:moveTo>
                    <a:pt x="340309" y="341668"/>
                  </a:moveTo>
                  <a:lnTo>
                    <a:pt x="338505" y="340321"/>
                  </a:lnTo>
                  <a:lnTo>
                    <a:pt x="327253" y="340321"/>
                  </a:lnTo>
                  <a:lnTo>
                    <a:pt x="318693" y="338963"/>
                  </a:lnTo>
                  <a:lnTo>
                    <a:pt x="281025" y="322199"/>
                  </a:lnTo>
                  <a:lnTo>
                    <a:pt x="243319" y="283425"/>
                  </a:lnTo>
                  <a:lnTo>
                    <a:pt x="196672" y="225348"/>
                  </a:lnTo>
                  <a:lnTo>
                    <a:pt x="178219" y="201663"/>
                  </a:lnTo>
                  <a:lnTo>
                    <a:pt x="170154" y="191312"/>
                  </a:lnTo>
                  <a:lnTo>
                    <a:pt x="172669" y="188620"/>
                  </a:lnTo>
                  <a:lnTo>
                    <a:pt x="195745" y="163995"/>
                  </a:lnTo>
                  <a:lnTo>
                    <a:pt x="212572" y="137807"/>
                  </a:lnTo>
                  <a:lnTo>
                    <a:pt x="221805" y="112382"/>
                  </a:lnTo>
                  <a:lnTo>
                    <a:pt x="224624" y="87337"/>
                  </a:lnTo>
                  <a:lnTo>
                    <a:pt x="221348" y="65811"/>
                  </a:lnTo>
                  <a:lnTo>
                    <a:pt x="213309" y="48120"/>
                  </a:lnTo>
                  <a:lnTo>
                    <a:pt x="203149" y="34734"/>
                  </a:lnTo>
                  <a:lnTo>
                    <a:pt x="193560" y="26111"/>
                  </a:lnTo>
                  <a:lnTo>
                    <a:pt x="186804" y="22440"/>
                  </a:lnTo>
                  <a:lnTo>
                    <a:pt x="186804" y="110744"/>
                  </a:lnTo>
                  <a:lnTo>
                    <a:pt x="184721" y="134493"/>
                  </a:lnTo>
                  <a:lnTo>
                    <a:pt x="159346" y="180060"/>
                  </a:lnTo>
                  <a:lnTo>
                    <a:pt x="125590" y="188620"/>
                  </a:lnTo>
                  <a:lnTo>
                    <a:pt x="110794" y="188074"/>
                  </a:lnTo>
                  <a:lnTo>
                    <a:pt x="75171" y="178257"/>
                  </a:lnTo>
                  <a:lnTo>
                    <a:pt x="75171" y="26111"/>
                  </a:lnTo>
                  <a:lnTo>
                    <a:pt x="108927" y="20713"/>
                  </a:lnTo>
                  <a:lnTo>
                    <a:pt x="141414" y="26873"/>
                  </a:lnTo>
                  <a:lnTo>
                    <a:pt x="165925" y="44627"/>
                  </a:lnTo>
                  <a:lnTo>
                    <a:pt x="181406" y="72948"/>
                  </a:lnTo>
                  <a:lnTo>
                    <a:pt x="186804" y="110744"/>
                  </a:lnTo>
                  <a:lnTo>
                    <a:pt x="186804" y="22440"/>
                  </a:lnTo>
                  <a:lnTo>
                    <a:pt x="137693" y="7658"/>
                  </a:lnTo>
                  <a:lnTo>
                    <a:pt x="111188" y="6311"/>
                  </a:lnTo>
                  <a:lnTo>
                    <a:pt x="97688" y="6527"/>
                  </a:lnTo>
                  <a:lnTo>
                    <a:pt x="58064" y="7658"/>
                  </a:lnTo>
                  <a:lnTo>
                    <a:pt x="23355" y="6527"/>
                  </a:lnTo>
                  <a:lnTo>
                    <a:pt x="7188" y="6311"/>
                  </a:lnTo>
                  <a:lnTo>
                    <a:pt x="2247" y="6311"/>
                  </a:lnTo>
                  <a:lnTo>
                    <a:pt x="0" y="7200"/>
                  </a:lnTo>
                  <a:lnTo>
                    <a:pt x="0" y="11709"/>
                  </a:lnTo>
                  <a:lnTo>
                    <a:pt x="1803" y="12611"/>
                  </a:lnTo>
                  <a:lnTo>
                    <a:pt x="7645" y="12611"/>
                  </a:lnTo>
                  <a:lnTo>
                    <a:pt x="15303" y="13055"/>
                  </a:lnTo>
                  <a:lnTo>
                    <a:pt x="38773" y="51015"/>
                  </a:lnTo>
                  <a:lnTo>
                    <a:pt x="39027" y="256197"/>
                  </a:lnTo>
                  <a:lnTo>
                    <a:pt x="38862" y="274040"/>
                  </a:lnTo>
                  <a:lnTo>
                    <a:pt x="36893" y="313766"/>
                  </a:lnTo>
                  <a:lnTo>
                    <a:pt x="14401" y="340321"/>
                  </a:lnTo>
                  <a:lnTo>
                    <a:pt x="7645" y="340321"/>
                  </a:lnTo>
                  <a:lnTo>
                    <a:pt x="6743" y="341668"/>
                  </a:lnTo>
                  <a:lnTo>
                    <a:pt x="6743" y="345706"/>
                  </a:lnTo>
                  <a:lnTo>
                    <a:pt x="9004" y="346621"/>
                  </a:lnTo>
                  <a:lnTo>
                    <a:pt x="13957" y="346621"/>
                  </a:lnTo>
                  <a:lnTo>
                    <a:pt x="26187" y="346417"/>
                  </a:lnTo>
                  <a:lnTo>
                    <a:pt x="56261" y="345262"/>
                  </a:lnTo>
                  <a:lnTo>
                    <a:pt x="92849" y="346417"/>
                  </a:lnTo>
                  <a:lnTo>
                    <a:pt x="111633" y="346621"/>
                  </a:lnTo>
                  <a:lnTo>
                    <a:pt x="116586" y="346621"/>
                  </a:lnTo>
                  <a:lnTo>
                    <a:pt x="118833" y="345262"/>
                  </a:lnTo>
                  <a:lnTo>
                    <a:pt x="118833" y="341668"/>
                  </a:lnTo>
                  <a:lnTo>
                    <a:pt x="117932" y="340321"/>
                  </a:lnTo>
                  <a:lnTo>
                    <a:pt x="111188" y="340321"/>
                  </a:lnTo>
                  <a:lnTo>
                    <a:pt x="101282" y="339420"/>
                  </a:lnTo>
                  <a:lnTo>
                    <a:pt x="76111" y="296595"/>
                  </a:lnTo>
                  <a:lnTo>
                    <a:pt x="75285" y="256197"/>
                  </a:lnTo>
                  <a:lnTo>
                    <a:pt x="75171" y="203022"/>
                  </a:lnTo>
                  <a:lnTo>
                    <a:pt x="76073" y="201663"/>
                  </a:lnTo>
                  <a:lnTo>
                    <a:pt x="78320" y="201663"/>
                  </a:lnTo>
                  <a:lnTo>
                    <a:pt x="133692" y="202565"/>
                  </a:lnTo>
                  <a:lnTo>
                    <a:pt x="136385" y="202565"/>
                  </a:lnTo>
                  <a:lnTo>
                    <a:pt x="137744" y="203466"/>
                  </a:lnTo>
                  <a:lnTo>
                    <a:pt x="139547" y="205270"/>
                  </a:lnTo>
                  <a:lnTo>
                    <a:pt x="148336" y="217144"/>
                  </a:lnTo>
                  <a:lnTo>
                    <a:pt x="174218" y="252691"/>
                  </a:lnTo>
                  <a:lnTo>
                    <a:pt x="188607" y="271894"/>
                  </a:lnTo>
                  <a:lnTo>
                    <a:pt x="221348" y="313766"/>
                  </a:lnTo>
                  <a:lnTo>
                    <a:pt x="258292" y="342061"/>
                  </a:lnTo>
                  <a:lnTo>
                    <a:pt x="297548" y="346621"/>
                  </a:lnTo>
                  <a:lnTo>
                    <a:pt x="337604" y="346621"/>
                  </a:lnTo>
                  <a:lnTo>
                    <a:pt x="340309" y="345706"/>
                  </a:lnTo>
                  <a:lnTo>
                    <a:pt x="340309" y="341668"/>
                  </a:lnTo>
                  <a:close/>
                </a:path>
                <a:path w="1138554" h="353059">
                  <a:moveTo>
                    <a:pt x="1138174" y="168808"/>
                  </a:moveTo>
                  <a:lnTo>
                    <a:pt x="1132090" y="119900"/>
                  </a:lnTo>
                  <a:lnTo>
                    <a:pt x="1114806" y="78435"/>
                  </a:lnTo>
                  <a:lnTo>
                    <a:pt x="1094955" y="54025"/>
                  </a:lnTo>
                  <a:lnTo>
                    <a:pt x="1094955" y="181406"/>
                  </a:lnTo>
                  <a:lnTo>
                    <a:pt x="1085913" y="247777"/>
                  </a:lnTo>
                  <a:lnTo>
                    <a:pt x="1062888" y="292354"/>
                  </a:lnTo>
                  <a:lnTo>
                    <a:pt x="1031938" y="319201"/>
                  </a:lnTo>
                  <a:lnTo>
                    <a:pt x="999185" y="332333"/>
                  </a:lnTo>
                  <a:lnTo>
                    <a:pt x="970711" y="335813"/>
                  </a:lnTo>
                  <a:lnTo>
                    <a:pt x="924610" y="327952"/>
                  </a:lnTo>
                  <a:lnTo>
                    <a:pt x="884999" y="305333"/>
                  </a:lnTo>
                  <a:lnTo>
                    <a:pt x="854024" y="269405"/>
                  </a:lnTo>
                  <a:lnTo>
                    <a:pt x="833869" y="221615"/>
                  </a:lnTo>
                  <a:lnTo>
                    <a:pt x="826668" y="163410"/>
                  </a:lnTo>
                  <a:lnTo>
                    <a:pt x="833120" y="110159"/>
                  </a:lnTo>
                  <a:lnTo>
                    <a:pt x="851281" y="68694"/>
                  </a:lnTo>
                  <a:lnTo>
                    <a:pt x="879360" y="39052"/>
                  </a:lnTo>
                  <a:lnTo>
                    <a:pt x="915568" y="21247"/>
                  </a:lnTo>
                  <a:lnTo>
                    <a:pt x="958113" y="15303"/>
                  </a:lnTo>
                  <a:lnTo>
                    <a:pt x="999655" y="22212"/>
                  </a:lnTo>
                  <a:lnTo>
                    <a:pt x="1037005" y="42672"/>
                  </a:lnTo>
                  <a:lnTo>
                    <a:pt x="1067269" y="76276"/>
                  </a:lnTo>
                  <a:lnTo>
                    <a:pt x="1087551" y="122656"/>
                  </a:lnTo>
                  <a:lnTo>
                    <a:pt x="1094955" y="181406"/>
                  </a:lnTo>
                  <a:lnTo>
                    <a:pt x="1094955" y="54025"/>
                  </a:lnTo>
                  <a:lnTo>
                    <a:pt x="1052131" y="20459"/>
                  </a:lnTo>
                  <a:lnTo>
                    <a:pt x="1009523" y="5232"/>
                  </a:lnTo>
                  <a:lnTo>
                    <a:pt x="961263" y="0"/>
                  </a:lnTo>
                  <a:lnTo>
                    <a:pt x="904976" y="7975"/>
                  </a:lnTo>
                  <a:lnTo>
                    <a:pt x="860056" y="29438"/>
                  </a:lnTo>
                  <a:lnTo>
                    <a:pt x="825982" y="60667"/>
                  </a:lnTo>
                  <a:lnTo>
                    <a:pt x="802259" y="97967"/>
                  </a:lnTo>
                  <a:lnTo>
                    <a:pt x="788403" y="137655"/>
                  </a:lnTo>
                  <a:lnTo>
                    <a:pt x="783894" y="176009"/>
                  </a:lnTo>
                  <a:lnTo>
                    <a:pt x="788263" y="217258"/>
                  </a:lnTo>
                  <a:lnTo>
                    <a:pt x="801763" y="257898"/>
                  </a:lnTo>
                  <a:lnTo>
                    <a:pt x="824966" y="294855"/>
                  </a:lnTo>
                  <a:lnTo>
                    <a:pt x="858443" y="325069"/>
                  </a:lnTo>
                  <a:lnTo>
                    <a:pt x="902792" y="345452"/>
                  </a:lnTo>
                  <a:lnTo>
                    <a:pt x="958557" y="352920"/>
                  </a:lnTo>
                  <a:lnTo>
                    <a:pt x="1009523" y="346290"/>
                  </a:lnTo>
                  <a:lnTo>
                    <a:pt x="1034072" y="335813"/>
                  </a:lnTo>
                  <a:lnTo>
                    <a:pt x="1053338" y="327596"/>
                  </a:lnTo>
                  <a:lnTo>
                    <a:pt x="1089037" y="298678"/>
                  </a:lnTo>
                  <a:lnTo>
                    <a:pt x="1115707" y="261366"/>
                  </a:lnTo>
                  <a:lnTo>
                    <a:pt x="1132395" y="217462"/>
                  </a:lnTo>
                  <a:lnTo>
                    <a:pt x="1138174" y="16880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0068712" y="306006"/>
              <a:ext cx="536575" cy="549910"/>
            </a:xfrm>
            <a:custGeom>
              <a:avLst/>
              <a:gdLst/>
              <a:ahLst/>
              <a:cxnLst/>
              <a:rect l="l" t="t" r="r" b="b"/>
              <a:pathLst>
                <a:path w="536575" h="549910">
                  <a:moveTo>
                    <a:pt x="536143" y="0"/>
                  </a:moveTo>
                  <a:lnTo>
                    <a:pt x="487307" y="4274"/>
                  </a:lnTo>
                  <a:lnTo>
                    <a:pt x="441224" y="16607"/>
                  </a:lnTo>
                  <a:lnTo>
                    <a:pt x="398624" y="36267"/>
                  </a:lnTo>
                  <a:lnTo>
                    <a:pt x="360238" y="62520"/>
                  </a:lnTo>
                  <a:lnTo>
                    <a:pt x="326797" y="94632"/>
                  </a:lnTo>
                  <a:lnTo>
                    <a:pt x="299031" y="131871"/>
                  </a:lnTo>
                  <a:lnTo>
                    <a:pt x="277671" y="173503"/>
                  </a:lnTo>
                  <a:lnTo>
                    <a:pt x="263448" y="218795"/>
                  </a:lnTo>
                  <a:lnTo>
                    <a:pt x="249465" y="175327"/>
                  </a:lnTo>
                  <a:lnTo>
                    <a:pt x="228678" y="135389"/>
                  </a:lnTo>
                  <a:lnTo>
                    <a:pt x="201782" y="99680"/>
                  </a:lnTo>
                  <a:lnTo>
                    <a:pt x="169471" y="68899"/>
                  </a:lnTo>
                  <a:lnTo>
                    <a:pt x="132443" y="43742"/>
                  </a:lnTo>
                  <a:lnTo>
                    <a:pt x="91391" y="24908"/>
                  </a:lnTo>
                  <a:lnTo>
                    <a:pt x="47012" y="13096"/>
                  </a:lnTo>
                  <a:lnTo>
                    <a:pt x="0" y="9004"/>
                  </a:lnTo>
                  <a:lnTo>
                    <a:pt x="0" y="27012"/>
                  </a:lnTo>
                  <a:lnTo>
                    <a:pt x="45304" y="31086"/>
                  </a:lnTo>
                  <a:lnTo>
                    <a:pt x="87969" y="42826"/>
                  </a:lnTo>
                  <a:lnTo>
                    <a:pt x="127276" y="61517"/>
                  </a:lnTo>
                  <a:lnTo>
                    <a:pt x="162507" y="86439"/>
                  </a:lnTo>
                  <a:lnTo>
                    <a:pt x="192943" y="116874"/>
                  </a:lnTo>
                  <a:lnTo>
                    <a:pt x="217867" y="152105"/>
                  </a:lnTo>
                  <a:lnTo>
                    <a:pt x="236558" y="191412"/>
                  </a:lnTo>
                  <a:lnTo>
                    <a:pt x="248300" y="234079"/>
                  </a:lnTo>
                  <a:lnTo>
                    <a:pt x="252374" y="279387"/>
                  </a:lnTo>
                  <a:lnTo>
                    <a:pt x="248300" y="324691"/>
                  </a:lnTo>
                  <a:lnTo>
                    <a:pt x="236558" y="367355"/>
                  </a:lnTo>
                  <a:lnTo>
                    <a:pt x="217867" y="406660"/>
                  </a:lnTo>
                  <a:lnTo>
                    <a:pt x="192943" y="441889"/>
                  </a:lnTo>
                  <a:lnTo>
                    <a:pt x="162507" y="472323"/>
                  </a:lnTo>
                  <a:lnTo>
                    <a:pt x="127276" y="497244"/>
                  </a:lnTo>
                  <a:lnTo>
                    <a:pt x="87969" y="515935"/>
                  </a:lnTo>
                  <a:lnTo>
                    <a:pt x="45304" y="527675"/>
                  </a:lnTo>
                  <a:lnTo>
                    <a:pt x="0" y="531748"/>
                  </a:lnTo>
                  <a:lnTo>
                    <a:pt x="0" y="549757"/>
                  </a:lnTo>
                  <a:lnTo>
                    <a:pt x="48537" y="545393"/>
                  </a:lnTo>
                  <a:lnTo>
                    <a:pt x="94245" y="532815"/>
                  </a:lnTo>
                  <a:lnTo>
                    <a:pt x="136356" y="512791"/>
                  </a:lnTo>
                  <a:lnTo>
                    <a:pt x="174098" y="486092"/>
                  </a:lnTo>
                  <a:lnTo>
                    <a:pt x="206704" y="453486"/>
                  </a:lnTo>
                  <a:lnTo>
                    <a:pt x="233404" y="415743"/>
                  </a:lnTo>
                  <a:lnTo>
                    <a:pt x="253428" y="373633"/>
                  </a:lnTo>
                  <a:lnTo>
                    <a:pt x="266006" y="327924"/>
                  </a:lnTo>
                  <a:lnTo>
                    <a:pt x="270370" y="279387"/>
                  </a:lnTo>
                  <a:lnTo>
                    <a:pt x="292773" y="279387"/>
                  </a:lnTo>
                  <a:lnTo>
                    <a:pt x="297726" y="230399"/>
                  </a:lnTo>
                  <a:lnTo>
                    <a:pt x="311927" y="184744"/>
                  </a:lnTo>
                  <a:lnTo>
                    <a:pt x="334391" y="143408"/>
                  </a:lnTo>
                  <a:lnTo>
                    <a:pt x="364132" y="107376"/>
                  </a:lnTo>
                  <a:lnTo>
                    <a:pt x="400164" y="77636"/>
                  </a:lnTo>
                  <a:lnTo>
                    <a:pt x="441500" y="55171"/>
                  </a:lnTo>
                  <a:lnTo>
                    <a:pt x="487155" y="40970"/>
                  </a:lnTo>
                  <a:lnTo>
                    <a:pt x="536143" y="36017"/>
                  </a:lnTo>
                  <a:lnTo>
                    <a:pt x="536143" y="0"/>
                  </a:lnTo>
                  <a:close/>
                </a:path>
              </a:pathLst>
            </a:custGeom>
            <a:solidFill>
              <a:srgbClr val="00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11067313" y="409384"/>
            <a:ext cx="361950" cy="349885"/>
          </a:xfrm>
          <a:custGeom>
            <a:avLst/>
            <a:gdLst/>
            <a:ahLst/>
            <a:cxnLst/>
            <a:rect l="l" t="t" r="r" b="b"/>
            <a:pathLst>
              <a:path w="361950" h="349884">
                <a:moveTo>
                  <a:pt x="44564" y="0"/>
                </a:moveTo>
                <a:lnTo>
                  <a:pt x="37363" y="0"/>
                </a:lnTo>
                <a:lnTo>
                  <a:pt x="36017" y="4952"/>
                </a:lnTo>
                <a:lnTo>
                  <a:pt x="35560" y="280441"/>
                </a:lnTo>
                <a:lnTo>
                  <a:pt x="35032" y="306214"/>
                </a:lnTo>
                <a:lnTo>
                  <a:pt x="15303" y="339864"/>
                </a:lnTo>
                <a:lnTo>
                  <a:pt x="7213" y="340309"/>
                </a:lnTo>
                <a:lnTo>
                  <a:pt x="1358" y="340309"/>
                </a:lnTo>
                <a:lnTo>
                  <a:pt x="0" y="341210"/>
                </a:lnTo>
                <a:lnTo>
                  <a:pt x="0" y="346163"/>
                </a:lnTo>
                <a:lnTo>
                  <a:pt x="2705" y="346608"/>
                </a:lnTo>
                <a:lnTo>
                  <a:pt x="21940" y="346398"/>
                </a:lnTo>
                <a:lnTo>
                  <a:pt x="50419" y="345262"/>
                </a:lnTo>
                <a:lnTo>
                  <a:pt x="80424" y="346398"/>
                </a:lnTo>
                <a:lnTo>
                  <a:pt x="103530" y="346608"/>
                </a:lnTo>
                <a:lnTo>
                  <a:pt x="106235" y="345706"/>
                </a:lnTo>
                <a:lnTo>
                  <a:pt x="106235" y="341210"/>
                </a:lnTo>
                <a:lnTo>
                  <a:pt x="104889" y="340309"/>
                </a:lnTo>
                <a:lnTo>
                  <a:pt x="98590" y="340309"/>
                </a:lnTo>
                <a:lnTo>
                  <a:pt x="88684" y="339864"/>
                </a:lnTo>
                <a:lnTo>
                  <a:pt x="63988" y="308616"/>
                </a:lnTo>
                <a:lnTo>
                  <a:pt x="56730" y="69773"/>
                </a:lnTo>
                <a:lnTo>
                  <a:pt x="73814" y="88883"/>
                </a:lnTo>
                <a:lnTo>
                  <a:pt x="135853" y="157316"/>
                </a:lnTo>
                <a:lnTo>
                  <a:pt x="174218" y="198958"/>
                </a:lnTo>
                <a:lnTo>
                  <a:pt x="212003" y="239037"/>
                </a:lnTo>
                <a:lnTo>
                  <a:pt x="248991" y="277510"/>
                </a:lnTo>
                <a:lnTo>
                  <a:pt x="277961" y="307207"/>
                </a:lnTo>
                <a:lnTo>
                  <a:pt x="306389" y="335516"/>
                </a:lnTo>
                <a:lnTo>
                  <a:pt x="324561" y="349757"/>
                </a:lnTo>
                <a:lnTo>
                  <a:pt x="326522" y="348942"/>
                </a:lnTo>
                <a:lnTo>
                  <a:pt x="327767" y="344920"/>
                </a:lnTo>
                <a:lnTo>
                  <a:pt x="328422" y="335329"/>
                </a:lnTo>
                <a:lnTo>
                  <a:pt x="329514" y="54013"/>
                </a:lnTo>
                <a:lnTo>
                  <a:pt x="330027" y="36801"/>
                </a:lnTo>
                <a:lnTo>
                  <a:pt x="332271" y="25036"/>
                </a:lnTo>
                <a:lnTo>
                  <a:pt x="337299" y="17746"/>
                </a:lnTo>
                <a:lnTo>
                  <a:pt x="346163" y="13957"/>
                </a:lnTo>
                <a:lnTo>
                  <a:pt x="351574" y="12598"/>
                </a:lnTo>
                <a:lnTo>
                  <a:pt x="360133" y="12598"/>
                </a:lnTo>
                <a:lnTo>
                  <a:pt x="361924" y="11252"/>
                </a:lnTo>
                <a:lnTo>
                  <a:pt x="361924" y="6756"/>
                </a:lnTo>
                <a:lnTo>
                  <a:pt x="358775" y="6299"/>
                </a:lnTo>
                <a:lnTo>
                  <a:pt x="340749" y="6511"/>
                </a:lnTo>
                <a:lnTo>
                  <a:pt x="315544" y="7658"/>
                </a:lnTo>
                <a:lnTo>
                  <a:pt x="283908" y="6511"/>
                </a:lnTo>
                <a:lnTo>
                  <a:pt x="263347" y="6299"/>
                </a:lnTo>
                <a:lnTo>
                  <a:pt x="259740" y="6756"/>
                </a:lnTo>
                <a:lnTo>
                  <a:pt x="259740" y="11252"/>
                </a:lnTo>
                <a:lnTo>
                  <a:pt x="260184" y="12598"/>
                </a:lnTo>
                <a:lnTo>
                  <a:pt x="277291" y="13055"/>
                </a:lnTo>
                <a:lnTo>
                  <a:pt x="285394" y="14846"/>
                </a:lnTo>
                <a:lnTo>
                  <a:pt x="302945" y="57619"/>
                </a:lnTo>
                <a:lnTo>
                  <a:pt x="307898" y="286296"/>
                </a:lnTo>
                <a:lnTo>
                  <a:pt x="291210" y="268379"/>
                </a:lnTo>
                <a:lnTo>
                  <a:pt x="233527" y="205205"/>
                </a:lnTo>
                <a:lnTo>
                  <a:pt x="104832" y="66621"/>
                </a:lnTo>
                <a:lnTo>
                  <a:pt x="56730" y="14401"/>
                </a:lnTo>
                <a:lnTo>
                  <a:pt x="52222" y="9893"/>
                </a:lnTo>
                <a:lnTo>
                  <a:pt x="445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035129" y="308406"/>
            <a:ext cx="2006168" cy="5410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492320" y="420103"/>
            <a:ext cx="6633845" cy="151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900" spc="165" dirty="0">
                <a:solidFill>
                  <a:srgbClr val="CF2029"/>
                </a:solidFill>
                <a:latin typeface="Verdana"/>
                <a:cs typeface="Verdana"/>
              </a:rPr>
              <a:t>LA</a:t>
            </a:r>
            <a:r>
              <a:rPr sz="4900" spc="-434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4900" spc="110" dirty="0">
                <a:solidFill>
                  <a:srgbClr val="CF2029"/>
                </a:solidFill>
                <a:latin typeface="Verdana"/>
                <a:cs typeface="Verdana"/>
              </a:rPr>
              <a:t>ROCHE-SUR-YON  </a:t>
            </a:r>
            <a:r>
              <a:rPr sz="4900" spc="105" dirty="0">
                <a:solidFill>
                  <a:srgbClr val="CF2029"/>
                </a:solidFill>
                <a:latin typeface="Verdana"/>
                <a:cs typeface="Verdana"/>
              </a:rPr>
              <a:t>AGGLOMÉRATION</a:t>
            </a:r>
            <a:endParaRPr sz="49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08121" y="1559866"/>
            <a:ext cx="4620895" cy="88328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2800" spc="80" dirty="0">
                <a:solidFill>
                  <a:srgbClr val="77787B"/>
                </a:solidFill>
                <a:latin typeface="Verdana"/>
                <a:cs typeface="Verdana"/>
              </a:rPr>
              <a:t>IMMOBILIER/LOGEMENT</a:t>
            </a:r>
            <a:endParaRPr sz="2800">
              <a:latin typeface="Verdana"/>
              <a:cs typeface="Verdana"/>
            </a:endParaRPr>
          </a:p>
          <a:p>
            <a:pPr marL="761365" algn="ctr">
              <a:lnSpc>
                <a:spcPct val="100000"/>
              </a:lnSpc>
              <a:spcBef>
                <a:spcPts val="15"/>
              </a:spcBef>
            </a:pPr>
            <a:r>
              <a:rPr sz="2800" spc="-630" dirty="0">
                <a:solidFill>
                  <a:srgbClr val="77787B"/>
                </a:solidFill>
                <a:latin typeface="Verdana"/>
                <a:cs typeface="Verdana"/>
              </a:rPr>
              <a:t>&gt;  </a:t>
            </a:r>
            <a:r>
              <a:rPr sz="2800" spc="70" dirty="0">
                <a:solidFill>
                  <a:srgbClr val="77787B"/>
                </a:solidFill>
                <a:latin typeface="Verdana"/>
                <a:cs typeface="Verdana"/>
              </a:rPr>
              <a:t>Une </a:t>
            </a:r>
            <a:r>
              <a:rPr sz="2800" spc="60" dirty="0">
                <a:solidFill>
                  <a:srgbClr val="77787B"/>
                </a:solidFill>
                <a:latin typeface="Verdana"/>
                <a:cs typeface="Verdana"/>
              </a:rPr>
              <a:t>offre</a:t>
            </a:r>
            <a:r>
              <a:rPr sz="2800" spc="-490" dirty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20" dirty="0">
                <a:solidFill>
                  <a:srgbClr val="77787B"/>
                </a:solidFill>
                <a:latin typeface="Verdana"/>
                <a:cs typeface="Verdana"/>
              </a:rPr>
              <a:t>attractive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13318" y="9246796"/>
            <a:ext cx="8639810" cy="1062355"/>
          </a:xfrm>
          <a:prstGeom prst="rect">
            <a:avLst/>
          </a:prstGeom>
        </p:spPr>
        <p:txBody>
          <a:bodyPr vert="horz" wrap="square" lIns="0" tIns="148590" rIns="0" bIns="0" rtlCol="0">
            <a:spAutoFit/>
          </a:bodyPr>
          <a:lstStyle/>
          <a:p>
            <a:pPr marL="12700" marR="5080" indent="2506345">
              <a:lnSpc>
                <a:spcPct val="80600"/>
              </a:lnSpc>
              <a:spcBef>
                <a:spcPts val="1170"/>
              </a:spcBef>
            </a:pPr>
            <a:r>
              <a:rPr sz="2800" spc="60" dirty="0">
                <a:solidFill>
                  <a:srgbClr val="231F20"/>
                </a:solidFill>
                <a:latin typeface="Verdana"/>
                <a:cs typeface="Verdana"/>
              </a:rPr>
              <a:t>Plus</a:t>
            </a:r>
            <a:r>
              <a:rPr sz="2800" spc="-229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800" spc="105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800" spc="-22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4600" dirty="0">
                <a:solidFill>
                  <a:srgbClr val="231F20"/>
                </a:solidFill>
                <a:latin typeface="Impact"/>
                <a:cs typeface="Impact"/>
              </a:rPr>
              <a:t>400</a:t>
            </a:r>
            <a:r>
              <a:rPr sz="4600" spc="-10" dirty="0">
                <a:solidFill>
                  <a:srgbClr val="231F20"/>
                </a:solidFill>
                <a:latin typeface="Impact"/>
                <a:cs typeface="Impact"/>
              </a:rPr>
              <a:t> </a:t>
            </a:r>
            <a:r>
              <a:rPr sz="4600" spc="-5" dirty="0">
                <a:solidFill>
                  <a:srgbClr val="231F20"/>
                </a:solidFill>
                <a:latin typeface="Impact"/>
                <a:cs typeface="Impact"/>
              </a:rPr>
              <a:t>places</a:t>
            </a:r>
            <a:r>
              <a:rPr sz="4600" spc="-65" dirty="0">
                <a:solidFill>
                  <a:srgbClr val="231F20"/>
                </a:solidFill>
                <a:latin typeface="Impact"/>
                <a:cs typeface="Impact"/>
              </a:rPr>
              <a:t> </a:t>
            </a:r>
            <a:r>
              <a:rPr sz="2800" spc="55" dirty="0">
                <a:solidFill>
                  <a:srgbClr val="231F20"/>
                </a:solidFill>
                <a:latin typeface="Verdana"/>
                <a:cs typeface="Verdana"/>
              </a:rPr>
              <a:t>en</a:t>
            </a:r>
            <a:r>
              <a:rPr sz="2800" spc="-22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800" spc="55" dirty="0">
                <a:solidFill>
                  <a:srgbClr val="231F20"/>
                </a:solidFill>
                <a:latin typeface="Verdana"/>
                <a:cs typeface="Verdana"/>
              </a:rPr>
              <a:t>crèches  </a:t>
            </a:r>
            <a:r>
              <a:rPr sz="2800" spc="60" dirty="0">
                <a:solidFill>
                  <a:srgbClr val="231F20"/>
                </a:solidFill>
                <a:latin typeface="Verdana"/>
                <a:cs typeface="Verdana"/>
              </a:rPr>
              <a:t>et</a:t>
            </a:r>
            <a:r>
              <a:rPr sz="2800" spc="-21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800" spc="20" dirty="0">
                <a:solidFill>
                  <a:srgbClr val="231F20"/>
                </a:solidFill>
                <a:latin typeface="Verdana"/>
                <a:cs typeface="Verdana"/>
              </a:rPr>
              <a:t>haltes</a:t>
            </a:r>
            <a:r>
              <a:rPr sz="2800" spc="-2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800" spc="15" dirty="0">
                <a:solidFill>
                  <a:srgbClr val="231F20"/>
                </a:solidFill>
                <a:latin typeface="Verdana"/>
                <a:cs typeface="Verdana"/>
              </a:rPr>
              <a:t>garderies</a:t>
            </a:r>
            <a:r>
              <a:rPr sz="2800" spc="-2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800" spc="-25" dirty="0">
                <a:solidFill>
                  <a:srgbClr val="231F20"/>
                </a:solidFill>
                <a:latin typeface="Verdana"/>
                <a:cs typeface="Verdana"/>
              </a:rPr>
              <a:t>sur</a:t>
            </a:r>
            <a:r>
              <a:rPr sz="2800" spc="-2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800" spc="25" dirty="0">
                <a:solidFill>
                  <a:srgbClr val="231F20"/>
                </a:solidFill>
                <a:latin typeface="Verdana"/>
                <a:cs typeface="Verdana"/>
              </a:rPr>
              <a:t>l’agglomération</a:t>
            </a:r>
            <a:r>
              <a:rPr sz="2800" spc="-21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800" spc="10" dirty="0">
                <a:solidFill>
                  <a:srgbClr val="231F20"/>
                </a:solidFill>
                <a:latin typeface="Verdana"/>
                <a:cs typeface="Verdana"/>
              </a:rPr>
              <a:t>Yonnaise</a:t>
            </a:r>
            <a:endParaRPr sz="2800" dirty="0">
              <a:latin typeface="Verdana"/>
              <a:cs typeface="Verdan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0209212" y="6408013"/>
            <a:ext cx="3830320" cy="3683000"/>
            <a:chOff x="10209212" y="6408013"/>
            <a:chExt cx="3830320" cy="3683000"/>
          </a:xfrm>
        </p:grpSpPr>
        <p:sp>
          <p:nvSpPr>
            <p:cNvPr id="19" name="object 19"/>
            <p:cNvSpPr/>
            <p:nvPr/>
          </p:nvSpPr>
          <p:spPr>
            <a:xfrm>
              <a:off x="10209212" y="6408013"/>
              <a:ext cx="3683000" cy="3683000"/>
            </a:xfrm>
            <a:custGeom>
              <a:avLst/>
              <a:gdLst/>
              <a:ahLst/>
              <a:cxnLst/>
              <a:rect l="l" t="t" r="r" b="b"/>
              <a:pathLst>
                <a:path w="3683000" h="3683000">
                  <a:moveTo>
                    <a:pt x="1841461" y="0"/>
                  </a:moveTo>
                  <a:lnTo>
                    <a:pt x="1793180" y="620"/>
                  </a:lnTo>
                  <a:lnTo>
                    <a:pt x="1745205" y="2472"/>
                  </a:lnTo>
                  <a:lnTo>
                    <a:pt x="1697552" y="5540"/>
                  </a:lnTo>
                  <a:lnTo>
                    <a:pt x="1650235" y="9809"/>
                  </a:lnTo>
                  <a:lnTo>
                    <a:pt x="1603270" y="15263"/>
                  </a:lnTo>
                  <a:lnTo>
                    <a:pt x="1556671" y="21888"/>
                  </a:lnTo>
                  <a:lnTo>
                    <a:pt x="1510455" y="29668"/>
                  </a:lnTo>
                  <a:lnTo>
                    <a:pt x="1464636" y="38589"/>
                  </a:lnTo>
                  <a:lnTo>
                    <a:pt x="1419230" y="48634"/>
                  </a:lnTo>
                  <a:lnTo>
                    <a:pt x="1374251" y="59790"/>
                  </a:lnTo>
                  <a:lnTo>
                    <a:pt x="1329714" y="72040"/>
                  </a:lnTo>
                  <a:lnTo>
                    <a:pt x="1285636" y="85370"/>
                  </a:lnTo>
                  <a:lnTo>
                    <a:pt x="1242031" y="99764"/>
                  </a:lnTo>
                  <a:lnTo>
                    <a:pt x="1198914" y="115207"/>
                  </a:lnTo>
                  <a:lnTo>
                    <a:pt x="1156300" y="131684"/>
                  </a:lnTo>
                  <a:lnTo>
                    <a:pt x="1114205" y="149181"/>
                  </a:lnTo>
                  <a:lnTo>
                    <a:pt x="1072644" y="167681"/>
                  </a:lnTo>
                  <a:lnTo>
                    <a:pt x="1031631" y="187169"/>
                  </a:lnTo>
                  <a:lnTo>
                    <a:pt x="991183" y="207631"/>
                  </a:lnTo>
                  <a:lnTo>
                    <a:pt x="951313" y="229051"/>
                  </a:lnTo>
                  <a:lnTo>
                    <a:pt x="912038" y="251415"/>
                  </a:lnTo>
                  <a:lnTo>
                    <a:pt x="873373" y="274706"/>
                  </a:lnTo>
                  <a:lnTo>
                    <a:pt x="835332" y="298910"/>
                  </a:lnTo>
                  <a:lnTo>
                    <a:pt x="797931" y="324012"/>
                  </a:lnTo>
                  <a:lnTo>
                    <a:pt x="761185" y="349996"/>
                  </a:lnTo>
                  <a:lnTo>
                    <a:pt x="725109" y="376847"/>
                  </a:lnTo>
                  <a:lnTo>
                    <a:pt x="689719" y="404551"/>
                  </a:lnTo>
                  <a:lnTo>
                    <a:pt x="655029" y="433091"/>
                  </a:lnTo>
                  <a:lnTo>
                    <a:pt x="621055" y="462453"/>
                  </a:lnTo>
                  <a:lnTo>
                    <a:pt x="587811" y="492622"/>
                  </a:lnTo>
                  <a:lnTo>
                    <a:pt x="555314" y="523582"/>
                  </a:lnTo>
                  <a:lnTo>
                    <a:pt x="523577" y="555319"/>
                  </a:lnTo>
                  <a:lnTo>
                    <a:pt x="492617" y="587816"/>
                  </a:lnTo>
                  <a:lnTo>
                    <a:pt x="462449" y="621060"/>
                  </a:lnTo>
                  <a:lnTo>
                    <a:pt x="433087" y="655034"/>
                  </a:lnTo>
                  <a:lnTo>
                    <a:pt x="404547" y="689724"/>
                  </a:lnTo>
                  <a:lnTo>
                    <a:pt x="376843" y="725115"/>
                  </a:lnTo>
                  <a:lnTo>
                    <a:pt x="349992" y="761191"/>
                  </a:lnTo>
                  <a:lnTo>
                    <a:pt x="324008" y="797937"/>
                  </a:lnTo>
                  <a:lnTo>
                    <a:pt x="298907" y="835338"/>
                  </a:lnTo>
                  <a:lnTo>
                    <a:pt x="274703" y="873378"/>
                  </a:lnTo>
                  <a:lnTo>
                    <a:pt x="251412" y="912044"/>
                  </a:lnTo>
                  <a:lnTo>
                    <a:pt x="229049" y="951319"/>
                  </a:lnTo>
                  <a:lnTo>
                    <a:pt x="207629" y="991188"/>
                  </a:lnTo>
                  <a:lnTo>
                    <a:pt x="187167" y="1031637"/>
                  </a:lnTo>
                  <a:lnTo>
                    <a:pt x="167679" y="1072649"/>
                  </a:lnTo>
                  <a:lnTo>
                    <a:pt x="149179" y="1114210"/>
                  </a:lnTo>
                  <a:lnTo>
                    <a:pt x="131683" y="1156305"/>
                  </a:lnTo>
                  <a:lnTo>
                    <a:pt x="115205" y="1198919"/>
                  </a:lnTo>
                  <a:lnTo>
                    <a:pt x="99762" y="1242036"/>
                  </a:lnTo>
                  <a:lnTo>
                    <a:pt x="85368" y="1285641"/>
                  </a:lnTo>
                  <a:lnTo>
                    <a:pt x="72039" y="1329719"/>
                  </a:lnTo>
                  <a:lnTo>
                    <a:pt x="59789" y="1374255"/>
                  </a:lnTo>
                  <a:lnTo>
                    <a:pt x="48634" y="1419234"/>
                  </a:lnTo>
                  <a:lnTo>
                    <a:pt x="38588" y="1464640"/>
                  </a:lnTo>
                  <a:lnTo>
                    <a:pt x="29668" y="1510458"/>
                  </a:lnTo>
                  <a:lnTo>
                    <a:pt x="21888" y="1556674"/>
                  </a:lnTo>
                  <a:lnTo>
                    <a:pt x="15263" y="1603272"/>
                  </a:lnTo>
                  <a:lnTo>
                    <a:pt x="9808" y="1650237"/>
                  </a:lnTo>
                  <a:lnTo>
                    <a:pt x="5540" y="1697553"/>
                  </a:lnTo>
                  <a:lnTo>
                    <a:pt x="2472" y="1745206"/>
                  </a:lnTo>
                  <a:lnTo>
                    <a:pt x="620" y="1793181"/>
                  </a:lnTo>
                  <a:lnTo>
                    <a:pt x="0" y="1841461"/>
                  </a:lnTo>
                  <a:lnTo>
                    <a:pt x="620" y="1889743"/>
                  </a:lnTo>
                  <a:lnTo>
                    <a:pt x="2472" y="1937718"/>
                  </a:lnTo>
                  <a:lnTo>
                    <a:pt x="5540" y="1985371"/>
                  </a:lnTo>
                  <a:lnTo>
                    <a:pt x="9808" y="2032688"/>
                  </a:lnTo>
                  <a:lnTo>
                    <a:pt x="15263" y="2079653"/>
                  </a:lnTo>
                  <a:lnTo>
                    <a:pt x="21888" y="2126252"/>
                  </a:lnTo>
                  <a:lnTo>
                    <a:pt x="29668" y="2172468"/>
                  </a:lnTo>
                  <a:lnTo>
                    <a:pt x="38588" y="2218287"/>
                  </a:lnTo>
                  <a:lnTo>
                    <a:pt x="48634" y="2263693"/>
                  </a:lnTo>
                  <a:lnTo>
                    <a:pt x="59789" y="2308672"/>
                  </a:lnTo>
                  <a:lnTo>
                    <a:pt x="72039" y="2353208"/>
                  </a:lnTo>
                  <a:lnTo>
                    <a:pt x="85368" y="2397287"/>
                  </a:lnTo>
                  <a:lnTo>
                    <a:pt x="99762" y="2440892"/>
                  </a:lnTo>
                  <a:lnTo>
                    <a:pt x="115205" y="2484009"/>
                  </a:lnTo>
                  <a:lnTo>
                    <a:pt x="131683" y="2526623"/>
                  </a:lnTo>
                  <a:lnTo>
                    <a:pt x="149179" y="2568718"/>
                  </a:lnTo>
                  <a:lnTo>
                    <a:pt x="167679" y="2610279"/>
                  </a:lnTo>
                  <a:lnTo>
                    <a:pt x="187167" y="2651292"/>
                  </a:lnTo>
                  <a:lnTo>
                    <a:pt x="207629" y="2691740"/>
                  </a:lnTo>
                  <a:lnTo>
                    <a:pt x="229049" y="2731610"/>
                  </a:lnTo>
                  <a:lnTo>
                    <a:pt x="251412" y="2770885"/>
                  </a:lnTo>
                  <a:lnTo>
                    <a:pt x="274703" y="2809550"/>
                  </a:lnTo>
                  <a:lnTo>
                    <a:pt x="298907" y="2847591"/>
                  </a:lnTo>
                  <a:lnTo>
                    <a:pt x="324008" y="2884992"/>
                  </a:lnTo>
                  <a:lnTo>
                    <a:pt x="349992" y="2921738"/>
                  </a:lnTo>
                  <a:lnTo>
                    <a:pt x="376843" y="2957813"/>
                  </a:lnTo>
                  <a:lnTo>
                    <a:pt x="404547" y="2993204"/>
                  </a:lnTo>
                  <a:lnTo>
                    <a:pt x="433087" y="3027894"/>
                  </a:lnTo>
                  <a:lnTo>
                    <a:pt x="462449" y="3061868"/>
                  </a:lnTo>
                  <a:lnTo>
                    <a:pt x="492617" y="3095112"/>
                  </a:lnTo>
                  <a:lnTo>
                    <a:pt x="523577" y="3127609"/>
                  </a:lnTo>
                  <a:lnTo>
                    <a:pt x="555314" y="3159345"/>
                  </a:lnTo>
                  <a:lnTo>
                    <a:pt x="587811" y="3190306"/>
                  </a:lnTo>
                  <a:lnTo>
                    <a:pt x="621055" y="3220474"/>
                  </a:lnTo>
                  <a:lnTo>
                    <a:pt x="655029" y="3249836"/>
                  </a:lnTo>
                  <a:lnTo>
                    <a:pt x="689719" y="3278376"/>
                  </a:lnTo>
                  <a:lnTo>
                    <a:pt x="725109" y="3306080"/>
                  </a:lnTo>
                  <a:lnTo>
                    <a:pt x="761185" y="3332931"/>
                  </a:lnTo>
                  <a:lnTo>
                    <a:pt x="797931" y="3358915"/>
                  </a:lnTo>
                  <a:lnTo>
                    <a:pt x="835332" y="3384016"/>
                  </a:lnTo>
                  <a:lnTo>
                    <a:pt x="873373" y="3408220"/>
                  </a:lnTo>
                  <a:lnTo>
                    <a:pt x="912038" y="3431511"/>
                  </a:lnTo>
                  <a:lnTo>
                    <a:pt x="951313" y="3453874"/>
                  </a:lnTo>
                  <a:lnTo>
                    <a:pt x="991183" y="3475294"/>
                  </a:lnTo>
                  <a:lnTo>
                    <a:pt x="1031631" y="3495756"/>
                  </a:lnTo>
                  <a:lnTo>
                    <a:pt x="1072644" y="3515244"/>
                  </a:lnTo>
                  <a:lnTo>
                    <a:pt x="1114205" y="3533744"/>
                  </a:lnTo>
                  <a:lnTo>
                    <a:pt x="1156300" y="3551240"/>
                  </a:lnTo>
                  <a:lnTo>
                    <a:pt x="1198914" y="3567717"/>
                  </a:lnTo>
                  <a:lnTo>
                    <a:pt x="1242031" y="3583160"/>
                  </a:lnTo>
                  <a:lnTo>
                    <a:pt x="1285636" y="3597554"/>
                  </a:lnTo>
                  <a:lnTo>
                    <a:pt x="1329714" y="3610884"/>
                  </a:lnTo>
                  <a:lnTo>
                    <a:pt x="1374251" y="3623134"/>
                  </a:lnTo>
                  <a:lnTo>
                    <a:pt x="1419230" y="3634289"/>
                  </a:lnTo>
                  <a:lnTo>
                    <a:pt x="1464636" y="3644335"/>
                  </a:lnTo>
                  <a:lnTo>
                    <a:pt x="1510455" y="3653255"/>
                  </a:lnTo>
                  <a:lnTo>
                    <a:pt x="1556671" y="3661035"/>
                  </a:lnTo>
                  <a:lnTo>
                    <a:pt x="1603270" y="3667660"/>
                  </a:lnTo>
                  <a:lnTo>
                    <a:pt x="1650235" y="3673114"/>
                  </a:lnTo>
                  <a:lnTo>
                    <a:pt x="1697552" y="3677383"/>
                  </a:lnTo>
                  <a:lnTo>
                    <a:pt x="1745205" y="3680451"/>
                  </a:lnTo>
                  <a:lnTo>
                    <a:pt x="1793180" y="3682303"/>
                  </a:lnTo>
                  <a:lnTo>
                    <a:pt x="1841461" y="3682923"/>
                  </a:lnTo>
                  <a:lnTo>
                    <a:pt x="1889743" y="3682303"/>
                  </a:lnTo>
                  <a:lnTo>
                    <a:pt x="1937718" y="3680451"/>
                  </a:lnTo>
                  <a:lnTo>
                    <a:pt x="1985371" y="3677383"/>
                  </a:lnTo>
                  <a:lnTo>
                    <a:pt x="2032688" y="3673114"/>
                  </a:lnTo>
                  <a:lnTo>
                    <a:pt x="2079653" y="3667660"/>
                  </a:lnTo>
                  <a:lnTo>
                    <a:pt x="2126252" y="3661035"/>
                  </a:lnTo>
                  <a:lnTo>
                    <a:pt x="2172468" y="3653255"/>
                  </a:lnTo>
                  <a:lnTo>
                    <a:pt x="2218287" y="3644335"/>
                  </a:lnTo>
                  <a:lnTo>
                    <a:pt x="2263693" y="3634289"/>
                  </a:lnTo>
                  <a:lnTo>
                    <a:pt x="2308672" y="3623134"/>
                  </a:lnTo>
                  <a:lnTo>
                    <a:pt x="2353208" y="3610884"/>
                  </a:lnTo>
                  <a:lnTo>
                    <a:pt x="2397287" y="3597554"/>
                  </a:lnTo>
                  <a:lnTo>
                    <a:pt x="2440892" y="3583160"/>
                  </a:lnTo>
                  <a:lnTo>
                    <a:pt x="2484009" y="3567717"/>
                  </a:lnTo>
                  <a:lnTo>
                    <a:pt x="2526623" y="3551240"/>
                  </a:lnTo>
                  <a:lnTo>
                    <a:pt x="2568718" y="3533744"/>
                  </a:lnTo>
                  <a:lnTo>
                    <a:pt x="2610279" y="3515244"/>
                  </a:lnTo>
                  <a:lnTo>
                    <a:pt x="2651292" y="3495756"/>
                  </a:lnTo>
                  <a:lnTo>
                    <a:pt x="2691740" y="3475294"/>
                  </a:lnTo>
                  <a:lnTo>
                    <a:pt x="2731610" y="3453874"/>
                  </a:lnTo>
                  <a:lnTo>
                    <a:pt x="2770885" y="3431511"/>
                  </a:lnTo>
                  <a:lnTo>
                    <a:pt x="2809550" y="3408220"/>
                  </a:lnTo>
                  <a:lnTo>
                    <a:pt x="2847591" y="3384016"/>
                  </a:lnTo>
                  <a:lnTo>
                    <a:pt x="2884992" y="3358915"/>
                  </a:lnTo>
                  <a:lnTo>
                    <a:pt x="2921738" y="3332931"/>
                  </a:lnTo>
                  <a:lnTo>
                    <a:pt x="2957813" y="3306080"/>
                  </a:lnTo>
                  <a:lnTo>
                    <a:pt x="2993204" y="3278376"/>
                  </a:lnTo>
                  <a:lnTo>
                    <a:pt x="3027894" y="3249836"/>
                  </a:lnTo>
                  <a:lnTo>
                    <a:pt x="3061868" y="3220474"/>
                  </a:lnTo>
                  <a:lnTo>
                    <a:pt x="3095112" y="3190306"/>
                  </a:lnTo>
                  <a:lnTo>
                    <a:pt x="3127609" y="3159345"/>
                  </a:lnTo>
                  <a:lnTo>
                    <a:pt x="3159345" y="3127609"/>
                  </a:lnTo>
                  <a:lnTo>
                    <a:pt x="3190306" y="3095112"/>
                  </a:lnTo>
                  <a:lnTo>
                    <a:pt x="3220474" y="3061868"/>
                  </a:lnTo>
                  <a:lnTo>
                    <a:pt x="3249836" y="3027894"/>
                  </a:lnTo>
                  <a:lnTo>
                    <a:pt x="3278376" y="2993204"/>
                  </a:lnTo>
                  <a:lnTo>
                    <a:pt x="3306080" y="2957813"/>
                  </a:lnTo>
                  <a:lnTo>
                    <a:pt x="3332931" y="2921738"/>
                  </a:lnTo>
                  <a:lnTo>
                    <a:pt x="3358915" y="2884992"/>
                  </a:lnTo>
                  <a:lnTo>
                    <a:pt x="3384016" y="2847591"/>
                  </a:lnTo>
                  <a:lnTo>
                    <a:pt x="3408220" y="2809550"/>
                  </a:lnTo>
                  <a:lnTo>
                    <a:pt x="3431511" y="2770885"/>
                  </a:lnTo>
                  <a:lnTo>
                    <a:pt x="3453874" y="2731610"/>
                  </a:lnTo>
                  <a:lnTo>
                    <a:pt x="3475294" y="2691740"/>
                  </a:lnTo>
                  <a:lnTo>
                    <a:pt x="3495756" y="2651292"/>
                  </a:lnTo>
                  <a:lnTo>
                    <a:pt x="3515244" y="2610279"/>
                  </a:lnTo>
                  <a:lnTo>
                    <a:pt x="3533744" y="2568718"/>
                  </a:lnTo>
                  <a:lnTo>
                    <a:pt x="3551240" y="2526623"/>
                  </a:lnTo>
                  <a:lnTo>
                    <a:pt x="3567717" y="2484009"/>
                  </a:lnTo>
                  <a:lnTo>
                    <a:pt x="3583160" y="2440892"/>
                  </a:lnTo>
                  <a:lnTo>
                    <a:pt x="3597554" y="2397287"/>
                  </a:lnTo>
                  <a:lnTo>
                    <a:pt x="3610884" y="2353208"/>
                  </a:lnTo>
                  <a:lnTo>
                    <a:pt x="3623134" y="2308672"/>
                  </a:lnTo>
                  <a:lnTo>
                    <a:pt x="3634289" y="2263693"/>
                  </a:lnTo>
                  <a:lnTo>
                    <a:pt x="3644335" y="2218287"/>
                  </a:lnTo>
                  <a:lnTo>
                    <a:pt x="3653255" y="2172468"/>
                  </a:lnTo>
                  <a:lnTo>
                    <a:pt x="3661035" y="2126252"/>
                  </a:lnTo>
                  <a:lnTo>
                    <a:pt x="3667660" y="2079653"/>
                  </a:lnTo>
                  <a:lnTo>
                    <a:pt x="3673114" y="2032688"/>
                  </a:lnTo>
                  <a:lnTo>
                    <a:pt x="3677383" y="1985371"/>
                  </a:lnTo>
                  <a:lnTo>
                    <a:pt x="3680451" y="1937718"/>
                  </a:lnTo>
                  <a:lnTo>
                    <a:pt x="3682303" y="1889743"/>
                  </a:lnTo>
                  <a:lnTo>
                    <a:pt x="3682923" y="1841461"/>
                  </a:lnTo>
                  <a:lnTo>
                    <a:pt x="3682303" y="1793181"/>
                  </a:lnTo>
                  <a:lnTo>
                    <a:pt x="3680451" y="1745206"/>
                  </a:lnTo>
                  <a:lnTo>
                    <a:pt x="3677383" y="1697553"/>
                  </a:lnTo>
                  <a:lnTo>
                    <a:pt x="3673114" y="1650237"/>
                  </a:lnTo>
                  <a:lnTo>
                    <a:pt x="3667660" y="1603272"/>
                  </a:lnTo>
                  <a:lnTo>
                    <a:pt x="3661035" y="1556674"/>
                  </a:lnTo>
                  <a:lnTo>
                    <a:pt x="3653255" y="1510458"/>
                  </a:lnTo>
                  <a:lnTo>
                    <a:pt x="3644335" y="1464640"/>
                  </a:lnTo>
                  <a:lnTo>
                    <a:pt x="3634289" y="1419234"/>
                  </a:lnTo>
                  <a:lnTo>
                    <a:pt x="3623134" y="1374255"/>
                  </a:lnTo>
                  <a:lnTo>
                    <a:pt x="3610884" y="1329719"/>
                  </a:lnTo>
                  <a:lnTo>
                    <a:pt x="3597554" y="1285641"/>
                  </a:lnTo>
                  <a:lnTo>
                    <a:pt x="3583160" y="1242036"/>
                  </a:lnTo>
                  <a:lnTo>
                    <a:pt x="3567717" y="1198919"/>
                  </a:lnTo>
                  <a:lnTo>
                    <a:pt x="3551240" y="1156305"/>
                  </a:lnTo>
                  <a:lnTo>
                    <a:pt x="3533744" y="1114210"/>
                  </a:lnTo>
                  <a:lnTo>
                    <a:pt x="3515244" y="1072649"/>
                  </a:lnTo>
                  <a:lnTo>
                    <a:pt x="3495756" y="1031637"/>
                  </a:lnTo>
                  <a:lnTo>
                    <a:pt x="3475294" y="991188"/>
                  </a:lnTo>
                  <a:lnTo>
                    <a:pt x="3453874" y="951319"/>
                  </a:lnTo>
                  <a:lnTo>
                    <a:pt x="3431511" y="912044"/>
                  </a:lnTo>
                  <a:lnTo>
                    <a:pt x="3408220" y="873378"/>
                  </a:lnTo>
                  <a:lnTo>
                    <a:pt x="3384016" y="835338"/>
                  </a:lnTo>
                  <a:lnTo>
                    <a:pt x="3358915" y="797937"/>
                  </a:lnTo>
                  <a:lnTo>
                    <a:pt x="3332931" y="761191"/>
                  </a:lnTo>
                  <a:lnTo>
                    <a:pt x="3306080" y="725115"/>
                  </a:lnTo>
                  <a:lnTo>
                    <a:pt x="3278376" y="689724"/>
                  </a:lnTo>
                  <a:lnTo>
                    <a:pt x="3249836" y="655034"/>
                  </a:lnTo>
                  <a:lnTo>
                    <a:pt x="3220474" y="621060"/>
                  </a:lnTo>
                  <a:lnTo>
                    <a:pt x="3190306" y="587816"/>
                  </a:lnTo>
                  <a:lnTo>
                    <a:pt x="3159345" y="555319"/>
                  </a:lnTo>
                  <a:lnTo>
                    <a:pt x="3127609" y="523582"/>
                  </a:lnTo>
                  <a:lnTo>
                    <a:pt x="3095112" y="492622"/>
                  </a:lnTo>
                  <a:lnTo>
                    <a:pt x="3061868" y="462453"/>
                  </a:lnTo>
                  <a:lnTo>
                    <a:pt x="3027894" y="433091"/>
                  </a:lnTo>
                  <a:lnTo>
                    <a:pt x="2993204" y="404551"/>
                  </a:lnTo>
                  <a:lnTo>
                    <a:pt x="2957813" y="376847"/>
                  </a:lnTo>
                  <a:lnTo>
                    <a:pt x="2921738" y="349996"/>
                  </a:lnTo>
                  <a:lnTo>
                    <a:pt x="2884992" y="324012"/>
                  </a:lnTo>
                  <a:lnTo>
                    <a:pt x="2847591" y="298910"/>
                  </a:lnTo>
                  <a:lnTo>
                    <a:pt x="2809550" y="274706"/>
                  </a:lnTo>
                  <a:lnTo>
                    <a:pt x="2770885" y="251415"/>
                  </a:lnTo>
                  <a:lnTo>
                    <a:pt x="2731610" y="229051"/>
                  </a:lnTo>
                  <a:lnTo>
                    <a:pt x="2691740" y="207631"/>
                  </a:lnTo>
                  <a:lnTo>
                    <a:pt x="2651292" y="187169"/>
                  </a:lnTo>
                  <a:lnTo>
                    <a:pt x="2610279" y="167681"/>
                  </a:lnTo>
                  <a:lnTo>
                    <a:pt x="2568718" y="149181"/>
                  </a:lnTo>
                  <a:lnTo>
                    <a:pt x="2526623" y="131684"/>
                  </a:lnTo>
                  <a:lnTo>
                    <a:pt x="2484009" y="115207"/>
                  </a:lnTo>
                  <a:lnTo>
                    <a:pt x="2440892" y="99764"/>
                  </a:lnTo>
                  <a:lnTo>
                    <a:pt x="2397287" y="85370"/>
                  </a:lnTo>
                  <a:lnTo>
                    <a:pt x="2353208" y="72040"/>
                  </a:lnTo>
                  <a:lnTo>
                    <a:pt x="2308672" y="59790"/>
                  </a:lnTo>
                  <a:lnTo>
                    <a:pt x="2263693" y="48634"/>
                  </a:lnTo>
                  <a:lnTo>
                    <a:pt x="2218287" y="38589"/>
                  </a:lnTo>
                  <a:lnTo>
                    <a:pt x="2172468" y="29668"/>
                  </a:lnTo>
                  <a:lnTo>
                    <a:pt x="2126252" y="21888"/>
                  </a:lnTo>
                  <a:lnTo>
                    <a:pt x="2079653" y="15263"/>
                  </a:lnTo>
                  <a:lnTo>
                    <a:pt x="2032688" y="9809"/>
                  </a:lnTo>
                  <a:lnTo>
                    <a:pt x="1985371" y="5540"/>
                  </a:lnTo>
                  <a:lnTo>
                    <a:pt x="1937718" y="2472"/>
                  </a:lnTo>
                  <a:lnTo>
                    <a:pt x="1889743" y="620"/>
                  </a:lnTo>
                  <a:lnTo>
                    <a:pt x="1841461" y="0"/>
                  </a:lnTo>
                  <a:close/>
                </a:path>
              </a:pathLst>
            </a:custGeom>
            <a:solidFill>
              <a:srgbClr val="CF20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356037" y="6408013"/>
              <a:ext cx="3682923" cy="3682923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1109343" y="4655108"/>
            <a:ext cx="7733030" cy="3293209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61620" marR="4659630" algn="ctr">
              <a:lnSpc>
                <a:spcPts val="3400"/>
              </a:lnSpc>
              <a:spcBef>
                <a:spcPts val="380"/>
              </a:spcBef>
            </a:pPr>
            <a:r>
              <a:rPr sz="3000" spc="15" dirty="0">
                <a:solidFill>
                  <a:srgbClr val="FFFFFF"/>
                </a:solidFill>
                <a:latin typeface="Verdana"/>
                <a:cs typeface="Verdana"/>
              </a:rPr>
              <a:t>Votre</a:t>
            </a:r>
            <a:r>
              <a:rPr sz="3000" spc="-31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90" dirty="0">
                <a:solidFill>
                  <a:srgbClr val="FFFFFF"/>
                </a:solidFill>
                <a:latin typeface="Verdana"/>
                <a:cs typeface="Verdana"/>
              </a:rPr>
              <a:t>BUREAU  </a:t>
            </a:r>
            <a:r>
              <a:rPr sz="3000" spc="105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3000" spc="50" dirty="0">
                <a:solidFill>
                  <a:srgbClr val="FFFFFF"/>
                </a:solidFill>
                <a:latin typeface="Verdana"/>
                <a:cs typeface="Verdana"/>
              </a:rPr>
              <a:t>60</a:t>
            </a:r>
            <a:r>
              <a:rPr sz="3000" spc="-6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-125" dirty="0">
                <a:solidFill>
                  <a:srgbClr val="FFFFFF"/>
                </a:solidFill>
                <a:latin typeface="Verdana"/>
                <a:cs typeface="Verdana"/>
              </a:rPr>
              <a:t>m²</a:t>
            </a:r>
            <a:endParaRPr sz="3000" dirty="0">
              <a:latin typeface="Verdana"/>
              <a:cs typeface="Verdana"/>
            </a:endParaRPr>
          </a:p>
          <a:p>
            <a:pPr marR="4398010" algn="ctr">
              <a:lnSpc>
                <a:spcPts val="3320"/>
              </a:lnSpc>
            </a:pPr>
            <a:r>
              <a:rPr sz="3000" spc="55" dirty="0">
                <a:solidFill>
                  <a:srgbClr val="FFFFFF"/>
                </a:solidFill>
                <a:latin typeface="Verdana"/>
                <a:cs typeface="Verdana"/>
              </a:rPr>
              <a:t>pour </a:t>
            </a:r>
            <a:r>
              <a:rPr lang="fr-FR" sz="3000" spc="45" dirty="0" smtClean="0">
                <a:solidFill>
                  <a:srgbClr val="FFFFFF"/>
                </a:solidFill>
                <a:latin typeface="Verdana"/>
                <a:cs typeface="Verdana"/>
              </a:rPr>
              <a:t>700</a:t>
            </a:r>
            <a:r>
              <a:rPr sz="3000" spc="-575" dirty="0" smtClean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000" spc="160" dirty="0">
                <a:solidFill>
                  <a:srgbClr val="FFFFFF"/>
                </a:solidFill>
                <a:latin typeface="Verdana"/>
                <a:cs typeface="Verdana"/>
              </a:rPr>
              <a:t>€/mois</a:t>
            </a:r>
            <a:endParaRPr sz="3000" dirty="0">
              <a:latin typeface="Verdana"/>
              <a:cs typeface="Verdana"/>
            </a:endParaRPr>
          </a:p>
          <a:p>
            <a:pPr marL="4147820" marR="75565" algn="ctr">
              <a:lnSpc>
                <a:spcPts val="4250"/>
              </a:lnSpc>
              <a:spcBef>
                <a:spcPts val="2420"/>
              </a:spcBef>
            </a:pPr>
            <a:r>
              <a:rPr sz="3750" spc="15" dirty="0">
                <a:solidFill>
                  <a:srgbClr val="FFFFFF"/>
                </a:solidFill>
                <a:latin typeface="Verdana"/>
                <a:cs typeface="Verdana"/>
              </a:rPr>
              <a:t>Votre</a:t>
            </a:r>
            <a:r>
              <a:rPr sz="3750" spc="-37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750" spc="110" dirty="0">
                <a:solidFill>
                  <a:srgbClr val="FFFFFF"/>
                </a:solidFill>
                <a:latin typeface="Verdana"/>
                <a:cs typeface="Verdana"/>
              </a:rPr>
              <a:t>MAISON  </a:t>
            </a:r>
            <a:r>
              <a:rPr sz="3750" spc="13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3750" spc="-190" dirty="0">
                <a:solidFill>
                  <a:srgbClr val="FFFFFF"/>
                </a:solidFill>
                <a:latin typeface="Verdana"/>
                <a:cs typeface="Verdana"/>
              </a:rPr>
              <a:t>100</a:t>
            </a:r>
            <a:r>
              <a:rPr sz="3750" spc="-75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750" spc="-155" dirty="0">
                <a:solidFill>
                  <a:srgbClr val="FFFFFF"/>
                </a:solidFill>
                <a:latin typeface="Verdana"/>
                <a:cs typeface="Verdana"/>
              </a:rPr>
              <a:t>m²</a:t>
            </a:r>
            <a:endParaRPr sz="3750" dirty="0">
              <a:latin typeface="Verdana"/>
              <a:cs typeface="Verdana"/>
            </a:endParaRPr>
          </a:p>
          <a:p>
            <a:pPr marL="4064000" algn="ctr">
              <a:lnSpc>
                <a:spcPts val="4150"/>
              </a:lnSpc>
            </a:pPr>
            <a:r>
              <a:rPr sz="3750" spc="70" dirty="0">
                <a:solidFill>
                  <a:srgbClr val="FFFFFF"/>
                </a:solidFill>
                <a:latin typeface="Verdana"/>
                <a:cs typeface="Verdana"/>
              </a:rPr>
              <a:t>pour </a:t>
            </a:r>
            <a:r>
              <a:rPr lang="fr-FR" sz="3750" spc="-345" dirty="0" smtClean="0">
                <a:solidFill>
                  <a:srgbClr val="FFFFFF"/>
                </a:solidFill>
                <a:latin typeface="Verdana"/>
                <a:cs typeface="Verdana"/>
              </a:rPr>
              <a:t>20</a:t>
            </a:r>
            <a:r>
              <a:rPr sz="3750" spc="-345" dirty="0" smtClean="0">
                <a:solidFill>
                  <a:srgbClr val="FFFFFF"/>
                </a:solidFill>
                <a:latin typeface="Verdana"/>
                <a:cs typeface="Verdana"/>
              </a:rPr>
              <a:t>0 </a:t>
            </a:r>
            <a:r>
              <a:rPr sz="3750" spc="195" dirty="0">
                <a:solidFill>
                  <a:srgbClr val="FFFFFF"/>
                </a:solidFill>
                <a:latin typeface="Verdana"/>
                <a:cs typeface="Verdana"/>
              </a:rPr>
              <a:t>000</a:t>
            </a:r>
            <a:r>
              <a:rPr sz="3750" spc="-68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3750" spc="465" dirty="0">
                <a:solidFill>
                  <a:srgbClr val="FFFFFF"/>
                </a:solidFill>
                <a:latin typeface="Verdana"/>
                <a:cs typeface="Verdana"/>
              </a:rPr>
              <a:t>€</a:t>
            </a:r>
            <a:endParaRPr sz="375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416000" y="7053134"/>
            <a:ext cx="6435090" cy="2315998"/>
            <a:chOff x="7416000" y="7053134"/>
            <a:chExt cx="6435090" cy="2315998"/>
          </a:xfrm>
        </p:grpSpPr>
        <p:sp>
          <p:nvSpPr>
            <p:cNvPr id="3" name="object 3"/>
            <p:cNvSpPr/>
            <p:nvPr/>
          </p:nvSpPr>
          <p:spPr>
            <a:xfrm>
              <a:off x="7416000" y="8052777"/>
              <a:ext cx="6435090" cy="1316355"/>
            </a:xfrm>
            <a:custGeom>
              <a:avLst/>
              <a:gdLst/>
              <a:ahLst/>
              <a:cxnLst/>
              <a:rect l="l" t="t" r="r" b="b"/>
              <a:pathLst>
                <a:path w="6435090" h="1316354">
                  <a:moveTo>
                    <a:pt x="6435001" y="0"/>
                  </a:moveTo>
                  <a:lnTo>
                    <a:pt x="0" y="0"/>
                  </a:lnTo>
                  <a:lnTo>
                    <a:pt x="0" y="1316253"/>
                  </a:lnTo>
                  <a:lnTo>
                    <a:pt x="6435001" y="1316253"/>
                  </a:lnTo>
                  <a:lnTo>
                    <a:pt x="6435001" y="0"/>
                  </a:lnTo>
                  <a:close/>
                </a:path>
              </a:pathLst>
            </a:custGeom>
            <a:solidFill>
              <a:srgbClr val="E5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59806" y="7053134"/>
              <a:ext cx="1350645" cy="1500505"/>
            </a:xfrm>
            <a:custGeom>
              <a:avLst/>
              <a:gdLst/>
              <a:ahLst/>
              <a:cxnLst/>
              <a:rect l="l" t="t" r="r" b="b"/>
              <a:pathLst>
                <a:path w="1350645" h="1500504">
                  <a:moveTo>
                    <a:pt x="302284" y="0"/>
                  </a:moveTo>
                  <a:lnTo>
                    <a:pt x="236540" y="28286"/>
                  </a:lnTo>
                  <a:lnTo>
                    <a:pt x="211230" y="57302"/>
                  </a:lnTo>
                  <a:lnTo>
                    <a:pt x="192267" y="95670"/>
                  </a:lnTo>
                  <a:lnTo>
                    <a:pt x="180629" y="142970"/>
                  </a:lnTo>
                  <a:lnTo>
                    <a:pt x="2626" y="1343285"/>
                  </a:lnTo>
                  <a:lnTo>
                    <a:pt x="0" y="1397280"/>
                  </a:lnTo>
                  <a:lnTo>
                    <a:pt x="8887" y="1440726"/>
                  </a:lnTo>
                  <a:lnTo>
                    <a:pt x="28180" y="1472847"/>
                  </a:lnTo>
                  <a:lnTo>
                    <a:pt x="56772" y="1492868"/>
                  </a:lnTo>
                  <a:lnTo>
                    <a:pt x="93554" y="1500012"/>
                  </a:lnTo>
                  <a:lnTo>
                    <a:pt x="137418" y="1493505"/>
                  </a:lnTo>
                  <a:lnTo>
                    <a:pt x="187258" y="1472571"/>
                  </a:lnTo>
                  <a:lnTo>
                    <a:pt x="1254325" y="894772"/>
                  </a:lnTo>
                  <a:lnTo>
                    <a:pt x="1294785" y="867657"/>
                  </a:lnTo>
                  <a:lnTo>
                    <a:pt x="1324349" y="836714"/>
                  </a:lnTo>
                  <a:lnTo>
                    <a:pt x="1342958" y="803007"/>
                  </a:lnTo>
                  <a:lnTo>
                    <a:pt x="1350548" y="767600"/>
                  </a:lnTo>
                  <a:lnTo>
                    <a:pt x="1347059" y="731558"/>
                  </a:lnTo>
                  <a:lnTo>
                    <a:pt x="1332429" y="695943"/>
                  </a:lnTo>
                  <a:lnTo>
                    <a:pt x="1306597" y="661822"/>
                  </a:lnTo>
                  <a:lnTo>
                    <a:pt x="1269501" y="630256"/>
                  </a:lnTo>
                  <a:lnTo>
                    <a:pt x="424024" y="38246"/>
                  </a:lnTo>
                  <a:lnTo>
                    <a:pt x="381666" y="14179"/>
                  </a:lnTo>
                  <a:lnTo>
                    <a:pt x="340760" y="1570"/>
                  </a:lnTo>
                  <a:lnTo>
                    <a:pt x="302284" y="0"/>
                  </a:lnTo>
                  <a:close/>
                </a:path>
              </a:pathLst>
            </a:custGeom>
            <a:solidFill>
              <a:srgbClr val="CF20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7174017" y="4023270"/>
            <a:ext cx="6435090" cy="2605018"/>
          </a:xfrm>
          <a:custGeom>
            <a:avLst/>
            <a:gdLst/>
            <a:ahLst/>
            <a:cxnLst/>
            <a:rect l="l" t="t" r="r" b="b"/>
            <a:pathLst>
              <a:path w="6435090" h="2165350">
                <a:moveTo>
                  <a:pt x="6435001" y="0"/>
                </a:moveTo>
                <a:lnTo>
                  <a:pt x="0" y="0"/>
                </a:lnTo>
                <a:lnTo>
                  <a:pt x="0" y="2165299"/>
                </a:lnTo>
                <a:lnTo>
                  <a:pt x="6435001" y="2165299"/>
                </a:lnTo>
                <a:lnTo>
                  <a:pt x="6435001" y="0"/>
                </a:lnTo>
                <a:close/>
              </a:path>
            </a:pathLst>
          </a:custGeom>
          <a:solidFill>
            <a:srgbClr val="E5E8E8"/>
          </a:solidFill>
        </p:spPr>
        <p:txBody>
          <a:bodyPr wrap="square" lIns="0" tIns="0" rIns="0" bIns="0" rtlCol="0"/>
          <a:lstStyle/>
          <a:p>
            <a:pPr marL="298450" indent="-285750">
              <a:lnSpc>
                <a:spcPct val="100000"/>
              </a:lnSpc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fr-FR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91703" y="2963455"/>
            <a:ext cx="9797415" cy="838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700"/>
              </a:lnSpc>
              <a:spcBef>
                <a:spcPts val="100"/>
              </a:spcBef>
            </a:pPr>
            <a:r>
              <a:rPr sz="2500" spc="5" dirty="0">
                <a:solidFill>
                  <a:srgbClr val="231F20"/>
                </a:solidFill>
                <a:latin typeface="Verdana"/>
                <a:cs typeface="Verdana"/>
              </a:rPr>
              <a:t>Filières</a:t>
            </a:r>
            <a:r>
              <a:rPr sz="2500" spc="-1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500" spc="40" dirty="0">
                <a:solidFill>
                  <a:srgbClr val="231F20"/>
                </a:solidFill>
                <a:latin typeface="Verdana"/>
                <a:cs typeface="Verdana"/>
              </a:rPr>
              <a:t>en</a:t>
            </a:r>
            <a:r>
              <a:rPr sz="2500" spc="-1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500" spc="60" dirty="0">
                <a:solidFill>
                  <a:srgbClr val="231F20"/>
                </a:solidFill>
                <a:latin typeface="Verdana"/>
                <a:cs typeface="Verdana"/>
              </a:rPr>
              <a:t>développement</a:t>
            </a:r>
            <a:r>
              <a:rPr sz="2500" spc="-1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500" spc="-405" dirty="0">
                <a:solidFill>
                  <a:srgbClr val="231F20"/>
                </a:solidFill>
                <a:latin typeface="Verdana"/>
                <a:cs typeface="Verdana"/>
              </a:rPr>
              <a:t>:</a:t>
            </a:r>
            <a:r>
              <a:rPr sz="2500" spc="-1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500" dirty="0">
                <a:solidFill>
                  <a:srgbClr val="231F20"/>
                </a:solidFill>
                <a:latin typeface="Verdana"/>
                <a:cs typeface="Verdana"/>
              </a:rPr>
              <a:t>nautisme,</a:t>
            </a:r>
            <a:r>
              <a:rPr sz="2500" spc="-1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231F20"/>
                </a:solidFill>
                <a:latin typeface="Verdana"/>
                <a:cs typeface="Verdana"/>
              </a:rPr>
              <a:t>industrie</a:t>
            </a:r>
            <a:r>
              <a:rPr sz="2500" spc="-18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500" spc="75" dirty="0">
                <a:solidFill>
                  <a:srgbClr val="231F20"/>
                </a:solidFill>
                <a:latin typeface="Verdana"/>
                <a:cs typeface="Verdana"/>
              </a:rPr>
              <a:t>du</a:t>
            </a:r>
            <a:r>
              <a:rPr sz="2500" spc="-1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500" spc="15" dirty="0">
                <a:solidFill>
                  <a:srgbClr val="231F20"/>
                </a:solidFill>
                <a:latin typeface="Verdana"/>
                <a:cs typeface="Verdana"/>
              </a:rPr>
              <a:t>bâtiment,  numérique,</a:t>
            </a:r>
            <a:r>
              <a:rPr sz="2500" spc="-2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500" spc="50" dirty="0">
                <a:solidFill>
                  <a:srgbClr val="231F20"/>
                </a:solidFill>
                <a:latin typeface="Verdana"/>
                <a:cs typeface="Verdana"/>
              </a:rPr>
              <a:t>robotique</a:t>
            </a:r>
            <a:r>
              <a:rPr sz="2500" spc="-1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231F20"/>
                </a:solidFill>
                <a:latin typeface="Verdana"/>
                <a:cs typeface="Verdana"/>
              </a:rPr>
              <a:t>industrielle</a:t>
            </a:r>
            <a:r>
              <a:rPr sz="2500" spc="-1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500" spc="50" dirty="0">
                <a:solidFill>
                  <a:srgbClr val="231F20"/>
                </a:solidFill>
                <a:latin typeface="Verdana"/>
                <a:cs typeface="Verdana"/>
              </a:rPr>
              <a:t>et</a:t>
            </a:r>
            <a:r>
              <a:rPr sz="2500" spc="-20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500" spc="35" dirty="0">
                <a:solidFill>
                  <a:srgbClr val="231F20"/>
                </a:solidFill>
                <a:latin typeface="Verdana"/>
                <a:cs typeface="Verdana"/>
              </a:rPr>
              <a:t>automatisme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60259" y="4266121"/>
            <a:ext cx="6248848" cy="22841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ts val="4860"/>
              </a:lnSpc>
              <a:spcBef>
                <a:spcPts val="100"/>
              </a:spcBef>
            </a:pPr>
            <a:r>
              <a:rPr lang="fr-FR" sz="4100" spc="-114" dirty="0">
                <a:solidFill>
                  <a:srgbClr val="231F20"/>
                </a:solidFill>
                <a:latin typeface="Impact"/>
                <a:cs typeface="Verdana"/>
              </a:rPr>
              <a:t>7 041 </a:t>
            </a:r>
            <a:r>
              <a:rPr lang="fr-FR" sz="2000" spc="-114" dirty="0">
                <a:solidFill>
                  <a:srgbClr val="231F20"/>
                </a:solidFill>
                <a:latin typeface="Verdana"/>
                <a:cs typeface="Verdana"/>
              </a:rPr>
              <a:t>salariés</a:t>
            </a:r>
            <a:r>
              <a:rPr lang="fr-FR" sz="2800" spc="-11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lang="fr-FR" sz="2000" spc="-114" dirty="0">
                <a:solidFill>
                  <a:srgbClr val="231F20"/>
                </a:solidFill>
                <a:latin typeface="Verdana"/>
                <a:cs typeface="Verdana"/>
              </a:rPr>
              <a:t>dans</a:t>
            </a:r>
            <a:r>
              <a:rPr lang="fr-FR" sz="2800" spc="-11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lang="fr-FR" sz="2000" spc="-114" dirty="0">
                <a:solidFill>
                  <a:srgbClr val="231F20"/>
                </a:solidFill>
                <a:latin typeface="Verdana"/>
                <a:cs typeface="Verdana"/>
              </a:rPr>
              <a:t>l’industrie</a:t>
            </a:r>
            <a:endParaRPr lang="fr-FR" sz="2000" dirty="0">
              <a:latin typeface="Verdana"/>
              <a:cs typeface="Verdana"/>
            </a:endParaRPr>
          </a:p>
          <a:p>
            <a:pPr marL="38100">
              <a:lnSpc>
                <a:spcPts val="4860"/>
              </a:lnSpc>
              <a:spcBef>
                <a:spcPts val="100"/>
              </a:spcBef>
            </a:pPr>
            <a:r>
              <a:rPr lang="fr-FR" sz="4100" spc="-165" dirty="0" smtClean="0">
                <a:solidFill>
                  <a:srgbClr val="231F20"/>
                </a:solidFill>
                <a:latin typeface="Impact"/>
                <a:cs typeface="Impact"/>
              </a:rPr>
              <a:t>    915</a:t>
            </a:r>
            <a:r>
              <a:rPr sz="4100" spc="-165" dirty="0" smtClean="0">
                <a:solidFill>
                  <a:srgbClr val="231F20"/>
                </a:solidFill>
                <a:latin typeface="Impact"/>
                <a:cs typeface="Impact"/>
              </a:rPr>
              <a:t> </a:t>
            </a:r>
            <a:r>
              <a:rPr sz="2000" spc="-110" dirty="0" err="1" smtClean="0">
                <a:solidFill>
                  <a:srgbClr val="231F20"/>
                </a:solidFill>
                <a:latin typeface="Verdana"/>
                <a:cs typeface="Verdana"/>
              </a:rPr>
              <a:t>établissements</a:t>
            </a:r>
            <a:r>
              <a:rPr lang="fr-FR" sz="2000" spc="-110" dirty="0" smtClean="0">
                <a:solidFill>
                  <a:srgbClr val="231F20"/>
                </a:solidFill>
                <a:latin typeface="Verdana"/>
                <a:cs typeface="Verdana"/>
              </a:rPr>
              <a:t> et entreprises</a:t>
            </a:r>
            <a:r>
              <a:rPr sz="2000" spc="-110" dirty="0" smtClean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-135" dirty="0" err="1" smtClean="0">
                <a:solidFill>
                  <a:srgbClr val="231F20"/>
                </a:solidFill>
                <a:latin typeface="Verdana"/>
                <a:cs typeface="Verdana"/>
              </a:rPr>
              <a:t>industriel</a:t>
            </a:r>
            <a:r>
              <a:rPr lang="fr-FR" sz="2000" spc="-135" dirty="0" smtClean="0">
                <a:solidFill>
                  <a:srgbClr val="231F20"/>
                </a:solidFill>
                <a:latin typeface="Verdana"/>
                <a:cs typeface="Verdana"/>
              </a:rPr>
              <a:t>le</a:t>
            </a:r>
            <a:r>
              <a:rPr sz="2000" spc="-135" dirty="0" smtClean="0">
                <a:solidFill>
                  <a:srgbClr val="231F20"/>
                </a:solidFill>
                <a:latin typeface="Verdana"/>
                <a:cs typeface="Verdana"/>
              </a:rPr>
              <a:t>s</a:t>
            </a:r>
            <a:r>
              <a:rPr sz="2700" spc="675" baseline="9259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endParaRPr lang="fr-FR" sz="2700" spc="675" baseline="9259" dirty="0" smtClean="0">
              <a:solidFill>
                <a:srgbClr val="231F20"/>
              </a:solidFill>
              <a:latin typeface="Arial"/>
              <a:cs typeface="Arial"/>
            </a:endParaRPr>
          </a:p>
          <a:p>
            <a:pPr marL="38100">
              <a:spcBef>
                <a:spcPts val="100"/>
              </a:spcBef>
            </a:pPr>
            <a:r>
              <a:rPr lang="fr-FR" sz="4100" spc="-190" dirty="0" smtClean="0">
                <a:solidFill>
                  <a:srgbClr val="231F20"/>
                </a:solidFill>
                <a:latin typeface="Impact"/>
                <a:cs typeface="Arial"/>
              </a:rPr>
              <a:t>12 472 </a:t>
            </a:r>
            <a:r>
              <a:rPr lang="fr-FR" sz="2000" spc="-19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établissement et </a:t>
            </a:r>
            <a:r>
              <a:rPr sz="2000" spc="-120" dirty="0" err="1" smtClean="0">
                <a:solidFill>
                  <a:srgbClr val="231F20"/>
                </a:solidFill>
                <a:latin typeface="Verdana"/>
                <a:cs typeface="Verdana"/>
              </a:rPr>
              <a:t>entreprises</a:t>
            </a:r>
            <a:r>
              <a:rPr sz="2000" spc="-480" dirty="0" smtClean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000" spc="-125" dirty="0">
                <a:solidFill>
                  <a:srgbClr val="231F20"/>
                </a:solidFill>
                <a:latin typeface="Verdana"/>
                <a:cs typeface="Verdana"/>
              </a:rPr>
              <a:t>sur</a:t>
            </a:r>
            <a:r>
              <a:rPr sz="2000" spc="-48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endParaRPr lang="fr-FR" sz="2000" spc="-480" dirty="0" smtClean="0">
              <a:solidFill>
                <a:srgbClr val="231F20"/>
              </a:solidFill>
              <a:latin typeface="Verdana"/>
              <a:cs typeface="Verdana"/>
            </a:endParaRPr>
          </a:p>
          <a:p>
            <a:pPr marL="38100">
              <a:spcBef>
                <a:spcPts val="100"/>
              </a:spcBef>
            </a:pPr>
            <a:r>
              <a:rPr lang="fr-FR" sz="2000" spc="-480" dirty="0" smtClean="0">
                <a:solidFill>
                  <a:srgbClr val="231F20"/>
                </a:solidFill>
                <a:latin typeface="Verdana"/>
                <a:cs typeface="Verdana"/>
              </a:rPr>
              <a:t>                                            </a:t>
            </a:r>
            <a:r>
              <a:rPr sz="2000" spc="-130" dirty="0" err="1" smtClean="0">
                <a:solidFill>
                  <a:srgbClr val="231F20"/>
                </a:solidFill>
                <a:latin typeface="Verdana"/>
                <a:cs typeface="Verdana"/>
              </a:rPr>
              <a:t>l’agglomération</a:t>
            </a:r>
            <a:endParaRPr sz="2000" dirty="0">
              <a:latin typeface="Verdana"/>
              <a:cs typeface="Verdan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726665" y="6535413"/>
            <a:ext cx="3467100" cy="1515745"/>
          </a:xfrm>
          <a:custGeom>
            <a:avLst/>
            <a:gdLst/>
            <a:ahLst/>
            <a:cxnLst/>
            <a:rect l="l" t="t" r="r" b="b"/>
            <a:pathLst>
              <a:path w="3467100" h="1515745">
                <a:moveTo>
                  <a:pt x="3119374" y="0"/>
                </a:moveTo>
                <a:lnTo>
                  <a:pt x="347370" y="0"/>
                </a:lnTo>
                <a:lnTo>
                  <a:pt x="300234" y="3171"/>
                </a:lnTo>
                <a:lnTo>
                  <a:pt x="255025" y="12408"/>
                </a:lnTo>
                <a:lnTo>
                  <a:pt x="212158" y="27298"/>
                </a:lnTo>
                <a:lnTo>
                  <a:pt x="172046" y="47427"/>
                </a:lnTo>
                <a:lnTo>
                  <a:pt x="135103" y="72381"/>
                </a:lnTo>
                <a:lnTo>
                  <a:pt x="101742" y="101746"/>
                </a:lnTo>
                <a:lnTo>
                  <a:pt x="72379" y="135108"/>
                </a:lnTo>
                <a:lnTo>
                  <a:pt x="47426" y="172053"/>
                </a:lnTo>
                <a:lnTo>
                  <a:pt x="27298" y="212169"/>
                </a:lnTo>
                <a:lnTo>
                  <a:pt x="12408" y="255040"/>
                </a:lnTo>
                <a:lnTo>
                  <a:pt x="3171" y="300254"/>
                </a:lnTo>
                <a:lnTo>
                  <a:pt x="0" y="347395"/>
                </a:lnTo>
                <a:lnTo>
                  <a:pt x="0" y="1168171"/>
                </a:lnTo>
                <a:lnTo>
                  <a:pt x="3171" y="1215307"/>
                </a:lnTo>
                <a:lnTo>
                  <a:pt x="12408" y="1260515"/>
                </a:lnTo>
                <a:lnTo>
                  <a:pt x="27298" y="1303383"/>
                </a:lnTo>
                <a:lnTo>
                  <a:pt x="47426" y="1343495"/>
                </a:lnTo>
                <a:lnTo>
                  <a:pt x="72379" y="1380438"/>
                </a:lnTo>
                <a:lnTo>
                  <a:pt x="101742" y="1413798"/>
                </a:lnTo>
                <a:lnTo>
                  <a:pt x="135103" y="1443162"/>
                </a:lnTo>
                <a:lnTo>
                  <a:pt x="172046" y="1468115"/>
                </a:lnTo>
                <a:lnTo>
                  <a:pt x="212158" y="1488243"/>
                </a:lnTo>
                <a:lnTo>
                  <a:pt x="255025" y="1503133"/>
                </a:lnTo>
                <a:lnTo>
                  <a:pt x="300234" y="1512370"/>
                </a:lnTo>
                <a:lnTo>
                  <a:pt x="347370" y="1515541"/>
                </a:lnTo>
                <a:lnTo>
                  <a:pt x="3119374" y="1515541"/>
                </a:lnTo>
                <a:lnTo>
                  <a:pt x="3166509" y="1512370"/>
                </a:lnTo>
                <a:lnTo>
                  <a:pt x="3211718" y="1503133"/>
                </a:lnTo>
                <a:lnTo>
                  <a:pt x="3254585" y="1488243"/>
                </a:lnTo>
                <a:lnTo>
                  <a:pt x="3294697" y="1468115"/>
                </a:lnTo>
                <a:lnTo>
                  <a:pt x="3331641" y="1443162"/>
                </a:lnTo>
                <a:lnTo>
                  <a:pt x="3365001" y="1413798"/>
                </a:lnTo>
                <a:lnTo>
                  <a:pt x="3394365" y="1380438"/>
                </a:lnTo>
                <a:lnTo>
                  <a:pt x="3419317" y="1343495"/>
                </a:lnTo>
                <a:lnTo>
                  <a:pt x="3439446" y="1303383"/>
                </a:lnTo>
                <a:lnTo>
                  <a:pt x="3454335" y="1260515"/>
                </a:lnTo>
                <a:lnTo>
                  <a:pt x="3463573" y="1215307"/>
                </a:lnTo>
                <a:lnTo>
                  <a:pt x="3466744" y="1168171"/>
                </a:lnTo>
                <a:lnTo>
                  <a:pt x="3466744" y="347395"/>
                </a:lnTo>
                <a:lnTo>
                  <a:pt x="3463573" y="300254"/>
                </a:lnTo>
                <a:lnTo>
                  <a:pt x="3454335" y="255040"/>
                </a:lnTo>
                <a:lnTo>
                  <a:pt x="3439446" y="212169"/>
                </a:lnTo>
                <a:lnTo>
                  <a:pt x="3419317" y="172053"/>
                </a:lnTo>
                <a:lnTo>
                  <a:pt x="3394365" y="135108"/>
                </a:lnTo>
                <a:lnTo>
                  <a:pt x="3365001" y="101746"/>
                </a:lnTo>
                <a:lnTo>
                  <a:pt x="3331641" y="72381"/>
                </a:lnTo>
                <a:lnTo>
                  <a:pt x="3294697" y="47427"/>
                </a:lnTo>
                <a:lnTo>
                  <a:pt x="3254585" y="27298"/>
                </a:lnTo>
                <a:lnTo>
                  <a:pt x="3211718" y="12408"/>
                </a:lnTo>
                <a:lnTo>
                  <a:pt x="3166509" y="3171"/>
                </a:lnTo>
                <a:lnTo>
                  <a:pt x="3119374" y="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067313" y="6744939"/>
            <a:ext cx="3025140" cy="1172845"/>
          </a:xfrm>
          <a:prstGeom prst="rect">
            <a:avLst/>
          </a:prstGeom>
        </p:spPr>
        <p:txBody>
          <a:bodyPr vert="horz" wrap="square" lIns="0" tIns="1270" rIns="0" bIns="0" rtlCol="0">
            <a:spAutoFit/>
          </a:bodyPr>
          <a:lstStyle/>
          <a:p>
            <a:pPr marL="466090" marR="30480" indent="-428625">
              <a:lnSpc>
                <a:spcPct val="101400"/>
              </a:lnSpc>
              <a:spcBef>
                <a:spcPts val="10"/>
              </a:spcBef>
            </a:pPr>
            <a:r>
              <a:rPr sz="5300" spc="5" dirty="0">
                <a:solidFill>
                  <a:srgbClr val="FFFFFF"/>
                </a:solidFill>
                <a:latin typeface="Impact"/>
                <a:cs typeface="Impact"/>
              </a:rPr>
              <a:t>1</a:t>
            </a:r>
            <a:r>
              <a:rPr sz="4575" spc="7" baseline="31876" dirty="0">
                <a:solidFill>
                  <a:srgbClr val="FFFFFF"/>
                </a:solidFill>
                <a:latin typeface="Impact"/>
                <a:cs typeface="Impact"/>
              </a:rPr>
              <a:t>er </a:t>
            </a:r>
            <a:r>
              <a:rPr sz="2150" spc="105" dirty="0">
                <a:solidFill>
                  <a:srgbClr val="FFFFFF"/>
                </a:solidFill>
                <a:latin typeface="Verdana"/>
                <a:cs typeface="Verdana"/>
              </a:rPr>
              <a:t>PÔLE</a:t>
            </a:r>
            <a:r>
              <a:rPr sz="2150" spc="-3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50" spc="-10" dirty="0">
                <a:solidFill>
                  <a:srgbClr val="FFFFFF"/>
                </a:solidFill>
                <a:latin typeface="Verdana"/>
                <a:cs typeface="Verdana"/>
              </a:rPr>
              <a:t>TERTIAIRE  </a:t>
            </a:r>
            <a:r>
              <a:rPr sz="2150" spc="50" dirty="0">
                <a:solidFill>
                  <a:srgbClr val="FFFFFF"/>
                </a:solidFill>
                <a:latin typeface="Verdana"/>
                <a:cs typeface="Verdana"/>
              </a:rPr>
              <a:t>DE </a:t>
            </a:r>
            <a:r>
              <a:rPr sz="2150" spc="85" dirty="0">
                <a:solidFill>
                  <a:srgbClr val="FFFFFF"/>
                </a:solidFill>
                <a:latin typeface="Verdana"/>
                <a:cs typeface="Verdana"/>
              </a:rPr>
              <a:t>LA</a:t>
            </a:r>
            <a:r>
              <a:rPr sz="2150" spc="-3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50" spc="80" dirty="0">
                <a:solidFill>
                  <a:srgbClr val="FFFFFF"/>
                </a:solidFill>
                <a:latin typeface="Verdana"/>
                <a:cs typeface="Verdana"/>
              </a:rPr>
              <a:t>VENDÉE</a:t>
            </a:r>
            <a:endParaRPr sz="2150" dirty="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2538005"/>
            <a:ext cx="14400530" cy="0"/>
          </a:xfrm>
          <a:custGeom>
            <a:avLst/>
            <a:gdLst/>
            <a:ahLst/>
            <a:cxnLst/>
            <a:rect l="l" t="t" r="r" b="b"/>
            <a:pathLst>
              <a:path w="14400530">
                <a:moveTo>
                  <a:pt x="0" y="0"/>
                </a:moveTo>
                <a:lnTo>
                  <a:pt x="14400021" y="0"/>
                </a:lnTo>
              </a:path>
            </a:pathLst>
          </a:custGeom>
          <a:ln w="12700">
            <a:solidFill>
              <a:srgbClr val="77787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282163" y="409371"/>
            <a:ext cx="354330" cy="353060"/>
          </a:xfrm>
          <a:custGeom>
            <a:avLst/>
            <a:gdLst/>
            <a:ahLst/>
            <a:cxnLst/>
            <a:rect l="l" t="t" r="r" b="b"/>
            <a:pathLst>
              <a:path w="354329" h="353059">
                <a:moveTo>
                  <a:pt x="177355" y="0"/>
                </a:moveTo>
                <a:lnTo>
                  <a:pt x="121077" y="7973"/>
                </a:lnTo>
                <a:lnTo>
                  <a:pt x="76154" y="29426"/>
                </a:lnTo>
                <a:lnTo>
                  <a:pt x="42086" y="60658"/>
                </a:lnTo>
                <a:lnTo>
                  <a:pt x="18371" y="97966"/>
                </a:lnTo>
                <a:lnTo>
                  <a:pt x="4509" y="137650"/>
                </a:lnTo>
                <a:lnTo>
                  <a:pt x="0" y="176009"/>
                </a:lnTo>
                <a:lnTo>
                  <a:pt x="4371" y="217247"/>
                </a:lnTo>
                <a:lnTo>
                  <a:pt x="17870" y="257886"/>
                </a:lnTo>
                <a:lnTo>
                  <a:pt x="41071" y="294849"/>
                </a:lnTo>
                <a:lnTo>
                  <a:pt x="74551" y="325060"/>
                </a:lnTo>
                <a:lnTo>
                  <a:pt x="118886" y="345442"/>
                </a:lnTo>
                <a:lnTo>
                  <a:pt x="174650" y="352920"/>
                </a:lnTo>
                <a:lnTo>
                  <a:pt x="225622" y="346285"/>
                </a:lnTo>
                <a:lnTo>
                  <a:pt x="250167" y="335813"/>
                </a:lnTo>
                <a:lnTo>
                  <a:pt x="186804" y="335813"/>
                </a:lnTo>
                <a:lnTo>
                  <a:pt x="140709" y="327951"/>
                </a:lnTo>
                <a:lnTo>
                  <a:pt x="101097" y="305332"/>
                </a:lnTo>
                <a:lnTo>
                  <a:pt x="70128" y="269403"/>
                </a:lnTo>
                <a:lnTo>
                  <a:pt x="49962" y="221613"/>
                </a:lnTo>
                <a:lnTo>
                  <a:pt x="42760" y="163410"/>
                </a:lnTo>
                <a:lnTo>
                  <a:pt x="49213" y="110149"/>
                </a:lnTo>
                <a:lnTo>
                  <a:pt x="67376" y="68686"/>
                </a:lnTo>
                <a:lnTo>
                  <a:pt x="95457" y="39043"/>
                </a:lnTo>
                <a:lnTo>
                  <a:pt x="131664" y="21242"/>
                </a:lnTo>
                <a:lnTo>
                  <a:pt x="174205" y="15303"/>
                </a:lnTo>
                <a:lnTo>
                  <a:pt x="253816" y="15303"/>
                </a:lnTo>
                <a:lnTo>
                  <a:pt x="225626" y="5221"/>
                </a:lnTo>
                <a:lnTo>
                  <a:pt x="177355" y="0"/>
                </a:lnTo>
                <a:close/>
              </a:path>
              <a:path w="354329" h="353059">
                <a:moveTo>
                  <a:pt x="253816" y="15303"/>
                </a:moveTo>
                <a:lnTo>
                  <a:pt x="174205" y="15303"/>
                </a:lnTo>
                <a:lnTo>
                  <a:pt x="215747" y="22207"/>
                </a:lnTo>
                <a:lnTo>
                  <a:pt x="253098" y="42660"/>
                </a:lnTo>
                <a:lnTo>
                  <a:pt x="283362" y="76271"/>
                </a:lnTo>
                <a:lnTo>
                  <a:pt x="303644" y="122649"/>
                </a:lnTo>
                <a:lnTo>
                  <a:pt x="311048" y="181406"/>
                </a:lnTo>
                <a:lnTo>
                  <a:pt x="302016" y="247769"/>
                </a:lnTo>
                <a:lnTo>
                  <a:pt x="278982" y="292350"/>
                </a:lnTo>
                <a:lnTo>
                  <a:pt x="248039" y="319190"/>
                </a:lnTo>
                <a:lnTo>
                  <a:pt x="215282" y="332331"/>
                </a:lnTo>
                <a:lnTo>
                  <a:pt x="186804" y="335813"/>
                </a:lnTo>
                <a:lnTo>
                  <a:pt x="250167" y="335813"/>
                </a:lnTo>
                <a:lnTo>
                  <a:pt x="305133" y="298678"/>
                </a:lnTo>
                <a:lnTo>
                  <a:pt x="331797" y="261358"/>
                </a:lnTo>
                <a:lnTo>
                  <a:pt x="348483" y="217459"/>
                </a:lnTo>
                <a:lnTo>
                  <a:pt x="354253" y="168808"/>
                </a:lnTo>
                <a:lnTo>
                  <a:pt x="348183" y="119888"/>
                </a:lnTo>
                <a:lnTo>
                  <a:pt x="330898" y="78431"/>
                </a:lnTo>
                <a:lnTo>
                  <a:pt x="303785" y="45075"/>
                </a:lnTo>
                <a:lnTo>
                  <a:pt x="268232" y="20459"/>
                </a:lnTo>
                <a:lnTo>
                  <a:pt x="253816" y="15303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9782809" y="306006"/>
            <a:ext cx="1138555" cy="549910"/>
            <a:chOff x="9782809" y="306006"/>
            <a:chExt cx="1138555" cy="549910"/>
          </a:xfrm>
        </p:grpSpPr>
        <p:sp>
          <p:nvSpPr>
            <p:cNvPr id="15" name="object 15"/>
            <p:cNvSpPr/>
            <p:nvPr/>
          </p:nvSpPr>
          <p:spPr>
            <a:xfrm>
              <a:off x="9782810" y="409371"/>
              <a:ext cx="1138555" cy="353060"/>
            </a:xfrm>
            <a:custGeom>
              <a:avLst/>
              <a:gdLst/>
              <a:ahLst/>
              <a:cxnLst/>
              <a:rect l="l" t="t" r="r" b="b"/>
              <a:pathLst>
                <a:path w="1138554" h="353059">
                  <a:moveTo>
                    <a:pt x="340309" y="341668"/>
                  </a:moveTo>
                  <a:lnTo>
                    <a:pt x="338505" y="340321"/>
                  </a:lnTo>
                  <a:lnTo>
                    <a:pt x="327253" y="340321"/>
                  </a:lnTo>
                  <a:lnTo>
                    <a:pt x="318693" y="338963"/>
                  </a:lnTo>
                  <a:lnTo>
                    <a:pt x="281025" y="322199"/>
                  </a:lnTo>
                  <a:lnTo>
                    <a:pt x="243319" y="283425"/>
                  </a:lnTo>
                  <a:lnTo>
                    <a:pt x="196672" y="225348"/>
                  </a:lnTo>
                  <a:lnTo>
                    <a:pt x="178219" y="201663"/>
                  </a:lnTo>
                  <a:lnTo>
                    <a:pt x="170154" y="191312"/>
                  </a:lnTo>
                  <a:lnTo>
                    <a:pt x="172669" y="188620"/>
                  </a:lnTo>
                  <a:lnTo>
                    <a:pt x="195745" y="163995"/>
                  </a:lnTo>
                  <a:lnTo>
                    <a:pt x="212572" y="137807"/>
                  </a:lnTo>
                  <a:lnTo>
                    <a:pt x="221805" y="112382"/>
                  </a:lnTo>
                  <a:lnTo>
                    <a:pt x="224624" y="87337"/>
                  </a:lnTo>
                  <a:lnTo>
                    <a:pt x="221348" y="65811"/>
                  </a:lnTo>
                  <a:lnTo>
                    <a:pt x="213309" y="48120"/>
                  </a:lnTo>
                  <a:lnTo>
                    <a:pt x="203149" y="34734"/>
                  </a:lnTo>
                  <a:lnTo>
                    <a:pt x="193560" y="26111"/>
                  </a:lnTo>
                  <a:lnTo>
                    <a:pt x="186804" y="22440"/>
                  </a:lnTo>
                  <a:lnTo>
                    <a:pt x="186804" y="110744"/>
                  </a:lnTo>
                  <a:lnTo>
                    <a:pt x="184721" y="134493"/>
                  </a:lnTo>
                  <a:lnTo>
                    <a:pt x="159346" y="180060"/>
                  </a:lnTo>
                  <a:lnTo>
                    <a:pt x="125590" y="188620"/>
                  </a:lnTo>
                  <a:lnTo>
                    <a:pt x="110794" y="188074"/>
                  </a:lnTo>
                  <a:lnTo>
                    <a:pt x="75171" y="178257"/>
                  </a:lnTo>
                  <a:lnTo>
                    <a:pt x="75171" y="26111"/>
                  </a:lnTo>
                  <a:lnTo>
                    <a:pt x="108927" y="20713"/>
                  </a:lnTo>
                  <a:lnTo>
                    <a:pt x="141414" y="26873"/>
                  </a:lnTo>
                  <a:lnTo>
                    <a:pt x="165925" y="44627"/>
                  </a:lnTo>
                  <a:lnTo>
                    <a:pt x="181406" y="72948"/>
                  </a:lnTo>
                  <a:lnTo>
                    <a:pt x="186804" y="110744"/>
                  </a:lnTo>
                  <a:lnTo>
                    <a:pt x="186804" y="22440"/>
                  </a:lnTo>
                  <a:lnTo>
                    <a:pt x="137693" y="7658"/>
                  </a:lnTo>
                  <a:lnTo>
                    <a:pt x="111188" y="6311"/>
                  </a:lnTo>
                  <a:lnTo>
                    <a:pt x="97688" y="6527"/>
                  </a:lnTo>
                  <a:lnTo>
                    <a:pt x="58064" y="7658"/>
                  </a:lnTo>
                  <a:lnTo>
                    <a:pt x="23355" y="6527"/>
                  </a:lnTo>
                  <a:lnTo>
                    <a:pt x="7188" y="6311"/>
                  </a:lnTo>
                  <a:lnTo>
                    <a:pt x="2247" y="6311"/>
                  </a:lnTo>
                  <a:lnTo>
                    <a:pt x="0" y="7200"/>
                  </a:lnTo>
                  <a:lnTo>
                    <a:pt x="0" y="11709"/>
                  </a:lnTo>
                  <a:lnTo>
                    <a:pt x="1803" y="12611"/>
                  </a:lnTo>
                  <a:lnTo>
                    <a:pt x="7645" y="12611"/>
                  </a:lnTo>
                  <a:lnTo>
                    <a:pt x="15303" y="13055"/>
                  </a:lnTo>
                  <a:lnTo>
                    <a:pt x="38773" y="51015"/>
                  </a:lnTo>
                  <a:lnTo>
                    <a:pt x="39027" y="256197"/>
                  </a:lnTo>
                  <a:lnTo>
                    <a:pt x="38862" y="274040"/>
                  </a:lnTo>
                  <a:lnTo>
                    <a:pt x="36893" y="313766"/>
                  </a:lnTo>
                  <a:lnTo>
                    <a:pt x="14401" y="340321"/>
                  </a:lnTo>
                  <a:lnTo>
                    <a:pt x="7645" y="340321"/>
                  </a:lnTo>
                  <a:lnTo>
                    <a:pt x="6743" y="341668"/>
                  </a:lnTo>
                  <a:lnTo>
                    <a:pt x="6743" y="345706"/>
                  </a:lnTo>
                  <a:lnTo>
                    <a:pt x="9004" y="346621"/>
                  </a:lnTo>
                  <a:lnTo>
                    <a:pt x="13957" y="346621"/>
                  </a:lnTo>
                  <a:lnTo>
                    <a:pt x="26187" y="346417"/>
                  </a:lnTo>
                  <a:lnTo>
                    <a:pt x="56261" y="345262"/>
                  </a:lnTo>
                  <a:lnTo>
                    <a:pt x="92849" y="346417"/>
                  </a:lnTo>
                  <a:lnTo>
                    <a:pt x="111633" y="346621"/>
                  </a:lnTo>
                  <a:lnTo>
                    <a:pt x="116586" y="346621"/>
                  </a:lnTo>
                  <a:lnTo>
                    <a:pt x="118833" y="345262"/>
                  </a:lnTo>
                  <a:lnTo>
                    <a:pt x="118833" y="341668"/>
                  </a:lnTo>
                  <a:lnTo>
                    <a:pt x="117932" y="340321"/>
                  </a:lnTo>
                  <a:lnTo>
                    <a:pt x="111188" y="340321"/>
                  </a:lnTo>
                  <a:lnTo>
                    <a:pt x="101282" y="339420"/>
                  </a:lnTo>
                  <a:lnTo>
                    <a:pt x="76111" y="296595"/>
                  </a:lnTo>
                  <a:lnTo>
                    <a:pt x="75285" y="256197"/>
                  </a:lnTo>
                  <a:lnTo>
                    <a:pt x="75171" y="203022"/>
                  </a:lnTo>
                  <a:lnTo>
                    <a:pt x="76073" y="201663"/>
                  </a:lnTo>
                  <a:lnTo>
                    <a:pt x="78320" y="201663"/>
                  </a:lnTo>
                  <a:lnTo>
                    <a:pt x="133692" y="202565"/>
                  </a:lnTo>
                  <a:lnTo>
                    <a:pt x="136385" y="202565"/>
                  </a:lnTo>
                  <a:lnTo>
                    <a:pt x="137744" y="203466"/>
                  </a:lnTo>
                  <a:lnTo>
                    <a:pt x="139547" y="205270"/>
                  </a:lnTo>
                  <a:lnTo>
                    <a:pt x="148336" y="217144"/>
                  </a:lnTo>
                  <a:lnTo>
                    <a:pt x="174218" y="252691"/>
                  </a:lnTo>
                  <a:lnTo>
                    <a:pt x="188607" y="271894"/>
                  </a:lnTo>
                  <a:lnTo>
                    <a:pt x="221348" y="313766"/>
                  </a:lnTo>
                  <a:lnTo>
                    <a:pt x="258292" y="342061"/>
                  </a:lnTo>
                  <a:lnTo>
                    <a:pt x="297548" y="346621"/>
                  </a:lnTo>
                  <a:lnTo>
                    <a:pt x="337604" y="346621"/>
                  </a:lnTo>
                  <a:lnTo>
                    <a:pt x="340309" y="345706"/>
                  </a:lnTo>
                  <a:lnTo>
                    <a:pt x="340309" y="341668"/>
                  </a:lnTo>
                  <a:close/>
                </a:path>
                <a:path w="1138554" h="353059">
                  <a:moveTo>
                    <a:pt x="1138174" y="168808"/>
                  </a:moveTo>
                  <a:lnTo>
                    <a:pt x="1132090" y="119900"/>
                  </a:lnTo>
                  <a:lnTo>
                    <a:pt x="1114806" y="78435"/>
                  </a:lnTo>
                  <a:lnTo>
                    <a:pt x="1094955" y="54025"/>
                  </a:lnTo>
                  <a:lnTo>
                    <a:pt x="1094955" y="181406"/>
                  </a:lnTo>
                  <a:lnTo>
                    <a:pt x="1085913" y="247777"/>
                  </a:lnTo>
                  <a:lnTo>
                    <a:pt x="1062888" y="292354"/>
                  </a:lnTo>
                  <a:lnTo>
                    <a:pt x="1031938" y="319201"/>
                  </a:lnTo>
                  <a:lnTo>
                    <a:pt x="999185" y="332333"/>
                  </a:lnTo>
                  <a:lnTo>
                    <a:pt x="970711" y="335813"/>
                  </a:lnTo>
                  <a:lnTo>
                    <a:pt x="924610" y="327952"/>
                  </a:lnTo>
                  <a:lnTo>
                    <a:pt x="884999" y="305333"/>
                  </a:lnTo>
                  <a:lnTo>
                    <a:pt x="854024" y="269405"/>
                  </a:lnTo>
                  <a:lnTo>
                    <a:pt x="833869" y="221615"/>
                  </a:lnTo>
                  <a:lnTo>
                    <a:pt x="826668" y="163410"/>
                  </a:lnTo>
                  <a:lnTo>
                    <a:pt x="833120" y="110159"/>
                  </a:lnTo>
                  <a:lnTo>
                    <a:pt x="851281" y="68694"/>
                  </a:lnTo>
                  <a:lnTo>
                    <a:pt x="879360" y="39052"/>
                  </a:lnTo>
                  <a:lnTo>
                    <a:pt x="915568" y="21247"/>
                  </a:lnTo>
                  <a:lnTo>
                    <a:pt x="958113" y="15303"/>
                  </a:lnTo>
                  <a:lnTo>
                    <a:pt x="999655" y="22212"/>
                  </a:lnTo>
                  <a:lnTo>
                    <a:pt x="1037005" y="42672"/>
                  </a:lnTo>
                  <a:lnTo>
                    <a:pt x="1067269" y="76276"/>
                  </a:lnTo>
                  <a:lnTo>
                    <a:pt x="1087551" y="122656"/>
                  </a:lnTo>
                  <a:lnTo>
                    <a:pt x="1094955" y="181406"/>
                  </a:lnTo>
                  <a:lnTo>
                    <a:pt x="1094955" y="54025"/>
                  </a:lnTo>
                  <a:lnTo>
                    <a:pt x="1052131" y="20459"/>
                  </a:lnTo>
                  <a:lnTo>
                    <a:pt x="1009523" y="5232"/>
                  </a:lnTo>
                  <a:lnTo>
                    <a:pt x="961263" y="0"/>
                  </a:lnTo>
                  <a:lnTo>
                    <a:pt x="904976" y="7975"/>
                  </a:lnTo>
                  <a:lnTo>
                    <a:pt x="860056" y="29438"/>
                  </a:lnTo>
                  <a:lnTo>
                    <a:pt x="825982" y="60667"/>
                  </a:lnTo>
                  <a:lnTo>
                    <a:pt x="802259" y="97967"/>
                  </a:lnTo>
                  <a:lnTo>
                    <a:pt x="788403" y="137655"/>
                  </a:lnTo>
                  <a:lnTo>
                    <a:pt x="783894" y="176009"/>
                  </a:lnTo>
                  <a:lnTo>
                    <a:pt x="788263" y="217258"/>
                  </a:lnTo>
                  <a:lnTo>
                    <a:pt x="801763" y="257898"/>
                  </a:lnTo>
                  <a:lnTo>
                    <a:pt x="824966" y="294855"/>
                  </a:lnTo>
                  <a:lnTo>
                    <a:pt x="858443" y="325069"/>
                  </a:lnTo>
                  <a:lnTo>
                    <a:pt x="902792" y="345452"/>
                  </a:lnTo>
                  <a:lnTo>
                    <a:pt x="958557" y="352920"/>
                  </a:lnTo>
                  <a:lnTo>
                    <a:pt x="1009523" y="346290"/>
                  </a:lnTo>
                  <a:lnTo>
                    <a:pt x="1034072" y="335813"/>
                  </a:lnTo>
                  <a:lnTo>
                    <a:pt x="1053338" y="327596"/>
                  </a:lnTo>
                  <a:lnTo>
                    <a:pt x="1089037" y="298678"/>
                  </a:lnTo>
                  <a:lnTo>
                    <a:pt x="1115707" y="261366"/>
                  </a:lnTo>
                  <a:lnTo>
                    <a:pt x="1132395" y="217462"/>
                  </a:lnTo>
                  <a:lnTo>
                    <a:pt x="1138174" y="168808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068712" y="306006"/>
              <a:ext cx="536575" cy="549910"/>
            </a:xfrm>
            <a:custGeom>
              <a:avLst/>
              <a:gdLst/>
              <a:ahLst/>
              <a:cxnLst/>
              <a:rect l="l" t="t" r="r" b="b"/>
              <a:pathLst>
                <a:path w="536575" h="549910">
                  <a:moveTo>
                    <a:pt x="536143" y="0"/>
                  </a:moveTo>
                  <a:lnTo>
                    <a:pt x="487307" y="4274"/>
                  </a:lnTo>
                  <a:lnTo>
                    <a:pt x="441224" y="16607"/>
                  </a:lnTo>
                  <a:lnTo>
                    <a:pt x="398624" y="36267"/>
                  </a:lnTo>
                  <a:lnTo>
                    <a:pt x="360238" y="62520"/>
                  </a:lnTo>
                  <a:lnTo>
                    <a:pt x="326797" y="94632"/>
                  </a:lnTo>
                  <a:lnTo>
                    <a:pt x="299031" y="131871"/>
                  </a:lnTo>
                  <a:lnTo>
                    <a:pt x="277671" y="173503"/>
                  </a:lnTo>
                  <a:lnTo>
                    <a:pt x="263448" y="218795"/>
                  </a:lnTo>
                  <a:lnTo>
                    <a:pt x="249465" y="175327"/>
                  </a:lnTo>
                  <a:lnTo>
                    <a:pt x="228678" y="135389"/>
                  </a:lnTo>
                  <a:lnTo>
                    <a:pt x="201782" y="99680"/>
                  </a:lnTo>
                  <a:lnTo>
                    <a:pt x="169471" y="68899"/>
                  </a:lnTo>
                  <a:lnTo>
                    <a:pt x="132443" y="43742"/>
                  </a:lnTo>
                  <a:lnTo>
                    <a:pt x="91391" y="24908"/>
                  </a:lnTo>
                  <a:lnTo>
                    <a:pt x="47012" y="13096"/>
                  </a:lnTo>
                  <a:lnTo>
                    <a:pt x="0" y="9004"/>
                  </a:lnTo>
                  <a:lnTo>
                    <a:pt x="0" y="27012"/>
                  </a:lnTo>
                  <a:lnTo>
                    <a:pt x="45304" y="31086"/>
                  </a:lnTo>
                  <a:lnTo>
                    <a:pt x="87969" y="42826"/>
                  </a:lnTo>
                  <a:lnTo>
                    <a:pt x="127276" y="61517"/>
                  </a:lnTo>
                  <a:lnTo>
                    <a:pt x="162507" y="86439"/>
                  </a:lnTo>
                  <a:lnTo>
                    <a:pt x="192943" y="116874"/>
                  </a:lnTo>
                  <a:lnTo>
                    <a:pt x="217867" y="152105"/>
                  </a:lnTo>
                  <a:lnTo>
                    <a:pt x="236558" y="191412"/>
                  </a:lnTo>
                  <a:lnTo>
                    <a:pt x="248300" y="234079"/>
                  </a:lnTo>
                  <a:lnTo>
                    <a:pt x="252374" y="279387"/>
                  </a:lnTo>
                  <a:lnTo>
                    <a:pt x="248300" y="324691"/>
                  </a:lnTo>
                  <a:lnTo>
                    <a:pt x="236558" y="367355"/>
                  </a:lnTo>
                  <a:lnTo>
                    <a:pt x="217867" y="406660"/>
                  </a:lnTo>
                  <a:lnTo>
                    <a:pt x="192943" y="441889"/>
                  </a:lnTo>
                  <a:lnTo>
                    <a:pt x="162507" y="472323"/>
                  </a:lnTo>
                  <a:lnTo>
                    <a:pt x="127276" y="497244"/>
                  </a:lnTo>
                  <a:lnTo>
                    <a:pt x="87969" y="515935"/>
                  </a:lnTo>
                  <a:lnTo>
                    <a:pt x="45304" y="527675"/>
                  </a:lnTo>
                  <a:lnTo>
                    <a:pt x="0" y="531748"/>
                  </a:lnTo>
                  <a:lnTo>
                    <a:pt x="0" y="549757"/>
                  </a:lnTo>
                  <a:lnTo>
                    <a:pt x="48537" y="545393"/>
                  </a:lnTo>
                  <a:lnTo>
                    <a:pt x="94245" y="532815"/>
                  </a:lnTo>
                  <a:lnTo>
                    <a:pt x="136356" y="512791"/>
                  </a:lnTo>
                  <a:lnTo>
                    <a:pt x="174098" y="486092"/>
                  </a:lnTo>
                  <a:lnTo>
                    <a:pt x="206704" y="453486"/>
                  </a:lnTo>
                  <a:lnTo>
                    <a:pt x="233404" y="415743"/>
                  </a:lnTo>
                  <a:lnTo>
                    <a:pt x="253428" y="373633"/>
                  </a:lnTo>
                  <a:lnTo>
                    <a:pt x="266006" y="327924"/>
                  </a:lnTo>
                  <a:lnTo>
                    <a:pt x="270370" y="279387"/>
                  </a:lnTo>
                  <a:lnTo>
                    <a:pt x="292773" y="279387"/>
                  </a:lnTo>
                  <a:lnTo>
                    <a:pt x="297726" y="230399"/>
                  </a:lnTo>
                  <a:lnTo>
                    <a:pt x="311927" y="184744"/>
                  </a:lnTo>
                  <a:lnTo>
                    <a:pt x="334391" y="143408"/>
                  </a:lnTo>
                  <a:lnTo>
                    <a:pt x="364132" y="107376"/>
                  </a:lnTo>
                  <a:lnTo>
                    <a:pt x="400164" y="77636"/>
                  </a:lnTo>
                  <a:lnTo>
                    <a:pt x="441500" y="55171"/>
                  </a:lnTo>
                  <a:lnTo>
                    <a:pt x="487155" y="40970"/>
                  </a:lnTo>
                  <a:lnTo>
                    <a:pt x="536143" y="36017"/>
                  </a:lnTo>
                  <a:lnTo>
                    <a:pt x="536143" y="0"/>
                  </a:lnTo>
                  <a:close/>
                </a:path>
              </a:pathLst>
            </a:custGeom>
            <a:solidFill>
              <a:srgbClr val="006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/>
          <p:nvPr/>
        </p:nvSpPr>
        <p:spPr>
          <a:xfrm>
            <a:off x="11067313" y="409384"/>
            <a:ext cx="361950" cy="349885"/>
          </a:xfrm>
          <a:custGeom>
            <a:avLst/>
            <a:gdLst/>
            <a:ahLst/>
            <a:cxnLst/>
            <a:rect l="l" t="t" r="r" b="b"/>
            <a:pathLst>
              <a:path w="361950" h="349884">
                <a:moveTo>
                  <a:pt x="44564" y="0"/>
                </a:moveTo>
                <a:lnTo>
                  <a:pt x="37363" y="0"/>
                </a:lnTo>
                <a:lnTo>
                  <a:pt x="36017" y="4952"/>
                </a:lnTo>
                <a:lnTo>
                  <a:pt x="35560" y="280441"/>
                </a:lnTo>
                <a:lnTo>
                  <a:pt x="35032" y="306214"/>
                </a:lnTo>
                <a:lnTo>
                  <a:pt x="15303" y="339864"/>
                </a:lnTo>
                <a:lnTo>
                  <a:pt x="7213" y="340309"/>
                </a:lnTo>
                <a:lnTo>
                  <a:pt x="1358" y="340309"/>
                </a:lnTo>
                <a:lnTo>
                  <a:pt x="0" y="341210"/>
                </a:lnTo>
                <a:lnTo>
                  <a:pt x="0" y="346163"/>
                </a:lnTo>
                <a:lnTo>
                  <a:pt x="2705" y="346608"/>
                </a:lnTo>
                <a:lnTo>
                  <a:pt x="21940" y="346398"/>
                </a:lnTo>
                <a:lnTo>
                  <a:pt x="50419" y="345262"/>
                </a:lnTo>
                <a:lnTo>
                  <a:pt x="80424" y="346398"/>
                </a:lnTo>
                <a:lnTo>
                  <a:pt x="103530" y="346608"/>
                </a:lnTo>
                <a:lnTo>
                  <a:pt x="106235" y="345706"/>
                </a:lnTo>
                <a:lnTo>
                  <a:pt x="106235" y="341210"/>
                </a:lnTo>
                <a:lnTo>
                  <a:pt x="104889" y="340309"/>
                </a:lnTo>
                <a:lnTo>
                  <a:pt x="98590" y="340309"/>
                </a:lnTo>
                <a:lnTo>
                  <a:pt x="88684" y="339864"/>
                </a:lnTo>
                <a:lnTo>
                  <a:pt x="63988" y="308616"/>
                </a:lnTo>
                <a:lnTo>
                  <a:pt x="56730" y="69773"/>
                </a:lnTo>
                <a:lnTo>
                  <a:pt x="73814" y="88883"/>
                </a:lnTo>
                <a:lnTo>
                  <a:pt x="135853" y="157316"/>
                </a:lnTo>
                <a:lnTo>
                  <a:pt x="174218" y="198958"/>
                </a:lnTo>
                <a:lnTo>
                  <a:pt x="212003" y="239037"/>
                </a:lnTo>
                <a:lnTo>
                  <a:pt x="248991" y="277510"/>
                </a:lnTo>
                <a:lnTo>
                  <a:pt x="277961" y="307207"/>
                </a:lnTo>
                <a:lnTo>
                  <a:pt x="306389" y="335516"/>
                </a:lnTo>
                <a:lnTo>
                  <a:pt x="324561" y="349757"/>
                </a:lnTo>
                <a:lnTo>
                  <a:pt x="326522" y="348942"/>
                </a:lnTo>
                <a:lnTo>
                  <a:pt x="327767" y="344920"/>
                </a:lnTo>
                <a:lnTo>
                  <a:pt x="328422" y="335329"/>
                </a:lnTo>
                <a:lnTo>
                  <a:pt x="329514" y="54013"/>
                </a:lnTo>
                <a:lnTo>
                  <a:pt x="330027" y="36801"/>
                </a:lnTo>
                <a:lnTo>
                  <a:pt x="332271" y="25036"/>
                </a:lnTo>
                <a:lnTo>
                  <a:pt x="337299" y="17746"/>
                </a:lnTo>
                <a:lnTo>
                  <a:pt x="346163" y="13957"/>
                </a:lnTo>
                <a:lnTo>
                  <a:pt x="351574" y="12598"/>
                </a:lnTo>
                <a:lnTo>
                  <a:pt x="360133" y="12598"/>
                </a:lnTo>
                <a:lnTo>
                  <a:pt x="361924" y="11252"/>
                </a:lnTo>
                <a:lnTo>
                  <a:pt x="361924" y="6756"/>
                </a:lnTo>
                <a:lnTo>
                  <a:pt x="358775" y="6299"/>
                </a:lnTo>
                <a:lnTo>
                  <a:pt x="340749" y="6511"/>
                </a:lnTo>
                <a:lnTo>
                  <a:pt x="315544" y="7658"/>
                </a:lnTo>
                <a:lnTo>
                  <a:pt x="283908" y="6511"/>
                </a:lnTo>
                <a:lnTo>
                  <a:pt x="263347" y="6299"/>
                </a:lnTo>
                <a:lnTo>
                  <a:pt x="259740" y="6756"/>
                </a:lnTo>
                <a:lnTo>
                  <a:pt x="259740" y="11252"/>
                </a:lnTo>
                <a:lnTo>
                  <a:pt x="260184" y="12598"/>
                </a:lnTo>
                <a:lnTo>
                  <a:pt x="277291" y="13055"/>
                </a:lnTo>
                <a:lnTo>
                  <a:pt x="285394" y="14846"/>
                </a:lnTo>
                <a:lnTo>
                  <a:pt x="302945" y="57619"/>
                </a:lnTo>
                <a:lnTo>
                  <a:pt x="307898" y="286296"/>
                </a:lnTo>
                <a:lnTo>
                  <a:pt x="291210" y="268379"/>
                </a:lnTo>
                <a:lnTo>
                  <a:pt x="233527" y="205205"/>
                </a:lnTo>
                <a:lnTo>
                  <a:pt x="104832" y="66621"/>
                </a:lnTo>
                <a:lnTo>
                  <a:pt x="56730" y="14401"/>
                </a:lnTo>
                <a:lnTo>
                  <a:pt x="52222" y="9893"/>
                </a:lnTo>
                <a:lnTo>
                  <a:pt x="44564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035129" y="308406"/>
            <a:ext cx="2006168" cy="5410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492320" y="420103"/>
            <a:ext cx="6633845" cy="1518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4900" spc="165" dirty="0">
                <a:solidFill>
                  <a:srgbClr val="CF2029"/>
                </a:solidFill>
                <a:latin typeface="Verdana"/>
                <a:cs typeface="Verdana"/>
              </a:rPr>
              <a:t>LA</a:t>
            </a:r>
            <a:r>
              <a:rPr sz="4900" spc="-434" dirty="0">
                <a:solidFill>
                  <a:srgbClr val="CF2029"/>
                </a:solidFill>
                <a:latin typeface="Verdana"/>
                <a:cs typeface="Verdana"/>
              </a:rPr>
              <a:t> </a:t>
            </a:r>
            <a:r>
              <a:rPr sz="4900" spc="110" dirty="0">
                <a:solidFill>
                  <a:srgbClr val="CF2029"/>
                </a:solidFill>
                <a:latin typeface="Verdana"/>
                <a:cs typeface="Verdana"/>
              </a:rPr>
              <a:t>ROCHE-SUR-YON  </a:t>
            </a:r>
            <a:r>
              <a:rPr sz="4900" spc="105" dirty="0">
                <a:solidFill>
                  <a:srgbClr val="CF2029"/>
                </a:solidFill>
                <a:latin typeface="Verdana"/>
                <a:cs typeface="Verdana"/>
              </a:rPr>
              <a:t>AGGLOMÉRATION</a:t>
            </a:r>
            <a:endParaRPr sz="49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02242" y="1223390"/>
            <a:ext cx="6426889" cy="876522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15"/>
              </a:spcBef>
            </a:pPr>
            <a:r>
              <a:rPr sz="2800" spc="185" dirty="0" smtClean="0">
                <a:solidFill>
                  <a:srgbClr val="77787B"/>
                </a:solidFill>
                <a:latin typeface="Verdana"/>
                <a:cs typeface="Verdana"/>
              </a:rPr>
              <a:t>UN</a:t>
            </a:r>
            <a:r>
              <a:rPr lang="fr-FR" sz="2800" spc="185" smtClean="0">
                <a:solidFill>
                  <a:srgbClr val="77787B"/>
                </a:solidFill>
                <a:latin typeface="Verdana"/>
                <a:cs typeface="Verdana"/>
              </a:rPr>
              <a:t> </a:t>
            </a:r>
            <a:r>
              <a:rPr sz="2800" spc="-100" smtClean="0">
                <a:solidFill>
                  <a:srgbClr val="77787B"/>
                </a:solidFill>
                <a:latin typeface="Verdana"/>
                <a:cs typeface="Verdana"/>
              </a:rPr>
              <a:t>TISSU</a:t>
            </a:r>
            <a:r>
              <a:rPr lang="fr-FR" sz="2800" spc="-695" dirty="0" smtClean="0">
                <a:solidFill>
                  <a:srgbClr val="77787B"/>
                </a:solidFill>
                <a:latin typeface="Verdana"/>
                <a:cs typeface="Verdana"/>
              </a:rPr>
              <a:t>  </a:t>
            </a:r>
            <a:r>
              <a:rPr sz="2800" spc="114" dirty="0" smtClean="0">
                <a:solidFill>
                  <a:srgbClr val="77787B"/>
                </a:solidFill>
                <a:latin typeface="Verdana"/>
                <a:cs typeface="Verdana"/>
              </a:rPr>
              <a:t>ÉCONOMIQU</a:t>
            </a:r>
            <a:r>
              <a:rPr lang="fr-FR" sz="2800" spc="114" dirty="0" smtClean="0">
                <a:solidFill>
                  <a:srgbClr val="77787B"/>
                </a:solidFill>
                <a:latin typeface="Verdana"/>
                <a:cs typeface="Verdana"/>
              </a:rPr>
              <a:t>E </a:t>
            </a:r>
            <a:r>
              <a:rPr sz="2800" spc="-65" dirty="0" smtClean="0">
                <a:solidFill>
                  <a:srgbClr val="77787B"/>
                </a:solidFill>
                <a:latin typeface="Verdana"/>
                <a:cs typeface="Verdana"/>
              </a:rPr>
              <a:t>DIVERSIFIÉ</a:t>
            </a:r>
            <a:endParaRPr sz="2800" dirty="0">
              <a:latin typeface="Verdana"/>
              <a:cs typeface="Verdan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0" y="4620933"/>
            <a:ext cx="2200275" cy="3182620"/>
            <a:chOff x="0" y="4620933"/>
            <a:chExt cx="2200275" cy="3182620"/>
          </a:xfrm>
        </p:grpSpPr>
        <p:sp>
          <p:nvSpPr>
            <p:cNvPr id="22" name="object 22"/>
            <p:cNvSpPr/>
            <p:nvPr/>
          </p:nvSpPr>
          <p:spPr>
            <a:xfrm>
              <a:off x="0" y="4742052"/>
              <a:ext cx="2200275" cy="3061335"/>
            </a:xfrm>
            <a:custGeom>
              <a:avLst/>
              <a:gdLst/>
              <a:ahLst/>
              <a:cxnLst/>
              <a:rect l="l" t="t" r="r" b="b"/>
              <a:pathLst>
                <a:path w="2200275" h="3061334">
                  <a:moveTo>
                    <a:pt x="0" y="2118388"/>
                  </a:moveTo>
                  <a:lnTo>
                    <a:pt x="0" y="2908346"/>
                  </a:lnTo>
                  <a:lnTo>
                    <a:pt x="28568" y="2921979"/>
                  </a:lnTo>
                  <a:lnTo>
                    <a:pt x="70562" y="2940492"/>
                  </a:lnTo>
                  <a:lnTo>
                    <a:pt x="113204" y="2957773"/>
                  </a:lnTo>
                  <a:lnTo>
                    <a:pt x="156471" y="2973800"/>
                  </a:lnTo>
                  <a:lnTo>
                    <a:pt x="200340" y="2988552"/>
                  </a:lnTo>
                  <a:lnTo>
                    <a:pt x="244789" y="3002005"/>
                  </a:lnTo>
                  <a:lnTo>
                    <a:pt x="289796" y="3014138"/>
                  </a:lnTo>
                  <a:lnTo>
                    <a:pt x="335338" y="3024927"/>
                  </a:lnTo>
                  <a:lnTo>
                    <a:pt x="381393" y="3034350"/>
                  </a:lnTo>
                  <a:lnTo>
                    <a:pt x="427938" y="3042386"/>
                  </a:lnTo>
                  <a:lnTo>
                    <a:pt x="474951" y="3049010"/>
                  </a:lnTo>
                  <a:lnTo>
                    <a:pt x="522409" y="3054202"/>
                  </a:lnTo>
                  <a:lnTo>
                    <a:pt x="570291" y="3057938"/>
                  </a:lnTo>
                  <a:lnTo>
                    <a:pt x="618572" y="3060196"/>
                  </a:lnTo>
                  <a:lnTo>
                    <a:pt x="667232" y="3060954"/>
                  </a:lnTo>
                  <a:lnTo>
                    <a:pt x="715893" y="3060196"/>
                  </a:lnTo>
                  <a:lnTo>
                    <a:pt x="764176" y="3057938"/>
                  </a:lnTo>
                  <a:lnTo>
                    <a:pt x="812059" y="3054202"/>
                  </a:lnTo>
                  <a:lnTo>
                    <a:pt x="859518" y="3049010"/>
                  </a:lnTo>
                  <a:lnTo>
                    <a:pt x="906532" y="3042386"/>
                  </a:lnTo>
                  <a:lnTo>
                    <a:pt x="953078" y="3034350"/>
                  </a:lnTo>
                  <a:lnTo>
                    <a:pt x="999134" y="3024927"/>
                  </a:lnTo>
                  <a:lnTo>
                    <a:pt x="1044677" y="3014138"/>
                  </a:lnTo>
                  <a:lnTo>
                    <a:pt x="1089685" y="3002005"/>
                  </a:lnTo>
                  <a:lnTo>
                    <a:pt x="1134135" y="2988552"/>
                  </a:lnTo>
                  <a:lnTo>
                    <a:pt x="1178005" y="2973800"/>
                  </a:lnTo>
                  <a:lnTo>
                    <a:pt x="1221272" y="2957773"/>
                  </a:lnTo>
                  <a:lnTo>
                    <a:pt x="1263915" y="2940492"/>
                  </a:lnTo>
                  <a:lnTo>
                    <a:pt x="1305909" y="2921979"/>
                  </a:lnTo>
                  <a:lnTo>
                    <a:pt x="1347234" y="2902259"/>
                  </a:lnTo>
                  <a:lnTo>
                    <a:pt x="1387867" y="2881352"/>
                  </a:lnTo>
                  <a:lnTo>
                    <a:pt x="1427785" y="2859281"/>
                  </a:lnTo>
                  <a:lnTo>
                    <a:pt x="1466965" y="2836069"/>
                  </a:lnTo>
                  <a:lnTo>
                    <a:pt x="1505386" y="2811738"/>
                  </a:lnTo>
                  <a:lnTo>
                    <a:pt x="1543025" y="2786311"/>
                  </a:lnTo>
                  <a:lnTo>
                    <a:pt x="1579859" y="2759810"/>
                  </a:lnTo>
                  <a:lnTo>
                    <a:pt x="1615866" y="2732257"/>
                  </a:lnTo>
                  <a:lnTo>
                    <a:pt x="1651023" y="2703675"/>
                  </a:lnTo>
                  <a:lnTo>
                    <a:pt x="1685309" y="2674087"/>
                  </a:lnTo>
                  <a:lnTo>
                    <a:pt x="1718700" y="2643514"/>
                  </a:lnTo>
                  <a:lnTo>
                    <a:pt x="1751174" y="2611980"/>
                  </a:lnTo>
                  <a:lnTo>
                    <a:pt x="1782709" y="2579506"/>
                  </a:lnTo>
                  <a:lnTo>
                    <a:pt x="1813282" y="2546116"/>
                  </a:lnTo>
                  <a:lnTo>
                    <a:pt x="1842871" y="2511831"/>
                  </a:lnTo>
                  <a:lnTo>
                    <a:pt x="1871454" y="2476674"/>
                  </a:lnTo>
                  <a:lnTo>
                    <a:pt x="1899007" y="2440668"/>
                  </a:lnTo>
                  <a:lnTo>
                    <a:pt x="1914492" y="2419146"/>
                  </a:lnTo>
                  <a:lnTo>
                    <a:pt x="667232" y="2419146"/>
                  </a:lnTo>
                  <a:lnTo>
                    <a:pt x="618345" y="2417828"/>
                  </a:lnTo>
                  <a:lnTo>
                    <a:pt x="570147" y="2413917"/>
                  </a:lnTo>
                  <a:lnTo>
                    <a:pt x="522705" y="2407483"/>
                  </a:lnTo>
                  <a:lnTo>
                    <a:pt x="476088" y="2398593"/>
                  </a:lnTo>
                  <a:lnTo>
                    <a:pt x="430363" y="2387315"/>
                  </a:lnTo>
                  <a:lnTo>
                    <a:pt x="385599" y="2373716"/>
                  </a:lnTo>
                  <a:lnTo>
                    <a:pt x="341864" y="2357866"/>
                  </a:lnTo>
                  <a:lnTo>
                    <a:pt x="299225" y="2339832"/>
                  </a:lnTo>
                  <a:lnTo>
                    <a:pt x="257751" y="2319681"/>
                  </a:lnTo>
                  <a:lnTo>
                    <a:pt x="217509" y="2297483"/>
                  </a:lnTo>
                  <a:lnTo>
                    <a:pt x="178567" y="2273304"/>
                  </a:lnTo>
                  <a:lnTo>
                    <a:pt x="140994" y="2247213"/>
                  </a:lnTo>
                  <a:lnTo>
                    <a:pt x="104857" y="2219277"/>
                  </a:lnTo>
                  <a:lnTo>
                    <a:pt x="70225" y="2189566"/>
                  </a:lnTo>
                  <a:lnTo>
                    <a:pt x="37164" y="2158145"/>
                  </a:lnTo>
                  <a:lnTo>
                    <a:pt x="5745" y="2125085"/>
                  </a:lnTo>
                  <a:lnTo>
                    <a:pt x="0" y="2118388"/>
                  </a:lnTo>
                  <a:close/>
                </a:path>
                <a:path w="2200275" h="3061334">
                  <a:moveTo>
                    <a:pt x="1941817" y="677125"/>
                  </a:moveTo>
                  <a:lnTo>
                    <a:pt x="1472361" y="1146568"/>
                  </a:lnTo>
                  <a:lnTo>
                    <a:pt x="1491836" y="1190566"/>
                  </a:lnTo>
                  <a:lnTo>
                    <a:pt x="1508982" y="1235764"/>
                  </a:lnTo>
                  <a:lnTo>
                    <a:pt x="1523716" y="1282090"/>
                  </a:lnTo>
                  <a:lnTo>
                    <a:pt x="1535957" y="1329470"/>
                  </a:lnTo>
                  <a:lnTo>
                    <a:pt x="1545620" y="1377830"/>
                  </a:lnTo>
                  <a:lnTo>
                    <a:pt x="1552625" y="1427096"/>
                  </a:lnTo>
                  <a:lnTo>
                    <a:pt x="1556888" y="1477194"/>
                  </a:lnTo>
                  <a:lnTo>
                    <a:pt x="1558328" y="1528051"/>
                  </a:lnTo>
                  <a:lnTo>
                    <a:pt x="1557009" y="1576941"/>
                  </a:lnTo>
                  <a:lnTo>
                    <a:pt x="1553099" y="1625143"/>
                  </a:lnTo>
                  <a:lnTo>
                    <a:pt x="1546665" y="1672588"/>
                  </a:lnTo>
                  <a:lnTo>
                    <a:pt x="1537775" y="1719208"/>
                  </a:lnTo>
                  <a:lnTo>
                    <a:pt x="1526497" y="1764935"/>
                  </a:lnTo>
                  <a:lnTo>
                    <a:pt x="1512899" y="1809701"/>
                  </a:lnTo>
                  <a:lnTo>
                    <a:pt x="1497049" y="1853438"/>
                  </a:lnTo>
                  <a:lnTo>
                    <a:pt x="1479015" y="1896079"/>
                  </a:lnTo>
                  <a:lnTo>
                    <a:pt x="1458865" y="1937555"/>
                  </a:lnTo>
                  <a:lnTo>
                    <a:pt x="1436667" y="1977798"/>
                  </a:lnTo>
                  <a:lnTo>
                    <a:pt x="1412488" y="2016740"/>
                  </a:lnTo>
                  <a:lnTo>
                    <a:pt x="1386398" y="2054314"/>
                  </a:lnTo>
                  <a:lnTo>
                    <a:pt x="1358463" y="2090452"/>
                  </a:lnTo>
                  <a:lnTo>
                    <a:pt x="1328751" y="2125085"/>
                  </a:lnTo>
                  <a:lnTo>
                    <a:pt x="1297332" y="2158145"/>
                  </a:lnTo>
                  <a:lnTo>
                    <a:pt x="1264271" y="2189566"/>
                  </a:lnTo>
                  <a:lnTo>
                    <a:pt x="1229639" y="2219277"/>
                  </a:lnTo>
                  <a:lnTo>
                    <a:pt x="1193501" y="2247213"/>
                  </a:lnTo>
                  <a:lnTo>
                    <a:pt x="1155927" y="2273304"/>
                  </a:lnTo>
                  <a:lnTo>
                    <a:pt x="1116985" y="2297483"/>
                  </a:lnTo>
                  <a:lnTo>
                    <a:pt x="1076741" y="2319681"/>
                  </a:lnTo>
                  <a:lnTo>
                    <a:pt x="1035265" y="2339832"/>
                  </a:lnTo>
                  <a:lnTo>
                    <a:pt x="992625" y="2357866"/>
                  </a:lnTo>
                  <a:lnTo>
                    <a:pt x="948887" y="2373716"/>
                  </a:lnTo>
                  <a:lnTo>
                    <a:pt x="904120" y="2387315"/>
                  </a:lnTo>
                  <a:lnTo>
                    <a:pt x="858393" y="2398593"/>
                  </a:lnTo>
                  <a:lnTo>
                    <a:pt x="811772" y="2407483"/>
                  </a:lnTo>
                  <a:lnTo>
                    <a:pt x="764327" y="2413917"/>
                  </a:lnTo>
                  <a:lnTo>
                    <a:pt x="716124" y="2417828"/>
                  </a:lnTo>
                  <a:lnTo>
                    <a:pt x="667232" y="2419146"/>
                  </a:lnTo>
                  <a:lnTo>
                    <a:pt x="1914492" y="2419146"/>
                  </a:lnTo>
                  <a:lnTo>
                    <a:pt x="1950937" y="2366197"/>
                  </a:lnTo>
                  <a:lnTo>
                    <a:pt x="1975269" y="2327777"/>
                  </a:lnTo>
                  <a:lnTo>
                    <a:pt x="1998481" y="2288597"/>
                  </a:lnTo>
                  <a:lnTo>
                    <a:pt x="2020553" y="2248680"/>
                  </a:lnTo>
                  <a:lnTo>
                    <a:pt x="2041460" y="2208048"/>
                  </a:lnTo>
                  <a:lnTo>
                    <a:pt x="2061182" y="2166724"/>
                  </a:lnTo>
                  <a:lnTo>
                    <a:pt x="2079694" y="2124729"/>
                  </a:lnTo>
                  <a:lnTo>
                    <a:pt x="2096976" y="2082088"/>
                  </a:lnTo>
                  <a:lnTo>
                    <a:pt x="2113004" y="2038821"/>
                  </a:lnTo>
                  <a:lnTo>
                    <a:pt x="2127756" y="1994951"/>
                  </a:lnTo>
                  <a:lnTo>
                    <a:pt x="2141210" y="1950502"/>
                  </a:lnTo>
                  <a:lnTo>
                    <a:pt x="2153343" y="1905494"/>
                  </a:lnTo>
                  <a:lnTo>
                    <a:pt x="2164132" y="1859952"/>
                  </a:lnTo>
                  <a:lnTo>
                    <a:pt x="2173556" y="1813896"/>
                  </a:lnTo>
                  <a:lnTo>
                    <a:pt x="2181592" y="1767350"/>
                  </a:lnTo>
                  <a:lnTo>
                    <a:pt x="2188216" y="1720337"/>
                  </a:lnTo>
                  <a:lnTo>
                    <a:pt x="2193431" y="1672588"/>
                  </a:lnTo>
                  <a:lnTo>
                    <a:pt x="2197144" y="1624995"/>
                  </a:lnTo>
                  <a:lnTo>
                    <a:pt x="2199403" y="1576712"/>
                  </a:lnTo>
                  <a:lnTo>
                    <a:pt x="2200160" y="1528051"/>
                  </a:lnTo>
                  <a:lnTo>
                    <a:pt x="2199282" y="1475764"/>
                  </a:lnTo>
                  <a:lnTo>
                    <a:pt x="2196667" y="1423923"/>
                  </a:lnTo>
                  <a:lnTo>
                    <a:pt x="2192343" y="1372553"/>
                  </a:lnTo>
                  <a:lnTo>
                    <a:pt x="2186338" y="1321682"/>
                  </a:lnTo>
                  <a:lnTo>
                    <a:pt x="2178682" y="1271337"/>
                  </a:lnTo>
                  <a:lnTo>
                    <a:pt x="2169403" y="1221546"/>
                  </a:lnTo>
                  <a:lnTo>
                    <a:pt x="2158529" y="1172336"/>
                  </a:lnTo>
                  <a:lnTo>
                    <a:pt x="2146088" y="1123733"/>
                  </a:lnTo>
                  <a:lnTo>
                    <a:pt x="2132110" y="1075766"/>
                  </a:lnTo>
                  <a:lnTo>
                    <a:pt x="2116623" y="1028460"/>
                  </a:lnTo>
                  <a:lnTo>
                    <a:pt x="2099656" y="981845"/>
                  </a:lnTo>
                  <a:lnTo>
                    <a:pt x="2081236" y="935946"/>
                  </a:lnTo>
                  <a:lnTo>
                    <a:pt x="2061392" y="890791"/>
                  </a:lnTo>
                  <a:lnTo>
                    <a:pt x="2040153" y="846407"/>
                  </a:lnTo>
                  <a:lnTo>
                    <a:pt x="2017548" y="802821"/>
                  </a:lnTo>
                  <a:lnTo>
                    <a:pt x="1993604" y="760061"/>
                  </a:lnTo>
                  <a:lnTo>
                    <a:pt x="1968351" y="718153"/>
                  </a:lnTo>
                  <a:lnTo>
                    <a:pt x="1941817" y="677125"/>
                  </a:lnTo>
                  <a:close/>
                </a:path>
                <a:path w="2200275" h="3061334">
                  <a:moveTo>
                    <a:pt x="550989" y="0"/>
                  </a:moveTo>
                  <a:lnTo>
                    <a:pt x="502698" y="4389"/>
                  </a:lnTo>
                  <a:lnTo>
                    <a:pt x="454850" y="10258"/>
                  </a:lnTo>
                  <a:lnTo>
                    <a:pt x="407468" y="17585"/>
                  </a:lnTo>
                  <a:lnTo>
                    <a:pt x="360574" y="26346"/>
                  </a:lnTo>
                  <a:lnTo>
                    <a:pt x="314194" y="36517"/>
                  </a:lnTo>
                  <a:lnTo>
                    <a:pt x="268349" y="48076"/>
                  </a:lnTo>
                  <a:lnTo>
                    <a:pt x="223063" y="60999"/>
                  </a:lnTo>
                  <a:lnTo>
                    <a:pt x="178360" y="75263"/>
                  </a:lnTo>
                  <a:lnTo>
                    <a:pt x="134262" y="90844"/>
                  </a:lnTo>
                  <a:lnTo>
                    <a:pt x="90793" y="107721"/>
                  </a:lnTo>
                  <a:lnTo>
                    <a:pt x="47976" y="125868"/>
                  </a:lnTo>
                  <a:lnTo>
                    <a:pt x="5835" y="145264"/>
                  </a:lnTo>
                  <a:lnTo>
                    <a:pt x="0" y="148168"/>
                  </a:lnTo>
                  <a:lnTo>
                    <a:pt x="0" y="937660"/>
                  </a:lnTo>
                  <a:lnTo>
                    <a:pt x="30260" y="905154"/>
                  </a:lnTo>
                  <a:lnTo>
                    <a:pt x="62492" y="873836"/>
                  </a:lnTo>
                  <a:lnTo>
                    <a:pt x="96267" y="844163"/>
                  </a:lnTo>
                  <a:lnTo>
                    <a:pt x="131519" y="816198"/>
                  </a:lnTo>
                  <a:lnTo>
                    <a:pt x="168184" y="790006"/>
                  </a:lnTo>
                  <a:lnTo>
                    <a:pt x="206196" y="765653"/>
                  </a:lnTo>
                  <a:lnTo>
                    <a:pt x="245490" y="743203"/>
                  </a:lnTo>
                  <a:lnTo>
                    <a:pt x="286002" y="722721"/>
                  </a:lnTo>
                  <a:lnTo>
                    <a:pt x="327666" y="704272"/>
                  </a:lnTo>
                  <a:lnTo>
                    <a:pt x="370417" y="687920"/>
                  </a:lnTo>
                  <a:lnTo>
                    <a:pt x="414190" y="673732"/>
                  </a:lnTo>
                  <a:lnTo>
                    <a:pt x="458919" y="661771"/>
                  </a:lnTo>
                  <a:lnTo>
                    <a:pt x="504541" y="652102"/>
                  </a:lnTo>
                  <a:lnTo>
                    <a:pt x="550989" y="644791"/>
                  </a:lnTo>
                  <a:lnTo>
                    <a:pt x="550989" y="0"/>
                  </a:lnTo>
                  <a:close/>
                </a:path>
              </a:pathLst>
            </a:custGeom>
            <a:solidFill>
              <a:srgbClr val="E5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50993" y="4620933"/>
              <a:ext cx="1463040" cy="1329690"/>
            </a:xfrm>
            <a:custGeom>
              <a:avLst/>
              <a:gdLst/>
              <a:ahLst/>
              <a:cxnLst/>
              <a:rect l="l" t="t" r="r" b="b"/>
              <a:pathLst>
                <a:path w="1463039" h="1329689">
                  <a:moveTo>
                    <a:pt x="116306" y="0"/>
                  </a:moveTo>
                  <a:lnTo>
                    <a:pt x="38100" y="0"/>
                  </a:lnTo>
                  <a:lnTo>
                    <a:pt x="23268" y="2993"/>
                  </a:lnTo>
                  <a:lnTo>
                    <a:pt x="11158" y="11158"/>
                  </a:lnTo>
                  <a:lnTo>
                    <a:pt x="2993" y="23268"/>
                  </a:lnTo>
                  <a:lnTo>
                    <a:pt x="0" y="38100"/>
                  </a:lnTo>
                  <a:lnTo>
                    <a:pt x="0" y="836942"/>
                  </a:lnTo>
                  <a:lnTo>
                    <a:pt x="2993" y="851773"/>
                  </a:lnTo>
                  <a:lnTo>
                    <a:pt x="11158" y="863884"/>
                  </a:lnTo>
                  <a:lnTo>
                    <a:pt x="23268" y="872048"/>
                  </a:lnTo>
                  <a:lnTo>
                    <a:pt x="38100" y="875042"/>
                  </a:lnTo>
                  <a:lnTo>
                    <a:pt x="116306" y="875042"/>
                  </a:lnTo>
                  <a:lnTo>
                    <a:pt x="165270" y="876573"/>
                  </a:lnTo>
                  <a:lnTo>
                    <a:pt x="213655" y="881123"/>
                  </a:lnTo>
                  <a:lnTo>
                    <a:pt x="261344" y="888629"/>
                  </a:lnTo>
                  <a:lnTo>
                    <a:pt x="308223" y="899031"/>
                  </a:lnTo>
                  <a:lnTo>
                    <a:pt x="354176" y="912263"/>
                  </a:lnTo>
                  <a:lnTo>
                    <a:pt x="399087" y="928265"/>
                  </a:lnTo>
                  <a:lnTo>
                    <a:pt x="442841" y="946974"/>
                  </a:lnTo>
                  <a:lnTo>
                    <a:pt x="485324" y="968327"/>
                  </a:lnTo>
                  <a:lnTo>
                    <a:pt x="526418" y="992261"/>
                  </a:lnTo>
                  <a:lnTo>
                    <a:pt x="566010" y="1018715"/>
                  </a:lnTo>
                  <a:lnTo>
                    <a:pt x="603983" y="1047625"/>
                  </a:lnTo>
                  <a:lnTo>
                    <a:pt x="640222" y="1078928"/>
                  </a:lnTo>
                  <a:lnTo>
                    <a:pt x="674611" y="1112564"/>
                  </a:lnTo>
                  <a:lnTo>
                    <a:pt x="707036" y="1148468"/>
                  </a:lnTo>
                  <a:lnTo>
                    <a:pt x="737381" y="1186578"/>
                  </a:lnTo>
                  <a:lnTo>
                    <a:pt x="765530" y="1226832"/>
                  </a:lnTo>
                  <a:lnTo>
                    <a:pt x="823036" y="1314780"/>
                  </a:lnTo>
                  <a:lnTo>
                    <a:pt x="833264" y="1325076"/>
                  </a:lnTo>
                  <a:lnTo>
                    <a:pt x="845662" y="1329439"/>
                  </a:lnTo>
                  <a:lnTo>
                    <a:pt x="858692" y="1327710"/>
                  </a:lnTo>
                  <a:lnTo>
                    <a:pt x="870813" y="1319733"/>
                  </a:lnTo>
                  <a:lnTo>
                    <a:pt x="1450835" y="739648"/>
                  </a:lnTo>
                  <a:lnTo>
                    <a:pt x="1459475" y="726805"/>
                  </a:lnTo>
                  <a:lnTo>
                    <a:pt x="1462995" y="711823"/>
                  </a:lnTo>
                  <a:lnTo>
                    <a:pt x="1461286" y="696530"/>
                  </a:lnTo>
                  <a:lnTo>
                    <a:pt x="1413979" y="631532"/>
                  </a:lnTo>
                  <a:lnTo>
                    <a:pt x="1381916" y="591971"/>
                  </a:lnTo>
                  <a:lnTo>
                    <a:pt x="1348829" y="553563"/>
                  </a:lnTo>
                  <a:lnTo>
                    <a:pt x="1314746" y="516323"/>
                  </a:lnTo>
                  <a:lnTo>
                    <a:pt x="1279694" y="480263"/>
                  </a:lnTo>
                  <a:lnTo>
                    <a:pt x="1243699" y="445396"/>
                  </a:lnTo>
                  <a:lnTo>
                    <a:pt x="1206789" y="411736"/>
                  </a:lnTo>
                  <a:lnTo>
                    <a:pt x="1168990" y="379296"/>
                  </a:lnTo>
                  <a:lnTo>
                    <a:pt x="1130329" y="348089"/>
                  </a:lnTo>
                  <a:lnTo>
                    <a:pt x="1090834" y="318128"/>
                  </a:lnTo>
                  <a:lnTo>
                    <a:pt x="1050531" y="289426"/>
                  </a:lnTo>
                  <a:lnTo>
                    <a:pt x="1009447" y="261996"/>
                  </a:lnTo>
                  <a:lnTo>
                    <a:pt x="967610" y="235852"/>
                  </a:lnTo>
                  <a:lnTo>
                    <a:pt x="925045" y="211006"/>
                  </a:lnTo>
                  <a:lnTo>
                    <a:pt x="881780" y="187471"/>
                  </a:lnTo>
                  <a:lnTo>
                    <a:pt x="837842" y="165261"/>
                  </a:lnTo>
                  <a:lnTo>
                    <a:pt x="793258" y="144390"/>
                  </a:lnTo>
                  <a:lnTo>
                    <a:pt x="748055" y="124869"/>
                  </a:lnTo>
                  <a:lnTo>
                    <a:pt x="702259" y="106712"/>
                  </a:lnTo>
                  <a:lnTo>
                    <a:pt x="655898" y="89932"/>
                  </a:lnTo>
                  <a:lnTo>
                    <a:pt x="608998" y="74542"/>
                  </a:lnTo>
                  <a:lnTo>
                    <a:pt x="561587" y="60556"/>
                  </a:lnTo>
                  <a:lnTo>
                    <a:pt x="513691" y="47987"/>
                  </a:lnTo>
                  <a:lnTo>
                    <a:pt x="465337" y="36847"/>
                  </a:lnTo>
                  <a:lnTo>
                    <a:pt x="416552" y="27150"/>
                  </a:lnTo>
                  <a:lnTo>
                    <a:pt x="367364" y="18909"/>
                  </a:lnTo>
                  <a:lnTo>
                    <a:pt x="317799" y="12136"/>
                  </a:lnTo>
                  <a:lnTo>
                    <a:pt x="267883" y="6846"/>
                  </a:lnTo>
                  <a:lnTo>
                    <a:pt x="217645" y="3051"/>
                  </a:lnTo>
                  <a:lnTo>
                    <a:pt x="167110" y="765"/>
                  </a:lnTo>
                  <a:lnTo>
                    <a:pt x="116306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844208" y="4894192"/>
            <a:ext cx="882015" cy="6115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850" spc="-240" dirty="0">
                <a:solidFill>
                  <a:srgbClr val="FFFFFF"/>
                </a:solidFill>
                <a:latin typeface="Impact"/>
                <a:cs typeface="Impact"/>
              </a:rPr>
              <a:t>3</a:t>
            </a:r>
            <a:r>
              <a:rPr sz="3850" spc="204" dirty="0">
                <a:solidFill>
                  <a:srgbClr val="FFFFFF"/>
                </a:solidFill>
                <a:latin typeface="Impact"/>
                <a:cs typeface="Impact"/>
              </a:rPr>
              <a:t>0</a:t>
            </a:r>
            <a:r>
              <a:rPr sz="3850" spc="-5" dirty="0">
                <a:solidFill>
                  <a:srgbClr val="FFFFFF"/>
                </a:solidFill>
                <a:latin typeface="Impact"/>
                <a:cs typeface="Impact"/>
              </a:rPr>
              <a:t>%</a:t>
            </a:r>
            <a:endParaRPr sz="3850">
              <a:latin typeface="Impact"/>
              <a:cs typeface="Impac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602242" y="8283219"/>
            <a:ext cx="6248847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spcBef>
                <a:spcPts val="100"/>
              </a:spcBef>
            </a:pPr>
            <a:r>
              <a:rPr lang="fr-FR" sz="4000" spc="-190" dirty="0" smtClean="0">
                <a:solidFill>
                  <a:srgbClr val="231F20"/>
                </a:solidFill>
                <a:latin typeface="Impact"/>
                <a:cs typeface="Arial"/>
              </a:rPr>
              <a:t>20 000 emplois </a:t>
            </a:r>
            <a:r>
              <a:rPr lang="fr-FR" sz="2000" spc="-19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fr-FR" sz="2000" spc="-19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professionnels </a:t>
            </a:r>
            <a:r>
              <a:rPr lang="fr-FR" sz="2000" spc="-190" dirty="0" smtClean="0">
                <a:solidFill>
                  <a:srgbClr val="231F2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santé / Administration publique / Enseignants /Action sociale)</a:t>
            </a:r>
            <a:endParaRPr lang="fr-FR" sz="2000" dirty="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766606" y="5042103"/>
            <a:ext cx="2709545" cy="14109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8890">
              <a:lnSpc>
                <a:spcPts val="2760"/>
              </a:lnSpc>
              <a:spcBef>
                <a:spcPts val="90"/>
              </a:spcBef>
            </a:pPr>
            <a:r>
              <a:rPr sz="2200" spc="-50" dirty="0">
                <a:solidFill>
                  <a:srgbClr val="231F20"/>
                </a:solidFill>
                <a:latin typeface="Verdana"/>
                <a:cs typeface="Verdana"/>
              </a:rPr>
              <a:t>des</a:t>
            </a:r>
            <a:r>
              <a:rPr sz="2200" spc="-459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00" spc="-85" dirty="0">
                <a:solidFill>
                  <a:srgbClr val="231F20"/>
                </a:solidFill>
                <a:latin typeface="Verdana"/>
                <a:cs typeface="Verdana"/>
              </a:rPr>
              <a:t>offres</a:t>
            </a:r>
            <a:r>
              <a:rPr sz="2200" spc="-4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00" spc="10" dirty="0">
                <a:solidFill>
                  <a:srgbClr val="231F20"/>
                </a:solidFill>
                <a:latin typeface="Verdana"/>
                <a:cs typeface="Verdana"/>
              </a:rPr>
              <a:t>de</a:t>
            </a:r>
            <a:r>
              <a:rPr sz="2200" spc="-459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00" spc="-130" dirty="0">
                <a:solidFill>
                  <a:srgbClr val="231F20"/>
                </a:solidFill>
                <a:latin typeface="Verdana"/>
                <a:cs typeface="Verdana"/>
              </a:rPr>
              <a:t>services  </a:t>
            </a:r>
            <a:r>
              <a:rPr sz="2200" spc="-120" dirty="0">
                <a:solidFill>
                  <a:srgbClr val="231F20"/>
                </a:solidFill>
                <a:latin typeface="Verdana"/>
                <a:cs typeface="Verdana"/>
              </a:rPr>
              <a:t>aux</a:t>
            </a:r>
            <a:r>
              <a:rPr sz="2200" spc="-44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00" spc="-125" dirty="0">
                <a:solidFill>
                  <a:srgbClr val="231F20"/>
                </a:solidFill>
                <a:latin typeface="Verdana"/>
                <a:cs typeface="Verdana"/>
              </a:rPr>
              <a:t>entreprises</a:t>
            </a:r>
            <a:endParaRPr sz="2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200" spc="-30" dirty="0">
                <a:solidFill>
                  <a:srgbClr val="231F20"/>
                </a:solidFill>
                <a:latin typeface="Verdana"/>
                <a:cs typeface="Verdana"/>
              </a:rPr>
              <a:t>en</a:t>
            </a:r>
            <a:r>
              <a:rPr sz="2200" spc="-4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00" spc="-60" dirty="0">
                <a:solidFill>
                  <a:srgbClr val="231F20"/>
                </a:solidFill>
                <a:latin typeface="Verdana"/>
                <a:cs typeface="Verdana"/>
              </a:rPr>
              <a:t>Vendée</a:t>
            </a:r>
            <a:r>
              <a:rPr sz="2200" spc="-4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00" spc="-60" dirty="0">
                <a:solidFill>
                  <a:srgbClr val="231F20"/>
                </a:solidFill>
                <a:latin typeface="Verdana"/>
                <a:cs typeface="Verdana"/>
              </a:rPr>
              <a:t>se</a:t>
            </a:r>
            <a:r>
              <a:rPr sz="2200" spc="-4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00" spc="-95" dirty="0">
                <a:solidFill>
                  <a:srgbClr val="231F20"/>
                </a:solidFill>
                <a:latin typeface="Verdana"/>
                <a:cs typeface="Verdana"/>
              </a:rPr>
              <a:t>situent</a:t>
            </a:r>
            <a:endParaRPr sz="2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200" spc="-114" dirty="0">
                <a:solidFill>
                  <a:srgbClr val="231F20"/>
                </a:solidFill>
                <a:latin typeface="Verdana"/>
                <a:cs typeface="Verdana"/>
              </a:rPr>
              <a:t>sur</a:t>
            </a:r>
            <a:r>
              <a:rPr sz="2200" spc="-45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00" spc="-114" dirty="0">
                <a:solidFill>
                  <a:srgbClr val="231F20"/>
                </a:solidFill>
                <a:latin typeface="Verdana"/>
                <a:cs typeface="Verdana"/>
              </a:rPr>
              <a:t>l’Agglomération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96608" y="9683494"/>
            <a:ext cx="7901321" cy="695703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12700" marR="10160">
              <a:lnSpc>
                <a:spcPts val="2400"/>
              </a:lnSpc>
              <a:spcBef>
                <a:spcPts val="625"/>
              </a:spcBef>
            </a:pPr>
            <a:r>
              <a:rPr sz="2450" i="1" spc="-180" dirty="0">
                <a:solidFill>
                  <a:srgbClr val="231F20"/>
                </a:solidFill>
                <a:latin typeface="Verdana"/>
                <a:cs typeface="Verdana"/>
              </a:rPr>
              <a:t>«Le</a:t>
            </a:r>
            <a:r>
              <a:rPr sz="2450" i="1" spc="-4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i="1" spc="-120" dirty="0">
                <a:solidFill>
                  <a:srgbClr val="231F20"/>
                </a:solidFill>
                <a:latin typeface="Verdana"/>
                <a:cs typeface="Verdana"/>
              </a:rPr>
              <a:t>Centre</a:t>
            </a:r>
            <a:r>
              <a:rPr sz="2450" i="1" spc="-4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i="1" spc="-135" dirty="0">
                <a:solidFill>
                  <a:srgbClr val="231F20"/>
                </a:solidFill>
                <a:latin typeface="Verdana"/>
                <a:cs typeface="Verdana"/>
              </a:rPr>
              <a:t>Hospitalier</a:t>
            </a:r>
            <a:r>
              <a:rPr sz="2450" i="1" spc="-4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i="1" spc="-135" dirty="0">
                <a:solidFill>
                  <a:srgbClr val="231F20"/>
                </a:solidFill>
                <a:latin typeface="Verdana"/>
                <a:cs typeface="Verdana"/>
              </a:rPr>
              <a:t>Départemental</a:t>
            </a:r>
            <a:r>
              <a:rPr sz="2450" i="1" spc="-49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450" i="1" spc="-135" dirty="0" err="1">
                <a:solidFill>
                  <a:srgbClr val="231F20"/>
                </a:solidFill>
                <a:latin typeface="Verdana"/>
                <a:cs typeface="Verdana"/>
              </a:rPr>
              <a:t>classé</a:t>
            </a:r>
            <a:r>
              <a:rPr sz="2450" i="1" spc="-49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lang="fr-FR" sz="2450" i="1" spc="-125" dirty="0" smtClean="0">
                <a:solidFill>
                  <a:srgbClr val="231F20"/>
                </a:solidFill>
                <a:latin typeface="Verdana"/>
                <a:cs typeface="Verdana"/>
              </a:rPr>
              <a:t>dans les Top 20 pour 9 pathologies différentes</a:t>
            </a:r>
            <a:r>
              <a:rPr sz="2450" i="1" spc="-490" dirty="0" smtClean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800" i="1" spc="-105" dirty="0">
                <a:solidFill>
                  <a:srgbClr val="231F20"/>
                </a:solidFill>
                <a:latin typeface="Verdana"/>
                <a:cs typeface="Verdana"/>
              </a:rPr>
              <a:t>(Classement</a:t>
            </a:r>
            <a:r>
              <a:rPr sz="1800" i="1" spc="-3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800" i="1" spc="-40" dirty="0">
                <a:solidFill>
                  <a:srgbClr val="231F20"/>
                </a:solidFill>
                <a:latin typeface="Verdana"/>
                <a:cs typeface="Verdana"/>
              </a:rPr>
              <a:t>le</a:t>
            </a:r>
            <a:r>
              <a:rPr sz="1800" i="1" spc="-36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800" i="1" spc="-35" dirty="0">
                <a:solidFill>
                  <a:srgbClr val="231F20"/>
                </a:solidFill>
                <a:latin typeface="Verdana"/>
                <a:cs typeface="Verdana"/>
              </a:rPr>
              <a:t>Point</a:t>
            </a:r>
            <a:r>
              <a:rPr sz="1800" i="1" spc="-355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1800" i="1" spc="-250" dirty="0" smtClean="0">
                <a:solidFill>
                  <a:srgbClr val="231F20"/>
                </a:solidFill>
                <a:latin typeface="Verdana"/>
                <a:cs typeface="Verdana"/>
              </a:rPr>
              <a:t>201</a:t>
            </a:r>
            <a:r>
              <a:rPr lang="fr-FR" sz="1800" i="1" spc="-250" dirty="0" smtClean="0">
                <a:solidFill>
                  <a:srgbClr val="231F20"/>
                </a:solidFill>
                <a:latin typeface="Verdana"/>
                <a:cs typeface="Verdana"/>
              </a:rPr>
              <a:t>9</a:t>
            </a:r>
            <a:r>
              <a:rPr sz="1800" i="1" spc="-250" dirty="0" smtClean="0">
                <a:solidFill>
                  <a:srgbClr val="231F20"/>
                </a:solidFill>
                <a:latin typeface="Verdana"/>
                <a:cs typeface="Verdana"/>
              </a:rPr>
              <a:t>)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0648587" y="2551202"/>
            <a:ext cx="3467100" cy="2024380"/>
          </a:xfrm>
          <a:custGeom>
            <a:avLst/>
            <a:gdLst/>
            <a:ahLst/>
            <a:cxnLst/>
            <a:rect l="l" t="t" r="r" b="b"/>
            <a:pathLst>
              <a:path w="3467100" h="2024379">
                <a:moveTo>
                  <a:pt x="3466744" y="347370"/>
                </a:moveTo>
                <a:lnTo>
                  <a:pt x="3463569" y="300240"/>
                </a:lnTo>
                <a:lnTo>
                  <a:pt x="3454323" y="255028"/>
                </a:lnTo>
                <a:lnTo>
                  <a:pt x="3439439" y="212166"/>
                </a:lnTo>
                <a:lnTo>
                  <a:pt x="3419310" y="172046"/>
                </a:lnTo>
                <a:lnTo>
                  <a:pt x="3394354" y="135115"/>
                </a:lnTo>
                <a:lnTo>
                  <a:pt x="3364992" y="101752"/>
                </a:lnTo>
                <a:lnTo>
                  <a:pt x="3331629" y="72390"/>
                </a:lnTo>
                <a:lnTo>
                  <a:pt x="3294697" y="47434"/>
                </a:lnTo>
                <a:lnTo>
                  <a:pt x="3254578" y="27305"/>
                </a:lnTo>
                <a:lnTo>
                  <a:pt x="3211715" y="12420"/>
                </a:lnTo>
                <a:lnTo>
                  <a:pt x="3166503" y="3175"/>
                </a:lnTo>
                <a:lnTo>
                  <a:pt x="3119374" y="0"/>
                </a:lnTo>
                <a:lnTo>
                  <a:pt x="347370" y="0"/>
                </a:lnTo>
                <a:lnTo>
                  <a:pt x="300228" y="3175"/>
                </a:lnTo>
                <a:lnTo>
                  <a:pt x="255016" y="12420"/>
                </a:lnTo>
                <a:lnTo>
                  <a:pt x="212153" y="27305"/>
                </a:lnTo>
                <a:lnTo>
                  <a:pt x="172034" y="47434"/>
                </a:lnTo>
                <a:lnTo>
                  <a:pt x="135102" y="72390"/>
                </a:lnTo>
                <a:lnTo>
                  <a:pt x="101739" y="101752"/>
                </a:lnTo>
                <a:lnTo>
                  <a:pt x="72377" y="135115"/>
                </a:lnTo>
                <a:lnTo>
                  <a:pt x="47421" y="172046"/>
                </a:lnTo>
                <a:lnTo>
                  <a:pt x="27292" y="212166"/>
                </a:lnTo>
                <a:lnTo>
                  <a:pt x="12407" y="255028"/>
                </a:lnTo>
                <a:lnTo>
                  <a:pt x="3162" y="300240"/>
                </a:lnTo>
                <a:lnTo>
                  <a:pt x="0" y="347370"/>
                </a:lnTo>
                <a:lnTo>
                  <a:pt x="0" y="1168146"/>
                </a:lnTo>
                <a:lnTo>
                  <a:pt x="3162" y="1215288"/>
                </a:lnTo>
                <a:lnTo>
                  <a:pt x="12407" y="1260513"/>
                </a:lnTo>
                <a:lnTo>
                  <a:pt x="27292" y="1303375"/>
                </a:lnTo>
                <a:lnTo>
                  <a:pt x="47421" y="1343494"/>
                </a:lnTo>
                <a:lnTo>
                  <a:pt x="72377" y="1380439"/>
                </a:lnTo>
                <a:lnTo>
                  <a:pt x="101739" y="1413802"/>
                </a:lnTo>
                <a:lnTo>
                  <a:pt x="135102" y="1443164"/>
                </a:lnTo>
                <a:lnTo>
                  <a:pt x="172034" y="1468120"/>
                </a:lnTo>
                <a:lnTo>
                  <a:pt x="212153" y="1488249"/>
                </a:lnTo>
                <a:lnTo>
                  <a:pt x="247688" y="1500593"/>
                </a:lnTo>
                <a:lnTo>
                  <a:pt x="193319" y="1867242"/>
                </a:lnTo>
                <a:lnTo>
                  <a:pt x="190690" y="1921243"/>
                </a:lnTo>
                <a:lnTo>
                  <a:pt x="199580" y="1964690"/>
                </a:lnTo>
                <a:lnTo>
                  <a:pt x="247459" y="2016836"/>
                </a:lnTo>
                <a:lnTo>
                  <a:pt x="284238" y="2023973"/>
                </a:lnTo>
                <a:lnTo>
                  <a:pt x="328104" y="2017471"/>
                </a:lnTo>
                <a:lnTo>
                  <a:pt x="377952" y="1996528"/>
                </a:lnTo>
                <a:lnTo>
                  <a:pt x="1266228" y="1515541"/>
                </a:lnTo>
                <a:lnTo>
                  <a:pt x="3119374" y="1515541"/>
                </a:lnTo>
                <a:lnTo>
                  <a:pt x="3166503" y="1512379"/>
                </a:lnTo>
                <a:lnTo>
                  <a:pt x="3211715" y="1503133"/>
                </a:lnTo>
                <a:lnTo>
                  <a:pt x="3254578" y="1488249"/>
                </a:lnTo>
                <a:lnTo>
                  <a:pt x="3294697" y="1468120"/>
                </a:lnTo>
                <a:lnTo>
                  <a:pt x="3331629" y="1443164"/>
                </a:lnTo>
                <a:lnTo>
                  <a:pt x="3364992" y="1413802"/>
                </a:lnTo>
                <a:lnTo>
                  <a:pt x="3394354" y="1380439"/>
                </a:lnTo>
                <a:lnTo>
                  <a:pt x="3419310" y="1343494"/>
                </a:lnTo>
                <a:lnTo>
                  <a:pt x="3439439" y="1303375"/>
                </a:lnTo>
                <a:lnTo>
                  <a:pt x="3454323" y="1260513"/>
                </a:lnTo>
                <a:lnTo>
                  <a:pt x="3463569" y="1215288"/>
                </a:lnTo>
                <a:lnTo>
                  <a:pt x="3466744" y="1168146"/>
                </a:lnTo>
                <a:lnTo>
                  <a:pt x="3466744" y="347370"/>
                </a:lnTo>
                <a:close/>
              </a:path>
            </a:pathLst>
          </a:custGeom>
          <a:solidFill>
            <a:srgbClr val="CF20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0844802" y="2625000"/>
            <a:ext cx="3074670" cy="12827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13080" marR="505459" algn="ctr">
              <a:lnSpc>
                <a:spcPct val="127899"/>
              </a:lnSpc>
              <a:spcBef>
                <a:spcPts val="95"/>
              </a:spcBef>
            </a:pPr>
            <a:r>
              <a:rPr sz="2150" spc="120" dirty="0">
                <a:solidFill>
                  <a:srgbClr val="FFFFFF"/>
                </a:solidFill>
                <a:latin typeface="Verdana"/>
                <a:cs typeface="Verdana"/>
              </a:rPr>
              <a:t>UNE</a:t>
            </a:r>
            <a:r>
              <a:rPr sz="2150" spc="-2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50" spc="-15" dirty="0">
                <a:solidFill>
                  <a:srgbClr val="FFFFFF"/>
                </a:solidFill>
                <a:latin typeface="Verdana"/>
                <a:cs typeface="Verdana"/>
              </a:rPr>
              <a:t>ACTIVITÉ  </a:t>
            </a:r>
            <a:r>
              <a:rPr sz="2150" spc="5" dirty="0">
                <a:solidFill>
                  <a:srgbClr val="FFFFFF"/>
                </a:solidFill>
                <a:latin typeface="Verdana"/>
                <a:cs typeface="Verdana"/>
              </a:rPr>
              <a:t>INDUSTRIELLE</a:t>
            </a:r>
            <a:endParaRPr sz="2150" dirty="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720"/>
              </a:spcBef>
            </a:pPr>
            <a:r>
              <a:rPr sz="2150" spc="135" dirty="0">
                <a:solidFill>
                  <a:srgbClr val="FFFFFF"/>
                </a:solidFill>
                <a:latin typeface="Verdana"/>
                <a:cs typeface="Verdana"/>
              </a:rPr>
              <a:t>EN</a:t>
            </a:r>
            <a:r>
              <a:rPr sz="2150" spc="-23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150" spc="105" dirty="0">
                <a:solidFill>
                  <a:srgbClr val="FFFFFF"/>
                </a:solidFill>
                <a:latin typeface="Verdana"/>
                <a:cs typeface="Verdana"/>
              </a:rPr>
              <a:t>DÉVELOPPEMENT</a:t>
            </a:r>
            <a:endParaRPr sz="2150" dirty="0">
              <a:latin typeface="Verdana"/>
              <a:cs typeface="Verdana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917560" y="5246725"/>
            <a:ext cx="732155" cy="0"/>
          </a:xfrm>
          <a:custGeom>
            <a:avLst/>
            <a:gdLst/>
            <a:ahLst/>
            <a:cxnLst/>
            <a:rect l="l" t="t" r="r" b="b"/>
            <a:pathLst>
              <a:path w="732155">
                <a:moveTo>
                  <a:pt x="0" y="0"/>
                </a:moveTo>
                <a:lnTo>
                  <a:pt x="731799" y="0"/>
                </a:lnTo>
              </a:path>
            </a:pathLst>
          </a:custGeom>
          <a:ln w="33769">
            <a:solidFill>
              <a:srgbClr val="CF2029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1" name="object 31"/>
          <p:cNvGrpSpPr/>
          <p:nvPr/>
        </p:nvGrpSpPr>
        <p:grpSpPr>
          <a:xfrm>
            <a:off x="0" y="8052790"/>
            <a:ext cx="2200275" cy="2747645"/>
            <a:chOff x="0" y="8052790"/>
            <a:chExt cx="2200275" cy="2747645"/>
          </a:xfrm>
        </p:grpSpPr>
        <p:sp>
          <p:nvSpPr>
            <p:cNvPr id="32" name="object 32"/>
            <p:cNvSpPr/>
            <p:nvPr/>
          </p:nvSpPr>
          <p:spPr>
            <a:xfrm>
              <a:off x="0" y="8173910"/>
              <a:ext cx="2200275" cy="2626360"/>
            </a:xfrm>
            <a:custGeom>
              <a:avLst/>
              <a:gdLst/>
              <a:ahLst/>
              <a:cxnLst/>
              <a:rect l="l" t="t" r="r" b="b"/>
              <a:pathLst>
                <a:path w="2200275" h="2626359">
                  <a:moveTo>
                    <a:pt x="0" y="2118388"/>
                  </a:moveTo>
                  <a:lnTo>
                    <a:pt x="0" y="2626093"/>
                  </a:lnTo>
                  <a:lnTo>
                    <a:pt x="1736640" y="2626093"/>
                  </a:lnTo>
                  <a:lnTo>
                    <a:pt x="1782709" y="2579506"/>
                  </a:lnTo>
                  <a:lnTo>
                    <a:pt x="1813282" y="2546116"/>
                  </a:lnTo>
                  <a:lnTo>
                    <a:pt x="1842871" y="2511831"/>
                  </a:lnTo>
                  <a:lnTo>
                    <a:pt x="1871454" y="2476674"/>
                  </a:lnTo>
                  <a:lnTo>
                    <a:pt x="1899007" y="2440668"/>
                  </a:lnTo>
                  <a:lnTo>
                    <a:pt x="1914492" y="2419146"/>
                  </a:lnTo>
                  <a:lnTo>
                    <a:pt x="667232" y="2419146"/>
                  </a:lnTo>
                  <a:lnTo>
                    <a:pt x="618345" y="2417828"/>
                  </a:lnTo>
                  <a:lnTo>
                    <a:pt x="570147" y="2413917"/>
                  </a:lnTo>
                  <a:lnTo>
                    <a:pt x="522705" y="2407483"/>
                  </a:lnTo>
                  <a:lnTo>
                    <a:pt x="476088" y="2398593"/>
                  </a:lnTo>
                  <a:lnTo>
                    <a:pt x="430363" y="2387315"/>
                  </a:lnTo>
                  <a:lnTo>
                    <a:pt x="385599" y="2373716"/>
                  </a:lnTo>
                  <a:lnTo>
                    <a:pt x="341864" y="2357866"/>
                  </a:lnTo>
                  <a:lnTo>
                    <a:pt x="299225" y="2339832"/>
                  </a:lnTo>
                  <a:lnTo>
                    <a:pt x="257751" y="2319681"/>
                  </a:lnTo>
                  <a:lnTo>
                    <a:pt x="217509" y="2297483"/>
                  </a:lnTo>
                  <a:lnTo>
                    <a:pt x="178567" y="2273304"/>
                  </a:lnTo>
                  <a:lnTo>
                    <a:pt x="140994" y="2247213"/>
                  </a:lnTo>
                  <a:lnTo>
                    <a:pt x="104857" y="2219277"/>
                  </a:lnTo>
                  <a:lnTo>
                    <a:pt x="70225" y="2189566"/>
                  </a:lnTo>
                  <a:lnTo>
                    <a:pt x="37164" y="2158145"/>
                  </a:lnTo>
                  <a:lnTo>
                    <a:pt x="5745" y="2125085"/>
                  </a:lnTo>
                  <a:lnTo>
                    <a:pt x="0" y="2118388"/>
                  </a:lnTo>
                  <a:close/>
                </a:path>
                <a:path w="2200275" h="2626359">
                  <a:moveTo>
                    <a:pt x="1941817" y="677125"/>
                  </a:moveTo>
                  <a:lnTo>
                    <a:pt x="1472361" y="1146568"/>
                  </a:lnTo>
                  <a:lnTo>
                    <a:pt x="1491836" y="1190566"/>
                  </a:lnTo>
                  <a:lnTo>
                    <a:pt x="1508982" y="1235764"/>
                  </a:lnTo>
                  <a:lnTo>
                    <a:pt x="1523716" y="1282090"/>
                  </a:lnTo>
                  <a:lnTo>
                    <a:pt x="1535957" y="1329470"/>
                  </a:lnTo>
                  <a:lnTo>
                    <a:pt x="1545620" y="1377830"/>
                  </a:lnTo>
                  <a:lnTo>
                    <a:pt x="1552625" y="1427096"/>
                  </a:lnTo>
                  <a:lnTo>
                    <a:pt x="1556888" y="1477194"/>
                  </a:lnTo>
                  <a:lnTo>
                    <a:pt x="1558328" y="1528051"/>
                  </a:lnTo>
                  <a:lnTo>
                    <a:pt x="1557009" y="1576941"/>
                  </a:lnTo>
                  <a:lnTo>
                    <a:pt x="1553099" y="1625143"/>
                  </a:lnTo>
                  <a:lnTo>
                    <a:pt x="1546665" y="1672588"/>
                  </a:lnTo>
                  <a:lnTo>
                    <a:pt x="1537775" y="1719208"/>
                  </a:lnTo>
                  <a:lnTo>
                    <a:pt x="1526497" y="1764935"/>
                  </a:lnTo>
                  <a:lnTo>
                    <a:pt x="1512899" y="1809701"/>
                  </a:lnTo>
                  <a:lnTo>
                    <a:pt x="1497049" y="1853438"/>
                  </a:lnTo>
                  <a:lnTo>
                    <a:pt x="1479015" y="1896079"/>
                  </a:lnTo>
                  <a:lnTo>
                    <a:pt x="1458865" y="1937555"/>
                  </a:lnTo>
                  <a:lnTo>
                    <a:pt x="1436667" y="1977798"/>
                  </a:lnTo>
                  <a:lnTo>
                    <a:pt x="1412488" y="2016740"/>
                  </a:lnTo>
                  <a:lnTo>
                    <a:pt x="1386398" y="2054314"/>
                  </a:lnTo>
                  <a:lnTo>
                    <a:pt x="1358463" y="2090452"/>
                  </a:lnTo>
                  <a:lnTo>
                    <a:pt x="1328751" y="2125085"/>
                  </a:lnTo>
                  <a:lnTo>
                    <a:pt x="1297332" y="2158145"/>
                  </a:lnTo>
                  <a:lnTo>
                    <a:pt x="1264271" y="2189566"/>
                  </a:lnTo>
                  <a:lnTo>
                    <a:pt x="1229639" y="2219277"/>
                  </a:lnTo>
                  <a:lnTo>
                    <a:pt x="1193501" y="2247213"/>
                  </a:lnTo>
                  <a:lnTo>
                    <a:pt x="1155927" y="2273304"/>
                  </a:lnTo>
                  <a:lnTo>
                    <a:pt x="1116985" y="2297483"/>
                  </a:lnTo>
                  <a:lnTo>
                    <a:pt x="1076741" y="2319681"/>
                  </a:lnTo>
                  <a:lnTo>
                    <a:pt x="1035265" y="2339832"/>
                  </a:lnTo>
                  <a:lnTo>
                    <a:pt x="992625" y="2357866"/>
                  </a:lnTo>
                  <a:lnTo>
                    <a:pt x="948887" y="2373716"/>
                  </a:lnTo>
                  <a:lnTo>
                    <a:pt x="904120" y="2387315"/>
                  </a:lnTo>
                  <a:lnTo>
                    <a:pt x="858393" y="2398593"/>
                  </a:lnTo>
                  <a:lnTo>
                    <a:pt x="811772" y="2407483"/>
                  </a:lnTo>
                  <a:lnTo>
                    <a:pt x="764327" y="2413917"/>
                  </a:lnTo>
                  <a:lnTo>
                    <a:pt x="716124" y="2417828"/>
                  </a:lnTo>
                  <a:lnTo>
                    <a:pt x="667232" y="2419146"/>
                  </a:lnTo>
                  <a:lnTo>
                    <a:pt x="1914492" y="2419146"/>
                  </a:lnTo>
                  <a:lnTo>
                    <a:pt x="1950937" y="2366197"/>
                  </a:lnTo>
                  <a:lnTo>
                    <a:pt x="1975269" y="2327777"/>
                  </a:lnTo>
                  <a:lnTo>
                    <a:pt x="1998481" y="2288597"/>
                  </a:lnTo>
                  <a:lnTo>
                    <a:pt x="2020553" y="2248680"/>
                  </a:lnTo>
                  <a:lnTo>
                    <a:pt x="2041460" y="2208048"/>
                  </a:lnTo>
                  <a:lnTo>
                    <a:pt x="2061182" y="2166724"/>
                  </a:lnTo>
                  <a:lnTo>
                    <a:pt x="2079694" y="2124729"/>
                  </a:lnTo>
                  <a:lnTo>
                    <a:pt x="2096976" y="2082088"/>
                  </a:lnTo>
                  <a:lnTo>
                    <a:pt x="2113004" y="2038821"/>
                  </a:lnTo>
                  <a:lnTo>
                    <a:pt x="2127756" y="1994951"/>
                  </a:lnTo>
                  <a:lnTo>
                    <a:pt x="2141210" y="1950502"/>
                  </a:lnTo>
                  <a:lnTo>
                    <a:pt x="2153343" y="1905494"/>
                  </a:lnTo>
                  <a:lnTo>
                    <a:pt x="2164132" y="1859952"/>
                  </a:lnTo>
                  <a:lnTo>
                    <a:pt x="2173556" y="1813896"/>
                  </a:lnTo>
                  <a:lnTo>
                    <a:pt x="2181592" y="1767350"/>
                  </a:lnTo>
                  <a:lnTo>
                    <a:pt x="2188216" y="1720337"/>
                  </a:lnTo>
                  <a:lnTo>
                    <a:pt x="2193431" y="1672588"/>
                  </a:lnTo>
                  <a:lnTo>
                    <a:pt x="2197144" y="1624995"/>
                  </a:lnTo>
                  <a:lnTo>
                    <a:pt x="2199403" y="1576712"/>
                  </a:lnTo>
                  <a:lnTo>
                    <a:pt x="2200160" y="1528051"/>
                  </a:lnTo>
                  <a:lnTo>
                    <a:pt x="2199282" y="1475764"/>
                  </a:lnTo>
                  <a:lnTo>
                    <a:pt x="2196667" y="1423923"/>
                  </a:lnTo>
                  <a:lnTo>
                    <a:pt x="2192343" y="1372553"/>
                  </a:lnTo>
                  <a:lnTo>
                    <a:pt x="2186338" y="1321682"/>
                  </a:lnTo>
                  <a:lnTo>
                    <a:pt x="2178682" y="1271337"/>
                  </a:lnTo>
                  <a:lnTo>
                    <a:pt x="2169403" y="1221546"/>
                  </a:lnTo>
                  <a:lnTo>
                    <a:pt x="2158529" y="1172336"/>
                  </a:lnTo>
                  <a:lnTo>
                    <a:pt x="2146088" y="1123733"/>
                  </a:lnTo>
                  <a:lnTo>
                    <a:pt x="2132110" y="1075766"/>
                  </a:lnTo>
                  <a:lnTo>
                    <a:pt x="2116623" y="1028460"/>
                  </a:lnTo>
                  <a:lnTo>
                    <a:pt x="2099656" y="981845"/>
                  </a:lnTo>
                  <a:lnTo>
                    <a:pt x="2081236" y="935946"/>
                  </a:lnTo>
                  <a:lnTo>
                    <a:pt x="2061392" y="890791"/>
                  </a:lnTo>
                  <a:lnTo>
                    <a:pt x="2040153" y="846407"/>
                  </a:lnTo>
                  <a:lnTo>
                    <a:pt x="2017548" y="802821"/>
                  </a:lnTo>
                  <a:lnTo>
                    <a:pt x="1993604" y="760061"/>
                  </a:lnTo>
                  <a:lnTo>
                    <a:pt x="1968351" y="718153"/>
                  </a:lnTo>
                  <a:lnTo>
                    <a:pt x="1941817" y="677125"/>
                  </a:lnTo>
                  <a:close/>
                </a:path>
                <a:path w="2200275" h="2626359">
                  <a:moveTo>
                    <a:pt x="550989" y="0"/>
                  </a:moveTo>
                  <a:lnTo>
                    <a:pt x="502698" y="4389"/>
                  </a:lnTo>
                  <a:lnTo>
                    <a:pt x="454850" y="10258"/>
                  </a:lnTo>
                  <a:lnTo>
                    <a:pt x="407468" y="17585"/>
                  </a:lnTo>
                  <a:lnTo>
                    <a:pt x="360574" y="26346"/>
                  </a:lnTo>
                  <a:lnTo>
                    <a:pt x="314194" y="36517"/>
                  </a:lnTo>
                  <a:lnTo>
                    <a:pt x="268349" y="48076"/>
                  </a:lnTo>
                  <a:lnTo>
                    <a:pt x="223063" y="60999"/>
                  </a:lnTo>
                  <a:lnTo>
                    <a:pt x="178360" y="75263"/>
                  </a:lnTo>
                  <a:lnTo>
                    <a:pt x="134262" y="90844"/>
                  </a:lnTo>
                  <a:lnTo>
                    <a:pt x="90793" y="107721"/>
                  </a:lnTo>
                  <a:lnTo>
                    <a:pt x="47976" y="125868"/>
                  </a:lnTo>
                  <a:lnTo>
                    <a:pt x="5835" y="145264"/>
                  </a:lnTo>
                  <a:lnTo>
                    <a:pt x="0" y="148168"/>
                  </a:lnTo>
                  <a:lnTo>
                    <a:pt x="0" y="937660"/>
                  </a:lnTo>
                  <a:lnTo>
                    <a:pt x="30260" y="905154"/>
                  </a:lnTo>
                  <a:lnTo>
                    <a:pt x="62492" y="873836"/>
                  </a:lnTo>
                  <a:lnTo>
                    <a:pt x="96267" y="844163"/>
                  </a:lnTo>
                  <a:lnTo>
                    <a:pt x="131519" y="816198"/>
                  </a:lnTo>
                  <a:lnTo>
                    <a:pt x="168184" y="790006"/>
                  </a:lnTo>
                  <a:lnTo>
                    <a:pt x="206196" y="765653"/>
                  </a:lnTo>
                  <a:lnTo>
                    <a:pt x="245490" y="743203"/>
                  </a:lnTo>
                  <a:lnTo>
                    <a:pt x="286002" y="722721"/>
                  </a:lnTo>
                  <a:lnTo>
                    <a:pt x="327666" y="704272"/>
                  </a:lnTo>
                  <a:lnTo>
                    <a:pt x="370417" y="687920"/>
                  </a:lnTo>
                  <a:lnTo>
                    <a:pt x="414190" y="673732"/>
                  </a:lnTo>
                  <a:lnTo>
                    <a:pt x="458919" y="661771"/>
                  </a:lnTo>
                  <a:lnTo>
                    <a:pt x="504541" y="652102"/>
                  </a:lnTo>
                  <a:lnTo>
                    <a:pt x="550989" y="644791"/>
                  </a:lnTo>
                  <a:lnTo>
                    <a:pt x="550989" y="0"/>
                  </a:lnTo>
                  <a:close/>
                </a:path>
              </a:pathLst>
            </a:custGeom>
            <a:solidFill>
              <a:srgbClr val="E5E8E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550993" y="8052790"/>
              <a:ext cx="1463040" cy="1329690"/>
            </a:xfrm>
            <a:custGeom>
              <a:avLst/>
              <a:gdLst/>
              <a:ahLst/>
              <a:cxnLst/>
              <a:rect l="l" t="t" r="r" b="b"/>
              <a:pathLst>
                <a:path w="1463039" h="1329690">
                  <a:moveTo>
                    <a:pt x="116306" y="0"/>
                  </a:moveTo>
                  <a:lnTo>
                    <a:pt x="38100" y="0"/>
                  </a:lnTo>
                  <a:lnTo>
                    <a:pt x="23268" y="2993"/>
                  </a:lnTo>
                  <a:lnTo>
                    <a:pt x="11158" y="11158"/>
                  </a:lnTo>
                  <a:lnTo>
                    <a:pt x="2993" y="23268"/>
                  </a:lnTo>
                  <a:lnTo>
                    <a:pt x="0" y="38100"/>
                  </a:lnTo>
                  <a:lnTo>
                    <a:pt x="0" y="836942"/>
                  </a:lnTo>
                  <a:lnTo>
                    <a:pt x="2993" y="851773"/>
                  </a:lnTo>
                  <a:lnTo>
                    <a:pt x="11158" y="863884"/>
                  </a:lnTo>
                  <a:lnTo>
                    <a:pt x="23268" y="872048"/>
                  </a:lnTo>
                  <a:lnTo>
                    <a:pt x="38100" y="875042"/>
                  </a:lnTo>
                  <a:lnTo>
                    <a:pt x="116306" y="875042"/>
                  </a:lnTo>
                  <a:lnTo>
                    <a:pt x="165270" y="876573"/>
                  </a:lnTo>
                  <a:lnTo>
                    <a:pt x="213655" y="881123"/>
                  </a:lnTo>
                  <a:lnTo>
                    <a:pt x="261344" y="888629"/>
                  </a:lnTo>
                  <a:lnTo>
                    <a:pt x="308223" y="899031"/>
                  </a:lnTo>
                  <a:lnTo>
                    <a:pt x="354176" y="912263"/>
                  </a:lnTo>
                  <a:lnTo>
                    <a:pt x="399087" y="928265"/>
                  </a:lnTo>
                  <a:lnTo>
                    <a:pt x="442841" y="946974"/>
                  </a:lnTo>
                  <a:lnTo>
                    <a:pt x="485324" y="968327"/>
                  </a:lnTo>
                  <a:lnTo>
                    <a:pt x="526418" y="992261"/>
                  </a:lnTo>
                  <a:lnTo>
                    <a:pt x="566010" y="1018715"/>
                  </a:lnTo>
                  <a:lnTo>
                    <a:pt x="603983" y="1047625"/>
                  </a:lnTo>
                  <a:lnTo>
                    <a:pt x="640222" y="1078928"/>
                  </a:lnTo>
                  <a:lnTo>
                    <a:pt x="674611" y="1112564"/>
                  </a:lnTo>
                  <a:lnTo>
                    <a:pt x="707036" y="1148468"/>
                  </a:lnTo>
                  <a:lnTo>
                    <a:pt x="737381" y="1186578"/>
                  </a:lnTo>
                  <a:lnTo>
                    <a:pt x="765530" y="1226832"/>
                  </a:lnTo>
                  <a:lnTo>
                    <a:pt x="823036" y="1314780"/>
                  </a:lnTo>
                  <a:lnTo>
                    <a:pt x="833264" y="1325076"/>
                  </a:lnTo>
                  <a:lnTo>
                    <a:pt x="845662" y="1329439"/>
                  </a:lnTo>
                  <a:lnTo>
                    <a:pt x="858692" y="1327710"/>
                  </a:lnTo>
                  <a:lnTo>
                    <a:pt x="870813" y="1319733"/>
                  </a:lnTo>
                  <a:lnTo>
                    <a:pt x="1450835" y="739648"/>
                  </a:lnTo>
                  <a:lnTo>
                    <a:pt x="1459475" y="726805"/>
                  </a:lnTo>
                  <a:lnTo>
                    <a:pt x="1462995" y="711823"/>
                  </a:lnTo>
                  <a:lnTo>
                    <a:pt x="1461286" y="696530"/>
                  </a:lnTo>
                  <a:lnTo>
                    <a:pt x="1413979" y="631532"/>
                  </a:lnTo>
                  <a:lnTo>
                    <a:pt x="1381916" y="591971"/>
                  </a:lnTo>
                  <a:lnTo>
                    <a:pt x="1348829" y="553563"/>
                  </a:lnTo>
                  <a:lnTo>
                    <a:pt x="1314746" y="516323"/>
                  </a:lnTo>
                  <a:lnTo>
                    <a:pt x="1279694" y="480263"/>
                  </a:lnTo>
                  <a:lnTo>
                    <a:pt x="1243699" y="445396"/>
                  </a:lnTo>
                  <a:lnTo>
                    <a:pt x="1206789" y="411736"/>
                  </a:lnTo>
                  <a:lnTo>
                    <a:pt x="1168990" y="379296"/>
                  </a:lnTo>
                  <a:lnTo>
                    <a:pt x="1130329" y="348089"/>
                  </a:lnTo>
                  <a:lnTo>
                    <a:pt x="1090834" y="318128"/>
                  </a:lnTo>
                  <a:lnTo>
                    <a:pt x="1050531" y="289426"/>
                  </a:lnTo>
                  <a:lnTo>
                    <a:pt x="1009447" y="261996"/>
                  </a:lnTo>
                  <a:lnTo>
                    <a:pt x="967610" y="235852"/>
                  </a:lnTo>
                  <a:lnTo>
                    <a:pt x="925045" y="211006"/>
                  </a:lnTo>
                  <a:lnTo>
                    <a:pt x="881780" y="187471"/>
                  </a:lnTo>
                  <a:lnTo>
                    <a:pt x="837842" y="165261"/>
                  </a:lnTo>
                  <a:lnTo>
                    <a:pt x="793258" y="144390"/>
                  </a:lnTo>
                  <a:lnTo>
                    <a:pt x="748055" y="124869"/>
                  </a:lnTo>
                  <a:lnTo>
                    <a:pt x="702259" y="106712"/>
                  </a:lnTo>
                  <a:lnTo>
                    <a:pt x="655898" y="89932"/>
                  </a:lnTo>
                  <a:lnTo>
                    <a:pt x="608998" y="74542"/>
                  </a:lnTo>
                  <a:lnTo>
                    <a:pt x="561587" y="60556"/>
                  </a:lnTo>
                  <a:lnTo>
                    <a:pt x="513691" y="47987"/>
                  </a:lnTo>
                  <a:lnTo>
                    <a:pt x="465337" y="36847"/>
                  </a:lnTo>
                  <a:lnTo>
                    <a:pt x="416552" y="27150"/>
                  </a:lnTo>
                  <a:lnTo>
                    <a:pt x="367364" y="18909"/>
                  </a:lnTo>
                  <a:lnTo>
                    <a:pt x="317799" y="12136"/>
                  </a:lnTo>
                  <a:lnTo>
                    <a:pt x="267883" y="6846"/>
                  </a:lnTo>
                  <a:lnTo>
                    <a:pt x="217645" y="3051"/>
                  </a:lnTo>
                  <a:lnTo>
                    <a:pt x="167110" y="765"/>
                  </a:lnTo>
                  <a:lnTo>
                    <a:pt x="116306" y="0"/>
                  </a:lnTo>
                  <a:close/>
                </a:path>
              </a:pathLst>
            </a:custGeom>
            <a:solidFill>
              <a:srgbClr val="D223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844208" y="8326049"/>
            <a:ext cx="806450" cy="6115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850" spc="-240" dirty="0">
                <a:solidFill>
                  <a:srgbClr val="FFFFFF"/>
                </a:solidFill>
                <a:latin typeface="Impact"/>
                <a:cs typeface="Impact"/>
              </a:rPr>
              <a:t>3</a:t>
            </a:r>
            <a:r>
              <a:rPr sz="3850" spc="204" dirty="0">
                <a:solidFill>
                  <a:srgbClr val="FFFFFF"/>
                </a:solidFill>
                <a:latin typeface="Impact"/>
                <a:cs typeface="Impact"/>
              </a:rPr>
              <a:t>1</a:t>
            </a:r>
            <a:r>
              <a:rPr sz="3850" spc="-5" dirty="0">
                <a:solidFill>
                  <a:srgbClr val="FFFFFF"/>
                </a:solidFill>
                <a:latin typeface="Impact"/>
                <a:cs typeface="Impact"/>
              </a:rPr>
              <a:t>%</a:t>
            </a:r>
            <a:endParaRPr sz="3850">
              <a:latin typeface="Impact"/>
              <a:cs typeface="Impact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636659" y="8384145"/>
            <a:ext cx="3123565" cy="141097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8890">
              <a:lnSpc>
                <a:spcPts val="2760"/>
              </a:lnSpc>
              <a:spcBef>
                <a:spcPts val="90"/>
              </a:spcBef>
            </a:pPr>
            <a:r>
              <a:rPr sz="2200" spc="-50" dirty="0">
                <a:solidFill>
                  <a:srgbClr val="231F20"/>
                </a:solidFill>
                <a:latin typeface="Verdana"/>
                <a:cs typeface="Verdana"/>
              </a:rPr>
              <a:t>des </a:t>
            </a:r>
            <a:r>
              <a:rPr sz="2200" spc="-75" dirty="0">
                <a:solidFill>
                  <a:srgbClr val="231F20"/>
                </a:solidFill>
                <a:latin typeface="Verdana"/>
                <a:cs typeface="Verdana"/>
              </a:rPr>
              <a:t>emplois </a:t>
            </a:r>
            <a:r>
              <a:rPr sz="2200" spc="-60" dirty="0">
                <a:solidFill>
                  <a:srgbClr val="231F20"/>
                </a:solidFill>
                <a:latin typeface="Verdana"/>
                <a:cs typeface="Verdana"/>
              </a:rPr>
              <a:t>de  </a:t>
            </a:r>
            <a:r>
              <a:rPr sz="2200" spc="-120" dirty="0">
                <a:solidFill>
                  <a:srgbClr val="231F20"/>
                </a:solidFill>
                <a:latin typeface="Verdana"/>
                <a:cs typeface="Verdana"/>
              </a:rPr>
              <a:t>l’administration</a:t>
            </a:r>
            <a:r>
              <a:rPr sz="2200" spc="-484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00" spc="-85" dirty="0">
                <a:solidFill>
                  <a:srgbClr val="231F20"/>
                </a:solidFill>
                <a:latin typeface="Verdana"/>
                <a:cs typeface="Verdana"/>
              </a:rPr>
              <a:t>publique  vendéenne</a:t>
            </a:r>
            <a:r>
              <a:rPr sz="2200" spc="-44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00" spc="-70" dirty="0">
                <a:solidFill>
                  <a:srgbClr val="231F20"/>
                </a:solidFill>
                <a:latin typeface="Verdana"/>
                <a:cs typeface="Verdana"/>
              </a:rPr>
              <a:t>sont</a:t>
            </a:r>
            <a:endParaRPr sz="2200">
              <a:latin typeface="Verdana"/>
              <a:cs typeface="Verdana"/>
            </a:endParaRPr>
          </a:p>
          <a:p>
            <a:pPr marL="12700">
              <a:lnSpc>
                <a:spcPts val="2635"/>
              </a:lnSpc>
            </a:pPr>
            <a:r>
              <a:rPr sz="2200" spc="-114" dirty="0">
                <a:solidFill>
                  <a:srgbClr val="231F20"/>
                </a:solidFill>
                <a:latin typeface="Verdana"/>
                <a:cs typeface="Verdana"/>
              </a:rPr>
              <a:t>sur</a:t>
            </a:r>
            <a:r>
              <a:rPr sz="2200" spc="-440" dirty="0">
                <a:solidFill>
                  <a:srgbClr val="231F20"/>
                </a:solidFill>
                <a:latin typeface="Verdana"/>
                <a:cs typeface="Verdana"/>
              </a:rPr>
              <a:t> </a:t>
            </a:r>
            <a:r>
              <a:rPr sz="2200" spc="-114" dirty="0">
                <a:solidFill>
                  <a:srgbClr val="231F20"/>
                </a:solidFill>
                <a:latin typeface="Verdana"/>
                <a:cs typeface="Verdana"/>
              </a:rPr>
              <a:t>l’Agglomération</a:t>
            </a:r>
            <a:endParaRPr sz="2200">
              <a:latin typeface="Verdana"/>
              <a:cs typeface="Verdana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834260" y="8546655"/>
            <a:ext cx="732155" cy="0"/>
          </a:xfrm>
          <a:custGeom>
            <a:avLst/>
            <a:gdLst/>
            <a:ahLst/>
            <a:cxnLst/>
            <a:rect l="l" t="t" r="r" b="b"/>
            <a:pathLst>
              <a:path w="732155">
                <a:moveTo>
                  <a:pt x="0" y="0"/>
                </a:moveTo>
                <a:lnTo>
                  <a:pt x="731799" y="0"/>
                </a:lnTo>
              </a:path>
            </a:pathLst>
          </a:custGeom>
          <a:ln w="33769">
            <a:solidFill>
              <a:srgbClr val="CF2029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374</TotalTime>
  <Words>1285</Words>
  <Application>Microsoft Office PowerPoint</Application>
  <PresentationFormat>Personnalisé</PresentationFormat>
  <Paragraphs>310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30" baseType="lpstr">
      <vt:lpstr>Arial</vt:lpstr>
      <vt:lpstr>Calibri</vt:lpstr>
      <vt:lpstr>Impact</vt:lpstr>
      <vt:lpstr>Roboto</vt:lpstr>
      <vt:lpstr>Trebuchet MS</vt:lpstr>
      <vt:lpstr>Verdana</vt:lpstr>
      <vt:lpstr>Office Theme</vt:lpstr>
      <vt:lpstr>JOURNÉE DÉCOUVERTE  2021</vt:lpstr>
      <vt:lpstr>Présentation PowerPoint</vt:lpstr>
      <vt:lpstr>Présentation PowerPoint</vt:lpstr>
      <vt:lpstr>LA ROCHE-SUR-YON  AGGLOMÉRATION</vt:lpstr>
      <vt:lpstr>LA ROCHE-SUR-YON  AGGLOMÉRATION</vt:lpstr>
      <vt:lpstr>LA ROCHE-SUR-YON  AGGLOMÉRATION</vt:lpstr>
      <vt:lpstr>LA ROCHE-SUR-YON  AGGLOMÉRATION</vt:lpstr>
      <vt:lpstr>LA ROCHE-SUR-YON  AGGLOMÉRATION</vt:lpstr>
      <vt:lpstr>LA ROCHE-SUR-YON  AGGLOMÉRATION</vt:lpstr>
      <vt:lpstr>LA ROCHE-SUR-YON  AGGLOMÉRATION</vt:lpstr>
      <vt:lpstr>LA ROCHE-SUR-YON  AGGLOMÉRATION</vt:lpstr>
      <vt:lpstr>LA ROCHE-SUR-YON  AGGLOMÉRATION</vt:lpstr>
      <vt:lpstr>LA ROCHE-SUR-YON  AGGLOMÉRATION</vt:lpstr>
      <vt:lpstr>LA ROCHE-SUR-YON  AGGLOMÉRATION</vt:lpstr>
      <vt:lpstr>TECHNOCAMPUS</vt:lpstr>
      <vt:lpstr>LA ROCHE-SUR-YON  AGGLOMÉRATION</vt:lpstr>
      <vt:lpstr>LA ROCHE-SUR-YON  AGGLOMÉRATION</vt:lpstr>
      <vt:lpstr>LA ROCHE-SUR-YON  AGGLOMÉRATION</vt:lpstr>
      <vt:lpstr>LA ROCHE-SUR-YON  AGGLOMÉRATION</vt:lpstr>
      <vt:lpstr>LA ROCHE-SUR-YON  AGGLOMÉRATION</vt:lpstr>
      <vt:lpstr>LA ROCHE-SUR-YON  AGGLOMÉRATION</vt:lpstr>
      <vt:lpstr>7 500</vt:lpstr>
      <vt:lpstr>Entreprendreencoeurvendee.com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JOURNÉE DÉCOUVERTE  2020</dc:title>
  <dc:creator>Marc BOSSARD</dc:creator>
  <cp:lastModifiedBy>ordi port</cp:lastModifiedBy>
  <cp:revision>16</cp:revision>
  <dcterms:created xsi:type="dcterms:W3CDTF">2021-05-27T16:49:27Z</dcterms:created>
  <dcterms:modified xsi:type="dcterms:W3CDTF">2021-06-14T09:15:34Z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2020-10-27T00:00:00Z</vt:filetime>
  </property>
  <property fmtid="{D5CDD505-2E9C-101B-9397-08002B2CF9AE}" pid="3" name="Creator">
    <vt:lpwstr>Adobe InDesign 16.0 (Windows)</vt:lpwstr>
  </property>
  <property fmtid="{D5CDD505-2E9C-101B-9397-08002B2CF9AE}" pid="4" name="LastSaved">
    <vt:filetime>2021-05-27T00:00:00Z</vt:filetime>
  </property>
</Properties>
</file>