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7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80" r:id="rId17"/>
    <p:sldId id="274" r:id="rId18"/>
    <p:sldId id="281" r:id="rId19"/>
    <p:sldId id="277" r:id="rId20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Cluzel" initials="VC" lastIdx="1" clrIdx="0">
    <p:extLst>
      <p:ext uri="{19B8F6BF-5375-455C-9EA6-DF929625EA0E}">
        <p15:presenceInfo xmlns:p15="http://schemas.microsoft.com/office/powerpoint/2012/main" userId="277346df3cf319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6B"/>
    <a:srgbClr val="00305C"/>
    <a:srgbClr val="003A70"/>
    <a:srgbClr val="B9975B"/>
    <a:srgbClr val="215CA3"/>
    <a:srgbClr val="EFEFEF"/>
    <a:srgbClr val="83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B9EAEBB-D00F-45A6-95F8-3F1F915C1BA8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E2C7723-A211-4306-9EB8-0909556BB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1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7723-A211-4306-9EB8-0909556BB9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93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51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70633CA-D1EE-4593-A844-168B1A32A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jpeg"/><Relationship Id="rId7" Type="http://schemas.openxmlformats.org/officeDocument/2006/relationships/image" Target="../media/image59.sv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5.sv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4.svg"/><Relationship Id="rId18" Type="http://schemas.openxmlformats.org/officeDocument/2006/relationships/image" Target="../media/image79.svg"/><Relationship Id="rId3" Type="http://schemas.openxmlformats.org/officeDocument/2006/relationships/image" Target="../media/image51.png"/><Relationship Id="rId21" Type="http://schemas.openxmlformats.org/officeDocument/2006/relationships/image" Target="../media/image66.jpeg"/><Relationship Id="rId7" Type="http://schemas.openxmlformats.org/officeDocument/2006/relationships/image" Target="../media/image53.pn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image" Target="../media/image58.jpe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60.jpeg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10" Type="http://schemas.openxmlformats.org/officeDocument/2006/relationships/image" Target="../media/image71.svg"/><Relationship Id="rId19" Type="http://schemas.openxmlformats.org/officeDocument/2006/relationships/image" Target="../media/image65.png"/><Relationship Id="rId4" Type="http://schemas.openxmlformats.org/officeDocument/2006/relationships/image" Target="../media/image57.svg"/><Relationship Id="rId9" Type="http://schemas.openxmlformats.org/officeDocument/2006/relationships/image" Target="../media/image59.png"/><Relationship Id="rId1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0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69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68.jpeg"/><Relationship Id="rId5" Type="http://schemas.openxmlformats.org/officeDocument/2006/relationships/image" Target="../media/image52.png"/><Relationship Id="rId10" Type="http://schemas.openxmlformats.org/officeDocument/2006/relationships/image" Target="../media/image71.svg"/><Relationship Id="rId4" Type="http://schemas.openxmlformats.org/officeDocument/2006/relationships/image" Target="../media/image57.svg"/><Relationship Id="rId9" Type="http://schemas.openxmlformats.org/officeDocument/2006/relationships/image" Target="../media/image59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74.svg"/><Relationship Id="rId3" Type="http://schemas.openxmlformats.org/officeDocument/2006/relationships/image" Target="../media/image73.jpeg"/><Relationship Id="rId7" Type="http://schemas.openxmlformats.org/officeDocument/2006/relationships/image" Target="../media/image57.svg"/><Relationship Id="rId12" Type="http://schemas.openxmlformats.org/officeDocument/2006/relationships/image" Target="../media/image6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71.svg"/><Relationship Id="rId5" Type="http://schemas.openxmlformats.org/officeDocument/2006/relationships/image" Target="../media/image58.jpeg"/><Relationship Id="rId15" Type="http://schemas.openxmlformats.org/officeDocument/2006/relationships/image" Target="../media/image61.svg"/><Relationship Id="rId10" Type="http://schemas.openxmlformats.org/officeDocument/2006/relationships/image" Target="../media/image59.png"/><Relationship Id="rId4" Type="http://schemas.openxmlformats.org/officeDocument/2006/relationships/image" Target="../media/image74.jpeg"/><Relationship Id="rId9" Type="http://schemas.openxmlformats.org/officeDocument/2006/relationships/image" Target="../media/image59.sv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1.png"/><Relationship Id="rId7" Type="http://schemas.openxmlformats.org/officeDocument/2006/relationships/image" Target="../media/image7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7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7.svg"/><Relationship Id="rId7" Type="http://schemas.openxmlformats.org/officeDocument/2006/relationships/image" Target="../media/image9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5.sv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13" Type="http://schemas.openxmlformats.org/officeDocument/2006/relationships/image" Target="../media/image90.jpe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jpg"/><Relationship Id="rId3" Type="http://schemas.openxmlformats.org/officeDocument/2006/relationships/image" Target="../media/image80.JP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41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jp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8.sv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jpeg"/><Relationship Id="rId3" Type="http://schemas.openxmlformats.org/officeDocument/2006/relationships/image" Target="../media/image17.jpg"/><Relationship Id="rId7" Type="http://schemas.openxmlformats.org/officeDocument/2006/relationships/image" Target="../media/image42.svg"/><Relationship Id="rId12" Type="http://schemas.openxmlformats.org/officeDocument/2006/relationships/image" Target="../media/image47.svg"/><Relationship Id="rId17" Type="http://schemas.openxmlformats.org/officeDocument/2006/relationships/image" Target="../media/image52.svg"/><Relationship Id="rId2" Type="http://schemas.openxmlformats.org/officeDocument/2006/relationships/image" Target="../media/image38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40.svg"/><Relationship Id="rId15" Type="http://schemas.openxmlformats.org/officeDocument/2006/relationships/image" Target="../media/image46.jpe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6D342-8C79-4674-84C4-1D7422C351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324055-7B9E-406C-B0E6-37B02750E4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E4A4E3-D52D-454D-8EE3-EA39C3782C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AA6D57C-C599-4F12-BA31-2E391DDA88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2984" y="1619182"/>
            <a:ext cx="11160315" cy="3124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48ECBD6-47DE-48DA-8D8C-3BB8EFEA834C}"/>
              </a:ext>
            </a:extLst>
          </p:cNvPr>
          <p:cNvSpPr/>
          <p:nvPr/>
        </p:nvSpPr>
        <p:spPr>
          <a:xfrm>
            <a:off x="3576863" y="1727200"/>
            <a:ext cx="326695" cy="51308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647700" dist="228600" dir="8940000" sx="82000" sy="82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8FEAD6-9877-4F46-9C7C-DF287B1D34BF}"/>
              </a:ext>
            </a:extLst>
          </p:cNvPr>
          <p:cNvSpPr/>
          <p:nvPr/>
        </p:nvSpPr>
        <p:spPr>
          <a:xfrm>
            <a:off x="3892952" y="945634"/>
            <a:ext cx="2029524" cy="5912366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533400" dist="393700" dir="12180000" sx="76000" sy="76000" algn="ctr" rotWithShape="0">
              <a:srgbClr val="003A7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8927D-87C6-48D8-B87E-A358AE4B53A1}"/>
              </a:ext>
            </a:extLst>
          </p:cNvPr>
          <p:cNvSpPr txBox="1"/>
          <p:nvPr/>
        </p:nvSpPr>
        <p:spPr>
          <a:xfrm rot="5400000">
            <a:off x="11119727" y="810961"/>
            <a:ext cx="1347093" cy="2693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70000"/>
              </a:lnSpc>
            </a:pPr>
            <a:r>
              <a:rPr lang="fr-FR" sz="2000" b="1" dirty="0" smtClean="0">
                <a:ln>
                  <a:solidFill>
                    <a:schemeClr val="bg1">
                      <a:alpha val="12000"/>
                    </a:schemeClr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DIN Pro Black" panose="020B0A04020101010102" pitchFamily="34" charset="0"/>
              </a:rPr>
              <a:t>2022</a:t>
            </a:r>
            <a:endParaRPr lang="fr-FR" sz="2000" b="1" dirty="0">
              <a:ln>
                <a:solidFill>
                  <a:schemeClr val="bg1">
                    <a:alpha val="12000"/>
                  </a:schemeClr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DIN Pro Black" panose="020B0A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64040-7879-4661-B7E0-772A695580F5}"/>
              </a:ext>
            </a:extLst>
          </p:cNvPr>
          <p:cNvSpPr txBox="1"/>
          <p:nvPr/>
        </p:nvSpPr>
        <p:spPr>
          <a:xfrm>
            <a:off x="4307044" y="2323850"/>
            <a:ext cx="4470400" cy="40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2800" b="1" dirty="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DIN Pro Black" panose="020B0A04020101010102" pitchFamily="34" charset="0"/>
              </a:rPr>
              <a:t>WELCOME TO</a:t>
            </a:r>
            <a:endParaRPr lang="fr-FR" sz="2800" b="1" dirty="0">
              <a:ln>
                <a:solidFill>
                  <a:schemeClr val="bg1"/>
                </a:solidFill>
              </a:ln>
              <a:noFill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3FE92-473F-4503-8E05-0235EB4F8FEE}"/>
              </a:ext>
            </a:extLst>
          </p:cNvPr>
          <p:cNvSpPr txBox="1"/>
          <p:nvPr/>
        </p:nvSpPr>
        <p:spPr>
          <a:xfrm>
            <a:off x="4273951" y="2710354"/>
            <a:ext cx="6096000" cy="64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4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DIN Pro Black" panose="020B0A04020101010102" pitchFamily="34" charset="0"/>
              </a:rPr>
              <a:t>HEC </a:t>
            </a:r>
            <a:r>
              <a:rPr lang="fr-FR" sz="4800" b="1" dirty="0">
                <a:solidFill>
                  <a:srgbClr val="003A70"/>
                </a:solidFill>
                <a:effectLst/>
                <a:latin typeface="Arial Black" panose="020B0A04020102020204" pitchFamily="34" charset="0"/>
                <a:cs typeface="DIN Pro Black" panose="020B0A04020101010102" pitchFamily="34" charset="0"/>
              </a:rPr>
              <a:t>PARIS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5B0FE-06C0-4952-8ABA-0051E77212A5}"/>
              </a:ext>
            </a:extLst>
          </p:cNvPr>
          <p:cNvCxnSpPr>
            <a:cxnSpLocks/>
          </p:cNvCxnSpPr>
          <p:nvPr/>
        </p:nvCxnSpPr>
        <p:spPr>
          <a:xfrm flipH="1">
            <a:off x="8182367" y="3276600"/>
            <a:ext cx="2902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uilding with a metal fence&#10;&#10;Description automatically generated">
            <a:extLst>
              <a:ext uri="{FF2B5EF4-FFF2-40B4-BE49-F238E27FC236}">
                <a16:creationId xmlns:a16="http://schemas.microsoft.com/office/drawing/2014/main" id="{B5CDC024-EF7F-4F96-8053-6237BEEC9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600"/>
            <a:ext cx="12192000" cy="3581400"/>
          </a:xfrm>
          <a:prstGeom prst="rect">
            <a:avLst/>
          </a:prstGeom>
        </p:spPr>
      </p:pic>
      <p:pic>
        <p:nvPicPr>
          <p:cNvPr id="29" name="Image 10" descr="HEC-LOGO-BLANC-01.png">
            <a:extLst>
              <a:ext uri="{FF2B5EF4-FFF2-40B4-BE49-F238E27FC236}">
                <a16:creationId xmlns:a16="http://schemas.microsoft.com/office/drawing/2014/main" id="{6FB9BA0C-A275-466F-B916-BE49C5DB6F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24" y="6074640"/>
            <a:ext cx="857490" cy="4289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EC16D75-25E9-474E-9401-3DDA4DB0F332}"/>
              </a:ext>
            </a:extLst>
          </p:cNvPr>
          <p:cNvSpPr txBox="1"/>
          <p:nvPr/>
        </p:nvSpPr>
        <p:spPr>
          <a:xfrm rot="16200000">
            <a:off x="-280505" y="5799373"/>
            <a:ext cx="1347093" cy="3266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70000"/>
              </a:lnSpc>
            </a:pPr>
            <a:r>
              <a:rPr lang="fr-FR" sz="2000" b="1" dirty="0" smtClean="0">
                <a:ln>
                  <a:solidFill>
                    <a:schemeClr val="bg1">
                      <a:alpha val="12000"/>
                    </a:schemeClr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DIN Pro Black" panose="020B0A04020101010102" pitchFamily="34" charset="0"/>
              </a:rPr>
              <a:t>2022</a:t>
            </a:r>
            <a:endParaRPr lang="fr-FR" sz="2000" b="1" dirty="0">
              <a:ln>
                <a:solidFill>
                  <a:schemeClr val="bg1">
                    <a:alpha val="12000"/>
                  </a:schemeClr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DIN Pro Black" panose="020B0A04020101010102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A0904E-B6BC-44C7-BBE0-99F69FC73A9F}"/>
              </a:ext>
            </a:extLst>
          </p:cNvPr>
          <p:cNvCxnSpPr/>
          <p:nvPr/>
        </p:nvCxnSpPr>
        <p:spPr>
          <a:xfrm flipV="1">
            <a:off x="355600" y="0"/>
            <a:ext cx="0" cy="5486400"/>
          </a:xfrm>
          <a:prstGeom prst="line">
            <a:avLst/>
          </a:prstGeom>
          <a:ln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75B425-12B2-40BE-82FE-CABAA076F8F3}"/>
              </a:ext>
            </a:extLst>
          </p:cNvPr>
          <p:cNvCxnSpPr>
            <a:cxnSpLocks/>
          </p:cNvCxnSpPr>
          <p:nvPr/>
        </p:nvCxnSpPr>
        <p:spPr>
          <a:xfrm flipV="1">
            <a:off x="11811000" y="1371600"/>
            <a:ext cx="0" cy="5486400"/>
          </a:xfrm>
          <a:prstGeom prst="line">
            <a:avLst/>
          </a:prstGeom>
          <a:ln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16000" decel="8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2.29167E-6 0.17593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-0.17777 " pathEditMode="relative" rAng="0" ptsTypes="AA">
                                      <p:cBhvr>
                                        <p:cTn id="33" dur="12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21875 -0.009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50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decel="100000" fill="hold" grpId="1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accel="22000" decel="7800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animMotion origin="layout" path="M -8.33333E-7 1.85185E-6 L 0.25 1.85185E-6 " pathEditMode="relative" rAng="0" ptsTypes="AA">
                                      <p:cBhvr>
                                        <p:cTn id="69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decel="100000" fill="hold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22" grpId="0" animBg="1"/>
      <p:bldP spid="17" grpId="0" animBg="1"/>
      <p:bldP spid="14" grpId="0"/>
      <p:bldP spid="14" grpId="1"/>
      <p:bldP spid="10" grpId="0"/>
      <p:bldP spid="10" grpId="1"/>
      <p:bldP spid="13" grpId="0"/>
      <p:bldP spid="13" grpId="1"/>
      <p:bldP spid="32" grpId="0"/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5A115-7C2A-4283-B49E-3442EEF20FD2}"/>
              </a:ext>
            </a:extLst>
          </p:cNvPr>
          <p:cNvSpPr/>
          <p:nvPr/>
        </p:nvSpPr>
        <p:spPr>
          <a:xfrm>
            <a:off x="3641926" y="2908300"/>
            <a:ext cx="2029524" cy="3949699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B9975B"/>
              </a:gs>
              <a:gs pos="86000">
                <a:srgbClr val="B9975B">
                  <a:alpha val="53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41400" dist="406400" dir="21540000" sx="76000" sy="76000" algn="ctr" rotWithShape="0">
              <a:srgbClr val="B9975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6AE222-A4B8-4A46-AF98-BF7394069250}"/>
              </a:ext>
            </a:extLst>
          </p:cNvPr>
          <p:cNvSpPr/>
          <p:nvPr/>
        </p:nvSpPr>
        <p:spPr>
          <a:xfrm>
            <a:off x="641752" y="1524000"/>
            <a:ext cx="1720448" cy="5334000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711200" dist="393700" dir="12180000" sx="76000" sy="76000" algn="ctr" rotWithShape="0">
              <a:srgbClr val="003A7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401505-7562-4339-8857-DFC2B8CBF08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A3B443-E6F5-4F22-96A9-4055D5F1E391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A9D432-3788-44E0-8537-7B6133C10761}"/>
              </a:ext>
            </a:extLst>
          </p:cNvPr>
          <p:cNvSpPr txBox="1"/>
          <p:nvPr/>
        </p:nvSpPr>
        <p:spPr>
          <a:xfrm>
            <a:off x="6429694" y="1391424"/>
            <a:ext cx="3819206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MS/MSc in 1 year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41EC3-14B0-4506-B3B1-4B60132694BD}"/>
              </a:ext>
            </a:extLst>
          </p:cNvPr>
          <p:cNvCxnSpPr>
            <a:cxnSpLocks/>
          </p:cNvCxnSpPr>
          <p:nvPr/>
        </p:nvCxnSpPr>
        <p:spPr>
          <a:xfrm>
            <a:off x="2184400" y="2249672"/>
            <a:ext cx="7196138" cy="0"/>
          </a:xfrm>
          <a:prstGeom prst="line">
            <a:avLst/>
          </a:prstGeom>
          <a:ln>
            <a:solidFill>
              <a:srgbClr val="00305C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959350-AF69-47DD-BB7B-BAED6F497D4A}"/>
              </a:ext>
            </a:extLst>
          </p:cNvPr>
          <p:cNvCxnSpPr>
            <a:cxnSpLocks/>
          </p:cNvCxnSpPr>
          <p:nvPr/>
        </p:nvCxnSpPr>
        <p:spPr>
          <a:xfrm flipH="1">
            <a:off x="9090251" y="221691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02A72D67-F164-4412-8D6B-E13DB05157E6}"/>
              </a:ext>
            </a:extLst>
          </p:cNvPr>
          <p:cNvSpPr txBox="1">
            <a:spLocks/>
          </p:cNvSpPr>
          <p:nvPr/>
        </p:nvSpPr>
        <p:spPr>
          <a:xfrm>
            <a:off x="6520551" y="2578412"/>
            <a:ext cx="3135087" cy="387534"/>
          </a:xfrm>
          <a:prstGeom prst="rect">
            <a:avLst/>
          </a:prstGeom>
          <a:noFill/>
          <a:ln w="25400">
            <a:noFill/>
          </a:ln>
          <a:effectLst>
            <a:outerShdw sx="1000" sy="1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T w="0"/>
            <a:bevelB w="0" h="0"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9F9F29-DACD-44FD-984F-1E35B72055BB}"/>
              </a:ext>
            </a:extLst>
          </p:cNvPr>
          <p:cNvGrpSpPr/>
          <p:nvPr/>
        </p:nvGrpSpPr>
        <p:grpSpPr>
          <a:xfrm>
            <a:off x="6066177" y="2449860"/>
            <a:ext cx="2801831" cy="732546"/>
            <a:chOff x="6066177" y="2449860"/>
            <a:chExt cx="2801831" cy="73254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8F91C9-B5C9-41A1-B2A5-AAE6886C0AEB}"/>
                </a:ext>
              </a:extLst>
            </p:cNvPr>
            <p:cNvSpPr/>
            <p:nvPr/>
          </p:nvSpPr>
          <p:spPr>
            <a:xfrm>
              <a:off x="6066177" y="2449860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7F2D6-C416-4D96-A18C-18BA41E5633C}"/>
                </a:ext>
              </a:extLst>
            </p:cNvPr>
            <p:cNvSpPr txBox="1"/>
            <p:nvPr/>
          </p:nvSpPr>
          <p:spPr>
            <a:xfrm>
              <a:off x="6129813" y="2465061"/>
              <a:ext cx="2738195" cy="70171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AFM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Accounting, Finance &amp; Management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6FEC896D-B58A-4D6B-B307-5A730630B895}"/>
              </a:ext>
            </a:extLst>
          </p:cNvPr>
          <p:cNvSpPr txBox="1">
            <a:spLocks/>
          </p:cNvSpPr>
          <p:nvPr/>
        </p:nvSpPr>
        <p:spPr>
          <a:xfrm>
            <a:off x="6520551" y="3642097"/>
            <a:ext cx="3135087" cy="387534"/>
          </a:xfrm>
          <a:prstGeom prst="rect">
            <a:avLst/>
          </a:prstGeom>
          <a:noFill/>
          <a:ln w="25400">
            <a:noFill/>
          </a:ln>
          <a:effectLst>
            <a:outerShdw sx="1000" sy="1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T w="0"/>
            <a:bevelB w="0" h="0"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91D8A7-8416-4101-9A14-997D9D1A7311}"/>
              </a:ext>
            </a:extLst>
          </p:cNvPr>
          <p:cNvGrpSpPr/>
          <p:nvPr/>
        </p:nvGrpSpPr>
        <p:grpSpPr>
          <a:xfrm>
            <a:off x="6066177" y="3307182"/>
            <a:ext cx="2801831" cy="732546"/>
            <a:chOff x="6066177" y="3307182"/>
            <a:chExt cx="2801831" cy="7325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B20560B-CA1B-4C78-9AC1-AF1D3A65470C}"/>
                </a:ext>
              </a:extLst>
            </p:cNvPr>
            <p:cNvSpPr/>
            <p:nvPr/>
          </p:nvSpPr>
          <p:spPr>
            <a:xfrm>
              <a:off x="6066177" y="3307182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FD337A-6D24-4E3D-A411-8BE0CD06BF30}"/>
                </a:ext>
              </a:extLst>
            </p:cNvPr>
            <p:cNvSpPr txBox="1"/>
            <p:nvPr/>
          </p:nvSpPr>
          <p:spPr>
            <a:xfrm>
              <a:off x="6129814" y="3367641"/>
              <a:ext cx="2645584" cy="55405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DMI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MS </a:t>
              </a:r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LLM 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Droit et Management lnternational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464E94-2BBD-4B50-B621-5D2A4CF40800}"/>
              </a:ext>
            </a:extLst>
          </p:cNvPr>
          <p:cNvGrpSpPr/>
          <p:nvPr/>
        </p:nvGrpSpPr>
        <p:grpSpPr>
          <a:xfrm>
            <a:off x="6051690" y="4191151"/>
            <a:ext cx="2801831" cy="732546"/>
            <a:chOff x="6066177" y="5921117"/>
            <a:chExt cx="2801831" cy="73254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E7E27DD-6CAE-4510-A05A-E7955F31584A}"/>
                </a:ext>
              </a:extLst>
            </p:cNvPr>
            <p:cNvSpPr/>
            <p:nvPr/>
          </p:nvSpPr>
          <p:spPr>
            <a:xfrm>
              <a:off x="6066177" y="5921117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F19825-586A-4531-8807-405BECD46962}"/>
                </a:ext>
              </a:extLst>
            </p:cNvPr>
            <p:cNvSpPr txBox="1"/>
            <p:nvPr/>
          </p:nvSpPr>
          <p:spPr>
            <a:xfrm>
              <a:off x="6129814" y="6185009"/>
              <a:ext cx="2645584" cy="2043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MAC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MS Médias, Art et Création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39F92-A331-4F63-B935-C5A2B9887792}"/>
              </a:ext>
            </a:extLst>
          </p:cNvPr>
          <p:cNvGrpSpPr/>
          <p:nvPr/>
        </p:nvGrpSpPr>
        <p:grpSpPr>
          <a:xfrm>
            <a:off x="6051689" y="5071491"/>
            <a:ext cx="2801831" cy="732546"/>
            <a:chOff x="8975815" y="2449860"/>
            <a:chExt cx="2801831" cy="73254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6657B98-9941-4E01-B95F-FDFACC635458}"/>
                </a:ext>
              </a:extLst>
            </p:cNvPr>
            <p:cNvSpPr/>
            <p:nvPr/>
          </p:nvSpPr>
          <p:spPr>
            <a:xfrm>
              <a:off x="8975815" y="2449860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C2C4C1-F945-4BCF-91FE-AE59F5B6F120}"/>
                </a:ext>
              </a:extLst>
            </p:cNvPr>
            <p:cNvSpPr txBox="1"/>
            <p:nvPr/>
          </p:nvSpPr>
          <p:spPr>
            <a:xfrm>
              <a:off x="9039451" y="2465061"/>
              <a:ext cx="2738195" cy="70171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MFE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Economics &amp; Finance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A81426-8B50-4E38-AB7D-6E9001998CE2}"/>
              </a:ext>
            </a:extLst>
          </p:cNvPr>
          <p:cNvGrpSpPr/>
          <p:nvPr/>
        </p:nvGrpSpPr>
        <p:grpSpPr>
          <a:xfrm>
            <a:off x="8975815" y="2455110"/>
            <a:ext cx="2801831" cy="732546"/>
            <a:chOff x="8975815" y="3307182"/>
            <a:chExt cx="2801831" cy="73254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965FD1B-7C7D-4812-B54F-0BA331582CE5}"/>
                </a:ext>
              </a:extLst>
            </p:cNvPr>
            <p:cNvSpPr/>
            <p:nvPr/>
          </p:nvSpPr>
          <p:spPr>
            <a:xfrm>
              <a:off x="8975815" y="3307182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9EF30C-7DF3-4C98-8F31-B4F209B9FADA}"/>
                </a:ext>
              </a:extLst>
            </p:cNvPr>
            <p:cNvSpPr txBox="1"/>
            <p:nvPr/>
          </p:nvSpPr>
          <p:spPr>
            <a:xfrm>
              <a:off x="9039452" y="3367641"/>
              <a:ext cx="2645584" cy="55405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MIF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International Finance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F8B74D-5929-400B-BFDA-B023896306B6}"/>
              </a:ext>
            </a:extLst>
          </p:cNvPr>
          <p:cNvGrpSpPr/>
          <p:nvPr/>
        </p:nvGrpSpPr>
        <p:grpSpPr>
          <a:xfrm>
            <a:off x="8975815" y="3302576"/>
            <a:ext cx="2801831" cy="732546"/>
            <a:chOff x="8975815" y="4171355"/>
            <a:chExt cx="2801831" cy="73254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8BECE62-0B28-488F-995A-76A03A8D45BF}"/>
                </a:ext>
              </a:extLst>
            </p:cNvPr>
            <p:cNvSpPr/>
            <p:nvPr/>
          </p:nvSpPr>
          <p:spPr>
            <a:xfrm>
              <a:off x="8975815" y="4171355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984011-48DE-43D8-9D64-83EB8D59B975}"/>
                </a:ext>
              </a:extLst>
            </p:cNvPr>
            <p:cNvSpPr txBox="1"/>
            <p:nvPr/>
          </p:nvSpPr>
          <p:spPr>
            <a:xfrm>
              <a:off x="9039452" y="4435247"/>
              <a:ext cx="2645584" cy="2043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MKG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Marketing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CB9E0D-CADA-4A0D-9843-18B45E76C03B}"/>
              </a:ext>
            </a:extLst>
          </p:cNvPr>
          <p:cNvGrpSpPr/>
          <p:nvPr/>
        </p:nvGrpSpPr>
        <p:grpSpPr>
          <a:xfrm>
            <a:off x="8961328" y="4187563"/>
            <a:ext cx="2801831" cy="732546"/>
            <a:chOff x="8975815" y="5046236"/>
            <a:chExt cx="2801831" cy="73254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028267-EC09-47F0-9E90-0123486840C8}"/>
                </a:ext>
              </a:extLst>
            </p:cNvPr>
            <p:cNvSpPr/>
            <p:nvPr/>
          </p:nvSpPr>
          <p:spPr>
            <a:xfrm>
              <a:off x="8975815" y="5046236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0959FA-667A-4A54-967A-E39030A852AD}"/>
                </a:ext>
              </a:extLst>
            </p:cNvPr>
            <p:cNvSpPr txBox="1"/>
            <p:nvPr/>
          </p:nvSpPr>
          <p:spPr>
            <a:xfrm>
              <a:off x="9039452" y="5310128"/>
              <a:ext cx="2645584" cy="2043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SASI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Sustainability &amp; Social Innovation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7A374-50D8-49D0-89D6-B21C1497020A}"/>
              </a:ext>
            </a:extLst>
          </p:cNvPr>
          <p:cNvGrpSpPr/>
          <p:nvPr/>
        </p:nvGrpSpPr>
        <p:grpSpPr>
          <a:xfrm>
            <a:off x="8975815" y="5071278"/>
            <a:ext cx="2801831" cy="732546"/>
            <a:chOff x="8975815" y="5921117"/>
            <a:chExt cx="2801831" cy="73254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F0EF6EF-C0EC-47EB-89E8-9978774D5E3E}"/>
                </a:ext>
              </a:extLst>
            </p:cNvPr>
            <p:cNvSpPr/>
            <p:nvPr/>
          </p:nvSpPr>
          <p:spPr>
            <a:xfrm>
              <a:off x="8975815" y="5921117"/>
              <a:ext cx="2801831" cy="732546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8E872A-4FBA-40D1-92C5-1EE851358E6C}"/>
                </a:ext>
              </a:extLst>
            </p:cNvPr>
            <p:cNvSpPr txBox="1"/>
            <p:nvPr/>
          </p:nvSpPr>
          <p:spPr>
            <a:xfrm>
              <a:off x="9039452" y="6185009"/>
              <a:ext cx="2645584" cy="2043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STRAT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Strategic Management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0638781-C944-4879-82F2-3F80FBF274E3}"/>
              </a:ext>
            </a:extLst>
          </p:cNvPr>
          <p:cNvSpPr txBox="1"/>
          <p:nvPr/>
        </p:nvSpPr>
        <p:spPr>
          <a:xfrm>
            <a:off x="2895600" y="191612"/>
            <a:ext cx="64008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PRE-EXPERIENCE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</a:t>
            </a:r>
          </a:p>
        </p:txBody>
      </p:sp>
      <p:pic>
        <p:nvPicPr>
          <p:cNvPr id="44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EF0542AB-C66A-49CF-988E-1220C6314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1714504"/>
            <a:ext cx="4324468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2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22000" decel="78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22000" decel="78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22000" decel="78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22000" decel="78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22000" decel="78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22000" decel="78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44" dur="12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1CF50-4735-4C82-B609-5E08011D5046}"/>
              </a:ext>
            </a:extLst>
          </p:cNvPr>
          <p:cNvSpPr txBox="1"/>
          <p:nvPr/>
        </p:nvSpPr>
        <p:spPr>
          <a:xfrm>
            <a:off x="3267075" y="191612"/>
            <a:ext cx="56578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SUMMER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SCHOOL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D19C3-9FBE-42B3-89C3-FAE790B5BBB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4F530B-2312-427C-B05B-DB4CAFA06FF4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2DE799-2062-4A67-A2CE-13657EEB08B3}"/>
              </a:ext>
            </a:extLst>
          </p:cNvPr>
          <p:cNvSpPr/>
          <p:nvPr/>
        </p:nvSpPr>
        <p:spPr>
          <a:xfrm>
            <a:off x="849331" y="1587534"/>
            <a:ext cx="5101526" cy="4864063"/>
          </a:xfrm>
          <a:prstGeom prst="roundRect">
            <a:avLst>
              <a:gd name="adj" fmla="val 1263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B14EF2-56AA-4F3D-BF03-B8448FBDA8D1}"/>
              </a:ext>
            </a:extLst>
          </p:cNvPr>
          <p:cNvSpPr/>
          <p:nvPr/>
        </p:nvSpPr>
        <p:spPr>
          <a:xfrm>
            <a:off x="6241143" y="1587533"/>
            <a:ext cx="5101526" cy="4864064"/>
          </a:xfrm>
          <a:prstGeom prst="roundRect">
            <a:avLst>
              <a:gd name="adj" fmla="val 1523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C5A441-E0E2-47B5-B5EB-52FBC6F5D014}"/>
              </a:ext>
            </a:extLst>
          </p:cNvPr>
          <p:cNvSpPr/>
          <p:nvPr/>
        </p:nvSpPr>
        <p:spPr>
          <a:xfrm>
            <a:off x="849331" y="1587534"/>
            <a:ext cx="5101526" cy="4864066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458A7C-A12F-4471-A3AE-275EF8AF1261}"/>
              </a:ext>
            </a:extLst>
          </p:cNvPr>
          <p:cNvSpPr/>
          <p:nvPr/>
        </p:nvSpPr>
        <p:spPr>
          <a:xfrm>
            <a:off x="6241143" y="1587533"/>
            <a:ext cx="5101526" cy="4864065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63CFF-369D-440E-9C1C-4C62B818FEA8}"/>
              </a:ext>
            </a:extLst>
          </p:cNvPr>
          <p:cNvSpPr txBox="1"/>
          <p:nvPr/>
        </p:nvSpPr>
        <p:spPr>
          <a:xfrm>
            <a:off x="1598508" y="2496401"/>
            <a:ext cx="3603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9 SUMMER 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SCHOOL PROGRAMS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D4969-A959-4E7F-A960-FF4BB56C5A36}"/>
              </a:ext>
            </a:extLst>
          </p:cNvPr>
          <p:cNvSpPr txBox="1"/>
          <p:nvPr/>
        </p:nvSpPr>
        <p:spPr>
          <a:xfrm>
            <a:off x="7228263" y="2496401"/>
            <a:ext cx="3121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YOUTH PROGRAMS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90D510-DB4B-4D8F-A75F-B541FECAC64F}"/>
              </a:ext>
            </a:extLst>
          </p:cNvPr>
          <p:cNvSpPr/>
          <p:nvPr/>
        </p:nvSpPr>
        <p:spPr>
          <a:xfrm>
            <a:off x="1457960" y="3637694"/>
            <a:ext cx="1848009" cy="458481"/>
          </a:xfrm>
          <a:prstGeom prst="roundRect">
            <a:avLst>
              <a:gd name="adj" fmla="val 6799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6CD4F4F-2359-4380-A296-29104F0DB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98508" y="3763859"/>
            <a:ext cx="197240" cy="1972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E402408-199C-4B61-9DA5-ACF5F1EC051E}"/>
              </a:ext>
            </a:extLst>
          </p:cNvPr>
          <p:cNvSpPr txBox="1"/>
          <p:nvPr/>
        </p:nvSpPr>
        <p:spPr>
          <a:xfrm>
            <a:off x="2036086" y="3728652"/>
            <a:ext cx="10890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FULL TIME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A65B49-6A4E-498D-94F7-FF3F39BAC122}"/>
              </a:ext>
            </a:extLst>
          </p:cNvPr>
          <p:cNvCxnSpPr/>
          <p:nvPr/>
        </p:nvCxnSpPr>
        <p:spPr>
          <a:xfrm>
            <a:off x="1981197" y="3703647"/>
            <a:ext cx="0" cy="3039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01E072-F3DB-4567-B921-C1E73AF49327}"/>
              </a:ext>
            </a:extLst>
          </p:cNvPr>
          <p:cNvGrpSpPr/>
          <p:nvPr/>
        </p:nvGrpSpPr>
        <p:grpSpPr>
          <a:xfrm>
            <a:off x="3432828" y="3637694"/>
            <a:ext cx="1848009" cy="458481"/>
            <a:chOff x="3432828" y="3177311"/>
            <a:chExt cx="1848009" cy="45848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3B4C3EA-7B98-4EEA-BE91-CD8B3C0A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4546038-A840-4090-8809-B0AD37B687AE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21F6D4-B15F-4535-B7B9-B23210F58223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 WEEKS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35E80-96EE-4A60-B144-A5A541862EE4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27C160-CCDB-4301-BA99-8354ED18C5BF}"/>
              </a:ext>
            </a:extLst>
          </p:cNvPr>
          <p:cNvGrpSpPr/>
          <p:nvPr/>
        </p:nvGrpSpPr>
        <p:grpSpPr>
          <a:xfrm>
            <a:off x="2537398" y="4241255"/>
            <a:ext cx="1848009" cy="458481"/>
            <a:chOff x="2537398" y="3780872"/>
            <a:chExt cx="1848009" cy="45848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362AB-43F8-43BA-B6CF-C0BBBD3B8927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90A23F4-7A6B-4BD0-8E63-AB2C5C714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C57F84-B031-4421-A026-8E134E000660}"/>
                </a:ext>
              </a:extLst>
            </p:cNvPr>
            <p:cNvSpPr txBox="1"/>
            <p:nvPr/>
          </p:nvSpPr>
          <p:spPr>
            <a:xfrm>
              <a:off x="3142542" y="3886110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39092E-C786-49BB-9147-A68B951FBB92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AFE990A-E46C-47F4-976A-B44B265FD954}"/>
              </a:ext>
            </a:extLst>
          </p:cNvPr>
          <p:cNvSpPr/>
          <p:nvPr/>
        </p:nvSpPr>
        <p:spPr>
          <a:xfrm>
            <a:off x="6861157" y="3637694"/>
            <a:ext cx="1848009" cy="458481"/>
          </a:xfrm>
          <a:prstGeom prst="roundRect">
            <a:avLst>
              <a:gd name="adj" fmla="val 6799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C5FC0B8-19E6-459C-B5B4-26E4A6E650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01705" y="3763859"/>
            <a:ext cx="197240" cy="1972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6307354-42A0-4BF6-B1BC-BAE601AFACAD}"/>
              </a:ext>
            </a:extLst>
          </p:cNvPr>
          <p:cNvSpPr txBox="1"/>
          <p:nvPr/>
        </p:nvSpPr>
        <p:spPr>
          <a:xfrm>
            <a:off x="7459867" y="3711909"/>
            <a:ext cx="10890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FULL TIME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489297-4A93-4D80-8947-C181DA9FEDA2}"/>
              </a:ext>
            </a:extLst>
          </p:cNvPr>
          <p:cNvCxnSpPr/>
          <p:nvPr/>
        </p:nvCxnSpPr>
        <p:spPr>
          <a:xfrm>
            <a:off x="7384394" y="3703647"/>
            <a:ext cx="0" cy="3039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B1BF0-2A9B-4E62-BA8A-963FA409C067}"/>
              </a:ext>
            </a:extLst>
          </p:cNvPr>
          <p:cNvGrpSpPr/>
          <p:nvPr/>
        </p:nvGrpSpPr>
        <p:grpSpPr>
          <a:xfrm>
            <a:off x="8836025" y="3637694"/>
            <a:ext cx="1848009" cy="458481"/>
            <a:chOff x="3432828" y="3177311"/>
            <a:chExt cx="1848009" cy="458481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2559E2DB-76D9-4C0E-B32C-87EBDB4B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B324877-2CF3-48C3-A847-1E75F232C519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F32FD4C-11C3-4A66-ACCF-EBD9AAB9BAA1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 WEEK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6AD3BC-9A83-4C99-8962-9DA17B9BBC3B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8746560-9776-4D0F-8D18-30B2FE63D3A9}"/>
              </a:ext>
            </a:extLst>
          </p:cNvPr>
          <p:cNvGrpSpPr/>
          <p:nvPr/>
        </p:nvGrpSpPr>
        <p:grpSpPr>
          <a:xfrm>
            <a:off x="7940595" y="4241255"/>
            <a:ext cx="1848009" cy="458481"/>
            <a:chOff x="2537398" y="3780872"/>
            <a:chExt cx="1848009" cy="45848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A923856D-3CEB-47F8-8D7B-A6959973B1EB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AA46A201-1AB5-464C-862C-9A2B5F17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8CE5ED-8031-43DF-BB32-DD285F439809}"/>
                </a:ext>
              </a:extLst>
            </p:cNvPr>
            <p:cNvSpPr txBox="1"/>
            <p:nvPr/>
          </p:nvSpPr>
          <p:spPr>
            <a:xfrm>
              <a:off x="3142542" y="3886110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E1ACB2-9914-4043-A88F-B3CE88D04774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46E2DF7E-7A94-491C-88AF-AD82EDC409B2}"/>
              </a:ext>
            </a:extLst>
          </p:cNvPr>
          <p:cNvSpPr txBox="1"/>
          <p:nvPr/>
        </p:nvSpPr>
        <p:spPr>
          <a:xfrm>
            <a:off x="1555089" y="5076518"/>
            <a:ext cx="36900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For current students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and young professionals of all backgrounds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53D6A8-A5B9-4A16-8DCD-70E39ECAEFC9}"/>
              </a:ext>
            </a:extLst>
          </p:cNvPr>
          <p:cNvSpPr txBox="1"/>
          <p:nvPr/>
        </p:nvSpPr>
        <p:spPr>
          <a:xfrm>
            <a:off x="6943968" y="5076518"/>
            <a:ext cx="36900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For 15 to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18-year-old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high school students who wish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to develop their potential </a:t>
            </a:r>
          </a:p>
        </p:txBody>
      </p:sp>
    </p:spTree>
    <p:extLst>
      <p:ext uri="{BB962C8B-B14F-4D97-AF65-F5344CB8AC3E}">
        <p14:creationId xmlns:p14="http://schemas.microsoft.com/office/powerpoint/2010/main" val="2479799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decel="10000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decel="10000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decel="100000" fill="hold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decel="10000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decel="100000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decel="100000" fill="hold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accel="22000" decel="78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75E-6 -1.85185E-6 L 0.0026 0.14167 " pathEditMode="relative" rAng="0" ptsTypes="AA">
                                      <p:cBhvr>
                                        <p:cTn id="79" dur="125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708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accel="22000" decel="78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75E-6 -1.85185E-6 L 0.0026 0.14167 " pathEditMode="relative" rAng="0" ptsTypes="AA">
                                      <p:cBhvr>
                                        <p:cTn id="84" dur="125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15" grpId="1"/>
      <p:bldP spid="16" grpId="0"/>
      <p:bldP spid="16" grpId="1"/>
      <p:bldP spid="72" grpId="0"/>
      <p:bldP spid="72" grpId="1"/>
      <p:bldP spid="73" grpId="0"/>
      <p:bldP spid="7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0FFBCEE-020F-410E-A6EB-621ABE8BF5A3}"/>
              </a:ext>
            </a:extLst>
          </p:cNvPr>
          <p:cNvSpPr/>
          <p:nvPr/>
        </p:nvSpPr>
        <p:spPr>
          <a:xfrm>
            <a:off x="1658127" y="1327944"/>
            <a:ext cx="2143878" cy="2941423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1CF50-4735-4C82-B609-5E08011D5046}"/>
              </a:ext>
            </a:extLst>
          </p:cNvPr>
          <p:cNvSpPr txBox="1"/>
          <p:nvPr/>
        </p:nvSpPr>
        <p:spPr>
          <a:xfrm>
            <a:off x="3267075" y="191612"/>
            <a:ext cx="56578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PhD PROGRAM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D19C3-9FBE-42B3-89C3-FAE790B5BBB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4F530B-2312-427C-B05B-DB4CAFA06FF4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7">
            <a:extLst>
              <a:ext uri="{FF2B5EF4-FFF2-40B4-BE49-F238E27FC236}">
                <a16:creationId xmlns:a16="http://schemas.microsoft.com/office/drawing/2014/main" id="{A6D739A4-0D83-42D9-84C3-A541E6A8B883}"/>
              </a:ext>
            </a:extLst>
          </p:cNvPr>
          <p:cNvSpPr txBox="1"/>
          <p:nvPr/>
        </p:nvSpPr>
        <p:spPr>
          <a:xfrm>
            <a:off x="1762780" y="2388877"/>
            <a:ext cx="1887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997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55</a:t>
            </a:r>
            <a:r>
              <a:rPr lang="en-US" sz="2400" b="1" dirty="0">
                <a:solidFill>
                  <a:srgbClr val="B9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B997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FR" b="1" dirty="0">
              <a:solidFill>
                <a:srgbClr val="00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8">
            <a:extLst>
              <a:ext uri="{FF2B5EF4-FFF2-40B4-BE49-F238E27FC236}">
                <a16:creationId xmlns:a16="http://schemas.microsoft.com/office/drawing/2014/main" id="{EF7324CF-5DFF-466C-88D0-D41724223756}"/>
              </a:ext>
            </a:extLst>
          </p:cNvPr>
          <p:cNvSpPr txBox="1"/>
          <p:nvPr/>
        </p:nvSpPr>
        <p:spPr>
          <a:xfrm>
            <a:off x="4024136" y="2388877"/>
            <a:ext cx="188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997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84%</a:t>
            </a:r>
            <a:endParaRPr lang="en-US" sz="4400" b="1" dirty="0">
              <a:solidFill>
                <a:srgbClr val="B9975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  <a:endParaRPr lang="fr-FR" b="1" dirty="0">
              <a:solidFill>
                <a:srgbClr val="00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9">
            <a:extLst>
              <a:ext uri="{FF2B5EF4-FFF2-40B4-BE49-F238E27FC236}">
                <a16:creationId xmlns:a16="http://schemas.microsoft.com/office/drawing/2014/main" id="{DE416910-0DDC-46AE-BF81-93A2C99AD0B6}"/>
              </a:ext>
            </a:extLst>
          </p:cNvPr>
          <p:cNvSpPr txBox="1"/>
          <p:nvPr/>
        </p:nvSpPr>
        <p:spPr>
          <a:xfrm>
            <a:off x="6173964" y="2388877"/>
            <a:ext cx="2068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997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+300 </a:t>
            </a:r>
            <a:r>
              <a:rPr lang="en-US" sz="4400" b="1" dirty="0">
                <a:solidFill>
                  <a:srgbClr val="B997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B997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fr-FR" b="1" dirty="0">
              <a:solidFill>
                <a:srgbClr val="00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10">
            <a:extLst>
              <a:ext uri="{FF2B5EF4-FFF2-40B4-BE49-F238E27FC236}">
                <a16:creationId xmlns:a16="http://schemas.microsoft.com/office/drawing/2014/main" id="{9568B85B-1A87-4769-B5FA-E8C669CD0062}"/>
              </a:ext>
            </a:extLst>
          </p:cNvPr>
          <p:cNvSpPr txBox="1"/>
          <p:nvPr/>
        </p:nvSpPr>
        <p:spPr>
          <a:xfrm>
            <a:off x="8544111" y="2388877"/>
            <a:ext cx="18953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997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44% </a:t>
            </a:r>
            <a:endParaRPr lang="en-US" sz="4400" b="1" dirty="0">
              <a:solidFill>
                <a:srgbClr val="B9975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fr-FR" b="1" dirty="0">
              <a:solidFill>
                <a:srgbClr val="00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5B706D-926C-417A-BE8F-98BE41C604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14292" y="1649768"/>
            <a:ext cx="389534" cy="3895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4C33BCD-4856-4CA3-BEEC-FB31C76EC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24712" y="1595277"/>
            <a:ext cx="485764" cy="485764"/>
          </a:xfrm>
          <a:prstGeom prst="rect">
            <a:avLst/>
          </a:prstGeom>
        </p:spPr>
      </p:pic>
      <p:grpSp>
        <p:nvGrpSpPr>
          <p:cNvPr id="21" name="Graphic 18">
            <a:extLst>
              <a:ext uri="{FF2B5EF4-FFF2-40B4-BE49-F238E27FC236}">
                <a16:creationId xmlns:a16="http://schemas.microsoft.com/office/drawing/2014/main" id="{14F5228A-B884-4772-BAAF-55D294A061C1}"/>
              </a:ext>
            </a:extLst>
          </p:cNvPr>
          <p:cNvGrpSpPr/>
          <p:nvPr/>
        </p:nvGrpSpPr>
        <p:grpSpPr>
          <a:xfrm>
            <a:off x="2539949" y="1645441"/>
            <a:ext cx="340594" cy="383384"/>
            <a:chOff x="2253623" y="1582330"/>
            <a:chExt cx="452729" cy="509605"/>
          </a:xfrm>
          <a:noFill/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009CA6-F8C5-401E-B688-9F97279BE0E7}"/>
                </a:ext>
              </a:extLst>
            </p:cNvPr>
            <p:cNvSpPr/>
            <p:nvPr/>
          </p:nvSpPr>
          <p:spPr>
            <a:xfrm>
              <a:off x="2253623" y="1731310"/>
              <a:ext cx="103225" cy="303999"/>
            </a:xfrm>
            <a:custGeom>
              <a:avLst/>
              <a:gdLst>
                <a:gd name="connsiteX0" fmla="*/ 92747 w 103226"/>
                <a:gd name="connsiteY0" fmla="*/ 3319 h 303998"/>
                <a:gd name="connsiteX1" fmla="*/ 92915 w 103226"/>
                <a:gd name="connsiteY1" fmla="*/ 0 h 303998"/>
                <a:gd name="connsiteX2" fmla="*/ 67823 w 103226"/>
                <a:gd name="connsiteY2" fmla="*/ 0 h 303998"/>
                <a:gd name="connsiteX3" fmla="*/ 26086 w 103226"/>
                <a:gd name="connsiteY3" fmla="*/ 0 h 303998"/>
                <a:gd name="connsiteX4" fmla="*/ 0 w 103226"/>
                <a:gd name="connsiteY4" fmla="*/ 26099 h 303998"/>
                <a:gd name="connsiteX5" fmla="*/ 0 w 103226"/>
                <a:gd name="connsiteY5" fmla="*/ 120357 h 303998"/>
                <a:gd name="connsiteX6" fmla="*/ 26079 w 103226"/>
                <a:gd name="connsiteY6" fmla="*/ 146456 h 303998"/>
                <a:gd name="connsiteX7" fmla="*/ 32420 w 103226"/>
                <a:gd name="connsiteY7" fmla="*/ 146456 h 303998"/>
                <a:gd name="connsiteX8" fmla="*/ 32420 w 103226"/>
                <a:gd name="connsiteY8" fmla="*/ 283885 h 303998"/>
                <a:gd name="connsiteX9" fmla="*/ 52527 w 103226"/>
                <a:gd name="connsiteY9" fmla="*/ 303998 h 303998"/>
                <a:gd name="connsiteX10" fmla="*/ 83101 w 103226"/>
                <a:gd name="connsiteY10" fmla="*/ 303998 h 303998"/>
                <a:gd name="connsiteX11" fmla="*/ 103227 w 103226"/>
                <a:gd name="connsiteY11" fmla="*/ 283885 h 303998"/>
                <a:gd name="connsiteX12" fmla="*/ 103227 w 103226"/>
                <a:gd name="connsiteY12" fmla="*/ 157077 h 303998"/>
                <a:gd name="connsiteX13" fmla="*/ 92747 w 103226"/>
                <a:gd name="connsiteY13" fmla="*/ 124509 h 303998"/>
                <a:gd name="connsiteX14" fmla="*/ 92747 w 103226"/>
                <a:gd name="connsiteY14" fmla="*/ 3319 h 30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226" h="303998">
                  <a:moveTo>
                    <a:pt x="92747" y="3319"/>
                  </a:moveTo>
                  <a:cubicBezTo>
                    <a:pt x="92747" y="2202"/>
                    <a:pt x="92851" y="1104"/>
                    <a:pt x="92915" y="0"/>
                  </a:cubicBezTo>
                  <a:lnTo>
                    <a:pt x="67823" y="0"/>
                  </a:lnTo>
                  <a:lnTo>
                    <a:pt x="26086" y="0"/>
                  </a:lnTo>
                  <a:cubicBezTo>
                    <a:pt x="11681" y="0"/>
                    <a:pt x="0" y="11681"/>
                    <a:pt x="0" y="26099"/>
                  </a:cubicBezTo>
                  <a:lnTo>
                    <a:pt x="0" y="120357"/>
                  </a:lnTo>
                  <a:cubicBezTo>
                    <a:pt x="0" y="134762"/>
                    <a:pt x="11681" y="146456"/>
                    <a:pt x="26079" y="146456"/>
                  </a:cubicBezTo>
                  <a:lnTo>
                    <a:pt x="32420" y="146456"/>
                  </a:lnTo>
                  <a:lnTo>
                    <a:pt x="32420" y="283885"/>
                  </a:lnTo>
                  <a:cubicBezTo>
                    <a:pt x="32420" y="294991"/>
                    <a:pt x="41421" y="303998"/>
                    <a:pt x="52527" y="303998"/>
                  </a:cubicBezTo>
                  <a:lnTo>
                    <a:pt x="83101" y="303998"/>
                  </a:lnTo>
                  <a:cubicBezTo>
                    <a:pt x="94219" y="303998"/>
                    <a:pt x="103227" y="294984"/>
                    <a:pt x="103227" y="283885"/>
                  </a:cubicBezTo>
                  <a:lnTo>
                    <a:pt x="103227" y="157077"/>
                  </a:lnTo>
                  <a:cubicBezTo>
                    <a:pt x="96654" y="147876"/>
                    <a:pt x="92747" y="136654"/>
                    <a:pt x="92747" y="124509"/>
                  </a:cubicBezTo>
                  <a:lnTo>
                    <a:pt x="92747" y="3319"/>
                  </a:lnTo>
                  <a:close/>
                </a:path>
              </a:pathLst>
            </a:custGeom>
            <a:noFill/>
            <a:ln w="22225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37DF53-53D2-47DB-BE7F-B5AB2F4B0824}"/>
                </a:ext>
              </a:extLst>
            </p:cNvPr>
            <p:cNvSpPr/>
            <p:nvPr/>
          </p:nvSpPr>
          <p:spPr>
            <a:xfrm>
              <a:off x="2280794" y="1638956"/>
              <a:ext cx="81286" cy="81286"/>
            </a:xfrm>
            <a:custGeom>
              <a:avLst/>
              <a:gdLst>
                <a:gd name="connsiteX0" fmla="*/ 40653 w 81286"/>
                <a:gd name="connsiteY0" fmla="*/ 0 h 81286"/>
                <a:gd name="connsiteX1" fmla="*/ 0 w 81286"/>
                <a:gd name="connsiteY1" fmla="*/ 40640 h 81286"/>
                <a:gd name="connsiteX2" fmla="*/ 12268 w 81286"/>
                <a:gd name="connsiteY2" fmla="*/ 69709 h 81286"/>
                <a:gd name="connsiteX3" fmla="*/ 40653 w 81286"/>
                <a:gd name="connsiteY3" fmla="*/ 81286 h 81286"/>
                <a:gd name="connsiteX4" fmla="*/ 69024 w 81286"/>
                <a:gd name="connsiteY4" fmla="*/ 69709 h 81286"/>
                <a:gd name="connsiteX5" fmla="*/ 81286 w 81286"/>
                <a:gd name="connsiteY5" fmla="*/ 40640 h 81286"/>
                <a:gd name="connsiteX6" fmla="*/ 40653 w 81286"/>
                <a:gd name="connsiteY6" fmla="*/ 0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6" h="81286">
                  <a:moveTo>
                    <a:pt x="40653" y="0"/>
                  </a:moveTo>
                  <a:cubicBezTo>
                    <a:pt x="18202" y="0"/>
                    <a:pt x="0" y="18196"/>
                    <a:pt x="0" y="40640"/>
                  </a:cubicBezTo>
                  <a:cubicBezTo>
                    <a:pt x="0" y="52043"/>
                    <a:pt x="4707" y="62329"/>
                    <a:pt x="12268" y="69709"/>
                  </a:cubicBezTo>
                  <a:cubicBezTo>
                    <a:pt x="19597" y="76863"/>
                    <a:pt x="29605" y="81286"/>
                    <a:pt x="40653" y="81286"/>
                  </a:cubicBezTo>
                  <a:cubicBezTo>
                    <a:pt x="51694" y="81286"/>
                    <a:pt x="61702" y="76863"/>
                    <a:pt x="69024" y="69709"/>
                  </a:cubicBezTo>
                  <a:cubicBezTo>
                    <a:pt x="76579" y="62329"/>
                    <a:pt x="81286" y="52043"/>
                    <a:pt x="81286" y="40640"/>
                  </a:cubicBezTo>
                  <a:cubicBezTo>
                    <a:pt x="81286" y="18196"/>
                    <a:pt x="63097" y="0"/>
                    <a:pt x="40653" y="0"/>
                  </a:cubicBezTo>
                  <a:close/>
                </a:path>
              </a:pathLst>
            </a:custGeom>
            <a:noFill/>
            <a:ln w="22225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2479C7-5028-4A30-B7AD-05967A9F39C8}"/>
                </a:ext>
              </a:extLst>
            </p:cNvPr>
            <p:cNvSpPr/>
            <p:nvPr/>
          </p:nvSpPr>
          <p:spPr>
            <a:xfrm>
              <a:off x="2603126" y="1731317"/>
              <a:ext cx="103226" cy="303999"/>
            </a:xfrm>
            <a:custGeom>
              <a:avLst/>
              <a:gdLst>
                <a:gd name="connsiteX0" fmla="*/ 77147 w 103226"/>
                <a:gd name="connsiteY0" fmla="*/ 0 h 303998"/>
                <a:gd name="connsiteX1" fmla="*/ 35410 w 103226"/>
                <a:gd name="connsiteY1" fmla="*/ 0 h 303998"/>
                <a:gd name="connsiteX2" fmla="*/ 10325 w 103226"/>
                <a:gd name="connsiteY2" fmla="*/ 0 h 303998"/>
                <a:gd name="connsiteX3" fmla="*/ 10486 w 103226"/>
                <a:gd name="connsiteY3" fmla="*/ 3319 h 303998"/>
                <a:gd name="connsiteX4" fmla="*/ 10486 w 103226"/>
                <a:gd name="connsiteY4" fmla="*/ 124509 h 303998"/>
                <a:gd name="connsiteX5" fmla="*/ 0 w 103226"/>
                <a:gd name="connsiteY5" fmla="*/ 157084 h 303998"/>
                <a:gd name="connsiteX6" fmla="*/ 0 w 103226"/>
                <a:gd name="connsiteY6" fmla="*/ 283885 h 303998"/>
                <a:gd name="connsiteX7" fmla="*/ 20107 w 103226"/>
                <a:gd name="connsiteY7" fmla="*/ 303998 h 303998"/>
                <a:gd name="connsiteX8" fmla="*/ 50680 w 103226"/>
                <a:gd name="connsiteY8" fmla="*/ 303998 h 303998"/>
                <a:gd name="connsiteX9" fmla="*/ 70800 w 103226"/>
                <a:gd name="connsiteY9" fmla="*/ 283885 h 303998"/>
                <a:gd name="connsiteX10" fmla="*/ 70800 w 103226"/>
                <a:gd name="connsiteY10" fmla="*/ 146449 h 303998"/>
                <a:gd name="connsiteX11" fmla="*/ 77134 w 103226"/>
                <a:gd name="connsiteY11" fmla="*/ 146449 h 303998"/>
                <a:gd name="connsiteX12" fmla="*/ 103227 w 103226"/>
                <a:gd name="connsiteY12" fmla="*/ 120351 h 303998"/>
                <a:gd name="connsiteX13" fmla="*/ 103227 w 103226"/>
                <a:gd name="connsiteY13" fmla="*/ 26092 h 303998"/>
                <a:gd name="connsiteX14" fmla="*/ 77147 w 103226"/>
                <a:gd name="connsiteY14" fmla="*/ 0 h 30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226" h="303998">
                  <a:moveTo>
                    <a:pt x="77147" y="0"/>
                  </a:moveTo>
                  <a:lnTo>
                    <a:pt x="35410" y="0"/>
                  </a:lnTo>
                  <a:lnTo>
                    <a:pt x="10325" y="0"/>
                  </a:lnTo>
                  <a:cubicBezTo>
                    <a:pt x="10383" y="1104"/>
                    <a:pt x="10486" y="2195"/>
                    <a:pt x="10486" y="3319"/>
                  </a:cubicBezTo>
                  <a:lnTo>
                    <a:pt x="10486" y="124509"/>
                  </a:lnTo>
                  <a:cubicBezTo>
                    <a:pt x="10486" y="136654"/>
                    <a:pt x="6580" y="147883"/>
                    <a:pt x="0" y="157084"/>
                  </a:cubicBezTo>
                  <a:lnTo>
                    <a:pt x="0" y="283885"/>
                  </a:lnTo>
                  <a:cubicBezTo>
                    <a:pt x="0" y="294991"/>
                    <a:pt x="9001" y="303998"/>
                    <a:pt x="20107" y="303998"/>
                  </a:cubicBezTo>
                  <a:lnTo>
                    <a:pt x="50680" y="303998"/>
                  </a:lnTo>
                  <a:cubicBezTo>
                    <a:pt x="61806" y="303998"/>
                    <a:pt x="70800" y="294984"/>
                    <a:pt x="70800" y="283885"/>
                  </a:cubicBezTo>
                  <a:lnTo>
                    <a:pt x="70800" y="146449"/>
                  </a:lnTo>
                  <a:lnTo>
                    <a:pt x="77134" y="146449"/>
                  </a:lnTo>
                  <a:cubicBezTo>
                    <a:pt x="91540" y="146449"/>
                    <a:pt x="103227" y="134756"/>
                    <a:pt x="103227" y="120351"/>
                  </a:cubicBezTo>
                  <a:lnTo>
                    <a:pt x="103227" y="26092"/>
                  </a:lnTo>
                  <a:cubicBezTo>
                    <a:pt x="103240" y="11674"/>
                    <a:pt x="91553" y="0"/>
                    <a:pt x="77147" y="0"/>
                  </a:cubicBezTo>
                  <a:close/>
                </a:path>
              </a:pathLst>
            </a:custGeom>
            <a:noFill/>
            <a:ln w="22225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8BBDED-ADD7-42EB-BF8F-7B6944FF86BD}"/>
                </a:ext>
              </a:extLst>
            </p:cNvPr>
            <p:cNvSpPr/>
            <p:nvPr/>
          </p:nvSpPr>
          <p:spPr>
            <a:xfrm>
              <a:off x="2394370" y="1701085"/>
              <a:ext cx="174414" cy="390850"/>
            </a:xfrm>
            <a:custGeom>
              <a:avLst/>
              <a:gdLst>
                <a:gd name="connsiteX0" fmla="*/ 140877 w 174414"/>
                <a:gd name="connsiteY0" fmla="*/ 0 h 390850"/>
                <a:gd name="connsiteX1" fmla="*/ 87207 w 174414"/>
                <a:gd name="connsiteY1" fmla="*/ 0 h 390850"/>
                <a:gd name="connsiteX2" fmla="*/ 33544 w 174414"/>
                <a:gd name="connsiteY2" fmla="*/ 0 h 390850"/>
                <a:gd name="connsiteX3" fmla="*/ 0 w 174414"/>
                <a:gd name="connsiteY3" fmla="*/ 33550 h 390850"/>
                <a:gd name="connsiteX4" fmla="*/ 0 w 174414"/>
                <a:gd name="connsiteY4" fmla="*/ 154740 h 390850"/>
                <a:gd name="connsiteX5" fmla="*/ 33531 w 174414"/>
                <a:gd name="connsiteY5" fmla="*/ 188284 h 390850"/>
                <a:gd name="connsiteX6" fmla="*/ 41679 w 174414"/>
                <a:gd name="connsiteY6" fmla="*/ 188284 h 390850"/>
                <a:gd name="connsiteX7" fmla="*/ 41679 w 174414"/>
                <a:gd name="connsiteY7" fmla="*/ 364984 h 390850"/>
                <a:gd name="connsiteX8" fmla="*/ 67539 w 174414"/>
                <a:gd name="connsiteY8" fmla="*/ 390850 h 390850"/>
                <a:gd name="connsiteX9" fmla="*/ 106856 w 174414"/>
                <a:gd name="connsiteY9" fmla="*/ 390850 h 390850"/>
                <a:gd name="connsiteX10" fmla="*/ 132722 w 174414"/>
                <a:gd name="connsiteY10" fmla="*/ 364984 h 390850"/>
                <a:gd name="connsiteX11" fmla="*/ 132722 w 174414"/>
                <a:gd name="connsiteY11" fmla="*/ 188284 h 390850"/>
                <a:gd name="connsiteX12" fmla="*/ 140877 w 174414"/>
                <a:gd name="connsiteY12" fmla="*/ 188284 h 390850"/>
                <a:gd name="connsiteX13" fmla="*/ 174414 w 174414"/>
                <a:gd name="connsiteY13" fmla="*/ 154740 h 390850"/>
                <a:gd name="connsiteX14" fmla="*/ 174414 w 174414"/>
                <a:gd name="connsiteY14" fmla="*/ 33544 h 390850"/>
                <a:gd name="connsiteX15" fmla="*/ 140877 w 174414"/>
                <a:gd name="connsiteY15" fmla="*/ 0 h 3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414" h="390850">
                  <a:moveTo>
                    <a:pt x="140877" y="0"/>
                  </a:moveTo>
                  <a:lnTo>
                    <a:pt x="87207" y="0"/>
                  </a:lnTo>
                  <a:lnTo>
                    <a:pt x="33544" y="0"/>
                  </a:lnTo>
                  <a:cubicBezTo>
                    <a:pt x="15019" y="0"/>
                    <a:pt x="0" y="15019"/>
                    <a:pt x="0" y="33550"/>
                  </a:cubicBezTo>
                  <a:lnTo>
                    <a:pt x="0" y="154740"/>
                  </a:lnTo>
                  <a:cubicBezTo>
                    <a:pt x="0" y="173259"/>
                    <a:pt x="15019" y="188284"/>
                    <a:pt x="33531" y="188284"/>
                  </a:cubicBezTo>
                  <a:lnTo>
                    <a:pt x="41679" y="188284"/>
                  </a:lnTo>
                  <a:lnTo>
                    <a:pt x="41679" y="364984"/>
                  </a:lnTo>
                  <a:cubicBezTo>
                    <a:pt x="41679" y="379267"/>
                    <a:pt x="53250" y="390850"/>
                    <a:pt x="67539" y="390850"/>
                  </a:cubicBezTo>
                  <a:lnTo>
                    <a:pt x="106856" y="390850"/>
                  </a:lnTo>
                  <a:cubicBezTo>
                    <a:pt x="121151" y="390850"/>
                    <a:pt x="132722" y="379267"/>
                    <a:pt x="132722" y="364984"/>
                  </a:cubicBezTo>
                  <a:lnTo>
                    <a:pt x="132722" y="188284"/>
                  </a:lnTo>
                  <a:lnTo>
                    <a:pt x="140877" y="188284"/>
                  </a:lnTo>
                  <a:cubicBezTo>
                    <a:pt x="159389" y="188284"/>
                    <a:pt x="174414" y="173259"/>
                    <a:pt x="174414" y="154740"/>
                  </a:cubicBezTo>
                  <a:lnTo>
                    <a:pt x="174414" y="33544"/>
                  </a:lnTo>
                  <a:cubicBezTo>
                    <a:pt x="174414" y="15012"/>
                    <a:pt x="159389" y="0"/>
                    <a:pt x="140877" y="0"/>
                  </a:cubicBezTo>
                  <a:close/>
                </a:path>
              </a:pathLst>
            </a:custGeom>
            <a:noFill/>
            <a:ln w="22225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FF61BC-EA0E-45C9-A545-11BB8DECBFB5}"/>
                </a:ext>
              </a:extLst>
            </p:cNvPr>
            <p:cNvSpPr/>
            <p:nvPr/>
          </p:nvSpPr>
          <p:spPr>
            <a:xfrm>
              <a:off x="2429315" y="1582330"/>
              <a:ext cx="104505" cy="104518"/>
            </a:xfrm>
            <a:custGeom>
              <a:avLst/>
              <a:gdLst>
                <a:gd name="connsiteX0" fmla="*/ 23884 w 104505"/>
                <a:gd name="connsiteY0" fmla="*/ 96105 h 104518"/>
                <a:gd name="connsiteX1" fmla="*/ 52262 w 104505"/>
                <a:gd name="connsiteY1" fmla="*/ 104518 h 104518"/>
                <a:gd name="connsiteX2" fmla="*/ 80634 w 104505"/>
                <a:gd name="connsiteY2" fmla="*/ 96105 h 104518"/>
                <a:gd name="connsiteX3" fmla="*/ 104505 w 104505"/>
                <a:gd name="connsiteY3" fmla="*/ 52256 h 104518"/>
                <a:gd name="connsiteX4" fmla="*/ 52262 w 104505"/>
                <a:gd name="connsiteY4" fmla="*/ 0 h 104518"/>
                <a:gd name="connsiteX5" fmla="*/ 0 w 104505"/>
                <a:gd name="connsiteY5" fmla="*/ 52256 h 104518"/>
                <a:gd name="connsiteX6" fmla="*/ 23884 w 104505"/>
                <a:gd name="connsiteY6" fmla="*/ 96105 h 10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05" h="104518">
                  <a:moveTo>
                    <a:pt x="23884" y="96105"/>
                  </a:moveTo>
                  <a:cubicBezTo>
                    <a:pt x="32065" y="101406"/>
                    <a:pt x="41789" y="104518"/>
                    <a:pt x="52262" y="104518"/>
                  </a:cubicBezTo>
                  <a:cubicBezTo>
                    <a:pt x="62729" y="104518"/>
                    <a:pt x="72460" y="101406"/>
                    <a:pt x="80634" y="96105"/>
                  </a:cubicBezTo>
                  <a:cubicBezTo>
                    <a:pt x="94988" y="86794"/>
                    <a:pt x="104505" y="70645"/>
                    <a:pt x="104505" y="52256"/>
                  </a:cubicBezTo>
                  <a:cubicBezTo>
                    <a:pt x="104505" y="23393"/>
                    <a:pt x="81118" y="0"/>
                    <a:pt x="52262" y="0"/>
                  </a:cubicBezTo>
                  <a:cubicBezTo>
                    <a:pt x="23400" y="0"/>
                    <a:pt x="0" y="23400"/>
                    <a:pt x="0" y="52256"/>
                  </a:cubicBezTo>
                  <a:cubicBezTo>
                    <a:pt x="0" y="70645"/>
                    <a:pt x="9518" y="86787"/>
                    <a:pt x="23884" y="96105"/>
                  </a:cubicBezTo>
                  <a:close/>
                </a:path>
              </a:pathLst>
            </a:custGeom>
            <a:noFill/>
            <a:ln w="22225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BEF6AA1-4D54-4702-A726-D0314461F68C}"/>
                </a:ext>
              </a:extLst>
            </p:cNvPr>
            <p:cNvSpPr/>
            <p:nvPr/>
          </p:nvSpPr>
          <p:spPr>
            <a:xfrm>
              <a:off x="2597884" y="1638956"/>
              <a:ext cx="81287" cy="81286"/>
            </a:xfrm>
            <a:custGeom>
              <a:avLst/>
              <a:gdLst>
                <a:gd name="connsiteX0" fmla="*/ 40653 w 81286"/>
                <a:gd name="connsiteY0" fmla="*/ 81286 h 81286"/>
                <a:gd name="connsiteX1" fmla="*/ 69024 w 81286"/>
                <a:gd name="connsiteY1" fmla="*/ 69709 h 81286"/>
                <a:gd name="connsiteX2" fmla="*/ 81286 w 81286"/>
                <a:gd name="connsiteY2" fmla="*/ 40640 h 81286"/>
                <a:gd name="connsiteX3" fmla="*/ 40653 w 81286"/>
                <a:gd name="connsiteY3" fmla="*/ 0 h 81286"/>
                <a:gd name="connsiteX4" fmla="*/ 0 w 81286"/>
                <a:gd name="connsiteY4" fmla="*/ 40640 h 81286"/>
                <a:gd name="connsiteX5" fmla="*/ 12268 w 81286"/>
                <a:gd name="connsiteY5" fmla="*/ 69709 h 81286"/>
                <a:gd name="connsiteX6" fmla="*/ 40653 w 81286"/>
                <a:gd name="connsiteY6" fmla="*/ 81286 h 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6" h="81286">
                  <a:moveTo>
                    <a:pt x="40653" y="81286"/>
                  </a:moveTo>
                  <a:cubicBezTo>
                    <a:pt x="51701" y="81286"/>
                    <a:pt x="61702" y="76863"/>
                    <a:pt x="69024" y="69709"/>
                  </a:cubicBezTo>
                  <a:cubicBezTo>
                    <a:pt x="76586" y="62329"/>
                    <a:pt x="81286" y="52043"/>
                    <a:pt x="81286" y="40640"/>
                  </a:cubicBezTo>
                  <a:cubicBezTo>
                    <a:pt x="81286" y="18196"/>
                    <a:pt x="63097" y="0"/>
                    <a:pt x="40653" y="0"/>
                  </a:cubicBezTo>
                  <a:cubicBezTo>
                    <a:pt x="18202" y="0"/>
                    <a:pt x="0" y="18196"/>
                    <a:pt x="0" y="40640"/>
                  </a:cubicBezTo>
                  <a:cubicBezTo>
                    <a:pt x="0" y="52043"/>
                    <a:pt x="4707" y="62329"/>
                    <a:pt x="12268" y="69709"/>
                  </a:cubicBezTo>
                  <a:cubicBezTo>
                    <a:pt x="19597" y="76863"/>
                    <a:pt x="29605" y="81286"/>
                    <a:pt x="40653" y="81286"/>
                  </a:cubicBezTo>
                  <a:close/>
                </a:path>
              </a:pathLst>
            </a:custGeom>
            <a:noFill/>
            <a:ln w="22225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</p:grpSp>
      <p:pic>
        <p:nvPicPr>
          <p:cNvPr id="86" name="Graphic 85">
            <a:extLst>
              <a:ext uri="{FF2B5EF4-FFF2-40B4-BE49-F238E27FC236}">
                <a16:creationId xmlns:a16="http://schemas.microsoft.com/office/drawing/2014/main" id="{2D505CD8-48CC-447B-AB4F-24ED6E97B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38669" y="1530068"/>
            <a:ext cx="628932" cy="628932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7FE1AF0-DFCC-4E89-A78B-B2781552B8CC}"/>
              </a:ext>
            </a:extLst>
          </p:cNvPr>
          <p:cNvSpPr/>
          <p:nvPr/>
        </p:nvSpPr>
        <p:spPr>
          <a:xfrm>
            <a:off x="3904978" y="1327944"/>
            <a:ext cx="2143878" cy="2941423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836D355E-435F-4D8A-B6AF-DC640F163367}"/>
              </a:ext>
            </a:extLst>
          </p:cNvPr>
          <p:cNvSpPr/>
          <p:nvPr/>
        </p:nvSpPr>
        <p:spPr>
          <a:xfrm>
            <a:off x="6151829" y="1327944"/>
            <a:ext cx="2143878" cy="2941423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01AE95A-69BE-4AA4-BFE6-9E1F20C084B9}"/>
              </a:ext>
            </a:extLst>
          </p:cNvPr>
          <p:cNvSpPr/>
          <p:nvPr/>
        </p:nvSpPr>
        <p:spPr>
          <a:xfrm>
            <a:off x="8397122" y="1327944"/>
            <a:ext cx="2143878" cy="2941423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6BBDFF-3A9A-40D4-A7E3-E67BCA35F0E3}"/>
              </a:ext>
            </a:extLst>
          </p:cNvPr>
          <p:cNvGrpSpPr/>
          <p:nvPr/>
        </p:nvGrpSpPr>
        <p:grpSpPr>
          <a:xfrm>
            <a:off x="292101" y="3916578"/>
            <a:ext cx="11607798" cy="2941423"/>
            <a:chOff x="292101" y="3916578"/>
            <a:chExt cx="11607798" cy="294142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172ABD1-7D64-46FE-95FC-5EB21E1A7B1A}"/>
                </a:ext>
              </a:extLst>
            </p:cNvPr>
            <p:cNvSpPr/>
            <p:nvPr/>
          </p:nvSpPr>
          <p:spPr>
            <a:xfrm>
              <a:off x="292101" y="3916578"/>
              <a:ext cx="11607798" cy="2941423"/>
            </a:xfrm>
            <a:custGeom>
              <a:avLst/>
              <a:gdLst>
                <a:gd name="connsiteX0" fmla="*/ 96567 w 11607798"/>
                <a:gd name="connsiteY0" fmla="*/ 0 h 2941423"/>
                <a:gd name="connsiteX1" fmla="*/ 11511231 w 11607798"/>
                <a:gd name="connsiteY1" fmla="*/ 0 h 2941423"/>
                <a:gd name="connsiteX2" fmla="*/ 11607798 w 11607798"/>
                <a:gd name="connsiteY2" fmla="*/ 96567 h 2941423"/>
                <a:gd name="connsiteX3" fmla="*/ 11607798 w 11607798"/>
                <a:gd name="connsiteY3" fmla="*/ 2667531 h 2941423"/>
                <a:gd name="connsiteX4" fmla="*/ 11607798 w 11607798"/>
                <a:gd name="connsiteY4" fmla="*/ 2844855 h 2941423"/>
                <a:gd name="connsiteX5" fmla="*/ 11607798 w 11607798"/>
                <a:gd name="connsiteY5" fmla="*/ 2941423 h 2941423"/>
                <a:gd name="connsiteX6" fmla="*/ 0 w 11607798"/>
                <a:gd name="connsiteY6" fmla="*/ 2941423 h 2941423"/>
                <a:gd name="connsiteX7" fmla="*/ 0 w 11607798"/>
                <a:gd name="connsiteY7" fmla="*/ 2844855 h 2941423"/>
                <a:gd name="connsiteX8" fmla="*/ 0 w 11607798"/>
                <a:gd name="connsiteY8" fmla="*/ 2667531 h 2941423"/>
                <a:gd name="connsiteX9" fmla="*/ 0 w 11607798"/>
                <a:gd name="connsiteY9" fmla="*/ 96567 h 2941423"/>
                <a:gd name="connsiteX10" fmla="*/ 96567 w 11607798"/>
                <a:gd name="connsiteY10" fmla="*/ 0 h 29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7798" h="2941423">
                  <a:moveTo>
                    <a:pt x="96567" y="0"/>
                  </a:moveTo>
                  <a:lnTo>
                    <a:pt x="11511231" y="0"/>
                  </a:lnTo>
                  <a:cubicBezTo>
                    <a:pt x="11564563" y="0"/>
                    <a:pt x="11607798" y="43235"/>
                    <a:pt x="11607798" y="96567"/>
                  </a:cubicBezTo>
                  <a:lnTo>
                    <a:pt x="11607798" y="2667531"/>
                  </a:lnTo>
                  <a:lnTo>
                    <a:pt x="11607798" y="2844855"/>
                  </a:lnTo>
                  <a:lnTo>
                    <a:pt x="11607798" y="2941423"/>
                  </a:lnTo>
                  <a:lnTo>
                    <a:pt x="0" y="2941423"/>
                  </a:lnTo>
                  <a:lnTo>
                    <a:pt x="0" y="2844855"/>
                  </a:lnTo>
                  <a:lnTo>
                    <a:pt x="0" y="2667531"/>
                  </a:lnTo>
                  <a:lnTo>
                    <a:pt x="0" y="96567"/>
                  </a:lnTo>
                  <a:cubicBezTo>
                    <a:pt x="0" y="43235"/>
                    <a:pt x="43235" y="0"/>
                    <a:pt x="96567" y="0"/>
                  </a:cubicBez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31800" dist="127000" dir="15840000" sx="87000" sy="87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3CBF735-51E8-4A49-8212-11A097A4401A}"/>
                </a:ext>
              </a:extLst>
            </p:cNvPr>
            <p:cNvSpPr/>
            <p:nvPr/>
          </p:nvSpPr>
          <p:spPr>
            <a:xfrm>
              <a:off x="292101" y="3916578"/>
              <a:ext cx="11607798" cy="2941423"/>
            </a:xfrm>
            <a:custGeom>
              <a:avLst/>
              <a:gdLst>
                <a:gd name="connsiteX0" fmla="*/ 96567 w 11607798"/>
                <a:gd name="connsiteY0" fmla="*/ 0 h 2941423"/>
                <a:gd name="connsiteX1" fmla="*/ 11511231 w 11607798"/>
                <a:gd name="connsiteY1" fmla="*/ 0 h 2941423"/>
                <a:gd name="connsiteX2" fmla="*/ 11607798 w 11607798"/>
                <a:gd name="connsiteY2" fmla="*/ 96567 h 2941423"/>
                <a:gd name="connsiteX3" fmla="*/ 11607798 w 11607798"/>
                <a:gd name="connsiteY3" fmla="*/ 2667531 h 2941423"/>
                <a:gd name="connsiteX4" fmla="*/ 11607798 w 11607798"/>
                <a:gd name="connsiteY4" fmla="*/ 2844855 h 2941423"/>
                <a:gd name="connsiteX5" fmla="*/ 11607798 w 11607798"/>
                <a:gd name="connsiteY5" fmla="*/ 2941423 h 2941423"/>
                <a:gd name="connsiteX6" fmla="*/ 0 w 11607798"/>
                <a:gd name="connsiteY6" fmla="*/ 2941423 h 2941423"/>
                <a:gd name="connsiteX7" fmla="*/ 0 w 11607798"/>
                <a:gd name="connsiteY7" fmla="*/ 2844855 h 2941423"/>
                <a:gd name="connsiteX8" fmla="*/ 0 w 11607798"/>
                <a:gd name="connsiteY8" fmla="*/ 2667531 h 2941423"/>
                <a:gd name="connsiteX9" fmla="*/ 0 w 11607798"/>
                <a:gd name="connsiteY9" fmla="*/ 96567 h 2941423"/>
                <a:gd name="connsiteX10" fmla="*/ 96567 w 11607798"/>
                <a:gd name="connsiteY10" fmla="*/ 0 h 29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7798" h="2941423">
                  <a:moveTo>
                    <a:pt x="96567" y="0"/>
                  </a:moveTo>
                  <a:lnTo>
                    <a:pt x="11511231" y="0"/>
                  </a:lnTo>
                  <a:cubicBezTo>
                    <a:pt x="11564563" y="0"/>
                    <a:pt x="11607798" y="43235"/>
                    <a:pt x="11607798" y="96567"/>
                  </a:cubicBezTo>
                  <a:lnTo>
                    <a:pt x="11607798" y="2667531"/>
                  </a:lnTo>
                  <a:lnTo>
                    <a:pt x="11607798" y="2844855"/>
                  </a:lnTo>
                  <a:lnTo>
                    <a:pt x="11607798" y="2941423"/>
                  </a:lnTo>
                  <a:lnTo>
                    <a:pt x="0" y="2941423"/>
                  </a:lnTo>
                  <a:lnTo>
                    <a:pt x="0" y="2844855"/>
                  </a:lnTo>
                  <a:lnTo>
                    <a:pt x="0" y="2667531"/>
                  </a:lnTo>
                  <a:lnTo>
                    <a:pt x="0" y="96567"/>
                  </a:lnTo>
                  <a:cubicBezTo>
                    <a:pt x="0" y="43235"/>
                    <a:pt x="43235" y="0"/>
                    <a:pt x="96567" y="0"/>
                  </a:cubicBezTo>
                  <a:close/>
                </a:path>
              </a:pathLst>
            </a:custGeom>
            <a:solidFill>
              <a:srgbClr val="00305C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52" name="ZoneTexte 12">
            <a:extLst>
              <a:ext uri="{FF2B5EF4-FFF2-40B4-BE49-F238E27FC236}">
                <a16:creationId xmlns:a16="http://schemas.microsoft.com/office/drawing/2014/main" id="{6C999D03-7E1C-4372-BD4A-F9EA2679BADD}"/>
              </a:ext>
            </a:extLst>
          </p:cNvPr>
          <p:cNvSpPr txBox="1"/>
          <p:nvPr/>
        </p:nvSpPr>
        <p:spPr>
          <a:xfrm>
            <a:off x="2158732" y="4123239"/>
            <a:ext cx="787426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8</a:t>
            </a:r>
            <a:r>
              <a:rPr lang="fr-FR" sz="2000" b="1" cap="all" dirty="0" smtClean="0">
                <a:solidFill>
                  <a:schemeClr val="bg1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 </a:t>
            </a:r>
            <a:r>
              <a:rPr lang="fr-FR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FIELDS OF STUDY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82E74FF-EEED-402A-AE81-52404B7CB988}"/>
              </a:ext>
            </a:extLst>
          </p:cNvPr>
          <p:cNvSpPr/>
          <p:nvPr/>
        </p:nvSpPr>
        <p:spPr>
          <a:xfrm>
            <a:off x="420460" y="4670422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ACCOUNTING AND MANAGEMENT CONTROL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92DB30E-C50E-4FA7-B84B-FC341960F468}"/>
              </a:ext>
            </a:extLst>
          </p:cNvPr>
          <p:cNvSpPr/>
          <p:nvPr/>
        </p:nvSpPr>
        <p:spPr>
          <a:xfrm>
            <a:off x="3334723" y="4670421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ECONOMICS AND DECISION SCIENCES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CCDA11D-0CD6-4526-9D09-89A5F0BB5E10}"/>
              </a:ext>
            </a:extLst>
          </p:cNvPr>
          <p:cNvSpPr/>
          <p:nvPr/>
        </p:nvSpPr>
        <p:spPr>
          <a:xfrm>
            <a:off x="6235601" y="4670420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FINANCE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70F201B-6E14-4834-95B1-E1109C864821}"/>
              </a:ext>
            </a:extLst>
          </p:cNvPr>
          <p:cNvSpPr/>
          <p:nvPr/>
        </p:nvSpPr>
        <p:spPr>
          <a:xfrm>
            <a:off x="3330802" y="5270400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9370714-FAD7-4482-8077-FDEC4F15ADEC}"/>
              </a:ext>
            </a:extLst>
          </p:cNvPr>
          <p:cNvSpPr/>
          <p:nvPr/>
        </p:nvSpPr>
        <p:spPr>
          <a:xfrm>
            <a:off x="420460" y="5271516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MANAGEMENT AND HUMAN </a:t>
            </a:r>
            <a:r>
              <a:rPr lang="fr-FR" sz="1200" b="1" dirty="0" smtClean="0">
                <a:latin typeface="Arial" panose="020B0604020202020204" pitchFamily="34" charset="0"/>
              </a:rPr>
              <a:t>RESOURCES </a:t>
            </a:r>
            <a:endParaRPr lang="fr-FR" sz="1200" b="1" dirty="0">
              <a:latin typeface="Arial" panose="020B0604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E9E56CE-A7C4-4904-8687-0924D071E641}"/>
              </a:ext>
            </a:extLst>
          </p:cNvPr>
          <p:cNvSpPr/>
          <p:nvPr/>
        </p:nvSpPr>
        <p:spPr>
          <a:xfrm>
            <a:off x="9041345" y="4670420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INFORMATION SYSTEMS &amp; OPERATIONS MANAGEMENT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919BF13-6391-48E2-878B-EAC8F86F9D5A}"/>
              </a:ext>
            </a:extLst>
          </p:cNvPr>
          <p:cNvSpPr/>
          <p:nvPr/>
        </p:nvSpPr>
        <p:spPr>
          <a:xfrm>
            <a:off x="9050925" y="5271516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</a:rPr>
              <a:t>STRATEGY AND BUSINESS POLICY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51962E0-50CE-45B1-B26F-5474A8C2AF6A}"/>
              </a:ext>
            </a:extLst>
          </p:cNvPr>
          <p:cNvCxnSpPr>
            <a:cxnSpLocks/>
          </p:cNvCxnSpPr>
          <p:nvPr/>
        </p:nvCxnSpPr>
        <p:spPr>
          <a:xfrm flipH="1">
            <a:off x="5950857" y="3954679"/>
            <a:ext cx="290287" cy="0"/>
          </a:xfrm>
          <a:prstGeom prst="line">
            <a:avLst/>
          </a:prstGeom>
          <a:ln w="76200">
            <a:solidFill>
              <a:srgbClr val="B99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F917AA-9DDF-4472-BEE8-AF8772F560BD}"/>
              </a:ext>
            </a:extLst>
          </p:cNvPr>
          <p:cNvSpPr/>
          <p:nvPr/>
        </p:nvSpPr>
        <p:spPr>
          <a:xfrm>
            <a:off x="778004" y="5994721"/>
            <a:ext cx="10635992" cy="601465"/>
          </a:xfrm>
          <a:prstGeom prst="roundRect">
            <a:avLst>
              <a:gd name="adj" fmla="val 8698"/>
            </a:avLst>
          </a:prstGeom>
          <a:solidFill>
            <a:srgbClr val="B997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</a:rPr>
              <a:t>Placed in the best institutions worldwide: Harvard, MIT Sloan, Princeton, </a:t>
            </a:r>
            <a:r>
              <a:rPr lang="en-US" sz="1600" b="1" dirty="0" smtClean="0">
                <a:latin typeface="Arial" panose="020B0604020202020204" pitchFamily="34" charset="0"/>
              </a:rPr>
              <a:t>Wharton, LSE, LBS…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36" name="Rectangle: Rounded Corners 75">
            <a:extLst>
              <a:ext uri="{FF2B5EF4-FFF2-40B4-BE49-F238E27FC236}">
                <a16:creationId xmlns:a16="http://schemas.microsoft.com/office/drawing/2014/main" id="{370F201B-6E14-4834-95B1-E1109C864821}"/>
              </a:ext>
            </a:extLst>
          </p:cNvPr>
          <p:cNvSpPr/>
          <p:nvPr/>
        </p:nvSpPr>
        <p:spPr>
          <a:xfrm>
            <a:off x="6241144" y="5271534"/>
            <a:ext cx="2664000" cy="458481"/>
          </a:xfrm>
          <a:prstGeom prst="roundRect">
            <a:avLst>
              <a:gd name="adj" fmla="val 9965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Arial" panose="020B0604020202020204" pitchFamily="34" charset="0"/>
              </a:rPr>
              <a:t>LAW AND REGULATION</a:t>
            </a:r>
            <a:endParaRPr lang="fr-FR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5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decel="100000" fill="hold" nodeType="withEffect">
                                  <p:stCondLst>
                                    <p:cond delay="5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decel="10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decel="100000" fill="hold" nodeType="withEffect">
                                  <p:stCondLst>
                                    <p:cond delay="9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decel="10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Rot by="21600000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decel="100000" fill="hold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mp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3" presetClass="path" presetSubtype="0" accel="22000" decel="78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 2.59259E-6 L 0.0026 0.14166 " pathEditMode="relative" rAng="0" ptsTypes="AA">
                                      <p:cBhvr>
                                        <p:cTn id="102" dur="12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708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de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49" presetClass="entr" presetSubtype="0" decel="10000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mp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Rot by="21600000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88" grpId="0" animBg="1"/>
      <p:bldP spid="89" grpId="0" animBg="1"/>
      <p:bldP spid="90" grpId="0" animBg="1"/>
      <p:bldP spid="52" grpId="0"/>
      <p:bldP spid="52" grpId="1"/>
      <p:bldP spid="55" grpId="0" animBg="1"/>
      <p:bldP spid="55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2" grpId="0" animBg="1"/>
      <p:bldP spid="82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1CF50-4735-4C82-B609-5E08011D5046}"/>
              </a:ext>
            </a:extLst>
          </p:cNvPr>
          <p:cNvSpPr txBox="1"/>
          <p:nvPr/>
        </p:nvSpPr>
        <p:spPr>
          <a:xfrm>
            <a:off x="3267075" y="191612"/>
            <a:ext cx="56578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MBA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D19C3-9FBE-42B3-89C3-FAE790B5BBB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4F530B-2312-427C-B05B-DB4CAFA06FF4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2DE799-2062-4A67-A2CE-13657EEB08B3}"/>
              </a:ext>
            </a:extLst>
          </p:cNvPr>
          <p:cNvSpPr/>
          <p:nvPr/>
        </p:nvSpPr>
        <p:spPr>
          <a:xfrm>
            <a:off x="1141760" y="1587534"/>
            <a:ext cx="3113069" cy="4864063"/>
          </a:xfrm>
          <a:prstGeom prst="roundRect">
            <a:avLst>
              <a:gd name="adj" fmla="val 1263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C5A441-E0E2-47B5-B5EB-52FBC6F5D014}"/>
              </a:ext>
            </a:extLst>
          </p:cNvPr>
          <p:cNvSpPr/>
          <p:nvPr/>
        </p:nvSpPr>
        <p:spPr>
          <a:xfrm>
            <a:off x="1141760" y="1587534"/>
            <a:ext cx="3113069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63CFF-369D-440E-9C1C-4C62B818FEA8}"/>
              </a:ext>
            </a:extLst>
          </p:cNvPr>
          <p:cNvSpPr txBox="1"/>
          <p:nvPr/>
        </p:nvSpPr>
        <p:spPr>
          <a:xfrm>
            <a:off x="1618614" y="1826179"/>
            <a:ext cx="2111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MBA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4B8BE6-DA27-4434-B9F1-66B7291CE4A5}"/>
              </a:ext>
            </a:extLst>
          </p:cNvPr>
          <p:cNvGrpSpPr/>
          <p:nvPr/>
        </p:nvGrpSpPr>
        <p:grpSpPr>
          <a:xfrm>
            <a:off x="1750388" y="2931354"/>
            <a:ext cx="1848010" cy="458481"/>
            <a:chOff x="1457960" y="3177311"/>
            <a:chExt cx="1848009" cy="45848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D90D510-DB4B-4D8F-A75F-B541FECAC64F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6CD4F4F-2359-4380-A296-29104F0D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402408-199C-4B61-9DA5-ACF5F1EC051E}"/>
                </a:ext>
              </a:extLst>
            </p:cNvPr>
            <p:cNvSpPr txBox="1"/>
            <p:nvPr/>
          </p:nvSpPr>
          <p:spPr>
            <a:xfrm>
              <a:off x="2053458" y="3271291"/>
              <a:ext cx="108908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FULL TIME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CA65B49-6A4E-498D-94F7-FF3F39BAC122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01E072-F3DB-4567-B921-C1E73AF49327}"/>
              </a:ext>
            </a:extLst>
          </p:cNvPr>
          <p:cNvGrpSpPr/>
          <p:nvPr/>
        </p:nvGrpSpPr>
        <p:grpSpPr>
          <a:xfrm>
            <a:off x="1750388" y="4116404"/>
            <a:ext cx="1848010" cy="458481"/>
            <a:chOff x="3432828" y="3177311"/>
            <a:chExt cx="1848009" cy="45848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3B4C3EA-7B98-4EEA-BE91-CD8B3C0A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4546038-A840-4090-8809-B0AD37B687AE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21F6D4-B15F-4535-B7B9-B23210F58223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12-16 MONTHS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35E80-96EE-4A60-B144-A5A541862EE4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27C160-CCDB-4301-BA99-8354ED18C5BF}"/>
              </a:ext>
            </a:extLst>
          </p:cNvPr>
          <p:cNvGrpSpPr/>
          <p:nvPr/>
        </p:nvGrpSpPr>
        <p:grpSpPr>
          <a:xfrm>
            <a:off x="1750388" y="3523879"/>
            <a:ext cx="1848010" cy="458481"/>
            <a:chOff x="2537398" y="3780872"/>
            <a:chExt cx="1848009" cy="45848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362AB-43F8-43BA-B6CF-C0BBBD3B8927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90A23F4-7A6B-4BD0-8E63-AB2C5C714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C57F84-B031-4421-A026-8E134E000660}"/>
                </a:ext>
              </a:extLst>
            </p:cNvPr>
            <p:cNvSpPr txBox="1"/>
            <p:nvPr/>
          </p:nvSpPr>
          <p:spPr>
            <a:xfrm>
              <a:off x="3142542" y="3886110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39092E-C786-49BB-9147-A68B951FBB92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70A203-69CC-47D1-935E-939243F8EC16}"/>
              </a:ext>
            </a:extLst>
          </p:cNvPr>
          <p:cNvGrpSpPr/>
          <p:nvPr/>
        </p:nvGrpSpPr>
        <p:grpSpPr>
          <a:xfrm>
            <a:off x="1661252" y="4708929"/>
            <a:ext cx="1992122" cy="458481"/>
            <a:chOff x="1750388" y="4709585"/>
            <a:chExt cx="1992122" cy="45848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3CEBD16-3874-4277-847A-1D1D71721B15}"/>
                </a:ext>
              </a:extLst>
            </p:cNvPr>
            <p:cNvGrpSpPr/>
            <p:nvPr/>
          </p:nvGrpSpPr>
          <p:grpSpPr>
            <a:xfrm>
              <a:off x="1750388" y="4709585"/>
              <a:ext cx="1992122" cy="458481"/>
              <a:chOff x="2537398" y="3780872"/>
              <a:chExt cx="1992121" cy="458481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86C3E818-431E-4182-9659-9AD011A56294}"/>
                  </a:ext>
                </a:extLst>
              </p:cNvPr>
              <p:cNvSpPr/>
              <p:nvPr/>
            </p:nvSpPr>
            <p:spPr>
              <a:xfrm>
                <a:off x="2537398" y="3780872"/>
                <a:ext cx="1979783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A5B4E31-6860-4FC9-8069-AA8D54529EBA}"/>
                  </a:ext>
                </a:extLst>
              </p:cNvPr>
              <p:cNvSpPr txBox="1"/>
              <p:nvPr/>
            </p:nvSpPr>
            <p:spPr>
              <a:xfrm>
                <a:off x="3142541" y="3802297"/>
                <a:ext cx="138697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300 STUDENTS </a:t>
                </a:r>
                <a:b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EACH YEAR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68F9EF1-FE2A-4D61-B3BC-339C542B75B7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8B09F4-5EE5-4BDE-8B84-96F1CC0FC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894502" y="4829952"/>
              <a:ext cx="229508" cy="229508"/>
            </a:xfrm>
            <a:prstGeom prst="rect">
              <a:avLst/>
            </a:prstGeom>
          </p:spPr>
        </p:pic>
      </p:grp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BFF800A-A8AA-4473-B683-839EB015045E}"/>
              </a:ext>
            </a:extLst>
          </p:cNvPr>
          <p:cNvSpPr/>
          <p:nvPr/>
        </p:nvSpPr>
        <p:spPr>
          <a:xfrm>
            <a:off x="4563367" y="1587533"/>
            <a:ext cx="3113069" cy="4864063"/>
          </a:xfrm>
          <a:prstGeom prst="roundRect">
            <a:avLst>
              <a:gd name="adj" fmla="val 1263"/>
            </a:avLst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A1B323-3917-4E56-AAF6-AD1E1E1E69FC}"/>
              </a:ext>
            </a:extLst>
          </p:cNvPr>
          <p:cNvSpPr/>
          <p:nvPr/>
        </p:nvSpPr>
        <p:spPr>
          <a:xfrm rot="10800000">
            <a:off x="4563367" y="1587534"/>
            <a:ext cx="3113069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86000"/>
                </a:srgbClr>
              </a:gs>
              <a:gs pos="82000">
                <a:srgbClr val="003566"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AC8638-999C-423F-898F-7E95C4D6DF0D}"/>
              </a:ext>
            </a:extLst>
          </p:cNvPr>
          <p:cNvGrpSpPr/>
          <p:nvPr/>
        </p:nvGrpSpPr>
        <p:grpSpPr>
          <a:xfrm>
            <a:off x="1509531" y="5301453"/>
            <a:ext cx="2329723" cy="458481"/>
            <a:chOff x="1750387" y="5301453"/>
            <a:chExt cx="2329723" cy="45848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73C93BF-B097-4477-A1F3-02EF2D9EFB3B}"/>
                </a:ext>
              </a:extLst>
            </p:cNvPr>
            <p:cNvGrpSpPr/>
            <p:nvPr/>
          </p:nvGrpSpPr>
          <p:grpSpPr>
            <a:xfrm>
              <a:off x="1750387" y="5301453"/>
              <a:ext cx="2329723" cy="458481"/>
              <a:chOff x="3432827" y="3177311"/>
              <a:chExt cx="2329722" cy="458481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B66F4F18-4BFA-4506-A5AA-5A894191CBD2}"/>
                  </a:ext>
                </a:extLst>
              </p:cNvPr>
              <p:cNvSpPr/>
              <p:nvPr/>
            </p:nvSpPr>
            <p:spPr>
              <a:xfrm>
                <a:off x="3432827" y="3177311"/>
                <a:ext cx="2329722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1602D83-A231-49D9-888E-1FE0F1C3E45D}"/>
                  </a:ext>
                </a:extLst>
              </p:cNvPr>
              <p:cNvSpPr txBox="1"/>
              <p:nvPr/>
            </p:nvSpPr>
            <p:spPr>
              <a:xfrm>
                <a:off x="4044427" y="3198802"/>
                <a:ext cx="1634074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90 % INTERNATIONAL INTAKE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20246D7-8B5A-408B-BE3C-52A9CF3628DE}"/>
                  </a:ext>
                </a:extLst>
              </p:cNvPr>
              <p:cNvCxnSpPr/>
              <p:nvPr/>
            </p:nvCxnSpPr>
            <p:spPr>
              <a:xfrm>
                <a:off x="3972169" y="3248027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D8010E9-A9D8-4ADD-BA73-33A22D6E6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935558" y="5446192"/>
              <a:ext cx="169002" cy="169002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1903F6BA-01A7-4666-9446-0AA11BC9A2D0}"/>
              </a:ext>
            </a:extLst>
          </p:cNvPr>
          <p:cNvSpPr txBox="1"/>
          <p:nvPr/>
        </p:nvSpPr>
        <p:spPr>
          <a:xfrm>
            <a:off x="4799100" y="1687983"/>
            <a:ext cx="2641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EXECUTIVE MBA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0115CBD-6308-4A61-8B1A-D9B4A7BBC679}"/>
              </a:ext>
            </a:extLst>
          </p:cNvPr>
          <p:cNvGrpSpPr/>
          <p:nvPr/>
        </p:nvGrpSpPr>
        <p:grpSpPr>
          <a:xfrm>
            <a:off x="5171995" y="2297246"/>
            <a:ext cx="1919358" cy="458481"/>
            <a:chOff x="1457960" y="3177311"/>
            <a:chExt cx="1919357" cy="458481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AF9FF52-D858-46B3-A456-CEC4D45BC292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A77E42AD-0743-46BA-8B5D-F8B4EB7B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5AED4EB-5A96-4513-960C-5F852DB48122}"/>
                </a:ext>
              </a:extLst>
            </p:cNvPr>
            <p:cNvSpPr txBox="1"/>
            <p:nvPr/>
          </p:nvSpPr>
          <p:spPr>
            <a:xfrm>
              <a:off x="2053457" y="3271291"/>
              <a:ext cx="132386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PART TIME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8EA817F-0008-4390-AD0D-604A2B042A8A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0863495-0040-4E5B-8363-35BDF860F2E1}"/>
              </a:ext>
            </a:extLst>
          </p:cNvPr>
          <p:cNvGrpSpPr/>
          <p:nvPr/>
        </p:nvGrpSpPr>
        <p:grpSpPr>
          <a:xfrm>
            <a:off x="5171995" y="3481216"/>
            <a:ext cx="1848010" cy="458481"/>
            <a:chOff x="3432828" y="3177311"/>
            <a:chExt cx="1848009" cy="458481"/>
          </a:xfrm>
        </p:grpSpPr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1CF8B553-D5CB-456E-98D5-0F0055229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6F9428C7-946D-4E6C-9510-D95B27E76B0E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5DA0EA0-CFE0-443E-A2DB-62F489AA90EC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15-18 MONTHS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CFB1E90-E5B1-4E73-B172-61CE7EC56169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63EDF9-7A6F-464B-A936-C339AF079300}"/>
              </a:ext>
            </a:extLst>
          </p:cNvPr>
          <p:cNvGrpSpPr/>
          <p:nvPr/>
        </p:nvGrpSpPr>
        <p:grpSpPr>
          <a:xfrm>
            <a:off x="5171995" y="2889231"/>
            <a:ext cx="2033458" cy="458481"/>
            <a:chOff x="2537398" y="3780872"/>
            <a:chExt cx="2033457" cy="458481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E388E12C-3ED1-404C-97C8-8F195DFB1F83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24" name="Graphic 123">
              <a:extLst>
                <a:ext uri="{FF2B5EF4-FFF2-40B4-BE49-F238E27FC236}">
                  <a16:creationId xmlns:a16="http://schemas.microsoft.com/office/drawing/2014/main" id="{F50C2EDC-18A8-479C-9E29-646F4884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3683168-A00C-4508-8DFE-435B3ED71175}"/>
                </a:ext>
              </a:extLst>
            </p:cNvPr>
            <p:cNvSpPr txBox="1"/>
            <p:nvPr/>
          </p:nvSpPr>
          <p:spPr>
            <a:xfrm>
              <a:off x="3142541" y="3813283"/>
              <a:ext cx="1428314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 AND/</a:t>
              </a:r>
              <a:b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OR FRENCH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5FF3A5F-A186-4CC7-B0CB-95FE81A70152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1D6A94-99DF-4C76-847A-BF55AD4C46B5}"/>
              </a:ext>
            </a:extLst>
          </p:cNvPr>
          <p:cNvSpPr/>
          <p:nvPr/>
        </p:nvSpPr>
        <p:spPr>
          <a:xfrm>
            <a:off x="7983930" y="1587534"/>
            <a:ext cx="3113069" cy="4864063"/>
          </a:xfrm>
          <a:prstGeom prst="roundRect">
            <a:avLst>
              <a:gd name="adj" fmla="val 1263"/>
            </a:avLst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CDF8934B-C959-4C69-97B2-B5D08D6E525B}"/>
              </a:ext>
            </a:extLst>
          </p:cNvPr>
          <p:cNvSpPr/>
          <p:nvPr/>
        </p:nvSpPr>
        <p:spPr>
          <a:xfrm>
            <a:off x="7983930" y="1587534"/>
            <a:ext cx="3113069" cy="4864065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2A3C597-F2BF-46B1-9051-8595AB4EDAE1}"/>
              </a:ext>
            </a:extLst>
          </p:cNvPr>
          <p:cNvSpPr txBox="1"/>
          <p:nvPr/>
        </p:nvSpPr>
        <p:spPr>
          <a:xfrm>
            <a:off x="8460784" y="1826179"/>
            <a:ext cx="2111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TRIUM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E73E83-A649-4437-B90B-72341E08551D}"/>
              </a:ext>
            </a:extLst>
          </p:cNvPr>
          <p:cNvGrpSpPr/>
          <p:nvPr/>
        </p:nvGrpSpPr>
        <p:grpSpPr>
          <a:xfrm>
            <a:off x="8592558" y="2931354"/>
            <a:ext cx="1943752" cy="458481"/>
            <a:chOff x="1457960" y="3177311"/>
            <a:chExt cx="1943751" cy="458481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A85D5FBC-6860-4F13-9BDF-23DCE46DD3F4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2CFEE164-68A4-4E06-B1AB-EE31DC41B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0AE0C6D-3B4C-4DE6-A9C7-3EE116A26B16}"/>
                </a:ext>
              </a:extLst>
            </p:cNvPr>
            <p:cNvSpPr txBox="1"/>
            <p:nvPr/>
          </p:nvSpPr>
          <p:spPr>
            <a:xfrm>
              <a:off x="2053457" y="3271291"/>
              <a:ext cx="134825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PART TIME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E8C9463-5385-4169-9056-ECA55C618C2B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6E5E671-2CF5-4E07-82B3-B60C49606FAD}"/>
              </a:ext>
            </a:extLst>
          </p:cNvPr>
          <p:cNvGrpSpPr/>
          <p:nvPr/>
        </p:nvGrpSpPr>
        <p:grpSpPr>
          <a:xfrm>
            <a:off x="8592558" y="4116842"/>
            <a:ext cx="1848010" cy="458481"/>
            <a:chOff x="3432828" y="3177311"/>
            <a:chExt cx="1848009" cy="458481"/>
          </a:xfrm>
        </p:grpSpPr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F04D9639-9B55-47FB-81A3-F920BCD83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09380158-07BC-46B7-B9CB-27C1A6231655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56B0F19-6A12-44D0-B867-5C2641933E95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18 </a:t>
              </a:r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MONTHS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D23B640-66BF-4138-B38A-E232FBC26BB2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436A23A-1564-4B16-B3E1-CB9C1E445715}"/>
              </a:ext>
            </a:extLst>
          </p:cNvPr>
          <p:cNvGrpSpPr/>
          <p:nvPr/>
        </p:nvGrpSpPr>
        <p:grpSpPr>
          <a:xfrm>
            <a:off x="8592558" y="3524098"/>
            <a:ext cx="1848010" cy="458481"/>
            <a:chOff x="2537398" y="3780872"/>
            <a:chExt cx="1848009" cy="458481"/>
          </a:xfrm>
        </p:grpSpPr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52C4981D-42F4-4B5C-B007-8C3DF0A6E245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59BF37E8-FF76-4A10-87D8-A96AFF10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6D97500-2A3A-44D0-BB2A-7485527DB49D}"/>
                </a:ext>
              </a:extLst>
            </p:cNvPr>
            <p:cNvSpPr txBox="1"/>
            <p:nvPr/>
          </p:nvSpPr>
          <p:spPr>
            <a:xfrm>
              <a:off x="3142542" y="3886110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9CCDA05-EE39-4ED0-9971-0D9E459B44F7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3AD7F8-2C99-4F72-A0ED-E75F4A6A33ED}"/>
              </a:ext>
            </a:extLst>
          </p:cNvPr>
          <p:cNvGrpSpPr/>
          <p:nvPr/>
        </p:nvGrpSpPr>
        <p:grpSpPr>
          <a:xfrm>
            <a:off x="8529058" y="4709585"/>
            <a:ext cx="2007256" cy="458481"/>
            <a:chOff x="8592558" y="4709585"/>
            <a:chExt cx="2007256" cy="458481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71088D8-E6A6-490E-AEDD-E3F278EE78E2}"/>
                </a:ext>
              </a:extLst>
            </p:cNvPr>
            <p:cNvGrpSpPr/>
            <p:nvPr/>
          </p:nvGrpSpPr>
          <p:grpSpPr>
            <a:xfrm>
              <a:off x="8592558" y="4709585"/>
              <a:ext cx="2007256" cy="458481"/>
              <a:chOff x="2537398" y="3780872"/>
              <a:chExt cx="2007255" cy="458481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AE3C3C17-6D24-4AB4-8857-8C92AFBDC593}"/>
                  </a:ext>
                </a:extLst>
              </p:cNvPr>
              <p:cNvSpPr/>
              <p:nvPr/>
            </p:nvSpPr>
            <p:spPr>
              <a:xfrm>
                <a:off x="2537398" y="3780872"/>
                <a:ext cx="1979783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1F7F169-A934-4064-8AD0-E8D5E860A7E0}"/>
                  </a:ext>
                </a:extLst>
              </p:cNvPr>
              <p:cNvSpPr txBox="1"/>
              <p:nvPr/>
            </p:nvSpPr>
            <p:spPr>
              <a:xfrm>
                <a:off x="3142541" y="3802297"/>
                <a:ext cx="140211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60 PARTICIPANTS EACH YEAR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0EE2738-564E-41F2-8F77-46C2DF4DB2DE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D902E004-DC37-4057-8AF3-5F8BCC6EA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736672" y="4829952"/>
              <a:ext cx="229508" cy="22950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F61167-EB86-420A-9443-C5C36B38C180}"/>
              </a:ext>
            </a:extLst>
          </p:cNvPr>
          <p:cNvGrpSpPr/>
          <p:nvPr/>
        </p:nvGrpSpPr>
        <p:grpSpPr>
          <a:xfrm>
            <a:off x="4883439" y="5849156"/>
            <a:ext cx="2376000" cy="458481"/>
            <a:chOff x="4985039" y="5849156"/>
            <a:chExt cx="2376000" cy="45848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DAC4E183-D6D2-44C3-AA7E-8F3B145ACBC6}"/>
                </a:ext>
              </a:extLst>
            </p:cNvPr>
            <p:cNvGrpSpPr/>
            <p:nvPr/>
          </p:nvGrpSpPr>
          <p:grpSpPr>
            <a:xfrm>
              <a:off x="4985039" y="5849156"/>
              <a:ext cx="2376000" cy="458481"/>
              <a:chOff x="3432827" y="3177311"/>
              <a:chExt cx="2375999" cy="4584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B00F8813-08DF-45CC-A9C7-44E2B8DE491E}"/>
                  </a:ext>
                </a:extLst>
              </p:cNvPr>
              <p:cNvSpPr/>
              <p:nvPr/>
            </p:nvSpPr>
            <p:spPr>
              <a:xfrm>
                <a:off x="3432827" y="3177311"/>
                <a:ext cx="2375998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546C6581-C1D9-47FA-9AC0-E09FF0852CF4}"/>
                  </a:ext>
                </a:extLst>
              </p:cNvPr>
              <p:cNvSpPr txBox="1"/>
              <p:nvPr/>
            </p:nvSpPr>
            <p:spPr>
              <a:xfrm>
                <a:off x="4044428" y="3198802"/>
                <a:ext cx="176439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50 % INTERNATIONAL INTAKE</a:t>
                </a: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44DA6E2-BEC2-46BD-BFEB-F2B79E5F7588}"/>
                  </a:ext>
                </a:extLst>
              </p:cNvPr>
              <p:cNvCxnSpPr/>
              <p:nvPr/>
            </p:nvCxnSpPr>
            <p:spPr>
              <a:xfrm>
                <a:off x="3972169" y="3248027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12BFFEFF-F9B3-4613-9C68-E3AE1B87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5170210" y="5993895"/>
              <a:ext cx="169002" cy="1690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159F5-4B55-4C61-83F7-4071F71CFE4A}"/>
              </a:ext>
            </a:extLst>
          </p:cNvPr>
          <p:cNvGrpSpPr/>
          <p:nvPr/>
        </p:nvGrpSpPr>
        <p:grpSpPr>
          <a:xfrm>
            <a:off x="5171995" y="4073201"/>
            <a:ext cx="2041192" cy="458481"/>
            <a:chOff x="5171995" y="4075477"/>
            <a:chExt cx="2041192" cy="45848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F51B6B-BFDD-4863-A040-25E3A2DC64F1}"/>
                </a:ext>
              </a:extLst>
            </p:cNvPr>
            <p:cNvGrpSpPr/>
            <p:nvPr/>
          </p:nvGrpSpPr>
          <p:grpSpPr>
            <a:xfrm>
              <a:off x="5171995" y="4075477"/>
              <a:ext cx="2041192" cy="458481"/>
              <a:chOff x="2537398" y="3780872"/>
              <a:chExt cx="2041191" cy="458481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AA5ED6A9-04A3-43E9-B538-379F1B41747F}"/>
                  </a:ext>
                </a:extLst>
              </p:cNvPr>
              <p:cNvSpPr/>
              <p:nvPr/>
            </p:nvSpPr>
            <p:spPr>
              <a:xfrm>
                <a:off x="2537398" y="3780872"/>
                <a:ext cx="1848009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03606E0-9B0A-469B-9884-40EA0493D8C3}"/>
                  </a:ext>
                </a:extLst>
              </p:cNvPr>
              <p:cNvSpPr txBox="1"/>
              <p:nvPr/>
            </p:nvSpPr>
            <p:spPr>
              <a:xfrm>
                <a:off x="3142541" y="3891759"/>
                <a:ext cx="1436048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2 PROGRAMS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73CA955-D082-410E-8785-3B05CACAD5C8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E3175BF-2FF5-476F-8ED2-BFC67D25B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 rot="20617372">
              <a:off x="5303894" y="4175301"/>
              <a:ext cx="262628" cy="26262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62F09C-6889-48E2-8D7A-EAFC5577196F}"/>
              </a:ext>
            </a:extLst>
          </p:cNvPr>
          <p:cNvGrpSpPr/>
          <p:nvPr/>
        </p:nvGrpSpPr>
        <p:grpSpPr>
          <a:xfrm>
            <a:off x="5171995" y="4665186"/>
            <a:ext cx="1848010" cy="458481"/>
            <a:chOff x="5171995" y="4667345"/>
            <a:chExt cx="1848010" cy="45848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CC640F5-B5D1-419F-87B4-51FE26A6D08E}"/>
                </a:ext>
              </a:extLst>
            </p:cNvPr>
            <p:cNvGrpSpPr/>
            <p:nvPr/>
          </p:nvGrpSpPr>
          <p:grpSpPr>
            <a:xfrm>
              <a:off x="5171995" y="4667345"/>
              <a:ext cx="1848010" cy="458481"/>
              <a:chOff x="3432828" y="3177311"/>
              <a:chExt cx="1848009" cy="458481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1C64F100-2145-4CF6-BAF0-20E58547CA2C}"/>
                  </a:ext>
                </a:extLst>
              </p:cNvPr>
              <p:cNvSpPr/>
              <p:nvPr/>
            </p:nvSpPr>
            <p:spPr>
              <a:xfrm>
                <a:off x="3432828" y="3177311"/>
                <a:ext cx="1848009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6340609-4B1C-4C0A-A9C3-E8662931AD29}"/>
                  </a:ext>
                </a:extLst>
              </p:cNvPr>
              <p:cNvSpPr txBox="1"/>
              <p:nvPr/>
            </p:nvSpPr>
            <p:spPr>
              <a:xfrm>
                <a:off x="4044429" y="3279593"/>
                <a:ext cx="1236401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5 FORMATS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98E8F08-5218-4729-A3FA-0F23BAC54102}"/>
                  </a:ext>
                </a:extLst>
              </p:cNvPr>
              <p:cNvCxnSpPr/>
              <p:nvPr/>
            </p:nvCxnSpPr>
            <p:spPr>
              <a:xfrm>
                <a:off x="3972169" y="3248027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E4A9947-C4E6-4B67-A787-A4E4D329A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353560" y="4801918"/>
              <a:ext cx="176212" cy="17621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94A144-B368-457F-9050-889D282437E7}"/>
              </a:ext>
            </a:extLst>
          </p:cNvPr>
          <p:cNvGrpSpPr/>
          <p:nvPr/>
        </p:nvGrpSpPr>
        <p:grpSpPr>
          <a:xfrm>
            <a:off x="4985040" y="5257171"/>
            <a:ext cx="2190830" cy="458481"/>
            <a:chOff x="4985040" y="5257288"/>
            <a:chExt cx="2190830" cy="458481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B27940B-4AEB-42E6-A23D-C968BBD7BF71}"/>
                </a:ext>
              </a:extLst>
            </p:cNvPr>
            <p:cNvGrpSpPr/>
            <p:nvPr/>
          </p:nvGrpSpPr>
          <p:grpSpPr>
            <a:xfrm>
              <a:off x="4985040" y="5257288"/>
              <a:ext cx="2190830" cy="458481"/>
              <a:chOff x="2537398" y="3780872"/>
              <a:chExt cx="2190829" cy="458481"/>
            </a:xfrm>
          </p:grpSpPr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CB13B13D-CFED-46C5-AB7F-65B3D6A93F6F}"/>
                  </a:ext>
                </a:extLst>
              </p:cNvPr>
              <p:cNvSpPr/>
              <p:nvPr/>
            </p:nvSpPr>
            <p:spPr>
              <a:xfrm>
                <a:off x="2537398" y="3780872"/>
                <a:ext cx="2190829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97F7C33-EEBC-4FB8-B0FB-C8799A8DB362}"/>
                  </a:ext>
                </a:extLst>
              </p:cNvPr>
              <p:cNvSpPr txBox="1"/>
              <p:nvPr/>
            </p:nvSpPr>
            <p:spPr>
              <a:xfrm>
                <a:off x="3161778" y="3802297"/>
                <a:ext cx="156644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7 MAJORS / 15 SPECIALIZATIONS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B40B7D6-4C41-4C81-9755-FF1C75A37107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54CF90D-F6F2-484E-860B-3EF632E8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5127792" y="5361356"/>
              <a:ext cx="253838" cy="253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26ED98-C18D-4FBA-B028-17F3CA3C77EB}"/>
              </a:ext>
            </a:extLst>
          </p:cNvPr>
          <p:cNvGrpSpPr/>
          <p:nvPr/>
        </p:nvGrpSpPr>
        <p:grpSpPr>
          <a:xfrm>
            <a:off x="8592551" y="5294891"/>
            <a:ext cx="1848010" cy="928907"/>
            <a:chOff x="8592551" y="5294891"/>
            <a:chExt cx="1848010" cy="928907"/>
          </a:xfrm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F0F4D266-CDBD-437D-80F3-5E6134842EB7}"/>
                </a:ext>
              </a:extLst>
            </p:cNvPr>
            <p:cNvSpPr/>
            <p:nvPr/>
          </p:nvSpPr>
          <p:spPr>
            <a:xfrm>
              <a:off x="8592551" y="5294891"/>
              <a:ext cx="1848010" cy="928907"/>
            </a:xfrm>
            <a:prstGeom prst="roundRect">
              <a:avLst>
                <a:gd name="adj" fmla="val 40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78" name="Image 11">
              <a:extLst>
                <a:ext uri="{FF2B5EF4-FFF2-40B4-BE49-F238E27FC236}">
                  <a16:creationId xmlns:a16="http://schemas.microsoft.com/office/drawing/2014/main" id="{EE27ABCF-5B84-451C-AAC1-637F0B93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5696" y="5384979"/>
              <a:ext cx="1081720" cy="748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367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09" grpId="0" animBg="1"/>
      <p:bldP spid="110" grpId="0" animBg="1"/>
      <p:bldP spid="111" grpId="0"/>
      <p:bldP spid="137" grpId="0" animBg="1"/>
      <p:bldP spid="138" grpId="0" animBg="1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1CF50-4735-4C82-B609-5E08011D5046}"/>
              </a:ext>
            </a:extLst>
          </p:cNvPr>
          <p:cNvSpPr txBox="1"/>
          <p:nvPr/>
        </p:nvSpPr>
        <p:spPr>
          <a:xfrm>
            <a:off x="1141760" y="191612"/>
            <a:ext cx="9955239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EXECUTIVE ONLINE </a:t>
            </a: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 </a:t>
            </a:r>
            <a:endParaRPr lang="fr-FR" sz="2800" b="1" dirty="0">
              <a:solidFill>
                <a:srgbClr val="163C6B"/>
              </a:solidFill>
              <a:latin typeface="Arial" panose="020B0604020202020204" pitchFamily="34" charset="0"/>
              <a:cs typeface="DIN Pro Cond Black" panose="020B0A06020101010102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D19C3-9FBE-42B3-89C3-FAE790B5BBB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4F530B-2312-427C-B05B-DB4CAFA06FF4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9F2749FC-F69F-4085-B36A-A928C5F5C4BB}"/>
              </a:ext>
            </a:extLst>
          </p:cNvPr>
          <p:cNvSpPr/>
          <p:nvPr/>
        </p:nvSpPr>
        <p:spPr>
          <a:xfrm>
            <a:off x="1141760" y="1587534"/>
            <a:ext cx="3113069" cy="4864063"/>
          </a:xfrm>
          <a:prstGeom prst="roundRect">
            <a:avLst>
              <a:gd name="adj" fmla="val 1263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0708C3D-E5C0-418E-BFC1-0BE7E60E35C5}"/>
              </a:ext>
            </a:extLst>
          </p:cNvPr>
          <p:cNvSpPr/>
          <p:nvPr/>
        </p:nvSpPr>
        <p:spPr>
          <a:xfrm>
            <a:off x="1141760" y="1587534"/>
            <a:ext cx="3113069" cy="4864065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88000"/>
                </a:srgbClr>
              </a:gs>
              <a:gs pos="59000">
                <a:srgbClr val="003566">
                  <a:alpha val="77000"/>
                </a:srgbClr>
              </a:gs>
              <a:gs pos="100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778D491-B861-49E2-9651-160BADDBFE70}"/>
              </a:ext>
            </a:extLst>
          </p:cNvPr>
          <p:cNvSpPr txBox="1"/>
          <p:nvPr/>
        </p:nvSpPr>
        <p:spPr>
          <a:xfrm>
            <a:off x="1081586" y="1940594"/>
            <a:ext cx="3185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MSC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IN INNOVATION &amp; ENTREPRENEURSHIP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49E6FEA-5290-469C-B34C-1F5E8C6552AE}"/>
              </a:ext>
            </a:extLst>
          </p:cNvPr>
          <p:cNvGrpSpPr/>
          <p:nvPr/>
        </p:nvGrpSpPr>
        <p:grpSpPr>
          <a:xfrm>
            <a:off x="1750388" y="4074724"/>
            <a:ext cx="1848010" cy="458481"/>
            <a:chOff x="1457960" y="3177311"/>
            <a:chExt cx="1848009" cy="45848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3EF33002-ED22-4484-94A0-AD5723814AAB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1A257627-BD43-402B-B1F7-28E600CA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D34A322-6B38-407D-AA13-729280A342FF}"/>
                </a:ext>
              </a:extLst>
            </p:cNvPr>
            <p:cNvSpPr txBox="1"/>
            <p:nvPr/>
          </p:nvSpPr>
          <p:spPr>
            <a:xfrm>
              <a:off x="2053458" y="3271291"/>
              <a:ext cx="108908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 MODULES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3560B3C-04B7-4625-978A-D171DAB906B9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466201A-7DD1-4C99-BDFC-4E609A817317}"/>
              </a:ext>
            </a:extLst>
          </p:cNvPr>
          <p:cNvGrpSpPr/>
          <p:nvPr/>
        </p:nvGrpSpPr>
        <p:grpSpPr>
          <a:xfrm>
            <a:off x="1750388" y="2925513"/>
            <a:ext cx="1848010" cy="458481"/>
            <a:chOff x="3432828" y="3177311"/>
            <a:chExt cx="1848009" cy="458481"/>
          </a:xfrm>
        </p:grpSpPr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FB0A1275-23A5-41E1-B368-A8191AC3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F7FB6D3B-D23F-4259-93E4-EC01275C82F9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35DC9BF1-19C8-4F2B-93E1-123BA65E2999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18 MONTHS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4EB7705-15F4-4863-A289-79BE667C2199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6FAC2BF-9183-4F2C-8320-8A4E8447FB58}"/>
              </a:ext>
            </a:extLst>
          </p:cNvPr>
          <p:cNvGrpSpPr/>
          <p:nvPr/>
        </p:nvGrpSpPr>
        <p:grpSpPr>
          <a:xfrm>
            <a:off x="1750388" y="3488340"/>
            <a:ext cx="1848010" cy="458481"/>
            <a:chOff x="2537398" y="3780872"/>
            <a:chExt cx="1848009" cy="458481"/>
          </a:xfrm>
        </p:grpSpPr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2D3794E8-6282-49AB-91B5-107E4362137F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5BB903C2-9EB6-4D78-8FCF-AE0D8E95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442DE95-5788-4B47-9991-B19C6F886881}"/>
                </a:ext>
              </a:extLst>
            </p:cNvPr>
            <p:cNvSpPr txBox="1"/>
            <p:nvPr/>
          </p:nvSpPr>
          <p:spPr>
            <a:xfrm>
              <a:off x="3142542" y="3886110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E20DF21-0232-427E-BC26-1C112BD79DC4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EF678F-9EC6-4494-A217-7D9C08AADA06}"/>
              </a:ext>
            </a:extLst>
          </p:cNvPr>
          <p:cNvGrpSpPr/>
          <p:nvPr/>
        </p:nvGrpSpPr>
        <p:grpSpPr>
          <a:xfrm>
            <a:off x="1750388" y="4662310"/>
            <a:ext cx="1848010" cy="458481"/>
            <a:chOff x="1750388" y="4662310"/>
            <a:chExt cx="1848010" cy="458481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EB5F746A-296F-437B-BF4E-C72502DAFAD7}"/>
                </a:ext>
              </a:extLst>
            </p:cNvPr>
            <p:cNvGrpSpPr/>
            <p:nvPr/>
          </p:nvGrpSpPr>
          <p:grpSpPr>
            <a:xfrm>
              <a:off x="1750388" y="4662310"/>
              <a:ext cx="1848010" cy="458481"/>
              <a:chOff x="2537398" y="3780872"/>
              <a:chExt cx="1848009" cy="458481"/>
            </a:xfrm>
          </p:grpSpPr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601E0191-1367-4103-9BF7-0CD3C8807931}"/>
                  </a:ext>
                </a:extLst>
              </p:cNvPr>
              <p:cNvSpPr/>
              <p:nvPr/>
            </p:nvSpPr>
            <p:spPr>
              <a:xfrm>
                <a:off x="2537398" y="3780872"/>
                <a:ext cx="1848009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D0101FC0-6E1A-4B50-A40E-090FBE716939}"/>
                  </a:ext>
                </a:extLst>
              </p:cNvPr>
              <p:cNvSpPr txBox="1"/>
              <p:nvPr/>
            </p:nvSpPr>
            <p:spPr>
              <a:xfrm>
                <a:off x="3142542" y="3802297"/>
                <a:ext cx="1236401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2 SESSIONS EACH YEAR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29D2376-CAF5-4A81-9B5F-12ED023F2FA3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12FA7F90-891E-484B-B1B7-CE80CCE82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894502" y="4776530"/>
              <a:ext cx="229508" cy="229508"/>
            </a:xfrm>
            <a:prstGeom prst="rect">
              <a:avLst/>
            </a:prstGeom>
          </p:spPr>
        </p:pic>
      </p:grp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DA4313F6-F064-41FE-80A8-16C25B3A6B7B}"/>
              </a:ext>
            </a:extLst>
          </p:cNvPr>
          <p:cNvSpPr/>
          <p:nvPr/>
        </p:nvSpPr>
        <p:spPr>
          <a:xfrm>
            <a:off x="4563367" y="1879125"/>
            <a:ext cx="3113069" cy="4103568"/>
          </a:xfrm>
          <a:prstGeom prst="roundRect">
            <a:avLst>
              <a:gd name="adj" fmla="val 1263"/>
            </a:avLst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8B3AD6B7-6F86-4A58-9AC3-DEEACE52A558}"/>
              </a:ext>
            </a:extLst>
          </p:cNvPr>
          <p:cNvSpPr/>
          <p:nvPr/>
        </p:nvSpPr>
        <p:spPr>
          <a:xfrm rot="10800000">
            <a:off x="4563362" y="1879125"/>
            <a:ext cx="3113069" cy="4125125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86000"/>
                </a:srgbClr>
              </a:gs>
              <a:gs pos="44000">
                <a:srgbClr val="003566">
                  <a:alpha val="6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F468A31-3D04-4798-B27F-22836C900D87}"/>
              </a:ext>
            </a:extLst>
          </p:cNvPr>
          <p:cNvSpPr txBox="1"/>
          <p:nvPr/>
        </p:nvSpPr>
        <p:spPr>
          <a:xfrm>
            <a:off x="4543602" y="2105147"/>
            <a:ext cx="3152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CERTIFICATE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IN INNOVATION &amp; ENTREPRENEURSHIP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E37B2B05-86E2-4794-A7A1-E54178ADFB40}"/>
              </a:ext>
            </a:extLst>
          </p:cNvPr>
          <p:cNvSpPr/>
          <p:nvPr/>
        </p:nvSpPr>
        <p:spPr>
          <a:xfrm>
            <a:off x="7983930" y="1587534"/>
            <a:ext cx="3113069" cy="4864063"/>
          </a:xfrm>
          <a:prstGeom prst="roundRect">
            <a:avLst>
              <a:gd name="adj" fmla="val 1263"/>
            </a:avLst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6BD678FD-709D-475D-B4DA-4D5B6AFD7EF0}"/>
              </a:ext>
            </a:extLst>
          </p:cNvPr>
          <p:cNvSpPr/>
          <p:nvPr/>
        </p:nvSpPr>
        <p:spPr>
          <a:xfrm>
            <a:off x="7983930" y="1587534"/>
            <a:ext cx="3113069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73000"/>
                </a:srgbClr>
              </a:gs>
              <a:gs pos="59000">
                <a:srgbClr val="003566">
                  <a:alpha val="77000"/>
                </a:srgbClr>
              </a:gs>
              <a:gs pos="100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E7E53D58-9E0B-4492-8961-A05AA94439FC}"/>
              </a:ext>
            </a:extLst>
          </p:cNvPr>
          <p:cNvSpPr txBox="1"/>
          <p:nvPr/>
        </p:nvSpPr>
        <p:spPr>
          <a:xfrm>
            <a:off x="8117476" y="1940594"/>
            <a:ext cx="2798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EXECUTIVE ONLINE CERTIFICATE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3E51AD-1818-4792-B5BF-19AF1D29487D}"/>
              </a:ext>
            </a:extLst>
          </p:cNvPr>
          <p:cNvGrpSpPr/>
          <p:nvPr/>
        </p:nvGrpSpPr>
        <p:grpSpPr>
          <a:xfrm>
            <a:off x="1658260" y="5254178"/>
            <a:ext cx="2124396" cy="458481"/>
            <a:chOff x="1750387" y="5254178"/>
            <a:chExt cx="2124396" cy="458481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C8909A6D-FA88-4344-A61E-6D5BB22169A7}"/>
                </a:ext>
              </a:extLst>
            </p:cNvPr>
            <p:cNvGrpSpPr/>
            <p:nvPr/>
          </p:nvGrpSpPr>
          <p:grpSpPr>
            <a:xfrm>
              <a:off x="1750387" y="5254178"/>
              <a:ext cx="2124396" cy="458481"/>
              <a:chOff x="2537397" y="3780872"/>
              <a:chExt cx="2124395" cy="458481"/>
            </a:xfrm>
          </p:grpSpPr>
          <p:sp>
            <p:nvSpPr>
              <p:cNvPr id="272" name="Rectangle: Rounded Corners 271">
                <a:extLst>
                  <a:ext uri="{FF2B5EF4-FFF2-40B4-BE49-F238E27FC236}">
                    <a16:creationId xmlns:a16="http://schemas.microsoft.com/office/drawing/2014/main" id="{0C4698CA-18D9-4A8F-B4BC-D102D5E52853}"/>
                  </a:ext>
                </a:extLst>
              </p:cNvPr>
              <p:cNvSpPr/>
              <p:nvPr/>
            </p:nvSpPr>
            <p:spPr>
              <a:xfrm>
                <a:off x="2537397" y="3780872"/>
                <a:ext cx="2007330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661F5010-2FE6-4DEF-9A7C-22F0CFDDB266}"/>
                  </a:ext>
                </a:extLst>
              </p:cNvPr>
              <p:cNvSpPr txBox="1"/>
              <p:nvPr/>
            </p:nvSpPr>
            <p:spPr>
              <a:xfrm>
                <a:off x="3142541" y="3802297"/>
                <a:ext cx="1519251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125 PARTICIPANTS </a:t>
                </a:r>
                <a:b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PER SESSION </a:t>
                </a:r>
              </a:p>
            </p:txBody>
          </p: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AB9653F-3EAD-4341-86DB-63B01E5923FB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8" name="Graphic 277">
              <a:extLst>
                <a:ext uri="{FF2B5EF4-FFF2-40B4-BE49-F238E27FC236}">
                  <a16:creationId xmlns:a16="http://schemas.microsoft.com/office/drawing/2014/main" id="{10E49F90-2AD6-471C-BCB2-7A2A5451D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894502" y="5375506"/>
              <a:ext cx="229508" cy="229508"/>
            </a:xfrm>
            <a:prstGeom prst="rect">
              <a:avLst/>
            </a:prstGeom>
          </p:spPr>
        </p:pic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4241124-243F-4A82-B99B-DB31A2B64C9E}"/>
              </a:ext>
            </a:extLst>
          </p:cNvPr>
          <p:cNvGrpSpPr/>
          <p:nvPr/>
        </p:nvGrpSpPr>
        <p:grpSpPr>
          <a:xfrm>
            <a:off x="5165293" y="4361181"/>
            <a:ext cx="1848010" cy="458481"/>
            <a:chOff x="1457960" y="3177311"/>
            <a:chExt cx="1848009" cy="458481"/>
          </a:xfrm>
        </p:grpSpPr>
        <p:sp>
          <p:nvSpPr>
            <p:cNvPr id="305" name="Rectangle: Rounded Corners 304">
              <a:extLst>
                <a:ext uri="{FF2B5EF4-FFF2-40B4-BE49-F238E27FC236}">
                  <a16:creationId xmlns:a16="http://schemas.microsoft.com/office/drawing/2014/main" id="{89219CC0-0A74-44BD-AABE-C5ED9D471A6C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306" name="Graphic 305">
              <a:extLst>
                <a:ext uri="{FF2B5EF4-FFF2-40B4-BE49-F238E27FC236}">
                  <a16:creationId xmlns:a16="http://schemas.microsoft.com/office/drawing/2014/main" id="{598A2E4F-EF10-4654-9010-3ADC5E497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E3C4A9E6-6F58-4419-9BE5-8C5B2D7409D7}"/>
                </a:ext>
              </a:extLst>
            </p:cNvPr>
            <p:cNvSpPr txBox="1"/>
            <p:nvPr/>
          </p:nvSpPr>
          <p:spPr>
            <a:xfrm>
              <a:off x="2053458" y="3271291"/>
              <a:ext cx="108908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 MODULES</a:t>
              </a: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19659A4-BD8E-4318-A552-E8DDEE15D2DF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C17644E-6A7B-45FB-9F82-4A6030721EED}"/>
              </a:ext>
            </a:extLst>
          </p:cNvPr>
          <p:cNvGrpSpPr/>
          <p:nvPr/>
        </p:nvGrpSpPr>
        <p:grpSpPr>
          <a:xfrm>
            <a:off x="5165293" y="3211970"/>
            <a:ext cx="1848010" cy="458481"/>
            <a:chOff x="3432828" y="3177311"/>
            <a:chExt cx="1848009" cy="458481"/>
          </a:xfrm>
        </p:grpSpPr>
        <p:pic>
          <p:nvPicPr>
            <p:cNvPr id="310" name="Graphic 309">
              <a:extLst>
                <a:ext uri="{FF2B5EF4-FFF2-40B4-BE49-F238E27FC236}">
                  <a16:creationId xmlns:a16="http://schemas.microsoft.com/office/drawing/2014/main" id="{CD744D76-6EF7-46CE-8715-1426A7586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311" name="Rectangle: Rounded Corners 310">
              <a:extLst>
                <a:ext uri="{FF2B5EF4-FFF2-40B4-BE49-F238E27FC236}">
                  <a16:creationId xmlns:a16="http://schemas.microsoft.com/office/drawing/2014/main" id="{829BBF16-6F91-48DC-BE69-F5CC83C69519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A7D3CFF4-F857-422C-AABC-FB53BF70C40B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6 MONTHS</a:t>
              </a: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D1DF0F6-6A59-41DE-B188-B72DC8F7520F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3CD6A8C-514D-4DEB-830C-BE5DF8CCA948}"/>
              </a:ext>
            </a:extLst>
          </p:cNvPr>
          <p:cNvGrpSpPr/>
          <p:nvPr/>
        </p:nvGrpSpPr>
        <p:grpSpPr>
          <a:xfrm>
            <a:off x="5165293" y="3774797"/>
            <a:ext cx="1848010" cy="458481"/>
            <a:chOff x="2537398" y="3780872"/>
            <a:chExt cx="1848009" cy="458481"/>
          </a:xfrm>
        </p:grpSpPr>
        <p:sp>
          <p:nvSpPr>
            <p:cNvPr id="315" name="Rectangle: Rounded Corners 314">
              <a:extLst>
                <a:ext uri="{FF2B5EF4-FFF2-40B4-BE49-F238E27FC236}">
                  <a16:creationId xmlns:a16="http://schemas.microsoft.com/office/drawing/2014/main" id="{69AD775B-62D8-4363-AD8F-818B2DBC100D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316" name="Graphic 315">
              <a:extLst>
                <a:ext uri="{FF2B5EF4-FFF2-40B4-BE49-F238E27FC236}">
                  <a16:creationId xmlns:a16="http://schemas.microsoft.com/office/drawing/2014/main" id="{EB297392-ABC1-46B2-904D-00C06D6AC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54DA13B-4F2F-48E6-9FCE-9781EE8189A0}"/>
                </a:ext>
              </a:extLst>
            </p:cNvPr>
            <p:cNvSpPr txBox="1"/>
            <p:nvPr/>
          </p:nvSpPr>
          <p:spPr>
            <a:xfrm>
              <a:off x="3142542" y="3886110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E7FE339-2C4F-4D15-B9AD-63F152359ED4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CFAD43-898F-45DE-96F5-C927FF9AA07D}"/>
              </a:ext>
            </a:extLst>
          </p:cNvPr>
          <p:cNvGrpSpPr/>
          <p:nvPr/>
        </p:nvGrpSpPr>
        <p:grpSpPr>
          <a:xfrm>
            <a:off x="5102998" y="4948767"/>
            <a:ext cx="2058261" cy="458481"/>
            <a:chOff x="5102998" y="5254178"/>
            <a:chExt cx="2058261" cy="458481"/>
          </a:xfrm>
        </p:grpSpPr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ED412FC-2F30-47E1-9E03-66CA636E5D84}"/>
                </a:ext>
              </a:extLst>
            </p:cNvPr>
            <p:cNvGrpSpPr/>
            <p:nvPr/>
          </p:nvGrpSpPr>
          <p:grpSpPr>
            <a:xfrm>
              <a:off x="5102998" y="5254178"/>
              <a:ext cx="2058261" cy="458481"/>
              <a:chOff x="2537397" y="3780872"/>
              <a:chExt cx="2058260" cy="458481"/>
            </a:xfrm>
          </p:grpSpPr>
          <p:sp>
            <p:nvSpPr>
              <p:cNvPr id="325" name="Rectangle: Rounded Corners 324">
                <a:extLst>
                  <a:ext uri="{FF2B5EF4-FFF2-40B4-BE49-F238E27FC236}">
                    <a16:creationId xmlns:a16="http://schemas.microsoft.com/office/drawing/2014/main" id="{D4252944-FB0D-4184-A19F-7A1472542796}"/>
                  </a:ext>
                </a:extLst>
              </p:cNvPr>
              <p:cNvSpPr/>
              <p:nvPr/>
            </p:nvSpPr>
            <p:spPr>
              <a:xfrm>
                <a:off x="2537397" y="3780872"/>
                <a:ext cx="1986004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C02E9E32-B83F-4527-AB5C-1F8437445767}"/>
                  </a:ext>
                </a:extLst>
              </p:cNvPr>
              <p:cNvSpPr txBox="1"/>
              <p:nvPr/>
            </p:nvSpPr>
            <p:spPr>
              <a:xfrm>
                <a:off x="3142541" y="3802297"/>
                <a:ext cx="1453116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100 PARTICIPANTS </a:t>
                </a:r>
                <a:b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EACH YEAR</a:t>
                </a:r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FECAC0A8-1D53-4677-BE88-638B7AD68A62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8" name="Graphic 327">
              <a:extLst>
                <a:ext uri="{FF2B5EF4-FFF2-40B4-BE49-F238E27FC236}">
                  <a16:creationId xmlns:a16="http://schemas.microsoft.com/office/drawing/2014/main" id="{A2B93CBC-3588-44FB-BD6A-B376EE27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7113" y="5375506"/>
              <a:ext cx="229508" cy="229508"/>
            </a:xfrm>
            <a:prstGeom prst="rect">
              <a:avLst/>
            </a:prstGeom>
          </p:spPr>
        </p:pic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5616286A-A2B4-4DB2-BB1F-76B6C03320D2}"/>
              </a:ext>
            </a:extLst>
          </p:cNvPr>
          <p:cNvGrpSpPr/>
          <p:nvPr/>
        </p:nvGrpSpPr>
        <p:grpSpPr>
          <a:xfrm>
            <a:off x="8444060" y="4069590"/>
            <a:ext cx="2291878" cy="646883"/>
            <a:chOff x="1457959" y="3177311"/>
            <a:chExt cx="2291877" cy="646883"/>
          </a:xfrm>
        </p:grpSpPr>
        <p:sp>
          <p:nvSpPr>
            <p:cNvPr id="330" name="Rectangle: Rounded Corners 329">
              <a:extLst>
                <a:ext uri="{FF2B5EF4-FFF2-40B4-BE49-F238E27FC236}">
                  <a16:creationId xmlns:a16="http://schemas.microsoft.com/office/drawing/2014/main" id="{9974CE24-08D8-4E6A-BE2F-4037A2FBDBC6}"/>
                </a:ext>
              </a:extLst>
            </p:cNvPr>
            <p:cNvSpPr/>
            <p:nvPr/>
          </p:nvSpPr>
          <p:spPr>
            <a:xfrm>
              <a:off x="1457959" y="3177311"/>
              <a:ext cx="2192808" cy="646883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331" name="Graphic 330">
              <a:extLst>
                <a:ext uri="{FF2B5EF4-FFF2-40B4-BE49-F238E27FC236}">
                  <a16:creationId xmlns:a16="http://schemas.microsoft.com/office/drawing/2014/main" id="{B43CE157-AC45-43B1-A206-A95A7EF3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598508" y="3396519"/>
              <a:ext cx="197240" cy="197240"/>
            </a:xfrm>
            <a:prstGeom prst="rect">
              <a:avLst/>
            </a:prstGeom>
          </p:spPr>
        </p:pic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72DA663B-6287-4B57-90FE-ED9FDB57DDA8}"/>
                </a:ext>
              </a:extLst>
            </p:cNvPr>
            <p:cNvSpPr txBox="1"/>
            <p:nvPr/>
          </p:nvSpPr>
          <p:spPr>
            <a:xfrm>
              <a:off x="2053458" y="3209241"/>
              <a:ext cx="169637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CORPORATE FINANCE, STRATEGY, ADVANCED FINANCE</a:t>
              </a:r>
            </a:p>
          </p:txBody>
        </p: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8686979-E36A-47ED-8E71-4CC5C273EE79}"/>
                </a:ext>
              </a:extLst>
            </p:cNvPr>
            <p:cNvCxnSpPr>
              <a:cxnSpLocks/>
            </p:cNvCxnSpPr>
            <p:nvPr/>
          </p:nvCxnSpPr>
          <p:spPr>
            <a:xfrm>
              <a:off x="1981197" y="3243264"/>
              <a:ext cx="0" cy="475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0E39EA9A-1A6A-48CB-B39B-56BCE2D15CB0}"/>
              </a:ext>
            </a:extLst>
          </p:cNvPr>
          <p:cNvGrpSpPr/>
          <p:nvPr/>
        </p:nvGrpSpPr>
        <p:grpSpPr>
          <a:xfrm>
            <a:off x="8616459" y="2920379"/>
            <a:ext cx="1848010" cy="458481"/>
            <a:chOff x="3432828" y="3177311"/>
            <a:chExt cx="1848009" cy="458481"/>
          </a:xfrm>
        </p:grpSpPr>
        <p:pic>
          <p:nvPicPr>
            <p:cNvPr id="335" name="Graphic 334">
              <a:extLst>
                <a:ext uri="{FF2B5EF4-FFF2-40B4-BE49-F238E27FC236}">
                  <a16:creationId xmlns:a16="http://schemas.microsoft.com/office/drawing/2014/main" id="{EB2161E9-F276-4F31-841E-6D9DC94D2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336" name="Rectangle: Rounded Corners 335">
              <a:extLst>
                <a:ext uri="{FF2B5EF4-FFF2-40B4-BE49-F238E27FC236}">
                  <a16:creationId xmlns:a16="http://schemas.microsoft.com/office/drawing/2014/main" id="{67853BF2-393C-4809-8905-6B983F96017C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BF8B65C2-01CE-45BB-9DCE-316C3D5C473C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6 MONTHS</a:t>
              </a:r>
            </a:p>
          </p:txBody>
        </p: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652076BD-3B75-4276-AA7D-D5D9C179D79D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D89247D-1D54-4EB0-B03F-9EB45AC86E81}"/>
              </a:ext>
            </a:extLst>
          </p:cNvPr>
          <p:cNvGrpSpPr/>
          <p:nvPr/>
        </p:nvGrpSpPr>
        <p:grpSpPr>
          <a:xfrm>
            <a:off x="8616459" y="3483206"/>
            <a:ext cx="1848010" cy="458481"/>
            <a:chOff x="2537398" y="3780872"/>
            <a:chExt cx="1848009" cy="458481"/>
          </a:xfrm>
        </p:grpSpPr>
        <p:sp>
          <p:nvSpPr>
            <p:cNvPr id="340" name="Rectangle: Rounded Corners 339">
              <a:extLst>
                <a:ext uri="{FF2B5EF4-FFF2-40B4-BE49-F238E27FC236}">
                  <a16:creationId xmlns:a16="http://schemas.microsoft.com/office/drawing/2014/main" id="{844391E2-AFCE-498D-B1F7-DFCA10C69F4F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341" name="Graphic 340">
              <a:extLst>
                <a:ext uri="{FF2B5EF4-FFF2-40B4-BE49-F238E27FC236}">
                  <a16:creationId xmlns:a16="http://schemas.microsoft.com/office/drawing/2014/main" id="{99FA7D61-8E6D-494F-9039-EA2D9666E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A92BEF1F-723E-4AF8-AA42-BB42DA3542B3}"/>
                </a:ext>
              </a:extLst>
            </p:cNvPr>
            <p:cNvSpPr txBox="1"/>
            <p:nvPr/>
          </p:nvSpPr>
          <p:spPr>
            <a:xfrm>
              <a:off x="3142542" y="3802297"/>
              <a:ext cx="12364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 &amp; FRENCH</a:t>
              </a:r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FBF348C1-BF2D-4FDD-81DD-7A2749BFD529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24EE819D-06DE-41F2-9987-B9347572C751}"/>
              </a:ext>
            </a:extLst>
          </p:cNvPr>
          <p:cNvGrpSpPr/>
          <p:nvPr/>
        </p:nvGrpSpPr>
        <p:grpSpPr>
          <a:xfrm>
            <a:off x="8364432" y="4847473"/>
            <a:ext cx="2352065" cy="458481"/>
            <a:chOff x="5141911" y="5254178"/>
            <a:chExt cx="2352065" cy="458481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C8CBFBF1-CC7D-4151-B51F-532CC01B0E83}"/>
                </a:ext>
              </a:extLst>
            </p:cNvPr>
            <p:cNvGrpSpPr/>
            <p:nvPr/>
          </p:nvGrpSpPr>
          <p:grpSpPr>
            <a:xfrm>
              <a:off x="5141911" y="5254178"/>
              <a:ext cx="2352065" cy="458481"/>
              <a:chOff x="2576310" y="3780872"/>
              <a:chExt cx="2352064" cy="458481"/>
            </a:xfrm>
          </p:grpSpPr>
          <p:sp>
            <p:nvSpPr>
              <p:cNvPr id="347" name="Rectangle: Rounded Corners 346">
                <a:extLst>
                  <a:ext uri="{FF2B5EF4-FFF2-40B4-BE49-F238E27FC236}">
                    <a16:creationId xmlns:a16="http://schemas.microsoft.com/office/drawing/2014/main" id="{0A31BBA7-4993-4C63-AE4A-75DC772F437D}"/>
                  </a:ext>
                </a:extLst>
              </p:cNvPr>
              <p:cNvSpPr/>
              <p:nvPr/>
            </p:nvSpPr>
            <p:spPr>
              <a:xfrm>
                <a:off x="2576310" y="3780872"/>
                <a:ext cx="2291877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107AEFCB-B78F-4954-ADEF-DC9D34269AB1}"/>
                  </a:ext>
                </a:extLst>
              </p:cNvPr>
              <p:cNvSpPr txBox="1"/>
              <p:nvPr/>
            </p:nvSpPr>
            <p:spPr>
              <a:xfrm>
                <a:off x="3142540" y="3802297"/>
                <a:ext cx="1785834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1000+ PARTICIPANTS EACH YEAR</a:t>
                </a:r>
              </a:p>
            </p:txBody>
          </p: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EEB6D447-142F-4B9B-A610-C65B9DB12258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6" name="Graphic 345">
              <a:extLst>
                <a:ext uri="{FF2B5EF4-FFF2-40B4-BE49-F238E27FC236}">
                  <a16:creationId xmlns:a16="http://schemas.microsoft.com/office/drawing/2014/main" id="{D9A4D30A-1CB4-4F4A-8F4E-A8BC537CC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7113" y="5375506"/>
              <a:ext cx="229508" cy="22950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1732B1-6A2F-40E2-BEB5-F85F6B20A940}"/>
              </a:ext>
            </a:extLst>
          </p:cNvPr>
          <p:cNvGrpSpPr/>
          <p:nvPr/>
        </p:nvGrpSpPr>
        <p:grpSpPr>
          <a:xfrm>
            <a:off x="8433236" y="5996823"/>
            <a:ext cx="2166653" cy="589565"/>
            <a:chOff x="8433236" y="5996823"/>
            <a:chExt cx="2166653" cy="589565"/>
          </a:xfrm>
        </p:grpSpPr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1CC79074-4670-4AF1-BC8C-5D834F6A7BB2}"/>
                </a:ext>
              </a:extLst>
            </p:cNvPr>
            <p:cNvSpPr/>
            <p:nvPr/>
          </p:nvSpPr>
          <p:spPr>
            <a:xfrm>
              <a:off x="8433236" y="5996823"/>
              <a:ext cx="2166653" cy="589565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353" name="Image 11">
              <a:extLst>
                <a:ext uri="{FF2B5EF4-FFF2-40B4-BE49-F238E27FC236}">
                  <a16:creationId xmlns:a16="http://schemas.microsoft.com/office/drawing/2014/main" id="{3FE0CECB-4B0F-412A-A167-8454E1978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7992" y="6090486"/>
              <a:ext cx="697140" cy="39683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09433E-7494-4ADB-9573-2DCCA137B612}"/>
              </a:ext>
            </a:extLst>
          </p:cNvPr>
          <p:cNvGrpSpPr/>
          <p:nvPr/>
        </p:nvGrpSpPr>
        <p:grpSpPr>
          <a:xfrm>
            <a:off x="5036572" y="5615620"/>
            <a:ext cx="2166653" cy="589565"/>
            <a:chOff x="5036572" y="5615620"/>
            <a:chExt cx="2166653" cy="589565"/>
          </a:xfrm>
        </p:grpSpPr>
        <p:sp>
          <p:nvSpPr>
            <p:cNvPr id="351" name="Rectangle: Rounded Corners 350">
              <a:extLst>
                <a:ext uri="{FF2B5EF4-FFF2-40B4-BE49-F238E27FC236}">
                  <a16:creationId xmlns:a16="http://schemas.microsoft.com/office/drawing/2014/main" id="{E75DD97B-170E-40C8-AE41-20BF91C08CAC}"/>
                </a:ext>
              </a:extLst>
            </p:cNvPr>
            <p:cNvSpPr/>
            <p:nvPr/>
          </p:nvSpPr>
          <p:spPr>
            <a:xfrm>
              <a:off x="5036572" y="5615620"/>
              <a:ext cx="2166653" cy="589565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354" name="Image 12">
              <a:extLst>
                <a:ext uri="{FF2B5EF4-FFF2-40B4-BE49-F238E27FC236}">
                  <a16:creationId xmlns:a16="http://schemas.microsoft.com/office/drawing/2014/main" id="{CF203D92-8A79-494D-9A70-9839B344D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84813" y="5806007"/>
              <a:ext cx="1466110" cy="2074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490AF3-BA74-4219-8A26-EACD0A5FA69E}"/>
              </a:ext>
            </a:extLst>
          </p:cNvPr>
          <p:cNvGrpSpPr/>
          <p:nvPr/>
        </p:nvGrpSpPr>
        <p:grpSpPr>
          <a:xfrm>
            <a:off x="1591066" y="5996823"/>
            <a:ext cx="2166653" cy="589565"/>
            <a:chOff x="1591066" y="5996823"/>
            <a:chExt cx="2166653" cy="589565"/>
          </a:xfrm>
        </p:grpSpPr>
        <p:sp>
          <p:nvSpPr>
            <p:cNvPr id="350" name="Rectangle: Rounded Corners 349">
              <a:extLst>
                <a:ext uri="{FF2B5EF4-FFF2-40B4-BE49-F238E27FC236}">
                  <a16:creationId xmlns:a16="http://schemas.microsoft.com/office/drawing/2014/main" id="{A4DDD42A-0C29-4D92-9D03-91AEEFAA8990}"/>
                </a:ext>
              </a:extLst>
            </p:cNvPr>
            <p:cNvSpPr/>
            <p:nvPr/>
          </p:nvSpPr>
          <p:spPr>
            <a:xfrm>
              <a:off x="1591066" y="5996823"/>
              <a:ext cx="2166653" cy="589565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355" name="Image 13">
              <a:extLst>
                <a:ext uri="{FF2B5EF4-FFF2-40B4-BE49-F238E27FC236}">
                  <a16:creationId xmlns:a16="http://schemas.microsoft.com/office/drawing/2014/main" id="{60934019-10CA-42D1-98F0-485450489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7966" y="6199658"/>
              <a:ext cx="1466110" cy="207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960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/>
      <p:bldP spid="206" grpId="0" animBg="1"/>
      <p:bldP spid="207" grpId="0" animBg="1"/>
      <p:bldP spid="209" grpId="0"/>
      <p:bldP spid="233" grpId="0" animBg="1"/>
      <p:bldP spid="234" grpId="0" animBg="1"/>
      <p:bldP spid="2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3D7A9F1-B51B-4120-928B-EAA822E0CB37}"/>
              </a:ext>
            </a:extLst>
          </p:cNvPr>
          <p:cNvSpPr/>
          <p:nvPr/>
        </p:nvSpPr>
        <p:spPr>
          <a:xfrm>
            <a:off x="3955891" y="1587535"/>
            <a:ext cx="2390028" cy="4864064"/>
          </a:xfrm>
          <a:prstGeom prst="roundRect">
            <a:avLst>
              <a:gd name="adj" fmla="val 1262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A2A2CA96-9C9E-462D-8A2F-21F5CDA60445}"/>
              </a:ext>
            </a:extLst>
          </p:cNvPr>
          <p:cNvSpPr/>
          <p:nvPr/>
        </p:nvSpPr>
        <p:spPr>
          <a:xfrm>
            <a:off x="6539106" y="1587535"/>
            <a:ext cx="2390028" cy="4864064"/>
          </a:xfrm>
          <a:prstGeom prst="roundRect">
            <a:avLst>
              <a:gd name="adj" fmla="val 1262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2DFEEED-6A3E-4912-8A2C-CCBED33F3D50}"/>
              </a:ext>
            </a:extLst>
          </p:cNvPr>
          <p:cNvSpPr/>
          <p:nvPr/>
        </p:nvSpPr>
        <p:spPr>
          <a:xfrm>
            <a:off x="9122321" y="1587535"/>
            <a:ext cx="2390028" cy="4864064"/>
          </a:xfrm>
          <a:prstGeom prst="roundRect">
            <a:avLst>
              <a:gd name="adj" fmla="val 1262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37D6E36-471C-49D5-A640-2A8137057037}"/>
              </a:ext>
            </a:extLst>
          </p:cNvPr>
          <p:cNvSpPr/>
          <p:nvPr/>
        </p:nvSpPr>
        <p:spPr>
          <a:xfrm>
            <a:off x="3955891" y="1587535"/>
            <a:ext cx="2390028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0">
                <a:srgbClr val="003A70">
                  <a:alpha val="63000"/>
                </a:srgbClr>
              </a:gs>
              <a:gs pos="32000">
                <a:srgbClr val="003566">
                  <a:alpha val="62000"/>
                </a:srgbClr>
              </a:gs>
              <a:gs pos="59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C1D4158D-13DF-42EE-AFD0-3E7BCF7A1A73}"/>
              </a:ext>
            </a:extLst>
          </p:cNvPr>
          <p:cNvSpPr/>
          <p:nvPr/>
        </p:nvSpPr>
        <p:spPr>
          <a:xfrm>
            <a:off x="6539106" y="1587535"/>
            <a:ext cx="2390028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0">
                <a:srgbClr val="003A70">
                  <a:alpha val="63000"/>
                </a:srgbClr>
              </a:gs>
              <a:gs pos="32000">
                <a:srgbClr val="003566">
                  <a:alpha val="62000"/>
                </a:srgbClr>
              </a:gs>
              <a:gs pos="59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8306AD0B-EC86-468D-A0D4-DBC597CEF215}"/>
              </a:ext>
            </a:extLst>
          </p:cNvPr>
          <p:cNvSpPr/>
          <p:nvPr/>
        </p:nvSpPr>
        <p:spPr>
          <a:xfrm>
            <a:off x="9122321" y="1587535"/>
            <a:ext cx="2390028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1CF50-4735-4C82-B609-5E08011D5046}"/>
              </a:ext>
            </a:extLst>
          </p:cNvPr>
          <p:cNvSpPr txBox="1"/>
          <p:nvPr/>
        </p:nvSpPr>
        <p:spPr>
          <a:xfrm>
            <a:off x="3267075" y="191612"/>
            <a:ext cx="56578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EXECUTIVE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D19C3-9FBE-42B3-89C3-FAE790B5BBB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4F530B-2312-427C-B05B-DB4CAFA06FF4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BE4E6BD-94FE-4A53-B193-E1211E0F168C}"/>
              </a:ext>
            </a:extLst>
          </p:cNvPr>
          <p:cNvSpPr/>
          <p:nvPr/>
        </p:nvSpPr>
        <p:spPr>
          <a:xfrm>
            <a:off x="649635" y="1587534"/>
            <a:ext cx="3113069" cy="4864063"/>
          </a:xfrm>
          <a:prstGeom prst="roundRect">
            <a:avLst>
              <a:gd name="adj" fmla="val 1263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838200" dist="457200" dir="7620000" algn="ctr" rotWithShape="0">
              <a:srgbClr val="00305C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906416D-8AA9-4748-9C3F-0EBCAF9D287C}"/>
              </a:ext>
            </a:extLst>
          </p:cNvPr>
          <p:cNvSpPr/>
          <p:nvPr/>
        </p:nvSpPr>
        <p:spPr>
          <a:xfrm>
            <a:off x="649635" y="1587535"/>
            <a:ext cx="3113069" cy="486406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800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98C0AF8-67BE-44E7-A536-0F5CEF4BAE2B}"/>
              </a:ext>
            </a:extLst>
          </p:cNvPr>
          <p:cNvSpPr txBox="1"/>
          <p:nvPr/>
        </p:nvSpPr>
        <p:spPr>
          <a:xfrm>
            <a:off x="1126489" y="1826179"/>
            <a:ext cx="2111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EXECUTIVE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MASTERS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8F6CD1-D41B-46C7-B2A2-CC5A2005458F}"/>
              </a:ext>
            </a:extLst>
          </p:cNvPr>
          <p:cNvGrpSpPr/>
          <p:nvPr/>
        </p:nvGrpSpPr>
        <p:grpSpPr>
          <a:xfrm>
            <a:off x="1258263" y="2931354"/>
            <a:ext cx="1848010" cy="458481"/>
            <a:chOff x="1457960" y="3177311"/>
            <a:chExt cx="1848009" cy="458481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E4F88A4-90C1-4D5E-88A1-5DB8F3150C7D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1116104-7D0A-4419-9DC5-0567C54F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FE070F1-43FD-400C-9A3D-4FD3E9B08C22}"/>
                </a:ext>
              </a:extLst>
            </p:cNvPr>
            <p:cNvSpPr txBox="1"/>
            <p:nvPr/>
          </p:nvSpPr>
          <p:spPr>
            <a:xfrm>
              <a:off x="2053458" y="3271291"/>
              <a:ext cx="125250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PART TIME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BFA0F02-B130-46B9-A0FE-FBB2E76E49C7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FB1BB6-48FD-4D82-B30B-70ECEEEBF3D0}"/>
              </a:ext>
            </a:extLst>
          </p:cNvPr>
          <p:cNvGrpSpPr/>
          <p:nvPr/>
        </p:nvGrpSpPr>
        <p:grpSpPr>
          <a:xfrm>
            <a:off x="1258263" y="3528216"/>
            <a:ext cx="1848010" cy="458481"/>
            <a:chOff x="3432828" y="3177311"/>
            <a:chExt cx="1848009" cy="458481"/>
          </a:xfrm>
        </p:grpSpPr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FC81FD66-E907-4714-BB69-FA52B0752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2E27E64F-63A7-4374-B75D-AAF6AD6B66EB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FB3637D-C699-4571-BB72-E06664654A0C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13-16 MONTHS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ADA143-843F-4218-94CC-72FA7856C1F6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C363A4-D722-4F65-B351-606D759A3F47}"/>
              </a:ext>
            </a:extLst>
          </p:cNvPr>
          <p:cNvGrpSpPr/>
          <p:nvPr/>
        </p:nvGrpSpPr>
        <p:grpSpPr>
          <a:xfrm>
            <a:off x="1258263" y="4709585"/>
            <a:ext cx="1942134" cy="458481"/>
            <a:chOff x="1258263" y="4709585"/>
            <a:chExt cx="1942134" cy="45848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DBCF452-21BF-409D-A1FB-1FC7B41300C8}"/>
                </a:ext>
              </a:extLst>
            </p:cNvPr>
            <p:cNvGrpSpPr/>
            <p:nvPr/>
          </p:nvGrpSpPr>
          <p:grpSpPr>
            <a:xfrm>
              <a:off x="1258263" y="4709585"/>
              <a:ext cx="1942134" cy="458481"/>
              <a:chOff x="2537398" y="3780872"/>
              <a:chExt cx="1942133" cy="458481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F896B40A-BB53-4B3C-BA26-45E5DF8ABB46}"/>
                  </a:ext>
                </a:extLst>
              </p:cNvPr>
              <p:cNvSpPr/>
              <p:nvPr/>
            </p:nvSpPr>
            <p:spPr>
              <a:xfrm>
                <a:off x="2537398" y="3780872"/>
                <a:ext cx="1848009" cy="458481"/>
              </a:xfrm>
              <a:prstGeom prst="roundRect">
                <a:avLst>
                  <a:gd name="adj" fmla="val 6799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81DBD30-50EF-4C3F-A76A-398DAE42521E}"/>
                  </a:ext>
                </a:extLst>
              </p:cNvPr>
              <p:cNvSpPr txBox="1"/>
              <p:nvPr/>
            </p:nvSpPr>
            <p:spPr>
              <a:xfrm>
                <a:off x="3142541" y="3802297"/>
                <a:ext cx="133699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MORE THAN 300 PARTICIPANTS 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F846F42-6660-42D3-A1C2-68658851A006}"/>
                  </a:ext>
                </a:extLst>
              </p:cNvPr>
              <p:cNvCxnSpPr/>
              <p:nvPr/>
            </p:nvCxnSpPr>
            <p:spPr>
              <a:xfrm>
                <a:off x="3070282" y="3858083"/>
                <a:ext cx="0" cy="3039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C3CF85F6-0040-49B2-9CDB-9BBC4B4B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402377" y="4829952"/>
              <a:ext cx="229508" cy="22950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388BB6B-657D-4E51-8630-9D109042AED0}"/>
              </a:ext>
            </a:extLst>
          </p:cNvPr>
          <p:cNvGrpSpPr/>
          <p:nvPr/>
        </p:nvGrpSpPr>
        <p:grpSpPr>
          <a:xfrm>
            <a:off x="905991" y="5301453"/>
            <a:ext cx="2750592" cy="760155"/>
            <a:chOff x="1059524" y="5301453"/>
            <a:chExt cx="2750592" cy="760155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C0C364B-9207-4385-A5F4-6AD9B4783240}"/>
                </a:ext>
              </a:extLst>
            </p:cNvPr>
            <p:cNvGrpSpPr/>
            <p:nvPr/>
          </p:nvGrpSpPr>
          <p:grpSpPr>
            <a:xfrm>
              <a:off x="1059524" y="5301453"/>
              <a:ext cx="2750592" cy="760155"/>
              <a:chOff x="3432827" y="3177311"/>
              <a:chExt cx="2750591" cy="760155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DCA859CA-9776-4C00-9BEB-782307D0B8F3}"/>
                  </a:ext>
                </a:extLst>
              </p:cNvPr>
              <p:cNvSpPr/>
              <p:nvPr/>
            </p:nvSpPr>
            <p:spPr>
              <a:xfrm>
                <a:off x="3432827" y="3177311"/>
                <a:ext cx="2585339" cy="760155"/>
              </a:xfrm>
              <a:prstGeom prst="roundRect">
                <a:avLst>
                  <a:gd name="adj" fmla="val 5128"/>
                </a:avLst>
              </a:prstGeom>
              <a:solidFill>
                <a:schemeClr val="bg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97FC55D-644B-4899-A2EF-D9CC38FAFE26}"/>
                  </a:ext>
                </a:extLst>
              </p:cNvPr>
              <p:cNvSpPr txBox="1"/>
              <p:nvPr/>
            </p:nvSpPr>
            <p:spPr>
              <a:xfrm>
                <a:off x="4044427" y="3198802"/>
                <a:ext cx="213899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FRANCE, CHINA, IVORY COAST, MOROCCO GREAT BRITAIN, QATAR, FRENCH OVERSEAS TERRITORIES </a:t>
                </a:r>
                <a:endParaRPr lang="fr-FR" sz="105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FD0730F-194F-4F0B-8A01-9C1FA2590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2169" y="3248027"/>
                <a:ext cx="0" cy="57778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DBE7835F-06F5-4E0F-85DA-1BBA2019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244695" y="5597029"/>
              <a:ext cx="169002" cy="169002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D6843EE-3523-42B8-90F7-1D7249C18D76}"/>
              </a:ext>
            </a:extLst>
          </p:cNvPr>
          <p:cNvGrpSpPr/>
          <p:nvPr/>
        </p:nvGrpSpPr>
        <p:grpSpPr>
          <a:xfrm>
            <a:off x="1258263" y="4126783"/>
            <a:ext cx="1848010" cy="458481"/>
            <a:chOff x="2537398" y="3780872"/>
            <a:chExt cx="1848009" cy="458481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A79EC278-35B9-46A3-B705-B3AF1E0082B1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C267EB45-BB5C-485A-901E-01FD88CDE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36DA084-8AA1-4B31-B2D1-0348646CFA04}"/>
                </a:ext>
              </a:extLst>
            </p:cNvPr>
            <p:cNvSpPr txBox="1"/>
            <p:nvPr/>
          </p:nvSpPr>
          <p:spPr>
            <a:xfrm>
              <a:off x="3142542" y="3802297"/>
              <a:ext cx="12364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 &amp; FRENCH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DB6FAE6-88B2-4FD4-83F4-DDEC82FD8985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FBB9BB35-0A9E-4865-8F51-EB94B9535FED}"/>
              </a:ext>
            </a:extLst>
          </p:cNvPr>
          <p:cNvSpPr txBox="1"/>
          <p:nvPr/>
        </p:nvSpPr>
        <p:spPr>
          <a:xfrm>
            <a:off x="4095126" y="1826179"/>
            <a:ext cx="2111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EXECUTIVE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CERTIFICATES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F4B86B5-2771-495A-BB42-70935D06BC8D}"/>
              </a:ext>
            </a:extLst>
          </p:cNvPr>
          <p:cNvSpPr txBox="1"/>
          <p:nvPr/>
        </p:nvSpPr>
        <p:spPr>
          <a:xfrm>
            <a:off x="6678341" y="1826179"/>
            <a:ext cx="2111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SHORT PROGRAMS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54F8311-CE7A-4AF3-B16F-ECF7A803DBC9}"/>
              </a:ext>
            </a:extLst>
          </p:cNvPr>
          <p:cNvSpPr txBox="1"/>
          <p:nvPr/>
        </p:nvSpPr>
        <p:spPr>
          <a:xfrm>
            <a:off x="9261556" y="1826179"/>
            <a:ext cx="2111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CUSTOM PROGRAMS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C951B20-3CCC-4E86-9F5B-E1B6B3E5B382}"/>
              </a:ext>
            </a:extLst>
          </p:cNvPr>
          <p:cNvGrpSpPr/>
          <p:nvPr/>
        </p:nvGrpSpPr>
        <p:grpSpPr>
          <a:xfrm>
            <a:off x="4228940" y="2931354"/>
            <a:ext cx="1848010" cy="458481"/>
            <a:chOff x="1457960" y="3177311"/>
            <a:chExt cx="1848009" cy="45848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5C966FD6-7515-4F83-BC14-C7E7A09CACDD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E6F97BF2-E77D-43AE-B08E-822423B1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8D36F0A-3ACE-463C-B2E1-6E38FDBB7E7E}"/>
                </a:ext>
              </a:extLst>
            </p:cNvPr>
            <p:cNvSpPr txBox="1"/>
            <p:nvPr/>
          </p:nvSpPr>
          <p:spPr>
            <a:xfrm>
              <a:off x="2053458" y="3271291"/>
              <a:ext cx="125250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PART TIME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A126130-9573-4829-AC78-A69770BE0210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1B86126-D916-4F00-BD20-AF574CFC2F09}"/>
              </a:ext>
            </a:extLst>
          </p:cNvPr>
          <p:cNvGrpSpPr/>
          <p:nvPr/>
        </p:nvGrpSpPr>
        <p:grpSpPr>
          <a:xfrm>
            <a:off x="4228940" y="3528216"/>
            <a:ext cx="1848010" cy="458481"/>
            <a:chOff x="3432828" y="3177311"/>
            <a:chExt cx="1848009" cy="458481"/>
          </a:xfrm>
        </p:grpSpPr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9A54FF4D-C39D-4FE5-8287-A99D75CF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E3425056-E2B3-4C98-8718-18688A7AF497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3ED280E-6701-406D-900A-09A0C1D6C0C8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10-30 DAYS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7B3F95A-B71F-4ECD-92A1-B344361B5C32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D50547C-633F-4CB6-93AD-3557544A6665}"/>
              </a:ext>
            </a:extLst>
          </p:cNvPr>
          <p:cNvGrpSpPr/>
          <p:nvPr/>
        </p:nvGrpSpPr>
        <p:grpSpPr>
          <a:xfrm>
            <a:off x="4228940" y="4126783"/>
            <a:ext cx="1848010" cy="458481"/>
            <a:chOff x="2537398" y="3780872"/>
            <a:chExt cx="1848009" cy="458481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87014D4B-F8D1-41C0-AD29-758FF84CB626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BA89CACC-BC35-4048-A356-E1AD1BAC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92A5564-6479-40AC-9AD1-13C67857CD37}"/>
                </a:ext>
              </a:extLst>
            </p:cNvPr>
            <p:cNvSpPr txBox="1"/>
            <p:nvPr/>
          </p:nvSpPr>
          <p:spPr>
            <a:xfrm>
              <a:off x="3142542" y="3802297"/>
              <a:ext cx="12364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 &amp; FRENCH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15E255C-AE34-4C3A-A039-2AEFACDA0DCE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A7D6B95-34A1-45D4-9145-7E5392BC8D21}"/>
              </a:ext>
            </a:extLst>
          </p:cNvPr>
          <p:cNvGrpSpPr/>
          <p:nvPr/>
        </p:nvGrpSpPr>
        <p:grpSpPr>
          <a:xfrm>
            <a:off x="6785709" y="2931354"/>
            <a:ext cx="1848010" cy="458481"/>
            <a:chOff x="1457960" y="3177311"/>
            <a:chExt cx="1848009" cy="458481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34DB6E1-7B84-4A67-8F58-CF92062F0A70}"/>
                </a:ext>
              </a:extLst>
            </p:cNvPr>
            <p:cNvSpPr/>
            <p:nvPr/>
          </p:nvSpPr>
          <p:spPr>
            <a:xfrm>
              <a:off x="1457960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456D24CE-BC4D-4D83-9240-6B033D411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598508" y="3303476"/>
              <a:ext cx="197240" cy="19724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757DC8B-1E87-40D6-A6B3-0BC1E72494C8}"/>
                </a:ext>
              </a:extLst>
            </p:cNvPr>
            <p:cNvSpPr txBox="1"/>
            <p:nvPr/>
          </p:nvSpPr>
          <p:spPr>
            <a:xfrm>
              <a:off x="2053458" y="3271291"/>
              <a:ext cx="125250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PART TIME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85C610F-4173-4C38-AD38-95D1DC7AE03B}"/>
                </a:ext>
              </a:extLst>
            </p:cNvPr>
            <p:cNvCxnSpPr/>
            <p:nvPr/>
          </p:nvCxnSpPr>
          <p:spPr>
            <a:xfrm>
              <a:off x="1981197" y="3243264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BE534E7-0BF1-4250-B8A5-EC29BE1B57C2}"/>
              </a:ext>
            </a:extLst>
          </p:cNvPr>
          <p:cNvGrpSpPr/>
          <p:nvPr/>
        </p:nvGrpSpPr>
        <p:grpSpPr>
          <a:xfrm>
            <a:off x="6785709" y="3528216"/>
            <a:ext cx="1848010" cy="458481"/>
            <a:chOff x="3432828" y="3177311"/>
            <a:chExt cx="1848009" cy="458481"/>
          </a:xfrm>
        </p:grpSpPr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1B32C9E9-8A8A-4794-B58A-011F4CF76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626015" y="3312102"/>
              <a:ext cx="185954" cy="185954"/>
            </a:xfrm>
            <a:prstGeom prst="rect">
              <a:avLst/>
            </a:prstGeom>
          </p:spPr>
        </p:pic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13E4E62B-D7E1-4AB3-8D44-9B531B759C89}"/>
                </a:ext>
              </a:extLst>
            </p:cNvPr>
            <p:cNvSpPr/>
            <p:nvPr/>
          </p:nvSpPr>
          <p:spPr>
            <a:xfrm>
              <a:off x="3432828" y="3177311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8E1297A-FE84-4C5D-BA28-B2F26413D46E}"/>
                </a:ext>
              </a:extLst>
            </p:cNvPr>
            <p:cNvSpPr txBox="1"/>
            <p:nvPr/>
          </p:nvSpPr>
          <p:spPr>
            <a:xfrm>
              <a:off x="4044429" y="3276054"/>
              <a:ext cx="12364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1-8 DAYS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C7EC65F-0E91-4A94-A896-E9325A90504D}"/>
                </a:ext>
              </a:extLst>
            </p:cNvPr>
            <p:cNvCxnSpPr/>
            <p:nvPr/>
          </p:nvCxnSpPr>
          <p:spPr>
            <a:xfrm>
              <a:off x="3972169" y="3248027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E2F6809-8294-45BF-B7AC-F146BD985227}"/>
              </a:ext>
            </a:extLst>
          </p:cNvPr>
          <p:cNvGrpSpPr/>
          <p:nvPr/>
        </p:nvGrpSpPr>
        <p:grpSpPr>
          <a:xfrm>
            <a:off x="6785709" y="4126783"/>
            <a:ext cx="1848010" cy="458481"/>
            <a:chOff x="2537398" y="3780872"/>
            <a:chExt cx="1848009" cy="458481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617B60E1-C41D-4E0B-829B-A8DBEB635210}"/>
                </a:ext>
              </a:extLst>
            </p:cNvPr>
            <p:cNvSpPr/>
            <p:nvPr/>
          </p:nvSpPr>
          <p:spPr>
            <a:xfrm>
              <a:off x="2537398" y="3780872"/>
              <a:ext cx="1848009" cy="458481"/>
            </a:xfrm>
            <a:prstGeom prst="roundRect">
              <a:avLst>
                <a:gd name="adj" fmla="val 6799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5F28EB48-CE68-45F0-8FEB-EA2BF9074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692832" y="3908775"/>
              <a:ext cx="202673" cy="202673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0D3AF47-A2F9-400A-8485-CA29D4AC39F1}"/>
                </a:ext>
              </a:extLst>
            </p:cNvPr>
            <p:cNvSpPr txBox="1"/>
            <p:nvPr/>
          </p:nvSpPr>
          <p:spPr>
            <a:xfrm>
              <a:off x="3142542" y="3802297"/>
              <a:ext cx="12364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ENGLISH &amp; FRENCH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32E2A3B-288E-409D-BD2A-E52F6990263A}"/>
                </a:ext>
              </a:extLst>
            </p:cNvPr>
            <p:cNvCxnSpPr/>
            <p:nvPr/>
          </p:nvCxnSpPr>
          <p:spPr>
            <a:xfrm>
              <a:off x="3070282" y="3858083"/>
              <a:ext cx="0" cy="30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8D08BC95-8225-45E0-94C4-7E63D5E978B2}"/>
              </a:ext>
            </a:extLst>
          </p:cNvPr>
          <p:cNvSpPr/>
          <p:nvPr/>
        </p:nvSpPr>
        <p:spPr>
          <a:xfrm>
            <a:off x="9482106" y="3021401"/>
            <a:ext cx="1670458" cy="2855524"/>
          </a:xfrm>
          <a:prstGeom prst="roundRect">
            <a:avLst>
              <a:gd name="adj" fmla="val 1262"/>
            </a:avLst>
          </a:prstGeom>
          <a:gradFill flip="none" rotWithShape="1">
            <a:gsLst>
              <a:gs pos="0">
                <a:srgbClr val="003A70">
                  <a:alpha val="30000"/>
                </a:srgbClr>
              </a:gs>
              <a:gs pos="32750">
                <a:srgbClr val="003566">
                  <a:alpha val="62000"/>
                </a:srgbClr>
              </a:gs>
              <a:gs pos="62000">
                <a:srgbClr val="00305C">
                  <a:alpha val="87000"/>
                </a:srgbClr>
              </a:gs>
            </a:gsLst>
            <a:lin ang="5400000" scaled="1"/>
            <a:tileRect/>
          </a:gradFill>
          <a:ln w="3175">
            <a:solidFill>
              <a:schemeClr val="bg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60" name="ZoneTexte 14">
            <a:extLst>
              <a:ext uri="{FF2B5EF4-FFF2-40B4-BE49-F238E27FC236}">
                <a16:creationId xmlns:a16="http://schemas.microsoft.com/office/drawing/2014/main" id="{CC614D8D-33E9-4BEC-A52F-2FA413ADF1D1}"/>
              </a:ext>
            </a:extLst>
          </p:cNvPr>
          <p:cNvSpPr txBox="1"/>
          <p:nvPr/>
        </p:nvSpPr>
        <p:spPr>
          <a:xfrm>
            <a:off x="10079449" y="3306272"/>
            <a:ext cx="1073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</a:rPr>
              <a:t>DIAGNOSTIC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793522-E958-49A3-9153-78D6171E10F6}"/>
              </a:ext>
            </a:extLst>
          </p:cNvPr>
          <p:cNvSpPr/>
          <p:nvPr/>
        </p:nvSpPr>
        <p:spPr>
          <a:xfrm>
            <a:off x="9630096" y="3238447"/>
            <a:ext cx="397259" cy="397259"/>
          </a:xfrm>
          <a:prstGeom prst="ellipse">
            <a:avLst/>
          </a:prstGeom>
          <a:solidFill>
            <a:schemeClr val="bg1">
              <a:alpha val="14000"/>
            </a:schemeClr>
          </a:solidFill>
          <a:ln w="6350"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67" name="ZoneTexte 14">
            <a:extLst>
              <a:ext uri="{FF2B5EF4-FFF2-40B4-BE49-F238E27FC236}">
                <a16:creationId xmlns:a16="http://schemas.microsoft.com/office/drawing/2014/main" id="{01ED03E8-9E7B-4ABA-838D-B5D192443ADD}"/>
              </a:ext>
            </a:extLst>
          </p:cNvPr>
          <p:cNvSpPr txBox="1"/>
          <p:nvPr/>
        </p:nvSpPr>
        <p:spPr>
          <a:xfrm>
            <a:off x="10079449" y="3808827"/>
            <a:ext cx="122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</a:rPr>
              <a:t>ADAPTATION</a:t>
            </a:r>
          </a:p>
        </p:txBody>
      </p:sp>
      <p:sp>
        <p:nvSpPr>
          <p:cNvPr id="169" name="ZoneTexte 14">
            <a:extLst>
              <a:ext uri="{FF2B5EF4-FFF2-40B4-BE49-F238E27FC236}">
                <a16:creationId xmlns:a16="http://schemas.microsoft.com/office/drawing/2014/main" id="{B427C867-8F75-4E0F-A29D-D7BD2C3BD1C1}"/>
              </a:ext>
            </a:extLst>
          </p:cNvPr>
          <p:cNvSpPr txBox="1"/>
          <p:nvPr/>
        </p:nvSpPr>
        <p:spPr>
          <a:xfrm>
            <a:off x="10079449" y="4315233"/>
            <a:ext cx="1073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</a:rPr>
              <a:t>LEARNING</a:t>
            </a:r>
          </a:p>
        </p:txBody>
      </p:sp>
      <p:sp>
        <p:nvSpPr>
          <p:cNvPr id="171" name="ZoneTexte 14">
            <a:extLst>
              <a:ext uri="{FF2B5EF4-FFF2-40B4-BE49-F238E27FC236}">
                <a16:creationId xmlns:a16="http://schemas.microsoft.com/office/drawing/2014/main" id="{EF96CD3B-B8BF-4F27-9BBF-0754138FBE06}"/>
              </a:ext>
            </a:extLst>
          </p:cNvPr>
          <p:cNvSpPr txBox="1"/>
          <p:nvPr/>
        </p:nvSpPr>
        <p:spPr>
          <a:xfrm>
            <a:off x="10079449" y="4835657"/>
            <a:ext cx="1073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</a:rPr>
              <a:t>ACTION</a:t>
            </a:r>
          </a:p>
        </p:txBody>
      </p:sp>
      <p:sp>
        <p:nvSpPr>
          <p:cNvPr id="173" name="ZoneTexte 14">
            <a:extLst>
              <a:ext uri="{FF2B5EF4-FFF2-40B4-BE49-F238E27FC236}">
                <a16:creationId xmlns:a16="http://schemas.microsoft.com/office/drawing/2014/main" id="{01329F8F-2D51-4999-A5AE-C6B4CE4B303C}"/>
              </a:ext>
            </a:extLst>
          </p:cNvPr>
          <p:cNvSpPr txBox="1"/>
          <p:nvPr/>
        </p:nvSpPr>
        <p:spPr>
          <a:xfrm>
            <a:off x="10079449" y="5342063"/>
            <a:ext cx="1073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</a:rPr>
              <a:t>IMPACT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97D42C76-C302-4480-8131-775E06982B2B}"/>
              </a:ext>
            </a:extLst>
          </p:cNvPr>
          <p:cNvSpPr/>
          <p:nvPr/>
        </p:nvSpPr>
        <p:spPr>
          <a:xfrm>
            <a:off x="9630096" y="5274238"/>
            <a:ext cx="397259" cy="39725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alpha val="64000"/>
              </a:schemeClr>
            </a:solidFill>
          </a:ln>
          <a:effectLst>
            <a:outerShdw blurRad="152400" dist="50800" dir="5400000" algn="ctr" rotWithShape="0">
              <a:schemeClr val="bg1"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23D3C6-B8ED-4EC6-BC3B-490DAA3A4615}"/>
              </a:ext>
            </a:extLst>
          </p:cNvPr>
          <p:cNvGrpSpPr/>
          <p:nvPr/>
        </p:nvGrpSpPr>
        <p:grpSpPr>
          <a:xfrm>
            <a:off x="9630096" y="4247406"/>
            <a:ext cx="397259" cy="397261"/>
            <a:chOff x="9630096" y="4247406"/>
            <a:chExt cx="397259" cy="397261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77FC326-21B5-4E93-8C45-90A9A4816340}"/>
                </a:ext>
              </a:extLst>
            </p:cNvPr>
            <p:cNvSpPr/>
            <p:nvPr/>
          </p:nvSpPr>
          <p:spPr>
            <a:xfrm>
              <a:off x="9630096" y="4247408"/>
              <a:ext cx="397259" cy="397259"/>
            </a:xfrm>
            <a:prstGeom prst="ellipse">
              <a:avLst/>
            </a:prstGeom>
            <a:solidFill>
              <a:schemeClr val="bg1">
                <a:alpha val="14000"/>
              </a:schemeClr>
            </a:solidFill>
            <a:ln w="6350">
              <a:solidFill>
                <a:schemeClr val="bg1">
                  <a:alpha val="6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005D455-E0EA-4577-B7AA-6B39206B0D0F}"/>
                </a:ext>
              </a:extLst>
            </p:cNvPr>
            <p:cNvSpPr/>
            <p:nvPr/>
          </p:nvSpPr>
          <p:spPr>
            <a:xfrm rot="10800000">
              <a:off x="9826666" y="4247406"/>
              <a:ext cx="200689" cy="397260"/>
            </a:xfrm>
            <a:custGeom>
              <a:avLst/>
              <a:gdLst>
                <a:gd name="connsiteX0" fmla="*/ 198630 w 200689"/>
                <a:gd name="connsiteY0" fmla="*/ 0 h 397260"/>
                <a:gd name="connsiteX1" fmla="*/ 200689 w 200689"/>
                <a:gd name="connsiteY1" fmla="*/ 208 h 397260"/>
                <a:gd name="connsiteX2" fmla="*/ 200689 w 200689"/>
                <a:gd name="connsiteY2" fmla="*/ 397053 h 397260"/>
                <a:gd name="connsiteX3" fmla="*/ 198630 w 200689"/>
                <a:gd name="connsiteY3" fmla="*/ 397260 h 397260"/>
                <a:gd name="connsiteX4" fmla="*/ 0 w 200689"/>
                <a:gd name="connsiteY4" fmla="*/ 198630 h 397260"/>
                <a:gd name="connsiteX5" fmla="*/ 198630 w 200689"/>
                <a:gd name="connsiteY5" fmla="*/ 0 h 3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89" h="397260">
                  <a:moveTo>
                    <a:pt x="198630" y="0"/>
                  </a:moveTo>
                  <a:lnTo>
                    <a:pt x="200689" y="208"/>
                  </a:lnTo>
                  <a:lnTo>
                    <a:pt x="200689" y="397053"/>
                  </a:lnTo>
                  <a:lnTo>
                    <a:pt x="198630" y="397260"/>
                  </a:lnTo>
                  <a:cubicBezTo>
                    <a:pt x="88930" y="397260"/>
                    <a:pt x="0" y="308330"/>
                    <a:pt x="0" y="198630"/>
                  </a:cubicBezTo>
                  <a:cubicBezTo>
                    <a:pt x="0" y="88930"/>
                    <a:pt x="88930" y="0"/>
                    <a:pt x="198630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alpha val="64000"/>
                </a:schemeClr>
              </a:solidFill>
            </a:ln>
            <a:effectLst>
              <a:outerShdw blurRad="152400" dist="50800" dir="5400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E6A9C2-C399-4FA9-8E96-EFD99598C553}"/>
              </a:ext>
            </a:extLst>
          </p:cNvPr>
          <p:cNvGrpSpPr/>
          <p:nvPr/>
        </p:nvGrpSpPr>
        <p:grpSpPr>
          <a:xfrm>
            <a:off x="9624671" y="4767832"/>
            <a:ext cx="397260" cy="397259"/>
            <a:chOff x="9624671" y="4767832"/>
            <a:chExt cx="397260" cy="397259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889657A-187F-4C12-A0A8-D39FD41CC197}"/>
                </a:ext>
              </a:extLst>
            </p:cNvPr>
            <p:cNvSpPr/>
            <p:nvPr/>
          </p:nvSpPr>
          <p:spPr>
            <a:xfrm>
              <a:off x="9624671" y="4767832"/>
              <a:ext cx="397259" cy="397259"/>
            </a:xfrm>
            <a:prstGeom prst="ellipse">
              <a:avLst/>
            </a:prstGeom>
            <a:solidFill>
              <a:schemeClr val="bg1">
                <a:alpha val="14000"/>
              </a:schemeClr>
            </a:solidFill>
            <a:ln w="6350">
              <a:solidFill>
                <a:schemeClr val="bg1">
                  <a:alpha val="6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805A890-8AEE-4F9C-A686-74254A7DDFD2}"/>
                </a:ext>
              </a:extLst>
            </p:cNvPr>
            <p:cNvSpPr/>
            <p:nvPr/>
          </p:nvSpPr>
          <p:spPr>
            <a:xfrm>
              <a:off x="9624671" y="4775335"/>
              <a:ext cx="397260" cy="389756"/>
            </a:xfrm>
            <a:custGeom>
              <a:avLst/>
              <a:gdLst>
                <a:gd name="connsiteX0" fmla="*/ 249835 w 397260"/>
                <a:gd name="connsiteY0" fmla="*/ 0 h 389756"/>
                <a:gd name="connsiteX1" fmla="*/ 275946 w 397260"/>
                <a:gd name="connsiteY1" fmla="*/ 8105 h 389756"/>
                <a:gd name="connsiteX2" fmla="*/ 397260 w 397260"/>
                <a:gd name="connsiteY2" fmla="*/ 191126 h 389756"/>
                <a:gd name="connsiteX3" fmla="*/ 198630 w 397260"/>
                <a:gd name="connsiteY3" fmla="*/ 389756 h 389756"/>
                <a:gd name="connsiteX4" fmla="*/ 0 w 397260"/>
                <a:gd name="connsiteY4" fmla="*/ 191126 h 389756"/>
                <a:gd name="connsiteX5" fmla="*/ 0 w 397260"/>
                <a:gd name="connsiteY5" fmla="*/ 191125 h 389756"/>
                <a:gd name="connsiteX6" fmla="*/ 4035 w 397260"/>
                <a:gd name="connsiteY6" fmla="*/ 231155 h 389756"/>
                <a:gd name="connsiteX7" fmla="*/ 198630 w 397260"/>
                <a:gd name="connsiteY7" fmla="*/ 389754 h 389756"/>
                <a:gd name="connsiteX8" fmla="*/ 238661 w 397260"/>
                <a:gd name="connsiteY8" fmla="*/ 385719 h 389756"/>
                <a:gd name="connsiteX9" fmla="*/ 249838 w 397260"/>
                <a:gd name="connsiteY9" fmla="*/ 382250 h 389756"/>
                <a:gd name="connsiteX10" fmla="*/ 223730 w 397260"/>
                <a:gd name="connsiteY10" fmla="*/ 374145 h 389756"/>
                <a:gd name="connsiteX11" fmla="*/ 102416 w 397260"/>
                <a:gd name="connsiteY11" fmla="*/ 191124 h 389756"/>
                <a:gd name="connsiteX12" fmla="*/ 223730 w 397260"/>
                <a:gd name="connsiteY12" fmla="*/ 8103 h 389756"/>
                <a:gd name="connsiteX13" fmla="*/ 249835 w 397260"/>
                <a:gd name="connsiteY13" fmla="*/ 0 h 38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260" h="389756">
                  <a:moveTo>
                    <a:pt x="249835" y="0"/>
                  </a:moveTo>
                  <a:lnTo>
                    <a:pt x="275946" y="8105"/>
                  </a:lnTo>
                  <a:cubicBezTo>
                    <a:pt x="347237" y="38259"/>
                    <a:pt x="397260" y="108851"/>
                    <a:pt x="397260" y="191126"/>
                  </a:cubicBezTo>
                  <a:cubicBezTo>
                    <a:pt x="397260" y="300826"/>
                    <a:pt x="308330" y="389756"/>
                    <a:pt x="198630" y="389756"/>
                  </a:cubicBezTo>
                  <a:cubicBezTo>
                    <a:pt x="88930" y="389756"/>
                    <a:pt x="0" y="300826"/>
                    <a:pt x="0" y="191126"/>
                  </a:cubicBezTo>
                  <a:lnTo>
                    <a:pt x="0" y="191125"/>
                  </a:lnTo>
                  <a:lnTo>
                    <a:pt x="4035" y="231155"/>
                  </a:lnTo>
                  <a:cubicBezTo>
                    <a:pt x="22557" y="321667"/>
                    <a:pt x="102642" y="389754"/>
                    <a:pt x="198630" y="389754"/>
                  </a:cubicBezTo>
                  <a:cubicBezTo>
                    <a:pt x="212342" y="389754"/>
                    <a:pt x="225730" y="388365"/>
                    <a:pt x="238661" y="385719"/>
                  </a:cubicBezTo>
                  <a:lnTo>
                    <a:pt x="249838" y="382250"/>
                  </a:lnTo>
                  <a:lnTo>
                    <a:pt x="223730" y="374145"/>
                  </a:lnTo>
                  <a:cubicBezTo>
                    <a:pt x="152439" y="343991"/>
                    <a:pt x="102416" y="273399"/>
                    <a:pt x="102416" y="191124"/>
                  </a:cubicBezTo>
                  <a:cubicBezTo>
                    <a:pt x="102416" y="108849"/>
                    <a:pt x="152439" y="38257"/>
                    <a:pt x="223730" y="8103"/>
                  </a:cubicBezTo>
                  <a:lnTo>
                    <a:pt x="24983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alpha val="64000"/>
                </a:schemeClr>
              </a:solidFill>
            </a:ln>
            <a:effectLst>
              <a:outerShdw blurRad="152400" dist="50800" dir="5400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6C1DF6-DAD5-4AA7-BBBE-651D4DB4D29E}"/>
              </a:ext>
            </a:extLst>
          </p:cNvPr>
          <p:cNvGrpSpPr/>
          <p:nvPr/>
        </p:nvGrpSpPr>
        <p:grpSpPr>
          <a:xfrm>
            <a:off x="9630096" y="3742926"/>
            <a:ext cx="397260" cy="399777"/>
            <a:chOff x="9630096" y="3742926"/>
            <a:chExt cx="397260" cy="399777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2E1ED7A-5D6E-41EA-8C1B-F8D4E774C4D7}"/>
                </a:ext>
              </a:extLst>
            </p:cNvPr>
            <p:cNvSpPr/>
            <p:nvPr/>
          </p:nvSpPr>
          <p:spPr>
            <a:xfrm>
              <a:off x="9630096" y="3742926"/>
              <a:ext cx="397259" cy="397259"/>
            </a:xfrm>
            <a:prstGeom prst="ellipse">
              <a:avLst/>
            </a:prstGeom>
            <a:solidFill>
              <a:schemeClr val="bg1">
                <a:alpha val="14000"/>
              </a:schemeClr>
            </a:solidFill>
            <a:ln w="6350">
              <a:solidFill>
                <a:schemeClr val="bg1">
                  <a:alpha val="6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BD4042A-0904-436A-92BD-508A88350BB6}"/>
                </a:ext>
              </a:extLst>
            </p:cNvPr>
            <p:cNvSpPr/>
            <p:nvPr/>
          </p:nvSpPr>
          <p:spPr>
            <a:xfrm>
              <a:off x="9784296" y="3745443"/>
              <a:ext cx="243060" cy="397260"/>
            </a:xfrm>
            <a:custGeom>
              <a:avLst/>
              <a:gdLst>
                <a:gd name="connsiteX0" fmla="*/ 44430 w 243060"/>
                <a:gd name="connsiteY0" fmla="*/ 0 h 397260"/>
                <a:gd name="connsiteX1" fmla="*/ 243060 w 243060"/>
                <a:gd name="connsiteY1" fmla="*/ 198630 h 397260"/>
                <a:gd name="connsiteX2" fmla="*/ 44430 w 243060"/>
                <a:gd name="connsiteY2" fmla="*/ 397260 h 397260"/>
                <a:gd name="connsiteX3" fmla="*/ 4399 w 243060"/>
                <a:gd name="connsiteY3" fmla="*/ 393225 h 397260"/>
                <a:gd name="connsiteX4" fmla="*/ 0 w 243060"/>
                <a:gd name="connsiteY4" fmla="*/ 391859 h 397260"/>
                <a:gd name="connsiteX5" fmla="*/ 32885 w 243060"/>
                <a:gd name="connsiteY5" fmla="*/ 381651 h 397260"/>
                <a:gd name="connsiteX6" fmla="*/ 154199 w 243060"/>
                <a:gd name="connsiteY6" fmla="*/ 198630 h 397260"/>
                <a:gd name="connsiteX7" fmla="*/ 32885 w 243060"/>
                <a:gd name="connsiteY7" fmla="*/ 15609 h 397260"/>
                <a:gd name="connsiteX8" fmla="*/ 0 w 243060"/>
                <a:gd name="connsiteY8" fmla="*/ 5401 h 397260"/>
                <a:gd name="connsiteX9" fmla="*/ 4399 w 243060"/>
                <a:gd name="connsiteY9" fmla="*/ 4035 h 397260"/>
                <a:gd name="connsiteX10" fmla="*/ 44430 w 243060"/>
                <a:gd name="connsiteY10" fmla="*/ 0 h 3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060" h="397260">
                  <a:moveTo>
                    <a:pt x="44430" y="0"/>
                  </a:moveTo>
                  <a:cubicBezTo>
                    <a:pt x="154130" y="0"/>
                    <a:pt x="243060" y="88930"/>
                    <a:pt x="243060" y="198630"/>
                  </a:cubicBezTo>
                  <a:cubicBezTo>
                    <a:pt x="243060" y="308330"/>
                    <a:pt x="154130" y="397260"/>
                    <a:pt x="44430" y="397260"/>
                  </a:cubicBezTo>
                  <a:cubicBezTo>
                    <a:pt x="30718" y="397260"/>
                    <a:pt x="17330" y="395871"/>
                    <a:pt x="4399" y="393225"/>
                  </a:cubicBezTo>
                  <a:lnTo>
                    <a:pt x="0" y="391859"/>
                  </a:lnTo>
                  <a:lnTo>
                    <a:pt x="32885" y="381651"/>
                  </a:lnTo>
                  <a:cubicBezTo>
                    <a:pt x="104176" y="351497"/>
                    <a:pt x="154199" y="280905"/>
                    <a:pt x="154199" y="198630"/>
                  </a:cubicBezTo>
                  <a:cubicBezTo>
                    <a:pt x="154199" y="116355"/>
                    <a:pt x="104176" y="45763"/>
                    <a:pt x="32885" y="15609"/>
                  </a:cubicBezTo>
                  <a:lnTo>
                    <a:pt x="0" y="5401"/>
                  </a:lnTo>
                  <a:lnTo>
                    <a:pt x="4399" y="4035"/>
                  </a:lnTo>
                  <a:cubicBezTo>
                    <a:pt x="17330" y="1390"/>
                    <a:pt x="30718" y="0"/>
                    <a:pt x="44430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alpha val="64000"/>
                </a:schemeClr>
              </a:solidFill>
            </a:ln>
            <a:effectLst>
              <a:outerShdw blurRad="152400" dist="50800" dir="5400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159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4401 -0.00116 " pathEditMode="relative" rAng="0" ptsTypes="AA">
                                      <p:cBhvr>
                                        <p:cTn id="118" dur="1250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6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3" presetClass="path" presetSubtype="0" accel="22000" decel="78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4.44444E-6 L 0.04401 -0.00116 " pathEditMode="relative" rAng="0" ptsTypes="AA">
                                      <p:cBhvr>
                                        <p:cTn id="129" dur="12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6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3" presetClass="path" presetSubtype="0" accel="22000" decel="7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2.59259E-6 L 0.04401 -0.00116 " pathEditMode="relative" rAng="0" ptsTypes="AA">
                                      <p:cBhvr>
                                        <p:cTn id="140" dur="125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69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3" presetClass="path" presetSubtype="0" accel="22000" decel="78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125E-6 2.59259E-6 L 0.04401 -0.00116 " pathEditMode="relative" rAng="0" ptsTypes="AA">
                                      <p:cBhvr>
                                        <p:cTn id="151" dur="125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6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3" presetClass="path" presetSubtype="0" accel="22000" decel="78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3.125E-6 2.59259E-6 L 0.04401 -0.00116 " pathEditMode="relative" rAng="0" ptsTypes="AA">
                                      <p:cBhvr>
                                        <p:cTn id="162" dur="1250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7" grpId="0" animBg="1"/>
      <p:bldP spid="128" grpId="0" animBg="1"/>
      <p:bldP spid="129" grpId="0" animBg="1"/>
      <p:bldP spid="87" grpId="0" animBg="1"/>
      <p:bldP spid="88" grpId="0" animBg="1"/>
      <p:bldP spid="89" grpId="0"/>
      <p:bldP spid="124" grpId="0"/>
      <p:bldP spid="125" grpId="0"/>
      <p:bldP spid="126" grpId="0"/>
      <p:bldP spid="161" grpId="0" animBg="1"/>
      <p:bldP spid="160" grpId="0"/>
      <p:bldP spid="160" grpId="1"/>
      <p:bldP spid="6" grpId="0" animBg="1"/>
      <p:bldP spid="167" grpId="0"/>
      <p:bldP spid="167" grpId="1"/>
      <p:bldP spid="169" grpId="0"/>
      <p:bldP spid="169" grpId="1"/>
      <p:bldP spid="171" grpId="0"/>
      <p:bldP spid="171" grpId="1"/>
      <p:bldP spid="173" grpId="0"/>
      <p:bldP spid="173" grpId="1"/>
      <p:bldP spid="1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FBEBF42-4D15-4656-87F9-7DDAA4407AEB}"/>
              </a:ext>
            </a:extLst>
          </p:cNvPr>
          <p:cNvGrpSpPr/>
          <p:nvPr/>
        </p:nvGrpSpPr>
        <p:grpSpPr>
          <a:xfrm>
            <a:off x="291967" y="3916577"/>
            <a:ext cx="11607798" cy="2941423"/>
            <a:chOff x="292101" y="3938939"/>
            <a:chExt cx="11607798" cy="2941423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1A558F4-47EE-4AA0-B168-943B45D9D662}"/>
                </a:ext>
              </a:extLst>
            </p:cNvPr>
            <p:cNvSpPr/>
            <p:nvPr/>
          </p:nvSpPr>
          <p:spPr>
            <a:xfrm>
              <a:off x="292101" y="3938939"/>
              <a:ext cx="11607798" cy="2941423"/>
            </a:xfrm>
            <a:custGeom>
              <a:avLst/>
              <a:gdLst>
                <a:gd name="connsiteX0" fmla="*/ 96567 w 11607798"/>
                <a:gd name="connsiteY0" fmla="*/ 0 h 2941423"/>
                <a:gd name="connsiteX1" fmla="*/ 11511231 w 11607798"/>
                <a:gd name="connsiteY1" fmla="*/ 0 h 2941423"/>
                <a:gd name="connsiteX2" fmla="*/ 11607798 w 11607798"/>
                <a:gd name="connsiteY2" fmla="*/ 96567 h 2941423"/>
                <a:gd name="connsiteX3" fmla="*/ 11607798 w 11607798"/>
                <a:gd name="connsiteY3" fmla="*/ 2667531 h 2941423"/>
                <a:gd name="connsiteX4" fmla="*/ 11607798 w 11607798"/>
                <a:gd name="connsiteY4" fmla="*/ 2844855 h 2941423"/>
                <a:gd name="connsiteX5" fmla="*/ 11607798 w 11607798"/>
                <a:gd name="connsiteY5" fmla="*/ 2941423 h 2941423"/>
                <a:gd name="connsiteX6" fmla="*/ 0 w 11607798"/>
                <a:gd name="connsiteY6" fmla="*/ 2941423 h 2941423"/>
                <a:gd name="connsiteX7" fmla="*/ 0 w 11607798"/>
                <a:gd name="connsiteY7" fmla="*/ 2844855 h 2941423"/>
                <a:gd name="connsiteX8" fmla="*/ 0 w 11607798"/>
                <a:gd name="connsiteY8" fmla="*/ 2667531 h 2941423"/>
                <a:gd name="connsiteX9" fmla="*/ 0 w 11607798"/>
                <a:gd name="connsiteY9" fmla="*/ 96567 h 2941423"/>
                <a:gd name="connsiteX10" fmla="*/ 96567 w 11607798"/>
                <a:gd name="connsiteY10" fmla="*/ 0 h 29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7798" h="2941423">
                  <a:moveTo>
                    <a:pt x="96567" y="0"/>
                  </a:moveTo>
                  <a:lnTo>
                    <a:pt x="11511231" y="0"/>
                  </a:lnTo>
                  <a:cubicBezTo>
                    <a:pt x="11564563" y="0"/>
                    <a:pt x="11607798" y="43235"/>
                    <a:pt x="11607798" y="96567"/>
                  </a:cubicBezTo>
                  <a:lnTo>
                    <a:pt x="11607798" y="2667531"/>
                  </a:lnTo>
                  <a:lnTo>
                    <a:pt x="11607798" y="2844855"/>
                  </a:lnTo>
                  <a:lnTo>
                    <a:pt x="11607798" y="2941423"/>
                  </a:lnTo>
                  <a:lnTo>
                    <a:pt x="0" y="2941423"/>
                  </a:lnTo>
                  <a:lnTo>
                    <a:pt x="0" y="2844855"/>
                  </a:lnTo>
                  <a:lnTo>
                    <a:pt x="0" y="2667531"/>
                  </a:lnTo>
                  <a:lnTo>
                    <a:pt x="0" y="96567"/>
                  </a:lnTo>
                  <a:cubicBezTo>
                    <a:pt x="0" y="43235"/>
                    <a:pt x="43235" y="0"/>
                    <a:pt x="96567" y="0"/>
                  </a:cubicBez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31800" dist="127000" dir="15840000" sx="87000" sy="87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D911669-65DF-47F3-9E39-45183DC951DF}"/>
                </a:ext>
              </a:extLst>
            </p:cNvPr>
            <p:cNvSpPr/>
            <p:nvPr/>
          </p:nvSpPr>
          <p:spPr>
            <a:xfrm>
              <a:off x="292101" y="3938939"/>
              <a:ext cx="11607798" cy="2941423"/>
            </a:xfrm>
            <a:custGeom>
              <a:avLst/>
              <a:gdLst>
                <a:gd name="connsiteX0" fmla="*/ 96567 w 11607798"/>
                <a:gd name="connsiteY0" fmla="*/ 0 h 2941423"/>
                <a:gd name="connsiteX1" fmla="*/ 11511231 w 11607798"/>
                <a:gd name="connsiteY1" fmla="*/ 0 h 2941423"/>
                <a:gd name="connsiteX2" fmla="*/ 11607798 w 11607798"/>
                <a:gd name="connsiteY2" fmla="*/ 96567 h 2941423"/>
                <a:gd name="connsiteX3" fmla="*/ 11607798 w 11607798"/>
                <a:gd name="connsiteY3" fmla="*/ 2667531 h 2941423"/>
                <a:gd name="connsiteX4" fmla="*/ 11607798 w 11607798"/>
                <a:gd name="connsiteY4" fmla="*/ 2844855 h 2941423"/>
                <a:gd name="connsiteX5" fmla="*/ 11607798 w 11607798"/>
                <a:gd name="connsiteY5" fmla="*/ 2941423 h 2941423"/>
                <a:gd name="connsiteX6" fmla="*/ 0 w 11607798"/>
                <a:gd name="connsiteY6" fmla="*/ 2941423 h 2941423"/>
                <a:gd name="connsiteX7" fmla="*/ 0 w 11607798"/>
                <a:gd name="connsiteY7" fmla="*/ 2844855 h 2941423"/>
                <a:gd name="connsiteX8" fmla="*/ 0 w 11607798"/>
                <a:gd name="connsiteY8" fmla="*/ 2667531 h 2941423"/>
                <a:gd name="connsiteX9" fmla="*/ 0 w 11607798"/>
                <a:gd name="connsiteY9" fmla="*/ 96567 h 2941423"/>
                <a:gd name="connsiteX10" fmla="*/ 96567 w 11607798"/>
                <a:gd name="connsiteY10" fmla="*/ 0 h 29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7798" h="2941423">
                  <a:moveTo>
                    <a:pt x="96567" y="0"/>
                  </a:moveTo>
                  <a:lnTo>
                    <a:pt x="11511231" y="0"/>
                  </a:lnTo>
                  <a:cubicBezTo>
                    <a:pt x="11564563" y="0"/>
                    <a:pt x="11607798" y="43235"/>
                    <a:pt x="11607798" y="96567"/>
                  </a:cubicBezTo>
                  <a:lnTo>
                    <a:pt x="11607798" y="2667531"/>
                  </a:lnTo>
                  <a:lnTo>
                    <a:pt x="11607798" y="2844855"/>
                  </a:lnTo>
                  <a:lnTo>
                    <a:pt x="11607798" y="2941423"/>
                  </a:lnTo>
                  <a:lnTo>
                    <a:pt x="0" y="2941423"/>
                  </a:lnTo>
                  <a:lnTo>
                    <a:pt x="0" y="2844855"/>
                  </a:lnTo>
                  <a:lnTo>
                    <a:pt x="0" y="2667531"/>
                  </a:lnTo>
                  <a:lnTo>
                    <a:pt x="0" y="96567"/>
                  </a:lnTo>
                  <a:cubicBezTo>
                    <a:pt x="0" y="43235"/>
                    <a:pt x="43235" y="0"/>
                    <a:pt x="96567" y="0"/>
                  </a:cubicBezTo>
                  <a:close/>
                </a:path>
              </a:pathLst>
            </a:custGeom>
            <a:solidFill>
              <a:srgbClr val="00305C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ZoneTexte 12">
            <a:extLst>
              <a:ext uri="{FF2B5EF4-FFF2-40B4-BE49-F238E27FC236}">
                <a16:creationId xmlns:a16="http://schemas.microsoft.com/office/drawing/2014/main" id="{0825DE4A-4AC2-4E48-A196-5AA28E7B7659}"/>
              </a:ext>
            </a:extLst>
          </p:cNvPr>
          <p:cNvSpPr txBox="1"/>
          <p:nvPr/>
        </p:nvSpPr>
        <p:spPr>
          <a:xfrm>
            <a:off x="3238232" y="1290580"/>
            <a:ext cx="571526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DIN Pro Cond Medium" panose="020B0606020101010102" pitchFamily="34" charset="0"/>
              </a:rPr>
              <a:t>IN 2021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DIN Pro Cond Medium" panose="020B0606020101010102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2F6B8-38D6-4580-8655-41F2F89F8EBA}"/>
              </a:ext>
            </a:extLst>
          </p:cNvPr>
          <p:cNvCxnSpPr>
            <a:cxnSpLocks/>
          </p:cNvCxnSpPr>
          <p:nvPr/>
        </p:nvCxnSpPr>
        <p:spPr>
          <a:xfrm>
            <a:off x="-423522" y="-1006472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E2DEF2-1F3F-4B3A-A3F4-68A3D95C4AFF}"/>
              </a:ext>
            </a:extLst>
          </p:cNvPr>
          <p:cNvCxnSpPr>
            <a:cxnSpLocks/>
          </p:cNvCxnSpPr>
          <p:nvPr/>
        </p:nvCxnSpPr>
        <p:spPr>
          <a:xfrm flipH="1">
            <a:off x="5950857" y="3957060"/>
            <a:ext cx="290287" cy="0"/>
          </a:xfrm>
          <a:prstGeom prst="line">
            <a:avLst/>
          </a:prstGeom>
          <a:ln w="76200">
            <a:solidFill>
              <a:srgbClr val="B99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2">
            <a:extLst>
              <a:ext uri="{FF2B5EF4-FFF2-40B4-BE49-F238E27FC236}">
                <a16:creationId xmlns:a16="http://schemas.microsoft.com/office/drawing/2014/main" id="{5E153823-74F9-4776-89CE-17E12FB0C791}"/>
              </a:ext>
            </a:extLst>
          </p:cNvPr>
          <p:cNvSpPr txBox="1"/>
          <p:nvPr/>
        </p:nvSpPr>
        <p:spPr>
          <a:xfrm>
            <a:off x="2158732" y="4139567"/>
            <a:ext cx="78742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cap="all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4 STRATEGIC PRIORITIES SUPPORTED BY THE HEC FOUNDATION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76C0A7-D47D-48B1-8923-7DB59B026F7A}"/>
              </a:ext>
            </a:extLst>
          </p:cNvPr>
          <p:cNvCxnSpPr>
            <a:cxnSpLocks/>
          </p:cNvCxnSpPr>
          <p:nvPr/>
        </p:nvCxnSpPr>
        <p:spPr>
          <a:xfrm flipH="1">
            <a:off x="400957" y="2636464"/>
            <a:ext cx="2159000" cy="16909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871528-86D6-45E6-8A23-6D5BD8BA1F32}"/>
              </a:ext>
            </a:extLst>
          </p:cNvPr>
          <p:cNvCxnSpPr>
            <a:cxnSpLocks/>
          </p:cNvCxnSpPr>
          <p:nvPr/>
        </p:nvCxnSpPr>
        <p:spPr>
          <a:xfrm flipH="1">
            <a:off x="2705100" y="2636464"/>
            <a:ext cx="2159000" cy="16909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7877B52-0DEF-45BC-916D-ACF65E16BE3F}"/>
              </a:ext>
            </a:extLst>
          </p:cNvPr>
          <p:cNvSpPr txBox="1"/>
          <p:nvPr/>
        </p:nvSpPr>
        <p:spPr>
          <a:xfrm>
            <a:off x="5001985" y="1893600"/>
            <a:ext cx="217351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cap="all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1,200</a:t>
            </a:r>
          </a:p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students supported each year (scholarships based on social criteria, scholarships for excellence, mentoring...)</a:t>
            </a:r>
            <a:endParaRPr lang="fr-FR" sz="1400" dirty="0">
              <a:solidFill>
                <a:srgbClr val="003A70"/>
              </a:solidFill>
              <a:latin typeface="Arial" panose="020B0604020202020204" pitchFamily="34" charset="0"/>
              <a:cs typeface="DIN Pro Cond Medium" panose="020B0606020101010102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57F36-26ED-45D2-AC5B-D9D6A0FE6D17}"/>
              </a:ext>
            </a:extLst>
          </p:cNvPr>
          <p:cNvSpPr txBox="1"/>
          <p:nvPr/>
        </p:nvSpPr>
        <p:spPr>
          <a:xfrm>
            <a:off x="7506216" y="1893600"/>
            <a:ext cx="20781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cap="all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€14,2M</a:t>
            </a:r>
          </a:p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Contribution to the development of HEC Paris in 2021</a:t>
            </a:r>
            <a:b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</a:br>
            <a:endParaRPr lang="en-US" sz="1400" dirty="0">
              <a:solidFill>
                <a:srgbClr val="003A70"/>
              </a:solidFill>
              <a:latin typeface="Arial" panose="020B0604020202020204" pitchFamily="34" charset="0"/>
              <a:cs typeface="DIN Pro Cond Medium" panose="020B0606020101010102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CB05E6-6C35-4C5E-A2B0-A032A48FFA6E}"/>
              </a:ext>
            </a:extLst>
          </p:cNvPr>
          <p:cNvSpPr txBox="1"/>
          <p:nvPr/>
        </p:nvSpPr>
        <p:spPr>
          <a:xfrm>
            <a:off x="9762672" y="1893600"/>
            <a:ext cx="2137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cap="all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€200M</a:t>
            </a:r>
          </a:p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Fundraising objective </a:t>
            </a:r>
          </a:p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for the 2019 - 2024 </a:t>
            </a:r>
          </a:p>
          <a:p>
            <a:r>
              <a:rPr lang="en-US" sz="1400" i="1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« Impact tomorrow » </a:t>
            </a:r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campaign</a:t>
            </a:r>
          </a:p>
        </p:txBody>
      </p:sp>
      <p:sp>
        <p:nvSpPr>
          <p:cNvPr id="72" name="ZoneTexte 2">
            <a:extLst>
              <a:ext uri="{FF2B5EF4-FFF2-40B4-BE49-F238E27FC236}">
                <a16:creationId xmlns:a16="http://schemas.microsoft.com/office/drawing/2014/main" id="{99CB39F3-D335-4A33-BCDC-554DC81D51B1}"/>
              </a:ext>
            </a:extLst>
          </p:cNvPr>
          <p:cNvSpPr txBox="1"/>
          <p:nvPr/>
        </p:nvSpPr>
        <p:spPr>
          <a:xfrm>
            <a:off x="816005" y="5059050"/>
            <a:ext cx="310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KNOWLEDGE PRODUCTION</a:t>
            </a:r>
          </a:p>
        </p:txBody>
      </p:sp>
      <p:sp>
        <p:nvSpPr>
          <p:cNvPr id="74" name="ZoneTexte 3">
            <a:extLst>
              <a:ext uri="{FF2B5EF4-FFF2-40B4-BE49-F238E27FC236}">
                <a16:creationId xmlns:a16="http://schemas.microsoft.com/office/drawing/2014/main" id="{90257C10-5130-4F99-8981-88A310C4454F}"/>
              </a:ext>
            </a:extLst>
          </p:cNvPr>
          <p:cNvSpPr txBox="1"/>
          <p:nvPr/>
        </p:nvSpPr>
        <p:spPr>
          <a:xfrm>
            <a:off x="3716458" y="5059050"/>
            <a:ext cx="258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INCLUSION AND DIVERSITY</a:t>
            </a:r>
          </a:p>
        </p:txBody>
      </p:sp>
      <p:sp>
        <p:nvSpPr>
          <p:cNvPr id="76" name="ZoneTexte 4">
            <a:extLst>
              <a:ext uri="{FF2B5EF4-FFF2-40B4-BE49-F238E27FC236}">
                <a16:creationId xmlns:a16="http://schemas.microsoft.com/office/drawing/2014/main" id="{BF3E3EED-F2C8-4220-A344-3C9D72E81FA3}"/>
              </a:ext>
            </a:extLst>
          </p:cNvPr>
          <p:cNvSpPr txBox="1"/>
          <p:nvPr/>
        </p:nvSpPr>
        <p:spPr>
          <a:xfrm>
            <a:off x="6434631" y="5059050"/>
            <a:ext cx="258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SOCIETY AND INNOVATION</a:t>
            </a:r>
          </a:p>
        </p:txBody>
      </p:sp>
      <p:sp>
        <p:nvSpPr>
          <p:cNvPr id="78" name="ZoneTexte 5">
            <a:extLst>
              <a:ext uri="{FF2B5EF4-FFF2-40B4-BE49-F238E27FC236}">
                <a16:creationId xmlns:a16="http://schemas.microsoft.com/office/drawing/2014/main" id="{0FED63AF-2630-4300-A1CF-1CCF4AE32B7C}"/>
              </a:ext>
            </a:extLst>
          </p:cNvPr>
          <p:cNvSpPr txBox="1"/>
          <p:nvPr/>
        </p:nvSpPr>
        <p:spPr>
          <a:xfrm>
            <a:off x="9049308" y="5059050"/>
            <a:ext cx="226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CAMPUS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4F2A518-FBB7-484E-9B62-41628800E404}"/>
              </a:ext>
            </a:extLst>
          </p:cNvPr>
          <p:cNvSpPr txBox="1"/>
          <p:nvPr/>
        </p:nvSpPr>
        <p:spPr>
          <a:xfrm>
            <a:off x="2724150" y="191612"/>
            <a:ext cx="67437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THE HEC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FOUNDATION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133542-14BE-49B5-A306-3ED4E405CA3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7935C8-E0CD-4CEC-80DE-3F60AE168C3C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E4AD109D-5DC5-40A3-8065-EB91BDBAB3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648" y="4717194"/>
            <a:ext cx="220561" cy="220561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55179844-3519-4E16-8CD2-815AEAB01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7177" y="4717193"/>
            <a:ext cx="220562" cy="220562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B379E73C-799E-4FBD-88C7-2D22122290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5830" y="4694798"/>
            <a:ext cx="265352" cy="265352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0F380579-9199-450A-8D79-27DDE31BB3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74371" y="4675540"/>
            <a:ext cx="303869" cy="30386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65E4E3-4C1C-4CA6-8EC0-68F2D2FEC75B}"/>
              </a:ext>
            </a:extLst>
          </p:cNvPr>
          <p:cNvCxnSpPr>
            <a:cxnSpLocks/>
          </p:cNvCxnSpPr>
          <p:nvPr/>
        </p:nvCxnSpPr>
        <p:spPr>
          <a:xfrm flipH="1">
            <a:off x="6560458" y="5758762"/>
            <a:ext cx="29028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116A9E-7050-4B67-AD50-C5F6D764F516}"/>
              </a:ext>
            </a:extLst>
          </p:cNvPr>
          <p:cNvCxnSpPr>
            <a:cxnSpLocks/>
          </p:cNvCxnSpPr>
          <p:nvPr/>
        </p:nvCxnSpPr>
        <p:spPr>
          <a:xfrm>
            <a:off x="292101" y="5720662"/>
            <a:ext cx="11607798" cy="0"/>
          </a:xfrm>
          <a:prstGeom prst="line">
            <a:avLst/>
          </a:prstGeom>
          <a:ln>
            <a:solidFill>
              <a:schemeClr val="bg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44961-D05D-4B54-8D19-AA8BF7378867}"/>
              </a:ext>
            </a:extLst>
          </p:cNvPr>
          <p:cNvCxnSpPr>
            <a:cxnSpLocks/>
          </p:cNvCxnSpPr>
          <p:nvPr/>
        </p:nvCxnSpPr>
        <p:spPr>
          <a:xfrm flipH="1">
            <a:off x="939648" y="5758762"/>
            <a:ext cx="29028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6A7190-733D-4E78-94FE-899B85C2ABE6}"/>
              </a:ext>
            </a:extLst>
          </p:cNvPr>
          <p:cNvCxnSpPr>
            <a:cxnSpLocks/>
          </p:cNvCxnSpPr>
          <p:nvPr/>
        </p:nvCxnSpPr>
        <p:spPr>
          <a:xfrm flipH="1">
            <a:off x="3847966" y="5758762"/>
            <a:ext cx="29028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E0ED857-F20B-44E0-8513-20AD353DDF00}"/>
              </a:ext>
            </a:extLst>
          </p:cNvPr>
          <p:cNvCxnSpPr>
            <a:cxnSpLocks/>
          </p:cNvCxnSpPr>
          <p:nvPr/>
        </p:nvCxnSpPr>
        <p:spPr>
          <a:xfrm flipH="1">
            <a:off x="9174371" y="5758762"/>
            <a:ext cx="29028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4">
            <a:extLst>
              <a:ext uri="{FF2B5EF4-FFF2-40B4-BE49-F238E27FC236}">
                <a16:creationId xmlns:a16="http://schemas.microsoft.com/office/drawing/2014/main" id="{BF3E3EED-F2C8-4220-A344-3C9D72E81FA3}"/>
              </a:ext>
            </a:extLst>
          </p:cNvPr>
          <p:cNvSpPr txBox="1"/>
          <p:nvPr/>
        </p:nvSpPr>
        <p:spPr>
          <a:xfrm>
            <a:off x="816005" y="5893509"/>
            <a:ext cx="258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(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Research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, 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grants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 for</a:t>
            </a:r>
            <a:b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</a:b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doctoral 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students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 …)</a:t>
            </a:r>
          </a:p>
        </p:txBody>
      </p:sp>
      <p:sp>
        <p:nvSpPr>
          <p:cNvPr id="40" name="ZoneTexte 4">
            <a:extLst>
              <a:ext uri="{FF2B5EF4-FFF2-40B4-BE49-F238E27FC236}">
                <a16:creationId xmlns:a16="http://schemas.microsoft.com/office/drawing/2014/main" id="{BF3E3EED-F2C8-4220-A344-3C9D72E81FA3}"/>
              </a:ext>
            </a:extLst>
          </p:cNvPr>
          <p:cNvSpPr txBox="1"/>
          <p:nvPr/>
        </p:nvSpPr>
        <p:spPr>
          <a:xfrm>
            <a:off x="3676304" y="5893508"/>
            <a:ext cx="258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(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Scholarships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, 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student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 services ...)</a:t>
            </a:r>
          </a:p>
        </p:txBody>
      </p:sp>
      <p:sp>
        <p:nvSpPr>
          <p:cNvPr id="44" name="ZoneTexte 4">
            <a:extLst>
              <a:ext uri="{FF2B5EF4-FFF2-40B4-BE49-F238E27FC236}">
                <a16:creationId xmlns:a16="http://schemas.microsoft.com/office/drawing/2014/main" id="{BF3E3EED-F2C8-4220-A344-3C9D72E81FA3}"/>
              </a:ext>
            </a:extLst>
          </p:cNvPr>
          <p:cNvSpPr txBox="1"/>
          <p:nvPr/>
        </p:nvSpPr>
        <p:spPr>
          <a:xfrm>
            <a:off x="6427439" y="5895440"/>
            <a:ext cx="258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(Social 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responsibility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, S&amp;O, 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Entrepreneurship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 ...)</a:t>
            </a:r>
          </a:p>
        </p:txBody>
      </p:sp>
      <p:sp>
        <p:nvSpPr>
          <p:cNvPr id="46" name="ZoneTexte 4">
            <a:extLst>
              <a:ext uri="{FF2B5EF4-FFF2-40B4-BE49-F238E27FC236}">
                <a16:creationId xmlns:a16="http://schemas.microsoft.com/office/drawing/2014/main" id="{BF3E3EED-F2C8-4220-A344-3C9D72E81FA3}"/>
              </a:ext>
            </a:extLst>
          </p:cNvPr>
          <p:cNvSpPr txBox="1"/>
          <p:nvPr/>
        </p:nvSpPr>
        <p:spPr>
          <a:xfrm>
            <a:off x="9010643" y="5895440"/>
            <a:ext cx="258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(</a:t>
            </a:r>
            <a:r>
              <a:rPr lang="fr-FR" sz="14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Renovation</a:t>
            </a:r>
            <a:r>
              <a:rPr lang="fr-FR" sz="14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, digital transformation ...)</a:t>
            </a:r>
          </a:p>
        </p:txBody>
      </p:sp>
      <p:sp>
        <p:nvSpPr>
          <p:cNvPr id="47" name="TextBox 57">
            <a:extLst>
              <a:ext uri="{FF2B5EF4-FFF2-40B4-BE49-F238E27FC236}">
                <a16:creationId xmlns:a16="http://schemas.microsoft.com/office/drawing/2014/main" id="{F7877B52-0DEF-45BC-916D-ACF65E16BE3F}"/>
              </a:ext>
            </a:extLst>
          </p:cNvPr>
          <p:cNvSpPr txBox="1"/>
          <p:nvPr/>
        </p:nvSpPr>
        <p:spPr>
          <a:xfrm>
            <a:off x="2852455" y="1893600"/>
            <a:ext cx="21735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cap="all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36</a:t>
            </a:r>
          </a:p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corporate partners mobilized at our side</a:t>
            </a:r>
            <a:endParaRPr lang="fr-FR" sz="1400" dirty="0">
              <a:solidFill>
                <a:srgbClr val="003A70"/>
              </a:solidFill>
              <a:latin typeface="Arial" panose="020B0604020202020204" pitchFamily="34" charset="0"/>
              <a:cs typeface="DIN Pro Cond Medium" panose="020B0606020101010102" pitchFamily="34" charset="0"/>
            </a:endParaRPr>
          </a:p>
        </p:txBody>
      </p:sp>
      <p:sp>
        <p:nvSpPr>
          <p:cNvPr id="49" name="TextBox 57">
            <a:extLst>
              <a:ext uri="{FF2B5EF4-FFF2-40B4-BE49-F238E27FC236}">
                <a16:creationId xmlns:a16="http://schemas.microsoft.com/office/drawing/2014/main" id="{F7877B52-0DEF-45BC-916D-ACF65E16BE3F}"/>
              </a:ext>
            </a:extLst>
          </p:cNvPr>
          <p:cNvSpPr txBox="1"/>
          <p:nvPr/>
        </p:nvSpPr>
        <p:spPr>
          <a:xfrm>
            <a:off x="291967" y="1891769"/>
            <a:ext cx="231865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More than</a:t>
            </a:r>
            <a:r>
              <a:rPr lang="fr-FR" sz="3200" b="1" cap="all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14,000</a:t>
            </a:r>
          </a:p>
          <a:p>
            <a:r>
              <a:rPr lang="en-US" sz="1400" dirty="0">
                <a:solidFill>
                  <a:srgbClr val="003A70"/>
                </a:solidFill>
                <a:latin typeface="Arial" panose="020B0604020202020204" pitchFamily="34" charset="0"/>
                <a:cs typeface="DIN Pro Cond Medium" panose="020B0606020101010102" pitchFamily="34" charset="0"/>
              </a:rPr>
              <a:t>alumni have already made at least one donation to the HEC Foundation</a:t>
            </a:r>
            <a:endParaRPr lang="fr-FR" sz="1400" dirty="0">
              <a:solidFill>
                <a:srgbClr val="003A70"/>
              </a:solidFill>
              <a:latin typeface="Arial" panose="020B0604020202020204" pitchFamily="34" charset="0"/>
              <a:cs typeface="DIN Pro Cond Medium" panose="020B06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79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457 -4.44444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22000" decel="78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3.7037E-7 L 0.0457 3.7037E-7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22000" decel="78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25E-6 1.11111E-6 L 0.0457 1.11111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22000" decel="78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1.45833E-6 1.11111E-6 L 0.0457 1.11111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22000" decel="78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1.11111E-6 L 0.0457 1.11111E-6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decel="10000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8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decel="100000" fill="hold" nodeType="withEffect">
                                  <p:stCondLst>
                                    <p:cond delay="8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decel="10000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accel="22000" decel="78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1.04167E-6 -2.22222E-6 L 0.0457 -2.22222E-6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accel="22000" decel="78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2.22222E-6 L 0.0457 -2.22222E-6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3" presetClass="path" presetSubtype="0" accel="22000" decel="78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3.95833E-6 -2.22222E-6 L 0.04571 -2.22222E-6 " pathEditMode="relative" rAng="0" ptsTypes="AA">
                                      <p:cBhvr>
                                        <p:cTn id="89" dur="75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3" presetClass="path" presetSubtype="0" accel="22000" decel="78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54167E-6 -3.33333E-6 L 0.0457 -3.33333E-6 " pathEditMode="relative" rAng="0" ptsTypes="AA">
                                      <p:cBhvr>
                                        <p:cTn id="94" dur="75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22000" decel="78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3.54167E-6 -3.7037E-6 L 0.0457 -3.7037E-6 " pathEditMode="relative" rAng="0" ptsTypes="AA">
                                      <p:cBhvr>
                                        <p:cTn id="114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3" presetClass="path" presetSubtype="0" accel="22000" decel="78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1.875E-6 -3.7037E-6 L 0.04571 -3.7037E-6 " pathEditMode="relative" rAng="0" ptsTypes="AA">
                                      <p:cBhvr>
                                        <p:cTn id="119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22000" decel="78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2.91667E-6 4.81481E-6 L 0.04571 4.81481E-6 " pathEditMode="relative" rAng="0" ptsTypes="AA">
                                      <p:cBhvr>
                                        <p:cTn id="124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3" presetClass="path" presetSubtype="0" accel="22000" decel="78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1.875E-6 4.07407E-6 L 0.04571 4.07407E-6 " pathEditMode="relative" rAng="0" ptsTypes="AA">
                                      <p:cBhvr>
                                        <p:cTn id="129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3" presetClass="path" presetSubtype="0" accel="22000" decel="78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1.11111E-6 L 0.0457 1.11111E-6 " pathEditMode="relative" rAng="0" ptsTypes="AA">
                                      <p:cBhvr>
                                        <p:cTn id="134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22000" decel="78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1.11111E-6 L 0.0457 1.11111E-6 " pathEditMode="relative" rAng="0" ptsTypes="AA">
                                      <p:cBhvr>
                                        <p:cTn id="139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58" grpId="0"/>
      <p:bldP spid="58" grpId="1"/>
      <p:bldP spid="62" grpId="0"/>
      <p:bldP spid="62" grpId="1"/>
      <p:bldP spid="66" grpId="0"/>
      <p:bldP spid="66" grpId="1"/>
      <p:bldP spid="72" grpId="0"/>
      <p:bldP spid="72" grpId="1"/>
      <p:bldP spid="74" grpId="0"/>
      <p:bldP spid="74" grpId="1"/>
      <p:bldP spid="76" grpId="0"/>
      <p:bldP spid="76" grpId="1"/>
      <p:bldP spid="78" grpId="0"/>
      <p:bldP spid="78" grpId="1"/>
      <p:bldP spid="39" grpId="0"/>
      <p:bldP spid="39" grpId="1"/>
      <p:bldP spid="40" grpId="0"/>
      <p:bldP spid="40" grpId="1"/>
      <p:bldP spid="44" grpId="0"/>
      <p:bldP spid="44" grpId="1"/>
      <p:bldP spid="46" grpId="0"/>
      <p:bldP spid="46" grpId="1"/>
      <p:bldP spid="47" grpId="0"/>
      <p:bldP spid="47" grpId="1"/>
      <p:bldP spid="49" grpId="0"/>
      <p:bldP spid="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2F6B8-38D6-4580-8655-41F2F89F8EBA}"/>
              </a:ext>
            </a:extLst>
          </p:cNvPr>
          <p:cNvCxnSpPr>
            <a:cxnSpLocks/>
          </p:cNvCxnSpPr>
          <p:nvPr/>
        </p:nvCxnSpPr>
        <p:spPr>
          <a:xfrm>
            <a:off x="-423522" y="-1006472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4F2A518-FBB7-484E-9B62-41628800E404}"/>
              </a:ext>
            </a:extLst>
          </p:cNvPr>
          <p:cNvSpPr txBox="1"/>
          <p:nvPr/>
        </p:nvSpPr>
        <p:spPr>
          <a:xfrm>
            <a:off x="4102100" y="191612"/>
            <a:ext cx="39878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HEC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ALUMNI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133542-14BE-49B5-A306-3ED4E405CA3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7935C8-E0CD-4CEC-80DE-3F60AE168C3C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12">
            <a:extLst>
              <a:ext uri="{FF2B5EF4-FFF2-40B4-BE49-F238E27FC236}">
                <a16:creationId xmlns:a16="http://schemas.microsoft.com/office/drawing/2014/main" id="{3939B696-DAA2-415A-BCF9-A7FE302BC9A9}"/>
              </a:ext>
            </a:extLst>
          </p:cNvPr>
          <p:cNvSpPr txBox="1"/>
          <p:nvPr/>
        </p:nvSpPr>
        <p:spPr>
          <a:xfrm>
            <a:off x="1091932" y="1315980"/>
            <a:ext cx="1000786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ONE ASSOCIATION TO BRING TOGETHER ALL HEC GRADUATES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BB7AB9B-9289-4FCC-9E08-33A48E874AFB}"/>
              </a:ext>
            </a:extLst>
          </p:cNvPr>
          <p:cNvSpPr/>
          <p:nvPr/>
        </p:nvSpPr>
        <p:spPr>
          <a:xfrm>
            <a:off x="1755338" y="4543826"/>
            <a:ext cx="2143878" cy="1806365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39" name="ZoneTexte 9">
            <a:extLst>
              <a:ext uri="{FF2B5EF4-FFF2-40B4-BE49-F238E27FC236}">
                <a16:creationId xmlns:a16="http://schemas.microsoft.com/office/drawing/2014/main" id="{3F9557DE-26B8-4A2E-9FCE-A0BC9F57C146}"/>
              </a:ext>
            </a:extLst>
          </p:cNvPr>
          <p:cNvSpPr txBox="1"/>
          <p:nvPr/>
        </p:nvSpPr>
        <p:spPr>
          <a:xfrm>
            <a:off x="6271175" y="4950849"/>
            <a:ext cx="20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9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85+</a:t>
            </a:r>
            <a: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</a:p>
          <a:p>
            <a:pPr algn="ctr"/>
            <a:r>
              <a:rPr lang="en-US" sz="1600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F577096-A96E-44F4-ABF6-DF3BE1F6DA64}"/>
              </a:ext>
            </a:extLst>
          </p:cNvPr>
          <p:cNvSpPr/>
          <p:nvPr/>
        </p:nvSpPr>
        <p:spPr>
          <a:xfrm>
            <a:off x="4002189" y="4543826"/>
            <a:ext cx="2143878" cy="1806365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023F20-FD7C-4374-B90E-F51D32536D71}"/>
              </a:ext>
            </a:extLst>
          </p:cNvPr>
          <p:cNvSpPr/>
          <p:nvPr/>
        </p:nvSpPr>
        <p:spPr>
          <a:xfrm>
            <a:off x="6249040" y="4543826"/>
            <a:ext cx="2143878" cy="1806365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C518E6B-8D6B-4DED-A5E8-5B77A7C78402}"/>
              </a:ext>
            </a:extLst>
          </p:cNvPr>
          <p:cNvSpPr/>
          <p:nvPr/>
        </p:nvSpPr>
        <p:spPr>
          <a:xfrm>
            <a:off x="8494333" y="4543826"/>
            <a:ext cx="2143878" cy="1806365"/>
          </a:xfrm>
          <a:prstGeom prst="roundRect">
            <a:avLst>
              <a:gd name="adj" fmla="val 2789"/>
            </a:avLst>
          </a:prstGeom>
          <a:noFill/>
          <a:ln>
            <a:solidFill>
              <a:srgbClr val="00305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600" dirty="0">
              <a:latin typeface="Arial" panose="020B0604020202020204" pitchFamily="34" charset="0"/>
            </a:endParaRPr>
          </a:p>
        </p:txBody>
      </p:sp>
      <p:sp>
        <p:nvSpPr>
          <p:cNvPr id="60" name="ZoneTexte 9">
            <a:extLst>
              <a:ext uri="{FF2B5EF4-FFF2-40B4-BE49-F238E27FC236}">
                <a16:creationId xmlns:a16="http://schemas.microsoft.com/office/drawing/2014/main" id="{2AF3787B-5F24-46DD-8BE5-5954BA8DA298}"/>
              </a:ext>
            </a:extLst>
          </p:cNvPr>
          <p:cNvSpPr txBox="1"/>
          <p:nvPr/>
        </p:nvSpPr>
        <p:spPr>
          <a:xfrm>
            <a:off x="1806265" y="4950849"/>
            <a:ext cx="20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9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70,000 </a:t>
            </a:r>
            <a: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 in 150 Countries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83C6B4A0-D0A4-48E7-97B5-9888AEF942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62177" y="4637116"/>
            <a:ext cx="387784" cy="387784"/>
          </a:xfrm>
          <a:prstGeom prst="rect">
            <a:avLst/>
          </a:prstGeom>
        </p:spPr>
      </p:pic>
      <p:sp>
        <p:nvSpPr>
          <p:cNvPr id="63" name="ZoneTexte 9">
            <a:extLst>
              <a:ext uri="{FF2B5EF4-FFF2-40B4-BE49-F238E27FC236}">
                <a16:creationId xmlns:a16="http://schemas.microsoft.com/office/drawing/2014/main" id="{E1D24333-CF23-4299-9703-80D982676AAF}"/>
              </a:ext>
            </a:extLst>
          </p:cNvPr>
          <p:cNvSpPr txBox="1"/>
          <p:nvPr/>
        </p:nvSpPr>
        <p:spPr>
          <a:xfrm>
            <a:off x="4040033" y="4950849"/>
            <a:ext cx="2068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9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1,000+ </a:t>
            </a:r>
            <a: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per year</a:t>
            </a:r>
          </a:p>
        </p:txBody>
      </p:sp>
      <p:sp>
        <p:nvSpPr>
          <p:cNvPr id="64" name="ZoneTexte 9">
            <a:extLst>
              <a:ext uri="{FF2B5EF4-FFF2-40B4-BE49-F238E27FC236}">
                <a16:creationId xmlns:a16="http://schemas.microsoft.com/office/drawing/2014/main" id="{9FDC789C-1AFB-46DA-98FC-E3EE32FBE5CF}"/>
              </a:ext>
            </a:extLst>
          </p:cNvPr>
          <p:cNvSpPr txBox="1"/>
          <p:nvPr/>
        </p:nvSpPr>
        <p:spPr>
          <a:xfrm>
            <a:off x="8532177" y="4950849"/>
            <a:ext cx="2068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9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1,200</a:t>
            </a:r>
            <a: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691C6-7E0D-4F2B-8DE5-6A72FD4E3084}"/>
              </a:ext>
            </a:extLst>
          </p:cNvPr>
          <p:cNvGrpSpPr/>
          <p:nvPr/>
        </p:nvGrpSpPr>
        <p:grpSpPr>
          <a:xfrm>
            <a:off x="4909162" y="4695933"/>
            <a:ext cx="270151" cy="270151"/>
            <a:chOff x="4811951" y="2037254"/>
            <a:chExt cx="270151" cy="27015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311514-4011-493B-B12A-DAA570ABD19B}"/>
                </a:ext>
              </a:extLst>
            </p:cNvPr>
            <p:cNvSpPr/>
            <p:nvPr/>
          </p:nvSpPr>
          <p:spPr>
            <a:xfrm>
              <a:off x="4811951" y="2037254"/>
              <a:ext cx="270151" cy="270151"/>
            </a:xfrm>
            <a:custGeom>
              <a:avLst/>
              <a:gdLst>
                <a:gd name="connsiteX0" fmla="*/ 278965 w 304325"/>
                <a:gd name="connsiteY0" fmla="*/ 20288 h 304325"/>
                <a:gd name="connsiteX1" fmla="*/ 248533 w 304325"/>
                <a:gd name="connsiteY1" fmla="*/ 20288 h 304325"/>
                <a:gd name="connsiteX2" fmla="*/ 248533 w 304325"/>
                <a:gd name="connsiteY2" fmla="*/ 15216 h 304325"/>
                <a:gd name="connsiteX3" fmla="*/ 233316 w 304325"/>
                <a:gd name="connsiteY3" fmla="*/ 0 h 304325"/>
                <a:gd name="connsiteX4" fmla="*/ 218100 w 304325"/>
                <a:gd name="connsiteY4" fmla="*/ 15216 h 304325"/>
                <a:gd name="connsiteX5" fmla="*/ 218100 w 304325"/>
                <a:gd name="connsiteY5" fmla="*/ 20288 h 304325"/>
                <a:gd name="connsiteX6" fmla="*/ 167379 w 304325"/>
                <a:gd name="connsiteY6" fmla="*/ 20288 h 304325"/>
                <a:gd name="connsiteX7" fmla="*/ 167379 w 304325"/>
                <a:gd name="connsiteY7" fmla="*/ 15216 h 304325"/>
                <a:gd name="connsiteX8" fmla="*/ 152163 w 304325"/>
                <a:gd name="connsiteY8" fmla="*/ 0 h 304325"/>
                <a:gd name="connsiteX9" fmla="*/ 136947 w 304325"/>
                <a:gd name="connsiteY9" fmla="*/ 15216 h 304325"/>
                <a:gd name="connsiteX10" fmla="*/ 136947 w 304325"/>
                <a:gd name="connsiteY10" fmla="*/ 20288 h 304325"/>
                <a:gd name="connsiteX11" fmla="*/ 86226 w 304325"/>
                <a:gd name="connsiteY11" fmla="*/ 20288 h 304325"/>
                <a:gd name="connsiteX12" fmla="*/ 86226 w 304325"/>
                <a:gd name="connsiteY12" fmla="*/ 15216 h 304325"/>
                <a:gd name="connsiteX13" fmla="*/ 71009 w 304325"/>
                <a:gd name="connsiteY13" fmla="*/ 0 h 304325"/>
                <a:gd name="connsiteX14" fmla="*/ 55793 w 304325"/>
                <a:gd name="connsiteY14" fmla="*/ 15216 h 304325"/>
                <a:gd name="connsiteX15" fmla="*/ 55793 w 304325"/>
                <a:gd name="connsiteY15" fmla="*/ 20288 h 304325"/>
                <a:gd name="connsiteX16" fmla="*/ 25360 w 304325"/>
                <a:gd name="connsiteY16" fmla="*/ 20288 h 304325"/>
                <a:gd name="connsiteX17" fmla="*/ 0 w 304325"/>
                <a:gd name="connsiteY17" fmla="*/ 45649 h 304325"/>
                <a:gd name="connsiteX18" fmla="*/ 0 w 304325"/>
                <a:gd name="connsiteY18" fmla="*/ 278965 h 304325"/>
                <a:gd name="connsiteX19" fmla="*/ 25360 w 304325"/>
                <a:gd name="connsiteY19" fmla="*/ 304326 h 304325"/>
                <a:gd name="connsiteX20" fmla="*/ 278965 w 304325"/>
                <a:gd name="connsiteY20" fmla="*/ 304326 h 304325"/>
                <a:gd name="connsiteX21" fmla="*/ 304326 w 304325"/>
                <a:gd name="connsiteY21" fmla="*/ 278965 h 304325"/>
                <a:gd name="connsiteX22" fmla="*/ 304326 w 304325"/>
                <a:gd name="connsiteY22" fmla="*/ 45649 h 304325"/>
                <a:gd name="connsiteX23" fmla="*/ 278965 w 304325"/>
                <a:gd name="connsiteY23" fmla="*/ 20288 h 304325"/>
                <a:gd name="connsiteX24" fmla="*/ 228244 w 304325"/>
                <a:gd name="connsiteY24" fmla="*/ 15216 h 304325"/>
                <a:gd name="connsiteX25" fmla="*/ 233316 w 304325"/>
                <a:gd name="connsiteY25" fmla="*/ 10144 h 304325"/>
                <a:gd name="connsiteX26" fmla="*/ 238388 w 304325"/>
                <a:gd name="connsiteY26" fmla="*/ 15216 h 304325"/>
                <a:gd name="connsiteX27" fmla="*/ 238388 w 304325"/>
                <a:gd name="connsiteY27" fmla="*/ 45649 h 304325"/>
                <a:gd name="connsiteX28" fmla="*/ 233316 w 304325"/>
                <a:gd name="connsiteY28" fmla="*/ 50721 h 304325"/>
                <a:gd name="connsiteX29" fmla="*/ 228244 w 304325"/>
                <a:gd name="connsiteY29" fmla="*/ 45649 h 304325"/>
                <a:gd name="connsiteX30" fmla="*/ 147091 w 304325"/>
                <a:gd name="connsiteY30" fmla="*/ 15216 h 304325"/>
                <a:gd name="connsiteX31" fmla="*/ 152163 w 304325"/>
                <a:gd name="connsiteY31" fmla="*/ 10144 h 304325"/>
                <a:gd name="connsiteX32" fmla="*/ 157235 w 304325"/>
                <a:gd name="connsiteY32" fmla="*/ 15216 h 304325"/>
                <a:gd name="connsiteX33" fmla="*/ 157235 w 304325"/>
                <a:gd name="connsiteY33" fmla="*/ 45649 h 304325"/>
                <a:gd name="connsiteX34" fmla="*/ 152163 w 304325"/>
                <a:gd name="connsiteY34" fmla="*/ 50721 h 304325"/>
                <a:gd name="connsiteX35" fmla="*/ 147091 w 304325"/>
                <a:gd name="connsiteY35" fmla="*/ 45649 h 304325"/>
                <a:gd name="connsiteX36" fmla="*/ 65937 w 304325"/>
                <a:gd name="connsiteY36" fmla="*/ 15216 h 304325"/>
                <a:gd name="connsiteX37" fmla="*/ 71009 w 304325"/>
                <a:gd name="connsiteY37" fmla="*/ 10144 h 304325"/>
                <a:gd name="connsiteX38" fmla="*/ 76081 w 304325"/>
                <a:gd name="connsiteY38" fmla="*/ 15216 h 304325"/>
                <a:gd name="connsiteX39" fmla="*/ 76081 w 304325"/>
                <a:gd name="connsiteY39" fmla="*/ 45649 h 304325"/>
                <a:gd name="connsiteX40" fmla="*/ 71009 w 304325"/>
                <a:gd name="connsiteY40" fmla="*/ 50721 h 304325"/>
                <a:gd name="connsiteX41" fmla="*/ 65937 w 304325"/>
                <a:gd name="connsiteY41" fmla="*/ 45649 h 304325"/>
                <a:gd name="connsiteX42" fmla="*/ 25360 w 304325"/>
                <a:gd name="connsiteY42" fmla="*/ 30433 h 304325"/>
                <a:gd name="connsiteX43" fmla="*/ 55793 w 304325"/>
                <a:gd name="connsiteY43" fmla="*/ 30433 h 304325"/>
                <a:gd name="connsiteX44" fmla="*/ 55793 w 304325"/>
                <a:gd name="connsiteY44" fmla="*/ 45649 h 304325"/>
                <a:gd name="connsiteX45" fmla="*/ 71009 w 304325"/>
                <a:gd name="connsiteY45" fmla="*/ 60865 h 304325"/>
                <a:gd name="connsiteX46" fmla="*/ 86226 w 304325"/>
                <a:gd name="connsiteY46" fmla="*/ 45649 h 304325"/>
                <a:gd name="connsiteX47" fmla="*/ 86226 w 304325"/>
                <a:gd name="connsiteY47" fmla="*/ 30433 h 304325"/>
                <a:gd name="connsiteX48" fmla="*/ 136947 w 304325"/>
                <a:gd name="connsiteY48" fmla="*/ 30433 h 304325"/>
                <a:gd name="connsiteX49" fmla="*/ 136947 w 304325"/>
                <a:gd name="connsiteY49" fmla="*/ 45649 h 304325"/>
                <a:gd name="connsiteX50" fmla="*/ 152163 w 304325"/>
                <a:gd name="connsiteY50" fmla="*/ 60865 h 304325"/>
                <a:gd name="connsiteX51" fmla="*/ 167379 w 304325"/>
                <a:gd name="connsiteY51" fmla="*/ 45649 h 304325"/>
                <a:gd name="connsiteX52" fmla="*/ 167379 w 304325"/>
                <a:gd name="connsiteY52" fmla="*/ 30433 h 304325"/>
                <a:gd name="connsiteX53" fmla="*/ 218100 w 304325"/>
                <a:gd name="connsiteY53" fmla="*/ 30433 h 304325"/>
                <a:gd name="connsiteX54" fmla="*/ 218100 w 304325"/>
                <a:gd name="connsiteY54" fmla="*/ 45649 h 304325"/>
                <a:gd name="connsiteX55" fmla="*/ 233316 w 304325"/>
                <a:gd name="connsiteY55" fmla="*/ 60865 h 304325"/>
                <a:gd name="connsiteX56" fmla="*/ 248533 w 304325"/>
                <a:gd name="connsiteY56" fmla="*/ 45649 h 304325"/>
                <a:gd name="connsiteX57" fmla="*/ 248533 w 304325"/>
                <a:gd name="connsiteY57" fmla="*/ 30433 h 304325"/>
                <a:gd name="connsiteX58" fmla="*/ 278965 w 304325"/>
                <a:gd name="connsiteY58" fmla="*/ 30433 h 304325"/>
                <a:gd name="connsiteX59" fmla="*/ 294181 w 304325"/>
                <a:gd name="connsiteY59" fmla="*/ 45649 h 304325"/>
                <a:gd name="connsiteX60" fmla="*/ 294181 w 304325"/>
                <a:gd name="connsiteY60" fmla="*/ 81154 h 304325"/>
                <a:gd name="connsiteX61" fmla="*/ 10144 w 304325"/>
                <a:gd name="connsiteY61" fmla="*/ 81154 h 304325"/>
                <a:gd name="connsiteX62" fmla="*/ 10144 w 304325"/>
                <a:gd name="connsiteY62" fmla="*/ 45649 h 304325"/>
                <a:gd name="connsiteX63" fmla="*/ 25360 w 304325"/>
                <a:gd name="connsiteY63" fmla="*/ 30433 h 304325"/>
                <a:gd name="connsiteX64" fmla="*/ 278965 w 304325"/>
                <a:gd name="connsiteY64" fmla="*/ 294181 h 304325"/>
                <a:gd name="connsiteX65" fmla="*/ 25360 w 304325"/>
                <a:gd name="connsiteY65" fmla="*/ 294181 h 304325"/>
                <a:gd name="connsiteX66" fmla="*/ 10144 w 304325"/>
                <a:gd name="connsiteY66" fmla="*/ 278965 h 304325"/>
                <a:gd name="connsiteX67" fmla="*/ 10144 w 304325"/>
                <a:gd name="connsiteY67" fmla="*/ 91298 h 304325"/>
                <a:gd name="connsiteX68" fmla="*/ 294181 w 304325"/>
                <a:gd name="connsiteY68" fmla="*/ 91298 h 304325"/>
                <a:gd name="connsiteX69" fmla="*/ 294181 w 304325"/>
                <a:gd name="connsiteY69" fmla="*/ 278965 h 304325"/>
                <a:gd name="connsiteX70" fmla="*/ 278965 w 304325"/>
                <a:gd name="connsiteY70" fmla="*/ 294181 h 30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4325" h="304325">
                  <a:moveTo>
                    <a:pt x="278965" y="20288"/>
                  </a:moveTo>
                  <a:lnTo>
                    <a:pt x="248533" y="20288"/>
                  </a:lnTo>
                  <a:lnTo>
                    <a:pt x="248533" y="15216"/>
                  </a:lnTo>
                  <a:cubicBezTo>
                    <a:pt x="248533" y="6813"/>
                    <a:pt x="241720" y="0"/>
                    <a:pt x="233316" y="0"/>
                  </a:cubicBezTo>
                  <a:cubicBezTo>
                    <a:pt x="224912" y="0"/>
                    <a:pt x="218100" y="6813"/>
                    <a:pt x="218100" y="15216"/>
                  </a:cubicBezTo>
                  <a:lnTo>
                    <a:pt x="218100" y="20288"/>
                  </a:lnTo>
                  <a:lnTo>
                    <a:pt x="167379" y="20288"/>
                  </a:lnTo>
                  <a:lnTo>
                    <a:pt x="167379" y="15216"/>
                  </a:lnTo>
                  <a:cubicBezTo>
                    <a:pt x="167379" y="6813"/>
                    <a:pt x="160567" y="0"/>
                    <a:pt x="152163" y="0"/>
                  </a:cubicBezTo>
                  <a:cubicBezTo>
                    <a:pt x="143759" y="0"/>
                    <a:pt x="136947" y="6813"/>
                    <a:pt x="136947" y="15216"/>
                  </a:cubicBezTo>
                  <a:lnTo>
                    <a:pt x="136947" y="20288"/>
                  </a:lnTo>
                  <a:lnTo>
                    <a:pt x="86226" y="20288"/>
                  </a:lnTo>
                  <a:lnTo>
                    <a:pt x="86226" y="15216"/>
                  </a:lnTo>
                  <a:cubicBezTo>
                    <a:pt x="86226" y="6813"/>
                    <a:pt x="79413" y="0"/>
                    <a:pt x="71009" y="0"/>
                  </a:cubicBezTo>
                  <a:cubicBezTo>
                    <a:pt x="62605" y="0"/>
                    <a:pt x="55793" y="6813"/>
                    <a:pt x="55793" y="15216"/>
                  </a:cubicBezTo>
                  <a:lnTo>
                    <a:pt x="55793" y="20288"/>
                  </a:lnTo>
                  <a:lnTo>
                    <a:pt x="25360" y="20288"/>
                  </a:lnTo>
                  <a:cubicBezTo>
                    <a:pt x="11361" y="20304"/>
                    <a:pt x="16" y="31649"/>
                    <a:pt x="0" y="45649"/>
                  </a:cubicBezTo>
                  <a:lnTo>
                    <a:pt x="0" y="278965"/>
                  </a:lnTo>
                  <a:cubicBezTo>
                    <a:pt x="16" y="292965"/>
                    <a:pt x="11361" y="304310"/>
                    <a:pt x="25360" y="304326"/>
                  </a:cubicBezTo>
                  <a:lnTo>
                    <a:pt x="278965" y="304326"/>
                  </a:lnTo>
                  <a:cubicBezTo>
                    <a:pt x="292965" y="304310"/>
                    <a:pt x="304310" y="292965"/>
                    <a:pt x="304326" y="278965"/>
                  </a:cubicBezTo>
                  <a:lnTo>
                    <a:pt x="304326" y="45649"/>
                  </a:lnTo>
                  <a:cubicBezTo>
                    <a:pt x="304310" y="31649"/>
                    <a:pt x="292965" y="20304"/>
                    <a:pt x="278965" y="20288"/>
                  </a:cubicBezTo>
                  <a:close/>
                  <a:moveTo>
                    <a:pt x="228244" y="15216"/>
                  </a:moveTo>
                  <a:cubicBezTo>
                    <a:pt x="228244" y="12415"/>
                    <a:pt x="230515" y="10144"/>
                    <a:pt x="233316" y="10144"/>
                  </a:cubicBezTo>
                  <a:cubicBezTo>
                    <a:pt x="236117" y="10144"/>
                    <a:pt x="238388" y="12415"/>
                    <a:pt x="238388" y="15216"/>
                  </a:cubicBezTo>
                  <a:lnTo>
                    <a:pt x="238388" y="45649"/>
                  </a:lnTo>
                  <a:cubicBezTo>
                    <a:pt x="238388" y="48450"/>
                    <a:pt x="236117" y="50721"/>
                    <a:pt x="233316" y="50721"/>
                  </a:cubicBezTo>
                  <a:cubicBezTo>
                    <a:pt x="230515" y="50721"/>
                    <a:pt x="228244" y="48450"/>
                    <a:pt x="228244" y="45649"/>
                  </a:cubicBezTo>
                  <a:close/>
                  <a:moveTo>
                    <a:pt x="147091" y="15216"/>
                  </a:moveTo>
                  <a:cubicBezTo>
                    <a:pt x="147091" y="12415"/>
                    <a:pt x="149362" y="10144"/>
                    <a:pt x="152163" y="10144"/>
                  </a:cubicBezTo>
                  <a:cubicBezTo>
                    <a:pt x="154964" y="10144"/>
                    <a:pt x="157235" y="12415"/>
                    <a:pt x="157235" y="15216"/>
                  </a:cubicBezTo>
                  <a:lnTo>
                    <a:pt x="157235" y="45649"/>
                  </a:lnTo>
                  <a:cubicBezTo>
                    <a:pt x="157235" y="48450"/>
                    <a:pt x="154964" y="50721"/>
                    <a:pt x="152163" y="50721"/>
                  </a:cubicBezTo>
                  <a:cubicBezTo>
                    <a:pt x="149362" y="50721"/>
                    <a:pt x="147091" y="48450"/>
                    <a:pt x="147091" y="45649"/>
                  </a:cubicBezTo>
                  <a:close/>
                  <a:moveTo>
                    <a:pt x="65937" y="15216"/>
                  </a:moveTo>
                  <a:cubicBezTo>
                    <a:pt x="65937" y="12415"/>
                    <a:pt x="68208" y="10144"/>
                    <a:pt x="71009" y="10144"/>
                  </a:cubicBezTo>
                  <a:cubicBezTo>
                    <a:pt x="73810" y="10144"/>
                    <a:pt x="76081" y="12415"/>
                    <a:pt x="76081" y="15216"/>
                  </a:cubicBezTo>
                  <a:lnTo>
                    <a:pt x="76081" y="45649"/>
                  </a:lnTo>
                  <a:cubicBezTo>
                    <a:pt x="76081" y="48450"/>
                    <a:pt x="73810" y="50721"/>
                    <a:pt x="71009" y="50721"/>
                  </a:cubicBezTo>
                  <a:cubicBezTo>
                    <a:pt x="68208" y="50721"/>
                    <a:pt x="65937" y="48450"/>
                    <a:pt x="65937" y="45649"/>
                  </a:cubicBezTo>
                  <a:close/>
                  <a:moveTo>
                    <a:pt x="25360" y="30433"/>
                  </a:moveTo>
                  <a:lnTo>
                    <a:pt x="55793" y="30433"/>
                  </a:lnTo>
                  <a:lnTo>
                    <a:pt x="55793" y="45649"/>
                  </a:lnTo>
                  <a:cubicBezTo>
                    <a:pt x="55793" y="54053"/>
                    <a:pt x="62605" y="60865"/>
                    <a:pt x="71009" y="60865"/>
                  </a:cubicBezTo>
                  <a:cubicBezTo>
                    <a:pt x="79413" y="60865"/>
                    <a:pt x="86226" y="54053"/>
                    <a:pt x="86226" y="45649"/>
                  </a:cubicBezTo>
                  <a:lnTo>
                    <a:pt x="86226" y="30433"/>
                  </a:lnTo>
                  <a:lnTo>
                    <a:pt x="136947" y="30433"/>
                  </a:lnTo>
                  <a:lnTo>
                    <a:pt x="136947" y="45649"/>
                  </a:lnTo>
                  <a:cubicBezTo>
                    <a:pt x="136947" y="54053"/>
                    <a:pt x="143759" y="60865"/>
                    <a:pt x="152163" y="60865"/>
                  </a:cubicBezTo>
                  <a:cubicBezTo>
                    <a:pt x="160567" y="60865"/>
                    <a:pt x="167379" y="54053"/>
                    <a:pt x="167379" y="45649"/>
                  </a:cubicBezTo>
                  <a:lnTo>
                    <a:pt x="167379" y="30433"/>
                  </a:lnTo>
                  <a:lnTo>
                    <a:pt x="218100" y="30433"/>
                  </a:lnTo>
                  <a:lnTo>
                    <a:pt x="218100" y="45649"/>
                  </a:lnTo>
                  <a:cubicBezTo>
                    <a:pt x="218100" y="54053"/>
                    <a:pt x="224912" y="60865"/>
                    <a:pt x="233316" y="60865"/>
                  </a:cubicBezTo>
                  <a:cubicBezTo>
                    <a:pt x="241720" y="60865"/>
                    <a:pt x="248533" y="54053"/>
                    <a:pt x="248533" y="45649"/>
                  </a:cubicBezTo>
                  <a:lnTo>
                    <a:pt x="248533" y="30433"/>
                  </a:lnTo>
                  <a:lnTo>
                    <a:pt x="278965" y="30433"/>
                  </a:lnTo>
                  <a:cubicBezTo>
                    <a:pt x="287365" y="30442"/>
                    <a:pt x="294172" y="37249"/>
                    <a:pt x="294181" y="45649"/>
                  </a:cubicBezTo>
                  <a:lnTo>
                    <a:pt x="294181" y="81154"/>
                  </a:lnTo>
                  <a:lnTo>
                    <a:pt x="10144" y="81154"/>
                  </a:lnTo>
                  <a:lnTo>
                    <a:pt x="10144" y="45649"/>
                  </a:lnTo>
                  <a:cubicBezTo>
                    <a:pt x="10154" y="37249"/>
                    <a:pt x="16961" y="30442"/>
                    <a:pt x="25360" y="30433"/>
                  </a:cubicBezTo>
                  <a:close/>
                  <a:moveTo>
                    <a:pt x="278965" y="294181"/>
                  </a:moveTo>
                  <a:lnTo>
                    <a:pt x="25360" y="294181"/>
                  </a:lnTo>
                  <a:cubicBezTo>
                    <a:pt x="16961" y="294172"/>
                    <a:pt x="10154" y="287365"/>
                    <a:pt x="10144" y="278965"/>
                  </a:cubicBezTo>
                  <a:lnTo>
                    <a:pt x="10144" y="91298"/>
                  </a:lnTo>
                  <a:lnTo>
                    <a:pt x="294181" y="91298"/>
                  </a:lnTo>
                  <a:lnTo>
                    <a:pt x="294181" y="278965"/>
                  </a:lnTo>
                  <a:cubicBezTo>
                    <a:pt x="294172" y="287365"/>
                    <a:pt x="287365" y="294172"/>
                    <a:pt x="278965" y="294181"/>
                  </a:cubicBezTo>
                  <a:close/>
                </a:path>
              </a:pathLst>
            </a:custGeom>
            <a:solidFill>
              <a:srgbClr val="00305C"/>
            </a:solidFill>
            <a:ln w="633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6495B5-7AC7-464E-9D85-043942AC6840}"/>
                </a:ext>
              </a:extLst>
            </p:cNvPr>
            <p:cNvSpPr/>
            <p:nvPr/>
          </p:nvSpPr>
          <p:spPr>
            <a:xfrm>
              <a:off x="4886325" y="2153966"/>
              <a:ext cx="116338" cy="116337"/>
            </a:xfrm>
            <a:custGeom>
              <a:avLst/>
              <a:gdLst>
                <a:gd name="connsiteX0" fmla="*/ 86990 w 91301"/>
                <a:gd name="connsiteY0" fmla="*/ 31058 h 91299"/>
                <a:gd name="connsiteX1" fmla="*/ 61629 w 91301"/>
                <a:gd name="connsiteY1" fmla="*/ 27183 h 91299"/>
                <a:gd name="connsiteX2" fmla="*/ 50239 w 91301"/>
                <a:gd name="connsiteY2" fmla="*/ 2918 h 91299"/>
                <a:gd name="connsiteX3" fmla="*/ 43492 w 91301"/>
                <a:gd name="connsiteY3" fmla="*/ 482 h 91299"/>
                <a:gd name="connsiteX4" fmla="*/ 41056 w 91301"/>
                <a:gd name="connsiteY4" fmla="*/ 2918 h 91299"/>
                <a:gd name="connsiteX5" fmla="*/ 29670 w 91301"/>
                <a:gd name="connsiteY5" fmla="*/ 27183 h 91299"/>
                <a:gd name="connsiteX6" fmla="*/ 4310 w 91301"/>
                <a:gd name="connsiteY6" fmla="*/ 31058 h 91299"/>
                <a:gd name="connsiteX7" fmla="*/ 58 w 91301"/>
                <a:gd name="connsiteY7" fmla="*/ 36835 h 91299"/>
                <a:gd name="connsiteX8" fmla="*/ 1445 w 91301"/>
                <a:gd name="connsiteY8" fmla="*/ 39617 h 91299"/>
                <a:gd name="connsiteX9" fmla="*/ 19946 w 91301"/>
                <a:gd name="connsiteY9" fmla="*/ 58578 h 91299"/>
                <a:gd name="connsiteX10" fmla="*/ 15571 w 91301"/>
                <a:gd name="connsiteY10" fmla="*/ 85413 h 91299"/>
                <a:gd name="connsiteX11" fmla="*/ 19771 w 91301"/>
                <a:gd name="connsiteY11" fmla="*/ 91228 h 91299"/>
                <a:gd name="connsiteX12" fmla="*/ 23023 w 91301"/>
                <a:gd name="connsiteY12" fmla="*/ 90665 h 91299"/>
                <a:gd name="connsiteX13" fmla="*/ 45647 w 91301"/>
                <a:gd name="connsiteY13" fmla="*/ 78160 h 91299"/>
                <a:gd name="connsiteX14" fmla="*/ 68271 w 91301"/>
                <a:gd name="connsiteY14" fmla="*/ 90665 h 91299"/>
                <a:gd name="connsiteX15" fmla="*/ 75164 w 91301"/>
                <a:gd name="connsiteY15" fmla="*/ 88680 h 91299"/>
                <a:gd name="connsiteX16" fmla="*/ 75731 w 91301"/>
                <a:gd name="connsiteY16" fmla="*/ 85410 h 91299"/>
                <a:gd name="connsiteX17" fmla="*/ 71356 w 91301"/>
                <a:gd name="connsiteY17" fmla="*/ 58575 h 91299"/>
                <a:gd name="connsiteX18" fmla="*/ 89857 w 91301"/>
                <a:gd name="connsiteY18" fmla="*/ 39614 h 91299"/>
                <a:gd name="connsiteX19" fmla="*/ 89774 w 91301"/>
                <a:gd name="connsiteY19" fmla="*/ 32441 h 91299"/>
                <a:gd name="connsiteX20" fmla="*/ 86993 w 91301"/>
                <a:gd name="connsiteY20" fmla="*/ 31054 h 91299"/>
                <a:gd name="connsiteX21" fmla="*/ 62305 w 91301"/>
                <a:gd name="connsiteY21" fmla="*/ 53322 h 91299"/>
                <a:gd name="connsiteX22" fmla="*/ 60929 w 91301"/>
                <a:gd name="connsiteY22" fmla="*/ 57681 h 91299"/>
                <a:gd name="connsiteX23" fmla="*/ 64036 w 91301"/>
                <a:gd name="connsiteY23" fmla="*/ 76734 h 91299"/>
                <a:gd name="connsiteX24" fmla="*/ 48099 w 91301"/>
                <a:gd name="connsiteY24" fmla="*/ 67921 h 91299"/>
                <a:gd name="connsiteX25" fmla="*/ 43192 w 91301"/>
                <a:gd name="connsiteY25" fmla="*/ 67921 h 91299"/>
                <a:gd name="connsiteX26" fmla="*/ 27256 w 91301"/>
                <a:gd name="connsiteY26" fmla="*/ 76734 h 91299"/>
                <a:gd name="connsiteX27" fmla="*/ 30362 w 91301"/>
                <a:gd name="connsiteY27" fmla="*/ 57681 h 91299"/>
                <a:gd name="connsiteX28" fmla="*/ 28987 w 91301"/>
                <a:gd name="connsiteY28" fmla="*/ 53322 h 91299"/>
                <a:gd name="connsiteX29" fmla="*/ 15595 w 91301"/>
                <a:gd name="connsiteY29" fmla="*/ 39595 h 91299"/>
                <a:gd name="connsiteX30" fmla="*/ 33875 w 91301"/>
                <a:gd name="connsiteY30" fmla="*/ 36805 h 91299"/>
                <a:gd name="connsiteX31" fmla="*/ 37700 w 91301"/>
                <a:gd name="connsiteY31" fmla="*/ 33946 h 91299"/>
                <a:gd name="connsiteX32" fmla="*/ 45647 w 91301"/>
                <a:gd name="connsiteY32" fmla="*/ 17011 h 91299"/>
                <a:gd name="connsiteX33" fmla="*/ 53594 w 91301"/>
                <a:gd name="connsiteY33" fmla="*/ 33943 h 91299"/>
                <a:gd name="connsiteX34" fmla="*/ 57419 w 91301"/>
                <a:gd name="connsiteY34" fmla="*/ 36802 h 91299"/>
                <a:gd name="connsiteX35" fmla="*/ 75700 w 91301"/>
                <a:gd name="connsiteY35" fmla="*/ 39591 h 9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301" h="91299">
                  <a:moveTo>
                    <a:pt x="86990" y="31058"/>
                  </a:moveTo>
                  <a:lnTo>
                    <a:pt x="61629" y="27183"/>
                  </a:lnTo>
                  <a:lnTo>
                    <a:pt x="50239" y="2918"/>
                  </a:lnTo>
                  <a:cubicBezTo>
                    <a:pt x="49049" y="382"/>
                    <a:pt x="46028" y="-708"/>
                    <a:pt x="43492" y="482"/>
                  </a:cubicBezTo>
                  <a:cubicBezTo>
                    <a:pt x="42421" y="985"/>
                    <a:pt x="41558" y="1847"/>
                    <a:pt x="41056" y="2918"/>
                  </a:cubicBezTo>
                  <a:lnTo>
                    <a:pt x="29670" y="27183"/>
                  </a:lnTo>
                  <a:lnTo>
                    <a:pt x="4310" y="31058"/>
                  </a:lnTo>
                  <a:cubicBezTo>
                    <a:pt x="1540" y="31479"/>
                    <a:pt x="-363" y="34066"/>
                    <a:pt x="58" y="36835"/>
                  </a:cubicBezTo>
                  <a:cubicBezTo>
                    <a:pt x="218" y="37885"/>
                    <a:pt x="703" y="38857"/>
                    <a:pt x="1445" y="39617"/>
                  </a:cubicBezTo>
                  <a:lnTo>
                    <a:pt x="19946" y="58578"/>
                  </a:lnTo>
                  <a:lnTo>
                    <a:pt x="15571" y="85413"/>
                  </a:lnTo>
                  <a:cubicBezTo>
                    <a:pt x="15125" y="88179"/>
                    <a:pt x="17006" y="90782"/>
                    <a:pt x="19771" y="91228"/>
                  </a:cubicBezTo>
                  <a:cubicBezTo>
                    <a:pt x="20888" y="91409"/>
                    <a:pt x="22032" y="91211"/>
                    <a:pt x="23023" y="90665"/>
                  </a:cubicBezTo>
                  <a:lnTo>
                    <a:pt x="45647" y="78160"/>
                  </a:lnTo>
                  <a:lnTo>
                    <a:pt x="68271" y="90665"/>
                  </a:lnTo>
                  <a:cubicBezTo>
                    <a:pt x="70723" y="92021"/>
                    <a:pt x="73809" y="91132"/>
                    <a:pt x="75164" y="88680"/>
                  </a:cubicBezTo>
                  <a:cubicBezTo>
                    <a:pt x="75714" y="87684"/>
                    <a:pt x="75914" y="86533"/>
                    <a:pt x="75731" y="85410"/>
                  </a:cubicBezTo>
                  <a:lnTo>
                    <a:pt x="71356" y="58575"/>
                  </a:lnTo>
                  <a:lnTo>
                    <a:pt x="89857" y="39614"/>
                  </a:lnTo>
                  <a:cubicBezTo>
                    <a:pt x="91815" y="37610"/>
                    <a:pt x="91778" y="34399"/>
                    <a:pt x="89774" y="32441"/>
                  </a:cubicBezTo>
                  <a:cubicBezTo>
                    <a:pt x="89015" y="31699"/>
                    <a:pt x="88042" y="31214"/>
                    <a:pt x="86993" y="31054"/>
                  </a:cubicBezTo>
                  <a:close/>
                  <a:moveTo>
                    <a:pt x="62305" y="53322"/>
                  </a:moveTo>
                  <a:cubicBezTo>
                    <a:pt x="61181" y="54474"/>
                    <a:pt x="60670" y="56092"/>
                    <a:pt x="60929" y="57681"/>
                  </a:cubicBezTo>
                  <a:lnTo>
                    <a:pt x="64036" y="76734"/>
                  </a:lnTo>
                  <a:lnTo>
                    <a:pt x="48099" y="67921"/>
                  </a:lnTo>
                  <a:cubicBezTo>
                    <a:pt x="46573" y="67077"/>
                    <a:pt x="44719" y="67077"/>
                    <a:pt x="43192" y="67921"/>
                  </a:cubicBezTo>
                  <a:lnTo>
                    <a:pt x="27256" y="76734"/>
                  </a:lnTo>
                  <a:lnTo>
                    <a:pt x="30362" y="57681"/>
                  </a:lnTo>
                  <a:cubicBezTo>
                    <a:pt x="30622" y="56092"/>
                    <a:pt x="30111" y="54474"/>
                    <a:pt x="28987" y="53322"/>
                  </a:cubicBezTo>
                  <a:lnTo>
                    <a:pt x="15595" y="39595"/>
                  </a:lnTo>
                  <a:lnTo>
                    <a:pt x="33875" y="36805"/>
                  </a:lnTo>
                  <a:cubicBezTo>
                    <a:pt x="35547" y="36549"/>
                    <a:pt x="36982" y="35477"/>
                    <a:pt x="37700" y="33946"/>
                  </a:cubicBezTo>
                  <a:lnTo>
                    <a:pt x="45647" y="17011"/>
                  </a:lnTo>
                  <a:lnTo>
                    <a:pt x="53594" y="33943"/>
                  </a:lnTo>
                  <a:cubicBezTo>
                    <a:pt x="54313" y="35474"/>
                    <a:pt x="55748" y="36546"/>
                    <a:pt x="57419" y="36802"/>
                  </a:cubicBezTo>
                  <a:lnTo>
                    <a:pt x="75700" y="39591"/>
                  </a:lnTo>
                  <a:close/>
                </a:path>
              </a:pathLst>
            </a:custGeom>
            <a:solidFill>
              <a:srgbClr val="00305C"/>
            </a:solidFill>
            <a:ln w="0" cap="flat">
              <a:solidFill>
                <a:srgbClr val="0030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B30F9ADC-65C0-4727-ADF0-74C90B5E6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44594" y="4670333"/>
            <a:ext cx="321351" cy="32135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22B9C80-2788-4E73-8EBD-EDFD85389E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54027" y="4670333"/>
            <a:ext cx="321351" cy="3213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911" y="1697051"/>
            <a:ext cx="6378312" cy="2643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645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457 1.85185E-6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39" grpId="0"/>
      <p:bldP spid="52" grpId="0" animBg="1"/>
      <p:bldP spid="53" grpId="0" animBg="1"/>
      <p:bldP spid="57" grpId="0" animBg="1"/>
      <p:bldP spid="60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C4BC69D9-9A77-42FC-9559-BE0C37996496}"/>
              </a:ext>
            </a:extLst>
          </p:cNvPr>
          <p:cNvSpPr txBox="1"/>
          <p:nvPr/>
        </p:nvSpPr>
        <p:spPr>
          <a:xfrm>
            <a:off x="2336799" y="6346"/>
            <a:ext cx="75184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endParaRPr lang="fr-FR" sz="2800" b="1" dirty="0" smtClean="0">
              <a:solidFill>
                <a:srgbClr val="B9975B"/>
              </a:solidFill>
              <a:latin typeface="Arial" panose="020B0604020202020204" pitchFamily="34" charset="0"/>
              <a:cs typeface="DIN Pro Cond Black" panose="020B0A06020101010102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CORPORATE PARTNERS &amp; MEMBERS OF THE HEC PARIS FOUNDATION</a:t>
            </a:r>
            <a:endParaRPr lang="fr-FR" sz="2800" b="1" dirty="0">
              <a:solidFill>
                <a:srgbClr val="163C6B"/>
              </a:solidFill>
              <a:latin typeface="Arial" panose="020B0604020202020204" pitchFamily="34" charset="0"/>
              <a:cs typeface="DIN Pro Cond Black" panose="020B0A06020101010102" pitchFamily="34" charset="0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E54243C-763B-4DFF-8B31-69B3B183F5EE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5BF5C9C-2A33-46AF-BF1D-9323EA82A132}"/>
              </a:ext>
            </a:extLst>
          </p:cNvPr>
          <p:cNvCxnSpPr>
            <a:cxnSpLocks/>
          </p:cNvCxnSpPr>
          <p:nvPr/>
        </p:nvCxnSpPr>
        <p:spPr>
          <a:xfrm>
            <a:off x="-54864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6594467" y="1376347"/>
            <a:ext cx="2427826" cy="680030"/>
            <a:chOff x="976205" y="3057385"/>
            <a:chExt cx="740329" cy="424655"/>
          </a:xfrm>
        </p:grpSpPr>
        <p:sp>
          <p:nvSpPr>
            <p:cNvPr id="116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7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79933" y="3102637"/>
              <a:ext cx="736601" cy="307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INSTITUTES &amp; CENTERS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118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6606037" y="2497131"/>
            <a:ext cx="2419827" cy="576000"/>
            <a:chOff x="976205" y="3057385"/>
            <a:chExt cx="740562" cy="424655"/>
          </a:xfrm>
        </p:grpSpPr>
        <p:sp>
          <p:nvSpPr>
            <p:cNvPr id="119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296297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0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77298" y="3087768"/>
              <a:ext cx="739469" cy="317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Society &amp; </a:t>
              </a:r>
              <a:r>
                <a:rPr lang="fr-FR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Organizations</a:t>
              </a:r>
              <a:r>
                <a:rPr lang="fr-FR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 Institute</a:t>
              </a:r>
              <a:endParaRPr lang="fr-FR" sz="1300" b="1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121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2904528" y="1370939"/>
            <a:ext cx="3456969" cy="685438"/>
            <a:chOff x="976205" y="3057385"/>
            <a:chExt cx="735747" cy="424655"/>
          </a:xfrm>
        </p:grpSpPr>
        <p:sp>
          <p:nvSpPr>
            <p:cNvPr id="122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3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91337" y="3089260"/>
              <a:ext cx="720615" cy="250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CHAIRS &amp; CORPORATE INITIATIVES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127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6620850" y="4642685"/>
            <a:ext cx="2415600" cy="576007"/>
            <a:chOff x="976205" y="3057385"/>
            <a:chExt cx="744381" cy="424655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296297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81117" y="3085803"/>
              <a:ext cx="739469" cy="313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Innovation &amp; </a:t>
              </a:r>
              <a:r>
                <a:rPr lang="fr-FR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Entrepreneurship</a:t>
              </a:r>
              <a:r>
                <a:rPr lang="fr-FR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 Center</a:t>
              </a:r>
              <a:endParaRPr lang="fr-FR" sz="1300" b="1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588234" y="3176425"/>
            <a:ext cx="2415600" cy="1368000"/>
            <a:chOff x="6598352" y="3023961"/>
            <a:chExt cx="2415600" cy="1368000"/>
          </a:xfrm>
        </p:grpSpPr>
        <p:sp>
          <p:nvSpPr>
            <p:cNvPr id="261" name="Rectangle: Rounded Corners 25">
              <a:extLst>
                <a:ext uri="{FF2B5EF4-FFF2-40B4-BE49-F238E27FC236}">
                  <a16:creationId xmlns:a16="http://schemas.microsoft.com/office/drawing/2014/main" id="{60056B06-0179-4998-AF1C-790EB4664BBF}"/>
                </a:ext>
              </a:extLst>
            </p:cNvPr>
            <p:cNvSpPr/>
            <p:nvPr/>
          </p:nvSpPr>
          <p:spPr>
            <a:xfrm>
              <a:off x="6598352" y="3023961"/>
              <a:ext cx="2415600" cy="1368000"/>
            </a:xfrm>
            <a:prstGeom prst="roundRect">
              <a:avLst>
                <a:gd name="adj" fmla="val 2789"/>
              </a:avLst>
            </a:prstGeom>
            <a:solidFill>
              <a:schemeClr val="bg1"/>
            </a:solidFill>
            <a:ln>
              <a:solidFill>
                <a:srgbClr val="003A70">
                  <a:alpha val="6000"/>
                </a:srgbClr>
              </a:solidFill>
            </a:ln>
            <a:effectLst>
              <a:outerShdw blurRad="393700" dist="190500" dir="5400000" sx="67000" sy="67000" algn="ctr" rotWithShape="0">
                <a:srgbClr val="00305C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1" t="3874" r="52037"/>
            <a:stretch/>
          </p:blipFill>
          <p:spPr>
            <a:xfrm>
              <a:off x="7780610" y="3158264"/>
              <a:ext cx="1068655" cy="737072"/>
            </a:xfrm>
            <a:prstGeom prst="rect">
              <a:avLst/>
            </a:prstGeom>
          </p:spPr>
        </p:pic>
        <p:pic>
          <p:nvPicPr>
            <p:cNvPr id="70" name="Image 53">
              <a:extLst>
                <a:ext uri="{FF2B5EF4-FFF2-40B4-BE49-F238E27FC236}">
                  <a16:creationId xmlns:a16="http://schemas.microsoft.com/office/drawing/2014/main" id="{4A2A707A-668B-4301-B1EE-74DD909C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104" y="4009816"/>
              <a:ext cx="905462" cy="181094"/>
            </a:xfrm>
            <a:prstGeom prst="rect">
              <a:avLst/>
            </a:prstGeom>
          </p:spPr>
        </p:pic>
        <p:pic>
          <p:nvPicPr>
            <p:cNvPr id="71" name="Image 27">
              <a:extLst>
                <a:ext uri="{FF2B5EF4-FFF2-40B4-BE49-F238E27FC236}">
                  <a16:creationId xmlns:a16="http://schemas.microsoft.com/office/drawing/2014/main" id="{C8ACDAB7-ADE4-47E6-8CBA-779D6820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292" y="3264015"/>
              <a:ext cx="875908" cy="466901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6620850" y="5271829"/>
            <a:ext cx="2415600" cy="1366927"/>
            <a:chOff x="6620850" y="5163268"/>
            <a:chExt cx="2415600" cy="1366927"/>
          </a:xfrm>
        </p:grpSpPr>
        <p:sp>
          <p:nvSpPr>
            <p:cNvPr id="269" name="Rectangle: Rounded Corners 25">
              <a:extLst>
                <a:ext uri="{FF2B5EF4-FFF2-40B4-BE49-F238E27FC236}">
                  <a16:creationId xmlns:a16="http://schemas.microsoft.com/office/drawing/2014/main" id="{60056B06-0179-4998-AF1C-790EB4664BBF}"/>
                </a:ext>
              </a:extLst>
            </p:cNvPr>
            <p:cNvSpPr/>
            <p:nvPr/>
          </p:nvSpPr>
          <p:spPr>
            <a:xfrm>
              <a:off x="6620850" y="5163268"/>
              <a:ext cx="2415600" cy="1366927"/>
            </a:xfrm>
            <a:prstGeom prst="roundRect">
              <a:avLst>
                <a:gd name="adj" fmla="val 2789"/>
              </a:avLst>
            </a:prstGeom>
            <a:solidFill>
              <a:schemeClr val="bg1"/>
            </a:solidFill>
            <a:ln>
              <a:solidFill>
                <a:srgbClr val="003A70">
                  <a:alpha val="6000"/>
                </a:srgbClr>
              </a:solidFill>
            </a:ln>
            <a:effectLst>
              <a:outerShdw blurRad="393700" dist="190500" dir="5400000" sx="67000" sy="67000" algn="ctr" rotWithShape="0">
                <a:srgbClr val="00305C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pic>
          <p:nvPicPr>
            <p:cNvPr id="274" name="Image 273">
              <a:extLst>
                <a:ext uri="{FF2B5EF4-FFF2-40B4-BE49-F238E27FC236}">
                  <a16:creationId xmlns:a16="http://schemas.microsoft.com/office/drawing/2014/main" id="{AE8A46B1-30C3-478F-944A-FE29F1E56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6637" b="24756"/>
            <a:stretch/>
          </p:blipFill>
          <p:spPr>
            <a:xfrm>
              <a:off x="6726778" y="6042926"/>
              <a:ext cx="1099264" cy="234579"/>
            </a:xfrm>
            <a:prstGeom prst="rect">
              <a:avLst/>
            </a:prstGeom>
          </p:spPr>
        </p:pic>
        <p:pic>
          <p:nvPicPr>
            <p:cNvPr id="276" name="Picture 22">
              <a:extLst>
                <a:ext uri="{FF2B5EF4-FFF2-40B4-BE49-F238E27FC236}">
                  <a16:creationId xmlns:a16="http://schemas.microsoft.com/office/drawing/2014/main" id="{FA9E8C15-4D02-41E1-AFA8-8D7D45CB6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99" b="29126"/>
            <a:stretch/>
          </p:blipFill>
          <p:spPr bwMode="auto">
            <a:xfrm>
              <a:off x="7863302" y="6002927"/>
              <a:ext cx="899507" cy="328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830" y="5292266"/>
              <a:ext cx="845837" cy="662637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741" y="5221718"/>
              <a:ext cx="878819" cy="688476"/>
            </a:xfrm>
            <a:prstGeom prst="rect">
              <a:avLst/>
            </a:prstGeom>
          </p:spPr>
        </p:pic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9161057" y="1375819"/>
            <a:ext cx="2932788" cy="675717"/>
            <a:chOff x="976205" y="3057385"/>
            <a:chExt cx="736601" cy="424655"/>
          </a:xfrm>
        </p:grpSpPr>
        <p:sp>
          <p:nvSpPr>
            <p:cNvPr id="74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5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92191" y="3178736"/>
              <a:ext cx="720615" cy="148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MEMBERS</a:t>
              </a:r>
              <a:endPara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83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209449" y="1388648"/>
            <a:ext cx="2538718" cy="592574"/>
            <a:chOff x="974197" y="3057385"/>
            <a:chExt cx="739469" cy="443520"/>
          </a:xfrm>
        </p:grpSpPr>
        <p:sp>
          <p:nvSpPr>
            <p:cNvPr id="84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5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74197" y="3063222"/>
              <a:ext cx="739469" cy="437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TRANFORMATIONAL GIFTS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927758" y="2292398"/>
            <a:ext cx="3432050" cy="4328459"/>
            <a:chOff x="2927758" y="2292398"/>
            <a:chExt cx="3432050" cy="4328459"/>
          </a:xfrm>
        </p:grpSpPr>
        <p:sp>
          <p:nvSpPr>
            <p:cNvPr id="270" name="Rectangle: Rounded Corners 25">
              <a:extLst>
                <a:ext uri="{FF2B5EF4-FFF2-40B4-BE49-F238E27FC236}">
                  <a16:creationId xmlns:a16="http://schemas.microsoft.com/office/drawing/2014/main" id="{60056B06-0179-4998-AF1C-790EB4664BBF}"/>
                </a:ext>
              </a:extLst>
            </p:cNvPr>
            <p:cNvSpPr/>
            <p:nvPr/>
          </p:nvSpPr>
          <p:spPr>
            <a:xfrm>
              <a:off x="2927758" y="2292398"/>
              <a:ext cx="3432050" cy="4328459"/>
            </a:xfrm>
            <a:prstGeom prst="roundRect">
              <a:avLst>
                <a:gd name="adj" fmla="val 2789"/>
              </a:avLst>
            </a:prstGeom>
            <a:solidFill>
              <a:schemeClr val="bg1"/>
            </a:solidFill>
            <a:ln>
              <a:solidFill>
                <a:srgbClr val="003A70">
                  <a:alpha val="6000"/>
                </a:srgbClr>
              </a:solidFill>
            </a:ln>
            <a:effectLst>
              <a:outerShdw blurRad="393700" dist="698500" dir="5400000" sx="67000" sy="67000" algn="ctr" rotWithShape="0">
                <a:srgbClr val="00305C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pic>
          <p:nvPicPr>
            <p:cNvPr id="277" name="Image 20">
              <a:extLst>
                <a:ext uri="{FF2B5EF4-FFF2-40B4-BE49-F238E27FC236}">
                  <a16:creationId xmlns:a16="http://schemas.microsoft.com/office/drawing/2014/main" id="{A6F7F68A-B9FB-4710-824D-BEB851EAB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4259" y="2592062"/>
              <a:ext cx="773066" cy="201121"/>
            </a:xfrm>
            <a:prstGeom prst="rect">
              <a:avLst/>
            </a:prstGeom>
          </p:spPr>
        </p:pic>
        <p:pic>
          <p:nvPicPr>
            <p:cNvPr id="283" name="Image 41">
              <a:extLst>
                <a:ext uri="{FF2B5EF4-FFF2-40B4-BE49-F238E27FC236}">
                  <a16:creationId xmlns:a16="http://schemas.microsoft.com/office/drawing/2014/main" id="{9BD18B2E-57E3-4654-B8A1-6E5292B2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114" y="5180600"/>
              <a:ext cx="790059" cy="265156"/>
            </a:xfrm>
            <a:prstGeom prst="rect">
              <a:avLst/>
            </a:prstGeom>
          </p:spPr>
        </p:pic>
        <p:pic>
          <p:nvPicPr>
            <p:cNvPr id="284" name="Image 44">
              <a:extLst>
                <a:ext uri="{FF2B5EF4-FFF2-40B4-BE49-F238E27FC236}">
                  <a16:creationId xmlns:a16="http://schemas.microsoft.com/office/drawing/2014/main" id="{60DE52C6-AEA8-4204-B58E-7C619A8B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681" y="5727270"/>
              <a:ext cx="1176645" cy="201991"/>
            </a:xfrm>
            <a:prstGeom prst="rect">
              <a:avLst/>
            </a:prstGeom>
          </p:spPr>
        </p:pic>
        <p:pic>
          <p:nvPicPr>
            <p:cNvPr id="285" name="Image 53">
              <a:extLst>
                <a:ext uri="{FF2B5EF4-FFF2-40B4-BE49-F238E27FC236}">
                  <a16:creationId xmlns:a16="http://schemas.microsoft.com/office/drawing/2014/main" id="{4A2A707A-668B-4301-B1EE-74DD909C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3216" y="6176159"/>
              <a:ext cx="905462" cy="181094"/>
            </a:xfrm>
            <a:prstGeom prst="rect">
              <a:avLst/>
            </a:prstGeom>
          </p:spPr>
        </p:pic>
        <p:pic>
          <p:nvPicPr>
            <p:cNvPr id="286" name="Image 55">
              <a:extLst>
                <a:ext uri="{FF2B5EF4-FFF2-40B4-BE49-F238E27FC236}">
                  <a16:creationId xmlns:a16="http://schemas.microsoft.com/office/drawing/2014/main" id="{FF328103-DCD2-444A-A23F-A9C0476BF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2040" y="2910869"/>
              <a:ext cx="785285" cy="489031"/>
            </a:xfrm>
            <a:prstGeom prst="rect">
              <a:avLst/>
            </a:prstGeom>
          </p:spPr>
        </p:pic>
        <p:pic>
          <p:nvPicPr>
            <p:cNvPr id="288" name="Image 38">
              <a:extLst>
                <a:ext uri="{FF2B5EF4-FFF2-40B4-BE49-F238E27FC236}">
                  <a16:creationId xmlns:a16="http://schemas.microsoft.com/office/drawing/2014/main" id="{98EBAD5C-0C6A-464F-ABB2-66CADA086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6439" y="4073070"/>
              <a:ext cx="796613" cy="5974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15"/>
            <a:srcRect t="25507" b="26420"/>
            <a:stretch/>
          </p:blipFill>
          <p:spPr>
            <a:xfrm>
              <a:off x="4978759" y="4635298"/>
              <a:ext cx="963251" cy="363417"/>
            </a:xfrm>
            <a:prstGeom prst="rect">
              <a:avLst/>
            </a:prstGeom>
          </p:spPr>
        </p:pic>
        <p:pic>
          <p:nvPicPr>
            <p:cNvPr id="76" name="Image 22">
              <a:extLst>
                <a:ext uri="{FF2B5EF4-FFF2-40B4-BE49-F238E27FC236}">
                  <a16:creationId xmlns:a16="http://schemas.microsoft.com/office/drawing/2014/main" id="{F2D5F391-AEEE-4E25-A6EF-376D88B9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854" y="3567163"/>
              <a:ext cx="422364" cy="415940"/>
            </a:xfrm>
            <a:prstGeom prst="rect">
              <a:avLst/>
            </a:prstGeom>
          </p:spPr>
        </p:pic>
        <p:pic>
          <p:nvPicPr>
            <p:cNvPr id="77" name="Image 25">
              <a:extLst>
                <a:ext uri="{FF2B5EF4-FFF2-40B4-BE49-F238E27FC236}">
                  <a16:creationId xmlns:a16="http://schemas.microsoft.com/office/drawing/2014/main" id="{26A77C22-97EC-47C9-B69C-F8764650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101" y="4170488"/>
              <a:ext cx="1203763" cy="312978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6F2A825A-EEDE-439F-8181-04FADF656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69945" y="5053907"/>
              <a:ext cx="1380248" cy="605962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786" y="5373059"/>
              <a:ext cx="1046875" cy="837500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14" b="14882"/>
            <a:stretch/>
          </p:blipFill>
          <p:spPr>
            <a:xfrm>
              <a:off x="4701126" y="2874986"/>
              <a:ext cx="1405984" cy="749029"/>
            </a:xfrm>
            <a:prstGeom prst="rect">
              <a:avLst/>
            </a:prstGeom>
          </p:spPr>
        </p:pic>
        <p:pic>
          <p:nvPicPr>
            <p:cNvPr id="82" name="Image 27">
              <a:extLst>
                <a:ext uri="{FF2B5EF4-FFF2-40B4-BE49-F238E27FC236}">
                  <a16:creationId xmlns:a16="http://schemas.microsoft.com/office/drawing/2014/main" id="{C8ACDAB7-ADE4-47E6-8CBA-779D6820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3089" y="4587646"/>
              <a:ext cx="875908" cy="46690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39" y="3577422"/>
              <a:ext cx="664420" cy="450857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39007" y="6040411"/>
              <a:ext cx="603556" cy="377985"/>
            </a:xfrm>
            <a:prstGeom prst="rect">
              <a:avLst/>
            </a:prstGeom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75473966-FBFD-B12F-63C0-C75E5EB86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206" y="2606000"/>
              <a:ext cx="1235578" cy="14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193680" y="2047407"/>
            <a:ext cx="2498082" cy="944735"/>
            <a:chOff x="193680" y="2047407"/>
            <a:chExt cx="2498082" cy="944735"/>
          </a:xfrm>
        </p:grpSpPr>
        <p:sp>
          <p:nvSpPr>
            <p:cNvPr id="86" name="Rectangle: Rounded Corners 25">
              <a:extLst>
                <a:ext uri="{FF2B5EF4-FFF2-40B4-BE49-F238E27FC236}">
                  <a16:creationId xmlns:a16="http://schemas.microsoft.com/office/drawing/2014/main" id="{60056B06-0179-4998-AF1C-790EB4664BBF}"/>
                </a:ext>
              </a:extLst>
            </p:cNvPr>
            <p:cNvSpPr/>
            <p:nvPr/>
          </p:nvSpPr>
          <p:spPr>
            <a:xfrm>
              <a:off x="193680" y="2047407"/>
              <a:ext cx="2498082" cy="944735"/>
            </a:xfrm>
            <a:prstGeom prst="roundRect">
              <a:avLst>
                <a:gd name="adj" fmla="val 2789"/>
              </a:avLst>
            </a:prstGeom>
            <a:solidFill>
              <a:schemeClr val="bg1"/>
            </a:solidFill>
            <a:ln>
              <a:solidFill>
                <a:srgbClr val="003A70">
                  <a:alpha val="6000"/>
                </a:srgbClr>
              </a:solidFill>
            </a:ln>
            <a:effectLst>
              <a:outerShdw blurRad="393700" dist="698500" dir="5400000" sx="67000" sy="67000" algn="ctr" rotWithShape="0">
                <a:srgbClr val="00305C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60705" y="2350993"/>
              <a:ext cx="603556" cy="37798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019" y="2440275"/>
              <a:ext cx="974585" cy="211160"/>
            </a:xfrm>
            <a:prstGeom prst="rect">
              <a:avLst/>
            </a:prstGeom>
          </p:spPr>
        </p:pic>
      </p:grpSp>
      <p:grpSp>
        <p:nvGrpSpPr>
          <p:cNvPr id="124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186194" y="3111895"/>
            <a:ext cx="2538718" cy="567369"/>
            <a:chOff x="974197" y="3057385"/>
            <a:chExt cx="739469" cy="424655"/>
          </a:xfrm>
        </p:grpSpPr>
        <p:sp>
          <p:nvSpPr>
            <p:cNvPr id="125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6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74197" y="3089936"/>
              <a:ext cx="739469" cy="333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Hi! PARIS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(by HEC Paris &amp; IP Paris)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DIN Pro Black" panose="020B0A04020101010102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07463" y="3795837"/>
            <a:ext cx="2498082" cy="2957413"/>
            <a:chOff x="207463" y="3795837"/>
            <a:chExt cx="2498082" cy="2957413"/>
          </a:xfrm>
        </p:grpSpPr>
        <p:sp>
          <p:nvSpPr>
            <p:cNvPr id="268" name="Rectangle: Rounded Corners 25">
              <a:extLst>
                <a:ext uri="{FF2B5EF4-FFF2-40B4-BE49-F238E27FC236}">
                  <a16:creationId xmlns:a16="http://schemas.microsoft.com/office/drawing/2014/main" id="{60056B06-0179-4998-AF1C-790EB4664BBF}"/>
                </a:ext>
              </a:extLst>
            </p:cNvPr>
            <p:cNvSpPr/>
            <p:nvPr/>
          </p:nvSpPr>
          <p:spPr>
            <a:xfrm>
              <a:off x="207463" y="3795837"/>
              <a:ext cx="2498082" cy="2818343"/>
            </a:xfrm>
            <a:prstGeom prst="roundRect">
              <a:avLst>
                <a:gd name="adj" fmla="val 2789"/>
              </a:avLst>
            </a:prstGeom>
            <a:solidFill>
              <a:schemeClr val="bg1"/>
            </a:solidFill>
            <a:ln>
              <a:solidFill>
                <a:srgbClr val="003A70">
                  <a:alpha val="6000"/>
                </a:srgbClr>
              </a:solidFill>
            </a:ln>
            <a:effectLst>
              <a:outerShdw blurRad="393700" dist="698500" dir="5400000" sx="67000" sy="67000" algn="ctr" rotWithShape="0">
                <a:srgbClr val="00305C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pic>
          <p:nvPicPr>
            <p:cNvPr id="263" name="Picture 18" descr="Résultat de recherche d'images pour &quot;logo kering&quot;">
              <a:extLst>
                <a:ext uri="{FF2B5EF4-FFF2-40B4-BE49-F238E27FC236}">
                  <a16:creationId xmlns:a16="http://schemas.microsoft.com/office/drawing/2014/main" id="{C2E4A28F-4D35-4A62-A28F-4CCE19EBD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78" y="4360586"/>
              <a:ext cx="943634" cy="31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Image 263">
              <a:extLst>
                <a:ext uri="{FF2B5EF4-FFF2-40B4-BE49-F238E27FC236}">
                  <a16:creationId xmlns:a16="http://schemas.microsoft.com/office/drawing/2014/main" id="{6F2A825A-EEDE-439F-8181-04FADF656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5290" y="3795837"/>
              <a:ext cx="1272678" cy="558736"/>
            </a:xfrm>
            <a:prstGeom prst="rect">
              <a:avLst/>
            </a:prstGeom>
          </p:spPr>
        </p:pic>
        <p:pic>
          <p:nvPicPr>
            <p:cNvPr id="265" name="Image 264">
              <a:extLst>
                <a:ext uri="{FF2B5EF4-FFF2-40B4-BE49-F238E27FC236}">
                  <a16:creationId xmlns:a16="http://schemas.microsoft.com/office/drawing/2014/main" id="{D7CA208C-9D70-428E-93FD-64F4BF54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35465" y="5173166"/>
              <a:ext cx="857369" cy="36744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58" y="5963013"/>
              <a:ext cx="1756083" cy="79023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35" y="5505123"/>
              <a:ext cx="1750546" cy="787745"/>
            </a:xfrm>
            <a:prstGeom prst="rect">
              <a:avLst/>
            </a:prstGeom>
          </p:spPr>
        </p:pic>
        <p:pic>
          <p:nvPicPr>
            <p:cNvPr id="282" name="Image 28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20" b="25084"/>
            <a:stretch/>
          </p:blipFill>
          <p:spPr>
            <a:xfrm>
              <a:off x="1035465" y="4775372"/>
              <a:ext cx="864677" cy="292609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9161057" y="2292398"/>
            <a:ext cx="2934000" cy="4347423"/>
            <a:chOff x="9161056" y="2292398"/>
            <a:chExt cx="2934000" cy="4347423"/>
          </a:xfrm>
        </p:grpSpPr>
        <p:sp>
          <p:nvSpPr>
            <p:cNvPr id="140" name="Rectangle: Rounded Corners 25">
              <a:extLst>
                <a:ext uri="{FF2B5EF4-FFF2-40B4-BE49-F238E27FC236}">
                  <a16:creationId xmlns:a16="http://schemas.microsoft.com/office/drawing/2014/main" id="{60056B06-0179-4998-AF1C-790EB4664BBF}"/>
                </a:ext>
              </a:extLst>
            </p:cNvPr>
            <p:cNvSpPr/>
            <p:nvPr/>
          </p:nvSpPr>
          <p:spPr>
            <a:xfrm>
              <a:off x="9161056" y="2292398"/>
              <a:ext cx="2934000" cy="4347423"/>
            </a:xfrm>
            <a:prstGeom prst="roundRect">
              <a:avLst>
                <a:gd name="adj" fmla="val 2789"/>
              </a:avLst>
            </a:prstGeom>
            <a:solidFill>
              <a:schemeClr val="bg1"/>
            </a:solidFill>
            <a:ln>
              <a:solidFill>
                <a:srgbClr val="003A70">
                  <a:alpha val="6000"/>
                </a:srgbClr>
              </a:solidFill>
            </a:ln>
            <a:effectLst>
              <a:outerShdw blurRad="393700" dist="698500" dir="5400000" sx="67000" sy="67000" algn="ctr" rotWithShape="0">
                <a:srgbClr val="00305C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 dirty="0">
                <a:latin typeface="Arial" panose="020B0604020202020204" pitchFamily="34" charset="0"/>
              </a:endParaRPr>
            </a:p>
          </p:txBody>
        </p:sp>
        <p:pic>
          <p:nvPicPr>
            <p:cNvPr id="133" name="Image 18">
              <a:extLst>
                <a:ext uri="{FF2B5EF4-FFF2-40B4-BE49-F238E27FC236}">
                  <a16:creationId xmlns:a16="http://schemas.microsoft.com/office/drawing/2014/main" id="{29E459AE-CC60-4750-B567-213AA02C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0064" y="2522365"/>
              <a:ext cx="995796" cy="273844"/>
            </a:xfrm>
            <a:prstGeom prst="rect">
              <a:avLst/>
            </a:prstGeom>
          </p:spPr>
        </p:pic>
        <p:pic>
          <p:nvPicPr>
            <p:cNvPr id="137" name="Image 24">
              <a:extLst>
                <a:ext uri="{FF2B5EF4-FFF2-40B4-BE49-F238E27FC236}">
                  <a16:creationId xmlns:a16="http://schemas.microsoft.com/office/drawing/2014/main" id="{811BE778-1A68-43B1-848D-0F3BBCC06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0120" y="5038428"/>
              <a:ext cx="508084" cy="208015"/>
            </a:xfrm>
            <a:prstGeom prst="rect">
              <a:avLst/>
            </a:prstGeom>
          </p:spPr>
        </p:pic>
        <p:pic>
          <p:nvPicPr>
            <p:cNvPr id="138" name="Image 26">
              <a:extLst>
                <a:ext uri="{FF2B5EF4-FFF2-40B4-BE49-F238E27FC236}">
                  <a16:creationId xmlns:a16="http://schemas.microsoft.com/office/drawing/2014/main" id="{D370C981-8615-4244-B0B2-272DC061F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9103" y="4565235"/>
              <a:ext cx="851341" cy="191552"/>
            </a:xfrm>
            <a:prstGeom prst="rect">
              <a:avLst/>
            </a:prstGeom>
          </p:spPr>
        </p:pic>
        <p:pic>
          <p:nvPicPr>
            <p:cNvPr id="139" name="Image 54">
              <a:extLst>
                <a:ext uri="{FF2B5EF4-FFF2-40B4-BE49-F238E27FC236}">
                  <a16:creationId xmlns:a16="http://schemas.microsoft.com/office/drawing/2014/main" id="{F5D2E43B-6F51-4BC0-B4C5-4BCCD6D85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3688" y="5946625"/>
              <a:ext cx="931565" cy="225536"/>
            </a:xfrm>
            <a:prstGeom prst="rect">
              <a:avLst/>
            </a:prstGeom>
          </p:spPr>
        </p:pic>
        <p:pic>
          <p:nvPicPr>
            <p:cNvPr id="145" name="Image 33">
              <a:extLst>
                <a:ext uri="{FF2B5EF4-FFF2-40B4-BE49-F238E27FC236}">
                  <a16:creationId xmlns:a16="http://schemas.microsoft.com/office/drawing/2014/main" id="{00179A89-32A6-4B52-B665-4C04885B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0218" y="2451486"/>
              <a:ext cx="357238" cy="468875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602030" y="5890451"/>
              <a:ext cx="737013" cy="577384"/>
            </a:xfrm>
            <a:prstGeom prst="rect">
              <a:avLst/>
            </a:prstGeom>
          </p:spPr>
        </p:pic>
        <p:pic>
          <p:nvPicPr>
            <p:cNvPr id="254" name="Image 50">
              <a:extLst>
                <a:ext uri="{FF2B5EF4-FFF2-40B4-BE49-F238E27FC236}">
                  <a16:creationId xmlns:a16="http://schemas.microsoft.com/office/drawing/2014/main" id="{092202F9-D256-4C29-BE6C-B3A608C87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3354" y="4677181"/>
              <a:ext cx="503467" cy="382109"/>
            </a:xfrm>
            <a:prstGeom prst="rect">
              <a:avLst/>
            </a:prstGeom>
          </p:spPr>
        </p:pic>
        <p:pic>
          <p:nvPicPr>
            <p:cNvPr id="255" name="Image 254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0195" y="5291418"/>
              <a:ext cx="1105928" cy="375094"/>
            </a:xfrm>
            <a:prstGeom prst="rect">
              <a:avLst/>
            </a:prstGeom>
          </p:spPr>
        </p:pic>
        <p:pic>
          <p:nvPicPr>
            <p:cNvPr id="256" name="Image 19">
              <a:extLst>
                <a:ext uri="{FF2B5EF4-FFF2-40B4-BE49-F238E27FC236}">
                  <a16:creationId xmlns:a16="http://schemas.microsoft.com/office/drawing/2014/main" id="{3A5051B9-9DFA-4D2F-948B-83CCD53E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3528" y="3189262"/>
              <a:ext cx="1201269" cy="95356"/>
            </a:xfrm>
            <a:prstGeom prst="rect">
              <a:avLst/>
            </a:prstGeom>
          </p:spPr>
        </p:pic>
        <p:pic>
          <p:nvPicPr>
            <p:cNvPr id="257" name="Image 256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5094" y="3700285"/>
              <a:ext cx="879988" cy="137396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64" b="23520"/>
            <a:stretch/>
          </p:blipFill>
          <p:spPr>
            <a:xfrm>
              <a:off x="10796392" y="4022912"/>
              <a:ext cx="1263989" cy="53884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1023723" y="3193333"/>
              <a:ext cx="611493" cy="244597"/>
            </a:xfrm>
            <a:prstGeom prst="rect">
              <a:avLst/>
            </a:prstGeom>
          </p:spPr>
        </p:pic>
        <p:pic>
          <p:nvPicPr>
            <p:cNvPr id="258" name="Image 23">
              <a:extLst>
                <a:ext uri="{FF2B5EF4-FFF2-40B4-BE49-F238E27FC236}">
                  <a16:creationId xmlns:a16="http://schemas.microsoft.com/office/drawing/2014/main" id="{DCA8FAD3-DC87-4B9E-8A2B-62B4312F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9664" y="3628625"/>
              <a:ext cx="1145133" cy="12692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682" y="4073070"/>
              <a:ext cx="1392184" cy="13937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73" b="15714"/>
            <a:stretch/>
          </p:blipFill>
          <p:spPr>
            <a:xfrm>
              <a:off x="9629103" y="5430563"/>
              <a:ext cx="679160" cy="459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613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6D342-8C79-4674-84C4-1D7422C351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324055-7B9E-406C-B0E6-37B02750E4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E4A4E3-D52D-454D-8EE3-EA39C3782C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7E5850-2F44-47A4-919A-972AC0D99706}"/>
              </a:ext>
            </a:extLst>
          </p:cNvPr>
          <p:cNvSpPr/>
          <p:nvPr/>
        </p:nvSpPr>
        <p:spPr>
          <a:xfrm>
            <a:off x="2918933" y="945634"/>
            <a:ext cx="6354134" cy="5912366"/>
          </a:xfrm>
          <a:prstGeom prst="roundRect">
            <a:avLst>
              <a:gd name="adj" fmla="val 1093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533400" dist="393700" dir="12180000" sx="76000" sy="76000" algn="ctr" rotWithShape="0">
              <a:srgbClr val="003A7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E0AC19-791D-4733-A7D0-66240CEFFF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2984" y="1619182"/>
            <a:ext cx="11160315" cy="31242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A3EF80-A4C3-47F4-B1A3-1C3D186E6A19}"/>
              </a:ext>
            </a:extLst>
          </p:cNvPr>
          <p:cNvSpPr/>
          <p:nvPr/>
        </p:nvSpPr>
        <p:spPr>
          <a:xfrm>
            <a:off x="3759199" y="1546113"/>
            <a:ext cx="4673602" cy="4549887"/>
          </a:xfrm>
          <a:prstGeom prst="roundRect">
            <a:avLst>
              <a:gd name="adj" fmla="val 1093"/>
            </a:avLst>
          </a:prstGeom>
          <a:gradFill flip="none" rotWithShape="1">
            <a:gsLst>
              <a:gs pos="34000">
                <a:srgbClr val="003A70">
                  <a:alpha val="59000"/>
                </a:srgbClr>
              </a:gs>
              <a:gs pos="100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533400" dist="393700" dir="12180000" sx="76000" sy="76000" algn="ctr" rotWithShape="0">
              <a:srgbClr val="003A7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24" name="Image 17" descr="HEC-LOGO-BLANC-01.png">
            <a:extLst>
              <a:ext uri="{FF2B5EF4-FFF2-40B4-BE49-F238E27FC236}">
                <a16:creationId xmlns:a16="http://schemas.microsoft.com/office/drawing/2014/main" id="{4440AC0F-4F88-4B41-93E7-5D8A39E0C7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1" y="2448022"/>
            <a:ext cx="1422398" cy="711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B8927D-87C6-48D8-B87E-A358AE4B53A1}"/>
              </a:ext>
            </a:extLst>
          </p:cNvPr>
          <p:cNvSpPr txBox="1"/>
          <p:nvPr/>
        </p:nvSpPr>
        <p:spPr>
          <a:xfrm rot="5400000">
            <a:off x="11119727" y="810961"/>
            <a:ext cx="1347093" cy="2693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solidFill>
                    <a:prstClr val="white">
                      <a:alpha val="12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DIN Pro Black" panose="020B0A04020101010102" pitchFamily="34" charset="0"/>
              </a:rPr>
              <a:t>2022</a:t>
            </a:r>
            <a:endParaRPr kumimoji="0" lang="fr-FR" sz="2000" b="1" i="0" u="none" strike="noStrike" kern="1200" cap="none" spc="0" normalizeH="0" baseline="0" noProof="0" dirty="0">
              <a:ln>
                <a:solidFill>
                  <a:prstClr val="white">
                    <a:alpha val="12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DIN Pro Black" panose="020B0A04020101010102" pitchFamily="34" charset="0"/>
            </a:endParaRPr>
          </a:p>
        </p:txBody>
      </p:sp>
      <p:pic>
        <p:nvPicPr>
          <p:cNvPr id="7" name="Picture 6" descr="A building with a metal fence&#10;&#10;Description automatically generated">
            <a:extLst>
              <a:ext uri="{FF2B5EF4-FFF2-40B4-BE49-F238E27FC236}">
                <a16:creationId xmlns:a16="http://schemas.microsoft.com/office/drawing/2014/main" id="{B5CDC024-EF7F-4F96-8053-6237BEEC9A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600"/>
            <a:ext cx="12192000" cy="3581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EC16D75-25E9-474E-9401-3DDA4DB0F332}"/>
              </a:ext>
            </a:extLst>
          </p:cNvPr>
          <p:cNvSpPr txBox="1"/>
          <p:nvPr/>
        </p:nvSpPr>
        <p:spPr>
          <a:xfrm rot="16200000">
            <a:off x="-280505" y="5799373"/>
            <a:ext cx="1347093" cy="3266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solidFill>
                    <a:prstClr val="white">
                      <a:alpha val="12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DIN Pro Black" panose="020B0A04020101010102" pitchFamily="34" charset="0"/>
              </a:rPr>
              <a:t>2022</a:t>
            </a:r>
            <a:endParaRPr kumimoji="0" lang="fr-FR" sz="2000" b="1" i="0" u="none" strike="noStrike" kern="1200" cap="none" spc="0" normalizeH="0" baseline="0" noProof="0" dirty="0">
              <a:ln>
                <a:solidFill>
                  <a:prstClr val="white">
                    <a:alpha val="12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DIN Pro Black" panose="020B0A04020101010102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A0904E-B6BC-44C7-BBE0-99F69FC73A9F}"/>
              </a:ext>
            </a:extLst>
          </p:cNvPr>
          <p:cNvCxnSpPr/>
          <p:nvPr/>
        </p:nvCxnSpPr>
        <p:spPr>
          <a:xfrm flipV="1">
            <a:off x="355600" y="0"/>
            <a:ext cx="0" cy="5486400"/>
          </a:xfrm>
          <a:prstGeom prst="line">
            <a:avLst/>
          </a:prstGeom>
          <a:ln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75B425-12B2-40BE-82FE-CABAA076F8F3}"/>
              </a:ext>
            </a:extLst>
          </p:cNvPr>
          <p:cNvCxnSpPr>
            <a:cxnSpLocks/>
          </p:cNvCxnSpPr>
          <p:nvPr/>
        </p:nvCxnSpPr>
        <p:spPr>
          <a:xfrm flipV="1">
            <a:off x="11811000" y="1371600"/>
            <a:ext cx="0" cy="5486400"/>
          </a:xfrm>
          <a:prstGeom prst="line">
            <a:avLst/>
          </a:prstGeom>
          <a:ln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16000" decel="8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2.29167E-6 0.17593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-0.17777 " pathEditMode="relative" rAng="0" ptsTypes="AA">
                                      <p:cBhvr>
                                        <p:cTn id="33" dur="12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21875 -0.009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50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14" grpId="0"/>
      <p:bldP spid="14" grpId="1"/>
      <p:bldP spid="32" grpId="0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2D27512F-B82F-44F5-84C6-2BCEFE14DD1F}"/>
              </a:ext>
            </a:extLst>
          </p:cNvPr>
          <p:cNvSpPr/>
          <p:nvPr/>
        </p:nvSpPr>
        <p:spPr>
          <a:xfrm>
            <a:off x="1454976" y="463550"/>
            <a:ext cx="1485781" cy="1848191"/>
          </a:xfrm>
          <a:prstGeom prst="roundRect">
            <a:avLst>
              <a:gd name="adj" fmla="val 3494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533400" dist="393700" dir="12180000" sx="76000" sy="76000" algn="ctr" rotWithShape="0">
              <a:srgbClr val="003A7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8B7AAE-0CB4-4DB0-8AAD-0388E5CE47A1}"/>
              </a:ext>
            </a:extLst>
          </p:cNvPr>
          <p:cNvSpPr/>
          <p:nvPr/>
        </p:nvSpPr>
        <p:spPr>
          <a:xfrm rot="10800000">
            <a:off x="7835565" y="4549022"/>
            <a:ext cx="4356434" cy="1298575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100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59D7D0-A2EF-43C0-8E33-C4CAD973EEF0}"/>
              </a:ext>
            </a:extLst>
          </p:cNvPr>
          <p:cNvSpPr/>
          <p:nvPr/>
        </p:nvSpPr>
        <p:spPr>
          <a:xfrm rot="10800000">
            <a:off x="4950962" y="4549022"/>
            <a:ext cx="2881277" cy="1820898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69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34936D-BDBD-493B-B09F-7A29E8D2628C}"/>
              </a:ext>
            </a:extLst>
          </p:cNvPr>
          <p:cNvSpPr/>
          <p:nvPr/>
        </p:nvSpPr>
        <p:spPr>
          <a:xfrm rot="10800000">
            <a:off x="2056531" y="4549024"/>
            <a:ext cx="2895855" cy="1298575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100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D1F17D1-0E2D-45F0-A630-593A22C71171}"/>
              </a:ext>
            </a:extLst>
          </p:cNvPr>
          <p:cNvSpPr/>
          <p:nvPr/>
        </p:nvSpPr>
        <p:spPr>
          <a:xfrm>
            <a:off x="9268570" y="2603457"/>
            <a:ext cx="2923429" cy="1947700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69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AC5C95-904A-46B9-9170-F6BDA52ADFE9}"/>
              </a:ext>
            </a:extLst>
          </p:cNvPr>
          <p:cNvSpPr/>
          <p:nvPr/>
        </p:nvSpPr>
        <p:spPr>
          <a:xfrm>
            <a:off x="3506954" y="2603457"/>
            <a:ext cx="2878070" cy="1947700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69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51A993D-2E7D-491B-AAA9-11EEC39D83FC}"/>
              </a:ext>
            </a:extLst>
          </p:cNvPr>
          <p:cNvSpPr/>
          <p:nvPr/>
        </p:nvSpPr>
        <p:spPr>
          <a:xfrm>
            <a:off x="6390458" y="3252581"/>
            <a:ext cx="2881280" cy="1298575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100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66F42B-B04D-4584-AC10-52798AE373FC}"/>
              </a:ext>
            </a:extLst>
          </p:cNvPr>
          <p:cNvSpPr/>
          <p:nvPr/>
        </p:nvSpPr>
        <p:spPr>
          <a:xfrm>
            <a:off x="619253" y="3252581"/>
            <a:ext cx="2881280" cy="1298575"/>
          </a:xfrm>
          <a:prstGeom prst="rect">
            <a:avLst/>
          </a:prstGeom>
          <a:gradFill flip="none" rotWithShape="1">
            <a:gsLst>
              <a:gs pos="0">
                <a:srgbClr val="003A70">
                  <a:alpha val="0"/>
                </a:srgbClr>
              </a:gs>
              <a:gs pos="100000">
                <a:srgbClr val="00305C">
                  <a:alpha val="1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3441DB-7408-45E1-906E-6E2DB261393B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720683" y="4549022"/>
            <a:ext cx="11089818" cy="2134"/>
          </a:xfrm>
          <a:prstGeom prst="line">
            <a:avLst/>
          </a:prstGeom>
          <a:ln>
            <a:solidFill>
              <a:srgbClr val="0030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49ECD4-CEE4-4418-9A95-731544A8159E}"/>
              </a:ext>
            </a:extLst>
          </p:cNvPr>
          <p:cNvSpPr txBox="1"/>
          <p:nvPr/>
        </p:nvSpPr>
        <p:spPr>
          <a:xfrm>
            <a:off x="3234208" y="787840"/>
            <a:ext cx="5723584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AN AMBITION BUILT UP OVER </a:t>
            </a:r>
          </a:p>
          <a:p>
            <a:pPr algn="ctr">
              <a:lnSpc>
                <a:spcPct val="90000"/>
              </a:lnSpc>
            </a:pPr>
            <a:r>
              <a:rPr lang="fr-FR" sz="32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140 YEARS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0E09E8-D261-440E-96A5-49BCE121CA36}"/>
              </a:ext>
            </a:extLst>
          </p:cNvPr>
          <p:cNvGrpSpPr/>
          <p:nvPr/>
        </p:nvGrpSpPr>
        <p:grpSpPr>
          <a:xfrm>
            <a:off x="517823" y="4449726"/>
            <a:ext cx="202860" cy="202860"/>
            <a:chOff x="5994570" y="1309234"/>
            <a:chExt cx="202860" cy="2028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C55917-CA27-4CC1-939A-52E1FFD47A50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D1E6EE-BE0E-4C17-BD19-AAEFD2E85497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6B78FD-204E-4D9A-A28E-C714A997C9C3}"/>
              </a:ext>
            </a:extLst>
          </p:cNvPr>
          <p:cNvGrpSpPr/>
          <p:nvPr/>
        </p:nvGrpSpPr>
        <p:grpSpPr>
          <a:xfrm>
            <a:off x="1960624" y="4449726"/>
            <a:ext cx="202860" cy="202860"/>
            <a:chOff x="5994570" y="1309234"/>
            <a:chExt cx="202860" cy="2028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3328DA-31C2-4653-8A1D-30CC2EB2CF31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03838A-2725-40FA-B236-5DF61C7CFB65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37FE05-BF07-479C-B831-059765390A71}"/>
              </a:ext>
            </a:extLst>
          </p:cNvPr>
          <p:cNvGrpSpPr/>
          <p:nvPr/>
        </p:nvGrpSpPr>
        <p:grpSpPr>
          <a:xfrm>
            <a:off x="3403425" y="4449726"/>
            <a:ext cx="202860" cy="202860"/>
            <a:chOff x="5994570" y="1309234"/>
            <a:chExt cx="202860" cy="2028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9FB2DE-818E-422F-9243-FE0FB4D0C9B2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A9B1CD-F4C1-43A8-A440-A143A95DE7D8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AC3AF0-D54F-4437-9AC4-F0913935CB41}"/>
              </a:ext>
            </a:extLst>
          </p:cNvPr>
          <p:cNvGrpSpPr/>
          <p:nvPr/>
        </p:nvGrpSpPr>
        <p:grpSpPr>
          <a:xfrm>
            <a:off x="4846226" y="4449726"/>
            <a:ext cx="202860" cy="202860"/>
            <a:chOff x="5994570" y="1309234"/>
            <a:chExt cx="202860" cy="20286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40A1644-2CB0-4F04-BF94-46C2D60A5FAA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1D3089-3011-4CCC-8E10-16FE79E8A5D8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7DD1D9-C04B-4B1B-8E73-C78C82811057}"/>
              </a:ext>
            </a:extLst>
          </p:cNvPr>
          <p:cNvGrpSpPr/>
          <p:nvPr/>
        </p:nvGrpSpPr>
        <p:grpSpPr>
          <a:xfrm>
            <a:off x="6289027" y="4449726"/>
            <a:ext cx="202860" cy="202860"/>
            <a:chOff x="5994570" y="1309234"/>
            <a:chExt cx="202860" cy="20286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D4A925-E64D-4CD3-AB7B-DD0C77E4D89E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772CC2-494A-4D5A-AC4D-4702AE341405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DDED8-B949-434C-BED7-5E33B5D364D8}"/>
              </a:ext>
            </a:extLst>
          </p:cNvPr>
          <p:cNvGrpSpPr/>
          <p:nvPr/>
        </p:nvGrpSpPr>
        <p:grpSpPr>
          <a:xfrm>
            <a:off x="7731828" y="4449726"/>
            <a:ext cx="202860" cy="202860"/>
            <a:chOff x="5994570" y="1309234"/>
            <a:chExt cx="202860" cy="20286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E588E5-55BD-4EE4-AE84-3A6263B0112E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CD3B4C-3597-49DE-96EB-5245D0C208A2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DA78E7-E121-41A3-8718-2891607ADB85}"/>
              </a:ext>
            </a:extLst>
          </p:cNvPr>
          <p:cNvGrpSpPr/>
          <p:nvPr/>
        </p:nvGrpSpPr>
        <p:grpSpPr>
          <a:xfrm>
            <a:off x="9174630" y="4449726"/>
            <a:ext cx="202860" cy="202860"/>
            <a:chOff x="5994570" y="1309234"/>
            <a:chExt cx="202860" cy="2028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36DEFCB-E3B5-4A54-8C8E-CC2D6EEBC607}"/>
                </a:ext>
              </a:extLst>
            </p:cNvPr>
            <p:cNvSpPr/>
            <p:nvPr/>
          </p:nvSpPr>
          <p:spPr>
            <a:xfrm>
              <a:off x="6036951" y="1351615"/>
              <a:ext cx="118098" cy="118098"/>
            </a:xfrm>
            <a:prstGeom prst="ellipse">
              <a:avLst/>
            </a:prstGeom>
            <a:solidFill>
              <a:srgbClr val="00305C"/>
            </a:solidFill>
            <a:ln w="793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09C6D96-7D8E-4A08-9F66-0E59A88E3233}"/>
                </a:ext>
              </a:extLst>
            </p:cNvPr>
            <p:cNvSpPr/>
            <p:nvPr/>
          </p:nvSpPr>
          <p:spPr>
            <a:xfrm>
              <a:off x="5994570" y="1309234"/>
              <a:ext cx="202860" cy="202860"/>
            </a:xfrm>
            <a:prstGeom prst="ellipse">
              <a:avLst/>
            </a:prstGeom>
            <a:noFill/>
            <a:ln w="6350">
              <a:solidFill>
                <a:srgbClr val="B997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810416-CA20-475F-94AE-11A237349786}"/>
              </a:ext>
            </a:extLst>
          </p:cNvPr>
          <p:cNvCxnSpPr>
            <a:cxnSpLocks/>
            <a:stCxn id="78" idx="2"/>
          </p:cNvCxnSpPr>
          <p:nvPr/>
        </p:nvCxnSpPr>
        <p:spPr>
          <a:xfrm flipV="1">
            <a:off x="10730285" y="4549022"/>
            <a:ext cx="1461715" cy="2135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DBF7C0-C3BC-4DF1-9D99-75E7919C3271}"/>
              </a:ext>
            </a:extLst>
          </p:cNvPr>
          <p:cNvSpPr txBox="1"/>
          <p:nvPr/>
        </p:nvSpPr>
        <p:spPr>
          <a:xfrm>
            <a:off x="2260978" y="5326037"/>
            <a:ext cx="2472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Jouy-en-Josas campus </a:t>
            </a:r>
            <a:r>
              <a:rPr lang="fr-FR" sz="1200" dirty="0" err="1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inaugurated</a:t>
            </a:r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 by Charles de Gaulle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72B90B-ADBF-4C88-8382-82F9D3E9EC1A}"/>
              </a:ext>
            </a:extLst>
          </p:cNvPr>
          <p:cNvSpPr txBox="1"/>
          <p:nvPr/>
        </p:nvSpPr>
        <p:spPr>
          <a:xfrm>
            <a:off x="5143703" y="5323018"/>
            <a:ext cx="1742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Creation of the HEC Foundation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BB0D5B-CDE2-4891-963F-AD625A3A56B4}"/>
              </a:ext>
            </a:extLst>
          </p:cNvPr>
          <p:cNvSpPr txBox="1"/>
          <p:nvPr/>
        </p:nvSpPr>
        <p:spPr>
          <a:xfrm>
            <a:off x="8057029" y="5323018"/>
            <a:ext cx="2472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Campus extension </a:t>
            </a:r>
            <a:b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</a:br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(Designed by architect </a:t>
            </a:r>
            <a:b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</a:br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David Chipperfield)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C1CB6D-2540-4D10-BA49-9C26526663CE}"/>
              </a:ext>
            </a:extLst>
          </p:cNvPr>
          <p:cNvSpPr txBox="1"/>
          <p:nvPr/>
        </p:nvSpPr>
        <p:spPr>
          <a:xfrm>
            <a:off x="856920" y="3562328"/>
            <a:ext cx="2472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‘École des Hautes Études Commerciales’ (HEC Business </a:t>
            </a:r>
            <a:r>
              <a:rPr lang="fr-FR" sz="1200" dirty="0" err="1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School</a:t>
            </a:r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) </a:t>
            </a:r>
            <a:r>
              <a:rPr lang="fr-FR" sz="1200" dirty="0" err="1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is</a:t>
            </a:r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 </a:t>
            </a:r>
            <a:r>
              <a:rPr lang="fr-FR" sz="1200" dirty="0" err="1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founded</a:t>
            </a:r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5225E6-37CE-4E1A-A1C6-224F2D5453CC}"/>
              </a:ext>
            </a:extLst>
          </p:cNvPr>
          <p:cNvSpPr txBox="1"/>
          <p:nvPr/>
        </p:nvSpPr>
        <p:spPr>
          <a:xfrm>
            <a:off x="3708400" y="3564000"/>
            <a:ext cx="2472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Launch of the </a:t>
            </a:r>
            <a:b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</a:br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‘Institut Supérieur des Affaires’ (</a:t>
            </a:r>
            <a:r>
              <a:rPr lang="fr-FR" sz="1200" dirty="0" err="1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current</a:t>
            </a:r>
            <a:r>
              <a:rPr lang="fr-FR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 MBA program)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AFB143-94CD-43A3-9FC3-48C5474805C3}"/>
              </a:ext>
            </a:extLst>
          </p:cNvPr>
          <p:cNvSpPr txBox="1"/>
          <p:nvPr/>
        </p:nvSpPr>
        <p:spPr>
          <a:xfrm>
            <a:off x="6559880" y="3808550"/>
            <a:ext cx="25495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Creation of the PhD Program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DD9857-68C0-4F48-AA3E-9539FE142C06}"/>
              </a:ext>
            </a:extLst>
          </p:cNvPr>
          <p:cNvSpPr txBox="1"/>
          <p:nvPr/>
        </p:nvSpPr>
        <p:spPr>
          <a:xfrm>
            <a:off x="9488493" y="3815323"/>
            <a:ext cx="2472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The first fully online Masters program is launched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C33FC1-019E-49B0-9727-DF01EC96964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19253" y="3252581"/>
            <a:ext cx="0" cy="1197145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04C155-D9D8-40FF-A5BF-331ACDD790EE}"/>
              </a:ext>
            </a:extLst>
          </p:cNvPr>
          <p:cNvCxnSpPr>
            <a:cxnSpLocks/>
          </p:cNvCxnSpPr>
          <p:nvPr/>
        </p:nvCxnSpPr>
        <p:spPr>
          <a:xfrm>
            <a:off x="3503743" y="3252581"/>
            <a:ext cx="0" cy="1197145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B2A1BE5-1C05-43B8-AC15-4F415D84D5D9}"/>
              </a:ext>
            </a:extLst>
          </p:cNvPr>
          <p:cNvCxnSpPr>
            <a:cxnSpLocks/>
          </p:cNvCxnSpPr>
          <p:nvPr/>
        </p:nvCxnSpPr>
        <p:spPr>
          <a:xfrm>
            <a:off x="2060941" y="4660958"/>
            <a:ext cx="0" cy="1197145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29D3A1-F2E5-403B-88A2-6940C8D08034}"/>
              </a:ext>
            </a:extLst>
          </p:cNvPr>
          <p:cNvCxnSpPr>
            <a:cxnSpLocks/>
          </p:cNvCxnSpPr>
          <p:nvPr/>
        </p:nvCxnSpPr>
        <p:spPr>
          <a:xfrm>
            <a:off x="6386135" y="3496856"/>
            <a:ext cx="0" cy="952870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6B9EE8-CC14-4981-B24A-442B4FEF46C5}"/>
              </a:ext>
            </a:extLst>
          </p:cNvPr>
          <p:cNvCxnSpPr>
            <a:cxnSpLocks/>
          </p:cNvCxnSpPr>
          <p:nvPr/>
        </p:nvCxnSpPr>
        <p:spPr>
          <a:xfrm>
            <a:off x="7827823" y="4660958"/>
            <a:ext cx="0" cy="1197145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6459BAC-F58C-4B65-91F9-63B771AB0A6D}"/>
              </a:ext>
            </a:extLst>
          </p:cNvPr>
          <p:cNvCxnSpPr>
            <a:cxnSpLocks/>
          </p:cNvCxnSpPr>
          <p:nvPr/>
        </p:nvCxnSpPr>
        <p:spPr>
          <a:xfrm>
            <a:off x="4952387" y="4660958"/>
            <a:ext cx="0" cy="1121793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5DDBF44-1565-4711-B8EE-9AF7476030C1}"/>
              </a:ext>
            </a:extLst>
          </p:cNvPr>
          <p:cNvCxnSpPr>
            <a:cxnSpLocks/>
          </p:cNvCxnSpPr>
          <p:nvPr/>
        </p:nvCxnSpPr>
        <p:spPr>
          <a:xfrm>
            <a:off x="9271738" y="3496856"/>
            <a:ext cx="0" cy="952870"/>
          </a:xfrm>
          <a:prstGeom prst="line">
            <a:avLst/>
          </a:prstGeom>
          <a:ln>
            <a:solidFill>
              <a:srgbClr val="00305C">
                <a:alpha val="48000"/>
              </a:srgb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D33391A-B19B-421D-A63C-661CF2572BE3}"/>
              </a:ext>
            </a:extLst>
          </p:cNvPr>
          <p:cNvSpPr txBox="1"/>
          <p:nvPr/>
        </p:nvSpPr>
        <p:spPr>
          <a:xfrm>
            <a:off x="2649456" y="3558752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1881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E1E553F-02A9-4231-A4D8-B9DD24F85B7B}"/>
              </a:ext>
            </a:extLst>
          </p:cNvPr>
          <p:cNvSpPr txBox="1"/>
          <p:nvPr/>
        </p:nvSpPr>
        <p:spPr>
          <a:xfrm>
            <a:off x="5500936" y="3558752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1969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446B30A-B385-43D9-A984-A17135D20828}"/>
              </a:ext>
            </a:extLst>
          </p:cNvPr>
          <p:cNvSpPr txBox="1"/>
          <p:nvPr/>
        </p:nvSpPr>
        <p:spPr>
          <a:xfrm>
            <a:off x="8352416" y="3558752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1975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F45935-71BB-45D0-97E5-CAE1BC2D7EFD}"/>
              </a:ext>
            </a:extLst>
          </p:cNvPr>
          <p:cNvSpPr txBox="1"/>
          <p:nvPr/>
        </p:nvSpPr>
        <p:spPr>
          <a:xfrm>
            <a:off x="11281029" y="3558752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2018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C0E612F-04E3-4ADD-897F-B22D936336A4}"/>
              </a:ext>
            </a:extLst>
          </p:cNvPr>
          <p:cNvSpPr txBox="1"/>
          <p:nvPr/>
        </p:nvSpPr>
        <p:spPr>
          <a:xfrm>
            <a:off x="3992523" y="4483700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1964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9D6CC38-4DA3-4CAD-A43B-37A7BAEE4403}"/>
              </a:ext>
            </a:extLst>
          </p:cNvPr>
          <p:cNvSpPr txBox="1"/>
          <p:nvPr/>
        </p:nvSpPr>
        <p:spPr>
          <a:xfrm>
            <a:off x="6935681" y="4483700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1972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8529C-FE5E-4AE5-9BA1-A4633F7818BB}"/>
              </a:ext>
            </a:extLst>
          </p:cNvPr>
          <p:cNvSpPr txBox="1"/>
          <p:nvPr/>
        </p:nvSpPr>
        <p:spPr>
          <a:xfrm>
            <a:off x="9544070" y="4545308"/>
            <a:ext cx="1058944" cy="118083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fr-FR" sz="4400" dirty="0">
                <a:solidFill>
                  <a:srgbClr val="163C6B">
                    <a:alpha val="4000"/>
                  </a:srgbClr>
                </a:solidFill>
                <a:latin typeface="Arial" panose="020B0604020202020204" pitchFamily="34" charset="0"/>
                <a:cs typeface="DIN Pro Black" panose="020B0A04020101010102" pitchFamily="34" charset="0"/>
              </a:rPr>
              <a:t>2012</a:t>
            </a:r>
            <a:endParaRPr lang="fr-FR" sz="4400" dirty="0">
              <a:solidFill>
                <a:schemeClr val="tx1">
                  <a:alpha val="4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374556-BCCD-4400-A8F0-E2F80EBEBC19}"/>
              </a:ext>
            </a:extLst>
          </p:cNvPr>
          <p:cNvCxnSpPr>
            <a:cxnSpLocks/>
          </p:cNvCxnSpPr>
          <p:nvPr/>
        </p:nvCxnSpPr>
        <p:spPr>
          <a:xfrm flipH="1">
            <a:off x="5950857" y="1944005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907BC905-7C94-40E1-870E-D4D0EA2720B2}"/>
              </a:ext>
            </a:extLst>
          </p:cNvPr>
          <p:cNvSpPr/>
          <p:nvPr/>
        </p:nvSpPr>
        <p:spPr>
          <a:xfrm>
            <a:off x="619538" y="584500"/>
            <a:ext cx="2184240" cy="1564309"/>
          </a:xfrm>
          <a:prstGeom prst="roundRect">
            <a:avLst>
              <a:gd name="adj" fmla="val 2659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68300" dist="165100" dir="5400000" sx="88000" sy="88000" algn="ctr" rotWithShape="0">
              <a:srgbClr val="00305C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3BA67E-6E36-460D-896C-3C6009B44C6F}"/>
              </a:ext>
            </a:extLst>
          </p:cNvPr>
          <p:cNvGrpSpPr/>
          <p:nvPr/>
        </p:nvGrpSpPr>
        <p:grpSpPr>
          <a:xfrm>
            <a:off x="6653472" y="3056400"/>
            <a:ext cx="735453" cy="424655"/>
            <a:chOff x="6633087" y="3297224"/>
            <a:chExt cx="735453" cy="424655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C5911E2F-91B6-486F-8DDD-1A46DDC6D5FA}"/>
                </a:ext>
              </a:extLst>
            </p:cNvPr>
            <p:cNvSpPr/>
            <p:nvPr/>
          </p:nvSpPr>
          <p:spPr>
            <a:xfrm>
              <a:off x="6633087" y="3297224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0BCE6ED-3E33-43C1-935E-8730750D9ABA}"/>
                </a:ext>
              </a:extLst>
            </p:cNvPr>
            <p:cNvSpPr txBox="1"/>
            <p:nvPr/>
          </p:nvSpPr>
          <p:spPr>
            <a:xfrm>
              <a:off x="6647925" y="3340274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1975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0FABC1-B88F-4DFA-B956-22E4E80A6420}"/>
              </a:ext>
            </a:extLst>
          </p:cNvPr>
          <p:cNvGrpSpPr/>
          <p:nvPr/>
        </p:nvGrpSpPr>
        <p:grpSpPr>
          <a:xfrm>
            <a:off x="9576901" y="3056400"/>
            <a:ext cx="735453" cy="424655"/>
            <a:chOff x="9576901" y="3297224"/>
            <a:chExt cx="735453" cy="424655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1C6CE8A-B70E-4D3A-A21A-29B52B9A2B51}"/>
                </a:ext>
              </a:extLst>
            </p:cNvPr>
            <p:cNvSpPr/>
            <p:nvPr/>
          </p:nvSpPr>
          <p:spPr>
            <a:xfrm>
              <a:off x="9576901" y="3297224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8FA7C9E-D598-4D06-B9D1-E74649DBBC93}"/>
                </a:ext>
              </a:extLst>
            </p:cNvPr>
            <p:cNvSpPr txBox="1"/>
            <p:nvPr/>
          </p:nvSpPr>
          <p:spPr>
            <a:xfrm>
              <a:off x="9591739" y="3340274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2018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38A330-C98C-4D1C-B1F7-8B1CE5EE3630}"/>
              </a:ext>
            </a:extLst>
          </p:cNvPr>
          <p:cNvGrpSpPr/>
          <p:nvPr/>
        </p:nvGrpSpPr>
        <p:grpSpPr>
          <a:xfrm>
            <a:off x="8158257" y="4792189"/>
            <a:ext cx="735453" cy="424655"/>
            <a:chOff x="8158257" y="4792189"/>
            <a:chExt cx="735453" cy="424655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18374A9-3371-4117-8205-3277C1321E14}"/>
                </a:ext>
              </a:extLst>
            </p:cNvPr>
            <p:cNvSpPr/>
            <p:nvPr/>
          </p:nvSpPr>
          <p:spPr>
            <a:xfrm>
              <a:off x="8158257" y="4792189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5DC247C-41C3-4C4A-8575-11B88321EA68}"/>
                </a:ext>
              </a:extLst>
            </p:cNvPr>
            <p:cNvSpPr txBox="1"/>
            <p:nvPr/>
          </p:nvSpPr>
          <p:spPr>
            <a:xfrm>
              <a:off x="8173095" y="4831895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2012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D4F652-2046-479A-BDF2-119E3487F968}"/>
              </a:ext>
            </a:extLst>
          </p:cNvPr>
          <p:cNvGrpSpPr/>
          <p:nvPr/>
        </p:nvGrpSpPr>
        <p:grpSpPr>
          <a:xfrm>
            <a:off x="5257998" y="4790920"/>
            <a:ext cx="735453" cy="424655"/>
            <a:chOff x="5257998" y="4790920"/>
            <a:chExt cx="735453" cy="424655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E7F37A29-14A7-499C-9E0B-BC68B97331B4}"/>
                </a:ext>
              </a:extLst>
            </p:cNvPr>
            <p:cNvSpPr/>
            <p:nvPr/>
          </p:nvSpPr>
          <p:spPr>
            <a:xfrm>
              <a:off x="5257998" y="4790920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0C562CA-B607-45C8-8479-12780E77A705}"/>
                </a:ext>
              </a:extLst>
            </p:cNvPr>
            <p:cNvSpPr txBox="1"/>
            <p:nvPr/>
          </p:nvSpPr>
          <p:spPr>
            <a:xfrm>
              <a:off x="5272836" y="4830626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1972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FFFE9A-15D7-4198-BB1C-4D5A345F70B5}"/>
              </a:ext>
            </a:extLst>
          </p:cNvPr>
          <p:cNvGrpSpPr/>
          <p:nvPr/>
        </p:nvGrpSpPr>
        <p:grpSpPr>
          <a:xfrm>
            <a:off x="2359731" y="4790920"/>
            <a:ext cx="735453" cy="424655"/>
            <a:chOff x="2359731" y="4790920"/>
            <a:chExt cx="735453" cy="4246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C6020CB-C89A-498F-88C1-71F2E0A0D81C}"/>
                </a:ext>
              </a:extLst>
            </p:cNvPr>
            <p:cNvSpPr/>
            <p:nvPr/>
          </p:nvSpPr>
          <p:spPr>
            <a:xfrm>
              <a:off x="2359731" y="4790920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7AABA0D-19BA-428E-A40F-3278BDF9AC5B}"/>
                </a:ext>
              </a:extLst>
            </p:cNvPr>
            <p:cNvSpPr txBox="1"/>
            <p:nvPr/>
          </p:nvSpPr>
          <p:spPr>
            <a:xfrm>
              <a:off x="2374569" y="4830626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1964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4629ECC-D356-4E68-9268-3AEBAA143385}"/>
              </a:ext>
            </a:extLst>
          </p:cNvPr>
          <p:cNvGrpSpPr/>
          <p:nvPr/>
        </p:nvGrpSpPr>
        <p:grpSpPr>
          <a:xfrm>
            <a:off x="976205" y="3057385"/>
            <a:ext cx="735453" cy="424655"/>
            <a:chOff x="976205" y="3057385"/>
            <a:chExt cx="735453" cy="424655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A3C027BD-87F4-4A93-850F-9CBDAF917610}"/>
                </a:ext>
              </a:extLst>
            </p:cNvPr>
            <p:cNvSpPr/>
            <p:nvPr/>
          </p:nvSpPr>
          <p:spPr>
            <a:xfrm>
              <a:off x="976205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303D0A0-461D-4E36-89CA-76682CAFD177}"/>
                </a:ext>
              </a:extLst>
            </p:cNvPr>
            <p:cNvSpPr txBox="1"/>
            <p:nvPr/>
          </p:nvSpPr>
          <p:spPr>
            <a:xfrm>
              <a:off x="991043" y="3097091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1881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6AC2EB-59D4-4ADE-9D28-FC3F3C4EF148}"/>
              </a:ext>
            </a:extLst>
          </p:cNvPr>
          <p:cNvGrpSpPr/>
          <p:nvPr/>
        </p:nvGrpSpPr>
        <p:grpSpPr>
          <a:xfrm>
            <a:off x="3796808" y="3057385"/>
            <a:ext cx="735453" cy="424655"/>
            <a:chOff x="3796808" y="3057385"/>
            <a:chExt cx="735453" cy="424655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7430726A-947A-449E-95E2-408351F72E3D}"/>
                </a:ext>
              </a:extLst>
            </p:cNvPr>
            <p:cNvSpPr/>
            <p:nvPr/>
          </p:nvSpPr>
          <p:spPr>
            <a:xfrm>
              <a:off x="3796808" y="3057385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0CE26B-4FC9-446A-9FE8-D9A808DEF68A}"/>
                </a:ext>
              </a:extLst>
            </p:cNvPr>
            <p:cNvSpPr txBox="1"/>
            <p:nvPr/>
          </p:nvSpPr>
          <p:spPr>
            <a:xfrm>
              <a:off x="3811646" y="3097091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1969</a:t>
              </a:r>
            </a:p>
          </p:txBody>
        </p:sp>
      </p:grp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BF0433A1-52C5-47B0-8297-EBEC3C0DDF7C}"/>
              </a:ext>
            </a:extLst>
          </p:cNvPr>
          <p:cNvSpPr/>
          <p:nvPr/>
        </p:nvSpPr>
        <p:spPr>
          <a:xfrm>
            <a:off x="9300320" y="463550"/>
            <a:ext cx="1485781" cy="1848191"/>
          </a:xfrm>
          <a:prstGeom prst="roundRect">
            <a:avLst>
              <a:gd name="adj" fmla="val 3494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533400" dist="393700" dir="12180000" sx="76000" sy="76000" algn="ctr" rotWithShape="0">
              <a:srgbClr val="003A7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5EB0228-D851-4681-ABCB-6621C552A1C5}"/>
              </a:ext>
            </a:extLst>
          </p:cNvPr>
          <p:cNvSpPr/>
          <p:nvPr/>
        </p:nvSpPr>
        <p:spPr>
          <a:xfrm>
            <a:off x="9437299" y="584500"/>
            <a:ext cx="2184239" cy="1564309"/>
          </a:xfrm>
          <a:prstGeom prst="roundRect">
            <a:avLst>
              <a:gd name="adj" fmla="val 2659"/>
            </a:avLst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68300" dist="165100" dir="5400000" sx="88000" sy="88000" algn="ctr" rotWithShape="0">
              <a:srgbClr val="00305C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85F47C6-9950-4D11-A5BC-09C067C6D3E3}"/>
              </a:ext>
            </a:extLst>
          </p:cNvPr>
          <p:cNvCxnSpPr>
            <a:cxnSpLocks/>
          </p:cNvCxnSpPr>
          <p:nvPr/>
        </p:nvCxnSpPr>
        <p:spPr>
          <a:xfrm>
            <a:off x="2803778" y="1979724"/>
            <a:ext cx="6607582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10">
            <a:extLst>
              <a:ext uri="{FF2B5EF4-FFF2-40B4-BE49-F238E27FC236}">
                <a16:creationId xmlns:a16="http://schemas.microsoft.com/office/drawing/2014/main" id="{D6A6109A-205D-496C-8010-507800504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9204" y="350904"/>
            <a:ext cx="553592" cy="274180"/>
          </a:xfrm>
          <a:prstGeom prst="rect">
            <a:avLst/>
          </a:prstGeom>
        </p:spPr>
      </p:pic>
      <p:grpSp>
        <p:nvGrpSpPr>
          <p:cNvPr id="92" name="Group 32">
            <a:extLst>
              <a:ext uri="{FF2B5EF4-FFF2-40B4-BE49-F238E27FC236}">
                <a16:creationId xmlns:a16="http://schemas.microsoft.com/office/drawing/2014/main" id="{9338A330-C98C-4D1C-B1F7-8B1CE5EE3630}"/>
              </a:ext>
            </a:extLst>
          </p:cNvPr>
          <p:cNvGrpSpPr/>
          <p:nvPr/>
        </p:nvGrpSpPr>
        <p:grpSpPr>
          <a:xfrm>
            <a:off x="11251821" y="4791600"/>
            <a:ext cx="735453" cy="424655"/>
            <a:chOff x="8158257" y="4792189"/>
            <a:chExt cx="735453" cy="424655"/>
          </a:xfrm>
        </p:grpSpPr>
        <p:sp>
          <p:nvSpPr>
            <p:cNvPr id="93" name="Rectangle: Rounded Corners 112">
              <a:extLst>
                <a:ext uri="{FF2B5EF4-FFF2-40B4-BE49-F238E27FC236}">
                  <a16:creationId xmlns:a16="http://schemas.microsoft.com/office/drawing/2014/main" id="{F18374A9-3371-4117-8205-3277C1321E14}"/>
                </a:ext>
              </a:extLst>
            </p:cNvPr>
            <p:cNvSpPr/>
            <p:nvPr/>
          </p:nvSpPr>
          <p:spPr>
            <a:xfrm>
              <a:off x="8158257" y="4792189"/>
              <a:ext cx="735453" cy="424655"/>
            </a:xfrm>
            <a:prstGeom prst="roundRect">
              <a:avLst>
                <a:gd name="adj" fmla="val 7289"/>
              </a:avLst>
            </a:prstGeom>
            <a:solidFill>
              <a:srgbClr val="00305C"/>
            </a:solidFill>
            <a:ln>
              <a:noFill/>
            </a:ln>
            <a:effectLst>
              <a:outerShdw blurRad="342900" dist="152400" dir="5820000" sx="55000" sy="55000" algn="ctr" rotWithShape="0">
                <a:srgbClr val="00305C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4" name="TextBox 114">
              <a:extLst>
                <a:ext uri="{FF2B5EF4-FFF2-40B4-BE49-F238E27FC236}">
                  <a16:creationId xmlns:a16="http://schemas.microsoft.com/office/drawing/2014/main" id="{E5DC247C-41C3-4C4A-8575-11B88321EA68}"/>
                </a:ext>
              </a:extLst>
            </p:cNvPr>
            <p:cNvSpPr txBox="1"/>
            <p:nvPr/>
          </p:nvSpPr>
          <p:spPr>
            <a:xfrm>
              <a:off x="8173095" y="4831895"/>
              <a:ext cx="7206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Black" panose="020B0A04020101010102" pitchFamily="34" charset="0"/>
                </a:rPr>
                <a:t>2021</a:t>
              </a:r>
              <a:endParaRPr lang="fr-F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5" name="TextBox 41">
            <a:extLst>
              <a:ext uri="{FF2B5EF4-FFF2-40B4-BE49-F238E27FC236}">
                <a16:creationId xmlns:a16="http://schemas.microsoft.com/office/drawing/2014/main" id="{46BB0D5B-CDE2-4891-963F-AD625A3A56B4}"/>
              </a:ext>
            </a:extLst>
          </p:cNvPr>
          <p:cNvSpPr txBox="1"/>
          <p:nvPr/>
        </p:nvSpPr>
        <p:spPr>
          <a:xfrm>
            <a:off x="10520916" y="5327422"/>
            <a:ext cx="1706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HEC Paris redefines its values and purpose with the help of its entire </a:t>
            </a:r>
            <a:r>
              <a:rPr lang="en-US" sz="1200" dirty="0" smtClean="0">
                <a:solidFill>
                  <a:srgbClr val="163C6B"/>
                </a:solidFill>
                <a:latin typeface="Arial" panose="020B0604020202020204" pitchFamily="34" charset="0"/>
                <a:cs typeface="DIN Pro Cond Light" panose="020B0506020101010102" pitchFamily="34" charset="0"/>
              </a:rPr>
              <a:t>community</a:t>
            </a:r>
            <a:endParaRPr lang="en-US" sz="1200" dirty="0">
              <a:solidFill>
                <a:srgbClr val="163C6B"/>
              </a:solidFill>
              <a:latin typeface="Arial" panose="020B0604020202020204" pitchFamily="34" charset="0"/>
              <a:cs typeface="DIN Pro Cond Light" panose="020B05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584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decel="100000" fill="hold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100000" fill="hold" grpId="1" nodeType="withEffect">
                                  <p:stCondLst>
                                    <p:cond delay="12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2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decel="100000" fill="hold" nodeType="withEffect">
                                  <p:stCondLst>
                                    <p:cond delay="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5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accel="22000" decel="78000" fill="hold" grpId="1" nodeType="withEffect">
                                  <p:stCondLst>
                                    <p:cond delay="55"/>
                                  </p:stCondLst>
                                  <p:childTnLst>
                                    <p:animMotion origin="layout" path="M -4.58333E-6 4.81481E-6 L 0.04571 4.81481E-6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55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decel="100000" fill="hold" grpId="1" nodeType="withEffect">
                                  <p:stCondLst>
                                    <p:cond delay="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405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45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4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mph" presetSubtype="0" decel="100000" fill="hold" nodeType="withEffect">
                                  <p:stCondLst>
                                    <p:cond delay="4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455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3" presetClass="path" presetSubtype="0" accel="22000" decel="78000" fill="hold" grpId="1" nodeType="withEffect">
                                  <p:stCondLst>
                                    <p:cond delay="455"/>
                                  </p:stCondLst>
                                  <p:childTnLst>
                                    <p:animMotion origin="layout" path="M 1.04167E-6 4.81481E-6 L 0.0457 4.81481E-6 " pathEditMode="relative" rAng="0" ptsTypes="AA">
                                      <p:cBhvr>
                                        <p:cTn id="117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455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4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mph" presetSubtype="0" decel="100000" fill="hold" grpId="1" nodeType="withEffect">
                                  <p:stCondLst>
                                    <p:cond delay="4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905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955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9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mph" presetSubtype="0" decel="100000" fill="hold" nodeType="withEffect">
                                  <p:stCondLst>
                                    <p:cond delay="9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955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3" presetClass="path" presetSubtype="0" accel="22000" decel="78000" fill="hold" grpId="1" nodeType="withEffect">
                                  <p:stCondLst>
                                    <p:cond delay="955"/>
                                  </p:stCondLst>
                                  <p:childTnLst>
                                    <p:animMotion origin="layout" path="M 1.25E-6 3.33333E-6 L 0.0457 3.33333E-6 " pathEditMode="relative" rAng="0" ptsTypes="AA">
                                      <p:cBhvr>
                                        <p:cTn id="150" dur="7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955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9" presetClass="entr" presetSubtype="0" decel="100000" fill="hold" grpId="0" nodeType="withEffect">
                                  <p:stCondLst>
                                    <p:cond delay="9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mph" presetSubtype="0" decel="100000" fill="hold" grpId="1" nodeType="withEffect">
                                  <p:stCondLst>
                                    <p:cond delay="9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49" presetClass="entr" presetSubtype="0" decel="100000" fill="hold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1405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9" presetClass="entr" presetSubtype="0" decel="100000" fill="hold" nodeType="withEffect">
                                  <p:stCondLst>
                                    <p:cond delay="14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mph" presetSubtype="0" decel="100000" fill="hold" nodeType="withEffect">
                                  <p:stCondLst>
                                    <p:cond delay="14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405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3" presetClass="path" presetSubtype="0" accel="22000" decel="78000" fill="hold" grpId="1" nodeType="withEffect">
                                  <p:stCondLst>
                                    <p:cond delay="1405"/>
                                  </p:stCondLst>
                                  <p:childTnLst>
                                    <p:animMotion origin="layout" path="M 6.25E-7 -2.22222E-6 L 0.0457 -2.22222E-6 " pathEditMode="relative" rAng="0" ptsTypes="AA">
                                      <p:cBhvr>
                                        <p:cTn id="183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1405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9" presetClass="entr" presetSubtype="0" decel="100000" fill="hold" grpId="0" nodeType="withEffect">
                                  <p:stCondLst>
                                    <p:cond delay="14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mph" presetSubtype="0" decel="100000" fill="hold" grpId="1" nodeType="withEffect">
                                  <p:stCondLst>
                                    <p:cond delay="14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1855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9" presetClass="entr" presetSubtype="0" decel="100000" fill="hold" nodeType="withEffect">
                                  <p:stCondLst>
                                    <p:cond delay="18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mph" presetSubtype="0" decel="100000" fill="hold" nodeType="withEffect">
                                  <p:stCondLst>
                                    <p:cond delay="18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1855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3" presetClass="path" presetSubtype="0" accel="22000" decel="78000" fill="hold" grpId="1" nodeType="withEffect">
                                  <p:stCondLst>
                                    <p:cond delay="1855"/>
                                  </p:stCondLst>
                                  <p:childTnLst>
                                    <p:animMotion origin="layout" path="M 1.875E-6 -2.96296E-6 L 0.0457 -2.96296E-6 " pathEditMode="relative" rAng="0" ptsTypes="AA">
                                      <p:cBhvr>
                                        <p:cTn id="216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1855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9" presetClass="entr" presetSubtype="0" decel="100000" fill="hold" grpId="0" nodeType="withEffect">
                                  <p:stCondLst>
                                    <p:cond delay="18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8" presetClass="emph" presetSubtype="0" decel="100000" fill="hold" grpId="1" nodeType="withEffect">
                                  <p:stCondLst>
                                    <p:cond delay="18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49" presetClass="entr" presetSubtype="0" decel="100000" fill="hold" nodeType="withEffect">
                                  <p:stCondLst>
                                    <p:cond delay="2255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230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9" presetClass="entr" presetSubtype="0" decel="100000" fill="hold" nodeType="withEffect">
                                  <p:stCondLst>
                                    <p:cond delay="23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mph" presetSubtype="0" decel="100000" fill="hold" nodeType="withEffect">
                                  <p:stCondLst>
                                    <p:cond delay="23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2305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3" presetClass="path" presetSubtype="0" accel="22000" decel="78000" fill="hold" grpId="1" nodeType="withEffect">
                                  <p:stCondLst>
                                    <p:cond delay="2305"/>
                                  </p:stCondLst>
                                  <p:childTnLst>
                                    <p:animMotion origin="layout" path="M 4.16667E-7 1.85185E-6 L 0.0457 1.85185E-6 " pathEditMode="relative" rAng="0" ptsTypes="AA">
                                      <p:cBhvr>
                                        <p:cTn id="249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2305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9" presetClass="entr" presetSubtype="0" decel="100000" fill="hold" grpId="0" nodeType="withEffect">
                                  <p:stCondLst>
                                    <p:cond delay="23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8" presetClass="emph" presetSubtype="0" decel="100000" fill="hold" grpId="1" nodeType="withEffect">
                                  <p:stCondLst>
                                    <p:cond delay="230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9" presetClass="entr" presetSubtype="0" decel="100000" fill="hold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2755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49" presetClass="entr" presetSubtype="0" decel="100000" fill="hold" nodeType="withEffect">
                                  <p:stCondLst>
                                    <p:cond delay="27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8" presetClass="emph" presetSubtype="0" decel="100000" fill="hold" nodeType="withEffect">
                                  <p:stCondLst>
                                    <p:cond delay="27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2755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3" presetClass="path" presetSubtype="0" accel="22000" decel="78000" fill="hold" grpId="1" nodeType="withEffect">
                                  <p:stCondLst>
                                    <p:cond delay="2755"/>
                                  </p:stCondLst>
                                  <p:childTnLst>
                                    <p:animMotion origin="layout" path="M 2.70833E-6 -4.81481E-6 L 0.0457 -4.81481E-6 " pathEditMode="relative" rAng="0" ptsTypes="AA">
                                      <p:cBhvr>
                                        <p:cTn id="282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2755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9" presetClass="entr" presetSubtype="0" decel="100000" fill="hold" grpId="0" nodeType="withEffect">
                                  <p:stCondLst>
                                    <p:cond delay="27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8" presetClass="emph" presetSubtype="0" decel="100000" fill="hold" grpId="1" nodeType="withEffect">
                                  <p:stCondLst>
                                    <p:cond delay="27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49" presetClass="entr" presetSubtype="0" decel="100000" fill="hold" nodeType="withEffect">
                                  <p:stCondLst>
                                    <p:cond delay="27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8" presetClass="emph" presetSubtype="0" decel="100000" fill="hold" nodeType="withEffect">
                                  <p:stCondLst>
                                    <p:cond delay="275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3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2755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2305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3" presetClass="path" presetSubtype="0" accel="22000" decel="78000" fill="hold" grpId="1" nodeType="withEffect">
                                  <p:stCondLst>
                                    <p:cond delay="2305"/>
                                  </p:stCondLst>
                                  <p:childTnLst>
                                    <p:animMotion origin="layout" path="M 4.16667E-7 1.85185E-6 L 0.0457 1.85185E-6 " pathEditMode="relative" rAng="0" ptsTypes="AA">
                                      <p:cBhvr>
                                        <p:cTn id="309" dur="75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  <p:bldP spid="83" grpId="0" animBg="1"/>
      <p:bldP spid="82" grpId="0" animBg="1"/>
      <p:bldP spid="81" grpId="0" animBg="1"/>
      <p:bldP spid="78" grpId="0" animBg="1"/>
      <p:bldP spid="77" grpId="0" animBg="1"/>
      <p:bldP spid="74" grpId="0" animBg="1"/>
      <p:bldP spid="72" grpId="0" animBg="1"/>
      <p:bldP spid="6" grpId="0"/>
      <p:bldP spid="6" grpId="1"/>
      <p:bldP spid="34" grpId="0"/>
      <p:bldP spid="34" grpId="1"/>
      <p:bldP spid="38" grpId="0"/>
      <p:bldP spid="38" grpId="1"/>
      <p:bldP spid="42" grpId="0"/>
      <p:bldP spid="42" grpId="1"/>
      <p:bldP spid="46" grpId="0"/>
      <p:bldP spid="46" grpId="1"/>
      <p:bldP spid="50" grpId="0"/>
      <p:bldP spid="50" grpId="1"/>
      <p:bldP spid="54" grpId="0"/>
      <p:bldP spid="54" grpId="1"/>
      <p:bldP spid="58" grpId="0"/>
      <p:bldP spid="58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100" grpId="0" animBg="1"/>
      <p:bldP spid="100" grpId="1" animBg="1"/>
      <p:bldP spid="138" grpId="0" animBg="1"/>
      <p:bldP spid="138" grpId="1" animBg="1"/>
      <p:bldP spid="102" grpId="0" animBg="1"/>
      <p:bldP spid="102" grpId="1" animBg="1"/>
      <p:bldP spid="95" grpId="0"/>
      <p:bldP spid="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CF5530-0CF4-413E-B5C3-555ECD12EB56}"/>
              </a:ext>
            </a:extLst>
          </p:cNvPr>
          <p:cNvCxnSpPr>
            <a:cxnSpLocks/>
          </p:cNvCxnSpPr>
          <p:nvPr/>
        </p:nvCxnSpPr>
        <p:spPr>
          <a:xfrm>
            <a:off x="12192000" y="-8733"/>
            <a:ext cx="0" cy="6866733"/>
          </a:xfrm>
          <a:prstGeom prst="line">
            <a:avLst/>
          </a:prstGeom>
          <a:ln>
            <a:solidFill>
              <a:srgbClr val="00305C">
                <a:alpha val="2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A4C50E-DF17-4CB3-A14A-40335C951DA1}"/>
              </a:ext>
            </a:extLst>
          </p:cNvPr>
          <p:cNvCxnSpPr>
            <a:cxnSpLocks/>
          </p:cNvCxnSpPr>
          <p:nvPr/>
        </p:nvCxnSpPr>
        <p:spPr>
          <a:xfrm>
            <a:off x="0" y="-8733"/>
            <a:ext cx="0" cy="6866733"/>
          </a:xfrm>
          <a:prstGeom prst="line">
            <a:avLst/>
          </a:prstGeom>
          <a:ln>
            <a:solidFill>
              <a:srgbClr val="00305C">
                <a:alpha val="2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976410-97AF-4EC6-BE36-3B9DEB6C5EB5}"/>
              </a:ext>
            </a:extLst>
          </p:cNvPr>
          <p:cNvSpPr txBox="1"/>
          <p:nvPr/>
        </p:nvSpPr>
        <p:spPr>
          <a:xfrm>
            <a:off x="4102100" y="648924"/>
            <a:ext cx="39878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KEY </a:t>
            </a: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FIGURES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09D5B2-7F43-4F73-AC81-583423B150F5}"/>
              </a:ext>
            </a:extLst>
          </p:cNvPr>
          <p:cNvCxnSpPr>
            <a:cxnSpLocks/>
          </p:cNvCxnSpPr>
          <p:nvPr/>
        </p:nvCxnSpPr>
        <p:spPr>
          <a:xfrm flipH="1">
            <a:off x="5950857" y="1519659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7C9A7F-2DFB-4A79-92DB-79968E893F41}"/>
              </a:ext>
            </a:extLst>
          </p:cNvPr>
          <p:cNvCxnSpPr>
            <a:cxnSpLocks/>
          </p:cNvCxnSpPr>
          <p:nvPr/>
        </p:nvCxnSpPr>
        <p:spPr>
          <a:xfrm>
            <a:off x="0" y="1555378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1072803-7BEE-4C0A-B407-DBD3FE04E0ED}"/>
              </a:ext>
            </a:extLst>
          </p:cNvPr>
          <p:cNvGrpSpPr/>
          <p:nvPr/>
        </p:nvGrpSpPr>
        <p:grpSpPr>
          <a:xfrm>
            <a:off x="929649" y="2672822"/>
            <a:ext cx="1935318" cy="2974967"/>
            <a:chOff x="929649" y="2672822"/>
            <a:chExt cx="1935318" cy="297496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B622D7A-446D-48CF-85AB-B2040447CA9A}"/>
                </a:ext>
              </a:extLst>
            </p:cNvPr>
            <p:cNvGrpSpPr/>
            <p:nvPr/>
          </p:nvGrpSpPr>
          <p:grpSpPr>
            <a:xfrm>
              <a:off x="929649" y="2672822"/>
              <a:ext cx="1935318" cy="2974967"/>
              <a:chOff x="929649" y="2672822"/>
              <a:chExt cx="1935318" cy="2974967"/>
            </a:xfrm>
            <a:effectLst>
              <a:outerShdw blurRad="419100" dist="317500" dir="5400000" sx="84000" sy="84000" algn="ctr" rotWithShape="0">
                <a:srgbClr val="003A70"/>
              </a:outerShdw>
            </a:effectLst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DE56118-920D-4D5D-9583-6A1369DB760C}"/>
                  </a:ext>
                </a:extLst>
              </p:cNvPr>
              <p:cNvSpPr/>
              <p:nvPr/>
            </p:nvSpPr>
            <p:spPr>
              <a:xfrm>
                <a:off x="929649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CF364AF-ED83-488A-8D08-780A5E9382FF}"/>
                  </a:ext>
                </a:extLst>
              </p:cNvPr>
              <p:cNvSpPr/>
              <p:nvPr/>
            </p:nvSpPr>
            <p:spPr>
              <a:xfrm>
                <a:off x="929649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2025EF-F664-49F2-A3F1-5790BB5CA977}"/>
                  </a:ext>
                </a:extLst>
              </p:cNvPr>
              <p:cNvSpPr txBox="1"/>
              <p:nvPr/>
            </p:nvSpPr>
            <p:spPr>
              <a:xfrm>
                <a:off x="1100922" y="3986314"/>
                <a:ext cx="1764043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200" b="1" dirty="0">
                    <a:solidFill>
                      <a:srgbClr val="B9975B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4,500</a:t>
                </a:r>
              </a:p>
              <a:p>
                <a:r>
                  <a:rPr lang="fr-FR" sz="1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Students</a:t>
                </a:r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 </a:t>
                </a:r>
                <a:b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</a:br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in </a:t>
                </a:r>
                <a:r>
                  <a:rPr lang="fr-FR" sz="1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degree</a:t>
                </a:r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 </a:t>
                </a:r>
                <a:b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</a:br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programs</a:t>
                </a:r>
              </a:p>
            </p:txBody>
          </p:sp>
        </p:grp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BC00A1D9-82E0-47BD-868E-75A22011C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31826" y="3708705"/>
              <a:ext cx="336745" cy="33674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81BEC-48CC-4B49-86E2-4EA05A60ECCD}"/>
              </a:ext>
            </a:extLst>
          </p:cNvPr>
          <p:cNvGrpSpPr/>
          <p:nvPr/>
        </p:nvGrpSpPr>
        <p:grpSpPr>
          <a:xfrm>
            <a:off x="3036105" y="2363374"/>
            <a:ext cx="1935318" cy="2974967"/>
            <a:chOff x="3036105" y="2363374"/>
            <a:chExt cx="1935318" cy="297496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96A2FC5-E74D-476F-B9B4-B5DD870AEE0C}"/>
                </a:ext>
              </a:extLst>
            </p:cNvPr>
            <p:cNvGrpSpPr/>
            <p:nvPr/>
          </p:nvGrpSpPr>
          <p:grpSpPr>
            <a:xfrm>
              <a:off x="3036105" y="2363374"/>
              <a:ext cx="1935318" cy="2974967"/>
              <a:chOff x="3036105" y="2672822"/>
              <a:chExt cx="1935318" cy="2974967"/>
            </a:xfrm>
            <a:effectLst>
              <a:outerShdw blurRad="419100" dist="317500" dir="5400000" sx="84000" sy="84000" algn="ctr" rotWithShape="0">
                <a:srgbClr val="003A70"/>
              </a:outerShdw>
            </a:effectLst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E897FA6-B52D-47D0-8615-0644E9A7B496}"/>
                  </a:ext>
                </a:extLst>
              </p:cNvPr>
              <p:cNvSpPr/>
              <p:nvPr/>
            </p:nvSpPr>
            <p:spPr>
              <a:xfrm>
                <a:off x="3036105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D294E0B3-DF83-46C0-B926-CB2AFE20D486}"/>
                  </a:ext>
                </a:extLst>
              </p:cNvPr>
              <p:cNvSpPr/>
              <p:nvPr/>
            </p:nvSpPr>
            <p:spPr>
              <a:xfrm>
                <a:off x="3036105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3B485C-3249-4F27-8A6A-115CABF706C2}"/>
                  </a:ext>
                </a:extLst>
              </p:cNvPr>
              <p:cNvSpPr txBox="1"/>
              <p:nvPr/>
            </p:nvSpPr>
            <p:spPr>
              <a:xfrm>
                <a:off x="3200833" y="3569050"/>
                <a:ext cx="176404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200" b="1" dirty="0">
                    <a:solidFill>
                      <a:srgbClr val="B9975B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8,000</a:t>
                </a:r>
              </a:p>
              <a:p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Participants in </a:t>
                </a:r>
                <a:b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</a:br>
                <a:r>
                  <a:rPr lang="fr-FR" sz="1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Executive</a:t>
                </a:r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 Education programs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DF7CFFF-7D3E-475D-B1CB-E24CA2294CA9}"/>
                </a:ext>
              </a:extLst>
            </p:cNvPr>
            <p:cNvGrpSpPr/>
            <p:nvPr/>
          </p:nvGrpSpPr>
          <p:grpSpPr>
            <a:xfrm>
              <a:off x="3318919" y="3072833"/>
              <a:ext cx="296998" cy="186768"/>
              <a:chOff x="3318919" y="3008632"/>
              <a:chExt cx="399090" cy="250969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D3FC054-9C1B-484B-96F6-913B6C5D8180}"/>
                  </a:ext>
                </a:extLst>
              </p:cNvPr>
              <p:cNvSpPr/>
              <p:nvPr/>
            </p:nvSpPr>
            <p:spPr>
              <a:xfrm>
                <a:off x="3466255" y="3039496"/>
                <a:ext cx="103147" cy="103141"/>
              </a:xfrm>
              <a:custGeom>
                <a:avLst/>
                <a:gdLst>
                  <a:gd name="connsiteX0" fmla="*/ 48238 w 96471"/>
                  <a:gd name="connsiteY0" fmla="*/ 96467 h 96466"/>
                  <a:gd name="connsiteX1" fmla="*/ 48254 w 96471"/>
                  <a:gd name="connsiteY1" fmla="*/ 96467 h 96466"/>
                  <a:gd name="connsiteX2" fmla="*/ 82329 w 96471"/>
                  <a:gd name="connsiteY2" fmla="*/ 82308 h 96466"/>
                  <a:gd name="connsiteX3" fmla="*/ 96471 w 96471"/>
                  <a:gd name="connsiteY3" fmla="*/ 48225 h 96466"/>
                  <a:gd name="connsiteX4" fmla="*/ 48233 w 96471"/>
                  <a:gd name="connsiteY4" fmla="*/ 0 h 96466"/>
                  <a:gd name="connsiteX5" fmla="*/ 14142 w 96471"/>
                  <a:gd name="connsiteY5" fmla="*/ 14159 h 96466"/>
                  <a:gd name="connsiteX6" fmla="*/ 0 w 96471"/>
                  <a:gd name="connsiteY6" fmla="*/ 48242 h 96466"/>
                  <a:gd name="connsiteX7" fmla="*/ 48238 w 96471"/>
                  <a:gd name="connsiteY7" fmla="*/ 96467 h 9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71" h="96466">
                    <a:moveTo>
                      <a:pt x="48238" y="96467"/>
                    </a:moveTo>
                    <a:lnTo>
                      <a:pt x="48254" y="96467"/>
                    </a:lnTo>
                    <a:cubicBezTo>
                      <a:pt x="61115" y="96467"/>
                      <a:pt x="73213" y="91432"/>
                      <a:pt x="82329" y="82308"/>
                    </a:cubicBezTo>
                    <a:cubicBezTo>
                      <a:pt x="91453" y="73184"/>
                      <a:pt x="96479" y="61074"/>
                      <a:pt x="96471" y="48225"/>
                    </a:cubicBezTo>
                    <a:cubicBezTo>
                      <a:pt x="96463" y="21628"/>
                      <a:pt x="74822" y="0"/>
                      <a:pt x="48233" y="0"/>
                    </a:cubicBezTo>
                    <a:cubicBezTo>
                      <a:pt x="35373" y="0"/>
                      <a:pt x="23267" y="5035"/>
                      <a:pt x="14142" y="14159"/>
                    </a:cubicBezTo>
                    <a:cubicBezTo>
                      <a:pt x="5027" y="23283"/>
                      <a:pt x="0" y="35393"/>
                      <a:pt x="0" y="48242"/>
                    </a:cubicBezTo>
                    <a:cubicBezTo>
                      <a:pt x="21" y="74834"/>
                      <a:pt x="21653" y="96467"/>
                      <a:pt x="48238" y="96467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F585B6E-4B39-4509-A6E9-C66EE1D61DE6}"/>
                  </a:ext>
                </a:extLst>
              </p:cNvPr>
              <p:cNvSpPr/>
              <p:nvPr/>
            </p:nvSpPr>
            <p:spPr>
              <a:xfrm>
                <a:off x="3350701" y="3008632"/>
                <a:ext cx="103160" cy="103141"/>
              </a:xfrm>
              <a:custGeom>
                <a:avLst/>
                <a:gdLst>
                  <a:gd name="connsiteX0" fmla="*/ 48250 w 96483"/>
                  <a:gd name="connsiteY0" fmla="*/ 96467 h 96466"/>
                  <a:gd name="connsiteX1" fmla="*/ 48258 w 96483"/>
                  <a:gd name="connsiteY1" fmla="*/ 96467 h 96466"/>
                  <a:gd name="connsiteX2" fmla="*/ 82333 w 96483"/>
                  <a:gd name="connsiteY2" fmla="*/ 82308 h 96466"/>
                  <a:gd name="connsiteX3" fmla="*/ 96483 w 96483"/>
                  <a:gd name="connsiteY3" fmla="*/ 48225 h 96466"/>
                  <a:gd name="connsiteX4" fmla="*/ 48246 w 96483"/>
                  <a:gd name="connsiteY4" fmla="*/ 0 h 96466"/>
                  <a:gd name="connsiteX5" fmla="*/ 14142 w 96483"/>
                  <a:gd name="connsiteY5" fmla="*/ 14159 h 96466"/>
                  <a:gd name="connsiteX6" fmla="*/ 0 w 96483"/>
                  <a:gd name="connsiteY6" fmla="*/ 48262 h 96466"/>
                  <a:gd name="connsiteX7" fmla="*/ 48250 w 96483"/>
                  <a:gd name="connsiteY7" fmla="*/ 96467 h 9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83" h="96466">
                    <a:moveTo>
                      <a:pt x="48250" y="96467"/>
                    </a:moveTo>
                    <a:lnTo>
                      <a:pt x="48258" y="96467"/>
                    </a:lnTo>
                    <a:cubicBezTo>
                      <a:pt x="61119" y="96467"/>
                      <a:pt x="73217" y="91432"/>
                      <a:pt x="82333" y="82308"/>
                    </a:cubicBezTo>
                    <a:cubicBezTo>
                      <a:pt x="91469" y="73184"/>
                      <a:pt x="96483" y="61078"/>
                      <a:pt x="96483" y="48225"/>
                    </a:cubicBezTo>
                    <a:cubicBezTo>
                      <a:pt x="96467" y="21632"/>
                      <a:pt x="74834" y="0"/>
                      <a:pt x="48246" y="0"/>
                    </a:cubicBezTo>
                    <a:cubicBezTo>
                      <a:pt x="35377" y="17"/>
                      <a:pt x="23271" y="5035"/>
                      <a:pt x="14142" y="14159"/>
                    </a:cubicBezTo>
                    <a:cubicBezTo>
                      <a:pt x="5027" y="23283"/>
                      <a:pt x="0" y="35393"/>
                      <a:pt x="0" y="48262"/>
                    </a:cubicBezTo>
                    <a:cubicBezTo>
                      <a:pt x="17" y="74834"/>
                      <a:pt x="21657" y="96467"/>
                      <a:pt x="48250" y="96467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EE6043-C690-4AA4-894E-4C25B7008D33}"/>
                  </a:ext>
                </a:extLst>
              </p:cNvPr>
              <p:cNvSpPr/>
              <p:nvPr/>
            </p:nvSpPr>
            <p:spPr>
              <a:xfrm>
                <a:off x="3583051" y="3008632"/>
                <a:ext cx="103151" cy="103141"/>
              </a:xfrm>
              <a:custGeom>
                <a:avLst/>
                <a:gdLst>
                  <a:gd name="connsiteX0" fmla="*/ 48242 w 96475"/>
                  <a:gd name="connsiteY0" fmla="*/ 96467 h 96466"/>
                  <a:gd name="connsiteX1" fmla="*/ 48258 w 96475"/>
                  <a:gd name="connsiteY1" fmla="*/ 96467 h 96466"/>
                  <a:gd name="connsiteX2" fmla="*/ 82333 w 96475"/>
                  <a:gd name="connsiteY2" fmla="*/ 82308 h 96466"/>
                  <a:gd name="connsiteX3" fmla="*/ 96475 w 96475"/>
                  <a:gd name="connsiteY3" fmla="*/ 48225 h 96466"/>
                  <a:gd name="connsiteX4" fmla="*/ 48238 w 96475"/>
                  <a:gd name="connsiteY4" fmla="*/ 0 h 96466"/>
                  <a:gd name="connsiteX5" fmla="*/ 14134 w 96475"/>
                  <a:gd name="connsiteY5" fmla="*/ 14159 h 96466"/>
                  <a:gd name="connsiteX6" fmla="*/ 0 w 96475"/>
                  <a:gd name="connsiteY6" fmla="*/ 48262 h 96466"/>
                  <a:gd name="connsiteX7" fmla="*/ 48242 w 96475"/>
                  <a:gd name="connsiteY7" fmla="*/ 96467 h 9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75" h="96466">
                    <a:moveTo>
                      <a:pt x="48242" y="96467"/>
                    </a:moveTo>
                    <a:lnTo>
                      <a:pt x="48258" y="96467"/>
                    </a:lnTo>
                    <a:cubicBezTo>
                      <a:pt x="61111" y="96467"/>
                      <a:pt x="73217" y="91432"/>
                      <a:pt x="82333" y="82308"/>
                    </a:cubicBezTo>
                    <a:cubicBezTo>
                      <a:pt x="91449" y="73184"/>
                      <a:pt x="96475" y="61078"/>
                      <a:pt x="96475" y="48225"/>
                    </a:cubicBezTo>
                    <a:cubicBezTo>
                      <a:pt x="96459" y="21632"/>
                      <a:pt x="74814" y="0"/>
                      <a:pt x="48238" y="0"/>
                    </a:cubicBezTo>
                    <a:cubicBezTo>
                      <a:pt x="35368" y="17"/>
                      <a:pt x="23250" y="5035"/>
                      <a:pt x="14134" y="14159"/>
                    </a:cubicBezTo>
                    <a:cubicBezTo>
                      <a:pt x="5018" y="23283"/>
                      <a:pt x="-8" y="35393"/>
                      <a:pt x="0" y="48262"/>
                    </a:cubicBezTo>
                    <a:cubicBezTo>
                      <a:pt x="17" y="74834"/>
                      <a:pt x="21649" y="96467"/>
                      <a:pt x="48242" y="96467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A1EAB6A-62D1-4418-A883-05367E53EBF8}"/>
                  </a:ext>
                </a:extLst>
              </p:cNvPr>
              <p:cNvSpPr/>
              <p:nvPr/>
            </p:nvSpPr>
            <p:spPr>
              <a:xfrm>
                <a:off x="3576138" y="3145431"/>
                <a:ext cx="127890" cy="69508"/>
              </a:xfrm>
              <a:custGeom>
                <a:avLst/>
                <a:gdLst>
                  <a:gd name="connsiteX0" fmla="*/ 15378 w 119613"/>
                  <a:gd name="connsiteY0" fmla="*/ 241 h 65009"/>
                  <a:gd name="connsiteX1" fmla="*/ 0 w 119613"/>
                  <a:gd name="connsiteY1" fmla="*/ 24399 h 65009"/>
                  <a:gd name="connsiteX2" fmla="*/ 19206 w 119613"/>
                  <a:gd name="connsiteY2" fmla="*/ 65009 h 65009"/>
                  <a:gd name="connsiteX3" fmla="*/ 119613 w 119613"/>
                  <a:gd name="connsiteY3" fmla="*/ 64989 h 65009"/>
                  <a:gd name="connsiteX4" fmla="*/ 96027 w 119613"/>
                  <a:gd name="connsiteY4" fmla="*/ 0 h 65009"/>
                  <a:gd name="connsiteX5" fmla="*/ 15378 w 119613"/>
                  <a:gd name="connsiteY5" fmla="*/ 241 h 6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3" h="65009">
                    <a:moveTo>
                      <a:pt x="15378" y="241"/>
                    </a:moveTo>
                    <a:cubicBezTo>
                      <a:pt x="11571" y="4566"/>
                      <a:pt x="5371" y="12674"/>
                      <a:pt x="0" y="24399"/>
                    </a:cubicBezTo>
                    <a:cubicBezTo>
                      <a:pt x="10153" y="36978"/>
                      <a:pt x="15934" y="51792"/>
                      <a:pt x="19206" y="65009"/>
                    </a:cubicBezTo>
                    <a:lnTo>
                      <a:pt x="119613" y="64989"/>
                    </a:lnTo>
                    <a:cubicBezTo>
                      <a:pt x="118929" y="51792"/>
                      <a:pt x="115242" y="20616"/>
                      <a:pt x="96027" y="0"/>
                    </a:cubicBezTo>
                    <a:cubicBezTo>
                      <a:pt x="83668" y="7440"/>
                      <a:pt x="49171" y="23818"/>
                      <a:pt x="15378" y="24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D8CDE1D-6003-4718-B7FA-70E85CD041BF}"/>
                  </a:ext>
                </a:extLst>
              </p:cNvPr>
              <p:cNvSpPr/>
              <p:nvPr/>
            </p:nvSpPr>
            <p:spPr>
              <a:xfrm>
                <a:off x="3448557" y="3176280"/>
                <a:ext cx="138679" cy="69526"/>
              </a:xfrm>
              <a:custGeom>
                <a:avLst/>
                <a:gdLst>
                  <a:gd name="connsiteX0" fmla="*/ 25469 w 129703"/>
                  <a:gd name="connsiteY0" fmla="*/ 257 h 65026"/>
                  <a:gd name="connsiteX1" fmla="*/ 0 w 129703"/>
                  <a:gd name="connsiteY1" fmla="*/ 65026 h 65026"/>
                  <a:gd name="connsiteX2" fmla="*/ 129704 w 129703"/>
                  <a:gd name="connsiteY2" fmla="*/ 64989 h 65026"/>
                  <a:gd name="connsiteX3" fmla="*/ 106118 w 129703"/>
                  <a:gd name="connsiteY3" fmla="*/ 0 h 65026"/>
                  <a:gd name="connsiteX4" fmla="*/ 25469 w 129703"/>
                  <a:gd name="connsiteY4" fmla="*/ 257 h 6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03" h="65026">
                    <a:moveTo>
                      <a:pt x="25469" y="257"/>
                    </a:moveTo>
                    <a:cubicBezTo>
                      <a:pt x="18207" y="8473"/>
                      <a:pt x="2281" y="30271"/>
                      <a:pt x="0" y="65026"/>
                    </a:cubicBezTo>
                    <a:lnTo>
                      <a:pt x="129704" y="64989"/>
                    </a:lnTo>
                    <a:cubicBezTo>
                      <a:pt x="129023" y="51808"/>
                      <a:pt x="125332" y="20633"/>
                      <a:pt x="106118" y="0"/>
                    </a:cubicBezTo>
                    <a:cubicBezTo>
                      <a:pt x="93755" y="7453"/>
                      <a:pt x="59261" y="23831"/>
                      <a:pt x="25469" y="257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6B60253-6886-4843-8DA1-D86A83E95D9E}"/>
                  </a:ext>
                </a:extLst>
              </p:cNvPr>
              <p:cNvSpPr/>
              <p:nvPr/>
            </p:nvSpPr>
            <p:spPr>
              <a:xfrm>
                <a:off x="3332999" y="3145435"/>
                <a:ext cx="129318" cy="69503"/>
              </a:xfrm>
              <a:custGeom>
                <a:avLst/>
                <a:gdLst>
                  <a:gd name="connsiteX0" fmla="*/ 106126 w 120948"/>
                  <a:gd name="connsiteY0" fmla="*/ 0 h 65005"/>
                  <a:gd name="connsiteX1" fmla="*/ 25477 w 120948"/>
                  <a:gd name="connsiteY1" fmla="*/ 236 h 65005"/>
                  <a:gd name="connsiteX2" fmla="*/ 0 w 120948"/>
                  <a:gd name="connsiteY2" fmla="*/ 65005 h 65005"/>
                  <a:gd name="connsiteX3" fmla="*/ 100017 w 120948"/>
                  <a:gd name="connsiteY3" fmla="*/ 64985 h 65005"/>
                  <a:gd name="connsiteX4" fmla="*/ 120949 w 120948"/>
                  <a:gd name="connsiteY4" fmla="*/ 23938 h 65005"/>
                  <a:gd name="connsiteX5" fmla="*/ 106126 w 120948"/>
                  <a:gd name="connsiteY5" fmla="*/ 0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948" h="65005">
                    <a:moveTo>
                      <a:pt x="106126" y="0"/>
                    </a:moveTo>
                    <a:cubicBezTo>
                      <a:pt x="93755" y="7436"/>
                      <a:pt x="59274" y="23814"/>
                      <a:pt x="25477" y="236"/>
                    </a:cubicBezTo>
                    <a:cubicBezTo>
                      <a:pt x="18215" y="8473"/>
                      <a:pt x="2281" y="30251"/>
                      <a:pt x="0" y="65005"/>
                    </a:cubicBezTo>
                    <a:lnTo>
                      <a:pt x="100017" y="64985"/>
                    </a:lnTo>
                    <a:cubicBezTo>
                      <a:pt x="105587" y="45550"/>
                      <a:pt x="114524" y="31901"/>
                      <a:pt x="120949" y="23938"/>
                    </a:cubicBezTo>
                    <a:cubicBezTo>
                      <a:pt x="117506" y="15490"/>
                      <a:pt x="112762" y="7109"/>
                      <a:pt x="106126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5D1F8AA-C22C-47DC-9117-10ECA8198A82}"/>
                  </a:ext>
                </a:extLst>
              </p:cNvPr>
              <p:cNvSpPr/>
              <p:nvPr/>
            </p:nvSpPr>
            <p:spPr>
              <a:xfrm>
                <a:off x="3318919" y="3129596"/>
                <a:ext cx="399090" cy="130005"/>
              </a:xfrm>
              <a:custGeom>
                <a:avLst/>
                <a:gdLst>
                  <a:gd name="connsiteX0" fmla="*/ 341807 w 373260"/>
                  <a:gd name="connsiteY0" fmla="*/ 1779 h 121591"/>
                  <a:gd name="connsiteX1" fmla="*/ 333508 w 373260"/>
                  <a:gd name="connsiteY1" fmla="*/ 1414 h 121591"/>
                  <a:gd name="connsiteX2" fmla="*/ 259371 w 373260"/>
                  <a:gd name="connsiteY2" fmla="*/ 1451 h 121591"/>
                  <a:gd name="connsiteX3" fmla="*/ 251055 w 373260"/>
                  <a:gd name="connsiteY3" fmla="*/ 1580 h 121591"/>
                  <a:gd name="connsiteX4" fmla="*/ 230779 w 373260"/>
                  <a:gd name="connsiteY4" fmla="*/ 29500 h 121591"/>
                  <a:gd name="connsiteX5" fmla="*/ 224280 w 373260"/>
                  <a:gd name="connsiteY5" fmla="*/ 30284 h 121591"/>
                  <a:gd name="connsiteX6" fmla="*/ 150143 w 373260"/>
                  <a:gd name="connsiteY6" fmla="*/ 30321 h 121591"/>
                  <a:gd name="connsiteX7" fmla="*/ 144116 w 373260"/>
                  <a:gd name="connsiteY7" fmla="*/ 29193 h 121591"/>
                  <a:gd name="connsiteX8" fmla="*/ 124512 w 373260"/>
                  <a:gd name="connsiteY8" fmla="*/ 1779 h 121591"/>
                  <a:gd name="connsiteX9" fmla="*/ 116205 w 373260"/>
                  <a:gd name="connsiteY9" fmla="*/ 1414 h 121591"/>
                  <a:gd name="connsiteX10" fmla="*/ 42076 w 373260"/>
                  <a:gd name="connsiteY10" fmla="*/ 1451 h 121591"/>
                  <a:gd name="connsiteX11" fmla="*/ 33760 w 373260"/>
                  <a:gd name="connsiteY11" fmla="*/ 1580 h 121591"/>
                  <a:gd name="connsiteX12" fmla="*/ 1 w 373260"/>
                  <a:gd name="connsiteY12" fmla="*/ 86202 h 121591"/>
                  <a:gd name="connsiteX13" fmla="*/ 1863 w 373260"/>
                  <a:gd name="connsiteY13" fmla="*/ 90818 h 121591"/>
                  <a:gd name="connsiteX14" fmla="*/ 6454 w 373260"/>
                  <a:gd name="connsiteY14" fmla="*/ 92746 h 121591"/>
                  <a:gd name="connsiteX15" fmla="*/ 110233 w 373260"/>
                  <a:gd name="connsiteY15" fmla="*/ 92726 h 121591"/>
                  <a:gd name="connsiteX16" fmla="*/ 108068 w 373260"/>
                  <a:gd name="connsiteY16" fmla="*/ 115047 h 121591"/>
                  <a:gd name="connsiteX17" fmla="*/ 109922 w 373260"/>
                  <a:gd name="connsiteY17" fmla="*/ 119683 h 121591"/>
                  <a:gd name="connsiteX18" fmla="*/ 114529 w 373260"/>
                  <a:gd name="connsiteY18" fmla="*/ 121591 h 121591"/>
                  <a:gd name="connsiteX19" fmla="*/ 257550 w 373260"/>
                  <a:gd name="connsiteY19" fmla="*/ 121575 h 121591"/>
                  <a:gd name="connsiteX20" fmla="*/ 264003 w 373260"/>
                  <a:gd name="connsiteY20" fmla="*/ 115320 h 121591"/>
                  <a:gd name="connsiteX21" fmla="*/ 262349 w 373260"/>
                  <a:gd name="connsiteY21" fmla="*/ 92726 h 121591"/>
                  <a:gd name="connsiteX22" fmla="*/ 366783 w 373260"/>
                  <a:gd name="connsiteY22" fmla="*/ 92709 h 121591"/>
                  <a:gd name="connsiteX23" fmla="*/ 373236 w 373260"/>
                  <a:gd name="connsiteY23" fmla="*/ 86476 h 121591"/>
                  <a:gd name="connsiteX24" fmla="*/ 341807 w 373260"/>
                  <a:gd name="connsiteY24" fmla="*/ 1779 h 121591"/>
                  <a:gd name="connsiteX25" fmla="*/ 113190 w 373260"/>
                  <a:gd name="connsiteY25" fmla="*/ 79803 h 121591"/>
                  <a:gd name="connsiteX26" fmla="*/ 13173 w 373260"/>
                  <a:gd name="connsiteY26" fmla="*/ 79819 h 121591"/>
                  <a:gd name="connsiteX27" fmla="*/ 38650 w 373260"/>
                  <a:gd name="connsiteY27" fmla="*/ 15050 h 121591"/>
                  <a:gd name="connsiteX28" fmla="*/ 119299 w 373260"/>
                  <a:gd name="connsiteY28" fmla="*/ 14814 h 121591"/>
                  <a:gd name="connsiteX29" fmla="*/ 134121 w 373260"/>
                  <a:gd name="connsiteY29" fmla="*/ 38757 h 121591"/>
                  <a:gd name="connsiteX30" fmla="*/ 113190 w 373260"/>
                  <a:gd name="connsiteY30" fmla="*/ 79803 h 121591"/>
                  <a:gd name="connsiteX31" fmla="*/ 121248 w 373260"/>
                  <a:gd name="connsiteY31" fmla="*/ 108685 h 121591"/>
                  <a:gd name="connsiteX32" fmla="*/ 146717 w 373260"/>
                  <a:gd name="connsiteY32" fmla="*/ 43916 h 121591"/>
                  <a:gd name="connsiteX33" fmla="*/ 227366 w 373260"/>
                  <a:gd name="connsiteY33" fmla="*/ 43663 h 121591"/>
                  <a:gd name="connsiteX34" fmla="*/ 250952 w 373260"/>
                  <a:gd name="connsiteY34" fmla="*/ 108651 h 121591"/>
                  <a:gd name="connsiteX35" fmla="*/ 121248 w 373260"/>
                  <a:gd name="connsiteY35" fmla="*/ 108685 h 121591"/>
                  <a:gd name="connsiteX36" fmla="*/ 259777 w 373260"/>
                  <a:gd name="connsiteY36" fmla="*/ 79819 h 121591"/>
                  <a:gd name="connsiteX37" fmla="*/ 240571 w 373260"/>
                  <a:gd name="connsiteY37" fmla="*/ 39209 h 121591"/>
                  <a:gd name="connsiteX38" fmla="*/ 255949 w 373260"/>
                  <a:gd name="connsiteY38" fmla="*/ 15050 h 121591"/>
                  <a:gd name="connsiteX39" fmla="*/ 336598 w 373260"/>
                  <a:gd name="connsiteY39" fmla="*/ 14814 h 121591"/>
                  <a:gd name="connsiteX40" fmla="*/ 360184 w 373260"/>
                  <a:gd name="connsiteY40" fmla="*/ 79803 h 121591"/>
                  <a:gd name="connsiteX41" fmla="*/ 259777 w 373260"/>
                  <a:gd name="connsiteY41" fmla="*/ 79819 h 1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73260" h="121591">
                    <a:moveTo>
                      <a:pt x="341807" y="1779"/>
                    </a:moveTo>
                    <a:cubicBezTo>
                      <a:pt x="339489" y="-349"/>
                      <a:pt x="335989" y="-494"/>
                      <a:pt x="333508" y="1414"/>
                    </a:cubicBezTo>
                    <a:cubicBezTo>
                      <a:pt x="333119" y="1725"/>
                      <a:pt x="294918" y="30408"/>
                      <a:pt x="259371" y="1451"/>
                    </a:cubicBezTo>
                    <a:cubicBezTo>
                      <a:pt x="256932" y="-531"/>
                      <a:pt x="253436" y="-477"/>
                      <a:pt x="251055" y="1580"/>
                    </a:cubicBezTo>
                    <a:cubicBezTo>
                      <a:pt x="250301" y="2252"/>
                      <a:pt x="239858" y="11542"/>
                      <a:pt x="230779" y="29500"/>
                    </a:cubicBezTo>
                    <a:cubicBezTo>
                      <a:pt x="228681" y="28591"/>
                      <a:pt x="226188" y="28828"/>
                      <a:pt x="224280" y="30284"/>
                    </a:cubicBezTo>
                    <a:cubicBezTo>
                      <a:pt x="222725" y="31466"/>
                      <a:pt x="185523" y="59132"/>
                      <a:pt x="150143" y="30321"/>
                    </a:cubicBezTo>
                    <a:cubicBezTo>
                      <a:pt x="148405" y="28902"/>
                      <a:pt x="146145" y="28558"/>
                      <a:pt x="144116" y="29193"/>
                    </a:cubicBezTo>
                    <a:cubicBezTo>
                      <a:pt x="139554" y="19376"/>
                      <a:pt x="133246" y="9796"/>
                      <a:pt x="124512" y="1779"/>
                    </a:cubicBezTo>
                    <a:cubicBezTo>
                      <a:pt x="122194" y="-349"/>
                      <a:pt x="118693" y="-494"/>
                      <a:pt x="116205" y="1414"/>
                    </a:cubicBezTo>
                    <a:cubicBezTo>
                      <a:pt x="115823" y="1725"/>
                      <a:pt x="77631" y="30408"/>
                      <a:pt x="42076" y="1451"/>
                    </a:cubicBezTo>
                    <a:cubicBezTo>
                      <a:pt x="39641" y="-531"/>
                      <a:pt x="36132" y="-477"/>
                      <a:pt x="33760" y="1580"/>
                    </a:cubicBezTo>
                    <a:cubicBezTo>
                      <a:pt x="32404" y="2762"/>
                      <a:pt x="793" y="30864"/>
                      <a:pt x="1" y="86202"/>
                    </a:cubicBezTo>
                    <a:cubicBezTo>
                      <a:pt x="-28" y="87931"/>
                      <a:pt x="635" y="89582"/>
                      <a:pt x="1863" y="90818"/>
                    </a:cubicBezTo>
                    <a:cubicBezTo>
                      <a:pt x="3074" y="92054"/>
                      <a:pt x="4729" y="92746"/>
                      <a:pt x="6454" y="92746"/>
                    </a:cubicBezTo>
                    <a:lnTo>
                      <a:pt x="110233" y="92726"/>
                    </a:lnTo>
                    <a:cubicBezTo>
                      <a:pt x="109005" y="99614"/>
                      <a:pt x="108188" y="107013"/>
                      <a:pt x="108068" y="115047"/>
                    </a:cubicBezTo>
                    <a:cubicBezTo>
                      <a:pt x="108043" y="116776"/>
                      <a:pt x="108715" y="118447"/>
                      <a:pt x="109922" y="119683"/>
                    </a:cubicBezTo>
                    <a:cubicBezTo>
                      <a:pt x="111141" y="120903"/>
                      <a:pt x="112796" y="121591"/>
                      <a:pt x="114529" y="121591"/>
                    </a:cubicBezTo>
                    <a:lnTo>
                      <a:pt x="257550" y="121575"/>
                    </a:lnTo>
                    <a:cubicBezTo>
                      <a:pt x="261034" y="121575"/>
                      <a:pt x="263887" y="118812"/>
                      <a:pt x="264003" y="115320"/>
                    </a:cubicBezTo>
                    <a:cubicBezTo>
                      <a:pt x="264028" y="114429"/>
                      <a:pt x="264265" y="105288"/>
                      <a:pt x="262349" y="92726"/>
                    </a:cubicBezTo>
                    <a:lnTo>
                      <a:pt x="366783" y="92709"/>
                    </a:lnTo>
                    <a:cubicBezTo>
                      <a:pt x="370262" y="92709"/>
                      <a:pt x="373115" y="89947"/>
                      <a:pt x="373236" y="86476"/>
                    </a:cubicBezTo>
                    <a:cubicBezTo>
                      <a:pt x="373310" y="84257"/>
                      <a:pt x="374646" y="31864"/>
                      <a:pt x="341807" y="1779"/>
                    </a:cubicBezTo>
                    <a:close/>
                    <a:moveTo>
                      <a:pt x="113190" y="79803"/>
                    </a:moveTo>
                    <a:lnTo>
                      <a:pt x="13173" y="79819"/>
                    </a:lnTo>
                    <a:cubicBezTo>
                      <a:pt x="15454" y="45060"/>
                      <a:pt x="31388" y="23287"/>
                      <a:pt x="38650" y="15050"/>
                    </a:cubicBezTo>
                    <a:cubicBezTo>
                      <a:pt x="72442" y="38628"/>
                      <a:pt x="106927" y="22250"/>
                      <a:pt x="119299" y="14814"/>
                    </a:cubicBezTo>
                    <a:cubicBezTo>
                      <a:pt x="125935" y="21923"/>
                      <a:pt x="130679" y="30300"/>
                      <a:pt x="134121" y="38757"/>
                    </a:cubicBezTo>
                    <a:cubicBezTo>
                      <a:pt x="127693" y="46715"/>
                      <a:pt x="118760" y="60368"/>
                      <a:pt x="113190" y="79803"/>
                    </a:cubicBezTo>
                    <a:close/>
                    <a:moveTo>
                      <a:pt x="121248" y="108685"/>
                    </a:moveTo>
                    <a:cubicBezTo>
                      <a:pt x="123529" y="73930"/>
                      <a:pt x="139455" y="52132"/>
                      <a:pt x="146717" y="43916"/>
                    </a:cubicBezTo>
                    <a:cubicBezTo>
                      <a:pt x="180509" y="67493"/>
                      <a:pt x="215003" y="51116"/>
                      <a:pt x="227366" y="43663"/>
                    </a:cubicBezTo>
                    <a:cubicBezTo>
                      <a:pt x="246580" y="64296"/>
                      <a:pt x="250272" y="95471"/>
                      <a:pt x="250952" y="108651"/>
                    </a:cubicBezTo>
                    <a:lnTo>
                      <a:pt x="121248" y="108685"/>
                    </a:lnTo>
                    <a:close/>
                    <a:moveTo>
                      <a:pt x="259777" y="79819"/>
                    </a:moveTo>
                    <a:cubicBezTo>
                      <a:pt x="256505" y="66606"/>
                      <a:pt x="250724" y="51787"/>
                      <a:pt x="240571" y="39209"/>
                    </a:cubicBezTo>
                    <a:cubicBezTo>
                      <a:pt x="245942" y="27484"/>
                      <a:pt x="252142" y="19376"/>
                      <a:pt x="255949" y="15050"/>
                    </a:cubicBezTo>
                    <a:cubicBezTo>
                      <a:pt x="289742" y="38628"/>
                      <a:pt x="324235" y="22250"/>
                      <a:pt x="336598" y="14814"/>
                    </a:cubicBezTo>
                    <a:cubicBezTo>
                      <a:pt x="355813" y="35430"/>
                      <a:pt x="359504" y="66606"/>
                      <a:pt x="360184" y="79803"/>
                    </a:cubicBezTo>
                    <a:lnTo>
                      <a:pt x="259777" y="7981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6FDAFC-3DC7-45A2-A649-9A76AE9C3068}"/>
              </a:ext>
            </a:extLst>
          </p:cNvPr>
          <p:cNvGrpSpPr/>
          <p:nvPr/>
        </p:nvGrpSpPr>
        <p:grpSpPr>
          <a:xfrm>
            <a:off x="5124841" y="2672821"/>
            <a:ext cx="1940041" cy="2974967"/>
            <a:chOff x="5124841" y="2672821"/>
            <a:chExt cx="1940041" cy="297496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88F6AA9-EAC4-4380-B07A-03CBA274F1D8}"/>
                </a:ext>
              </a:extLst>
            </p:cNvPr>
            <p:cNvGrpSpPr/>
            <p:nvPr/>
          </p:nvGrpSpPr>
          <p:grpSpPr>
            <a:xfrm>
              <a:off x="5124841" y="2672821"/>
              <a:ext cx="1940041" cy="2974967"/>
              <a:chOff x="5124841" y="2672822"/>
              <a:chExt cx="1940041" cy="2974967"/>
            </a:xfrm>
            <a:effectLst>
              <a:outerShdw blurRad="419100" dist="317500" dir="5400000" sx="84000" sy="84000" algn="ctr" rotWithShape="0">
                <a:srgbClr val="003A70"/>
              </a:outerShdw>
            </a:effectLst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11109212-625D-4A94-8550-DE296D4E523E}"/>
                  </a:ext>
                </a:extLst>
              </p:cNvPr>
              <p:cNvSpPr/>
              <p:nvPr/>
            </p:nvSpPr>
            <p:spPr>
              <a:xfrm>
                <a:off x="5124841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09FD0AE-669A-4471-8BE9-7D892DE504A2}"/>
                  </a:ext>
                </a:extLst>
              </p:cNvPr>
              <p:cNvSpPr/>
              <p:nvPr/>
            </p:nvSpPr>
            <p:spPr>
              <a:xfrm>
                <a:off x="5124841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14DB90-4327-4B3B-ABF0-A9D3E1EE84EF}"/>
                  </a:ext>
                </a:extLst>
              </p:cNvPr>
              <p:cNvSpPr txBox="1"/>
              <p:nvPr/>
            </p:nvSpPr>
            <p:spPr>
              <a:xfrm>
                <a:off x="5300839" y="3986313"/>
                <a:ext cx="1764043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200" b="1" dirty="0">
                    <a:solidFill>
                      <a:srgbClr val="B9975B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150</a:t>
                </a:r>
              </a:p>
              <a:p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Full-time </a:t>
                </a:r>
                <a:r>
                  <a:rPr lang="fr-FR" sz="1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faculty</a:t>
                </a:r>
                <a:endPara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endParaRPr>
              </a:p>
            </p:txBody>
          </p:sp>
        </p:grp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AD8D1A76-B0BF-4B0A-B214-2EE185A2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86387" y="3697101"/>
              <a:ext cx="304801" cy="30480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280EE6-452A-4A48-8DCA-D5D97639C238}"/>
              </a:ext>
            </a:extLst>
          </p:cNvPr>
          <p:cNvGrpSpPr/>
          <p:nvPr/>
        </p:nvGrpSpPr>
        <p:grpSpPr>
          <a:xfrm>
            <a:off x="7237973" y="2363374"/>
            <a:ext cx="1938162" cy="2974967"/>
            <a:chOff x="7237973" y="2363374"/>
            <a:chExt cx="1938162" cy="29749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EE3AE09-CF0D-4092-A32B-806A99A23D09}"/>
                </a:ext>
              </a:extLst>
            </p:cNvPr>
            <p:cNvGrpSpPr/>
            <p:nvPr/>
          </p:nvGrpSpPr>
          <p:grpSpPr>
            <a:xfrm>
              <a:off x="7237973" y="2363374"/>
              <a:ext cx="1938162" cy="2974967"/>
              <a:chOff x="7237973" y="2672822"/>
              <a:chExt cx="1938162" cy="2974967"/>
            </a:xfrm>
            <a:effectLst>
              <a:outerShdw blurRad="419100" dist="317500" dir="5400000" sx="84000" sy="84000" algn="ctr" rotWithShape="0">
                <a:srgbClr val="003A70"/>
              </a:outerShdw>
            </a:effectLst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3ED804BB-9092-44C7-94BA-8F44603ADD73}"/>
                  </a:ext>
                </a:extLst>
              </p:cNvPr>
              <p:cNvSpPr/>
              <p:nvPr/>
            </p:nvSpPr>
            <p:spPr>
              <a:xfrm>
                <a:off x="7240817" y="2672822"/>
                <a:ext cx="1935318" cy="2974967"/>
              </a:xfrm>
              <a:prstGeom prst="roundRect">
                <a:avLst>
                  <a:gd name="adj" fmla="val 4199"/>
                </a:avLst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A825AB3D-B35F-4215-9240-EF9FE132C540}"/>
                  </a:ext>
                </a:extLst>
              </p:cNvPr>
              <p:cNvSpPr/>
              <p:nvPr/>
            </p:nvSpPr>
            <p:spPr>
              <a:xfrm>
                <a:off x="7237973" y="2672822"/>
                <a:ext cx="1935317" cy="2974967"/>
              </a:xfrm>
              <a:prstGeom prst="roundRect">
                <a:avLst>
                  <a:gd name="adj" fmla="val 4199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BAA81E-1459-4532-A032-57720F0B2485}"/>
                  </a:ext>
                </a:extLst>
              </p:cNvPr>
              <p:cNvSpPr txBox="1"/>
              <p:nvPr/>
            </p:nvSpPr>
            <p:spPr>
              <a:xfrm>
                <a:off x="7409248" y="3569049"/>
                <a:ext cx="1764043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200" b="1" dirty="0" smtClean="0">
                    <a:solidFill>
                      <a:srgbClr val="B9975B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70,000</a:t>
                </a:r>
                <a:endPara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endParaRPr>
              </a:p>
              <a:p>
                <a:r>
                  <a: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Alumni</a:t>
                </a:r>
              </a:p>
            </p:txBody>
          </p:sp>
        </p:grp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5A0BD8D5-12CF-4F87-AF13-5527529C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506214" y="2952707"/>
              <a:ext cx="294388" cy="29438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BE62E9-4874-4C66-80CC-B28324F18BBE}"/>
              </a:ext>
            </a:extLst>
          </p:cNvPr>
          <p:cNvGrpSpPr/>
          <p:nvPr/>
        </p:nvGrpSpPr>
        <p:grpSpPr>
          <a:xfrm>
            <a:off x="9357698" y="2672822"/>
            <a:ext cx="1935317" cy="2974967"/>
            <a:chOff x="9357698" y="2672822"/>
            <a:chExt cx="1935317" cy="29749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49C383-532D-48BA-81AB-A17C38941832}"/>
                </a:ext>
              </a:extLst>
            </p:cNvPr>
            <p:cNvGrpSpPr/>
            <p:nvPr/>
          </p:nvGrpSpPr>
          <p:grpSpPr>
            <a:xfrm>
              <a:off x="9357698" y="2672822"/>
              <a:ext cx="1935317" cy="2974967"/>
              <a:chOff x="9357698" y="2672822"/>
              <a:chExt cx="1935317" cy="2974967"/>
            </a:xfrm>
            <a:effectLst>
              <a:outerShdw blurRad="419100" dist="317500" dir="5400000" sx="84000" sy="84000" algn="ctr" rotWithShape="0">
                <a:srgbClr val="003A70"/>
              </a:outerShdw>
            </a:effectLst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722AD96-89B6-48FC-B350-A942E60B22A8}"/>
                  </a:ext>
                </a:extLst>
              </p:cNvPr>
              <p:cNvSpPr/>
              <p:nvPr/>
            </p:nvSpPr>
            <p:spPr>
              <a:xfrm>
                <a:off x="9357698" y="2672822"/>
                <a:ext cx="1935317" cy="2974967"/>
              </a:xfrm>
              <a:prstGeom prst="roundRect">
                <a:avLst>
                  <a:gd name="adj" fmla="val 4199"/>
                </a:avLst>
              </a:prstGeom>
              <a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3D1940DC-7861-4DB4-87A7-66E2CEE79BF4}"/>
                  </a:ext>
                </a:extLst>
              </p:cNvPr>
              <p:cNvSpPr/>
              <p:nvPr/>
            </p:nvSpPr>
            <p:spPr>
              <a:xfrm>
                <a:off x="9357698" y="2672822"/>
                <a:ext cx="1935317" cy="2974967"/>
              </a:xfrm>
              <a:prstGeom prst="roundRect">
                <a:avLst>
                  <a:gd name="adj" fmla="val 4199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4FB2D17-AA59-4F54-92B0-19F3CCDEAD51}"/>
                  </a:ext>
                </a:extLst>
              </p:cNvPr>
              <p:cNvSpPr txBox="1"/>
              <p:nvPr/>
            </p:nvSpPr>
            <p:spPr>
              <a:xfrm>
                <a:off x="9513820" y="3986314"/>
                <a:ext cx="1764043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3200" b="1" dirty="0">
                    <a:solidFill>
                      <a:srgbClr val="B9975B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#1</a:t>
                </a:r>
                <a:endPara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Black" panose="020B0A04020101010102" pitchFamily="34" charset="0"/>
                </a:endParaRP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European </a:t>
                </a:r>
                <a:b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</a:b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Business School</a:t>
                </a:r>
                <a:b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</a:b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old" panose="020B0806020101010102" pitchFamily="34" charset="0"/>
                  </a:rPr>
                  <a:t>(Financial Times)</a:t>
                </a:r>
                <a:endPara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endParaRPr>
              </a:p>
            </p:txBody>
          </p:sp>
        </p:grpSp>
        <p:grpSp>
          <p:nvGrpSpPr>
            <p:cNvPr id="83" name="Graphic 81">
              <a:extLst>
                <a:ext uri="{FF2B5EF4-FFF2-40B4-BE49-F238E27FC236}">
                  <a16:creationId xmlns:a16="http://schemas.microsoft.com/office/drawing/2014/main" id="{31DDCC5D-2553-4E5E-B4B3-85614A63CA3A}"/>
                </a:ext>
              </a:extLst>
            </p:cNvPr>
            <p:cNvGrpSpPr/>
            <p:nvPr/>
          </p:nvGrpSpPr>
          <p:grpSpPr>
            <a:xfrm>
              <a:off x="9651921" y="3712541"/>
              <a:ext cx="274143" cy="273772"/>
              <a:chOff x="9674781" y="3581648"/>
              <a:chExt cx="436163" cy="435572"/>
            </a:xfrm>
            <a:solidFill>
              <a:srgbClr val="FFFFFF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19F738E-7C8E-4CDC-8F07-B12F8798F99A}"/>
                  </a:ext>
                </a:extLst>
              </p:cNvPr>
              <p:cNvSpPr/>
              <p:nvPr/>
            </p:nvSpPr>
            <p:spPr>
              <a:xfrm>
                <a:off x="9674781" y="3581648"/>
                <a:ext cx="436163" cy="435572"/>
              </a:xfrm>
              <a:custGeom>
                <a:avLst/>
                <a:gdLst>
                  <a:gd name="connsiteX0" fmla="*/ 430813 w 436163"/>
                  <a:gd name="connsiteY0" fmla="*/ 423892 h 435572"/>
                  <a:gd name="connsiteX1" fmla="*/ 412408 w 436163"/>
                  <a:gd name="connsiteY1" fmla="*/ 423892 h 435572"/>
                  <a:gd name="connsiteX2" fmla="*/ 412408 w 436163"/>
                  <a:gd name="connsiteY2" fmla="*/ 234495 h 435572"/>
                  <a:gd name="connsiteX3" fmla="*/ 427113 w 436163"/>
                  <a:gd name="connsiteY3" fmla="*/ 234480 h 435572"/>
                  <a:gd name="connsiteX4" fmla="*/ 431863 w 436163"/>
                  <a:gd name="connsiteY4" fmla="*/ 231316 h 435572"/>
                  <a:gd name="connsiteX5" fmla="*/ 431470 w 436163"/>
                  <a:gd name="connsiteY5" fmla="*/ 225257 h 435572"/>
                  <a:gd name="connsiteX6" fmla="*/ 378420 w 436163"/>
                  <a:gd name="connsiteY6" fmla="*/ 143726 h 435572"/>
                  <a:gd name="connsiteX7" fmla="*/ 374085 w 436163"/>
                  <a:gd name="connsiteY7" fmla="*/ 141267 h 435572"/>
                  <a:gd name="connsiteX8" fmla="*/ 255578 w 436163"/>
                  <a:gd name="connsiteY8" fmla="*/ 140640 h 435572"/>
                  <a:gd name="connsiteX9" fmla="*/ 223462 w 436163"/>
                  <a:gd name="connsiteY9" fmla="*/ 106117 h 435572"/>
                  <a:gd name="connsiteX10" fmla="*/ 223462 w 436163"/>
                  <a:gd name="connsiteY10" fmla="*/ 54909 h 435572"/>
                  <a:gd name="connsiteX11" fmla="*/ 276586 w 436163"/>
                  <a:gd name="connsiteY11" fmla="*/ 54909 h 435572"/>
                  <a:gd name="connsiteX12" fmla="*/ 281936 w 436163"/>
                  <a:gd name="connsiteY12" fmla="*/ 49069 h 435572"/>
                  <a:gd name="connsiteX13" fmla="*/ 281936 w 436163"/>
                  <a:gd name="connsiteY13" fmla="*/ 5840 h 435572"/>
                  <a:gd name="connsiteX14" fmla="*/ 276586 w 436163"/>
                  <a:gd name="connsiteY14" fmla="*/ 0 h 435572"/>
                  <a:gd name="connsiteX15" fmla="*/ 218112 w 436163"/>
                  <a:gd name="connsiteY15" fmla="*/ 0 h 435572"/>
                  <a:gd name="connsiteX16" fmla="*/ 212762 w 436163"/>
                  <a:gd name="connsiteY16" fmla="*/ 5840 h 435572"/>
                  <a:gd name="connsiteX17" fmla="*/ 212762 w 436163"/>
                  <a:gd name="connsiteY17" fmla="*/ 106171 h 435572"/>
                  <a:gd name="connsiteX18" fmla="*/ 182008 w 436163"/>
                  <a:gd name="connsiteY18" fmla="*/ 140242 h 435572"/>
                  <a:gd name="connsiteX19" fmla="*/ 53405 w 436163"/>
                  <a:gd name="connsiteY19" fmla="*/ 139535 h 435572"/>
                  <a:gd name="connsiteX20" fmla="*/ 48745 w 436163"/>
                  <a:gd name="connsiteY20" fmla="*/ 142454 h 435572"/>
                  <a:gd name="connsiteX21" fmla="*/ 4423 w 436163"/>
                  <a:gd name="connsiteY21" fmla="*/ 226209 h 435572"/>
                  <a:gd name="connsiteX22" fmla="*/ 4423 w 436163"/>
                  <a:gd name="connsiteY22" fmla="*/ 232052 h 435572"/>
                  <a:gd name="connsiteX23" fmla="*/ 9055 w 436163"/>
                  <a:gd name="connsiteY23" fmla="*/ 234970 h 435572"/>
                  <a:gd name="connsiteX24" fmla="*/ 9061 w 436163"/>
                  <a:gd name="connsiteY24" fmla="*/ 234970 h 435572"/>
                  <a:gd name="connsiteX25" fmla="*/ 23825 w 436163"/>
                  <a:gd name="connsiteY25" fmla="*/ 234954 h 435572"/>
                  <a:gd name="connsiteX26" fmla="*/ 23825 w 436163"/>
                  <a:gd name="connsiteY26" fmla="*/ 423892 h 435572"/>
                  <a:gd name="connsiteX27" fmla="*/ 5350 w 436163"/>
                  <a:gd name="connsiteY27" fmla="*/ 423892 h 435572"/>
                  <a:gd name="connsiteX28" fmla="*/ 0 w 436163"/>
                  <a:gd name="connsiteY28" fmla="*/ 429732 h 435572"/>
                  <a:gd name="connsiteX29" fmla="*/ 5350 w 436163"/>
                  <a:gd name="connsiteY29" fmla="*/ 435572 h 435572"/>
                  <a:gd name="connsiteX30" fmla="*/ 29175 w 436163"/>
                  <a:gd name="connsiteY30" fmla="*/ 435572 h 435572"/>
                  <a:gd name="connsiteX31" fmla="*/ 171399 w 436163"/>
                  <a:gd name="connsiteY31" fmla="*/ 435572 h 435572"/>
                  <a:gd name="connsiteX32" fmla="*/ 264852 w 436163"/>
                  <a:gd name="connsiteY32" fmla="*/ 435572 h 435572"/>
                  <a:gd name="connsiteX33" fmla="*/ 407058 w 436163"/>
                  <a:gd name="connsiteY33" fmla="*/ 435572 h 435572"/>
                  <a:gd name="connsiteX34" fmla="*/ 430813 w 436163"/>
                  <a:gd name="connsiteY34" fmla="*/ 435572 h 435572"/>
                  <a:gd name="connsiteX35" fmla="*/ 436163 w 436163"/>
                  <a:gd name="connsiteY35" fmla="*/ 429732 h 435572"/>
                  <a:gd name="connsiteX36" fmla="*/ 430813 w 436163"/>
                  <a:gd name="connsiteY36" fmla="*/ 423892 h 435572"/>
                  <a:gd name="connsiteX37" fmla="*/ 223461 w 436163"/>
                  <a:gd name="connsiteY37" fmla="*/ 11680 h 435572"/>
                  <a:gd name="connsiteX38" fmla="*/ 271234 w 436163"/>
                  <a:gd name="connsiteY38" fmla="*/ 11680 h 435572"/>
                  <a:gd name="connsiteX39" fmla="*/ 271234 w 436163"/>
                  <a:gd name="connsiteY39" fmla="*/ 43229 h 435572"/>
                  <a:gd name="connsiteX40" fmla="*/ 223461 w 436163"/>
                  <a:gd name="connsiteY40" fmla="*/ 43229 h 435572"/>
                  <a:gd name="connsiteX41" fmla="*/ 223461 w 436163"/>
                  <a:gd name="connsiteY41" fmla="*/ 11680 h 435572"/>
                  <a:gd name="connsiteX42" fmla="*/ 371286 w 436163"/>
                  <a:gd name="connsiteY42" fmla="*/ 152933 h 435572"/>
                  <a:gd name="connsiteX43" fmla="*/ 416753 w 436163"/>
                  <a:gd name="connsiteY43" fmla="*/ 222810 h 435572"/>
                  <a:gd name="connsiteX44" fmla="*/ 332101 w 436163"/>
                  <a:gd name="connsiteY44" fmla="*/ 222899 h 435572"/>
                  <a:gd name="connsiteX45" fmla="*/ 266498 w 436163"/>
                  <a:gd name="connsiteY45" fmla="*/ 152379 h 435572"/>
                  <a:gd name="connsiteX46" fmla="*/ 371286 w 436163"/>
                  <a:gd name="connsiteY46" fmla="*/ 152933 h 435572"/>
                  <a:gd name="connsiteX47" fmla="*/ 56457 w 436163"/>
                  <a:gd name="connsiteY47" fmla="*/ 151233 h 435572"/>
                  <a:gd name="connsiteX48" fmla="*/ 171517 w 436163"/>
                  <a:gd name="connsiteY48" fmla="*/ 151865 h 435572"/>
                  <a:gd name="connsiteX49" fmla="*/ 107147 w 436163"/>
                  <a:gd name="connsiteY49" fmla="*/ 223180 h 435572"/>
                  <a:gd name="connsiteX50" fmla="*/ 18330 w 436163"/>
                  <a:gd name="connsiteY50" fmla="*/ 223281 h 435572"/>
                  <a:gd name="connsiteX51" fmla="*/ 56457 w 436163"/>
                  <a:gd name="connsiteY51" fmla="*/ 151233 h 435572"/>
                  <a:gd name="connsiteX52" fmla="*/ 176750 w 436163"/>
                  <a:gd name="connsiteY52" fmla="*/ 423892 h 435572"/>
                  <a:gd name="connsiteX53" fmla="*/ 176750 w 436163"/>
                  <a:gd name="connsiteY53" fmla="*/ 351724 h 435572"/>
                  <a:gd name="connsiteX54" fmla="*/ 218111 w 436163"/>
                  <a:gd name="connsiteY54" fmla="*/ 306542 h 435572"/>
                  <a:gd name="connsiteX55" fmla="*/ 259501 w 436163"/>
                  <a:gd name="connsiteY55" fmla="*/ 351724 h 435572"/>
                  <a:gd name="connsiteX56" fmla="*/ 259501 w 436163"/>
                  <a:gd name="connsiteY56" fmla="*/ 423892 h 435572"/>
                  <a:gd name="connsiteX57" fmla="*/ 176750 w 436163"/>
                  <a:gd name="connsiteY57" fmla="*/ 423892 h 435572"/>
                  <a:gd name="connsiteX58" fmla="*/ 270202 w 436163"/>
                  <a:gd name="connsiteY58" fmla="*/ 423892 h 435572"/>
                  <a:gd name="connsiteX59" fmla="*/ 270202 w 436163"/>
                  <a:gd name="connsiteY59" fmla="*/ 351724 h 435572"/>
                  <a:gd name="connsiteX60" fmla="*/ 218111 w 436163"/>
                  <a:gd name="connsiteY60" fmla="*/ 294862 h 435572"/>
                  <a:gd name="connsiteX61" fmla="*/ 166049 w 436163"/>
                  <a:gd name="connsiteY61" fmla="*/ 351724 h 435572"/>
                  <a:gd name="connsiteX62" fmla="*/ 166049 w 436163"/>
                  <a:gd name="connsiteY62" fmla="*/ 423892 h 435572"/>
                  <a:gd name="connsiteX63" fmla="*/ 34526 w 436163"/>
                  <a:gd name="connsiteY63" fmla="*/ 423892 h 435572"/>
                  <a:gd name="connsiteX64" fmla="*/ 34526 w 436163"/>
                  <a:gd name="connsiteY64" fmla="*/ 234942 h 435572"/>
                  <a:gd name="connsiteX65" fmla="*/ 109562 w 436163"/>
                  <a:gd name="connsiteY65" fmla="*/ 234856 h 435572"/>
                  <a:gd name="connsiteX66" fmla="*/ 114058 w 436163"/>
                  <a:gd name="connsiteY66" fmla="*/ 232164 h 435572"/>
                  <a:gd name="connsiteX67" fmla="*/ 218168 w 436163"/>
                  <a:gd name="connsiteY67" fmla="*/ 116822 h 435572"/>
                  <a:gd name="connsiteX68" fmla="*/ 248759 w 436163"/>
                  <a:gd name="connsiteY68" fmla="*/ 149705 h 435572"/>
                  <a:gd name="connsiteX69" fmla="*/ 250303 w 436163"/>
                  <a:gd name="connsiteY69" fmla="*/ 151365 h 435572"/>
                  <a:gd name="connsiteX70" fmla="*/ 326156 w 436163"/>
                  <a:gd name="connsiteY70" fmla="*/ 232903 h 435572"/>
                  <a:gd name="connsiteX71" fmla="*/ 326180 w 436163"/>
                  <a:gd name="connsiteY71" fmla="*/ 232923 h 435572"/>
                  <a:gd name="connsiteX72" fmla="*/ 326970 w 436163"/>
                  <a:gd name="connsiteY72" fmla="*/ 233617 h 435572"/>
                  <a:gd name="connsiteX73" fmla="*/ 327043 w 436163"/>
                  <a:gd name="connsiteY73" fmla="*/ 233666 h 435572"/>
                  <a:gd name="connsiteX74" fmla="*/ 327890 w 436163"/>
                  <a:gd name="connsiteY74" fmla="*/ 234147 h 435572"/>
                  <a:gd name="connsiteX75" fmla="*/ 327969 w 436163"/>
                  <a:gd name="connsiteY75" fmla="*/ 234179 h 435572"/>
                  <a:gd name="connsiteX76" fmla="*/ 328880 w 436163"/>
                  <a:gd name="connsiteY76" fmla="*/ 234470 h 435572"/>
                  <a:gd name="connsiteX77" fmla="*/ 328941 w 436163"/>
                  <a:gd name="connsiteY77" fmla="*/ 234480 h 435572"/>
                  <a:gd name="connsiteX78" fmla="*/ 329910 w 436163"/>
                  <a:gd name="connsiteY78" fmla="*/ 234580 h 435572"/>
                  <a:gd name="connsiteX79" fmla="*/ 329915 w 436163"/>
                  <a:gd name="connsiteY79" fmla="*/ 234580 h 435572"/>
                  <a:gd name="connsiteX80" fmla="*/ 401706 w 436163"/>
                  <a:gd name="connsiteY80" fmla="*/ 234505 h 435572"/>
                  <a:gd name="connsiteX81" fmla="*/ 401706 w 436163"/>
                  <a:gd name="connsiteY81" fmla="*/ 423890 h 435572"/>
                  <a:gd name="connsiteX82" fmla="*/ 270202 w 436163"/>
                  <a:gd name="connsiteY82" fmla="*/ 423890 h 43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36163" h="435572">
                    <a:moveTo>
                      <a:pt x="430813" y="423892"/>
                    </a:moveTo>
                    <a:lnTo>
                      <a:pt x="412408" y="423892"/>
                    </a:lnTo>
                    <a:lnTo>
                      <a:pt x="412408" y="234495"/>
                    </a:lnTo>
                    <a:lnTo>
                      <a:pt x="427113" y="234480"/>
                    </a:lnTo>
                    <a:cubicBezTo>
                      <a:pt x="429113" y="234478"/>
                      <a:pt x="430947" y="233257"/>
                      <a:pt x="431863" y="231316"/>
                    </a:cubicBezTo>
                    <a:cubicBezTo>
                      <a:pt x="432780" y="229375"/>
                      <a:pt x="432629" y="227038"/>
                      <a:pt x="431470" y="225257"/>
                    </a:cubicBezTo>
                    <a:lnTo>
                      <a:pt x="378420" y="143726"/>
                    </a:lnTo>
                    <a:cubicBezTo>
                      <a:pt x="377422" y="142192"/>
                      <a:pt x="375807" y="141276"/>
                      <a:pt x="374085" y="141267"/>
                    </a:cubicBezTo>
                    <a:lnTo>
                      <a:pt x="255578" y="140640"/>
                    </a:lnTo>
                    <a:lnTo>
                      <a:pt x="223462" y="106117"/>
                    </a:lnTo>
                    <a:lnTo>
                      <a:pt x="223462" y="54909"/>
                    </a:lnTo>
                    <a:lnTo>
                      <a:pt x="276586" y="54909"/>
                    </a:lnTo>
                    <a:cubicBezTo>
                      <a:pt x="279540" y="54909"/>
                      <a:pt x="281936" y="52294"/>
                      <a:pt x="281936" y="49069"/>
                    </a:cubicBezTo>
                    <a:lnTo>
                      <a:pt x="281936" y="5840"/>
                    </a:lnTo>
                    <a:cubicBezTo>
                      <a:pt x="281936" y="2615"/>
                      <a:pt x="279540" y="0"/>
                      <a:pt x="276586" y="0"/>
                    </a:cubicBezTo>
                    <a:lnTo>
                      <a:pt x="218112" y="0"/>
                    </a:lnTo>
                    <a:cubicBezTo>
                      <a:pt x="215158" y="0"/>
                      <a:pt x="212762" y="2615"/>
                      <a:pt x="212762" y="5840"/>
                    </a:cubicBezTo>
                    <a:lnTo>
                      <a:pt x="212762" y="106171"/>
                    </a:lnTo>
                    <a:lnTo>
                      <a:pt x="182008" y="140242"/>
                    </a:lnTo>
                    <a:lnTo>
                      <a:pt x="53405" y="139535"/>
                    </a:lnTo>
                    <a:cubicBezTo>
                      <a:pt x="51495" y="139525"/>
                      <a:pt x="49706" y="140639"/>
                      <a:pt x="48745" y="142454"/>
                    </a:cubicBezTo>
                    <a:lnTo>
                      <a:pt x="4423" y="226209"/>
                    </a:lnTo>
                    <a:cubicBezTo>
                      <a:pt x="3466" y="228017"/>
                      <a:pt x="3466" y="230245"/>
                      <a:pt x="4423" y="232052"/>
                    </a:cubicBezTo>
                    <a:cubicBezTo>
                      <a:pt x="5379" y="233858"/>
                      <a:pt x="7144" y="234970"/>
                      <a:pt x="9055" y="234970"/>
                    </a:cubicBezTo>
                    <a:cubicBezTo>
                      <a:pt x="9057" y="234970"/>
                      <a:pt x="9059" y="234970"/>
                      <a:pt x="9061" y="234970"/>
                    </a:cubicBezTo>
                    <a:lnTo>
                      <a:pt x="23825" y="234954"/>
                    </a:lnTo>
                    <a:lnTo>
                      <a:pt x="23825" y="423892"/>
                    </a:lnTo>
                    <a:lnTo>
                      <a:pt x="5350" y="423892"/>
                    </a:lnTo>
                    <a:cubicBezTo>
                      <a:pt x="2396" y="423892"/>
                      <a:pt x="0" y="426508"/>
                      <a:pt x="0" y="429732"/>
                    </a:cubicBezTo>
                    <a:cubicBezTo>
                      <a:pt x="0" y="432957"/>
                      <a:pt x="2396" y="435572"/>
                      <a:pt x="5350" y="435572"/>
                    </a:cubicBezTo>
                    <a:lnTo>
                      <a:pt x="29175" y="435572"/>
                    </a:lnTo>
                    <a:lnTo>
                      <a:pt x="171399" y="435572"/>
                    </a:lnTo>
                    <a:lnTo>
                      <a:pt x="264852" y="435572"/>
                    </a:lnTo>
                    <a:lnTo>
                      <a:pt x="407058" y="435572"/>
                    </a:lnTo>
                    <a:lnTo>
                      <a:pt x="430813" y="435572"/>
                    </a:lnTo>
                    <a:cubicBezTo>
                      <a:pt x="433767" y="435572"/>
                      <a:pt x="436163" y="432957"/>
                      <a:pt x="436163" y="429732"/>
                    </a:cubicBezTo>
                    <a:cubicBezTo>
                      <a:pt x="436163" y="426508"/>
                      <a:pt x="433767" y="423892"/>
                      <a:pt x="430813" y="423892"/>
                    </a:cubicBezTo>
                    <a:close/>
                    <a:moveTo>
                      <a:pt x="223461" y="11680"/>
                    </a:moveTo>
                    <a:lnTo>
                      <a:pt x="271234" y="11680"/>
                    </a:lnTo>
                    <a:lnTo>
                      <a:pt x="271234" y="43229"/>
                    </a:lnTo>
                    <a:lnTo>
                      <a:pt x="223461" y="43229"/>
                    </a:lnTo>
                    <a:lnTo>
                      <a:pt x="223461" y="11680"/>
                    </a:lnTo>
                    <a:close/>
                    <a:moveTo>
                      <a:pt x="371286" y="152933"/>
                    </a:moveTo>
                    <a:lnTo>
                      <a:pt x="416753" y="222810"/>
                    </a:lnTo>
                    <a:lnTo>
                      <a:pt x="332101" y="222899"/>
                    </a:lnTo>
                    <a:lnTo>
                      <a:pt x="266498" y="152379"/>
                    </a:lnTo>
                    <a:lnTo>
                      <a:pt x="371286" y="152933"/>
                    </a:lnTo>
                    <a:close/>
                    <a:moveTo>
                      <a:pt x="56457" y="151233"/>
                    </a:moveTo>
                    <a:lnTo>
                      <a:pt x="171517" y="151865"/>
                    </a:lnTo>
                    <a:lnTo>
                      <a:pt x="107147" y="223180"/>
                    </a:lnTo>
                    <a:lnTo>
                      <a:pt x="18330" y="223281"/>
                    </a:lnTo>
                    <a:lnTo>
                      <a:pt x="56457" y="151233"/>
                    </a:lnTo>
                    <a:close/>
                    <a:moveTo>
                      <a:pt x="176750" y="423892"/>
                    </a:moveTo>
                    <a:lnTo>
                      <a:pt x="176750" y="351724"/>
                    </a:lnTo>
                    <a:cubicBezTo>
                      <a:pt x="176750" y="326811"/>
                      <a:pt x="195304" y="306542"/>
                      <a:pt x="218111" y="306542"/>
                    </a:cubicBezTo>
                    <a:cubicBezTo>
                      <a:pt x="240934" y="306542"/>
                      <a:pt x="259501" y="326811"/>
                      <a:pt x="259501" y="351724"/>
                    </a:cubicBezTo>
                    <a:lnTo>
                      <a:pt x="259501" y="423892"/>
                    </a:lnTo>
                    <a:lnTo>
                      <a:pt x="176750" y="423892"/>
                    </a:lnTo>
                    <a:close/>
                    <a:moveTo>
                      <a:pt x="270202" y="423892"/>
                    </a:moveTo>
                    <a:lnTo>
                      <a:pt x="270202" y="351724"/>
                    </a:lnTo>
                    <a:cubicBezTo>
                      <a:pt x="270202" y="320370"/>
                      <a:pt x="246834" y="294862"/>
                      <a:pt x="218111" y="294862"/>
                    </a:cubicBezTo>
                    <a:cubicBezTo>
                      <a:pt x="189404" y="294862"/>
                      <a:pt x="166049" y="320370"/>
                      <a:pt x="166049" y="351724"/>
                    </a:cubicBezTo>
                    <a:lnTo>
                      <a:pt x="166049" y="423892"/>
                    </a:lnTo>
                    <a:lnTo>
                      <a:pt x="34526" y="423892"/>
                    </a:lnTo>
                    <a:lnTo>
                      <a:pt x="34526" y="234942"/>
                    </a:lnTo>
                    <a:lnTo>
                      <a:pt x="109562" y="234856"/>
                    </a:lnTo>
                    <a:cubicBezTo>
                      <a:pt x="111452" y="234853"/>
                      <a:pt x="113108" y="233780"/>
                      <a:pt x="114058" y="232164"/>
                    </a:cubicBezTo>
                    <a:lnTo>
                      <a:pt x="218168" y="116822"/>
                    </a:lnTo>
                    <a:lnTo>
                      <a:pt x="248759" y="149705"/>
                    </a:lnTo>
                    <a:cubicBezTo>
                      <a:pt x="249163" y="150368"/>
                      <a:pt x="249691" y="150930"/>
                      <a:pt x="250303" y="151365"/>
                    </a:cubicBezTo>
                    <a:lnTo>
                      <a:pt x="326156" y="232903"/>
                    </a:lnTo>
                    <a:cubicBezTo>
                      <a:pt x="326163" y="232911"/>
                      <a:pt x="326172" y="232915"/>
                      <a:pt x="326180" y="232923"/>
                    </a:cubicBezTo>
                    <a:cubicBezTo>
                      <a:pt x="326422" y="233181"/>
                      <a:pt x="326686" y="233414"/>
                      <a:pt x="326970" y="233617"/>
                    </a:cubicBezTo>
                    <a:cubicBezTo>
                      <a:pt x="326994" y="233635"/>
                      <a:pt x="327019" y="233649"/>
                      <a:pt x="327043" y="233666"/>
                    </a:cubicBezTo>
                    <a:cubicBezTo>
                      <a:pt x="327310" y="233852"/>
                      <a:pt x="327593" y="234014"/>
                      <a:pt x="327890" y="234147"/>
                    </a:cubicBezTo>
                    <a:cubicBezTo>
                      <a:pt x="327917" y="234158"/>
                      <a:pt x="327943" y="234167"/>
                      <a:pt x="327969" y="234179"/>
                    </a:cubicBezTo>
                    <a:cubicBezTo>
                      <a:pt x="328262" y="234303"/>
                      <a:pt x="328565" y="234404"/>
                      <a:pt x="328880" y="234470"/>
                    </a:cubicBezTo>
                    <a:cubicBezTo>
                      <a:pt x="328900" y="234475"/>
                      <a:pt x="328921" y="234476"/>
                      <a:pt x="328941" y="234480"/>
                    </a:cubicBezTo>
                    <a:cubicBezTo>
                      <a:pt x="329256" y="234543"/>
                      <a:pt x="329579" y="234580"/>
                      <a:pt x="329910" y="234580"/>
                    </a:cubicBezTo>
                    <a:cubicBezTo>
                      <a:pt x="329911" y="234580"/>
                      <a:pt x="329913" y="234580"/>
                      <a:pt x="329915" y="234580"/>
                    </a:cubicBezTo>
                    <a:lnTo>
                      <a:pt x="401706" y="234505"/>
                    </a:lnTo>
                    <a:lnTo>
                      <a:pt x="401706" y="423890"/>
                    </a:lnTo>
                    <a:lnTo>
                      <a:pt x="270202" y="42389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DB88858-395C-40C8-A1C6-44F297E20ABE}"/>
                  </a:ext>
                </a:extLst>
              </p:cNvPr>
              <p:cNvSpPr/>
              <p:nvPr/>
            </p:nvSpPr>
            <p:spPr>
              <a:xfrm>
                <a:off x="9855161" y="3776591"/>
                <a:ext cx="75484" cy="82391"/>
              </a:xfrm>
              <a:custGeom>
                <a:avLst/>
                <a:gdLst>
                  <a:gd name="connsiteX0" fmla="*/ 37762 w 75484"/>
                  <a:gd name="connsiteY0" fmla="*/ 0 h 82391"/>
                  <a:gd name="connsiteX1" fmla="*/ 0 w 75484"/>
                  <a:gd name="connsiteY1" fmla="*/ 41215 h 82391"/>
                  <a:gd name="connsiteX2" fmla="*/ 37762 w 75484"/>
                  <a:gd name="connsiteY2" fmla="*/ 82391 h 82391"/>
                  <a:gd name="connsiteX3" fmla="*/ 75485 w 75484"/>
                  <a:gd name="connsiteY3" fmla="*/ 41215 h 82391"/>
                  <a:gd name="connsiteX4" fmla="*/ 37762 w 75484"/>
                  <a:gd name="connsiteY4" fmla="*/ 0 h 82391"/>
                  <a:gd name="connsiteX5" fmla="*/ 37762 w 75484"/>
                  <a:gd name="connsiteY5" fmla="*/ 70711 h 82391"/>
                  <a:gd name="connsiteX6" fmla="*/ 10701 w 75484"/>
                  <a:gd name="connsiteY6" fmla="*/ 41215 h 82391"/>
                  <a:gd name="connsiteX7" fmla="*/ 37762 w 75484"/>
                  <a:gd name="connsiteY7" fmla="*/ 11680 h 82391"/>
                  <a:gd name="connsiteX8" fmla="*/ 64784 w 75484"/>
                  <a:gd name="connsiteY8" fmla="*/ 41215 h 82391"/>
                  <a:gd name="connsiteX9" fmla="*/ 37762 w 75484"/>
                  <a:gd name="connsiteY9" fmla="*/ 70711 h 8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84" h="82391">
                    <a:moveTo>
                      <a:pt x="37762" y="0"/>
                    </a:moveTo>
                    <a:cubicBezTo>
                      <a:pt x="16942" y="0"/>
                      <a:pt x="2" y="18488"/>
                      <a:pt x="0" y="41215"/>
                    </a:cubicBezTo>
                    <a:cubicBezTo>
                      <a:pt x="0" y="63919"/>
                      <a:pt x="16940" y="82391"/>
                      <a:pt x="37762" y="82391"/>
                    </a:cubicBezTo>
                    <a:cubicBezTo>
                      <a:pt x="58562" y="82391"/>
                      <a:pt x="75485" y="63919"/>
                      <a:pt x="75485" y="41215"/>
                    </a:cubicBezTo>
                    <a:cubicBezTo>
                      <a:pt x="75485" y="18488"/>
                      <a:pt x="58563" y="0"/>
                      <a:pt x="37762" y="0"/>
                    </a:cubicBezTo>
                    <a:close/>
                    <a:moveTo>
                      <a:pt x="37762" y="70711"/>
                    </a:moveTo>
                    <a:cubicBezTo>
                      <a:pt x="22841" y="70711"/>
                      <a:pt x="10701" y="57479"/>
                      <a:pt x="10701" y="41215"/>
                    </a:cubicBezTo>
                    <a:cubicBezTo>
                      <a:pt x="10702" y="24930"/>
                      <a:pt x="22841" y="11680"/>
                      <a:pt x="37762" y="11680"/>
                    </a:cubicBezTo>
                    <a:cubicBezTo>
                      <a:pt x="52662" y="11680"/>
                      <a:pt x="64784" y="24929"/>
                      <a:pt x="64784" y="41215"/>
                    </a:cubicBezTo>
                    <a:cubicBezTo>
                      <a:pt x="64784" y="57479"/>
                      <a:pt x="52662" y="70711"/>
                      <a:pt x="37762" y="707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90EDBE-1762-4D90-A8FD-56D99B139ED2}"/>
                  </a:ext>
                </a:extLst>
              </p:cNvPr>
              <p:cNvSpPr/>
              <p:nvPr/>
            </p:nvSpPr>
            <p:spPr>
              <a:xfrm>
                <a:off x="9886847" y="3791480"/>
                <a:ext cx="26038" cy="43502"/>
              </a:xfrm>
              <a:custGeom>
                <a:avLst/>
                <a:gdLst>
                  <a:gd name="connsiteX0" fmla="*/ 23787 w 26038"/>
                  <a:gd name="connsiteY0" fmla="*/ 32903 h 43502"/>
                  <a:gd name="connsiteX1" fmla="*/ 11322 w 26038"/>
                  <a:gd name="connsiteY1" fmla="*/ 23230 h 43502"/>
                  <a:gd name="connsiteX2" fmla="*/ 10697 w 26038"/>
                  <a:gd name="connsiteY2" fmla="*/ 5614 h 43502"/>
                  <a:gd name="connsiteX3" fmla="*/ 5144 w 26038"/>
                  <a:gd name="connsiteY3" fmla="*/ 4 h 43502"/>
                  <a:gd name="connsiteX4" fmla="*/ 4 w 26038"/>
                  <a:gd name="connsiteY4" fmla="*/ 6066 h 43502"/>
                  <a:gd name="connsiteX5" fmla="*/ 730 w 26038"/>
                  <a:gd name="connsiteY5" fmla="*/ 26552 h 43502"/>
                  <a:gd name="connsiteX6" fmla="*/ 2976 w 26038"/>
                  <a:gd name="connsiteY6" fmla="*/ 31086 h 43502"/>
                  <a:gd name="connsiteX7" fmla="*/ 17587 w 26038"/>
                  <a:gd name="connsiteY7" fmla="*/ 42423 h 43502"/>
                  <a:gd name="connsiteX8" fmla="*/ 20683 w 26038"/>
                  <a:gd name="connsiteY8" fmla="*/ 43503 h 43502"/>
                  <a:gd name="connsiteX9" fmla="*/ 25049 w 26038"/>
                  <a:gd name="connsiteY9" fmla="*/ 41047 h 43502"/>
                  <a:gd name="connsiteX10" fmla="*/ 23787 w 26038"/>
                  <a:gd name="connsiteY10" fmla="*/ 32903 h 4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38" h="43502">
                    <a:moveTo>
                      <a:pt x="23787" y="32903"/>
                    </a:moveTo>
                    <a:lnTo>
                      <a:pt x="11322" y="23230"/>
                    </a:lnTo>
                    <a:lnTo>
                      <a:pt x="10697" y="5614"/>
                    </a:lnTo>
                    <a:cubicBezTo>
                      <a:pt x="10583" y="2391"/>
                      <a:pt x="8094" y="-112"/>
                      <a:pt x="5144" y="4"/>
                    </a:cubicBezTo>
                    <a:cubicBezTo>
                      <a:pt x="2191" y="128"/>
                      <a:pt x="-110" y="2843"/>
                      <a:pt x="4" y="6066"/>
                    </a:cubicBezTo>
                    <a:lnTo>
                      <a:pt x="730" y="26552"/>
                    </a:lnTo>
                    <a:cubicBezTo>
                      <a:pt x="794" y="28361"/>
                      <a:pt x="1623" y="30036"/>
                      <a:pt x="2976" y="31086"/>
                    </a:cubicBezTo>
                    <a:lnTo>
                      <a:pt x="17587" y="42423"/>
                    </a:lnTo>
                    <a:cubicBezTo>
                      <a:pt x="18528" y="43152"/>
                      <a:pt x="19610" y="43503"/>
                      <a:pt x="20683" y="43503"/>
                    </a:cubicBezTo>
                    <a:cubicBezTo>
                      <a:pt x="22356" y="43503"/>
                      <a:pt x="24005" y="42648"/>
                      <a:pt x="25049" y="41047"/>
                    </a:cubicBezTo>
                    <a:cubicBezTo>
                      <a:pt x="26760" y="38418"/>
                      <a:pt x="26196" y="34773"/>
                      <a:pt x="23787" y="32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990F467-DDC9-4033-A486-C9C3AEEFA2D0}"/>
                  </a:ext>
                </a:extLst>
              </p:cNvPr>
              <p:cNvSpPr/>
              <p:nvPr/>
            </p:nvSpPr>
            <p:spPr>
              <a:xfrm>
                <a:off x="9778225" y="3879236"/>
                <a:ext cx="38642" cy="35535"/>
              </a:xfrm>
              <a:custGeom>
                <a:avLst/>
                <a:gdLst>
                  <a:gd name="connsiteX0" fmla="*/ 33292 w 38642"/>
                  <a:gd name="connsiteY0" fmla="*/ 0 h 35535"/>
                  <a:gd name="connsiteX1" fmla="*/ 5350 w 38642"/>
                  <a:gd name="connsiteY1" fmla="*/ 0 h 35535"/>
                  <a:gd name="connsiteX2" fmla="*/ 0 w 38642"/>
                  <a:gd name="connsiteY2" fmla="*/ 5840 h 35535"/>
                  <a:gd name="connsiteX3" fmla="*/ 0 w 38642"/>
                  <a:gd name="connsiteY3" fmla="*/ 29695 h 35535"/>
                  <a:gd name="connsiteX4" fmla="*/ 5350 w 38642"/>
                  <a:gd name="connsiteY4" fmla="*/ 35535 h 35535"/>
                  <a:gd name="connsiteX5" fmla="*/ 33292 w 38642"/>
                  <a:gd name="connsiteY5" fmla="*/ 35535 h 35535"/>
                  <a:gd name="connsiteX6" fmla="*/ 38643 w 38642"/>
                  <a:gd name="connsiteY6" fmla="*/ 29695 h 35535"/>
                  <a:gd name="connsiteX7" fmla="*/ 38643 w 38642"/>
                  <a:gd name="connsiteY7" fmla="*/ 5840 h 35535"/>
                  <a:gd name="connsiteX8" fmla="*/ 33292 w 38642"/>
                  <a:gd name="connsiteY8" fmla="*/ 0 h 35535"/>
                  <a:gd name="connsiteX9" fmla="*/ 27942 w 38642"/>
                  <a:gd name="connsiteY9" fmla="*/ 23855 h 35535"/>
                  <a:gd name="connsiteX10" fmla="*/ 10701 w 38642"/>
                  <a:gd name="connsiteY10" fmla="*/ 23855 h 35535"/>
                  <a:gd name="connsiteX11" fmla="*/ 10701 w 38642"/>
                  <a:gd name="connsiteY11" fmla="*/ 11680 h 35535"/>
                  <a:gd name="connsiteX12" fmla="*/ 27942 w 38642"/>
                  <a:gd name="connsiteY12" fmla="*/ 11680 h 35535"/>
                  <a:gd name="connsiteX13" fmla="*/ 27942 w 38642"/>
                  <a:gd name="connsiteY13" fmla="*/ 23855 h 3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42" h="35535">
                    <a:moveTo>
                      <a:pt x="33292" y="0"/>
                    </a:moveTo>
                    <a:lnTo>
                      <a:pt x="5350" y="0"/>
                    </a:lnTo>
                    <a:cubicBezTo>
                      <a:pt x="2396" y="0"/>
                      <a:pt x="0" y="2615"/>
                      <a:pt x="0" y="5840"/>
                    </a:cubicBezTo>
                    <a:lnTo>
                      <a:pt x="0" y="29695"/>
                    </a:lnTo>
                    <a:cubicBezTo>
                      <a:pt x="0" y="32920"/>
                      <a:pt x="2396" y="35535"/>
                      <a:pt x="5350" y="35535"/>
                    </a:cubicBezTo>
                    <a:lnTo>
                      <a:pt x="33292" y="35535"/>
                    </a:lnTo>
                    <a:cubicBezTo>
                      <a:pt x="36247" y="35535"/>
                      <a:pt x="38643" y="32920"/>
                      <a:pt x="38643" y="29695"/>
                    </a:cubicBezTo>
                    <a:lnTo>
                      <a:pt x="38643" y="5840"/>
                    </a:lnTo>
                    <a:cubicBezTo>
                      <a:pt x="38643" y="2615"/>
                      <a:pt x="36247" y="0"/>
                      <a:pt x="33292" y="0"/>
                    </a:cubicBezTo>
                    <a:close/>
                    <a:moveTo>
                      <a:pt x="27942" y="23855"/>
                    </a:moveTo>
                    <a:lnTo>
                      <a:pt x="10701" y="23855"/>
                    </a:lnTo>
                    <a:lnTo>
                      <a:pt x="10701" y="11680"/>
                    </a:lnTo>
                    <a:lnTo>
                      <a:pt x="27942" y="11680"/>
                    </a:lnTo>
                    <a:lnTo>
                      <a:pt x="27942" y="2385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709B918-3986-4EE2-BD9D-5D26549A32CA}"/>
                  </a:ext>
                </a:extLst>
              </p:cNvPr>
              <p:cNvSpPr/>
              <p:nvPr/>
            </p:nvSpPr>
            <p:spPr>
              <a:xfrm>
                <a:off x="9778225" y="3953686"/>
                <a:ext cx="38642" cy="35530"/>
              </a:xfrm>
              <a:custGeom>
                <a:avLst/>
                <a:gdLst>
                  <a:gd name="connsiteX0" fmla="*/ 33292 w 38642"/>
                  <a:gd name="connsiteY0" fmla="*/ 0 h 35530"/>
                  <a:gd name="connsiteX1" fmla="*/ 5350 w 38642"/>
                  <a:gd name="connsiteY1" fmla="*/ 0 h 35530"/>
                  <a:gd name="connsiteX2" fmla="*/ 0 w 38642"/>
                  <a:gd name="connsiteY2" fmla="*/ 5840 h 35530"/>
                  <a:gd name="connsiteX3" fmla="*/ 0 w 38642"/>
                  <a:gd name="connsiteY3" fmla="*/ 29690 h 35530"/>
                  <a:gd name="connsiteX4" fmla="*/ 5350 w 38642"/>
                  <a:gd name="connsiteY4" fmla="*/ 35530 h 35530"/>
                  <a:gd name="connsiteX5" fmla="*/ 33292 w 38642"/>
                  <a:gd name="connsiteY5" fmla="*/ 35530 h 35530"/>
                  <a:gd name="connsiteX6" fmla="*/ 38643 w 38642"/>
                  <a:gd name="connsiteY6" fmla="*/ 29690 h 35530"/>
                  <a:gd name="connsiteX7" fmla="*/ 38643 w 38642"/>
                  <a:gd name="connsiteY7" fmla="*/ 5840 h 35530"/>
                  <a:gd name="connsiteX8" fmla="*/ 33292 w 38642"/>
                  <a:gd name="connsiteY8" fmla="*/ 0 h 35530"/>
                  <a:gd name="connsiteX9" fmla="*/ 27942 w 38642"/>
                  <a:gd name="connsiteY9" fmla="*/ 23850 h 35530"/>
                  <a:gd name="connsiteX10" fmla="*/ 10701 w 38642"/>
                  <a:gd name="connsiteY10" fmla="*/ 23850 h 35530"/>
                  <a:gd name="connsiteX11" fmla="*/ 10701 w 38642"/>
                  <a:gd name="connsiteY11" fmla="*/ 11680 h 35530"/>
                  <a:gd name="connsiteX12" fmla="*/ 27942 w 38642"/>
                  <a:gd name="connsiteY12" fmla="*/ 11680 h 35530"/>
                  <a:gd name="connsiteX13" fmla="*/ 27942 w 38642"/>
                  <a:gd name="connsiteY13" fmla="*/ 23850 h 3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42" h="35530">
                    <a:moveTo>
                      <a:pt x="33292" y="0"/>
                    </a:moveTo>
                    <a:lnTo>
                      <a:pt x="5350" y="0"/>
                    </a:lnTo>
                    <a:cubicBezTo>
                      <a:pt x="2396" y="0"/>
                      <a:pt x="0" y="2615"/>
                      <a:pt x="0" y="5840"/>
                    </a:cubicBezTo>
                    <a:lnTo>
                      <a:pt x="0" y="29690"/>
                    </a:lnTo>
                    <a:cubicBezTo>
                      <a:pt x="0" y="32915"/>
                      <a:pt x="2396" y="35530"/>
                      <a:pt x="5350" y="35530"/>
                    </a:cubicBezTo>
                    <a:lnTo>
                      <a:pt x="33292" y="35530"/>
                    </a:lnTo>
                    <a:cubicBezTo>
                      <a:pt x="36247" y="35530"/>
                      <a:pt x="38643" y="32915"/>
                      <a:pt x="38643" y="29690"/>
                    </a:cubicBezTo>
                    <a:lnTo>
                      <a:pt x="38643" y="5840"/>
                    </a:lnTo>
                    <a:cubicBezTo>
                      <a:pt x="38643" y="2615"/>
                      <a:pt x="36247" y="0"/>
                      <a:pt x="33292" y="0"/>
                    </a:cubicBezTo>
                    <a:close/>
                    <a:moveTo>
                      <a:pt x="27942" y="23850"/>
                    </a:moveTo>
                    <a:lnTo>
                      <a:pt x="10701" y="23850"/>
                    </a:lnTo>
                    <a:lnTo>
                      <a:pt x="10701" y="11680"/>
                    </a:lnTo>
                    <a:lnTo>
                      <a:pt x="27942" y="11680"/>
                    </a:lnTo>
                    <a:lnTo>
                      <a:pt x="27942" y="2385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86265B8-0646-4100-A814-3D3A5534AF3D}"/>
                  </a:ext>
                </a:extLst>
              </p:cNvPr>
              <p:cNvSpPr/>
              <p:nvPr/>
            </p:nvSpPr>
            <p:spPr>
              <a:xfrm>
                <a:off x="9964096" y="3879236"/>
                <a:ext cx="38675" cy="35535"/>
              </a:xfrm>
              <a:custGeom>
                <a:avLst/>
                <a:gdLst>
                  <a:gd name="connsiteX0" fmla="*/ 33325 w 38675"/>
                  <a:gd name="connsiteY0" fmla="*/ 0 h 35535"/>
                  <a:gd name="connsiteX1" fmla="*/ 5350 w 38675"/>
                  <a:gd name="connsiteY1" fmla="*/ 0 h 35535"/>
                  <a:gd name="connsiteX2" fmla="*/ 0 w 38675"/>
                  <a:gd name="connsiteY2" fmla="*/ 5840 h 35535"/>
                  <a:gd name="connsiteX3" fmla="*/ 0 w 38675"/>
                  <a:gd name="connsiteY3" fmla="*/ 29695 h 35535"/>
                  <a:gd name="connsiteX4" fmla="*/ 5350 w 38675"/>
                  <a:gd name="connsiteY4" fmla="*/ 35535 h 35535"/>
                  <a:gd name="connsiteX5" fmla="*/ 33325 w 38675"/>
                  <a:gd name="connsiteY5" fmla="*/ 35535 h 35535"/>
                  <a:gd name="connsiteX6" fmla="*/ 38676 w 38675"/>
                  <a:gd name="connsiteY6" fmla="*/ 29695 h 35535"/>
                  <a:gd name="connsiteX7" fmla="*/ 38676 w 38675"/>
                  <a:gd name="connsiteY7" fmla="*/ 5840 h 35535"/>
                  <a:gd name="connsiteX8" fmla="*/ 33325 w 38675"/>
                  <a:gd name="connsiteY8" fmla="*/ 0 h 35535"/>
                  <a:gd name="connsiteX9" fmla="*/ 27975 w 38675"/>
                  <a:gd name="connsiteY9" fmla="*/ 23855 h 35535"/>
                  <a:gd name="connsiteX10" fmla="*/ 10701 w 38675"/>
                  <a:gd name="connsiteY10" fmla="*/ 23855 h 35535"/>
                  <a:gd name="connsiteX11" fmla="*/ 10701 w 38675"/>
                  <a:gd name="connsiteY11" fmla="*/ 11680 h 35535"/>
                  <a:gd name="connsiteX12" fmla="*/ 27975 w 38675"/>
                  <a:gd name="connsiteY12" fmla="*/ 11680 h 35535"/>
                  <a:gd name="connsiteX13" fmla="*/ 27975 w 38675"/>
                  <a:gd name="connsiteY13" fmla="*/ 23855 h 3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75" h="35535">
                    <a:moveTo>
                      <a:pt x="33325" y="0"/>
                    </a:moveTo>
                    <a:lnTo>
                      <a:pt x="5350" y="0"/>
                    </a:lnTo>
                    <a:cubicBezTo>
                      <a:pt x="2396" y="0"/>
                      <a:pt x="0" y="2615"/>
                      <a:pt x="0" y="5840"/>
                    </a:cubicBezTo>
                    <a:lnTo>
                      <a:pt x="0" y="29695"/>
                    </a:lnTo>
                    <a:cubicBezTo>
                      <a:pt x="0" y="32920"/>
                      <a:pt x="2396" y="35535"/>
                      <a:pt x="5350" y="35535"/>
                    </a:cubicBezTo>
                    <a:lnTo>
                      <a:pt x="33325" y="35535"/>
                    </a:lnTo>
                    <a:cubicBezTo>
                      <a:pt x="36280" y="35535"/>
                      <a:pt x="38676" y="32920"/>
                      <a:pt x="38676" y="29695"/>
                    </a:cubicBezTo>
                    <a:lnTo>
                      <a:pt x="38676" y="5840"/>
                    </a:lnTo>
                    <a:cubicBezTo>
                      <a:pt x="38676" y="2615"/>
                      <a:pt x="36280" y="0"/>
                      <a:pt x="33325" y="0"/>
                    </a:cubicBezTo>
                    <a:close/>
                    <a:moveTo>
                      <a:pt x="27975" y="23855"/>
                    </a:moveTo>
                    <a:lnTo>
                      <a:pt x="10701" y="23855"/>
                    </a:lnTo>
                    <a:lnTo>
                      <a:pt x="10701" y="11680"/>
                    </a:lnTo>
                    <a:lnTo>
                      <a:pt x="27975" y="11680"/>
                    </a:lnTo>
                    <a:lnTo>
                      <a:pt x="27975" y="2385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4EE4E8-77F7-403D-AE2D-E9F2729BBCF8}"/>
                  </a:ext>
                </a:extLst>
              </p:cNvPr>
              <p:cNvSpPr/>
              <p:nvPr/>
            </p:nvSpPr>
            <p:spPr>
              <a:xfrm>
                <a:off x="9964096" y="3953686"/>
                <a:ext cx="38675" cy="35530"/>
              </a:xfrm>
              <a:custGeom>
                <a:avLst/>
                <a:gdLst>
                  <a:gd name="connsiteX0" fmla="*/ 33325 w 38675"/>
                  <a:gd name="connsiteY0" fmla="*/ 0 h 35530"/>
                  <a:gd name="connsiteX1" fmla="*/ 5350 w 38675"/>
                  <a:gd name="connsiteY1" fmla="*/ 0 h 35530"/>
                  <a:gd name="connsiteX2" fmla="*/ 0 w 38675"/>
                  <a:gd name="connsiteY2" fmla="*/ 5840 h 35530"/>
                  <a:gd name="connsiteX3" fmla="*/ 0 w 38675"/>
                  <a:gd name="connsiteY3" fmla="*/ 29690 h 35530"/>
                  <a:gd name="connsiteX4" fmla="*/ 5350 w 38675"/>
                  <a:gd name="connsiteY4" fmla="*/ 35530 h 35530"/>
                  <a:gd name="connsiteX5" fmla="*/ 33325 w 38675"/>
                  <a:gd name="connsiteY5" fmla="*/ 35530 h 35530"/>
                  <a:gd name="connsiteX6" fmla="*/ 38676 w 38675"/>
                  <a:gd name="connsiteY6" fmla="*/ 29690 h 35530"/>
                  <a:gd name="connsiteX7" fmla="*/ 38676 w 38675"/>
                  <a:gd name="connsiteY7" fmla="*/ 5840 h 35530"/>
                  <a:gd name="connsiteX8" fmla="*/ 33325 w 38675"/>
                  <a:gd name="connsiteY8" fmla="*/ 0 h 35530"/>
                  <a:gd name="connsiteX9" fmla="*/ 27975 w 38675"/>
                  <a:gd name="connsiteY9" fmla="*/ 23850 h 35530"/>
                  <a:gd name="connsiteX10" fmla="*/ 10701 w 38675"/>
                  <a:gd name="connsiteY10" fmla="*/ 23850 h 35530"/>
                  <a:gd name="connsiteX11" fmla="*/ 10701 w 38675"/>
                  <a:gd name="connsiteY11" fmla="*/ 11680 h 35530"/>
                  <a:gd name="connsiteX12" fmla="*/ 27975 w 38675"/>
                  <a:gd name="connsiteY12" fmla="*/ 11680 h 35530"/>
                  <a:gd name="connsiteX13" fmla="*/ 27975 w 38675"/>
                  <a:gd name="connsiteY13" fmla="*/ 23850 h 3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75" h="35530">
                    <a:moveTo>
                      <a:pt x="33325" y="0"/>
                    </a:moveTo>
                    <a:lnTo>
                      <a:pt x="5350" y="0"/>
                    </a:lnTo>
                    <a:cubicBezTo>
                      <a:pt x="2396" y="0"/>
                      <a:pt x="0" y="2615"/>
                      <a:pt x="0" y="5840"/>
                    </a:cubicBezTo>
                    <a:lnTo>
                      <a:pt x="0" y="29690"/>
                    </a:lnTo>
                    <a:cubicBezTo>
                      <a:pt x="0" y="32915"/>
                      <a:pt x="2396" y="35530"/>
                      <a:pt x="5350" y="35530"/>
                    </a:cubicBezTo>
                    <a:lnTo>
                      <a:pt x="33325" y="35530"/>
                    </a:lnTo>
                    <a:cubicBezTo>
                      <a:pt x="36280" y="35530"/>
                      <a:pt x="38676" y="32915"/>
                      <a:pt x="38676" y="29690"/>
                    </a:cubicBezTo>
                    <a:lnTo>
                      <a:pt x="38676" y="5840"/>
                    </a:lnTo>
                    <a:cubicBezTo>
                      <a:pt x="38676" y="2615"/>
                      <a:pt x="36280" y="0"/>
                      <a:pt x="33325" y="0"/>
                    </a:cubicBezTo>
                    <a:close/>
                    <a:moveTo>
                      <a:pt x="27975" y="23850"/>
                    </a:moveTo>
                    <a:lnTo>
                      <a:pt x="10701" y="23850"/>
                    </a:lnTo>
                    <a:lnTo>
                      <a:pt x="10701" y="11680"/>
                    </a:lnTo>
                    <a:lnTo>
                      <a:pt x="27975" y="11680"/>
                    </a:lnTo>
                    <a:lnTo>
                      <a:pt x="27975" y="2385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97" name="Image 10">
            <a:extLst>
              <a:ext uri="{FF2B5EF4-FFF2-40B4-BE49-F238E27FC236}">
                <a16:creationId xmlns:a16="http://schemas.microsoft.com/office/drawing/2014/main" id="{F6A62F42-B2AB-4FE3-9311-EB9BDA94794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9204" y="350904"/>
            <a:ext cx="553592" cy="2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22000" decel="7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58333E-6 -4.07407E-6 L 4.58333E-6 -0.0881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22000" decel="7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22000" decel="78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4.58333E-6 -4.07407E-6 L 4.58333E-6 -0.08819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22000" decel="7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147">
            <a:extLst>
              <a:ext uri="{FF2B5EF4-FFF2-40B4-BE49-F238E27FC236}">
                <a16:creationId xmlns:a16="http://schemas.microsoft.com/office/drawing/2014/main" id="{65505698-4058-4476-962D-62B04E477F7C}"/>
              </a:ext>
            </a:extLst>
          </p:cNvPr>
          <p:cNvSpPr/>
          <p:nvPr/>
        </p:nvSpPr>
        <p:spPr>
          <a:xfrm>
            <a:off x="7335182" y="2894088"/>
            <a:ext cx="3409018" cy="3409018"/>
          </a:xfrm>
          <a:prstGeom prst="ellipse">
            <a:avLst/>
          </a:prstGeom>
          <a:noFill/>
          <a:ln>
            <a:solidFill>
              <a:srgbClr val="003066">
                <a:alpha val="3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2F6B8-38D6-4580-8655-41F2F89F8EBA}"/>
              </a:ext>
            </a:extLst>
          </p:cNvPr>
          <p:cNvCxnSpPr>
            <a:cxnSpLocks/>
          </p:cNvCxnSpPr>
          <p:nvPr/>
        </p:nvCxnSpPr>
        <p:spPr>
          <a:xfrm>
            <a:off x="-423522" y="-1006472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4F2A518-FBB7-484E-9B62-41628800E404}"/>
              </a:ext>
            </a:extLst>
          </p:cNvPr>
          <p:cNvSpPr txBox="1"/>
          <p:nvPr/>
        </p:nvSpPr>
        <p:spPr>
          <a:xfrm>
            <a:off x="2724150" y="191612"/>
            <a:ext cx="67437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 smtClean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VISION, MISSION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&amp; VALUES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133542-14BE-49B5-A306-3ED4E405CA3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7935C8-E0CD-4CEC-80DE-3F60AE168C3C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673A1C4-D63C-4755-AFEA-D206668D8DED}"/>
              </a:ext>
            </a:extLst>
          </p:cNvPr>
          <p:cNvSpPr txBox="1"/>
          <p:nvPr/>
        </p:nvSpPr>
        <p:spPr>
          <a:xfrm>
            <a:off x="668900" y="1371232"/>
            <a:ext cx="177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2000" cap="all" dirty="0">
                <a:solidFill>
                  <a:srgbClr val="B9975B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SHARED </a:t>
            </a:r>
          </a:p>
          <a:p>
            <a:pPr algn="r">
              <a:lnSpc>
                <a:spcPct val="90000"/>
              </a:lnSpc>
            </a:pPr>
            <a:r>
              <a:rPr lang="fr-FR" sz="2000" cap="all" dirty="0">
                <a:solidFill>
                  <a:srgbClr val="B9975B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VISION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59A1DE-7D37-4DD1-9CE0-CFA7DD625E30}"/>
              </a:ext>
            </a:extLst>
          </p:cNvPr>
          <p:cNvSpPr txBox="1"/>
          <p:nvPr/>
        </p:nvSpPr>
        <p:spPr>
          <a:xfrm>
            <a:off x="2550883" y="1331446"/>
            <a:ext cx="9052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We IMPACT </a:t>
            </a:r>
            <a:r>
              <a:rPr lang="en-US" sz="2000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business and society through research, education, and action, </a:t>
            </a:r>
            <a:br>
              <a:rPr lang="en-US" sz="2000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</a:br>
            <a:r>
              <a:rPr lang="en-US" sz="2000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to contribute to a more inclusive, prosperous, and sustainable world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CB5F326-4477-49CB-AC00-E3985B366115}"/>
              </a:ext>
            </a:extLst>
          </p:cNvPr>
          <p:cNvGrpSpPr/>
          <p:nvPr/>
        </p:nvGrpSpPr>
        <p:grpSpPr>
          <a:xfrm>
            <a:off x="476776" y="2483189"/>
            <a:ext cx="5281957" cy="1691818"/>
            <a:chOff x="335071" y="2349394"/>
            <a:chExt cx="5281957" cy="169181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0A52D4A-529D-423D-AF44-B03962B76542}"/>
                </a:ext>
              </a:extLst>
            </p:cNvPr>
            <p:cNvSpPr/>
            <p:nvPr/>
          </p:nvSpPr>
          <p:spPr>
            <a:xfrm>
              <a:off x="335071" y="2349394"/>
              <a:ext cx="5281957" cy="169181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760" t="-49668" r="-760" b="-49668"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6A483D1-0A66-46DC-B320-E63B502C8ED4}"/>
                </a:ext>
              </a:extLst>
            </p:cNvPr>
            <p:cNvSpPr/>
            <p:nvPr/>
          </p:nvSpPr>
          <p:spPr>
            <a:xfrm>
              <a:off x="335071" y="2349395"/>
              <a:ext cx="5281957" cy="1691817"/>
            </a:xfrm>
            <a:prstGeom prst="roundRect">
              <a:avLst>
                <a:gd name="adj" fmla="val 4199"/>
              </a:avLst>
            </a:prstGeom>
            <a:solidFill>
              <a:srgbClr val="00305C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>
                <a:latin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953EA9-8F04-45A7-A0C9-ADD8E9BD985D}"/>
                </a:ext>
              </a:extLst>
            </p:cNvPr>
            <p:cNvSpPr txBox="1"/>
            <p:nvPr/>
          </p:nvSpPr>
          <p:spPr>
            <a:xfrm>
              <a:off x="1572456" y="2508429"/>
              <a:ext cx="29515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cap="all" dirty="0">
                  <a:solidFill>
                    <a:srgbClr val="B9975B"/>
                  </a:solidFill>
                  <a:latin typeface="Arial Black" panose="020B0A04020102020204" pitchFamily="34" charset="0"/>
                  <a:cs typeface="DIN Pro Cond Black" panose="020B0A06020101010102" pitchFamily="34" charset="0"/>
                </a:rPr>
                <a:t>HEC PARIS MISSION</a:t>
              </a:r>
            </a:p>
          </p:txBody>
        </p:sp>
        <p:pic>
          <p:nvPicPr>
            <p:cNvPr id="64" name="Image 4">
              <a:extLst>
                <a:ext uri="{FF2B5EF4-FFF2-40B4-BE49-F238E27FC236}">
                  <a16:creationId xmlns:a16="http://schemas.microsoft.com/office/drawing/2014/main" id="{678CDCF3-2E54-4F0F-92F1-58F5C143C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" r="6777"/>
            <a:stretch/>
          </p:blipFill>
          <p:spPr>
            <a:xfrm>
              <a:off x="512810" y="2831549"/>
              <a:ext cx="725068" cy="8387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5A66E6-9597-47A7-B5D1-D98865F27923}"/>
                </a:ext>
              </a:extLst>
            </p:cNvPr>
            <p:cNvCxnSpPr>
              <a:cxnSpLocks/>
            </p:cNvCxnSpPr>
            <p:nvPr/>
          </p:nvCxnSpPr>
          <p:spPr>
            <a:xfrm>
              <a:off x="1415617" y="2493783"/>
              <a:ext cx="0" cy="1364443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68CB76-AC19-4DA9-AF0B-7C1D8FD2E2BD}"/>
                </a:ext>
              </a:extLst>
            </p:cNvPr>
            <p:cNvSpPr txBox="1"/>
            <p:nvPr/>
          </p:nvSpPr>
          <p:spPr>
            <a:xfrm>
              <a:off x="1572456" y="2875091"/>
              <a:ext cx="16794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We THINK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/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and push the boundaries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of knowledge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E643D63-1481-4A93-BB72-3321077A8624}"/>
                </a:ext>
              </a:extLst>
            </p:cNvPr>
            <p:cNvSpPr txBox="1"/>
            <p:nvPr/>
          </p:nvSpPr>
          <p:spPr>
            <a:xfrm>
              <a:off x="3002139" y="2875091"/>
              <a:ext cx="167944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We TEACH, 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learn and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grow together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3A029B4-E029-46C8-AE16-24049E9B5BA7}"/>
                </a:ext>
              </a:extLst>
            </p:cNvPr>
            <p:cNvSpPr txBox="1"/>
            <p:nvPr/>
          </p:nvSpPr>
          <p:spPr>
            <a:xfrm>
              <a:off x="4356668" y="2875091"/>
              <a:ext cx="12603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We ACT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,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to unleash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human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potential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D47B0FF-5A6D-4DE2-916E-DBF38BE99086}"/>
                </a:ext>
              </a:extLst>
            </p:cNvPr>
            <p:cNvCxnSpPr>
              <a:cxnSpLocks/>
            </p:cNvCxnSpPr>
            <p:nvPr/>
          </p:nvCxnSpPr>
          <p:spPr>
            <a:xfrm>
              <a:off x="3805194" y="2641238"/>
              <a:ext cx="1622129" cy="0"/>
            </a:xfrm>
            <a:prstGeom prst="line">
              <a:avLst/>
            </a:prstGeom>
            <a:ln>
              <a:solidFill>
                <a:srgbClr val="B99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54F524-583E-4723-8AC7-ED8BF924E7FB}"/>
              </a:ext>
            </a:extLst>
          </p:cNvPr>
          <p:cNvGrpSpPr/>
          <p:nvPr/>
        </p:nvGrpSpPr>
        <p:grpSpPr>
          <a:xfrm>
            <a:off x="476776" y="4506841"/>
            <a:ext cx="5281957" cy="1692000"/>
            <a:chOff x="335071" y="4373046"/>
            <a:chExt cx="5281957" cy="169200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026D4C84-5227-4F66-A7CE-BA286AAA2E18}"/>
                </a:ext>
              </a:extLst>
            </p:cNvPr>
            <p:cNvSpPr/>
            <p:nvPr/>
          </p:nvSpPr>
          <p:spPr>
            <a:xfrm>
              <a:off x="335071" y="4373046"/>
              <a:ext cx="5281957" cy="1692000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760" t="-49668" r="-760" b="-49668"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2FABB598-AB9A-4C26-BED4-9238C1FC796E}"/>
                </a:ext>
              </a:extLst>
            </p:cNvPr>
            <p:cNvSpPr/>
            <p:nvPr/>
          </p:nvSpPr>
          <p:spPr>
            <a:xfrm>
              <a:off x="335071" y="4373046"/>
              <a:ext cx="5281957" cy="1692000"/>
            </a:xfrm>
            <a:prstGeom prst="roundRect">
              <a:avLst>
                <a:gd name="adj" fmla="val 4199"/>
              </a:avLst>
            </a:prstGeom>
            <a:solidFill>
              <a:srgbClr val="00305C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>
                <a:latin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A23050D-73A4-41A9-84E1-6729BA6AB748}"/>
                </a:ext>
              </a:extLst>
            </p:cNvPr>
            <p:cNvSpPr txBox="1"/>
            <p:nvPr/>
          </p:nvSpPr>
          <p:spPr>
            <a:xfrm>
              <a:off x="1572456" y="4532081"/>
              <a:ext cx="29515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cap="all" dirty="0">
                  <a:solidFill>
                    <a:srgbClr val="B9975B"/>
                  </a:solidFill>
                  <a:latin typeface="Arial Black" panose="020B0A04020102020204" pitchFamily="34" charset="0"/>
                  <a:cs typeface="DIN Pro Cond Black" panose="020B0A06020101010102" pitchFamily="34" charset="0"/>
                </a:rPr>
                <a:t>HEC ALUMNI MISSION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90B6C9C-75EC-4D9A-B94A-C3D13149259D}"/>
                </a:ext>
              </a:extLst>
            </p:cNvPr>
            <p:cNvCxnSpPr>
              <a:cxnSpLocks/>
            </p:cNvCxnSpPr>
            <p:nvPr/>
          </p:nvCxnSpPr>
          <p:spPr>
            <a:xfrm>
              <a:off x="1415617" y="4588489"/>
              <a:ext cx="0" cy="1264361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A4BBDD2-27FD-4F05-B245-75D24305C17D}"/>
                </a:ext>
              </a:extLst>
            </p:cNvPr>
            <p:cNvSpPr txBox="1"/>
            <p:nvPr/>
          </p:nvSpPr>
          <p:spPr>
            <a:xfrm>
              <a:off x="1572456" y="4898743"/>
              <a:ext cx="16794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We SHARE, 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grow and create memories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together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568F6E-745F-4368-94AA-9907BBD56924}"/>
                </a:ext>
              </a:extLst>
            </p:cNvPr>
            <p:cNvSpPr txBox="1"/>
            <p:nvPr/>
          </p:nvSpPr>
          <p:spPr>
            <a:xfrm>
              <a:off x="3002139" y="4898743"/>
              <a:ext cx="167944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We DARE 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with our vision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and actions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0695E79-BEDB-435D-BE65-49E942107F30}"/>
                </a:ext>
              </a:extLst>
            </p:cNvPr>
            <p:cNvSpPr txBox="1"/>
            <p:nvPr/>
          </p:nvSpPr>
          <p:spPr>
            <a:xfrm>
              <a:off x="4356668" y="4898743"/>
              <a:ext cx="12603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We CARE 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for our community </a:t>
              </a:r>
              <a:b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and beyond 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EC292-CA2B-4D81-B781-5311E5A25C29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11" y="4664890"/>
              <a:ext cx="1440612" cy="0"/>
            </a:xfrm>
            <a:prstGeom prst="line">
              <a:avLst/>
            </a:prstGeom>
            <a:ln>
              <a:solidFill>
                <a:srgbClr val="B99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Image 3">
              <a:extLst>
                <a:ext uri="{FF2B5EF4-FFF2-40B4-BE49-F238E27FC236}">
                  <a16:creationId xmlns:a16="http://schemas.microsoft.com/office/drawing/2014/main" id="{35F689AC-2D91-4057-91AC-559D40D4B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01" b="-6801"/>
            <a:stretch/>
          </p:blipFill>
          <p:spPr>
            <a:xfrm>
              <a:off x="556764" y="5002656"/>
              <a:ext cx="601702" cy="432780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2659257-F974-4F46-9B53-2F450C6609A6}"/>
              </a:ext>
            </a:extLst>
          </p:cNvPr>
          <p:cNvGrpSpPr/>
          <p:nvPr/>
        </p:nvGrpSpPr>
        <p:grpSpPr>
          <a:xfrm>
            <a:off x="8017680" y="3485695"/>
            <a:ext cx="2044022" cy="2136307"/>
            <a:chOff x="8017680" y="3485695"/>
            <a:chExt cx="2044022" cy="213630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6933A9-716F-4CDA-A44D-B9C6DB7D5BDD}"/>
                </a:ext>
              </a:extLst>
            </p:cNvPr>
            <p:cNvSpPr/>
            <p:nvPr/>
          </p:nvSpPr>
          <p:spPr>
            <a:xfrm>
              <a:off x="8017680" y="3577980"/>
              <a:ext cx="2044022" cy="2044022"/>
            </a:xfrm>
            <a:prstGeom prst="ellipse">
              <a:avLst/>
            </a:prstGeom>
            <a:noFill/>
            <a:ln>
              <a:solidFill>
                <a:srgbClr val="B9975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6D1EFD8-A647-4C9D-BAE6-53216816A308}"/>
                </a:ext>
              </a:extLst>
            </p:cNvPr>
            <p:cNvSpPr txBox="1"/>
            <p:nvPr/>
          </p:nvSpPr>
          <p:spPr>
            <a:xfrm>
              <a:off x="8189129" y="3804645"/>
              <a:ext cx="1701122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SHARED </a:t>
              </a:r>
              <a:br>
                <a:rPr lang="en-US" sz="16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6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VALUES</a:t>
              </a:r>
            </a:p>
            <a:p>
              <a:pPr lvl="0" algn="ctr"/>
              <a:r>
                <a:rPr lang="en-US" sz="1200" b="1" dirty="0">
                  <a:solidFill>
                    <a:srgbClr val="163C6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Driven by our European roots </a:t>
              </a:r>
              <a:br>
                <a:rPr lang="en-US" sz="1200" b="1" dirty="0">
                  <a:solidFill>
                    <a:srgbClr val="163C6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en-US" sz="1200" b="1" dirty="0">
                  <a:solidFill>
                    <a:srgbClr val="163C6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and a 140-year-old history, our core values are</a:t>
              </a:r>
              <a:endParaRPr lang="fr-FR" sz="12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03DA69-A255-4B5C-B78A-3982B29CDF65}"/>
                </a:ext>
              </a:extLst>
            </p:cNvPr>
            <p:cNvGrpSpPr/>
            <p:nvPr/>
          </p:nvGrpSpPr>
          <p:grpSpPr>
            <a:xfrm>
              <a:off x="8947406" y="3485695"/>
              <a:ext cx="184568" cy="184568"/>
              <a:chOff x="8782180" y="3101557"/>
              <a:chExt cx="184568" cy="184568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11C9E7D-5CE6-478F-867F-5678BFA1B2FD}"/>
                  </a:ext>
                </a:extLst>
              </p:cNvPr>
              <p:cNvSpPr/>
              <p:nvPr/>
            </p:nvSpPr>
            <p:spPr>
              <a:xfrm>
                <a:off x="8848856" y="3168234"/>
                <a:ext cx="51216" cy="51216"/>
              </a:xfrm>
              <a:prstGeom prst="ellipse">
                <a:avLst/>
              </a:prstGeom>
              <a:solidFill>
                <a:srgbClr val="003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2377A9B-4118-4F92-B196-5923299542FF}"/>
                  </a:ext>
                </a:extLst>
              </p:cNvPr>
              <p:cNvSpPr/>
              <p:nvPr/>
            </p:nvSpPr>
            <p:spPr>
              <a:xfrm>
                <a:off x="8782180" y="3101557"/>
                <a:ext cx="184568" cy="184568"/>
              </a:xfrm>
              <a:prstGeom prst="ellipse">
                <a:avLst/>
              </a:prstGeom>
              <a:noFill/>
              <a:ln w="6350">
                <a:solidFill>
                  <a:srgbClr val="003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7B54A08-7969-4BFB-9798-6F43A714FCCC}"/>
                </a:ext>
              </a:extLst>
            </p:cNvPr>
            <p:cNvGrpSpPr/>
            <p:nvPr/>
          </p:nvGrpSpPr>
          <p:grpSpPr>
            <a:xfrm>
              <a:off x="8101332" y="3932608"/>
              <a:ext cx="184568" cy="184568"/>
              <a:chOff x="8782180" y="3101557"/>
              <a:chExt cx="184568" cy="184568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AC191C6-7527-48D6-89C9-E3A1FAD311D1}"/>
                  </a:ext>
                </a:extLst>
              </p:cNvPr>
              <p:cNvSpPr/>
              <p:nvPr/>
            </p:nvSpPr>
            <p:spPr>
              <a:xfrm>
                <a:off x="8848856" y="3168234"/>
                <a:ext cx="51216" cy="51216"/>
              </a:xfrm>
              <a:prstGeom prst="ellipse">
                <a:avLst/>
              </a:prstGeom>
              <a:solidFill>
                <a:srgbClr val="003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927780CE-417F-49DC-B7C7-6C2A4E18D502}"/>
                  </a:ext>
                </a:extLst>
              </p:cNvPr>
              <p:cNvSpPr/>
              <p:nvPr/>
            </p:nvSpPr>
            <p:spPr>
              <a:xfrm>
                <a:off x="8782180" y="3101557"/>
                <a:ext cx="184568" cy="184568"/>
              </a:xfrm>
              <a:prstGeom prst="ellipse">
                <a:avLst/>
              </a:prstGeom>
              <a:noFill/>
              <a:ln w="6350">
                <a:solidFill>
                  <a:srgbClr val="003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EF50F4A-E9D2-4648-B599-1217F4663EC0}"/>
                </a:ext>
              </a:extLst>
            </p:cNvPr>
            <p:cNvGrpSpPr/>
            <p:nvPr/>
          </p:nvGrpSpPr>
          <p:grpSpPr>
            <a:xfrm>
              <a:off x="9791409" y="3932608"/>
              <a:ext cx="184568" cy="184568"/>
              <a:chOff x="8782180" y="3101557"/>
              <a:chExt cx="184568" cy="184568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F59F85C-0D04-4CC2-B0FC-2E08F598DA84}"/>
                  </a:ext>
                </a:extLst>
              </p:cNvPr>
              <p:cNvSpPr/>
              <p:nvPr/>
            </p:nvSpPr>
            <p:spPr>
              <a:xfrm>
                <a:off x="8848856" y="3168234"/>
                <a:ext cx="51216" cy="51216"/>
              </a:xfrm>
              <a:prstGeom prst="ellipse">
                <a:avLst/>
              </a:prstGeom>
              <a:solidFill>
                <a:srgbClr val="003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5B19830-0DF7-4D3D-931A-0F34AFB477B6}"/>
                  </a:ext>
                </a:extLst>
              </p:cNvPr>
              <p:cNvSpPr/>
              <p:nvPr/>
            </p:nvSpPr>
            <p:spPr>
              <a:xfrm>
                <a:off x="8782180" y="3101557"/>
                <a:ext cx="184568" cy="184568"/>
              </a:xfrm>
              <a:prstGeom prst="ellipse">
                <a:avLst/>
              </a:prstGeom>
              <a:noFill/>
              <a:ln w="6350">
                <a:solidFill>
                  <a:srgbClr val="003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AAC89FA-61E3-4141-994D-CE7DA2B0CCF5}"/>
                </a:ext>
              </a:extLst>
            </p:cNvPr>
            <p:cNvGrpSpPr/>
            <p:nvPr/>
          </p:nvGrpSpPr>
          <p:grpSpPr>
            <a:xfrm>
              <a:off x="9772555" y="5143035"/>
              <a:ext cx="184568" cy="184568"/>
              <a:chOff x="8782180" y="3101557"/>
              <a:chExt cx="184568" cy="1845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133015D7-4747-4476-A173-AC1746DC678F}"/>
                  </a:ext>
                </a:extLst>
              </p:cNvPr>
              <p:cNvSpPr/>
              <p:nvPr/>
            </p:nvSpPr>
            <p:spPr>
              <a:xfrm>
                <a:off x="8848856" y="3168234"/>
                <a:ext cx="51216" cy="51216"/>
              </a:xfrm>
              <a:prstGeom prst="ellipse">
                <a:avLst/>
              </a:prstGeom>
              <a:solidFill>
                <a:srgbClr val="003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1BFEC14-D3EC-4E8A-868F-7542B8222787}"/>
                  </a:ext>
                </a:extLst>
              </p:cNvPr>
              <p:cNvSpPr/>
              <p:nvPr/>
            </p:nvSpPr>
            <p:spPr>
              <a:xfrm>
                <a:off x="8782180" y="3101557"/>
                <a:ext cx="184568" cy="184568"/>
              </a:xfrm>
              <a:prstGeom prst="ellipse">
                <a:avLst/>
              </a:prstGeom>
              <a:noFill/>
              <a:ln w="6350">
                <a:solidFill>
                  <a:srgbClr val="003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67E2087-07BE-46BA-82EE-EDDF21E3BFA4}"/>
                </a:ext>
              </a:extLst>
            </p:cNvPr>
            <p:cNvGrpSpPr/>
            <p:nvPr/>
          </p:nvGrpSpPr>
          <p:grpSpPr>
            <a:xfrm>
              <a:off x="8151436" y="5143035"/>
              <a:ext cx="184568" cy="184568"/>
              <a:chOff x="8782180" y="3101557"/>
              <a:chExt cx="184568" cy="18456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34ED250B-25D7-4718-92CE-4F36F63D2D44}"/>
                  </a:ext>
                </a:extLst>
              </p:cNvPr>
              <p:cNvSpPr/>
              <p:nvPr/>
            </p:nvSpPr>
            <p:spPr>
              <a:xfrm>
                <a:off x="8848856" y="3168234"/>
                <a:ext cx="51216" cy="51216"/>
              </a:xfrm>
              <a:prstGeom prst="ellipse">
                <a:avLst/>
              </a:prstGeom>
              <a:solidFill>
                <a:srgbClr val="003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C723E82-5F8F-4CB1-969A-276D191718DD}"/>
                  </a:ext>
                </a:extLst>
              </p:cNvPr>
              <p:cNvSpPr/>
              <p:nvPr/>
            </p:nvSpPr>
            <p:spPr>
              <a:xfrm>
                <a:off x="8782180" y="3101557"/>
                <a:ext cx="184568" cy="184568"/>
              </a:xfrm>
              <a:prstGeom prst="ellipse">
                <a:avLst/>
              </a:prstGeom>
              <a:noFill/>
              <a:ln w="6350">
                <a:solidFill>
                  <a:srgbClr val="003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8BCF907-87EE-400A-BA27-CF4598DBA317}"/>
              </a:ext>
            </a:extLst>
          </p:cNvPr>
          <p:cNvGrpSpPr/>
          <p:nvPr/>
        </p:nvGrpSpPr>
        <p:grpSpPr>
          <a:xfrm>
            <a:off x="8161021" y="2355155"/>
            <a:ext cx="1701122" cy="1072490"/>
            <a:chOff x="8161021" y="2355155"/>
            <a:chExt cx="1701122" cy="107249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2013D37-3EB4-49A0-BE73-916EB87DEA99}"/>
                </a:ext>
              </a:extLst>
            </p:cNvPr>
            <p:cNvGrpSpPr/>
            <p:nvPr/>
          </p:nvGrpSpPr>
          <p:grpSpPr>
            <a:xfrm>
              <a:off x="8654365" y="2355155"/>
              <a:ext cx="770650" cy="770566"/>
              <a:chOff x="8654365" y="2221360"/>
              <a:chExt cx="770650" cy="770566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756E689A-5355-45EF-8609-4AA937F2493A}"/>
                  </a:ext>
                </a:extLst>
              </p:cNvPr>
              <p:cNvSpPr/>
              <p:nvPr/>
            </p:nvSpPr>
            <p:spPr>
              <a:xfrm>
                <a:off x="8654365" y="2221360"/>
                <a:ext cx="770650" cy="770566"/>
              </a:xfrm>
              <a:prstGeom prst="roundRect">
                <a:avLst>
                  <a:gd name="adj" fmla="val 50000"/>
                </a:avLst>
              </a:prstGeom>
              <a:solidFill>
                <a:srgbClr val="0030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sz="1600">
                  <a:latin typeface="Arial" panose="020B0604020202020204" pitchFamily="34" charset="0"/>
                </a:endParaRPr>
              </a:p>
            </p:txBody>
          </p:sp>
          <p:pic>
            <p:nvPicPr>
              <p:cNvPr id="132" name="Picture 131" descr="Logo&#10;&#10;Description automatically generated">
                <a:extLst>
                  <a:ext uri="{FF2B5EF4-FFF2-40B4-BE49-F238E27FC236}">
                    <a16:creationId xmlns:a16="http://schemas.microsoft.com/office/drawing/2014/main" id="{470EA220-6345-4B82-8753-3AF50620E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6019" y="2276066"/>
                <a:ext cx="647342" cy="647342"/>
              </a:xfrm>
              <a:prstGeom prst="rect">
                <a:avLst/>
              </a:prstGeom>
            </p:spPr>
          </p:pic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7A8A1A5-FE81-4E45-B69E-AD256DD127AF}"/>
                </a:ext>
              </a:extLst>
            </p:cNvPr>
            <p:cNvSpPr txBox="1"/>
            <p:nvPr/>
          </p:nvSpPr>
          <p:spPr>
            <a:xfrm>
              <a:off x="8161021" y="3119868"/>
              <a:ext cx="17011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003066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EXCELLENCE</a:t>
              </a:r>
              <a:endParaRPr lang="fr-FR" sz="1200" b="1" dirty="0">
                <a:solidFill>
                  <a:srgbClr val="003066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1A9F6B7-B310-4146-9E6B-F82440E67552}"/>
              </a:ext>
            </a:extLst>
          </p:cNvPr>
          <p:cNvGrpSpPr/>
          <p:nvPr/>
        </p:nvGrpSpPr>
        <p:grpSpPr>
          <a:xfrm>
            <a:off x="10123906" y="3251173"/>
            <a:ext cx="1548069" cy="1107105"/>
            <a:chOff x="10123906" y="3251173"/>
            <a:chExt cx="1548069" cy="1107105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AE0D05F6-3C10-4045-9AB2-A443AA5FBB9B}"/>
                </a:ext>
              </a:extLst>
            </p:cNvPr>
            <p:cNvSpPr/>
            <p:nvPr/>
          </p:nvSpPr>
          <p:spPr>
            <a:xfrm>
              <a:off x="10136815" y="3257560"/>
              <a:ext cx="770650" cy="770566"/>
            </a:xfrm>
            <a:prstGeom prst="roundRect">
              <a:avLst>
                <a:gd name="adj" fmla="val 50000"/>
              </a:avLst>
            </a:prstGeom>
            <a:solidFill>
              <a:srgbClr val="003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>
                <a:latin typeface="Arial" panose="020B0604020202020204" pitchFamily="34" charset="0"/>
              </a:endParaRP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74B56683-53C1-45B0-B942-2F2BD07CDAD0}"/>
                </a:ext>
              </a:extLst>
            </p:cNvPr>
            <p:cNvGrpSpPr/>
            <p:nvPr/>
          </p:nvGrpSpPr>
          <p:grpSpPr>
            <a:xfrm>
              <a:off x="10123906" y="3251173"/>
              <a:ext cx="1548069" cy="1107105"/>
              <a:chOff x="10123906" y="3251173"/>
              <a:chExt cx="1548069" cy="1107105"/>
            </a:xfrm>
          </p:grpSpPr>
          <p:pic>
            <p:nvPicPr>
              <p:cNvPr id="130" name="Picture 129" descr="Logo&#10;&#10;Description automatically generated">
                <a:extLst>
                  <a:ext uri="{FF2B5EF4-FFF2-40B4-BE49-F238E27FC236}">
                    <a16:creationId xmlns:a16="http://schemas.microsoft.com/office/drawing/2014/main" id="{EDDDE250-1175-4024-A0EF-008C6F403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9627" y="3251173"/>
                <a:ext cx="753222" cy="753222"/>
              </a:xfrm>
              <a:prstGeom prst="rect">
                <a:avLst/>
              </a:prstGeom>
            </p:spPr>
          </p:pic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6874FA-2078-424D-9A89-5C38A3B69010}"/>
                  </a:ext>
                </a:extLst>
              </p:cNvPr>
              <p:cNvSpPr txBox="1"/>
              <p:nvPr/>
            </p:nvSpPr>
            <p:spPr>
              <a:xfrm>
                <a:off x="10123906" y="4050501"/>
                <a:ext cx="15480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srgbClr val="003066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CURIOSITY</a:t>
                </a:r>
                <a:endParaRPr lang="fr-FR" sz="1200" b="1" dirty="0">
                  <a:solidFill>
                    <a:srgbClr val="003066"/>
                  </a:solidFill>
                  <a:latin typeface="Arial" panose="020B0604020202020204" pitchFamily="34" charset="0"/>
                  <a:cs typeface="DIN Pro Cond Black" panose="020B0A06020101010102" pitchFamily="34" charset="0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CF58BCA-501F-44BF-AF48-51B7E2662818}"/>
              </a:ext>
            </a:extLst>
          </p:cNvPr>
          <p:cNvGrpSpPr/>
          <p:nvPr/>
        </p:nvGrpSpPr>
        <p:grpSpPr>
          <a:xfrm>
            <a:off x="5844458" y="3200344"/>
            <a:ext cx="2076444" cy="1378376"/>
            <a:chOff x="5844458" y="3200344"/>
            <a:chExt cx="2076444" cy="137837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DBC7C6C-DF2C-4A9F-AB88-1635C8DE450E}"/>
                </a:ext>
              </a:extLst>
            </p:cNvPr>
            <p:cNvGrpSpPr/>
            <p:nvPr/>
          </p:nvGrpSpPr>
          <p:grpSpPr>
            <a:xfrm>
              <a:off x="7031182" y="3200344"/>
              <a:ext cx="878766" cy="878766"/>
              <a:chOff x="7031182" y="3066549"/>
              <a:chExt cx="878766" cy="878766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71269B09-43E7-4F1A-AD2C-17AAF714C5A6}"/>
                  </a:ext>
                </a:extLst>
              </p:cNvPr>
              <p:cNvSpPr/>
              <p:nvPr/>
            </p:nvSpPr>
            <p:spPr>
              <a:xfrm>
                <a:off x="7082237" y="3117416"/>
                <a:ext cx="770650" cy="770566"/>
              </a:xfrm>
              <a:prstGeom prst="roundRect">
                <a:avLst>
                  <a:gd name="adj" fmla="val 50000"/>
                </a:avLst>
              </a:prstGeom>
              <a:solidFill>
                <a:srgbClr val="0030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sz="1600">
                  <a:latin typeface="Arial" panose="020B0604020202020204" pitchFamily="34" charset="0"/>
                </a:endParaRPr>
              </a:p>
            </p:txBody>
          </p:sp>
          <p:pic>
            <p:nvPicPr>
              <p:cNvPr id="36" name="Picture 35" descr="A picture containing text, night sky&#10;&#10;Description automatically generated">
                <a:extLst>
                  <a:ext uri="{FF2B5EF4-FFF2-40B4-BE49-F238E27FC236}">
                    <a16:creationId xmlns:a16="http://schemas.microsoft.com/office/drawing/2014/main" id="{883547E7-C5CC-4C7E-9BCD-730DC78D6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1182" y="3066549"/>
                <a:ext cx="878766" cy="878766"/>
              </a:xfrm>
              <a:prstGeom prst="rect">
                <a:avLst/>
              </a:prstGeom>
            </p:spPr>
          </p:pic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B517C70-E6ED-42C2-8FDD-9452106DDB4B}"/>
                </a:ext>
              </a:extLst>
            </p:cNvPr>
            <p:cNvSpPr txBox="1"/>
            <p:nvPr/>
          </p:nvSpPr>
          <p:spPr>
            <a:xfrm>
              <a:off x="5844458" y="4055500"/>
              <a:ext cx="20764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en-US" sz="1400" b="1" dirty="0">
                  <a:solidFill>
                    <a:srgbClr val="003066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ENTREPRENEURIAL SPIRIT</a:t>
              </a:r>
              <a:endParaRPr lang="fr-FR" sz="1200" b="1" dirty="0">
                <a:solidFill>
                  <a:srgbClr val="003066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88C145-E7A2-4D59-8D78-3139E7B49D04}"/>
              </a:ext>
            </a:extLst>
          </p:cNvPr>
          <p:cNvGrpSpPr/>
          <p:nvPr/>
        </p:nvGrpSpPr>
        <p:grpSpPr>
          <a:xfrm>
            <a:off x="6839278" y="4964134"/>
            <a:ext cx="1291763" cy="1103577"/>
            <a:chOff x="6839278" y="4964134"/>
            <a:chExt cx="1291763" cy="110357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78E277C-9C5C-48DA-8EB1-D97C2010F424}"/>
                </a:ext>
              </a:extLst>
            </p:cNvPr>
            <p:cNvGrpSpPr/>
            <p:nvPr/>
          </p:nvGrpSpPr>
          <p:grpSpPr>
            <a:xfrm>
              <a:off x="7220316" y="4964134"/>
              <a:ext cx="770650" cy="770566"/>
              <a:chOff x="7220316" y="4830339"/>
              <a:chExt cx="770650" cy="770566"/>
            </a:xfrm>
          </p:grpSpPr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A8CFA023-FCE6-44F8-BB26-47505DA82794}"/>
                  </a:ext>
                </a:extLst>
              </p:cNvPr>
              <p:cNvSpPr/>
              <p:nvPr/>
            </p:nvSpPr>
            <p:spPr>
              <a:xfrm>
                <a:off x="7220316" y="4830339"/>
                <a:ext cx="770650" cy="770566"/>
              </a:xfrm>
              <a:prstGeom prst="roundRect">
                <a:avLst>
                  <a:gd name="adj" fmla="val 50000"/>
                </a:avLst>
              </a:prstGeom>
              <a:solidFill>
                <a:srgbClr val="0030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sz="1600">
                  <a:latin typeface="Arial" panose="020B0604020202020204" pitchFamily="34" charset="0"/>
                </a:endParaRPr>
              </a:p>
            </p:txBody>
          </p:sp>
          <p:pic>
            <p:nvPicPr>
              <p:cNvPr id="32" name="Picture 3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3AF3F5B-FE73-426A-B12F-B7B0C72FF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0481" y="4889643"/>
                <a:ext cx="650320" cy="650320"/>
              </a:xfrm>
              <a:prstGeom prst="rect">
                <a:avLst/>
              </a:prstGeom>
            </p:spPr>
          </p:pic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AF653BE-9D46-4CAB-A0AA-FF5262D468D3}"/>
                </a:ext>
              </a:extLst>
            </p:cNvPr>
            <p:cNvSpPr txBox="1"/>
            <p:nvPr/>
          </p:nvSpPr>
          <p:spPr>
            <a:xfrm>
              <a:off x="6839278" y="5759934"/>
              <a:ext cx="129176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en-US" sz="1400" b="1" dirty="0">
                  <a:solidFill>
                    <a:srgbClr val="003066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DIVERSITY</a:t>
              </a:r>
              <a:endParaRPr lang="fr-FR" sz="1200" b="1" dirty="0">
                <a:solidFill>
                  <a:srgbClr val="003066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F9F5F17-BE21-4D20-AE35-B6C41F403492}"/>
              </a:ext>
            </a:extLst>
          </p:cNvPr>
          <p:cNvGrpSpPr/>
          <p:nvPr/>
        </p:nvGrpSpPr>
        <p:grpSpPr>
          <a:xfrm>
            <a:off x="10030221" y="4963315"/>
            <a:ext cx="1701122" cy="1104396"/>
            <a:chOff x="10030221" y="4963315"/>
            <a:chExt cx="1701122" cy="1104396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A9EC092B-EE14-47E5-8321-181434E48D9F}"/>
                </a:ext>
              </a:extLst>
            </p:cNvPr>
            <p:cNvSpPr/>
            <p:nvPr/>
          </p:nvSpPr>
          <p:spPr>
            <a:xfrm>
              <a:off x="10127541" y="4963315"/>
              <a:ext cx="770650" cy="770566"/>
            </a:xfrm>
            <a:prstGeom prst="roundRect">
              <a:avLst>
                <a:gd name="adj" fmla="val 50000"/>
              </a:avLst>
            </a:prstGeom>
            <a:solidFill>
              <a:srgbClr val="003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600">
                <a:latin typeface="Arial" panose="020B0604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581EDF9-A0BA-46D5-AD3F-29332DF43685}"/>
                </a:ext>
              </a:extLst>
            </p:cNvPr>
            <p:cNvSpPr txBox="1"/>
            <p:nvPr/>
          </p:nvSpPr>
          <p:spPr>
            <a:xfrm>
              <a:off x="10030221" y="5759934"/>
              <a:ext cx="17011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dirty="0">
                  <a:solidFill>
                    <a:srgbClr val="003066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RESPONSIBILITY</a:t>
              </a:r>
              <a:endParaRPr lang="fr-FR" sz="1200" b="1" dirty="0">
                <a:solidFill>
                  <a:srgbClr val="003066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EC43AA0B-1630-4918-964C-C62D443E5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498" y="4981804"/>
              <a:ext cx="717284" cy="717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9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3647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12000" decel="88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3.7037E-7 L 0.0457 3.7037E-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12000" decel="88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-3.33333E-6 L -0.05964 -3.33333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12000" decel="8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3.7037E-7 L 0.0457 3.7037E-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12000" decel="8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4.44444E-6 L -0.04649 4.44444E-6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8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46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12000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2.22222E-6 L 0.00026 0.21389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69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12000" decel="88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22045E-16 3.7037E-7 L -0.14479 0.07245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36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12000" decel="8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08333E-6 3.33333E-6 L -0.14349 -0.1717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-85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12000" decel="88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29167E-6 3.33333E-6 L 0.12956 -0.16922 " pathEditMode="relative" rAng="0" ptsTypes="AA">
                                      <p:cBhvr>
                                        <p:cTn id="66" dur="1000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847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12000" decel="88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33333E-6 3.7037E-7 L 0.17891 0.06597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47" grpId="0"/>
      <p:bldP spid="47" grpId="1"/>
      <p:bldP spid="49" grpId="0"/>
      <p:bldP spid="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51A595E-E42A-44FF-B9A6-958AFCF65BB2}"/>
              </a:ext>
            </a:extLst>
          </p:cNvPr>
          <p:cNvGrpSpPr/>
          <p:nvPr/>
        </p:nvGrpSpPr>
        <p:grpSpPr>
          <a:xfrm>
            <a:off x="1628774" y="1303799"/>
            <a:ext cx="8934452" cy="5164122"/>
            <a:chOff x="5619750" y="3153727"/>
            <a:chExt cx="952499" cy="550545"/>
          </a:xfrm>
          <a:solidFill>
            <a:srgbClr val="00305C">
              <a:alpha val="7000"/>
            </a:srgb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93A90F-36FB-41EC-88CF-8DF574A0FCFA}"/>
                </a:ext>
              </a:extLst>
            </p:cNvPr>
            <p:cNvSpPr/>
            <p:nvPr/>
          </p:nvSpPr>
          <p:spPr>
            <a:xfrm>
              <a:off x="5631180" y="3184207"/>
              <a:ext cx="286702" cy="520065"/>
            </a:xfrm>
            <a:custGeom>
              <a:avLst/>
              <a:gdLst>
                <a:gd name="connsiteX0" fmla="*/ 0 w 286702"/>
                <a:gd name="connsiteY0" fmla="*/ 54293 h 520065"/>
                <a:gd name="connsiteX1" fmla="*/ 0 w 286702"/>
                <a:gd name="connsiteY1" fmla="*/ 51435 h 520065"/>
                <a:gd name="connsiteX2" fmla="*/ 15240 w 286702"/>
                <a:gd name="connsiteY2" fmla="*/ 43815 h 520065"/>
                <a:gd name="connsiteX3" fmla="*/ 15240 w 286702"/>
                <a:gd name="connsiteY3" fmla="*/ 41910 h 520065"/>
                <a:gd name="connsiteX4" fmla="*/ 11430 w 286702"/>
                <a:gd name="connsiteY4" fmla="*/ 40958 h 520065"/>
                <a:gd name="connsiteX5" fmla="*/ 11430 w 286702"/>
                <a:gd name="connsiteY5" fmla="*/ 37148 h 520065"/>
                <a:gd name="connsiteX6" fmla="*/ 15240 w 286702"/>
                <a:gd name="connsiteY6" fmla="*/ 27623 h 520065"/>
                <a:gd name="connsiteX7" fmla="*/ 21908 w 286702"/>
                <a:gd name="connsiteY7" fmla="*/ 27623 h 520065"/>
                <a:gd name="connsiteX8" fmla="*/ 35243 w 286702"/>
                <a:gd name="connsiteY8" fmla="*/ 23813 h 520065"/>
                <a:gd name="connsiteX9" fmla="*/ 38100 w 286702"/>
                <a:gd name="connsiteY9" fmla="*/ 13335 h 520065"/>
                <a:gd name="connsiteX10" fmla="*/ 53340 w 286702"/>
                <a:gd name="connsiteY10" fmla="*/ 5715 h 520065"/>
                <a:gd name="connsiteX11" fmla="*/ 64770 w 286702"/>
                <a:gd name="connsiteY11" fmla="*/ 5715 h 520065"/>
                <a:gd name="connsiteX12" fmla="*/ 82867 w 286702"/>
                <a:gd name="connsiteY12" fmla="*/ 0 h 520065"/>
                <a:gd name="connsiteX13" fmla="*/ 86678 w 286702"/>
                <a:gd name="connsiteY13" fmla="*/ 0 h 520065"/>
                <a:gd name="connsiteX14" fmla="*/ 100965 w 286702"/>
                <a:gd name="connsiteY14" fmla="*/ 8573 h 520065"/>
                <a:gd name="connsiteX15" fmla="*/ 121920 w 286702"/>
                <a:gd name="connsiteY15" fmla="*/ 13335 h 520065"/>
                <a:gd name="connsiteX16" fmla="*/ 143828 w 286702"/>
                <a:gd name="connsiteY16" fmla="*/ 12383 h 520065"/>
                <a:gd name="connsiteX17" fmla="*/ 157163 w 286702"/>
                <a:gd name="connsiteY17" fmla="*/ 22860 h 520065"/>
                <a:gd name="connsiteX18" fmla="*/ 161925 w 286702"/>
                <a:gd name="connsiteY18" fmla="*/ 23813 h 520065"/>
                <a:gd name="connsiteX19" fmla="*/ 167640 w 286702"/>
                <a:gd name="connsiteY19" fmla="*/ 20955 h 520065"/>
                <a:gd name="connsiteX20" fmla="*/ 172403 w 286702"/>
                <a:gd name="connsiteY20" fmla="*/ 20955 h 520065"/>
                <a:gd name="connsiteX21" fmla="*/ 190500 w 286702"/>
                <a:gd name="connsiteY21" fmla="*/ 28575 h 520065"/>
                <a:gd name="connsiteX22" fmla="*/ 201930 w 286702"/>
                <a:gd name="connsiteY22" fmla="*/ 24765 h 520065"/>
                <a:gd name="connsiteX23" fmla="*/ 201930 w 286702"/>
                <a:gd name="connsiteY23" fmla="*/ 22860 h 520065"/>
                <a:gd name="connsiteX24" fmla="*/ 200025 w 286702"/>
                <a:gd name="connsiteY24" fmla="*/ 18098 h 520065"/>
                <a:gd name="connsiteX25" fmla="*/ 204788 w 286702"/>
                <a:gd name="connsiteY25" fmla="*/ 14288 h 520065"/>
                <a:gd name="connsiteX26" fmla="*/ 207645 w 286702"/>
                <a:gd name="connsiteY26" fmla="*/ 14288 h 520065"/>
                <a:gd name="connsiteX27" fmla="*/ 208598 w 286702"/>
                <a:gd name="connsiteY27" fmla="*/ 15240 h 520065"/>
                <a:gd name="connsiteX28" fmla="*/ 209550 w 286702"/>
                <a:gd name="connsiteY28" fmla="*/ 21908 h 520065"/>
                <a:gd name="connsiteX29" fmla="*/ 220028 w 286702"/>
                <a:gd name="connsiteY29" fmla="*/ 24765 h 520065"/>
                <a:gd name="connsiteX30" fmla="*/ 220028 w 286702"/>
                <a:gd name="connsiteY30" fmla="*/ 21908 h 520065"/>
                <a:gd name="connsiteX31" fmla="*/ 222885 w 286702"/>
                <a:gd name="connsiteY31" fmla="*/ 21908 h 520065"/>
                <a:gd name="connsiteX32" fmla="*/ 225743 w 286702"/>
                <a:gd name="connsiteY32" fmla="*/ 24765 h 520065"/>
                <a:gd name="connsiteX33" fmla="*/ 225743 w 286702"/>
                <a:gd name="connsiteY33" fmla="*/ 27623 h 520065"/>
                <a:gd name="connsiteX34" fmla="*/ 220028 w 286702"/>
                <a:gd name="connsiteY34" fmla="*/ 33338 h 520065"/>
                <a:gd name="connsiteX35" fmla="*/ 204788 w 286702"/>
                <a:gd name="connsiteY35" fmla="*/ 34290 h 520065"/>
                <a:gd name="connsiteX36" fmla="*/ 194310 w 286702"/>
                <a:gd name="connsiteY36" fmla="*/ 40958 h 520065"/>
                <a:gd name="connsiteX37" fmla="*/ 180023 w 286702"/>
                <a:gd name="connsiteY37" fmla="*/ 44768 h 520065"/>
                <a:gd name="connsiteX38" fmla="*/ 175260 w 286702"/>
                <a:gd name="connsiteY38" fmla="*/ 51435 h 520065"/>
                <a:gd name="connsiteX39" fmla="*/ 170498 w 286702"/>
                <a:gd name="connsiteY39" fmla="*/ 60008 h 520065"/>
                <a:gd name="connsiteX40" fmla="*/ 169545 w 286702"/>
                <a:gd name="connsiteY40" fmla="*/ 66675 h 520065"/>
                <a:gd name="connsiteX41" fmla="*/ 176213 w 286702"/>
                <a:gd name="connsiteY41" fmla="*/ 70485 h 520065"/>
                <a:gd name="connsiteX42" fmla="*/ 181928 w 286702"/>
                <a:gd name="connsiteY42" fmla="*/ 76200 h 520065"/>
                <a:gd name="connsiteX43" fmla="*/ 186690 w 286702"/>
                <a:gd name="connsiteY43" fmla="*/ 77153 h 520065"/>
                <a:gd name="connsiteX44" fmla="*/ 186690 w 286702"/>
                <a:gd name="connsiteY44" fmla="*/ 80963 h 520065"/>
                <a:gd name="connsiteX45" fmla="*/ 183833 w 286702"/>
                <a:gd name="connsiteY45" fmla="*/ 86678 h 520065"/>
                <a:gd name="connsiteX46" fmla="*/ 183833 w 286702"/>
                <a:gd name="connsiteY46" fmla="*/ 91440 h 520065"/>
                <a:gd name="connsiteX47" fmla="*/ 189548 w 286702"/>
                <a:gd name="connsiteY47" fmla="*/ 90488 h 520065"/>
                <a:gd name="connsiteX48" fmla="*/ 197168 w 286702"/>
                <a:gd name="connsiteY48" fmla="*/ 78105 h 520065"/>
                <a:gd name="connsiteX49" fmla="*/ 204788 w 286702"/>
                <a:gd name="connsiteY49" fmla="*/ 73343 h 520065"/>
                <a:gd name="connsiteX50" fmla="*/ 205740 w 286702"/>
                <a:gd name="connsiteY50" fmla="*/ 66675 h 520065"/>
                <a:gd name="connsiteX51" fmla="*/ 217170 w 286702"/>
                <a:gd name="connsiteY51" fmla="*/ 50483 h 520065"/>
                <a:gd name="connsiteX52" fmla="*/ 227648 w 286702"/>
                <a:gd name="connsiteY52" fmla="*/ 49530 h 520065"/>
                <a:gd name="connsiteX53" fmla="*/ 232410 w 286702"/>
                <a:gd name="connsiteY53" fmla="*/ 58103 h 520065"/>
                <a:gd name="connsiteX54" fmla="*/ 232410 w 286702"/>
                <a:gd name="connsiteY54" fmla="*/ 60960 h 520065"/>
                <a:gd name="connsiteX55" fmla="*/ 231458 w 286702"/>
                <a:gd name="connsiteY55" fmla="*/ 63818 h 520065"/>
                <a:gd name="connsiteX56" fmla="*/ 238125 w 286702"/>
                <a:gd name="connsiteY56" fmla="*/ 64770 h 520065"/>
                <a:gd name="connsiteX57" fmla="*/ 242888 w 286702"/>
                <a:gd name="connsiteY57" fmla="*/ 58103 h 520065"/>
                <a:gd name="connsiteX58" fmla="*/ 244793 w 286702"/>
                <a:gd name="connsiteY58" fmla="*/ 58103 h 520065"/>
                <a:gd name="connsiteX59" fmla="*/ 246698 w 286702"/>
                <a:gd name="connsiteY59" fmla="*/ 71438 h 520065"/>
                <a:gd name="connsiteX60" fmla="*/ 253365 w 286702"/>
                <a:gd name="connsiteY60" fmla="*/ 86678 h 520065"/>
                <a:gd name="connsiteX61" fmla="*/ 253365 w 286702"/>
                <a:gd name="connsiteY61" fmla="*/ 90488 h 520065"/>
                <a:gd name="connsiteX62" fmla="*/ 251460 w 286702"/>
                <a:gd name="connsiteY62" fmla="*/ 94298 h 520065"/>
                <a:gd name="connsiteX63" fmla="*/ 237173 w 286702"/>
                <a:gd name="connsiteY63" fmla="*/ 100965 h 520065"/>
                <a:gd name="connsiteX64" fmla="*/ 231458 w 286702"/>
                <a:gd name="connsiteY64" fmla="*/ 101918 h 520065"/>
                <a:gd name="connsiteX65" fmla="*/ 230505 w 286702"/>
                <a:gd name="connsiteY65" fmla="*/ 100013 h 520065"/>
                <a:gd name="connsiteX66" fmla="*/ 219075 w 286702"/>
                <a:gd name="connsiteY66" fmla="*/ 100013 h 520065"/>
                <a:gd name="connsiteX67" fmla="*/ 203835 w 286702"/>
                <a:gd name="connsiteY67" fmla="*/ 109538 h 520065"/>
                <a:gd name="connsiteX68" fmla="*/ 203835 w 286702"/>
                <a:gd name="connsiteY68" fmla="*/ 111443 h 520065"/>
                <a:gd name="connsiteX69" fmla="*/ 205740 w 286702"/>
                <a:gd name="connsiteY69" fmla="*/ 111443 h 520065"/>
                <a:gd name="connsiteX70" fmla="*/ 215265 w 286702"/>
                <a:gd name="connsiteY70" fmla="*/ 105728 h 520065"/>
                <a:gd name="connsiteX71" fmla="*/ 223838 w 286702"/>
                <a:gd name="connsiteY71" fmla="*/ 105728 h 520065"/>
                <a:gd name="connsiteX72" fmla="*/ 223838 w 286702"/>
                <a:gd name="connsiteY72" fmla="*/ 107632 h 520065"/>
                <a:gd name="connsiteX73" fmla="*/ 220980 w 286702"/>
                <a:gd name="connsiteY73" fmla="*/ 110490 h 520065"/>
                <a:gd name="connsiteX74" fmla="*/ 220980 w 286702"/>
                <a:gd name="connsiteY74" fmla="*/ 115253 h 520065"/>
                <a:gd name="connsiteX75" fmla="*/ 227648 w 286702"/>
                <a:gd name="connsiteY75" fmla="*/ 118110 h 520065"/>
                <a:gd name="connsiteX76" fmla="*/ 226695 w 286702"/>
                <a:gd name="connsiteY76" fmla="*/ 121920 h 520065"/>
                <a:gd name="connsiteX77" fmla="*/ 218123 w 286702"/>
                <a:gd name="connsiteY77" fmla="*/ 123825 h 520065"/>
                <a:gd name="connsiteX78" fmla="*/ 215265 w 286702"/>
                <a:gd name="connsiteY78" fmla="*/ 125730 h 520065"/>
                <a:gd name="connsiteX79" fmla="*/ 215265 w 286702"/>
                <a:gd name="connsiteY79" fmla="*/ 127635 h 520065"/>
                <a:gd name="connsiteX80" fmla="*/ 213360 w 286702"/>
                <a:gd name="connsiteY80" fmla="*/ 126682 h 520065"/>
                <a:gd name="connsiteX81" fmla="*/ 213360 w 286702"/>
                <a:gd name="connsiteY81" fmla="*/ 124778 h 520065"/>
                <a:gd name="connsiteX82" fmla="*/ 217170 w 286702"/>
                <a:gd name="connsiteY82" fmla="*/ 122873 h 520065"/>
                <a:gd name="connsiteX83" fmla="*/ 217170 w 286702"/>
                <a:gd name="connsiteY83" fmla="*/ 119063 h 520065"/>
                <a:gd name="connsiteX84" fmla="*/ 209550 w 286702"/>
                <a:gd name="connsiteY84" fmla="*/ 120968 h 520065"/>
                <a:gd name="connsiteX85" fmla="*/ 199073 w 286702"/>
                <a:gd name="connsiteY85" fmla="*/ 126682 h 520065"/>
                <a:gd name="connsiteX86" fmla="*/ 195263 w 286702"/>
                <a:gd name="connsiteY86" fmla="*/ 133350 h 520065"/>
                <a:gd name="connsiteX87" fmla="*/ 186690 w 286702"/>
                <a:gd name="connsiteY87" fmla="*/ 134303 h 520065"/>
                <a:gd name="connsiteX88" fmla="*/ 179070 w 286702"/>
                <a:gd name="connsiteY88" fmla="*/ 145733 h 520065"/>
                <a:gd name="connsiteX89" fmla="*/ 176213 w 286702"/>
                <a:gd name="connsiteY89" fmla="*/ 149543 h 520065"/>
                <a:gd name="connsiteX90" fmla="*/ 173355 w 286702"/>
                <a:gd name="connsiteY90" fmla="*/ 150495 h 520065"/>
                <a:gd name="connsiteX91" fmla="*/ 174308 w 286702"/>
                <a:gd name="connsiteY91" fmla="*/ 144780 h 520065"/>
                <a:gd name="connsiteX92" fmla="*/ 172403 w 286702"/>
                <a:gd name="connsiteY92" fmla="*/ 144780 h 520065"/>
                <a:gd name="connsiteX93" fmla="*/ 168593 w 286702"/>
                <a:gd name="connsiteY93" fmla="*/ 157163 h 520065"/>
                <a:gd name="connsiteX94" fmla="*/ 157163 w 286702"/>
                <a:gd name="connsiteY94" fmla="*/ 165735 h 520065"/>
                <a:gd name="connsiteX95" fmla="*/ 149543 w 286702"/>
                <a:gd name="connsiteY95" fmla="*/ 174308 h 520065"/>
                <a:gd name="connsiteX96" fmla="*/ 148590 w 286702"/>
                <a:gd name="connsiteY96" fmla="*/ 182880 h 520065"/>
                <a:gd name="connsiteX97" fmla="*/ 146685 w 286702"/>
                <a:gd name="connsiteY97" fmla="*/ 194310 h 520065"/>
                <a:gd name="connsiteX98" fmla="*/ 145733 w 286702"/>
                <a:gd name="connsiteY98" fmla="*/ 198120 h 520065"/>
                <a:gd name="connsiteX99" fmla="*/ 143828 w 286702"/>
                <a:gd name="connsiteY99" fmla="*/ 198120 h 520065"/>
                <a:gd name="connsiteX100" fmla="*/ 140970 w 286702"/>
                <a:gd name="connsiteY100" fmla="*/ 191453 h 520065"/>
                <a:gd name="connsiteX101" fmla="*/ 140970 w 286702"/>
                <a:gd name="connsiteY101" fmla="*/ 179070 h 520065"/>
                <a:gd name="connsiteX102" fmla="*/ 136208 w 286702"/>
                <a:gd name="connsiteY102" fmla="*/ 177165 h 520065"/>
                <a:gd name="connsiteX103" fmla="*/ 129540 w 286702"/>
                <a:gd name="connsiteY103" fmla="*/ 177165 h 520065"/>
                <a:gd name="connsiteX104" fmla="*/ 123825 w 286702"/>
                <a:gd name="connsiteY104" fmla="*/ 178118 h 520065"/>
                <a:gd name="connsiteX105" fmla="*/ 123825 w 286702"/>
                <a:gd name="connsiteY105" fmla="*/ 181928 h 520065"/>
                <a:gd name="connsiteX106" fmla="*/ 119063 w 286702"/>
                <a:gd name="connsiteY106" fmla="*/ 182880 h 520065"/>
                <a:gd name="connsiteX107" fmla="*/ 113348 w 286702"/>
                <a:gd name="connsiteY107" fmla="*/ 180023 h 520065"/>
                <a:gd name="connsiteX108" fmla="*/ 103823 w 286702"/>
                <a:gd name="connsiteY108" fmla="*/ 180023 h 520065"/>
                <a:gd name="connsiteX109" fmla="*/ 94298 w 286702"/>
                <a:gd name="connsiteY109" fmla="*/ 188595 h 520065"/>
                <a:gd name="connsiteX110" fmla="*/ 88583 w 286702"/>
                <a:gd name="connsiteY110" fmla="*/ 200025 h 520065"/>
                <a:gd name="connsiteX111" fmla="*/ 86678 w 286702"/>
                <a:gd name="connsiteY111" fmla="*/ 212408 h 520065"/>
                <a:gd name="connsiteX112" fmla="*/ 89535 w 286702"/>
                <a:gd name="connsiteY112" fmla="*/ 220028 h 520065"/>
                <a:gd name="connsiteX113" fmla="*/ 92392 w 286702"/>
                <a:gd name="connsiteY113" fmla="*/ 224790 h 520065"/>
                <a:gd name="connsiteX114" fmla="*/ 102870 w 286702"/>
                <a:gd name="connsiteY114" fmla="*/ 224790 h 520065"/>
                <a:gd name="connsiteX115" fmla="*/ 107633 w 286702"/>
                <a:gd name="connsiteY115" fmla="*/ 217170 h 520065"/>
                <a:gd name="connsiteX116" fmla="*/ 120015 w 286702"/>
                <a:gd name="connsiteY116" fmla="*/ 215265 h 520065"/>
                <a:gd name="connsiteX117" fmla="*/ 120015 w 286702"/>
                <a:gd name="connsiteY117" fmla="*/ 219075 h 520065"/>
                <a:gd name="connsiteX118" fmla="*/ 111442 w 286702"/>
                <a:gd name="connsiteY118" fmla="*/ 234315 h 520065"/>
                <a:gd name="connsiteX119" fmla="*/ 110490 w 286702"/>
                <a:gd name="connsiteY119" fmla="*/ 237173 h 520065"/>
                <a:gd name="connsiteX120" fmla="*/ 126683 w 286702"/>
                <a:gd name="connsiteY120" fmla="*/ 238125 h 520065"/>
                <a:gd name="connsiteX121" fmla="*/ 124778 w 286702"/>
                <a:gd name="connsiteY121" fmla="*/ 252413 h 520065"/>
                <a:gd name="connsiteX122" fmla="*/ 124778 w 286702"/>
                <a:gd name="connsiteY122" fmla="*/ 259080 h 520065"/>
                <a:gd name="connsiteX123" fmla="*/ 127635 w 286702"/>
                <a:gd name="connsiteY123" fmla="*/ 260985 h 520065"/>
                <a:gd name="connsiteX124" fmla="*/ 129540 w 286702"/>
                <a:gd name="connsiteY124" fmla="*/ 264795 h 520065"/>
                <a:gd name="connsiteX125" fmla="*/ 133350 w 286702"/>
                <a:gd name="connsiteY125" fmla="*/ 266700 h 520065"/>
                <a:gd name="connsiteX126" fmla="*/ 137160 w 286702"/>
                <a:gd name="connsiteY126" fmla="*/ 264795 h 520065"/>
                <a:gd name="connsiteX127" fmla="*/ 140018 w 286702"/>
                <a:gd name="connsiteY127" fmla="*/ 263843 h 520065"/>
                <a:gd name="connsiteX128" fmla="*/ 141923 w 286702"/>
                <a:gd name="connsiteY128" fmla="*/ 264795 h 520065"/>
                <a:gd name="connsiteX129" fmla="*/ 143828 w 286702"/>
                <a:gd name="connsiteY129" fmla="*/ 266700 h 520065"/>
                <a:gd name="connsiteX130" fmla="*/ 144780 w 286702"/>
                <a:gd name="connsiteY130" fmla="*/ 268605 h 520065"/>
                <a:gd name="connsiteX131" fmla="*/ 147638 w 286702"/>
                <a:gd name="connsiteY131" fmla="*/ 268605 h 520065"/>
                <a:gd name="connsiteX132" fmla="*/ 150495 w 286702"/>
                <a:gd name="connsiteY132" fmla="*/ 259080 h 520065"/>
                <a:gd name="connsiteX133" fmla="*/ 155258 w 286702"/>
                <a:gd name="connsiteY133" fmla="*/ 257175 h 520065"/>
                <a:gd name="connsiteX134" fmla="*/ 160973 w 286702"/>
                <a:gd name="connsiteY134" fmla="*/ 254318 h 520065"/>
                <a:gd name="connsiteX135" fmla="*/ 164783 w 286702"/>
                <a:gd name="connsiteY135" fmla="*/ 251460 h 520065"/>
                <a:gd name="connsiteX136" fmla="*/ 166688 w 286702"/>
                <a:gd name="connsiteY136" fmla="*/ 252413 h 520065"/>
                <a:gd name="connsiteX137" fmla="*/ 166688 w 286702"/>
                <a:gd name="connsiteY137" fmla="*/ 254318 h 520065"/>
                <a:gd name="connsiteX138" fmla="*/ 163830 w 286702"/>
                <a:gd name="connsiteY138" fmla="*/ 256223 h 520065"/>
                <a:gd name="connsiteX139" fmla="*/ 163830 w 286702"/>
                <a:gd name="connsiteY139" fmla="*/ 259080 h 520065"/>
                <a:gd name="connsiteX140" fmla="*/ 162878 w 286702"/>
                <a:gd name="connsiteY140" fmla="*/ 260033 h 520065"/>
                <a:gd name="connsiteX141" fmla="*/ 161925 w 286702"/>
                <a:gd name="connsiteY141" fmla="*/ 263843 h 520065"/>
                <a:gd name="connsiteX142" fmla="*/ 163830 w 286702"/>
                <a:gd name="connsiteY142" fmla="*/ 265748 h 520065"/>
                <a:gd name="connsiteX143" fmla="*/ 167640 w 286702"/>
                <a:gd name="connsiteY143" fmla="*/ 264795 h 520065"/>
                <a:gd name="connsiteX144" fmla="*/ 167640 w 286702"/>
                <a:gd name="connsiteY144" fmla="*/ 258128 h 520065"/>
                <a:gd name="connsiteX145" fmla="*/ 169545 w 286702"/>
                <a:gd name="connsiteY145" fmla="*/ 253365 h 520065"/>
                <a:gd name="connsiteX146" fmla="*/ 172403 w 286702"/>
                <a:gd name="connsiteY146" fmla="*/ 253365 h 520065"/>
                <a:gd name="connsiteX147" fmla="*/ 180023 w 286702"/>
                <a:gd name="connsiteY147" fmla="*/ 260033 h 520065"/>
                <a:gd name="connsiteX148" fmla="*/ 186690 w 286702"/>
                <a:gd name="connsiteY148" fmla="*/ 260985 h 520065"/>
                <a:gd name="connsiteX149" fmla="*/ 190500 w 286702"/>
                <a:gd name="connsiteY149" fmla="*/ 260033 h 520065"/>
                <a:gd name="connsiteX150" fmla="*/ 193358 w 286702"/>
                <a:gd name="connsiteY150" fmla="*/ 259080 h 520065"/>
                <a:gd name="connsiteX151" fmla="*/ 195263 w 286702"/>
                <a:gd name="connsiteY151" fmla="*/ 260033 h 520065"/>
                <a:gd name="connsiteX152" fmla="*/ 198120 w 286702"/>
                <a:gd name="connsiteY152" fmla="*/ 264795 h 520065"/>
                <a:gd name="connsiteX153" fmla="*/ 202883 w 286702"/>
                <a:gd name="connsiteY153" fmla="*/ 268605 h 520065"/>
                <a:gd name="connsiteX154" fmla="*/ 205740 w 286702"/>
                <a:gd name="connsiteY154" fmla="*/ 272415 h 520065"/>
                <a:gd name="connsiteX155" fmla="*/ 211455 w 286702"/>
                <a:gd name="connsiteY155" fmla="*/ 278130 h 520065"/>
                <a:gd name="connsiteX156" fmla="*/ 223838 w 286702"/>
                <a:gd name="connsiteY156" fmla="*/ 280035 h 520065"/>
                <a:gd name="connsiteX157" fmla="*/ 227648 w 286702"/>
                <a:gd name="connsiteY157" fmla="*/ 284798 h 520065"/>
                <a:gd name="connsiteX158" fmla="*/ 231458 w 286702"/>
                <a:gd name="connsiteY158" fmla="*/ 289560 h 520065"/>
                <a:gd name="connsiteX159" fmla="*/ 233363 w 286702"/>
                <a:gd name="connsiteY159" fmla="*/ 296228 h 520065"/>
                <a:gd name="connsiteX160" fmla="*/ 232410 w 286702"/>
                <a:gd name="connsiteY160" fmla="*/ 300990 h 520065"/>
                <a:gd name="connsiteX161" fmla="*/ 230505 w 286702"/>
                <a:gd name="connsiteY161" fmla="*/ 303848 h 520065"/>
                <a:gd name="connsiteX162" fmla="*/ 228600 w 286702"/>
                <a:gd name="connsiteY162" fmla="*/ 306705 h 520065"/>
                <a:gd name="connsiteX163" fmla="*/ 228600 w 286702"/>
                <a:gd name="connsiteY163" fmla="*/ 308610 h 520065"/>
                <a:gd name="connsiteX164" fmla="*/ 230505 w 286702"/>
                <a:gd name="connsiteY164" fmla="*/ 308610 h 520065"/>
                <a:gd name="connsiteX165" fmla="*/ 230505 w 286702"/>
                <a:gd name="connsiteY165" fmla="*/ 306705 h 520065"/>
                <a:gd name="connsiteX166" fmla="*/ 235268 w 286702"/>
                <a:gd name="connsiteY166" fmla="*/ 304800 h 520065"/>
                <a:gd name="connsiteX167" fmla="*/ 236220 w 286702"/>
                <a:gd name="connsiteY167" fmla="*/ 303848 h 520065"/>
                <a:gd name="connsiteX168" fmla="*/ 240030 w 286702"/>
                <a:gd name="connsiteY168" fmla="*/ 303848 h 520065"/>
                <a:gd name="connsiteX169" fmla="*/ 240030 w 286702"/>
                <a:gd name="connsiteY169" fmla="*/ 304800 h 520065"/>
                <a:gd name="connsiteX170" fmla="*/ 240030 w 286702"/>
                <a:gd name="connsiteY170" fmla="*/ 306705 h 520065"/>
                <a:gd name="connsiteX171" fmla="*/ 239078 w 286702"/>
                <a:gd name="connsiteY171" fmla="*/ 308610 h 520065"/>
                <a:gd name="connsiteX172" fmla="*/ 237173 w 286702"/>
                <a:gd name="connsiteY172" fmla="*/ 309563 h 520065"/>
                <a:gd name="connsiteX173" fmla="*/ 235268 w 286702"/>
                <a:gd name="connsiteY173" fmla="*/ 309563 h 520065"/>
                <a:gd name="connsiteX174" fmla="*/ 235268 w 286702"/>
                <a:gd name="connsiteY174" fmla="*/ 310515 h 520065"/>
                <a:gd name="connsiteX175" fmla="*/ 235268 w 286702"/>
                <a:gd name="connsiteY175" fmla="*/ 312420 h 520065"/>
                <a:gd name="connsiteX176" fmla="*/ 239078 w 286702"/>
                <a:gd name="connsiteY176" fmla="*/ 312420 h 520065"/>
                <a:gd name="connsiteX177" fmla="*/ 241935 w 286702"/>
                <a:gd name="connsiteY177" fmla="*/ 309563 h 520065"/>
                <a:gd name="connsiteX178" fmla="*/ 242888 w 286702"/>
                <a:gd name="connsiteY178" fmla="*/ 305753 h 520065"/>
                <a:gd name="connsiteX179" fmla="*/ 245745 w 286702"/>
                <a:gd name="connsiteY179" fmla="*/ 305753 h 520065"/>
                <a:gd name="connsiteX180" fmla="*/ 248603 w 286702"/>
                <a:gd name="connsiteY180" fmla="*/ 308610 h 520065"/>
                <a:gd name="connsiteX181" fmla="*/ 252413 w 286702"/>
                <a:gd name="connsiteY181" fmla="*/ 310515 h 520065"/>
                <a:gd name="connsiteX182" fmla="*/ 261938 w 286702"/>
                <a:gd name="connsiteY182" fmla="*/ 315278 h 520065"/>
                <a:gd name="connsiteX183" fmla="*/ 269558 w 286702"/>
                <a:gd name="connsiteY183" fmla="*/ 315278 h 520065"/>
                <a:gd name="connsiteX184" fmla="*/ 280035 w 286702"/>
                <a:gd name="connsiteY184" fmla="*/ 321945 h 520065"/>
                <a:gd name="connsiteX185" fmla="*/ 283845 w 286702"/>
                <a:gd name="connsiteY185" fmla="*/ 321945 h 520065"/>
                <a:gd name="connsiteX186" fmla="*/ 286703 w 286702"/>
                <a:gd name="connsiteY186" fmla="*/ 336233 h 520065"/>
                <a:gd name="connsiteX187" fmla="*/ 273368 w 286702"/>
                <a:gd name="connsiteY187" fmla="*/ 353378 h 520065"/>
                <a:gd name="connsiteX188" fmla="*/ 275273 w 286702"/>
                <a:gd name="connsiteY188" fmla="*/ 361950 h 520065"/>
                <a:gd name="connsiteX189" fmla="*/ 275273 w 286702"/>
                <a:gd name="connsiteY189" fmla="*/ 370523 h 520065"/>
                <a:gd name="connsiteX190" fmla="*/ 271463 w 286702"/>
                <a:gd name="connsiteY190" fmla="*/ 383858 h 520065"/>
                <a:gd name="connsiteX191" fmla="*/ 268605 w 286702"/>
                <a:gd name="connsiteY191" fmla="*/ 393383 h 520065"/>
                <a:gd name="connsiteX192" fmla="*/ 258128 w 286702"/>
                <a:gd name="connsiteY192" fmla="*/ 397193 h 520065"/>
                <a:gd name="connsiteX193" fmla="*/ 248603 w 286702"/>
                <a:gd name="connsiteY193" fmla="*/ 402908 h 520065"/>
                <a:gd name="connsiteX194" fmla="*/ 247650 w 286702"/>
                <a:gd name="connsiteY194" fmla="*/ 417195 h 520065"/>
                <a:gd name="connsiteX195" fmla="*/ 243840 w 286702"/>
                <a:gd name="connsiteY195" fmla="*/ 427672 h 520065"/>
                <a:gd name="connsiteX196" fmla="*/ 240030 w 286702"/>
                <a:gd name="connsiteY196" fmla="*/ 437197 h 520065"/>
                <a:gd name="connsiteX197" fmla="*/ 236220 w 286702"/>
                <a:gd name="connsiteY197" fmla="*/ 442913 h 520065"/>
                <a:gd name="connsiteX198" fmla="*/ 233363 w 286702"/>
                <a:gd name="connsiteY198" fmla="*/ 442913 h 520065"/>
                <a:gd name="connsiteX199" fmla="*/ 225743 w 286702"/>
                <a:gd name="connsiteY199" fmla="*/ 439103 h 520065"/>
                <a:gd name="connsiteX200" fmla="*/ 221933 w 286702"/>
                <a:gd name="connsiteY200" fmla="*/ 438150 h 520065"/>
                <a:gd name="connsiteX201" fmla="*/ 230505 w 286702"/>
                <a:gd name="connsiteY201" fmla="*/ 448628 h 520065"/>
                <a:gd name="connsiteX202" fmla="*/ 227648 w 286702"/>
                <a:gd name="connsiteY202" fmla="*/ 454343 h 520065"/>
                <a:gd name="connsiteX203" fmla="*/ 224790 w 286702"/>
                <a:gd name="connsiteY203" fmla="*/ 458153 h 520065"/>
                <a:gd name="connsiteX204" fmla="*/ 219075 w 286702"/>
                <a:gd name="connsiteY204" fmla="*/ 458153 h 520065"/>
                <a:gd name="connsiteX205" fmla="*/ 216218 w 286702"/>
                <a:gd name="connsiteY205" fmla="*/ 460058 h 520065"/>
                <a:gd name="connsiteX206" fmla="*/ 216218 w 286702"/>
                <a:gd name="connsiteY206" fmla="*/ 461963 h 520065"/>
                <a:gd name="connsiteX207" fmla="*/ 217170 w 286702"/>
                <a:gd name="connsiteY207" fmla="*/ 462915 h 520065"/>
                <a:gd name="connsiteX208" fmla="*/ 216218 w 286702"/>
                <a:gd name="connsiteY208" fmla="*/ 466725 h 520065"/>
                <a:gd name="connsiteX209" fmla="*/ 211455 w 286702"/>
                <a:gd name="connsiteY209" fmla="*/ 468630 h 520065"/>
                <a:gd name="connsiteX210" fmla="*/ 211455 w 286702"/>
                <a:gd name="connsiteY210" fmla="*/ 468630 h 520065"/>
                <a:gd name="connsiteX211" fmla="*/ 211455 w 286702"/>
                <a:gd name="connsiteY211" fmla="*/ 471488 h 520065"/>
                <a:gd name="connsiteX212" fmla="*/ 214313 w 286702"/>
                <a:gd name="connsiteY212" fmla="*/ 475297 h 520065"/>
                <a:gd name="connsiteX213" fmla="*/ 213360 w 286702"/>
                <a:gd name="connsiteY213" fmla="*/ 481965 h 520065"/>
                <a:gd name="connsiteX214" fmla="*/ 209550 w 286702"/>
                <a:gd name="connsiteY214" fmla="*/ 488633 h 520065"/>
                <a:gd name="connsiteX215" fmla="*/ 217170 w 286702"/>
                <a:gd name="connsiteY215" fmla="*/ 493395 h 520065"/>
                <a:gd name="connsiteX216" fmla="*/ 217170 w 286702"/>
                <a:gd name="connsiteY216" fmla="*/ 497205 h 520065"/>
                <a:gd name="connsiteX217" fmla="*/ 215265 w 286702"/>
                <a:gd name="connsiteY217" fmla="*/ 500063 h 520065"/>
                <a:gd name="connsiteX218" fmla="*/ 215265 w 286702"/>
                <a:gd name="connsiteY218" fmla="*/ 507683 h 520065"/>
                <a:gd name="connsiteX219" fmla="*/ 217170 w 286702"/>
                <a:gd name="connsiteY219" fmla="*/ 513397 h 520065"/>
                <a:gd name="connsiteX220" fmla="*/ 214313 w 286702"/>
                <a:gd name="connsiteY220" fmla="*/ 517208 h 520065"/>
                <a:gd name="connsiteX221" fmla="*/ 214313 w 286702"/>
                <a:gd name="connsiteY221" fmla="*/ 520065 h 520065"/>
                <a:gd name="connsiteX222" fmla="*/ 212408 w 286702"/>
                <a:gd name="connsiteY222" fmla="*/ 520065 h 520065"/>
                <a:gd name="connsiteX223" fmla="*/ 207645 w 286702"/>
                <a:gd name="connsiteY223" fmla="*/ 517208 h 520065"/>
                <a:gd name="connsiteX224" fmla="*/ 206693 w 286702"/>
                <a:gd name="connsiteY224" fmla="*/ 513397 h 520065"/>
                <a:gd name="connsiteX225" fmla="*/ 203835 w 286702"/>
                <a:gd name="connsiteY225" fmla="*/ 512445 h 520065"/>
                <a:gd name="connsiteX226" fmla="*/ 193358 w 286702"/>
                <a:gd name="connsiteY226" fmla="*/ 494347 h 520065"/>
                <a:gd name="connsiteX227" fmla="*/ 191453 w 286702"/>
                <a:gd name="connsiteY227" fmla="*/ 493395 h 520065"/>
                <a:gd name="connsiteX228" fmla="*/ 189548 w 286702"/>
                <a:gd name="connsiteY228" fmla="*/ 492443 h 520065"/>
                <a:gd name="connsiteX229" fmla="*/ 189548 w 286702"/>
                <a:gd name="connsiteY229" fmla="*/ 490538 h 520065"/>
                <a:gd name="connsiteX230" fmla="*/ 192405 w 286702"/>
                <a:gd name="connsiteY230" fmla="*/ 488633 h 520065"/>
                <a:gd name="connsiteX231" fmla="*/ 192405 w 286702"/>
                <a:gd name="connsiteY231" fmla="*/ 484822 h 520065"/>
                <a:gd name="connsiteX232" fmla="*/ 188595 w 286702"/>
                <a:gd name="connsiteY232" fmla="*/ 472440 h 520065"/>
                <a:gd name="connsiteX233" fmla="*/ 181928 w 286702"/>
                <a:gd name="connsiteY233" fmla="*/ 468630 h 520065"/>
                <a:gd name="connsiteX234" fmla="*/ 180975 w 286702"/>
                <a:gd name="connsiteY234" fmla="*/ 464820 h 520065"/>
                <a:gd name="connsiteX235" fmla="*/ 180975 w 286702"/>
                <a:gd name="connsiteY235" fmla="*/ 460058 h 520065"/>
                <a:gd name="connsiteX236" fmla="*/ 179070 w 286702"/>
                <a:gd name="connsiteY236" fmla="*/ 456247 h 520065"/>
                <a:gd name="connsiteX237" fmla="*/ 180023 w 286702"/>
                <a:gd name="connsiteY237" fmla="*/ 447675 h 520065"/>
                <a:gd name="connsiteX238" fmla="*/ 180975 w 286702"/>
                <a:gd name="connsiteY238" fmla="*/ 446722 h 520065"/>
                <a:gd name="connsiteX239" fmla="*/ 180975 w 286702"/>
                <a:gd name="connsiteY239" fmla="*/ 435293 h 520065"/>
                <a:gd name="connsiteX240" fmla="*/ 178118 w 286702"/>
                <a:gd name="connsiteY240" fmla="*/ 431483 h 520065"/>
                <a:gd name="connsiteX241" fmla="*/ 178118 w 286702"/>
                <a:gd name="connsiteY241" fmla="*/ 419100 h 520065"/>
                <a:gd name="connsiteX242" fmla="*/ 177165 w 286702"/>
                <a:gd name="connsiteY242" fmla="*/ 413385 h 520065"/>
                <a:gd name="connsiteX243" fmla="*/ 176213 w 286702"/>
                <a:gd name="connsiteY243" fmla="*/ 407670 h 520065"/>
                <a:gd name="connsiteX244" fmla="*/ 175260 w 286702"/>
                <a:gd name="connsiteY244" fmla="*/ 400050 h 520065"/>
                <a:gd name="connsiteX245" fmla="*/ 175260 w 286702"/>
                <a:gd name="connsiteY245" fmla="*/ 393383 h 520065"/>
                <a:gd name="connsiteX246" fmla="*/ 174308 w 286702"/>
                <a:gd name="connsiteY246" fmla="*/ 387668 h 520065"/>
                <a:gd name="connsiteX247" fmla="*/ 172403 w 286702"/>
                <a:gd name="connsiteY247" fmla="*/ 381000 h 520065"/>
                <a:gd name="connsiteX248" fmla="*/ 171450 w 286702"/>
                <a:gd name="connsiteY248" fmla="*/ 378143 h 520065"/>
                <a:gd name="connsiteX249" fmla="*/ 163830 w 286702"/>
                <a:gd name="connsiteY249" fmla="*/ 372428 h 520065"/>
                <a:gd name="connsiteX250" fmla="*/ 160020 w 286702"/>
                <a:gd name="connsiteY250" fmla="*/ 368618 h 520065"/>
                <a:gd name="connsiteX251" fmla="*/ 151448 w 286702"/>
                <a:gd name="connsiteY251" fmla="*/ 360045 h 520065"/>
                <a:gd name="connsiteX252" fmla="*/ 147638 w 286702"/>
                <a:gd name="connsiteY252" fmla="*/ 353378 h 520065"/>
                <a:gd name="connsiteX253" fmla="*/ 143828 w 286702"/>
                <a:gd name="connsiteY253" fmla="*/ 348615 h 520065"/>
                <a:gd name="connsiteX254" fmla="*/ 140018 w 286702"/>
                <a:gd name="connsiteY254" fmla="*/ 340995 h 520065"/>
                <a:gd name="connsiteX255" fmla="*/ 139065 w 286702"/>
                <a:gd name="connsiteY255" fmla="*/ 338138 h 520065"/>
                <a:gd name="connsiteX256" fmla="*/ 137160 w 286702"/>
                <a:gd name="connsiteY256" fmla="*/ 332423 h 520065"/>
                <a:gd name="connsiteX257" fmla="*/ 130492 w 286702"/>
                <a:gd name="connsiteY257" fmla="*/ 328613 h 520065"/>
                <a:gd name="connsiteX258" fmla="*/ 130492 w 286702"/>
                <a:gd name="connsiteY258" fmla="*/ 320040 h 520065"/>
                <a:gd name="connsiteX259" fmla="*/ 134303 w 286702"/>
                <a:gd name="connsiteY259" fmla="*/ 316230 h 520065"/>
                <a:gd name="connsiteX260" fmla="*/ 134303 w 286702"/>
                <a:gd name="connsiteY260" fmla="*/ 314325 h 520065"/>
                <a:gd name="connsiteX261" fmla="*/ 131445 w 286702"/>
                <a:gd name="connsiteY261" fmla="*/ 314325 h 520065"/>
                <a:gd name="connsiteX262" fmla="*/ 131445 w 286702"/>
                <a:gd name="connsiteY262" fmla="*/ 308610 h 520065"/>
                <a:gd name="connsiteX263" fmla="*/ 133350 w 286702"/>
                <a:gd name="connsiteY263" fmla="*/ 299085 h 520065"/>
                <a:gd name="connsiteX264" fmla="*/ 141923 w 286702"/>
                <a:gd name="connsiteY264" fmla="*/ 290513 h 520065"/>
                <a:gd name="connsiteX265" fmla="*/ 141923 w 286702"/>
                <a:gd name="connsiteY265" fmla="*/ 278130 h 520065"/>
                <a:gd name="connsiteX266" fmla="*/ 141923 w 286702"/>
                <a:gd name="connsiteY266" fmla="*/ 273368 h 520065"/>
                <a:gd name="connsiteX267" fmla="*/ 140970 w 286702"/>
                <a:gd name="connsiteY267" fmla="*/ 269558 h 520065"/>
                <a:gd name="connsiteX268" fmla="*/ 139065 w 286702"/>
                <a:gd name="connsiteY268" fmla="*/ 268605 h 520065"/>
                <a:gd name="connsiteX269" fmla="*/ 138113 w 286702"/>
                <a:gd name="connsiteY269" fmla="*/ 268605 h 520065"/>
                <a:gd name="connsiteX270" fmla="*/ 136208 w 286702"/>
                <a:gd name="connsiteY270" fmla="*/ 269558 h 520065"/>
                <a:gd name="connsiteX271" fmla="*/ 135255 w 286702"/>
                <a:gd name="connsiteY271" fmla="*/ 273368 h 520065"/>
                <a:gd name="connsiteX272" fmla="*/ 131445 w 286702"/>
                <a:gd name="connsiteY272" fmla="*/ 273368 h 520065"/>
                <a:gd name="connsiteX273" fmla="*/ 125730 w 286702"/>
                <a:gd name="connsiteY273" fmla="*/ 267653 h 520065"/>
                <a:gd name="connsiteX274" fmla="*/ 119063 w 286702"/>
                <a:gd name="connsiteY274" fmla="*/ 263843 h 520065"/>
                <a:gd name="connsiteX275" fmla="*/ 117158 w 286702"/>
                <a:gd name="connsiteY275" fmla="*/ 260985 h 520065"/>
                <a:gd name="connsiteX276" fmla="*/ 116205 w 286702"/>
                <a:gd name="connsiteY276" fmla="*/ 256223 h 520065"/>
                <a:gd name="connsiteX277" fmla="*/ 114300 w 286702"/>
                <a:gd name="connsiteY277" fmla="*/ 252413 h 520065"/>
                <a:gd name="connsiteX278" fmla="*/ 112395 w 286702"/>
                <a:gd name="connsiteY278" fmla="*/ 248603 h 520065"/>
                <a:gd name="connsiteX279" fmla="*/ 107633 w 286702"/>
                <a:gd name="connsiteY279" fmla="*/ 248603 h 520065"/>
                <a:gd name="connsiteX280" fmla="*/ 101917 w 286702"/>
                <a:gd name="connsiteY280" fmla="*/ 243840 h 520065"/>
                <a:gd name="connsiteX281" fmla="*/ 99060 w 286702"/>
                <a:gd name="connsiteY281" fmla="*/ 241935 h 520065"/>
                <a:gd name="connsiteX282" fmla="*/ 96203 w 286702"/>
                <a:gd name="connsiteY282" fmla="*/ 240030 h 520065"/>
                <a:gd name="connsiteX283" fmla="*/ 93345 w 286702"/>
                <a:gd name="connsiteY283" fmla="*/ 236220 h 520065"/>
                <a:gd name="connsiteX284" fmla="*/ 91440 w 286702"/>
                <a:gd name="connsiteY284" fmla="*/ 234315 h 520065"/>
                <a:gd name="connsiteX285" fmla="*/ 89535 w 286702"/>
                <a:gd name="connsiteY285" fmla="*/ 236220 h 520065"/>
                <a:gd name="connsiteX286" fmla="*/ 85725 w 286702"/>
                <a:gd name="connsiteY286" fmla="*/ 238125 h 520065"/>
                <a:gd name="connsiteX287" fmla="*/ 73342 w 286702"/>
                <a:gd name="connsiteY287" fmla="*/ 230505 h 520065"/>
                <a:gd name="connsiteX288" fmla="*/ 66675 w 286702"/>
                <a:gd name="connsiteY288" fmla="*/ 226695 h 520065"/>
                <a:gd name="connsiteX289" fmla="*/ 60960 w 286702"/>
                <a:gd name="connsiteY289" fmla="*/ 221933 h 520065"/>
                <a:gd name="connsiteX290" fmla="*/ 58103 w 286702"/>
                <a:gd name="connsiteY290" fmla="*/ 218123 h 520065"/>
                <a:gd name="connsiteX291" fmla="*/ 59055 w 286702"/>
                <a:gd name="connsiteY291" fmla="*/ 214313 h 520065"/>
                <a:gd name="connsiteX292" fmla="*/ 59055 w 286702"/>
                <a:gd name="connsiteY292" fmla="*/ 204788 h 520065"/>
                <a:gd name="connsiteX293" fmla="*/ 53340 w 286702"/>
                <a:gd name="connsiteY293" fmla="*/ 193358 h 520065"/>
                <a:gd name="connsiteX294" fmla="*/ 49530 w 286702"/>
                <a:gd name="connsiteY294" fmla="*/ 183833 h 520065"/>
                <a:gd name="connsiteX295" fmla="*/ 47625 w 286702"/>
                <a:gd name="connsiteY295" fmla="*/ 176213 h 520065"/>
                <a:gd name="connsiteX296" fmla="*/ 47625 w 286702"/>
                <a:gd name="connsiteY296" fmla="*/ 165735 h 520065"/>
                <a:gd name="connsiteX297" fmla="*/ 47625 w 286702"/>
                <a:gd name="connsiteY297" fmla="*/ 160020 h 520065"/>
                <a:gd name="connsiteX298" fmla="*/ 45720 w 286702"/>
                <a:gd name="connsiteY298" fmla="*/ 160020 h 520065"/>
                <a:gd name="connsiteX299" fmla="*/ 44768 w 286702"/>
                <a:gd name="connsiteY299" fmla="*/ 163830 h 520065"/>
                <a:gd name="connsiteX300" fmla="*/ 42862 w 286702"/>
                <a:gd name="connsiteY300" fmla="*/ 171450 h 520065"/>
                <a:gd name="connsiteX301" fmla="*/ 41910 w 286702"/>
                <a:gd name="connsiteY301" fmla="*/ 176213 h 520065"/>
                <a:gd name="connsiteX302" fmla="*/ 43815 w 286702"/>
                <a:gd name="connsiteY302" fmla="*/ 180975 h 520065"/>
                <a:gd name="connsiteX303" fmla="*/ 46673 w 286702"/>
                <a:gd name="connsiteY303" fmla="*/ 191453 h 520065"/>
                <a:gd name="connsiteX304" fmla="*/ 49530 w 286702"/>
                <a:gd name="connsiteY304" fmla="*/ 201930 h 520065"/>
                <a:gd name="connsiteX305" fmla="*/ 49530 w 286702"/>
                <a:gd name="connsiteY305" fmla="*/ 203835 h 520065"/>
                <a:gd name="connsiteX306" fmla="*/ 46673 w 286702"/>
                <a:gd name="connsiteY306" fmla="*/ 203835 h 520065"/>
                <a:gd name="connsiteX307" fmla="*/ 44768 w 286702"/>
                <a:gd name="connsiteY307" fmla="*/ 198120 h 520065"/>
                <a:gd name="connsiteX308" fmla="*/ 41910 w 286702"/>
                <a:gd name="connsiteY308" fmla="*/ 193358 h 520065"/>
                <a:gd name="connsiteX309" fmla="*/ 39053 w 286702"/>
                <a:gd name="connsiteY309" fmla="*/ 186690 h 520065"/>
                <a:gd name="connsiteX310" fmla="*/ 38100 w 286702"/>
                <a:gd name="connsiteY310" fmla="*/ 182880 h 520065"/>
                <a:gd name="connsiteX311" fmla="*/ 40005 w 286702"/>
                <a:gd name="connsiteY311" fmla="*/ 177165 h 520065"/>
                <a:gd name="connsiteX312" fmla="*/ 39053 w 286702"/>
                <a:gd name="connsiteY312" fmla="*/ 173355 h 520065"/>
                <a:gd name="connsiteX313" fmla="*/ 38100 w 286702"/>
                <a:gd name="connsiteY313" fmla="*/ 167640 h 520065"/>
                <a:gd name="connsiteX314" fmla="*/ 37148 w 286702"/>
                <a:gd name="connsiteY314" fmla="*/ 163830 h 520065"/>
                <a:gd name="connsiteX315" fmla="*/ 37148 w 286702"/>
                <a:gd name="connsiteY315" fmla="*/ 158115 h 520065"/>
                <a:gd name="connsiteX316" fmla="*/ 31433 w 286702"/>
                <a:gd name="connsiteY316" fmla="*/ 153353 h 520065"/>
                <a:gd name="connsiteX317" fmla="*/ 31433 w 286702"/>
                <a:gd name="connsiteY317" fmla="*/ 145733 h 520065"/>
                <a:gd name="connsiteX318" fmla="*/ 33337 w 286702"/>
                <a:gd name="connsiteY318" fmla="*/ 137160 h 520065"/>
                <a:gd name="connsiteX319" fmla="*/ 36195 w 286702"/>
                <a:gd name="connsiteY319" fmla="*/ 127635 h 520065"/>
                <a:gd name="connsiteX320" fmla="*/ 45720 w 286702"/>
                <a:gd name="connsiteY320" fmla="*/ 111443 h 520065"/>
                <a:gd name="connsiteX321" fmla="*/ 51435 w 286702"/>
                <a:gd name="connsiteY321" fmla="*/ 100965 h 520065"/>
                <a:gd name="connsiteX322" fmla="*/ 56198 w 286702"/>
                <a:gd name="connsiteY322" fmla="*/ 95250 h 520065"/>
                <a:gd name="connsiteX323" fmla="*/ 60008 w 286702"/>
                <a:gd name="connsiteY323" fmla="*/ 95250 h 520065"/>
                <a:gd name="connsiteX324" fmla="*/ 60008 w 286702"/>
                <a:gd name="connsiteY324" fmla="*/ 97155 h 520065"/>
                <a:gd name="connsiteX325" fmla="*/ 61912 w 286702"/>
                <a:gd name="connsiteY325" fmla="*/ 98107 h 520065"/>
                <a:gd name="connsiteX326" fmla="*/ 61912 w 286702"/>
                <a:gd name="connsiteY326" fmla="*/ 94298 h 520065"/>
                <a:gd name="connsiteX327" fmla="*/ 62865 w 286702"/>
                <a:gd name="connsiteY327" fmla="*/ 86678 h 520065"/>
                <a:gd name="connsiteX328" fmla="*/ 60960 w 286702"/>
                <a:gd name="connsiteY328" fmla="*/ 81915 h 520065"/>
                <a:gd name="connsiteX329" fmla="*/ 61912 w 286702"/>
                <a:gd name="connsiteY329" fmla="*/ 76200 h 520065"/>
                <a:gd name="connsiteX330" fmla="*/ 64770 w 286702"/>
                <a:gd name="connsiteY330" fmla="*/ 65723 h 520065"/>
                <a:gd name="connsiteX331" fmla="*/ 68580 w 286702"/>
                <a:gd name="connsiteY331" fmla="*/ 57150 h 520065"/>
                <a:gd name="connsiteX332" fmla="*/ 69533 w 286702"/>
                <a:gd name="connsiteY332" fmla="*/ 52388 h 520065"/>
                <a:gd name="connsiteX333" fmla="*/ 69533 w 286702"/>
                <a:gd name="connsiteY333" fmla="*/ 50483 h 520065"/>
                <a:gd name="connsiteX334" fmla="*/ 68580 w 286702"/>
                <a:gd name="connsiteY334" fmla="*/ 50483 h 520065"/>
                <a:gd name="connsiteX335" fmla="*/ 65723 w 286702"/>
                <a:gd name="connsiteY335" fmla="*/ 51435 h 520065"/>
                <a:gd name="connsiteX336" fmla="*/ 63818 w 286702"/>
                <a:gd name="connsiteY336" fmla="*/ 51435 h 520065"/>
                <a:gd name="connsiteX337" fmla="*/ 62865 w 286702"/>
                <a:gd name="connsiteY337" fmla="*/ 49530 h 520065"/>
                <a:gd name="connsiteX338" fmla="*/ 61912 w 286702"/>
                <a:gd name="connsiteY338" fmla="*/ 47625 h 520065"/>
                <a:gd name="connsiteX339" fmla="*/ 60960 w 286702"/>
                <a:gd name="connsiteY339" fmla="*/ 44768 h 520065"/>
                <a:gd name="connsiteX340" fmla="*/ 57150 w 286702"/>
                <a:gd name="connsiteY340" fmla="*/ 43815 h 520065"/>
                <a:gd name="connsiteX341" fmla="*/ 52387 w 286702"/>
                <a:gd name="connsiteY341" fmla="*/ 40958 h 520065"/>
                <a:gd name="connsiteX342" fmla="*/ 50483 w 286702"/>
                <a:gd name="connsiteY342" fmla="*/ 39053 h 520065"/>
                <a:gd name="connsiteX343" fmla="*/ 48578 w 286702"/>
                <a:gd name="connsiteY343" fmla="*/ 39053 h 520065"/>
                <a:gd name="connsiteX344" fmla="*/ 46673 w 286702"/>
                <a:gd name="connsiteY344" fmla="*/ 40958 h 520065"/>
                <a:gd name="connsiteX345" fmla="*/ 42862 w 286702"/>
                <a:gd name="connsiteY345" fmla="*/ 42863 h 520065"/>
                <a:gd name="connsiteX346" fmla="*/ 40958 w 286702"/>
                <a:gd name="connsiteY346" fmla="*/ 43815 h 520065"/>
                <a:gd name="connsiteX347" fmla="*/ 38100 w 286702"/>
                <a:gd name="connsiteY347" fmla="*/ 43815 h 520065"/>
                <a:gd name="connsiteX348" fmla="*/ 35243 w 286702"/>
                <a:gd name="connsiteY348" fmla="*/ 43815 h 520065"/>
                <a:gd name="connsiteX349" fmla="*/ 34290 w 286702"/>
                <a:gd name="connsiteY349" fmla="*/ 42863 h 520065"/>
                <a:gd name="connsiteX350" fmla="*/ 36195 w 286702"/>
                <a:gd name="connsiteY350" fmla="*/ 40958 h 520065"/>
                <a:gd name="connsiteX351" fmla="*/ 39053 w 286702"/>
                <a:gd name="connsiteY351" fmla="*/ 40005 h 520065"/>
                <a:gd name="connsiteX352" fmla="*/ 40958 w 286702"/>
                <a:gd name="connsiteY352" fmla="*/ 38100 h 520065"/>
                <a:gd name="connsiteX353" fmla="*/ 43815 w 286702"/>
                <a:gd name="connsiteY353" fmla="*/ 36195 h 520065"/>
                <a:gd name="connsiteX354" fmla="*/ 43815 w 286702"/>
                <a:gd name="connsiteY354" fmla="*/ 34290 h 520065"/>
                <a:gd name="connsiteX355" fmla="*/ 41910 w 286702"/>
                <a:gd name="connsiteY355" fmla="*/ 34290 h 520065"/>
                <a:gd name="connsiteX356" fmla="*/ 36195 w 286702"/>
                <a:gd name="connsiteY356" fmla="*/ 37148 h 520065"/>
                <a:gd name="connsiteX357" fmla="*/ 14288 w 286702"/>
                <a:gd name="connsiteY357" fmla="*/ 48578 h 520065"/>
                <a:gd name="connsiteX358" fmla="*/ 5715 w 286702"/>
                <a:gd name="connsiteY358" fmla="*/ 53340 h 520065"/>
                <a:gd name="connsiteX359" fmla="*/ 1905 w 286702"/>
                <a:gd name="connsiteY359" fmla="*/ 54293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</a:cxnLst>
              <a:rect l="l" t="t" r="r" b="b"/>
              <a:pathLst>
                <a:path w="286702" h="520065">
                  <a:moveTo>
                    <a:pt x="0" y="54293"/>
                  </a:moveTo>
                  <a:lnTo>
                    <a:pt x="0" y="51435"/>
                  </a:lnTo>
                  <a:lnTo>
                    <a:pt x="15240" y="43815"/>
                  </a:lnTo>
                  <a:lnTo>
                    <a:pt x="15240" y="41910"/>
                  </a:lnTo>
                  <a:lnTo>
                    <a:pt x="11430" y="40958"/>
                  </a:lnTo>
                  <a:lnTo>
                    <a:pt x="11430" y="37148"/>
                  </a:lnTo>
                  <a:lnTo>
                    <a:pt x="15240" y="27623"/>
                  </a:lnTo>
                  <a:lnTo>
                    <a:pt x="21908" y="27623"/>
                  </a:lnTo>
                  <a:lnTo>
                    <a:pt x="35243" y="23813"/>
                  </a:lnTo>
                  <a:lnTo>
                    <a:pt x="38100" y="13335"/>
                  </a:lnTo>
                  <a:lnTo>
                    <a:pt x="53340" y="5715"/>
                  </a:lnTo>
                  <a:lnTo>
                    <a:pt x="64770" y="5715"/>
                  </a:lnTo>
                  <a:lnTo>
                    <a:pt x="82867" y="0"/>
                  </a:lnTo>
                  <a:lnTo>
                    <a:pt x="86678" y="0"/>
                  </a:lnTo>
                  <a:lnTo>
                    <a:pt x="100965" y="8573"/>
                  </a:lnTo>
                  <a:lnTo>
                    <a:pt x="121920" y="13335"/>
                  </a:lnTo>
                  <a:lnTo>
                    <a:pt x="143828" y="12383"/>
                  </a:lnTo>
                  <a:lnTo>
                    <a:pt x="157163" y="22860"/>
                  </a:lnTo>
                  <a:lnTo>
                    <a:pt x="161925" y="23813"/>
                  </a:lnTo>
                  <a:lnTo>
                    <a:pt x="167640" y="20955"/>
                  </a:lnTo>
                  <a:lnTo>
                    <a:pt x="172403" y="20955"/>
                  </a:lnTo>
                  <a:lnTo>
                    <a:pt x="190500" y="28575"/>
                  </a:lnTo>
                  <a:lnTo>
                    <a:pt x="201930" y="24765"/>
                  </a:lnTo>
                  <a:lnTo>
                    <a:pt x="201930" y="22860"/>
                  </a:lnTo>
                  <a:lnTo>
                    <a:pt x="200025" y="18098"/>
                  </a:lnTo>
                  <a:lnTo>
                    <a:pt x="204788" y="14288"/>
                  </a:lnTo>
                  <a:lnTo>
                    <a:pt x="207645" y="14288"/>
                  </a:lnTo>
                  <a:lnTo>
                    <a:pt x="208598" y="15240"/>
                  </a:lnTo>
                  <a:lnTo>
                    <a:pt x="209550" y="21908"/>
                  </a:lnTo>
                  <a:lnTo>
                    <a:pt x="220028" y="24765"/>
                  </a:lnTo>
                  <a:lnTo>
                    <a:pt x="220028" y="21908"/>
                  </a:lnTo>
                  <a:lnTo>
                    <a:pt x="222885" y="21908"/>
                  </a:lnTo>
                  <a:lnTo>
                    <a:pt x="225743" y="24765"/>
                  </a:lnTo>
                  <a:lnTo>
                    <a:pt x="225743" y="27623"/>
                  </a:lnTo>
                  <a:lnTo>
                    <a:pt x="220028" y="33338"/>
                  </a:lnTo>
                  <a:lnTo>
                    <a:pt x="204788" y="34290"/>
                  </a:lnTo>
                  <a:lnTo>
                    <a:pt x="194310" y="40958"/>
                  </a:lnTo>
                  <a:lnTo>
                    <a:pt x="180023" y="44768"/>
                  </a:lnTo>
                  <a:lnTo>
                    <a:pt x="175260" y="51435"/>
                  </a:lnTo>
                  <a:lnTo>
                    <a:pt x="170498" y="60008"/>
                  </a:lnTo>
                  <a:lnTo>
                    <a:pt x="169545" y="66675"/>
                  </a:lnTo>
                  <a:lnTo>
                    <a:pt x="176213" y="70485"/>
                  </a:lnTo>
                  <a:lnTo>
                    <a:pt x="181928" y="76200"/>
                  </a:lnTo>
                  <a:lnTo>
                    <a:pt x="186690" y="77153"/>
                  </a:lnTo>
                  <a:lnTo>
                    <a:pt x="186690" y="80963"/>
                  </a:lnTo>
                  <a:lnTo>
                    <a:pt x="183833" y="86678"/>
                  </a:lnTo>
                  <a:lnTo>
                    <a:pt x="183833" y="91440"/>
                  </a:lnTo>
                  <a:lnTo>
                    <a:pt x="189548" y="90488"/>
                  </a:lnTo>
                  <a:lnTo>
                    <a:pt x="197168" y="78105"/>
                  </a:lnTo>
                  <a:lnTo>
                    <a:pt x="204788" y="73343"/>
                  </a:lnTo>
                  <a:lnTo>
                    <a:pt x="205740" y="66675"/>
                  </a:lnTo>
                  <a:lnTo>
                    <a:pt x="217170" y="50483"/>
                  </a:lnTo>
                  <a:lnTo>
                    <a:pt x="227648" y="49530"/>
                  </a:lnTo>
                  <a:lnTo>
                    <a:pt x="232410" y="58103"/>
                  </a:lnTo>
                  <a:lnTo>
                    <a:pt x="232410" y="60960"/>
                  </a:lnTo>
                  <a:lnTo>
                    <a:pt x="231458" y="63818"/>
                  </a:lnTo>
                  <a:lnTo>
                    <a:pt x="238125" y="64770"/>
                  </a:lnTo>
                  <a:lnTo>
                    <a:pt x="242888" y="58103"/>
                  </a:lnTo>
                  <a:lnTo>
                    <a:pt x="244793" y="58103"/>
                  </a:lnTo>
                  <a:lnTo>
                    <a:pt x="246698" y="71438"/>
                  </a:lnTo>
                  <a:lnTo>
                    <a:pt x="253365" y="86678"/>
                  </a:lnTo>
                  <a:lnTo>
                    <a:pt x="253365" y="90488"/>
                  </a:lnTo>
                  <a:lnTo>
                    <a:pt x="251460" y="94298"/>
                  </a:lnTo>
                  <a:lnTo>
                    <a:pt x="237173" y="100965"/>
                  </a:lnTo>
                  <a:lnTo>
                    <a:pt x="231458" y="101918"/>
                  </a:lnTo>
                  <a:lnTo>
                    <a:pt x="230505" y="100013"/>
                  </a:lnTo>
                  <a:lnTo>
                    <a:pt x="219075" y="100013"/>
                  </a:lnTo>
                  <a:lnTo>
                    <a:pt x="203835" y="109538"/>
                  </a:lnTo>
                  <a:lnTo>
                    <a:pt x="203835" y="111443"/>
                  </a:lnTo>
                  <a:lnTo>
                    <a:pt x="205740" y="111443"/>
                  </a:lnTo>
                  <a:lnTo>
                    <a:pt x="215265" y="105728"/>
                  </a:lnTo>
                  <a:lnTo>
                    <a:pt x="223838" y="105728"/>
                  </a:lnTo>
                  <a:lnTo>
                    <a:pt x="223838" y="107632"/>
                  </a:lnTo>
                  <a:lnTo>
                    <a:pt x="220980" y="110490"/>
                  </a:lnTo>
                  <a:lnTo>
                    <a:pt x="220980" y="115253"/>
                  </a:lnTo>
                  <a:lnTo>
                    <a:pt x="227648" y="118110"/>
                  </a:lnTo>
                  <a:lnTo>
                    <a:pt x="226695" y="121920"/>
                  </a:lnTo>
                  <a:lnTo>
                    <a:pt x="218123" y="123825"/>
                  </a:lnTo>
                  <a:lnTo>
                    <a:pt x="215265" y="125730"/>
                  </a:lnTo>
                  <a:lnTo>
                    <a:pt x="215265" y="127635"/>
                  </a:lnTo>
                  <a:lnTo>
                    <a:pt x="213360" y="126682"/>
                  </a:lnTo>
                  <a:lnTo>
                    <a:pt x="213360" y="124778"/>
                  </a:lnTo>
                  <a:lnTo>
                    <a:pt x="217170" y="122873"/>
                  </a:lnTo>
                  <a:lnTo>
                    <a:pt x="217170" y="119063"/>
                  </a:lnTo>
                  <a:lnTo>
                    <a:pt x="209550" y="120968"/>
                  </a:lnTo>
                  <a:lnTo>
                    <a:pt x="199073" y="126682"/>
                  </a:lnTo>
                  <a:lnTo>
                    <a:pt x="195263" y="133350"/>
                  </a:lnTo>
                  <a:lnTo>
                    <a:pt x="186690" y="134303"/>
                  </a:lnTo>
                  <a:lnTo>
                    <a:pt x="179070" y="145733"/>
                  </a:lnTo>
                  <a:lnTo>
                    <a:pt x="176213" y="149543"/>
                  </a:lnTo>
                  <a:lnTo>
                    <a:pt x="173355" y="150495"/>
                  </a:lnTo>
                  <a:lnTo>
                    <a:pt x="174308" y="144780"/>
                  </a:lnTo>
                  <a:lnTo>
                    <a:pt x="172403" y="144780"/>
                  </a:lnTo>
                  <a:lnTo>
                    <a:pt x="168593" y="157163"/>
                  </a:lnTo>
                  <a:lnTo>
                    <a:pt x="157163" y="165735"/>
                  </a:lnTo>
                  <a:lnTo>
                    <a:pt x="149543" y="174308"/>
                  </a:lnTo>
                  <a:lnTo>
                    <a:pt x="148590" y="182880"/>
                  </a:lnTo>
                  <a:lnTo>
                    <a:pt x="146685" y="194310"/>
                  </a:lnTo>
                  <a:lnTo>
                    <a:pt x="145733" y="198120"/>
                  </a:lnTo>
                  <a:lnTo>
                    <a:pt x="143828" y="198120"/>
                  </a:lnTo>
                  <a:lnTo>
                    <a:pt x="140970" y="191453"/>
                  </a:lnTo>
                  <a:lnTo>
                    <a:pt x="140970" y="179070"/>
                  </a:lnTo>
                  <a:lnTo>
                    <a:pt x="136208" y="177165"/>
                  </a:lnTo>
                  <a:lnTo>
                    <a:pt x="129540" y="177165"/>
                  </a:lnTo>
                  <a:lnTo>
                    <a:pt x="123825" y="178118"/>
                  </a:lnTo>
                  <a:lnTo>
                    <a:pt x="123825" y="181928"/>
                  </a:lnTo>
                  <a:lnTo>
                    <a:pt x="119063" y="182880"/>
                  </a:lnTo>
                  <a:lnTo>
                    <a:pt x="113348" y="180023"/>
                  </a:lnTo>
                  <a:lnTo>
                    <a:pt x="103823" y="180023"/>
                  </a:lnTo>
                  <a:lnTo>
                    <a:pt x="94298" y="188595"/>
                  </a:lnTo>
                  <a:lnTo>
                    <a:pt x="88583" y="200025"/>
                  </a:lnTo>
                  <a:lnTo>
                    <a:pt x="86678" y="212408"/>
                  </a:lnTo>
                  <a:lnTo>
                    <a:pt x="89535" y="220028"/>
                  </a:lnTo>
                  <a:lnTo>
                    <a:pt x="92392" y="224790"/>
                  </a:lnTo>
                  <a:lnTo>
                    <a:pt x="102870" y="224790"/>
                  </a:lnTo>
                  <a:lnTo>
                    <a:pt x="107633" y="217170"/>
                  </a:lnTo>
                  <a:lnTo>
                    <a:pt x="120015" y="215265"/>
                  </a:lnTo>
                  <a:lnTo>
                    <a:pt x="120015" y="219075"/>
                  </a:lnTo>
                  <a:lnTo>
                    <a:pt x="111442" y="234315"/>
                  </a:lnTo>
                  <a:lnTo>
                    <a:pt x="110490" y="237173"/>
                  </a:lnTo>
                  <a:lnTo>
                    <a:pt x="126683" y="238125"/>
                  </a:lnTo>
                  <a:lnTo>
                    <a:pt x="124778" y="252413"/>
                  </a:lnTo>
                  <a:lnTo>
                    <a:pt x="124778" y="259080"/>
                  </a:lnTo>
                  <a:lnTo>
                    <a:pt x="127635" y="260985"/>
                  </a:lnTo>
                  <a:lnTo>
                    <a:pt x="129540" y="264795"/>
                  </a:lnTo>
                  <a:lnTo>
                    <a:pt x="133350" y="266700"/>
                  </a:lnTo>
                  <a:lnTo>
                    <a:pt x="137160" y="264795"/>
                  </a:lnTo>
                  <a:lnTo>
                    <a:pt x="140018" y="263843"/>
                  </a:lnTo>
                  <a:lnTo>
                    <a:pt x="141923" y="264795"/>
                  </a:lnTo>
                  <a:lnTo>
                    <a:pt x="143828" y="266700"/>
                  </a:lnTo>
                  <a:lnTo>
                    <a:pt x="144780" y="268605"/>
                  </a:lnTo>
                  <a:lnTo>
                    <a:pt x="147638" y="268605"/>
                  </a:lnTo>
                  <a:lnTo>
                    <a:pt x="150495" y="259080"/>
                  </a:lnTo>
                  <a:lnTo>
                    <a:pt x="155258" y="257175"/>
                  </a:lnTo>
                  <a:lnTo>
                    <a:pt x="160973" y="254318"/>
                  </a:lnTo>
                  <a:lnTo>
                    <a:pt x="164783" y="251460"/>
                  </a:lnTo>
                  <a:lnTo>
                    <a:pt x="166688" y="252413"/>
                  </a:lnTo>
                  <a:lnTo>
                    <a:pt x="166688" y="254318"/>
                  </a:lnTo>
                  <a:lnTo>
                    <a:pt x="163830" y="256223"/>
                  </a:lnTo>
                  <a:lnTo>
                    <a:pt x="163830" y="259080"/>
                  </a:lnTo>
                  <a:lnTo>
                    <a:pt x="162878" y="260033"/>
                  </a:lnTo>
                  <a:lnTo>
                    <a:pt x="161925" y="263843"/>
                  </a:lnTo>
                  <a:lnTo>
                    <a:pt x="163830" y="265748"/>
                  </a:lnTo>
                  <a:lnTo>
                    <a:pt x="167640" y="264795"/>
                  </a:lnTo>
                  <a:lnTo>
                    <a:pt x="167640" y="258128"/>
                  </a:lnTo>
                  <a:lnTo>
                    <a:pt x="169545" y="253365"/>
                  </a:lnTo>
                  <a:lnTo>
                    <a:pt x="172403" y="253365"/>
                  </a:lnTo>
                  <a:lnTo>
                    <a:pt x="180023" y="260033"/>
                  </a:lnTo>
                  <a:lnTo>
                    <a:pt x="186690" y="260985"/>
                  </a:lnTo>
                  <a:lnTo>
                    <a:pt x="190500" y="260033"/>
                  </a:lnTo>
                  <a:lnTo>
                    <a:pt x="193358" y="259080"/>
                  </a:lnTo>
                  <a:lnTo>
                    <a:pt x="195263" y="260033"/>
                  </a:lnTo>
                  <a:lnTo>
                    <a:pt x="198120" y="264795"/>
                  </a:lnTo>
                  <a:lnTo>
                    <a:pt x="202883" y="268605"/>
                  </a:lnTo>
                  <a:lnTo>
                    <a:pt x="205740" y="272415"/>
                  </a:lnTo>
                  <a:lnTo>
                    <a:pt x="211455" y="278130"/>
                  </a:lnTo>
                  <a:lnTo>
                    <a:pt x="223838" y="280035"/>
                  </a:lnTo>
                  <a:lnTo>
                    <a:pt x="227648" y="284798"/>
                  </a:lnTo>
                  <a:lnTo>
                    <a:pt x="231458" y="289560"/>
                  </a:lnTo>
                  <a:lnTo>
                    <a:pt x="233363" y="296228"/>
                  </a:lnTo>
                  <a:lnTo>
                    <a:pt x="232410" y="300990"/>
                  </a:lnTo>
                  <a:lnTo>
                    <a:pt x="230505" y="303848"/>
                  </a:lnTo>
                  <a:lnTo>
                    <a:pt x="228600" y="306705"/>
                  </a:lnTo>
                  <a:lnTo>
                    <a:pt x="228600" y="308610"/>
                  </a:lnTo>
                  <a:lnTo>
                    <a:pt x="230505" y="308610"/>
                  </a:lnTo>
                  <a:lnTo>
                    <a:pt x="230505" y="306705"/>
                  </a:lnTo>
                  <a:lnTo>
                    <a:pt x="235268" y="304800"/>
                  </a:lnTo>
                  <a:lnTo>
                    <a:pt x="236220" y="303848"/>
                  </a:lnTo>
                  <a:lnTo>
                    <a:pt x="240030" y="303848"/>
                  </a:lnTo>
                  <a:lnTo>
                    <a:pt x="240030" y="304800"/>
                  </a:lnTo>
                  <a:lnTo>
                    <a:pt x="240030" y="306705"/>
                  </a:lnTo>
                  <a:lnTo>
                    <a:pt x="239078" y="308610"/>
                  </a:lnTo>
                  <a:lnTo>
                    <a:pt x="237173" y="309563"/>
                  </a:lnTo>
                  <a:lnTo>
                    <a:pt x="235268" y="309563"/>
                  </a:lnTo>
                  <a:lnTo>
                    <a:pt x="235268" y="310515"/>
                  </a:lnTo>
                  <a:lnTo>
                    <a:pt x="235268" y="312420"/>
                  </a:lnTo>
                  <a:lnTo>
                    <a:pt x="239078" y="312420"/>
                  </a:lnTo>
                  <a:lnTo>
                    <a:pt x="241935" y="309563"/>
                  </a:lnTo>
                  <a:lnTo>
                    <a:pt x="242888" y="305753"/>
                  </a:lnTo>
                  <a:lnTo>
                    <a:pt x="245745" y="305753"/>
                  </a:lnTo>
                  <a:lnTo>
                    <a:pt x="248603" y="308610"/>
                  </a:lnTo>
                  <a:lnTo>
                    <a:pt x="252413" y="310515"/>
                  </a:lnTo>
                  <a:lnTo>
                    <a:pt x="261938" y="315278"/>
                  </a:lnTo>
                  <a:lnTo>
                    <a:pt x="269558" y="315278"/>
                  </a:lnTo>
                  <a:lnTo>
                    <a:pt x="280035" y="321945"/>
                  </a:lnTo>
                  <a:lnTo>
                    <a:pt x="283845" y="321945"/>
                  </a:lnTo>
                  <a:lnTo>
                    <a:pt x="286703" y="336233"/>
                  </a:lnTo>
                  <a:lnTo>
                    <a:pt x="273368" y="353378"/>
                  </a:lnTo>
                  <a:lnTo>
                    <a:pt x="275273" y="361950"/>
                  </a:lnTo>
                  <a:lnTo>
                    <a:pt x="275273" y="370523"/>
                  </a:lnTo>
                  <a:lnTo>
                    <a:pt x="271463" y="383858"/>
                  </a:lnTo>
                  <a:lnTo>
                    <a:pt x="268605" y="393383"/>
                  </a:lnTo>
                  <a:lnTo>
                    <a:pt x="258128" y="397193"/>
                  </a:lnTo>
                  <a:lnTo>
                    <a:pt x="248603" y="402908"/>
                  </a:lnTo>
                  <a:lnTo>
                    <a:pt x="247650" y="417195"/>
                  </a:lnTo>
                  <a:lnTo>
                    <a:pt x="243840" y="427672"/>
                  </a:lnTo>
                  <a:lnTo>
                    <a:pt x="240030" y="437197"/>
                  </a:lnTo>
                  <a:lnTo>
                    <a:pt x="236220" y="442913"/>
                  </a:lnTo>
                  <a:lnTo>
                    <a:pt x="233363" y="442913"/>
                  </a:lnTo>
                  <a:lnTo>
                    <a:pt x="225743" y="439103"/>
                  </a:lnTo>
                  <a:lnTo>
                    <a:pt x="221933" y="438150"/>
                  </a:lnTo>
                  <a:lnTo>
                    <a:pt x="230505" y="448628"/>
                  </a:lnTo>
                  <a:lnTo>
                    <a:pt x="227648" y="454343"/>
                  </a:lnTo>
                  <a:lnTo>
                    <a:pt x="224790" y="458153"/>
                  </a:lnTo>
                  <a:lnTo>
                    <a:pt x="219075" y="458153"/>
                  </a:lnTo>
                  <a:lnTo>
                    <a:pt x="216218" y="460058"/>
                  </a:lnTo>
                  <a:lnTo>
                    <a:pt x="216218" y="461963"/>
                  </a:lnTo>
                  <a:lnTo>
                    <a:pt x="217170" y="462915"/>
                  </a:lnTo>
                  <a:lnTo>
                    <a:pt x="216218" y="466725"/>
                  </a:lnTo>
                  <a:lnTo>
                    <a:pt x="211455" y="468630"/>
                  </a:lnTo>
                  <a:lnTo>
                    <a:pt x="211455" y="468630"/>
                  </a:lnTo>
                  <a:lnTo>
                    <a:pt x="211455" y="471488"/>
                  </a:lnTo>
                  <a:lnTo>
                    <a:pt x="214313" y="475297"/>
                  </a:lnTo>
                  <a:lnTo>
                    <a:pt x="213360" y="481965"/>
                  </a:lnTo>
                  <a:lnTo>
                    <a:pt x="209550" y="488633"/>
                  </a:lnTo>
                  <a:lnTo>
                    <a:pt x="217170" y="493395"/>
                  </a:lnTo>
                  <a:lnTo>
                    <a:pt x="217170" y="497205"/>
                  </a:lnTo>
                  <a:lnTo>
                    <a:pt x="215265" y="500063"/>
                  </a:lnTo>
                  <a:lnTo>
                    <a:pt x="215265" y="507683"/>
                  </a:lnTo>
                  <a:lnTo>
                    <a:pt x="217170" y="513397"/>
                  </a:lnTo>
                  <a:lnTo>
                    <a:pt x="214313" y="517208"/>
                  </a:lnTo>
                  <a:lnTo>
                    <a:pt x="214313" y="520065"/>
                  </a:lnTo>
                  <a:lnTo>
                    <a:pt x="212408" y="520065"/>
                  </a:lnTo>
                  <a:lnTo>
                    <a:pt x="207645" y="517208"/>
                  </a:lnTo>
                  <a:lnTo>
                    <a:pt x="206693" y="513397"/>
                  </a:lnTo>
                  <a:lnTo>
                    <a:pt x="203835" y="512445"/>
                  </a:lnTo>
                  <a:lnTo>
                    <a:pt x="193358" y="494347"/>
                  </a:lnTo>
                  <a:lnTo>
                    <a:pt x="191453" y="493395"/>
                  </a:lnTo>
                  <a:lnTo>
                    <a:pt x="189548" y="492443"/>
                  </a:lnTo>
                  <a:lnTo>
                    <a:pt x="189548" y="490538"/>
                  </a:lnTo>
                  <a:lnTo>
                    <a:pt x="192405" y="488633"/>
                  </a:lnTo>
                  <a:lnTo>
                    <a:pt x="192405" y="484822"/>
                  </a:lnTo>
                  <a:lnTo>
                    <a:pt x="188595" y="472440"/>
                  </a:lnTo>
                  <a:lnTo>
                    <a:pt x="181928" y="468630"/>
                  </a:lnTo>
                  <a:lnTo>
                    <a:pt x="180975" y="464820"/>
                  </a:lnTo>
                  <a:lnTo>
                    <a:pt x="180975" y="460058"/>
                  </a:lnTo>
                  <a:lnTo>
                    <a:pt x="179070" y="456247"/>
                  </a:lnTo>
                  <a:lnTo>
                    <a:pt x="180023" y="447675"/>
                  </a:lnTo>
                  <a:lnTo>
                    <a:pt x="180975" y="446722"/>
                  </a:lnTo>
                  <a:lnTo>
                    <a:pt x="180975" y="435293"/>
                  </a:lnTo>
                  <a:lnTo>
                    <a:pt x="178118" y="431483"/>
                  </a:lnTo>
                  <a:lnTo>
                    <a:pt x="178118" y="419100"/>
                  </a:lnTo>
                  <a:lnTo>
                    <a:pt x="177165" y="413385"/>
                  </a:lnTo>
                  <a:lnTo>
                    <a:pt x="176213" y="407670"/>
                  </a:lnTo>
                  <a:lnTo>
                    <a:pt x="175260" y="400050"/>
                  </a:lnTo>
                  <a:lnTo>
                    <a:pt x="175260" y="393383"/>
                  </a:lnTo>
                  <a:lnTo>
                    <a:pt x="174308" y="387668"/>
                  </a:lnTo>
                  <a:lnTo>
                    <a:pt x="172403" y="381000"/>
                  </a:lnTo>
                  <a:lnTo>
                    <a:pt x="171450" y="378143"/>
                  </a:lnTo>
                  <a:lnTo>
                    <a:pt x="163830" y="372428"/>
                  </a:lnTo>
                  <a:lnTo>
                    <a:pt x="160020" y="368618"/>
                  </a:lnTo>
                  <a:lnTo>
                    <a:pt x="151448" y="360045"/>
                  </a:lnTo>
                  <a:lnTo>
                    <a:pt x="147638" y="353378"/>
                  </a:lnTo>
                  <a:lnTo>
                    <a:pt x="143828" y="348615"/>
                  </a:lnTo>
                  <a:lnTo>
                    <a:pt x="140018" y="340995"/>
                  </a:lnTo>
                  <a:lnTo>
                    <a:pt x="139065" y="338138"/>
                  </a:lnTo>
                  <a:lnTo>
                    <a:pt x="137160" y="332423"/>
                  </a:lnTo>
                  <a:lnTo>
                    <a:pt x="130492" y="328613"/>
                  </a:lnTo>
                  <a:lnTo>
                    <a:pt x="130492" y="320040"/>
                  </a:lnTo>
                  <a:lnTo>
                    <a:pt x="134303" y="316230"/>
                  </a:lnTo>
                  <a:lnTo>
                    <a:pt x="134303" y="314325"/>
                  </a:lnTo>
                  <a:lnTo>
                    <a:pt x="131445" y="314325"/>
                  </a:lnTo>
                  <a:lnTo>
                    <a:pt x="131445" y="308610"/>
                  </a:lnTo>
                  <a:lnTo>
                    <a:pt x="133350" y="299085"/>
                  </a:lnTo>
                  <a:lnTo>
                    <a:pt x="141923" y="290513"/>
                  </a:lnTo>
                  <a:lnTo>
                    <a:pt x="141923" y="278130"/>
                  </a:lnTo>
                  <a:lnTo>
                    <a:pt x="141923" y="273368"/>
                  </a:lnTo>
                  <a:lnTo>
                    <a:pt x="140970" y="269558"/>
                  </a:lnTo>
                  <a:lnTo>
                    <a:pt x="139065" y="268605"/>
                  </a:lnTo>
                  <a:lnTo>
                    <a:pt x="138113" y="268605"/>
                  </a:lnTo>
                  <a:lnTo>
                    <a:pt x="136208" y="269558"/>
                  </a:lnTo>
                  <a:lnTo>
                    <a:pt x="135255" y="273368"/>
                  </a:lnTo>
                  <a:lnTo>
                    <a:pt x="131445" y="273368"/>
                  </a:lnTo>
                  <a:lnTo>
                    <a:pt x="125730" y="267653"/>
                  </a:lnTo>
                  <a:lnTo>
                    <a:pt x="119063" y="263843"/>
                  </a:lnTo>
                  <a:lnTo>
                    <a:pt x="117158" y="260985"/>
                  </a:lnTo>
                  <a:lnTo>
                    <a:pt x="116205" y="256223"/>
                  </a:lnTo>
                  <a:lnTo>
                    <a:pt x="114300" y="252413"/>
                  </a:lnTo>
                  <a:lnTo>
                    <a:pt x="112395" y="248603"/>
                  </a:lnTo>
                  <a:lnTo>
                    <a:pt x="107633" y="248603"/>
                  </a:lnTo>
                  <a:lnTo>
                    <a:pt x="101917" y="243840"/>
                  </a:lnTo>
                  <a:lnTo>
                    <a:pt x="99060" y="241935"/>
                  </a:lnTo>
                  <a:lnTo>
                    <a:pt x="96203" y="240030"/>
                  </a:lnTo>
                  <a:lnTo>
                    <a:pt x="93345" y="236220"/>
                  </a:lnTo>
                  <a:lnTo>
                    <a:pt x="91440" y="234315"/>
                  </a:lnTo>
                  <a:lnTo>
                    <a:pt x="89535" y="236220"/>
                  </a:lnTo>
                  <a:lnTo>
                    <a:pt x="85725" y="238125"/>
                  </a:lnTo>
                  <a:lnTo>
                    <a:pt x="73342" y="230505"/>
                  </a:lnTo>
                  <a:lnTo>
                    <a:pt x="66675" y="226695"/>
                  </a:lnTo>
                  <a:lnTo>
                    <a:pt x="60960" y="221933"/>
                  </a:lnTo>
                  <a:lnTo>
                    <a:pt x="58103" y="218123"/>
                  </a:lnTo>
                  <a:lnTo>
                    <a:pt x="59055" y="214313"/>
                  </a:lnTo>
                  <a:lnTo>
                    <a:pt x="59055" y="204788"/>
                  </a:lnTo>
                  <a:lnTo>
                    <a:pt x="53340" y="193358"/>
                  </a:lnTo>
                  <a:lnTo>
                    <a:pt x="49530" y="183833"/>
                  </a:lnTo>
                  <a:lnTo>
                    <a:pt x="47625" y="176213"/>
                  </a:lnTo>
                  <a:lnTo>
                    <a:pt x="47625" y="165735"/>
                  </a:lnTo>
                  <a:lnTo>
                    <a:pt x="47625" y="160020"/>
                  </a:lnTo>
                  <a:lnTo>
                    <a:pt x="45720" y="160020"/>
                  </a:lnTo>
                  <a:lnTo>
                    <a:pt x="44768" y="163830"/>
                  </a:lnTo>
                  <a:lnTo>
                    <a:pt x="42862" y="171450"/>
                  </a:lnTo>
                  <a:lnTo>
                    <a:pt x="41910" y="176213"/>
                  </a:lnTo>
                  <a:lnTo>
                    <a:pt x="43815" y="180975"/>
                  </a:lnTo>
                  <a:lnTo>
                    <a:pt x="46673" y="191453"/>
                  </a:lnTo>
                  <a:lnTo>
                    <a:pt x="49530" y="201930"/>
                  </a:lnTo>
                  <a:lnTo>
                    <a:pt x="49530" y="203835"/>
                  </a:lnTo>
                  <a:lnTo>
                    <a:pt x="46673" y="203835"/>
                  </a:lnTo>
                  <a:lnTo>
                    <a:pt x="44768" y="198120"/>
                  </a:lnTo>
                  <a:lnTo>
                    <a:pt x="41910" y="193358"/>
                  </a:lnTo>
                  <a:lnTo>
                    <a:pt x="39053" y="186690"/>
                  </a:lnTo>
                  <a:lnTo>
                    <a:pt x="38100" y="182880"/>
                  </a:lnTo>
                  <a:lnTo>
                    <a:pt x="40005" y="177165"/>
                  </a:lnTo>
                  <a:lnTo>
                    <a:pt x="39053" y="173355"/>
                  </a:lnTo>
                  <a:lnTo>
                    <a:pt x="38100" y="167640"/>
                  </a:lnTo>
                  <a:lnTo>
                    <a:pt x="37148" y="163830"/>
                  </a:lnTo>
                  <a:lnTo>
                    <a:pt x="37148" y="158115"/>
                  </a:lnTo>
                  <a:lnTo>
                    <a:pt x="31433" y="153353"/>
                  </a:lnTo>
                  <a:lnTo>
                    <a:pt x="31433" y="145733"/>
                  </a:lnTo>
                  <a:lnTo>
                    <a:pt x="33337" y="137160"/>
                  </a:lnTo>
                  <a:lnTo>
                    <a:pt x="36195" y="127635"/>
                  </a:lnTo>
                  <a:lnTo>
                    <a:pt x="45720" y="111443"/>
                  </a:lnTo>
                  <a:lnTo>
                    <a:pt x="51435" y="100965"/>
                  </a:lnTo>
                  <a:lnTo>
                    <a:pt x="56198" y="95250"/>
                  </a:lnTo>
                  <a:lnTo>
                    <a:pt x="60008" y="95250"/>
                  </a:lnTo>
                  <a:lnTo>
                    <a:pt x="60008" y="97155"/>
                  </a:lnTo>
                  <a:lnTo>
                    <a:pt x="61912" y="98107"/>
                  </a:lnTo>
                  <a:lnTo>
                    <a:pt x="61912" y="94298"/>
                  </a:lnTo>
                  <a:lnTo>
                    <a:pt x="62865" y="86678"/>
                  </a:lnTo>
                  <a:lnTo>
                    <a:pt x="60960" y="81915"/>
                  </a:lnTo>
                  <a:lnTo>
                    <a:pt x="61912" y="76200"/>
                  </a:lnTo>
                  <a:lnTo>
                    <a:pt x="64770" y="65723"/>
                  </a:lnTo>
                  <a:lnTo>
                    <a:pt x="68580" y="57150"/>
                  </a:lnTo>
                  <a:lnTo>
                    <a:pt x="69533" y="52388"/>
                  </a:lnTo>
                  <a:lnTo>
                    <a:pt x="69533" y="50483"/>
                  </a:lnTo>
                  <a:lnTo>
                    <a:pt x="68580" y="50483"/>
                  </a:lnTo>
                  <a:lnTo>
                    <a:pt x="65723" y="51435"/>
                  </a:lnTo>
                  <a:lnTo>
                    <a:pt x="63818" y="51435"/>
                  </a:lnTo>
                  <a:lnTo>
                    <a:pt x="62865" y="49530"/>
                  </a:lnTo>
                  <a:lnTo>
                    <a:pt x="61912" y="47625"/>
                  </a:lnTo>
                  <a:lnTo>
                    <a:pt x="60960" y="44768"/>
                  </a:lnTo>
                  <a:lnTo>
                    <a:pt x="57150" y="43815"/>
                  </a:lnTo>
                  <a:lnTo>
                    <a:pt x="52387" y="40958"/>
                  </a:lnTo>
                  <a:lnTo>
                    <a:pt x="50483" y="39053"/>
                  </a:lnTo>
                  <a:lnTo>
                    <a:pt x="48578" y="39053"/>
                  </a:lnTo>
                  <a:lnTo>
                    <a:pt x="46673" y="40958"/>
                  </a:lnTo>
                  <a:lnTo>
                    <a:pt x="42862" y="42863"/>
                  </a:lnTo>
                  <a:lnTo>
                    <a:pt x="40958" y="43815"/>
                  </a:lnTo>
                  <a:lnTo>
                    <a:pt x="38100" y="43815"/>
                  </a:lnTo>
                  <a:lnTo>
                    <a:pt x="35243" y="43815"/>
                  </a:lnTo>
                  <a:lnTo>
                    <a:pt x="34290" y="42863"/>
                  </a:lnTo>
                  <a:lnTo>
                    <a:pt x="36195" y="40958"/>
                  </a:lnTo>
                  <a:lnTo>
                    <a:pt x="39053" y="40005"/>
                  </a:lnTo>
                  <a:lnTo>
                    <a:pt x="40958" y="38100"/>
                  </a:lnTo>
                  <a:lnTo>
                    <a:pt x="43815" y="36195"/>
                  </a:lnTo>
                  <a:lnTo>
                    <a:pt x="43815" y="34290"/>
                  </a:lnTo>
                  <a:lnTo>
                    <a:pt x="41910" y="34290"/>
                  </a:lnTo>
                  <a:lnTo>
                    <a:pt x="36195" y="37148"/>
                  </a:lnTo>
                  <a:lnTo>
                    <a:pt x="14288" y="48578"/>
                  </a:lnTo>
                  <a:lnTo>
                    <a:pt x="5715" y="53340"/>
                  </a:lnTo>
                  <a:lnTo>
                    <a:pt x="1905" y="54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11239FB-C01C-42C7-AD3D-7E5288189668}"/>
                </a:ext>
              </a:extLst>
            </p:cNvPr>
            <p:cNvSpPr/>
            <p:nvPr/>
          </p:nvSpPr>
          <p:spPr>
            <a:xfrm>
              <a:off x="5619750" y="3236594"/>
              <a:ext cx="7620" cy="3810"/>
            </a:xfrm>
            <a:custGeom>
              <a:avLst/>
              <a:gdLst>
                <a:gd name="connsiteX0" fmla="*/ 0 w 7620"/>
                <a:gd name="connsiteY0" fmla="*/ 3810 h 3810"/>
                <a:gd name="connsiteX1" fmla="*/ 0 w 7620"/>
                <a:gd name="connsiteY1" fmla="*/ 953 h 3810"/>
                <a:gd name="connsiteX2" fmla="*/ 3810 w 7620"/>
                <a:gd name="connsiteY2" fmla="*/ 0 h 3810"/>
                <a:gd name="connsiteX3" fmla="*/ 6668 w 7620"/>
                <a:gd name="connsiteY3" fmla="*/ 953 h 3810"/>
                <a:gd name="connsiteX4" fmla="*/ 7620 w 7620"/>
                <a:gd name="connsiteY4" fmla="*/ 2858 h 3810"/>
                <a:gd name="connsiteX5" fmla="*/ 4763 w 7620"/>
                <a:gd name="connsiteY5" fmla="*/ 381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" h="3810">
                  <a:moveTo>
                    <a:pt x="0" y="3810"/>
                  </a:moveTo>
                  <a:lnTo>
                    <a:pt x="0" y="953"/>
                  </a:lnTo>
                  <a:lnTo>
                    <a:pt x="3810" y="0"/>
                  </a:lnTo>
                  <a:lnTo>
                    <a:pt x="6668" y="953"/>
                  </a:lnTo>
                  <a:lnTo>
                    <a:pt x="7620" y="2858"/>
                  </a:lnTo>
                  <a:lnTo>
                    <a:pt x="4763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FB7A6B-FB7C-451C-BDAF-4EE9B354B916}"/>
                </a:ext>
              </a:extLst>
            </p:cNvPr>
            <p:cNvSpPr/>
            <p:nvPr/>
          </p:nvSpPr>
          <p:spPr>
            <a:xfrm>
              <a:off x="5685472" y="3267075"/>
              <a:ext cx="6667" cy="10477"/>
            </a:xfrm>
            <a:custGeom>
              <a:avLst/>
              <a:gdLst>
                <a:gd name="connsiteX0" fmla="*/ 0 w 6667"/>
                <a:gd name="connsiteY0" fmla="*/ 3810 h 10477"/>
                <a:gd name="connsiteX1" fmla="*/ 0 w 6667"/>
                <a:gd name="connsiteY1" fmla="*/ 0 h 10477"/>
                <a:gd name="connsiteX2" fmla="*/ 3810 w 6667"/>
                <a:gd name="connsiteY2" fmla="*/ 0 h 10477"/>
                <a:gd name="connsiteX3" fmla="*/ 4763 w 6667"/>
                <a:gd name="connsiteY3" fmla="*/ 2857 h 10477"/>
                <a:gd name="connsiteX4" fmla="*/ 6667 w 6667"/>
                <a:gd name="connsiteY4" fmla="*/ 5715 h 10477"/>
                <a:gd name="connsiteX5" fmla="*/ 6667 w 6667"/>
                <a:gd name="connsiteY5" fmla="*/ 10477 h 10477"/>
                <a:gd name="connsiteX6" fmla="*/ 5715 w 6667"/>
                <a:gd name="connsiteY6" fmla="*/ 10477 h 10477"/>
                <a:gd name="connsiteX7" fmla="*/ 2857 w 6667"/>
                <a:gd name="connsiteY7" fmla="*/ 7620 h 10477"/>
                <a:gd name="connsiteX8" fmla="*/ 2857 w 6667"/>
                <a:gd name="connsiteY8" fmla="*/ 381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" h="10477">
                  <a:moveTo>
                    <a:pt x="0" y="3810"/>
                  </a:moveTo>
                  <a:lnTo>
                    <a:pt x="0" y="0"/>
                  </a:lnTo>
                  <a:lnTo>
                    <a:pt x="3810" y="0"/>
                  </a:lnTo>
                  <a:lnTo>
                    <a:pt x="4763" y="2857"/>
                  </a:lnTo>
                  <a:lnTo>
                    <a:pt x="6667" y="5715"/>
                  </a:lnTo>
                  <a:lnTo>
                    <a:pt x="6667" y="10477"/>
                  </a:lnTo>
                  <a:lnTo>
                    <a:pt x="5715" y="10477"/>
                  </a:lnTo>
                  <a:lnTo>
                    <a:pt x="2857" y="7620"/>
                  </a:lnTo>
                  <a:lnTo>
                    <a:pt x="2857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E47D34-D577-4CB3-973D-740CB7B6A068}"/>
                </a:ext>
              </a:extLst>
            </p:cNvPr>
            <p:cNvSpPr/>
            <p:nvPr/>
          </p:nvSpPr>
          <p:spPr>
            <a:xfrm>
              <a:off x="5777865" y="3285172"/>
              <a:ext cx="26669" cy="28575"/>
            </a:xfrm>
            <a:custGeom>
              <a:avLst/>
              <a:gdLst>
                <a:gd name="connsiteX0" fmla="*/ 17145 w 26669"/>
                <a:gd name="connsiteY0" fmla="*/ 22860 h 28575"/>
                <a:gd name="connsiteX1" fmla="*/ 19050 w 26669"/>
                <a:gd name="connsiteY1" fmla="*/ 22860 h 28575"/>
                <a:gd name="connsiteX2" fmla="*/ 21907 w 26669"/>
                <a:gd name="connsiteY2" fmla="*/ 18097 h 28575"/>
                <a:gd name="connsiteX3" fmla="*/ 23813 w 26669"/>
                <a:gd name="connsiteY3" fmla="*/ 17145 h 28575"/>
                <a:gd name="connsiteX4" fmla="*/ 25717 w 26669"/>
                <a:gd name="connsiteY4" fmla="*/ 19050 h 28575"/>
                <a:gd name="connsiteX5" fmla="*/ 26670 w 26669"/>
                <a:gd name="connsiteY5" fmla="*/ 19050 h 28575"/>
                <a:gd name="connsiteX6" fmla="*/ 26670 w 26669"/>
                <a:gd name="connsiteY6" fmla="*/ 16192 h 28575"/>
                <a:gd name="connsiteX7" fmla="*/ 23813 w 26669"/>
                <a:gd name="connsiteY7" fmla="*/ 11430 h 28575"/>
                <a:gd name="connsiteX8" fmla="*/ 19050 w 26669"/>
                <a:gd name="connsiteY8" fmla="*/ 10477 h 28575"/>
                <a:gd name="connsiteX9" fmla="*/ 18097 w 26669"/>
                <a:gd name="connsiteY9" fmla="*/ 8572 h 28575"/>
                <a:gd name="connsiteX10" fmla="*/ 17145 w 26669"/>
                <a:gd name="connsiteY10" fmla="*/ 3810 h 28575"/>
                <a:gd name="connsiteX11" fmla="*/ 13335 w 26669"/>
                <a:gd name="connsiteY11" fmla="*/ 0 h 28575"/>
                <a:gd name="connsiteX12" fmla="*/ 7620 w 26669"/>
                <a:gd name="connsiteY12" fmla="*/ 952 h 28575"/>
                <a:gd name="connsiteX13" fmla="*/ 0 w 26669"/>
                <a:gd name="connsiteY13" fmla="*/ 4763 h 28575"/>
                <a:gd name="connsiteX14" fmla="*/ 0 w 26669"/>
                <a:gd name="connsiteY14" fmla="*/ 6667 h 28575"/>
                <a:gd name="connsiteX15" fmla="*/ 2857 w 26669"/>
                <a:gd name="connsiteY15" fmla="*/ 7620 h 28575"/>
                <a:gd name="connsiteX16" fmla="*/ 7620 w 26669"/>
                <a:gd name="connsiteY16" fmla="*/ 6667 h 28575"/>
                <a:gd name="connsiteX17" fmla="*/ 11430 w 26669"/>
                <a:gd name="connsiteY17" fmla="*/ 8572 h 28575"/>
                <a:gd name="connsiteX18" fmla="*/ 15240 w 26669"/>
                <a:gd name="connsiteY18" fmla="*/ 9525 h 28575"/>
                <a:gd name="connsiteX19" fmla="*/ 16192 w 26669"/>
                <a:gd name="connsiteY19" fmla="*/ 12382 h 28575"/>
                <a:gd name="connsiteX20" fmla="*/ 7620 w 26669"/>
                <a:gd name="connsiteY20" fmla="*/ 13335 h 28575"/>
                <a:gd name="connsiteX21" fmla="*/ 4763 w 26669"/>
                <a:gd name="connsiteY21" fmla="*/ 15240 h 28575"/>
                <a:gd name="connsiteX22" fmla="*/ 2857 w 26669"/>
                <a:gd name="connsiteY22" fmla="*/ 20002 h 28575"/>
                <a:gd name="connsiteX23" fmla="*/ 0 w 26669"/>
                <a:gd name="connsiteY23" fmla="*/ 25717 h 28575"/>
                <a:gd name="connsiteX24" fmla="*/ 953 w 26669"/>
                <a:gd name="connsiteY24" fmla="*/ 28575 h 28575"/>
                <a:gd name="connsiteX25" fmla="*/ 5715 w 26669"/>
                <a:gd name="connsiteY25" fmla="*/ 24765 h 28575"/>
                <a:gd name="connsiteX26" fmla="*/ 6667 w 26669"/>
                <a:gd name="connsiteY26" fmla="*/ 20002 h 28575"/>
                <a:gd name="connsiteX27" fmla="*/ 10478 w 26669"/>
                <a:gd name="connsiteY27" fmla="*/ 16192 h 28575"/>
                <a:gd name="connsiteX28" fmla="*/ 13335 w 26669"/>
                <a:gd name="connsiteY28" fmla="*/ 15240 h 28575"/>
                <a:gd name="connsiteX29" fmla="*/ 17145 w 26669"/>
                <a:gd name="connsiteY29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669" h="28575">
                  <a:moveTo>
                    <a:pt x="17145" y="22860"/>
                  </a:moveTo>
                  <a:lnTo>
                    <a:pt x="19050" y="22860"/>
                  </a:lnTo>
                  <a:lnTo>
                    <a:pt x="21907" y="18097"/>
                  </a:lnTo>
                  <a:lnTo>
                    <a:pt x="23813" y="17145"/>
                  </a:lnTo>
                  <a:lnTo>
                    <a:pt x="25717" y="19050"/>
                  </a:lnTo>
                  <a:lnTo>
                    <a:pt x="26670" y="19050"/>
                  </a:lnTo>
                  <a:lnTo>
                    <a:pt x="26670" y="16192"/>
                  </a:lnTo>
                  <a:lnTo>
                    <a:pt x="23813" y="11430"/>
                  </a:lnTo>
                  <a:lnTo>
                    <a:pt x="19050" y="10477"/>
                  </a:lnTo>
                  <a:lnTo>
                    <a:pt x="18097" y="8572"/>
                  </a:lnTo>
                  <a:lnTo>
                    <a:pt x="17145" y="3810"/>
                  </a:lnTo>
                  <a:lnTo>
                    <a:pt x="13335" y="0"/>
                  </a:lnTo>
                  <a:lnTo>
                    <a:pt x="7620" y="952"/>
                  </a:lnTo>
                  <a:lnTo>
                    <a:pt x="0" y="4763"/>
                  </a:lnTo>
                  <a:lnTo>
                    <a:pt x="0" y="6667"/>
                  </a:lnTo>
                  <a:lnTo>
                    <a:pt x="2857" y="7620"/>
                  </a:lnTo>
                  <a:lnTo>
                    <a:pt x="7620" y="6667"/>
                  </a:lnTo>
                  <a:lnTo>
                    <a:pt x="11430" y="8572"/>
                  </a:lnTo>
                  <a:lnTo>
                    <a:pt x="15240" y="9525"/>
                  </a:lnTo>
                  <a:lnTo>
                    <a:pt x="16192" y="12382"/>
                  </a:lnTo>
                  <a:lnTo>
                    <a:pt x="7620" y="13335"/>
                  </a:lnTo>
                  <a:lnTo>
                    <a:pt x="4763" y="15240"/>
                  </a:lnTo>
                  <a:lnTo>
                    <a:pt x="2857" y="20002"/>
                  </a:lnTo>
                  <a:lnTo>
                    <a:pt x="0" y="25717"/>
                  </a:lnTo>
                  <a:lnTo>
                    <a:pt x="953" y="28575"/>
                  </a:lnTo>
                  <a:lnTo>
                    <a:pt x="5715" y="24765"/>
                  </a:lnTo>
                  <a:lnTo>
                    <a:pt x="6667" y="20002"/>
                  </a:lnTo>
                  <a:lnTo>
                    <a:pt x="10478" y="16192"/>
                  </a:lnTo>
                  <a:lnTo>
                    <a:pt x="13335" y="15240"/>
                  </a:lnTo>
                  <a:lnTo>
                    <a:pt x="17145" y="17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A42F7D-F5CB-45EF-BE4A-7A03C7C3570B}"/>
                </a:ext>
              </a:extLst>
            </p:cNvPr>
            <p:cNvSpPr/>
            <p:nvPr/>
          </p:nvSpPr>
          <p:spPr>
            <a:xfrm>
              <a:off x="5789294" y="3307080"/>
              <a:ext cx="25717" cy="8572"/>
            </a:xfrm>
            <a:custGeom>
              <a:avLst/>
              <a:gdLst>
                <a:gd name="connsiteX0" fmla="*/ 0 w 25717"/>
                <a:gd name="connsiteY0" fmla="*/ 8572 h 8572"/>
                <a:gd name="connsiteX1" fmla="*/ 0 w 25717"/>
                <a:gd name="connsiteY1" fmla="*/ 6668 h 8572"/>
                <a:gd name="connsiteX2" fmla="*/ 5715 w 25717"/>
                <a:gd name="connsiteY2" fmla="*/ 5715 h 8572"/>
                <a:gd name="connsiteX3" fmla="*/ 9525 w 25717"/>
                <a:gd name="connsiteY3" fmla="*/ 4763 h 8572"/>
                <a:gd name="connsiteX4" fmla="*/ 14288 w 25717"/>
                <a:gd name="connsiteY4" fmla="*/ 2857 h 8572"/>
                <a:gd name="connsiteX5" fmla="*/ 20003 w 25717"/>
                <a:gd name="connsiteY5" fmla="*/ 1905 h 8572"/>
                <a:gd name="connsiteX6" fmla="*/ 22860 w 25717"/>
                <a:gd name="connsiteY6" fmla="*/ 0 h 8572"/>
                <a:gd name="connsiteX7" fmla="*/ 25718 w 25717"/>
                <a:gd name="connsiteY7" fmla="*/ 0 h 8572"/>
                <a:gd name="connsiteX8" fmla="*/ 25718 w 25717"/>
                <a:gd name="connsiteY8" fmla="*/ 1905 h 8572"/>
                <a:gd name="connsiteX9" fmla="*/ 21908 w 25717"/>
                <a:gd name="connsiteY9" fmla="*/ 3810 h 8572"/>
                <a:gd name="connsiteX10" fmla="*/ 14288 w 25717"/>
                <a:gd name="connsiteY10" fmla="*/ 4763 h 8572"/>
                <a:gd name="connsiteX11" fmla="*/ 12383 w 25717"/>
                <a:gd name="connsiteY11" fmla="*/ 6668 h 8572"/>
                <a:gd name="connsiteX12" fmla="*/ 4763 w 25717"/>
                <a:gd name="connsiteY12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7" h="8572">
                  <a:moveTo>
                    <a:pt x="0" y="8572"/>
                  </a:moveTo>
                  <a:lnTo>
                    <a:pt x="0" y="6668"/>
                  </a:lnTo>
                  <a:lnTo>
                    <a:pt x="5715" y="5715"/>
                  </a:lnTo>
                  <a:lnTo>
                    <a:pt x="9525" y="4763"/>
                  </a:lnTo>
                  <a:lnTo>
                    <a:pt x="14288" y="2857"/>
                  </a:lnTo>
                  <a:lnTo>
                    <a:pt x="20003" y="1905"/>
                  </a:lnTo>
                  <a:lnTo>
                    <a:pt x="22860" y="0"/>
                  </a:lnTo>
                  <a:lnTo>
                    <a:pt x="25718" y="0"/>
                  </a:lnTo>
                  <a:lnTo>
                    <a:pt x="25718" y="1905"/>
                  </a:lnTo>
                  <a:lnTo>
                    <a:pt x="21908" y="3810"/>
                  </a:lnTo>
                  <a:lnTo>
                    <a:pt x="14288" y="4763"/>
                  </a:lnTo>
                  <a:lnTo>
                    <a:pt x="12383" y="6668"/>
                  </a:lnTo>
                  <a:lnTo>
                    <a:pt x="4763" y="8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86DDEA-F3C4-4554-BAE3-309CD710A97E}"/>
                </a:ext>
              </a:extLst>
            </p:cNvPr>
            <p:cNvSpPr/>
            <p:nvPr/>
          </p:nvSpPr>
          <p:spPr>
            <a:xfrm>
              <a:off x="5870257" y="3280410"/>
              <a:ext cx="16192" cy="20002"/>
            </a:xfrm>
            <a:custGeom>
              <a:avLst/>
              <a:gdLst>
                <a:gd name="connsiteX0" fmla="*/ 0 w 16192"/>
                <a:gd name="connsiteY0" fmla="*/ 9525 h 20002"/>
                <a:gd name="connsiteX1" fmla="*/ 11430 w 16192"/>
                <a:gd name="connsiteY1" fmla="*/ 952 h 20002"/>
                <a:gd name="connsiteX2" fmla="*/ 14288 w 16192"/>
                <a:gd name="connsiteY2" fmla="*/ 0 h 20002"/>
                <a:gd name="connsiteX3" fmla="*/ 15240 w 16192"/>
                <a:gd name="connsiteY3" fmla="*/ 1905 h 20002"/>
                <a:gd name="connsiteX4" fmla="*/ 13335 w 16192"/>
                <a:gd name="connsiteY4" fmla="*/ 6667 h 20002"/>
                <a:gd name="connsiteX5" fmla="*/ 15240 w 16192"/>
                <a:gd name="connsiteY5" fmla="*/ 9525 h 20002"/>
                <a:gd name="connsiteX6" fmla="*/ 16193 w 16192"/>
                <a:gd name="connsiteY6" fmla="*/ 15240 h 20002"/>
                <a:gd name="connsiteX7" fmla="*/ 15240 w 16192"/>
                <a:gd name="connsiteY7" fmla="*/ 20002 h 20002"/>
                <a:gd name="connsiteX8" fmla="*/ 10478 w 16192"/>
                <a:gd name="connsiteY8" fmla="*/ 17145 h 20002"/>
                <a:gd name="connsiteX9" fmla="*/ 6668 w 16192"/>
                <a:gd name="connsiteY9" fmla="*/ 15240 h 20002"/>
                <a:gd name="connsiteX10" fmla="*/ 1905 w 16192"/>
                <a:gd name="connsiteY10" fmla="*/ 15240 h 20002"/>
                <a:gd name="connsiteX11" fmla="*/ 0 w 16192"/>
                <a:gd name="connsiteY11" fmla="*/ 11430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" h="20002">
                  <a:moveTo>
                    <a:pt x="0" y="9525"/>
                  </a:moveTo>
                  <a:lnTo>
                    <a:pt x="11430" y="952"/>
                  </a:lnTo>
                  <a:lnTo>
                    <a:pt x="14288" y="0"/>
                  </a:lnTo>
                  <a:lnTo>
                    <a:pt x="15240" y="1905"/>
                  </a:lnTo>
                  <a:lnTo>
                    <a:pt x="13335" y="6667"/>
                  </a:lnTo>
                  <a:lnTo>
                    <a:pt x="15240" y="9525"/>
                  </a:lnTo>
                  <a:lnTo>
                    <a:pt x="16193" y="15240"/>
                  </a:lnTo>
                  <a:lnTo>
                    <a:pt x="15240" y="20002"/>
                  </a:lnTo>
                  <a:lnTo>
                    <a:pt x="10478" y="17145"/>
                  </a:lnTo>
                  <a:lnTo>
                    <a:pt x="6668" y="15240"/>
                  </a:lnTo>
                  <a:lnTo>
                    <a:pt x="1905" y="15240"/>
                  </a:lnTo>
                  <a:lnTo>
                    <a:pt x="0" y="11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095187-AE80-46D1-8AC5-10592D752856}"/>
                </a:ext>
              </a:extLst>
            </p:cNvPr>
            <p:cNvSpPr/>
            <p:nvPr/>
          </p:nvSpPr>
          <p:spPr>
            <a:xfrm>
              <a:off x="5881687" y="3155632"/>
              <a:ext cx="50482" cy="23812"/>
            </a:xfrm>
            <a:custGeom>
              <a:avLst/>
              <a:gdLst>
                <a:gd name="connsiteX0" fmla="*/ 50482 w 50482"/>
                <a:gd name="connsiteY0" fmla="*/ 1905 h 23812"/>
                <a:gd name="connsiteX1" fmla="*/ 50482 w 50482"/>
                <a:gd name="connsiteY1" fmla="*/ 3810 h 23812"/>
                <a:gd name="connsiteX2" fmla="*/ 41910 w 50482"/>
                <a:gd name="connsiteY2" fmla="*/ 9525 h 23812"/>
                <a:gd name="connsiteX3" fmla="*/ 33338 w 50482"/>
                <a:gd name="connsiteY3" fmla="*/ 9525 h 23812"/>
                <a:gd name="connsiteX4" fmla="*/ 23813 w 50482"/>
                <a:gd name="connsiteY4" fmla="*/ 13335 h 23812"/>
                <a:gd name="connsiteX5" fmla="*/ 14288 w 50482"/>
                <a:gd name="connsiteY5" fmla="*/ 22860 h 23812"/>
                <a:gd name="connsiteX6" fmla="*/ 9525 w 50482"/>
                <a:gd name="connsiteY6" fmla="*/ 23813 h 23812"/>
                <a:gd name="connsiteX7" fmla="*/ 2857 w 50482"/>
                <a:gd name="connsiteY7" fmla="*/ 23813 h 23812"/>
                <a:gd name="connsiteX8" fmla="*/ 0 w 50482"/>
                <a:gd name="connsiteY8" fmla="*/ 20955 h 23812"/>
                <a:gd name="connsiteX9" fmla="*/ 0 w 50482"/>
                <a:gd name="connsiteY9" fmla="*/ 19050 h 23812"/>
                <a:gd name="connsiteX10" fmla="*/ 4763 w 50482"/>
                <a:gd name="connsiteY10" fmla="*/ 14288 h 23812"/>
                <a:gd name="connsiteX11" fmla="*/ 12382 w 50482"/>
                <a:gd name="connsiteY11" fmla="*/ 10478 h 23812"/>
                <a:gd name="connsiteX12" fmla="*/ 20003 w 50482"/>
                <a:gd name="connsiteY12" fmla="*/ 8573 h 23812"/>
                <a:gd name="connsiteX13" fmla="*/ 20003 w 50482"/>
                <a:gd name="connsiteY13" fmla="*/ 6668 h 23812"/>
                <a:gd name="connsiteX14" fmla="*/ 14288 w 50482"/>
                <a:gd name="connsiteY14" fmla="*/ 5715 h 23812"/>
                <a:gd name="connsiteX15" fmla="*/ 5715 w 50482"/>
                <a:gd name="connsiteY15" fmla="*/ 6668 h 23812"/>
                <a:gd name="connsiteX16" fmla="*/ 953 w 50482"/>
                <a:gd name="connsiteY16" fmla="*/ 5715 h 23812"/>
                <a:gd name="connsiteX17" fmla="*/ 953 w 50482"/>
                <a:gd name="connsiteY17" fmla="*/ 3810 h 23812"/>
                <a:gd name="connsiteX18" fmla="*/ 7620 w 50482"/>
                <a:gd name="connsiteY18" fmla="*/ 1905 h 23812"/>
                <a:gd name="connsiteX19" fmla="*/ 14288 w 50482"/>
                <a:gd name="connsiteY19" fmla="*/ 0 h 23812"/>
                <a:gd name="connsiteX20" fmla="*/ 22860 w 50482"/>
                <a:gd name="connsiteY20" fmla="*/ 0 h 23812"/>
                <a:gd name="connsiteX21" fmla="*/ 27622 w 50482"/>
                <a:gd name="connsiteY21" fmla="*/ 2858 h 23812"/>
                <a:gd name="connsiteX22" fmla="*/ 33338 w 50482"/>
                <a:gd name="connsiteY22" fmla="*/ 2858 h 23812"/>
                <a:gd name="connsiteX23" fmla="*/ 40005 w 50482"/>
                <a:gd name="connsiteY23" fmla="*/ 2858 h 23812"/>
                <a:gd name="connsiteX24" fmla="*/ 47625 w 50482"/>
                <a:gd name="connsiteY24" fmla="*/ 1905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" h="23812">
                  <a:moveTo>
                    <a:pt x="50482" y="1905"/>
                  </a:moveTo>
                  <a:lnTo>
                    <a:pt x="50482" y="3810"/>
                  </a:lnTo>
                  <a:lnTo>
                    <a:pt x="41910" y="9525"/>
                  </a:lnTo>
                  <a:lnTo>
                    <a:pt x="33338" y="9525"/>
                  </a:lnTo>
                  <a:lnTo>
                    <a:pt x="23813" y="13335"/>
                  </a:lnTo>
                  <a:lnTo>
                    <a:pt x="14288" y="22860"/>
                  </a:lnTo>
                  <a:lnTo>
                    <a:pt x="9525" y="23813"/>
                  </a:lnTo>
                  <a:lnTo>
                    <a:pt x="2857" y="23813"/>
                  </a:lnTo>
                  <a:lnTo>
                    <a:pt x="0" y="20955"/>
                  </a:lnTo>
                  <a:lnTo>
                    <a:pt x="0" y="19050"/>
                  </a:lnTo>
                  <a:lnTo>
                    <a:pt x="4763" y="14288"/>
                  </a:lnTo>
                  <a:lnTo>
                    <a:pt x="12382" y="10478"/>
                  </a:lnTo>
                  <a:lnTo>
                    <a:pt x="20003" y="8573"/>
                  </a:lnTo>
                  <a:lnTo>
                    <a:pt x="20003" y="6668"/>
                  </a:lnTo>
                  <a:lnTo>
                    <a:pt x="14288" y="5715"/>
                  </a:lnTo>
                  <a:lnTo>
                    <a:pt x="5715" y="6668"/>
                  </a:lnTo>
                  <a:lnTo>
                    <a:pt x="953" y="5715"/>
                  </a:lnTo>
                  <a:lnTo>
                    <a:pt x="953" y="3810"/>
                  </a:lnTo>
                  <a:lnTo>
                    <a:pt x="7620" y="1905"/>
                  </a:lnTo>
                  <a:lnTo>
                    <a:pt x="14288" y="0"/>
                  </a:lnTo>
                  <a:lnTo>
                    <a:pt x="22860" y="0"/>
                  </a:lnTo>
                  <a:lnTo>
                    <a:pt x="27622" y="2858"/>
                  </a:lnTo>
                  <a:lnTo>
                    <a:pt x="33338" y="2858"/>
                  </a:lnTo>
                  <a:lnTo>
                    <a:pt x="40005" y="2858"/>
                  </a:lnTo>
                  <a:lnTo>
                    <a:pt x="47625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354BFB-8071-4302-A029-6EFE4F8446D9}"/>
                </a:ext>
              </a:extLst>
            </p:cNvPr>
            <p:cNvSpPr/>
            <p:nvPr/>
          </p:nvSpPr>
          <p:spPr>
            <a:xfrm>
              <a:off x="5832157" y="3220402"/>
              <a:ext cx="13335" cy="9525"/>
            </a:xfrm>
            <a:custGeom>
              <a:avLst/>
              <a:gdLst>
                <a:gd name="connsiteX0" fmla="*/ 1905 w 13335"/>
                <a:gd name="connsiteY0" fmla="*/ 8572 h 9525"/>
                <a:gd name="connsiteX1" fmla="*/ 0 w 13335"/>
                <a:gd name="connsiteY1" fmla="*/ 6667 h 9525"/>
                <a:gd name="connsiteX2" fmla="*/ 0 w 13335"/>
                <a:gd name="connsiteY2" fmla="*/ 4763 h 9525"/>
                <a:gd name="connsiteX3" fmla="*/ 6668 w 13335"/>
                <a:gd name="connsiteY3" fmla="*/ 0 h 9525"/>
                <a:gd name="connsiteX4" fmla="*/ 10478 w 13335"/>
                <a:gd name="connsiteY4" fmla="*/ 0 h 9525"/>
                <a:gd name="connsiteX5" fmla="*/ 11430 w 13335"/>
                <a:gd name="connsiteY5" fmla="*/ 953 h 9525"/>
                <a:gd name="connsiteX6" fmla="*/ 11430 w 13335"/>
                <a:gd name="connsiteY6" fmla="*/ 5715 h 9525"/>
                <a:gd name="connsiteX7" fmla="*/ 13335 w 13335"/>
                <a:gd name="connsiteY7" fmla="*/ 6667 h 9525"/>
                <a:gd name="connsiteX8" fmla="*/ 13335 w 13335"/>
                <a:gd name="connsiteY8" fmla="*/ 9525 h 9525"/>
                <a:gd name="connsiteX9" fmla="*/ 11430 w 13335"/>
                <a:gd name="connsiteY9" fmla="*/ 9525 h 9525"/>
                <a:gd name="connsiteX10" fmla="*/ 9525 w 13335"/>
                <a:gd name="connsiteY10" fmla="*/ 6667 h 9525"/>
                <a:gd name="connsiteX11" fmla="*/ 6668 w 13335"/>
                <a:gd name="connsiteY11" fmla="*/ 6667 h 9525"/>
                <a:gd name="connsiteX12" fmla="*/ 4763 w 13335"/>
                <a:gd name="connsiteY12" fmla="*/ 7620 h 9525"/>
                <a:gd name="connsiteX13" fmla="*/ 4763 w 13335"/>
                <a:gd name="connsiteY1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5" h="9525">
                  <a:moveTo>
                    <a:pt x="1905" y="8572"/>
                  </a:moveTo>
                  <a:lnTo>
                    <a:pt x="0" y="6667"/>
                  </a:lnTo>
                  <a:lnTo>
                    <a:pt x="0" y="4763"/>
                  </a:lnTo>
                  <a:lnTo>
                    <a:pt x="6668" y="0"/>
                  </a:lnTo>
                  <a:lnTo>
                    <a:pt x="10478" y="0"/>
                  </a:lnTo>
                  <a:lnTo>
                    <a:pt x="11430" y="953"/>
                  </a:lnTo>
                  <a:lnTo>
                    <a:pt x="11430" y="5715"/>
                  </a:lnTo>
                  <a:lnTo>
                    <a:pt x="13335" y="6667"/>
                  </a:lnTo>
                  <a:lnTo>
                    <a:pt x="13335" y="9525"/>
                  </a:lnTo>
                  <a:lnTo>
                    <a:pt x="11430" y="9525"/>
                  </a:lnTo>
                  <a:lnTo>
                    <a:pt x="9525" y="6667"/>
                  </a:lnTo>
                  <a:lnTo>
                    <a:pt x="6668" y="6667"/>
                  </a:lnTo>
                  <a:lnTo>
                    <a:pt x="4763" y="7620"/>
                  </a:lnTo>
                  <a:lnTo>
                    <a:pt x="4763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E53AE6-7561-428A-BD79-F8324A6D59CE}"/>
                </a:ext>
              </a:extLst>
            </p:cNvPr>
            <p:cNvSpPr/>
            <p:nvPr/>
          </p:nvSpPr>
          <p:spPr>
            <a:xfrm>
              <a:off x="5779769" y="3179444"/>
              <a:ext cx="23812" cy="13335"/>
            </a:xfrm>
            <a:custGeom>
              <a:avLst/>
              <a:gdLst>
                <a:gd name="connsiteX0" fmla="*/ 1905 w 23812"/>
                <a:gd name="connsiteY0" fmla="*/ 13335 h 13335"/>
                <a:gd name="connsiteX1" fmla="*/ 8573 w 23812"/>
                <a:gd name="connsiteY1" fmla="*/ 13335 h 13335"/>
                <a:gd name="connsiteX2" fmla="*/ 13335 w 23812"/>
                <a:gd name="connsiteY2" fmla="*/ 8573 h 13335"/>
                <a:gd name="connsiteX3" fmla="*/ 23813 w 23812"/>
                <a:gd name="connsiteY3" fmla="*/ 5715 h 13335"/>
                <a:gd name="connsiteX4" fmla="*/ 23813 w 23812"/>
                <a:gd name="connsiteY4" fmla="*/ 3810 h 13335"/>
                <a:gd name="connsiteX5" fmla="*/ 17145 w 23812"/>
                <a:gd name="connsiteY5" fmla="*/ 0 h 13335"/>
                <a:gd name="connsiteX6" fmla="*/ 11430 w 23812"/>
                <a:gd name="connsiteY6" fmla="*/ 1905 h 13335"/>
                <a:gd name="connsiteX7" fmla="*/ 5715 w 23812"/>
                <a:gd name="connsiteY7" fmla="*/ 7620 h 13335"/>
                <a:gd name="connsiteX8" fmla="*/ 0 w 23812"/>
                <a:gd name="connsiteY8" fmla="*/ 11430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13335">
                  <a:moveTo>
                    <a:pt x="1905" y="13335"/>
                  </a:moveTo>
                  <a:lnTo>
                    <a:pt x="8573" y="13335"/>
                  </a:lnTo>
                  <a:lnTo>
                    <a:pt x="13335" y="8573"/>
                  </a:lnTo>
                  <a:lnTo>
                    <a:pt x="23813" y="5715"/>
                  </a:lnTo>
                  <a:lnTo>
                    <a:pt x="23813" y="3810"/>
                  </a:lnTo>
                  <a:lnTo>
                    <a:pt x="17145" y="0"/>
                  </a:lnTo>
                  <a:lnTo>
                    <a:pt x="11430" y="1905"/>
                  </a:lnTo>
                  <a:lnTo>
                    <a:pt x="5715" y="7620"/>
                  </a:lnTo>
                  <a:lnTo>
                    <a:pt x="0" y="11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EC836F-D28C-481E-B3C3-E4A3F715D586}"/>
                </a:ext>
              </a:extLst>
            </p:cNvPr>
            <p:cNvSpPr/>
            <p:nvPr/>
          </p:nvSpPr>
          <p:spPr>
            <a:xfrm>
              <a:off x="5813107" y="3174682"/>
              <a:ext cx="19050" cy="9525"/>
            </a:xfrm>
            <a:custGeom>
              <a:avLst/>
              <a:gdLst>
                <a:gd name="connsiteX0" fmla="*/ 0 w 19050"/>
                <a:gd name="connsiteY0" fmla="*/ 4763 h 9525"/>
                <a:gd name="connsiteX1" fmla="*/ 0 w 19050"/>
                <a:gd name="connsiteY1" fmla="*/ 9525 h 9525"/>
                <a:gd name="connsiteX2" fmla="*/ 11430 w 19050"/>
                <a:gd name="connsiteY2" fmla="*/ 9525 h 9525"/>
                <a:gd name="connsiteX3" fmla="*/ 16193 w 19050"/>
                <a:gd name="connsiteY3" fmla="*/ 8573 h 9525"/>
                <a:gd name="connsiteX4" fmla="*/ 19050 w 19050"/>
                <a:gd name="connsiteY4" fmla="*/ 4763 h 9525"/>
                <a:gd name="connsiteX5" fmla="*/ 18098 w 19050"/>
                <a:gd name="connsiteY5" fmla="*/ 953 h 9525"/>
                <a:gd name="connsiteX6" fmla="*/ 15240 w 19050"/>
                <a:gd name="connsiteY6" fmla="*/ 0 h 9525"/>
                <a:gd name="connsiteX7" fmla="*/ 12383 w 19050"/>
                <a:gd name="connsiteY7" fmla="*/ 4763 h 9525"/>
                <a:gd name="connsiteX8" fmla="*/ 11430 w 19050"/>
                <a:gd name="connsiteY8" fmla="*/ 4763 h 9525"/>
                <a:gd name="connsiteX9" fmla="*/ 10478 w 19050"/>
                <a:gd name="connsiteY9" fmla="*/ 3810 h 9525"/>
                <a:gd name="connsiteX10" fmla="*/ 7620 w 19050"/>
                <a:gd name="connsiteY10" fmla="*/ 953 h 9525"/>
                <a:gd name="connsiteX11" fmla="*/ 4763 w 19050"/>
                <a:gd name="connsiteY11" fmla="*/ 19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9525">
                  <a:moveTo>
                    <a:pt x="0" y="4763"/>
                  </a:moveTo>
                  <a:lnTo>
                    <a:pt x="0" y="9525"/>
                  </a:lnTo>
                  <a:lnTo>
                    <a:pt x="11430" y="9525"/>
                  </a:lnTo>
                  <a:lnTo>
                    <a:pt x="16193" y="8573"/>
                  </a:lnTo>
                  <a:lnTo>
                    <a:pt x="19050" y="4763"/>
                  </a:lnTo>
                  <a:lnTo>
                    <a:pt x="18098" y="953"/>
                  </a:lnTo>
                  <a:lnTo>
                    <a:pt x="15240" y="0"/>
                  </a:lnTo>
                  <a:lnTo>
                    <a:pt x="12383" y="4763"/>
                  </a:lnTo>
                  <a:lnTo>
                    <a:pt x="11430" y="4763"/>
                  </a:lnTo>
                  <a:lnTo>
                    <a:pt x="10478" y="3810"/>
                  </a:lnTo>
                  <a:lnTo>
                    <a:pt x="7620" y="953"/>
                  </a:lnTo>
                  <a:lnTo>
                    <a:pt x="4763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688402-0C0D-4262-9C7E-D980D4B7C5D7}"/>
                </a:ext>
              </a:extLst>
            </p:cNvPr>
            <p:cNvSpPr/>
            <p:nvPr/>
          </p:nvSpPr>
          <p:spPr>
            <a:xfrm>
              <a:off x="5786437" y="3188017"/>
              <a:ext cx="32384" cy="17144"/>
            </a:xfrm>
            <a:custGeom>
              <a:avLst/>
              <a:gdLst>
                <a:gd name="connsiteX0" fmla="*/ 6668 w 32384"/>
                <a:gd name="connsiteY0" fmla="*/ 7620 h 17144"/>
                <a:gd name="connsiteX1" fmla="*/ 6668 w 32384"/>
                <a:gd name="connsiteY1" fmla="*/ 5715 h 17144"/>
                <a:gd name="connsiteX2" fmla="*/ 14288 w 32384"/>
                <a:gd name="connsiteY2" fmla="*/ 952 h 17144"/>
                <a:gd name="connsiteX3" fmla="*/ 20003 w 32384"/>
                <a:gd name="connsiteY3" fmla="*/ 0 h 17144"/>
                <a:gd name="connsiteX4" fmla="*/ 27622 w 32384"/>
                <a:gd name="connsiteY4" fmla="*/ 3810 h 17144"/>
                <a:gd name="connsiteX5" fmla="*/ 32385 w 32384"/>
                <a:gd name="connsiteY5" fmla="*/ 4763 h 17144"/>
                <a:gd name="connsiteX6" fmla="*/ 32385 w 32384"/>
                <a:gd name="connsiteY6" fmla="*/ 7620 h 17144"/>
                <a:gd name="connsiteX7" fmla="*/ 29528 w 32384"/>
                <a:gd name="connsiteY7" fmla="*/ 10477 h 17144"/>
                <a:gd name="connsiteX8" fmla="*/ 30480 w 32384"/>
                <a:gd name="connsiteY8" fmla="*/ 11430 h 17144"/>
                <a:gd name="connsiteX9" fmla="*/ 31432 w 32384"/>
                <a:gd name="connsiteY9" fmla="*/ 14288 h 17144"/>
                <a:gd name="connsiteX10" fmla="*/ 30480 w 32384"/>
                <a:gd name="connsiteY10" fmla="*/ 14288 h 17144"/>
                <a:gd name="connsiteX11" fmla="*/ 26670 w 32384"/>
                <a:gd name="connsiteY11" fmla="*/ 15240 h 17144"/>
                <a:gd name="connsiteX12" fmla="*/ 23813 w 32384"/>
                <a:gd name="connsiteY12" fmla="*/ 17145 h 17144"/>
                <a:gd name="connsiteX13" fmla="*/ 20955 w 32384"/>
                <a:gd name="connsiteY13" fmla="*/ 16192 h 17144"/>
                <a:gd name="connsiteX14" fmla="*/ 18097 w 32384"/>
                <a:gd name="connsiteY14" fmla="*/ 15240 h 17144"/>
                <a:gd name="connsiteX15" fmla="*/ 11430 w 32384"/>
                <a:gd name="connsiteY15" fmla="*/ 15240 h 17144"/>
                <a:gd name="connsiteX16" fmla="*/ 3810 w 32384"/>
                <a:gd name="connsiteY16" fmla="*/ 15240 h 17144"/>
                <a:gd name="connsiteX17" fmla="*/ 0 w 32384"/>
                <a:gd name="connsiteY17" fmla="*/ 12382 h 17144"/>
                <a:gd name="connsiteX18" fmla="*/ 0 w 32384"/>
                <a:gd name="connsiteY18" fmla="*/ 10477 h 17144"/>
                <a:gd name="connsiteX19" fmla="*/ 6668 w 32384"/>
                <a:gd name="connsiteY19" fmla="*/ 9525 h 17144"/>
                <a:gd name="connsiteX20" fmla="*/ 10478 w 32384"/>
                <a:gd name="connsiteY20" fmla="*/ 10477 h 17144"/>
                <a:gd name="connsiteX21" fmla="*/ 10478 w 32384"/>
                <a:gd name="connsiteY21" fmla="*/ 8572 h 17144"/>
                <a:gd name="connsiteX22" fmla="*/ 7620 w 32384"/>
                <a:gd name="connsiteY22" fmla="*/ 762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384" h="17144">
                  <a:moveTo>
                    <a:pt x="6668" y="7620"/>
                  </a:moveTo>
                  <a:lnTo>
                    <a:pt x="6668" y="5715"/>
                  </a:lnTo>
                  <a:lnTo>
                    <a:pt x="14288" y="952"/>
                  </a:lnTo>
                  <a:lnTo>
                    <a:pt x="20003" y="0"/>
                  </a:lnTo>
                  <a:lnTo>
                    <a:pt x="27622" y="3810"/>
                  </a:lnTo>
                  <a:lnTo>
                    <a:pt x="32385" y="4763"/>
                  </a:lnTo>
                  <a:lnTo>
                    <a:pt x="32385" y="7620"/>
                  </a:lnTo>
                  <a:lnTo>
                    <a:pt x="29528" y="10477"/>
                  </a:lnTo>
                  <a:lnTo>
                    <a:pt x="30480" y="11430"/>
                  </a:lnTo>
                  <a:lnTo>
                    <a:pt x="31432" y="14288"/>
                  </a:lnTo>
                  <a:lnTo>
                    <a:pt x="30480" y="14288"/>
                  </a:lnTo>
                  <a:lnTo>
                    <a:pt x="26670" y="15240"/>
                  </a:lnTo>
                  <a:lnTo>
                    <a:pt x="23813" y="17145"/>
                  </a:lnTo>
                  <a:lnTo>
                    <a:pt x="20955" y="16192"/>
                  </a:lnTo>
                  <a:lnTo>
                    <a:pt x="18097" y="15240"/>
                  </a:lnTo>
                  <a:lnTo>
                    <a:pt x="11430" y="15240"/>
                  </a:lnTo>
                  <a:lnTo>
                    <a:pt x="3810" y="15240"/>
                  </a:lnTo>
                  <a:lnTo>
                    <a:pt x="0" y="12382"/>
                  </a:lnTo>
                  <a:lnTo>
                    <a:pt x="0" y="10477"/>
                  </a:lnTo>
                  <a:lnTo>
                    <a:pt x="6668" y="9525"/>
                  </a:lnTo>
                  <a:lnTo>
                    <a:pt x="10478" y="10477"/>
                  </a:lnTo>
                  <a:lnTo>
                    <a:pt x="10478" y="8572"/>
                  </a:lnTo>
                  <a:lnTo>
                    <a:pt x="7620" y="762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EFA07C-86F7-4424-AACF-CC949D2B093E}"/>
                </a:ext>
              </a:extLst>
            </p:cNvPr>
            <p:cNvSpPr/>
            <p:nvPr/>
          </p:nvSpPr>
          <p:spPr>
            <a:xfrm>
              <a:off x="5826442" y="3186112"/>
              <a:ext cx="13334" cy="11430"/>
            </a:xfrm>
            <a:custGeom>
              <a:avLst/>
              <a:gdLst>
                <a:gd name="connsiteX0" fmla="*/ 0 w 13334"/>
                <a:gd name="connsiteY0" fmla="*/ 3810 h 11430"/>
                <a:gd name="connsiteX1" fmla="*/ 6667 w 13334"/>
                <a:gd name="connsiteY1" fmla="*/ 0 h 11430"/>
                <a:gd name="connsiteX2" fmla="*/ 13335 w 13334"/>
                <a:gd name="connsiteY2" fmla="*/ 1905 h 11430"/>
                <a:gd name="connsiteX3" fmla="*/ 13335 w 13334"/>
                <a:gd name="connsiteY3" fmla="*/ 4763 h 11430"/>
                <a:gd name="connsiteX4" fmla="*/ 11430 w 13334"/>
                <a:gd name="connsiteY4" fmla="*/ 7620 h 11430"/>
                <a:gd name="connsiteX5" fmla="*/ 7620 w 13334"/>
                <a:gd name="connsiteY5" fmla="*/ 11430 h 11430"/>
                <a:gd name="connsiteX6" fmla="*/ 2857 w 13334"/>
                <a:gd name="connsiteY6" fmla="*/ 11430 h 11430"/>
                <a:gd name="connsiteX7" fmla="*/ 0 w 13334"/>
                <a:gd name="connsiteY7" fmla="*/ 8572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4" h="11430">
                  <a:moveTo>
                    <a:pt x="0" y="3810"/>
                  </a:moveTo>
                  <a:lnTo>
                    <a:pt x="6667" y="0"/>
                  </a:lnTo>
                  <a:lnTo>
                    <a:pt x="13335" y="1905"/>
                  </a:lnTo>
                  <a:lnTo>
                    <a:pt x="13335" y="4763"/>
                  </a:lnTo>
                  <a:lnTo>
                    <a:pt x="11430" y="7620"/>
                  </a:lnTo>
                  <a:lnTo>
                    <a:pt x="7620" y="11430"/>
                  </a:lnTo>
                  <a:lnTo>
                    <a:pt x="2857" y="11430"/>
                  </a:lnTo>
                  <a:lnTo>
                    <a:pt x="0" y="8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06D17F-C4EE-468C-AE2D-A3C30D789300}"/>
                </a:ext>
              </a:extLst>
            </p:cNvPr>
            <p:cNvSpPr/>
            <p:nvPr/>
          </p:nvSpPr>
          <p:spPr>
            <a:xfrm>
              <a:off x="5841682" y="3188017"/>
              <a:ext cx="12382" cy="7619"/>
            </a:xfrm>
            <a:custGeom>
              <a:avLst/>
              <a:gdLst>
                <a:gd name="connsiteX0" fmla="*/ 0 w 12382"/>
                <a:gd name="connsiteY0" fmla="*/ 3810 h 7619"/>
                <a:gd name="connsiteX1" fmla="*/ 0 w 12382"/>
                <a:gd name="connsiteY1" fmla="*/ 7620 h 7619"/>
                <a:gd name="connsiteX2" fmla="*/ 2858 w 12382"/>
                <a:gd name="connsiteY2" fmla="*/ 7620 h 7619"/>
                <a:gd name="connsiteX3" fmla="*/ 7620 w 12382"/>
                <a:gd name="connsiteY3" fmla="*/ 5715 h 7619"/>
                <a:gd name="connsiteX4" fmla="*/ 12383 w 12382"/>
                <a:gd name="connsiteY4" fmla="*/ 2857 h 7619"/>
                <a:gd name="connsiteX5" fmla="*/ 12383 w 12382"/>
                <a:gd name="connsiteY5" fmla="*/ 0 h 7619"/>
                <a:gd name="connsiteX6" fmla="*/ 6668 w 12382"/>
                <a:gd name="connsiteY6" fmla="*/ 0 h 7619"/>
                <a:gd name="connsiteX7" fmla="*/ 2858 w 12382"/>
                <a:gd name="connsiteY7" fmla="*/ 952 h 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" h="7619">
                  <a:moveTo>
                    <a:pt x="0" y="3810"/>
                  </a:moveTo>
                  <a:lnTo>
                    <a:pt x="0" y="7620"/>
                  </a:lnTo>
                  <a:lnTo>
                    <a:pt x="2858" y="7620"/>
                  </a:lnTo>
                  <a:lnTo>
                    <a:pt x="7620" y="5715"/>
                  </a:lnTo>
                  <a:lnTo>
                    <a:pt x="12383" y="2857"/>
                  </a:lnTo>
                  <a:lnTo>
                    <a:pt x="12383" y="0"/>
                  </a:lnTo>
                  <a:lnTo>
                    <a:pt x="6668" y="0"/>
                  </a:lnTo>
                  <a:lnTo>
                    <a:pt x="2858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9D6013-A25D-49CB-A34B-2E22AC66E6F4}"/>
                </a:ext>
              </a:extLst>
            </p:cNvPr>
            <p:cNvSpPr/>
            <p:nvPr/>
          </p:nvSpPr>
          <p:spPr>
            <a:xfrm>
              <a:off x="5841682" y="3177540"/>
              <a:ext cx="7620" cy="7619"/>
            </a:xfrm>
            <a:custGeom>
              <a:avLst/>
              <a:gdLst>
                <a:gd name="connsiteX0" fmla="*/ 0 w 7620"/>
                <a:gd name="connsiteY0" fmla="*/ 1905 h 7619"/>
                <a:gd name="connsiteX1" fmla="*/ 953 w 7620"/>
                <a:gd name="connsiteY1" fmla="*/ 7620 h 7619"/>
                <a:gd name="connsiteX2" fmla="*/ 2858 w 7620"/>
                <a:gd name="connsiteY2" fmla="*/ 7620 h 7619"/>
                <a:gd name="connsiteX3" fmla="*/ 7620 w 7620"/>
                <a:gd name="connsiteY3" fmla="*/ 4763 h 7619"/>
                <a:gd name="connsiteX4" fmla="*/ 7620 w 7620"/>
                <a:gd name="connsiteY4" fmla="*/ 1905 h 7619"/>
                <a:gd name="connsiteX5" fmla="*/ 5715 w 7620"/>
                <a:gd name="connsiteY5" fmla="*/ 0 h 7619"/>
                <a:gd name="connsiteX6" fmla="*/ 2858 w 7620"/>
                <a:gd name="connsiteY6" fmla="*/ 0 h 7619"/>
                <a:gd name="connsiteX7" fmla="*/ 0 w 7620"/>
                <a:gd name="connsiteY7" fmla="*/ 0 h 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" h="7619">
                  <a:moveTo>
                    <a:pt x="0" y="1905"/>
                  </a:moveTo>
                  <a:lnTo>
                    <a:pt x="953" y="7620"/>
                  </a:lnTo>
                  <a:lnTo>
                    <a:pt x="2858" y="7620"/>
                  </a:lnTo>
                  <a:lnTo>
                    <a:pt x="7620" y="4763"/>
                  </a:lnTo>
                  <a:lnTo>
                    <a:pt x="7620" y="1905"/>
                  </a:lnTo>
                  <a:lnTo>
                    <a:pt x="5715" y="0"/>
                  </a:lnTo>
                  <a:lnTo>
                    <a:pt x="28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C88F66-C7A5-4A7C-B850-E543DC6A62AF}"/>
                </a:ext>
              </a:extLst>
            </p:cNvPr>
            <p:cNvSpPr/>
            <p:nvPr/>
          </p:nvSpPr>
          <p:spPr>
            <a:xfrm>
              <a:off x="5855969" y="3177540"/>
              <a:ext cx="25717" cy="9525"/>
            </a:xfrm>
            <a:custGeom>
              <a:avLst/>
              <a:gdLst>
                <a:gd name="connsiteX0" fmla="*/ 0 w 25717"/>
                <a:gd name="connsiteY0" fmla="*/ 953 h 9525"/>
                <a:gd name="connsiteX1" fmla="*/ 1905 w 25717"/>
                <a:gd name="connsiteY1" fmla="*/ 6667 h 9525"/>
                <a:gd name="connsiteX2" fmla="*/ 10478 w 25717"/>
                <a:gd name="connsiteY2" fmla="*/ 9525 h 9525"/>
                <a:gd name="connsiteX3" fmla="*/ 25718 w 25717"/>
                <a:gd name="connsiteY3" fmla="*/ 9525 h 9525"/>
                <a:gd name="connsiteX4" fmla="*/ 24765 w 25717"/>
                <a:gd name="connsiteY4" fmla="*/ 5715 h 9525"/>
                <a:gd name="connsiteX5" fmla="*/ 9525 w 25717"/>
                <a:gd name="connsiteY5" fmla="*/ 5715 h 9525"/>
                <a:gd name="connsiteX6" fmla="*/ 4763 w 25717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" h="9525">
                  <a:moveTo>
                    <a:pt x="0" y="953"/>
                  </a:moveTo>
                  <a:lnTo>
                    <a:pt x="1905" y="6667"/>
                  </a:lnTo>
                  <a:lnTo>
                    <a:pt x="10478" y="9525"/>
                  </a:lnTo>
                  <a:lnTo>
                    <a:pt x="25718" y="9525"/>
                  </a:lnTo>
                  <a:lnTo>
                    <a:pt x="24765" y="5715"/>
                  </a:lnTo>
                  <a:lnTo>
                    <a:pt x="9525" y="5715"/>
                  </a:lnTo>
                  <a:lnTo>
                    <a:pt x="47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77B4D2-3C7D-45B2-A6F7-7F225DDB7A02}"/>
                </a:ext>
              </a:extLst>
            </p:cNvPr>
            <p:cNvSpPr/>
            <p:nvPr/>
          </p:nvSpPr>
          <p:spPr>
            <a:xfrm>
              <a:off x="5851207" y="3189922"/>
              <a:ext cx="47625" cy="47625"/>
            </a:xfrm>
            <a:custGeom>
              <a:avLst/>
              <a:gdLst>
                <a:gd name="connsiteX0" fmla="*/ 953 w 47625"/>
                <a:gd name="connsiteY0" fmla="*/ 11430 h 47625"/>
                <a:gd name="connsiteX1" fmla="*/ 0 w 47625"/>
                <a:gd name="connsiteY1" fmla="*/ 6668 h 47625"/>
                <a:gd name="connsiteX2" fmla="*/ 9525 w 47625"/>
                <a:gd name="connsiteY2" fmla="*/ 0 h 47625"/>
                <a:gd name="connsiteX3" fmla="*/ 15240 w 47625"/>
                <a:gd name="connsiteY3" fmla="*/ 0 h 47625"/>
                <a:gd name="connsiteX4" fmla="*/ 19050 w 47625"/>
                <a:gd name="connsiteY4" fmla="*/ 0 h 47625"/>
                <a:gd name="connsiteX5" fmla="*/ 19050 w 47625"/>
                <a:gd name="connsiteY5" fmla="*/ 1905 h 47625"/>
                <a:gd name="connsiteX6" fmla="*/ 19050 w 47625"/>
                <a:gd name="connsiteY6" fmla="*/ 2858 h 47625"/>
                <a:gd name="connsiteX7" fmla="*/ 20955 w 47625"/>
                <a:gd name="connsiteY7" fmla="*/ 5715 h 47625"/>
                <a:gd name="connsiteX8" fmla="*/ 28575 w 47625"/>
                <a:gd name="connsiteY8" fmla="*/ 4763 h 47625"/>
                <a:gd name="connsiteX9" fmla="*/ 31433 w 47625"/>
                <a:gd name="connsiteY9" fmla="*/ 7620 h 47625"/>
                <a:gd name="connsiteX10" fmla="*/ 37148 w 47625"/>
                <a:gd name="connsiteY10" fmla="*/ 11430 h 47625"/>
                <a:gd name="connsiteX11" fmla="*/ 40958 w 47625"/>
                <a:gd name="connsiteY11" fmla="*/ 15240 h 47625"/>
                <a:gd name="connsiteX12" fmla="*/ 40005 w 47625"/>
                <a:gd name="connsiteY12" fmla="*/ 18097 h 47625"/>
                <a:gd name="connsiteX13" fmla="*/ 38100 w 47625"/>
                <a:gd name="connsiteY13" fmla="*/ 20955 h 47625"/>
                <a:gd name="connsiteX14" fmla="*/ 38100 w 47625"/>
                <a:gd name="connsiteY14" fmla="*/ 21908 h 47625"/>
                <a:gd name="connsiteX15" fmla="*/ 47625 w 47625"/>
                <a:gd name="connsiteY15" fmla="*/ 27622 h 47625"/>
                <a:gd name="connsiteX16" fmla="*/ 46673 w 47625"/>
                <a:gd name="connsiteY16" fmla="*/ 30480 h 47625"/>
                <a:gd name="connsiteX17" fmla="*/ 37148 w 47625"/>
                <a:gd name="connsiteY17" fmla="*/ 36195 h 47625"/>
                <a:gd name="connsiteX18" fmla="*/ 34290 w 47625"/>
                <a:gd name="connsiteY18" fmla="*/ 34290 h 47625"/>
                <a:gd name="connsiteX19" fmla="*/ 32385 w 47625"/>
                <a:gd name="connsiteY19" fmla="*/ 31433 h 47625"/>
                <a:gd name="connsiteX20" fmla="*/ 30480 w 47625"/>
                <a:gd name="connsiteY20" fmla="*/ 31433 h 47625"/>
                <a:gd name="connsiteX21" fmla="*/ 30480 w 47625"/>
                <a:gd name="connsiteY21" fmla="*/ 37147 h 47625"/>
                <a:gd name="connsiteX22" fmla="*/ 25718 w 47625"/>
                <a:gd name="connsiteY22" fmla="*/ 46672 h 47625"/>
                <a:gd name="connsiteX23" fmla="*/ 23813 w 47625"/>
                <a:gd name="connsiteY23" fmla="*/ 47625 h 47625"/>
                <a:gd name="connsiteX24" fmla="*/ 20003 w 47625"/>
                <a:gd name="connsiteY24" fmla="*/ 44768 h 47625"/>
                <a:gd name="connsiteX25" fmla="*/ 12383 w 47625"/>
                <a:gd name="connsiteY25" fmla="*/ 37147 h 47625"/>
                <a:gd name="connsiteX26" fmla="*/ 2858 w 47625"/>
                <a:gd name="connsiteY26" fmla="*/ 37147 h 47625"/>
                <a:gd name="connsiteX27" fmla="*/ 953 w 47625"/>
                <a:gd name="connsiteY27" fmla="*/ 35243 h 47625"/>
                <a:gd name="connsiteX28" fmla="*/ 5715 w 47625"/>
                <a:gd name="connsiteY28" fmla="*/ 31433 h 47625"/>
                <a:gd name="connsiteX29" fmla="*/ 8573 w 47625"/>
                <a:gd name="connsiteY29" fmla="*/ 31433 h 47625"/>
                <a:gd name="connsiteX30" fmla="*/ 13335 w 47625"/>
                <a:gd name="connsiteY30" fmla="*/ 31433 h 47625"/>
                <a:gd name="connsiteX31" fmla="*/ 22860 w 47625"/>
                <a:gd name="connsiteY31" fmla="*/ 20955 h 47625"/>
                <a:gd name="connsiteX32" fmla="*/ 25718 w 47625"/>
                <a:gd name="connsiteY32" fmla="*/ 18097 h 47625"/>
                <a:gd name="connsiteX33" fmla="*/ 24765 w 47625"/>
                <a:gd name="connsiteY33" fmla="*/ 15240 h 47625"/>
                <a:gd name="connsiteX34" fmla="*/ 15240 w 47625"/>
                <a:gd name="connsiteY34" fmla="*/ 14288 h 47625"/>
                <a:gd name="connsiteX35" fmla="*/ 6668 w 47625"/>
                <a:gd name="connsiteY35" fmla="*/ 1333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25" h="47625">
                  <a:moveTo>
                    <a:pt x="953" y="11430"/>
                  </a:moveTo>
                  <a:lnTo>
                    <a:pt x="0" y="6668"/>
                  </a:lnTo>
                  <a:lnTo>
                    <a:pt x="9525" y="0"/>
                  </a:lnTo>
                  <a:lnTo>
                    <a:pt x="15240" y="0"/>
                  </a:lnTo>
                  <a:lnTo>
                    <a:pt x="19050" y="0"/>
                  </a:lnTo>
                  <a:lnTo>
                    <a:pt x="19050" y="1905"/>
                  </a:lnTo>
                  <a:lnTo>
                    <a:pt x="19050" y="2858"/>
                  </a:lnTo>
                  <a:lnTo>
                    <a:pt x="20955" y="5715"/>
                  </a:lnTo>
                  <a:lnTo>
                    <a:pt x="28575" y="4763"/>
                  </a:lnTo>
                  <a:lnTo>
                    <a:pt x="31433" y="7620"/>
                  </a:lnTo>
                  <a:lnTo>
                    <a:pt x="37148" y="11430"/>
                  </a:lnTo>
                  <a:lnTo>
                    <a:pt x="40958" y="15240"/>
                  </a:lnTo>
                  <a:lnTo>
                    <a:pt x="40005" y="18097"/>
                  </a:lnTo>
                  <a:lnTo>
                    <a:pt x="38100" y="20955"/>
                  </a:lnTo>
                  <a:lnTo>
                    <a:pt x="38100" y="21908"/>
                  </a:lnTo>
                  <a:lnTo>
                    <a:pt x="47625" y="27622"/>
                  </a:lnTo>
                  <a:lnTo>
                    <a:pt x="46673" y="30480"/>
                  </a:lnTo>
                  <a:lnTo>
                    <a:pt x="37148" y="36195"/>
                  </a:lnTo>
                  <a:lnTo>
                    <a:pt x="34290" y="34290"/>
                  </a:lnTo>
                  <a:lnTo>
                    <a:pt x="32385" y="31433"/>
                  </a:lnTo>
                  <a:lnTo>
                    <a:pt x="30480" y="31433"/>
                  </a:lnTo>
                  <a:lnTo>
                    <a:pt x="30480" y="37147"/>
                  </a:lnTo>
                  <a:lnTo>
                    <a:pt x="25718" y="46672"/>
                  </a:lnTo>
                  <a:lnTo>
                    <a:pt x="23813" y="47625"/>
                  </a:lnTo>
                  <a:lnTo>
                    <a:pt x="20003" y="44768"/>
                  </a:lnTo>
                  <a:lnTo>
                    <a:pt x="12383" y="37147"/>
                  </a:lnTo>
                  <a:lnTo>
                    <a:pt x="2858" y="37147"/>
                  </a:lnTo>
                  <a:lnTo>
                    <a:pt x="953" y="35243"/>
                  </a:lnTo>
                  <a:lnTo>
                    <a:pt x="5715" y="31433"/>
                  </a:lnTo>
                  <a:lnTo>
                    <a:pt x="8573" y="31433"/>
                  </a:lnTo>
                  <a:lnTo>
                    <a:pt x="13335" y="31433"/>
                  </a:lnTo>
                  <a:lnTo>
                    <a:pt x="22860" y="20955"/>
                  </a:lnTo>
                  <a:lnTo>
                    <a:pt x="25718" y="18097"/>
                  </a:lnTo>
                  <a:lnTo>
                    <a:pt x="24765" y="15240"/>
                  </a:lnTo>
                  <a:lnTo>
                    <a:pt x="15240" y="14288"/>
                  </a:lnTo>
                  <a:lnTo>
                    <a:pt x="6668" y="13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0BF632-C5E2-43EC-AD6A-F35845200D52}"/>
                </a:ext>
              </a:extLst>
            </p:cNvPr>
            <p:cNvSpPr/>
            <p:nvPr/>
          </p:nvSpPr>
          <p:spPr>
            <a:xfrm>
              <a:off x="5759767" y="3391852"/>
              <a:ext cx="32385" cy="14287"/>
            </a:xfrm>
            <a:custGeom>
              <a:avLst/>
              <a:gdLst>
                <a:gd name="connsiteX0" fmla="*/ 0 w 32385"/>
                <a:gd name="connsiteY0" fmla="*/ 3810 h 14287"/>
                <a:gd name="connsiteX1" fmla="*/ 0 w 32385"/>
                <a:gd name="connsiteY1" fmla="*/ 2858 h 14287"/>
                <a:gd name="connsiteX2" fmla="*/ 3810 w 32385"/>
                <a:gd name="connsiteY2" fmla="*/ 0 h 14287"/>
                <a:gd name="connsiteX3" fmla="*/ 17145 w 32385"/>
                <a:gd name="connsiteY3" fmla="*/ 953 h 14287"/>
                <a:gd name="connsiteX4" fmla="*/ 32385 w 32385"/>
                <a:gd name="connsiteY4" fmla="*/ 11430 h 14287"/>
                <a:gd name="connsiteX5" fmla="*/ 32385 w 32385"/>
                <a:gd name="connsiteY5" fmla="*/ 13335 h 14287"/>
                <a:gd name="connsiteX6" fmla="*/ 32385 w 32385"/>
                <a:gd name="connsiteY6" fmla="*/ 14288 h 14287"/>
                <a:gd name="connsiteX7" fmla="*/ 20955 w 32385"/>
                <a:gd name="connsiteY7" fmla="*/ 14288 h 14287"/>
                <a:gd name="connsiteX8" fmla="*/ 21908 w 32385"/>
                <a:gd name="connsiteY8" fmla="*/ 11430 h 14287"/>
                <a:gd name="connsiteX9" fmla="*/ 20002 w 32385"/>
                <a:gd name="connsiteY9" fmla="*/ 10478 h 14287"/>
                <a:gd name="connsiteX10" fmla="*/ 17145 w 32385"/>
                <a:gd name="connsiteY10" fmla="*/ 7620 h 14287"/>
                <a:gd name="connsiteX11" fmla="*/ 14288 w 32385"/>
                <a:gd name="connsiteY11" fmla="*/ 381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" h="14287">
                  <a:moveTo>
                    <a:pt x="0" y="3810"/>
                  </a:moveTo>
                  <a:lnTo>
                    <a:pt x="0" y="2858"/>
                  </a:lnTo>
                  <a:lnTo>
                    <a:pt x="3810" y="0"/>
                  </a:lnTo>
                  <a:lnTo>
                    <a:pt x="17145" y="953"/>
                  </a:lnTo>
                  <a:lnTo>
                    <a:pt x="32385" y="11430"/>
                  </a:lnTo>
                  <a:lnTo>
                    <a:pt x="32385" y="13335"/>
                  </a:lnTo>
                  <a:lnTo>
                    <a:pt x="32385" y="14288"/>
                  </a:lnTo>
                  <a:lnTo>
                    <a:pt x="20955" y="14288"/>
                  </a:lnTo>
                  <a:lnTo>
                    <a:pt x="21908" y="11430"/>
                  </a:lnTo>
                  <a:lnTo>
                    <a:pt x="20002" y="10478"/>
                  </a:lnTo>
                  <a:lnTo>
                    <a:pt x="17145" y="7620"/>
                  </a:lnTo>
                  <a:lnTo>
                    <a:pt x="14288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8CA470-0E70-4C06-96E7-418A73C94E8D}"/>
                </a:ext>
              </a:extLst>
            </p:cNvPr>
            <p:cNvSpPr/>
            <p:nvPr/>
          </p:nvSpPr>
          <p:spPr>
            <a:xfrm>
              <a:off x="5776912" y="3410902"/>
              <a:ext cx="5715" cy="2857"/>
            </a:xfrm>
            <a:custGeom>
              <a:avLst/>
              <a:gdLst>
                <a:gd name="connsiteX0" fmla="*/ 0 w 5715"/>
                <a:gd name="connsiteY0" fmla="*/ 0 h 2857"/>
                <a:gd name="connsiteX1" fmla="*/ 5715 w 5715"/>
                <a:gd name="connsiteY1" fmla="*/ 0 h 2857"/>
                <a:gd name="connsiteX2" fmla="*/ 4763 w 5715"/>
                <a:gd name="connsiteY2" fmla="*/ 2858 h 2857"/>
                <a:gd name="connsiteX3" fmla="*/ 1905 w 5715"/>
                <a:gd name="connsiteY3" fmla="*/ 2858 h 2857"/>
                <a:gd name="connsiteX4" fmla="*/ 0 w 5715"/>
                <a:gd name="connsiteY4" fmla="*/ 1905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" h="2857">
                  <a:moveTo>
                    <a:pt x="0" y="0"/>
                  </a:moveTo>
                  <a:lnTo>
                    <a:pt x="5715" y="0"/>
                  </a:lnTo>
                  <a:lnTo>
                    <a:pt x="4763" y="2858"/>
                  </a:lnTo>
                  <a:lnTo>
                    <a:pt x="1905" y="2858"/>
                  </a:lnTo>
                  <a:lnTo>
                    <a:pt x="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2A06C8-4EE1-425F-BEDA-2F2A338A2169}"/>
                </a:ext>
              </a:extLst>
            </p:cNvPr>
            <p:cNvSpPr/>
            <p:nvPr/>
          </p:nvSpPr>
          <p:spPr>
            <a:xfrm>
              <a:off x="5789294" y="3406139"/>
              <a:ext cx="20955" cy="8572"/>
            </a:xfrm>
            <a:custGeom>
              <a:avLst/>
              <a:gdLst>
                <a:gd name="connsiteX0" fmla="*/ 0 w 20955"/>
                <a:gd name="connsiteY0" fmla="*/ 5715 h 8572"/>
                <a:gd name="connsiteX1" fmla="*/ 0 w 20955"/>
                <a:gd name="connsiteY1" fmla="*/ 6668 h 8572"/>
                <a:gd name="connsiteX2" fmla="*/ 4763 w 20955"/>
                <a:gd name="connsiteY2" fmla="*/ 6668 h 8572"/>
                <a:gd name="connsiteX3" fmla="*/ 9525 w 20955"/>
                <a:gd name="connsiteY3" fmla="*/ 7620 h 8572"/>
                <a:gd name="connsiteX4" fmla="*/ 10478 w 20955"/>
                <a:gd name="connsiteY4" fmla="*/ 8573 h 8572"/>
                <a:gd name="connsiteX5" fmla="*/ 14288 w 20955"/>
                <a:gd name="connsiteY5" fmla="*/ 6668 h 8572"/>
                <a:gd name="connsiteX6" fmla="*/ 20955 w 20955"/>
                <a:gd name="connsiteY6" fmla="*/ 5715 h 8572"/>
                <a:gd name="connsiteX7" fmla="*/ 20955 w 20955"/>
                <a:gd name="connsiteY7" fmla="*/ 3810 h 8572"/>
                <a:gd name="connsiteX8" fmla="*/ 17145 w 20955"/>
                <a:gd name="connsiteY8" fmla="*/ 3810 h 8572"/>
                <a:gd name="connsiteX9" fmla="*/ 13335 w 20955"/>
                <a:gd name="connsiteY9" fmla="*/ 0 h 8572"/>
                <a:gd name="connsiteX10" fmla="*/ 7620 w 20955"/>
                <a:gd name="connsiteY10" fmla="*/ 953 h 8572"/>
                <a:gd name="connsiteX11" fmla="*/ 5715 w 20955"/>
                <a:gd name="connsiteY11" fmla="*/ 953 h 8572"/>
                <a:gd name="connsiteX12" fmla="*/ 5715 w 20955"/>
                <a:gd name="connsiteY12" fmla="*/ 4763 h 8572"/>
                <a:gd name="connsiteX13" fmla="*/ 953 w 20955"/>
                <a:gd name="connsiteY13" fmla="*/ 4763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" h="8572">
                  <a:moveTo>
                    <a:pt x="0" y="5715"/>
                  </a:moveTo>
                  <a:lnTo>
                    <a:pt x="0" y="6668"/>
                  </a:lnTo>
                  <a:lnTo>
                    <a:pt x="4763" y="6668"/>
                  </a:lnTo>
                  <a:lnTo>
                    <a:pt x="9525" y="7620"/>
                  </a:lnTo>
                  <a:lnTo>
                    <a:pt x="10478" y="8573"/>
                  </a:lnTo>
                  <a:lnTo>
                    <a:pt x="14288" y="6668"/>
                  </a:lnTo>
                  <a:lnTo>
                    <a:pt x="20955" y="5715"/>
                  </a:lnTo>
                  <a:lnTo>
                    <a:pt x="20955" y="3810"/>
                  </a:lnTo>
                  <a:lnTo>
                    <a:pt x="17145" y="3810"/>
                  </a:lnTo>
                  <a:lnTo>
                    <a:pt x="13335" y="0"/>
                  </a:lnTo>
                  <a:lnTo>
                    <a:pt x="7620" y="953"/>
                  </a:lnTo>
                  <a:lnTo>
                    <a:pt x="5715" y="953"/>
                  </a:lnTo>
                  <a:lnTo>
                    <a:pt x="5715" y="4763"/>
                  </a:lnTo>
                  <a:lnTo>
                    <a:pt x="953" y="4763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9DC18DE-F7F1-4058-B9F1-9883DA83ED55}"/>
                </a:ext>
              </a:extLst>
            </p:cNvPr>
            <p:cNvSpPr/>
            <p:nvPr/>
          </p:nvSpPr>
          <p:spPr>
            <a:xfrm>
              <a:off x="5814059" y="3411855"/>
              <a:ext cx="6667" cy="2857"/>
            </a:xfrm>
            <a:custGeom>
              <a:avLst/>
              <a:gdLst>
                <a:gd name="connsiteX0" fmla="*/ 1905 w 6667"/>
                <a:gd name="connsiteY0" fmla="*/ 0 h 2857"/>
                <a:gd name="connsiteX1" fmla="*/ 4763 w 6667"/>
                <a:gd name="connsiteY1" fmla="*/ 0 h 2857"/>
                <a:gd name="connsiteX2" fmla="*/ 6668 w 6667"/>
                <a:gd name="connsiteY2" fmla="*/ 1905 h 2857"/>
                <a:gd name="connsiteX3" fmla="*/ 1905 w 6667"/>
                <a:gd name="connsiteY3" fmla="*/ 2857 h 2857"/>
                <a:gd name="connsiteX4" fmla="*/ 0 w 6667"/>
                <a:gd name="connsiteY4" fmla="*/ 1905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" h="2857">
                  <a:moveTo>
                    <a:pt x="1905" y="0"/>
                  </a:moveTo>
                  <a:lnTo>
                    <a:pt x="4763" y="0"/>
                  </a:lnTo>
                  <a:lnTo>
                    <a:pt x="6668" y="1905"/>
                  </a:lnTo>
                  <a:lnTo>
                    <a:pt x="1905" y="2857"/>
                  </a:lnTo>
                  <a:lnTo>
                    <a:pt x="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D10E-820E-4434-9F65-CF2C11A8D310}"/>
                </a:ext>
              </a:extLst>
            </p:cNvPr>
            <p:cNvSpPr/>
            <p:nvPr/>
          </p:nvSpPr>
          <p:spPr>
            <a:xfrm>
              <a:off x="5828347" y="3418522"/>
              <a:ext cx="4762" cy="4762"/>
            </a:xfrm>
            <a:custGeom>
              <a:avLst/>
              <a:gdLst>
                <a:gd name="connsiteX0" fmla="*/ 0 w 4762"/>
                <a:gd name="connsiteY0" fmla="*/ 0 h 4762"/>
                <a:gd name="connsiteX1" fmla="*/ 1905 w 4762"/>
                <a:gd name="connsiteY1" fmla="*/ 4763 h 4762"/>
                <a:gd name="connsiteX2" fmla="*/ 4763 w 4762"/>
                <a:gd name="connsiteY2" fmla="*/ 3810 h 4762"/>
                <a:gd name="connsiteX3" fmla="*/ 4763 w 4762"/>
                <a:gd name="connsiteY3" fmla="*/ 952 h 4762"/>
                <a:gd name="connsiteX4" fmla="*/ 2858 w 4762"/>
                <a:gd name="connsiteY4" fmla="*/ 0 h 4762"/>
                <a:gd name="connsiteX5" fmla="*/ 0 w 4762"/>
                <a:gd name="connsiteY5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4762">
                  <a:moveTo>
                    <a:pt x="0" y="0"/>
                  </a:moveTo>
                  <a:lnTo>
                    <a:pt x="1905" y="4763"/>
                  </a:lnTo>
                  <a:lnTo>
                    <a:pt x="4763" y="3810"/>
                  </a:lnTo>
                  <a:lnTo>
                    <a:pt x="4763" y="952"/>
                  </a:lnTo>
                  <a:lnTo>
                    <a:pt x="2858" y="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FABB73-8B12-41AA-9355-2F7BAA52C6B3}"/>
                </a:ext>
              </a:extLst>
            </p:cNvPr>
            <p:cNvSpPr/>
            <p:nvPr/>
          </p:nvSpPr>
          <p:spPr>
            <a:xfrm>
              <a:off x="5830252" y="3424237"/>
              <a:ext cx="2857" cy="6667"/>
            </a:xfrm>
            <a:custGeom>
              <a:avLst/>
              <a:gdLst>
                <a:gd name="connsiteX0" fmla="*/ 0 w 2857"/>
                <a:gd name="connsiteY0" fmla="*/ 0 h 6667"/>
                <a:gd name="connsiteX1" fmla="*/ 1905 w 2857"/>
                <a:gd name="connsiteY1" fmla="*/ 0 h 6667"/>
                <a:gd name="connsiteX2" fmla="*/ 2857 w 2857"/>
                <a:gd name="connsiteY2" fmla="*/ 6668 h 6667"/>
                <a:gd name="connsiteX3" fmla="*/ 0 w 2857"/>
                <a:gd name="connsiteY3" fmla="*/ 6668 h 6667"/>
                <a:gd name="connsiteX4" fmla="*/ 0 w 2857"/>
                <a:gd name="connsiteY4" fmla="*/ 3810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" h="6667">
                  <a:moveTo>
                    <a:pt x="0" y="0"/>
                  </a:moveTo>
                  <a:lnTo>
                    <a:pt x="1905" y="0"/>
                  </a:lnTo>
                  <a:lnTo>
                    <a:pt x="2857" y="6668"/>
                  </a:lnTo>
                  <a:lnTo>
                    <a:pt x="0" y="6668"/>
                  </a:lnTo>
                  <a:lnTo>
                    <a:pt x="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5EED76-5C36-451B-A962-4C5ECBB9F4BB}"/>
                </a:ext>
              </a:extLst>
            </p:cNvPr>
            <p:cNvSpPr/>
            <p:nvPr/>
          </p:nvSpPr>
          <p:spPr>
            <a:xfrm>
              <a:off x="5910262" y="3153727"/>
              <a:ext cx="115252" cy="94297"/>
            </a:xfrm>
            <a:custGeom>
              <a:avLst/>
              <a:gdLst>
                <a:gd name="connsiteX0" fmla="*/ 67627 w 115252"/>
                <a:gd name="connsiteY0" fmla="*/ 0 h 94297"/>
                <a:gd name="connsiteX1" fmla="*/ 93345 w 115252"/>
                <a:gd name="connsiteY1" fmla="*/ 953 h 94297"/>
                <a:gd name="connsiteX2" fmla="*/ 93345 w 115252"/>
                <a:gd name="connsiteY2" fmla="*/ 2857 h 94297"/>
                <a:gd name="connsiteX3" fmla="*/ 90488 w 115252"/>
                <a:gd name="connsiteY3" fmla="*/ 3810 h 94297"/>
                <a:gd name="connsiteX4" fmla="*/ 85725 w 115252"/>
                <a:gd name="connsiteY4" fmla="*/ 5715 h 94297"/>
                <a:gd name="connsiteX5" fmla="*/ 85725 w 115252"/>
                <a:gd name="connsiteY5" fmla="*/ 6667 h 94297"/>
                <a:gd name="connsiteX6" fmla="*/ 88582 w 115252"/>
                <a:gd name="connsiteY6" fmla="*/ 8572 h 94297"/>
                <a:gd name="connsiteX7" fmla="*/ 92393 w 115252"/>
                <a:gd name="connsiteY7" fmla="*/ 10478 h 94297"/>
                <a:gd name="connsiteX8" fmla="*/ 96202 w 115252"/>
                <a:gd name="connsiteY8" fmla="*/ 12382 h 94297"/>
                <a:gd name="connsiteX9" fmla="*/ 100013 w 115252"/>
                <a:gd name="connsiteY9" fmla="*/ 11430 h 94297"/>
                <a:gd name="connsiteX10" fmla="*/ 103823 w 115252"/>
                <a:gd name="connsiteY10" fmla="*/ 9525 h 94297"/>
                <a:gd name="connsiteX11" fmla="*/ 110490 w 115252"/>
                <a:gd name="connsiteY11" fmla="*/ 9525 h 94297"/>
                <a:gd name="connsiteX12" fmla="*/ 115252 w 115252"/>
                <a:gd name="connsiteY12" fmla="*/ 10478 h 94297"/>
                <a:gd name="connsiteX13" fmla="*/ 115252 w 115252"/>
                <a:gd name="connsiteY13" fmla="*/ 12382 h 94297"/>
                <a:gd name="connsiteX14" fmla="*/ 112395 w 115252"/>
                <a:gd name="connsiteY14" fmla="*/ 13335 h 94297"/>
                <a:gd name="connsiteX15" fmla="*/ 105727 w 115252"/>
                <a:gd name="connsiteY15" fmla="*/ 16192 h 94297"/>
                <a:gd name="connsiteX16" fmla="*/ 103823 w 115252"/>
                <a:gd name="connsiteY16" fmla="*/ 18097 h 94297"/>
                <a:gd name="connsiteX17" fmla="*/ 97155 w 115252"/>
                <a:gd name="connsiteY17" fmla="*/ 21907 h 94297"/>
                <a:gd name="connsiteX18" fmla="*/ 90488 w 115252"/>
                <a:gd name="connsiteY18" fmla="*/ 27622 h 94297"/>
                <a:gd name="connsiteX19" fmla="*/ 90488 w 115252"/>
                <a:gd name="connsiteY19" fmla="*/ 32385 h 94297"/>
                <a:gd name="connsiteX20" fmla="*/ 96202 w 115252"/>
                <a:gd name="connsiteY20" fmla="*/ 36195 h 94297"/>
                <a:gd name="connsiteX21" fmla="*/ 96202 w 115252"/>
                <a:gd name="connsiteY21" fmla="*/ 37147 h 94297"/>
                <a:gd name="connsiteX22" fmla="*/ 92393 w 115252"/>
                <a:gd name="connsiteY22" fmla="*/ 42863 h 94297"/>
                <a:gd name="connsiteX23" fmla="*/ 89535 w 115252"/>
                <a:gd name="connsiteY23" fmla="*/ 45720 h 94297"/>
                <a:gd name="connsiteX24" fmla="*/ 86677 w 115252"/>
                <a:gd name="connsiteY24" fmla="*/ 45720 h 94297"/>
                <a:gd name="connsiteX25" fmla="*/ 84773 w 115252"/>
                <a:gd name="connsiteY25" fmla="*/ 44767 h 94297"/>
                <a:gd name="connsiteX26" fmla="*/ 81915 w 115252"/>
                <a:gd name="connsiteY26" fmla="*/ 45720 h 94297"/>
                <a:gd name="connsiteX27" fmla="*/ 81915 w 115252"/>
                <a:gd name="connsiteY27" fmla="*/ 48578 h 94297"/>
                <a:gd name="connsiteX28" fmla="*/ 85725 w 115252"/>
                <a:gd name="connsiteY28" fmla="*/ 52388 h 94297"/>
                <a:gd name="connsiteX29" fmla="*/ 85725 w 115252"/>
                <a:gd name="connsiteY29" fmla="*/ 54292 h 94297"/>
                <a:gd name="connsiteX30" fmla="*/ 81915 w 115252"/>
                <a:gd name="connsiteY30" fmla="*/ 54292 h 94297"/>
                <a:gd name="connsiteX31" fmla="*/ 80010 w 115252"/>
                <a:gd name="connsiteY31" fmla="*/ 52388 h 94297"/>
                <a:gd name="connsiteX32" fmla="*/ 78105 w 115252"/>
                <a:gd name="connsiteY32" fmla="*/ 52388 h 94297"/>
                <a:gd name="connsiteX33" fmla="*/ 78105 w 115252"/>
                <a:gd name="connsiteY33" fmla="*/ 55245 h 94297"/>
                <a:gd name="connsiteX34" fmla="*/ 82868 w 115252"/>
                <a:gd name="connsiteY34" fmla="*/ 57150 h 94297"/>
                <a:gd name="connsiteX35" fmla="*/ 85725 w 115252"/>
                <a:gd name="connsiteY35" fmla="*/ 57150 h 94297"/>
                <a:gd name="connsiteX36" fmla="*/ 84773 w 115252"/>
                <a:gd name="connsiteY36" fmla="*/ 60960 h 94297"/>
                <a:gd name="connsiteX37" fmla="*/ 76200 w 115252"/>
                <a:gd name="connsiteY37" fmla="*/ 60960 h 94297"/>
                <a:gd name="connsiteX38" fmla="*/ 63818 w 115252"/>
                <a:gd name="connsiteY38" fmla="*/ 62865 h 94297"/>
                <a:gd name="connsiteX39" fmla="*/ 50482 w 115252"/>
                <a:gd name="connsiteY39" fmla="*/ 68580 h 94297"/>
                <a:gd name="connsiteX40" fmla="*/ 39052 w 115252"/>
                <a:gd name="connsiteY40" fmla="*/ 72390 h 94297"/>
                <a:gd name="connsiteX41" fmla="*/ 22860 w 115252"/>
                <a:gd name="connsiteY41" fmla="*/ 92392 h 94297"/>
                <a:gd name="connsiteX42" fmla="*/ 19050 w 115252"/>
                <a:gd name="connsiteY42" fmla="*/ 94298 h 94297"/>
                <a:gd name="connsiteX43" fmla="*/ 14288 w 115252"/>
                <a:gd name="connsiteY43" fmla="*/ 89535 h 94297"/>
                <a:gd name="connsiteX44" fmla="*/ 8572 w 115252"/>
                <a:gd name="connsiteY44" fmla="*/ 85725 h 94297"/>
                <a:gd name="connsiteX45" fmla="*/ 8572 w 115252"/>
                <a:gd name="connsiteY45" fmla="*/ 71438 h 94297"/>
                <a:gd name="connsiteX46" fmla="*/ 16193 w 115252"/>
                <a:gd name="connsiteY46" fmla="*/ 60960 h 94297"/>
                <a:gd name="connsiteX47" fmla="*/ 21907 w 115252"/>
                <a:gd name="connsiteY47" fmla="*/ 51435 h 94297"/>
                <a:gd name="connsiteX48" fmla="*/ 18098 w 115252"/>
                <a:gd name="connsiteY48" fmla="*/ 43815 h 94297"/>
                <a:gd name="connsiteX49" fmla="*/ 16193 w 115252"/>
                <a:gd name="connsiteY49" fmla="*/ 33338 h 94297"/>
                <a:gd name="connsiteX50" fmla="*/ 9525 w 115252"/>
                <a:gd name="connsiteY50" fmla="*/ 28575 h 94297"/>
                <a:gd name="connsiteX51" fmla="*/ 4763 w 115252"/>
                <a:gd name="connsiteY51" fmla="*/ 28575 h 94297"/>
                <a:gd name="connsiteX52" fmla="*/ 953 w 115252"/>
                <a:gd name="connsiteY52" fmla="*/ 28575 h 94297"/>
                <a:gd name="connsiteX53" fmla="*/ 0 w 115252"/>
                <a:gd name="connsiteY53" fmla="*/ 23813 h 94297"/>
                <a:gd name="connsiteX54" fmla="*/ 3810 w 115252"/>
                <a:gd name="connsiteY54" fmla="*/ 20955 h 94297"/>
                <a:gd name="connsiteX55" fmla="*/ 5715 w 115252"/>
                <a:gd name="connsiteY55" fmla="*/ 21907 h 94297"/>
                <a:gd name="connsiteX56" fmla="*/ 11430 w 115252"/>
                <a:gd name="connsiteY56" fmla="*/ 21907 h 94297"/>
                <a:gd name="connsiteX57" fmla="*/ 13335 w 115252"/>
                <a:gd name="connsiteY57" fmla="*/ 20003 h 94297"/>
                <a:gd name="connsiteX58" fmla="*/ 13335 w 115252"/>
                <a:gd name="connsiteY58" fmla="*/ 16192 h 94297"/>
                <a:gd name="connsiteX59" fmla="*/ 42863 w 115252"/>
                <a:gd name="connsiteY59" fmla="*/ 3810 h 94297"/>
                <a:gd name="connsiteX60" fmla="*/ 47625 w 115252"/>
                <a:gd name="connsiteY60" fmla="*/ 3810 h 94297"/>
                <a:gd name="connsiteX61" fmla="*/ 52388 w 115252"/>
                <a:gd name="connsiteY61" fmla="*/ 6667 h 94297"/>
                <a:gd name="connsiteX62" fmla="*/ 63818 w 115252"/>
                <a:gd name="connsiteY62" fmla="*/ 5715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252" h="94297">
                  <a:moveTo>
                    <a:pt x="67627" y="0"/>
                  </a:moveTo>
                  <a:lnTo>
                    <a:pt x="93345" y="953"/>
                  </a:lnTo>
                  <a:lnTo>
                    <a:pt x="93345" y="2857"/>
                  </a:lnTo>
                  <a:lnTo>
                    <a:pt x="90488" y="3810"/>
                  </a:lnTo>
                  <a:lnTo>
                    <a:pt x="85725" y="5715"/>
                  </a:lnTo>
                  <a:lnTo>
                    <a:pt x="85725" y="6667"/>
                  </a:lnTo>
                  <a:lnTo>
                    <a:pt x="88582" y="8572"/>
                  </a:lnTo>
                  <a:lnTo>
                    <a:pt x="92393" y="10478"/>
                  </a:lnTo>
                  <a:lnTo>
                    <a:pt x="96202" y="12382"/>
                  </a:lnTo>
                  <a:lnTo>
                    <a:pt x="100013" y="11430"/>
                  </a:lnTo>
                  <a:lnTo>
                    <a:pt x="103823" y="9525"/>
                  </a:lnTo>
                  <a:lnTo>
                    <a:pt x="110490" y="9525"/>
                  </a:lnTo>
                  <a:lnTo>
                    <a:pt x="115252" y="10478"/>
                  </a:lnTo>
                  <a:lnTo>
                    <a:pt x="115252" y="12382"/>
                  </a:lnTo>
                  <a:lnTo>
                    <a:pt x="112395" y="13335"/>
                  </a:lnTo>
                  <a:lnTo>
                    <a:pt x="105727" y="16192"/>
                  </a:lnTo>
                  <a:lnTo>
                    <a:pt x="103823" y="18097"/>
                  </a:lnTo>
                  <a:lnTo>
                    <a:pt x="97155" y="21907"/>
                  </a:lnTo>
                  <a:lnTo>
                    <a:pt x="90488" y="27622"/>
                  </a:lnTo>
                  <a:lnTo>
                    <a:pt x="90488" y="32385"/>
                  </a:lnTo>
                  <a:lnTo>
                    <a:pt x="96202" y="36195"/>
                  </a:lnTo>
                  <a:lnTo>
                    <a:pt x="96202" y="37147"/>
                  </a:lnTo>
                  <a:lnTo>
                    <a:pt x="92393" y="42863"/>
                  </a:lnTo>
                  <a:lnTo>
                    <a:pt x="89535" y="45720"/>
                  </a:lnTo>
                  <a:lnTo>
                    <a:pt x="86677" y="45720"/>
                  </a:lnTo>
                  <a:lnTo>
                    <a:pt x="84773" y="44767"/>
                  </a:lnTo>
                  <a:lnTo>
                    <a:pt x="81915" y="45720"/>
                  </a:lnTo>
                  <a:lnTo>
                    <a:pt x="81915" y="48578"/>
                  </a:lnTo>
                  <a:lnTo>
                    <a:pt x="85725" y="52388"/>
                  </a:lnTo>
                  <a:lnTo>
                    <a:pt x="85725" y="54292"/>
                  </a:lnTo>
                  <a:lnTo>
                    <a:pt x="81915" y="54292"/>
                  </a:lnTo>
                  <a:lnTo>
                    <a:pt x="80010" y="52388"/>
                  </a:lnTo>
                  <a:lnTo>
                    <a:pt x="78105" y="52388"/>
                  </a:lnTo>
                  <a:lnTo>
                    <a:pt x="78105" y="55245"/>
                  </a:lnTo>
                  <a:lnTo>
                    <a:pt x="82868" y="57150"/>
                  </a:lnTo>
                  <a:lnTo>
                    <a:pt x="85725" y="57150"/>
                  </a:lnTo>
                  <a:lnTo>
                    <a:pt x="84773" y="60960"/>
                  </a:lnTo>
                  <a:lnTo>
                    <a:pt x="76200" y="60960"/>
                  </a:lnTo>
                  <a:lnTo>
                    <a:pt x="63818" y="62865"/>
                  </a:lnTo>
                  <a:lnTo>
                    <a:pt x="50482" y="68580"/>
                  </a:lnTo>
                  <a:lnTo>
                    <a:pt x="39052" y="72390"/>
                  </a:lnTo>
                  <a:lnTo>
                    <a:pt x="22860" y="92392"/>
                  </a:lnTo>
                  <a:lnTo>
                    <a:pt x="19050" y="94298"/>
                  </a:lnTo>
                  <a:lnTo>
                    <a:pt x="14288" y="89535"/>
                  </a:lnTo>
                  <a:lnTo>
                    <a:pt x="8572" y="85725"/>
                  </a:lnTo>
                  <a:lnTo>
                    <a:pt x="8572" y="71438"/>
                  </a:lnTo>
                  <a:lnTo>
                    <a:pt x="16193" y="60960"/>
                  </a:lnTo>
                  <a:lnTo>
                    <a:pt x="21907" y="51435"/>
                  </a:lnTo>
                  <a:lnTo>
                    <a:pt x="18098" y="43815"/>
                  </a:lnTo>
                  <a:lnTo>
                    <a:pt x="16193" y="33338"/>
                  </a:lnTo>
                  <a:lnTo>
                    <a:pt x="9525" y="28575"/>
                  </a:lnTo>
                  <a:lnTo>
                    <a:pt x="4763" y="28575"/>
                  </a:lnTo>
                  <a:lnTo>
                    <a:pt x="953" y="28575"/>
                  </a:lnTo>
                  <a:lnTo>
                    <a:pt x="0" y="23813"/>
                  </a:lnTo>
                  <a:lnTo>
                    <a:pt x="3810" y="20955"/>
                  </a:lnTo>
                  <a:lnTo>
                    <a:pt x="5715" y="21907"/>
                  </a:lnTo>
                  <a:lnTo>
                    <a:pt x="11430" y="21907"/>
                  </a:lnTo>
                  <a:lnTo>
                    <a:pt x="13335" y="20003"/>
                  </a:lnTo>
                  <a:lnTo>
                    <a:pt x="13335" y="16192"/>
                  </a:lnTo>
                  <a:lnTo>
                    <a:pt x="42863" y="3810"/>
                  </a:lnTo>
                  <a:lnTo>
                    <a:pt x="47625" y="3810"/>
                  </a:lnTo>
                  <a:lnTo>
                    <a:pt x="52388" y="6667"/>
                  </a:lnTo>
                  <a:lnTo>
                    <a:pt x="63818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B8CAC9-C1CA-4C1D-AB6D-DADB0259296B}"/>
                </a:ext>
              </a:extLst>
            </p:cNvPr>
            <p:cNvSpPr/>
            <p:nvPr/>
          </p:nvSpPr>
          <p:spPr>
            <a:xfrm>
              <a:off x="5986462" y="3223259"/>
              <a:ext cx="22860" cy="12382"/>
            </a:xfrm>
            <a:custGeom>
              <a:avLst/>
              <a:gdLst>
                <a:gd name="connsiteX0" fmla="*/ 0 w 22860"/>
                <a:gd name="connsiteY0" fmla="*/ 2858 h 12382"/>
                <a:gd name="connsiteX1" fmla="*/ 2857 w 22860"/>
                <a:gd name="connsiteY1" fmla="*/ 0 h 12382"/>
                <a:gd name="connsiteX2" fmla="*/ 4763 w 22860"/>
                <a:gd name="connsiteY2" fmla="*/ 0 h 12382"/>
                <a:gd name="connsiteX3" fmla="*/ 7620 w 22860"/>
                <a:gd name="connsiteY3" fmla="*/ 3810 h 12382"/>
                <a:gd name="connsiteX4" fmla="*/ 9525 w 22860"/>
                <a:gd name="connsiteY4" fmla="*/ 3810 h 12382"/>
                <a:gd name="connsiteX5" fmla="*/ 13335 w 22860"/>
                <a:gd name="connsiteY5" fmla="*/ 1905 h 12382"/>
                <a:gd name="connsiteX6" fmla="*/ 20002 w 22860"/>
                <a:gd name="connsiteY6" fmla="*/ 953 h 12382"/>
                <a:gd name="connsiteX7" fmla="*/ 22860 w 22860"/>
                <a:gd name="connsiteY7" fmla="*/ 3810 h 12382"/>
                <a:gd name="connsiteX8" fmla="*/ 21907 w 22860"/>
                <a:gd name="connsiteY8" fmla="*/ 8572 h 12382"/>
                <a:gd name="connsiteX9" fmla="*/ 16193 w 22860"/>
                <a:gd name="connsiteY9" fmla="*/ 12383 h 12382"/>
                <a:gd name="connsiteX10" fmla="*/ 7620 w 22860"/>
                <a:gd name="connsiteY10" fmla="*/ 11430 h 12382"/>
                <a:gd name="connsiteX11" fmla="*/ 2857 w 22860"/>
                <a:gd name="connsiteY11" fmla="*/ 10478 h 12382"/>
                <a:gd name="connsiteX12" fmla="*/ 2857 w 22860"/>
                <a:gd name="connsiteY12" fmla="*/ 7620 h 12382"/>
                <a:gd name="connsiteX13" fmla="*/ 952 w 22860"/>
                <a:gd name="connsiteY13" fmla="*/ 6668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" h="12382">
                  <a:moveTo>
                    <a:pt x="0" y="2858"/>
                  </a:moveTo>
                  <a:lnTo>
                    <a:pt x="2857" y="0"/>
                  </a:lnTo>
                  <a:lnTo>
                    <a:pt x="4763" y="0"/>
                  </a:lnTo>
                  <a:lnTo>
                    <a:pt x="7620" y="3810"/>
                  </a:lnTo>
                  <a:lnTo>
                    <a:pt x="9525" y="3810"/>
                  </a:lnTo>
                  <a:lnTo>
                    <a:pt x="13335" y="1905"/>
                  </a:lnTo>
                  <a:lnTo>
                    <a:pt x="20002" y="953"/>
                  </a:lnTo>
                  <a:lnTo>
                    <a:pt x="22860" y="3810"/>
                  </a:lnTo>
                  <a:lnTo>
                    <a:pt x="21907" y="8572"/>
                  </a:lnTo>
                  <a:lnTo>
                    <a:pt x="16193" y="12383"/>
                  </a:lnTo>
                  <a:lnTo>
                    <a:pt x="7620" y="11430"/>
                  </a:lnTo>
                  <a:lnTo>
                    <a:pt x="2857" y="10478"/>
                  </a:lnTo>
                  <a:lnTo>
                    <a:pt x="2857" y="7620"/>
                  </a:lnTo>
                  <a:lnTo>
                    <a:pt x="952" y="6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8763BFE-0167-41A4-AFAC-BBE084F2B02B}"/>
                </a:ext>
              </a:extLst>
            </p:cNvPr>
            <p:cNvSpPr/>
            <p:nvPr/>
          </p:nvSpPr>
          <p:spPr>
            <a:xfrm>
              <a:off x="6011227" y="3268980"/>
              <a:ext cx="15240" cy="15239"/>
            </a:xfrm>
            <a:custGeom>
              <a:avLst/>
              <a:gdLst>
                <a:gd name="connsiteX0" fmla="*/ 0 w 15240"/>
                <a:gd name="connsiteY0" fmla="*/ 15240 h 15239"/>
                <a:gd name="connsiteX1" fmla="*/ 1905 w 15240"/>
                <a:gd name="connsiteY1" fmla="*/ 11430 h 15239"/>
                <a:gd name="connsiteX2" fmla="*/ 0 w 15240"/>
                <a:gd name="connsiteY2" fmla="*/ 10477 h 15239"/>
                <a:gd name="connsiteX3" fmla="*/ 1905 w 15240"/>
                <a:gd name="connsiteY3" fmla="*/ 7620 h 15239"/>
                <a:gd name="connsiteX4" fmla="*/ 4763 w 15240"/>
                <a:gd name="connsiteY4" fmla="*/ 1905 h 15239"/>
                <a:gd name="connsiteX5" fmla="*/ 9525 w 15240"/>
                <a:gd name="connsiteY5" fmla="*/ 0 h 15239"/>
                <a:gd name="connsiteX6" fmla="*/ 12383 w 15240"/>
                <a:gd name="connsiteY6" fmla="*/ 0 h 15239"/>
                <a:gd name="connsiteX7" fmla="*/ 15240 w 15240"/>
                <a:gd name="connsiteY7" fmla="*/ 952 h 15239"/>
                <a:gd name="connsiteX8" fmla="*/ 12383 w 15240"/>
                <a:gd name="connsiteY8" fmla="*/ 5715 h 15239"/>
                <a:gd name="connsiteX9" fmla="*/ 10478 w 15240"/>
                <a:gd name="connsiteY9" fmla="*/ 10477 h 15239"/>
                <a:gd name="connsiteX10" fmla="*/ 6668 w 15240"/>
                <a:gd name="connsiteY10" fmla="*/ 15240 h 15239"/>
                <a:gd name="connsiteX11" fmla="*/ 4763 w 15240"/>
                <a:gd name="connsiteY11" fmla="*/ 15240 h 15239"/>
                <a:gd name="connsiteX12" fmla="*/ 3810 w 15240"/>
                <a:gd name="connsiteY12" fmla="*/ 14288 h 15239"/>
                <a:gd name="connsiteX13" fmla="*/ 1905 w 15240"/>
                <a:gd name="connsiteY13" fmla="*/ 15240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" h="15239">
                  <a:moveTo>
                    <a:pt x="0" y="15240"/>
                  </a:moveTo>
                  <a:lnTo>
                    <a:pt x="1905" y="11430"/>
                  </a:lnTo>
                  <a:lnTo>
                    <a:pt x="0" y="10477"/>
                  </a:lnTo>
                  <a:lnTo>
                    <a:pt x="1905" y="7620"/>
                  </a:lnTo>
                  <a:lnTo>
                    <a:pt x="4763" y="1905"/>
                  </a:lnTo>
                  <a:lnTo>
                    <a:pt x="9525" y="0"/>
                  </a:lnTo>
                  <a:lnTo>
                    <a:pt x="12383" y="0"/>
                  </a:lnTo>
                  <a:lnTo>
                    <a:pt x="15240" y="952"/>
                  </a:lnTo>
                  <a:lnTo>
                    <a:pt x="12383" y="5715"/>
                  </a:lnTo>
                  <a:lnTo>
                    <a:pt x="10478" y="10477"/>
                  </a:lnTo>
                  <a:lnTo>
                    <a:pt x="6668" y="15240"/>
                  </a:lnTo>
                  <a:lnTo>
                    <a:pt x="4763" y="15240"/>
                  </a:lnTo>
                  <a:lnTo>
                    <a:pt x="3810" y="14288"/>
                  </a:lnTo>
                  <a:lnTo>
                    <a:pt x="1905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51D1E64-08DF-4E18-932C-345BBAAB6E43}"/>
                </a:ext>
              </a:extLst>
            </p:cNvPr>
            <p:cNvSpPr/>
            <p:nvPr/>
          </p:nvSpPr>
          <p:spPr>
            <a:xfrm>
              <a:off x="6023610" y="3254692"/>
              <a:ext cx="21907" cy="34289"/>
            </a:xfrm>
            <a:custGeom>
              <a:avLst/>
              <a:gdLst>
                <a:gd name="connsiteX0" fmla="*/ 11430 w 21907"/>
                <a:gd name="connsiteY0" fmla="*/ 0 h 34289"/>
                <a:gd name="connsiteX1" fmla="*/ 11430 w 21907"/>
                <a:gd name="connsiteY1" fmla="*/ 952 h 34289"/>
                <a:gd name="connsiteX2" fmla="*/ 9525 w 21907"/>
                <a:gd name="connsiteY2" fmla="*/ 2857 h 34289"/>
                <a:gd name="connsiteX3" fmla="*/ 12382 w 21907"/>
                <a:gd name="connsiteY3" fmla="*/ 3810 h 34289"/>
                <a:gd name="connsiteX4" fmla="*/ 14288 w 21907"/>
                <a:gd name="connsiteY4" fmla="*/ 6668 h 34289"/>
                <a:gd name="connsiteX5" fmla="*/ 11430 w 21907"/>
                <a:gd name="connsiteY5" fmla="*/ 8572 h 34289"/>
                <a:gd name="connsiteX6" fmla="*/ 11430 w 21907"/>
                <a:gd name="connsiteY6" fmla="*/ 10477 h 34289"/>
                <a:gd name="connsiteX7" fmla="*/ 13335 w 21907"/>
                <a:gd name="connsiteY7" fmla="*/ 14288 h 34289"/>
                <a:gd name="connsiteX8" fmla="*/ 15240 w 21907"/>
                <a:gd name="connsiteY8" fmla="*/ 19050 h 34289"/>
                <a:gd name="connsiteX9" fmla="*/ 18097 w 21907"/>
                <a:gd name="connsiteY9" fmla="*/ 23813 h 34289"/>
                <a:gd name="connsiteX10" fmla="*/ 21907 w 21907"/>
                <a:gd name="connsiteY10" fmla="*/ 23813 h 34289"/>
                <a:gd name="connsiteX11" fmla="*/ 21907 w 21907"/>
                <a:gd name="connsiteY11" fmla="*/ 26670 h 34289"/>
                <a:gd name="connsiteX12" fmla="*/ 19050 w 21907"/>
                <a:gd name="connsiteY12" fmla="*/ 30480 h 34289"/>
                <a:gd name="connsiteX13" fmla="*/ 13335 w 21907"/>
                <a:gd name="connsiteY13" fmla="*/ 31432 h 34289"/>
                <a:gd name="connsiteX14" fmla="*/ 5715 w 21907"/>
                <a:gd name="connsiteY14" fmla="*/ 33338 h 34289"/>
                <a:gd name="connsiteX15" fmla="*/ 0 w 21907"/>
                <a:gd name="connsiteY15" fmla="*/ 34290 h 34289"/>
                <a:gd name="connsiteX16" fmla="*/ 952 w 21907"/>
                <a:gd name="connsiteY16" fmla="*/ 32385 h 34289"/>
                <a:gd name="connsiteX17" fmla="*/ 4763 w 21907"/>
                <a:gd name="connsiteY17" fmla="*/ 30480 h 34289"/>
                <a:gd name="connsiteX18" fmla="*/ 4763 w 21907"/>
                <a:gd name="connsiteY18" fmla="*/ 28575 h 34289"/>
                <a:gd name="connsiteX19" fmla="*/ 3810 w 21907"/>
                <a:gd name="connsiteY19" fmla="*/ 27622 h 34289"/>
                <a:gd name="connsiteX20" fmla="*/ 5715 w 21907"/>
                <a:gd name="connsiteY20" fmla="*/ 22860 h 34289"/>
                <a:gd name="connsiteX21" fmla="*/ 9525 w 21907"/>
                <a:gd name="connsiteY21" fmla="*/ 20002 h 34289"/>
                <a:gd name="connsiteX22" fmla="*/ 9525 w 21907"/>
                <a:gd name="connsiteY22" fmla="*/ 16193 h 34289"/>
                <a:gd name="connsiteX23" fmla="*/ 6667 w 21907"/>
                <a:gd name="connsiteY23" fmla="*/ 15240 h 34289"/>
                <a:gd name="connsiteX24" fmla="*/ 2857 w 21907"/>
                <a:gd name="connsiteY24" fmla="*/ 10477 h 34289"/>
                <a:gd name="connsiteX25" fmla="*/ 2857 w 21907"/>
                <a:gd name="connsiteY25" fmla="*/ 4763 h 34289"/>
                <a:gd name="connsiteX26" fmla="*/ 5715 w 21907"/>
                <a:gd name="connsiteY26" fmla="*/ 0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07" h="34289">
                  <a:moveTo>
                    <a:pt x="11430" y="0"/>
                  </a:moveTo>
                  <a:lnTo>
                    <a:pt x="11430" y="952"/>
                  </a:lnTo>
                  <a:lnTo>
                    <a:pt x="9525" y="2857"/>
                  </a:lnTo>
                  <a:lnTo>
                    <a:pt x="12382" y="3810"/>
                  </a:lnTo>
                  <a:lnTo>
                    <a:pt x="14288" y="6668"/>
                  </a:lnTo>
                  <a:lnTo>
                    <a:pt x="11430" y="8572"/>
                  </a:lnTo>
                  <a:lnTo>
                    <a:pt x="11430" y="10477"/>
                  </a:lnTo>
                  <a:lnTo>
                    <a:pt x="13335" y="14288"/>
                  </a:lnTo>
                  <a:lnTo>
                    <a:pt x="15240" y="19050"/>
                  </a:lnTo>
                  <a:lnTo>
                    <a:pt x="18097" y="23813"/>
                  </a:lnTo>
                  <a:lnTo>
                    <a:pt x="21907" y="23813"/>
                  </a:lnTo>
                  <a:lnTo>
                    <a:pt x="21907" y="26670"/>
                  </a:lnTo>
                  <a:lnTo>
                    <a:pt x="19050" y="30480"/>
                  </a:lnTo>
                  <a:lnTo>
                    <a:pt x="13335" y="31432"/>
                  </a:lnTo>
                  <a:lnTo>
                    <a:pt x="5715" y="33338"/>
                  </a:lnTo>
                  <a:lnTo>
                    <a:pt x="0" y="34290"/>
                  </a:lnTo>
                  <a:lnTo>
                    <a:pt x="952" y="32385"/>
                  </a:lnTo>
                  <a:lnTo>
                    <a:pt x="4763" y="30480"/>
                  </a:lnTo>
                  <a:lnTo>
                    <a:pt x="4763" y="28575"/>
                  </a:lnTo>
                  <a:lnTo>
                    <a:pt x="3810" y="27622"/>
                  </a:lnTo>
                  <a:lnTo>
                    <a:pt x="5715" y="22860"/>
                  </a:lnTo>
                  <a:lnTo>
                    <a:pt x="9525" y="20002"/>
                  </a:lnTo>
                  <a:lnTo>
                    <a:pt x="9525" y="16193"/>
                  </a:lnTo>
                  <a:lnTo>
                    <a:pt x="6667" y="15240"/>
                  </a:lnTo>
                  <a:lnTo>
                    <a:pt x="2857" y="10477"/>
                  </a:lnTo>
                  <a:lnTo>
                    <a:pt x="2857" y="4763"/>
                  </a:lnTo>
                  <a:lnTo>
                    <a:pt x="57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8E2F89-421F-481C-9F97-EFBDC3E8BE8B}"/>
                </a:ext>
              </a:extLst>
            </p:cNvPr>
            <p:cNvSpPr/>
            <p:nvPr/>
          </p:nvSpPr>
          <p:spPr>
            <a:xfrm>
              <a:off x="5978842" y="3179444"/>
              <a:ext cx="497205" cy="444817"/>
            </a:xfrm>
            <a:custGeom>
              <a:avLst/>
              <a:gdLst>
                <a:gd name="connsiteX0" fmla="*/ 32385 w 497205"/>
                <a:gd name="connsiteY0" fmla="*/ 160020 h 444817"/>
                <a:gd name="connsiteX1" fmla="*/ 32385 w 497205"/>
                <a:gd name="connsiteY1" fmla="*/ 140970 h 444817"/>
                <a:gd name="connsiteX2" fmla="*/ 32385 w 497205"/>
                <a:gd name="connsiteY2" fmla="*/ 136208 h 444817"/>
                <a:gd name="connsiteX3" fmla="*/ 37147 w 497205"/>
                <a:gd name="connsiteY3" fmla="*/ 135255 h 444817"/>
                <a:gd name="connsiteX4" fmla="*/ 42863 w 497205"/>
                <a:gd name="connsiteY4" fmla="*/ 135255 h 444817"/>
                <a:gd name="connsiteX5" fmla="*/ 49530 w 497205"/>
                <a:gd name="connsiteY5" fmla="*/ 137160 h 444817"/>
                <a:gd name="connsiteX6" fmla="*/ 52388 w 497205"/>
                <a:gd name="connsiteY6" fmla="*/ 137160 h 444817"/>
                <a:gd name="connsiteX7" fmla="*/ 56197 w 497205"/>
                <a:gd name="connsiteY7" fmla="*/ 135255 h 444817"/>
                <a:gd name="connsiteX8" fmla="*/ 55245 w 497205"/>
                <a:gd name="connsiteY8" fmla="*/ 132398 h 444817"/>
                <a:gd name="connsiteX9" fmla="*/ 57150 w 497205"/>
                <a:gd name="connsiteY9" fmla="*/ 129540 h 444817"/>
                <a:gd name="connsiteX10" fmla="*/ 56197 w 497205"/>
                <a:gd name="connsiteY10" fmla="*/ 123825 h 444817"/>
                <a:gd name="connsiteX11" fmla="*/ 52388 w 497205"/>
                <a:gd name="connsiteY11" fmla="*/ 120968 h 444817"/>
                <a:gd name="connsiteX12" fmla="*/ 48577 w 497205"/>
                <a:gd name="connsiteY12" fmla="*/ 119063 h 444817"/>
                <a:gd name="connsiteX13" fmla="*/ 47625 w 497205"/>
                <a:gd name="connsiteY13" fmla="*/ 118110 h 444817"/>
                <a:gd name="connsiteX14" fmla="*/ 47625 w 497205"/>
                <a:gd name="connsiteY14" fmla="*/ 115253 h 444817"/>
                <a:gd name="connsiteX15" fmla="*/ 53340 w 497205"/>
                <a:gd name="connsiteY15" fmla="*/ 115253 h 444817"/>
                <a:gd name="connsiteX16" fmla="*/ 54293 w 497205"/>
                <a:gd name="connsiteY16" fmla="*/ 112395 h 444817"/>
                <a:gd name="connsiteX17" fmla="*/ 53340 w 497205"/>
                <a:gd name="connsiteY17" fmla="*/ 111443 h 444817"/>
                <a:gd name="connsiteX18" fmla="*/ 56197 w 497205"/>
                <a:gd name="connsiteY18" fmla="*/ 110490 h 444817"/>
                <a:gd name="connsiteX19" fmla="*/ 57150 w 497205"/>
                <a:gd name="connsiteY19" fmla="*/ 113348 h 444817"/>
                <a:gd name="connsiteX20" fmla="*/ 60960 w 497205"/>
                <a:gd name="connsiteY20" fmla="*/ 113348 h 444817"/>
                <a:gd name="connsiteX21" fmla="*/ 67627 w 497205"/>
                <a:gd name="connsiteY21" fmla="*/ 105728 h 444817"/>
                <a:gd name="connsiteX22" fmla="*/ 70485 w 497205"/>
                <a:gd name="connsiteY22" fmla="*/ 104775 h 444817"/>
                <a:gd name="connsiteX23" fmla="*/ 72390 w 497205"/>
                <a:gd name="connsiteY23" fmla="*/ 101918 h 444817"/>
                <a:gd name="connsiteX24" fmla="*/ 74295 w 497205"/>
                <a:gd name="connsiteY24" fmla="*/ 100965 h 444817"/>
                <a:gd name="connsiteX25" fmla="*/ 75247 w 497205"/>
                <a:gd name="connsiteY25" fmla="*/ 103823 h 444817"/>
                <a:gd name="connsiteX26" fmla="*/ 76200 w 497205"/>
                <a:gd name="connsiteY26" fmla="*/ 102870 h 444817"/>
                <a:gd name="connsiteX27" fmla="*/ 76200 w 497205"/>
                <a:gd name="connsiteY27" fmla="*/ 97155 h 444817"/>
                <a:gd name="connsiteX28" fmla="*/ 80010 w 497205"/>
                <a:gd name="connsiteY28" fmla="*/ 96203 h 444817"/>
                <a:gd name="connsiteX29" fmla="*/ 84772 w 497205"/>
                <a:gd name="connsiteY29" fmla="*/ 95250 h 444817"/>
                <a:gd name="connsiteX30" fmla="*/ 85725 w 497205"/>
                <a:gd name="connsiteY30" fmla="*/ 91440 h 444817"/>
                <a:gd name="connsiteX31" fmla="*/ 85725 w 497205"/>
                <a:gd name="connsiteY31" fmla="*/ 84773 h 444817"/>
                <a:gd name="connsiteX32" fmla="*/ 84772 w 497205"/>
                <a:gd name="connsiteY32" fmla="*/ 81915 h 444817"/>
                <a:gd name="connsiteX33" fmla="*/ 87630 w 497205"/>
                <a:gd name="connsiteY33" fmla="*/ 80010 h 444817"/>
                <a:gd name="connsiteX34" fmla="*/ 90488 w 497205"/>
                <a:gd name="connsiteY34" fmla="*/ 79057 h 444817"/>
                <a:gd name="connsiteX35" fmla="*/ 91440 w 497205"/>
                <a:gd name="connsiteY35" fmla="*/ 81915 h 444817"/>
                <a:gd name="connsiteX36" fmla="*/ 91440 w 497205"/>
                <a:gd name="connsiteY36" fmla="*/ 86678 h 444817"/>
                <a:gd name="connsiteX37" fmla="*/ 89535 w 497205"/>
                <a:gd name="connsiteY37" fmla="*/ 88582 h 444817"/>
                <a:gd name="connsiteX38" fmla="*/ 89535 w 497205"/>
                <a:gd name="connsiteY38" fmla="*/ 91440 h 444817"/>
                <a:gd name="connsiteX39" fmla="*/ 92393 w 497205"/>
                <a:gd name="connsiteY39" fmla="*/ 92393 h 444817"/>
                <a:gd name="connsiteX40" fmla="*/ 97155 w 497205"/>
                <a:gd name="connsiteY40" fmla="*/ 93345 h 444817"/>
                <a:gd name="connsiteX41" fmla="*/ 100013 w 497205"/>
                <a:gd name="connsiteY41" fmla="*/ 93345 h 444817"/>
                <a:gd name="connsiteX42" fmla="*/ 104775 w 497205"/>
                <a:gd name="connsiteY42" fmla="*/ 91440 h 444817"/>
                <a:gd name="connsiteX43" fmla="*/ 107632 w 497205"/>
                <a:gd name="connsiteY43" fmla="*/ 91440 h 444817"/>
                <a:gd name="connsiteX44" fmla="*/ 112395 w 497205"/>
                <a:gd name="connsiteY44" fmla="*/ 91440 h 444817"/>
                <a:gd name="connsiteX45" fmla="*/ 115252 w 497205"/>
                <a:gd name="connsiteY45" fmla="*/ 92393 h 444817"/>
                <a:gd name="connsiteX46" fmla="*/ 117157 w 497205"/>
                <a:gd name="connsiteY46" fmla="*/ 91440 h 444817"/>
                <a:gd name="connsiteX47" fmla="*/ 118110 w 497205"/>
                <a:gd name="connsiteY47" fmla="*/ 86678 h 444817"/>
                <a:gd name="connsiteX48" fmla="*/ 120015 w 497205"/>
                <a:gd name="connsiteY48" fmla="*/ 81915 h 444817"/>
                <a:gd name="connsiteX49" fmla="*/ 121920 w 497205"/>
                <a:gd name="connsiteY49" fmla="*/ 80010 h 444817"/>
                <a:gd name="connsiteX50" fmla="*/ 123825 w 497205"/>
                <a:gd name="connsiteY50" fmla="*/ 80010 h 444817"/>
                <a:gd name="connsiteX51" fmla="*/ 124777 w 497205"/>
                <a:gd name="connsiteY51" fmla="*/ 80963 h 444817"/>
                <a:gd name="connsiteX52" fmla="*/ 127635 w 497205"/>
                <a:gd name="connsiteY52" fmla="*/ 80010 h 444817"/>
                <a:gd name="connsiteX53" fmla="*/ 127635 w 497205"/>
                <a:gd name="connsiteY53" fmla="*/ 77153 h 444817"/>
                <a:gd name="connsiteX54" fmla="*/ 126682 w 497205"/>
                <a:gd name="connsiteY54" fmla="*/ 73343 h 444817"/>
                <a:gd name="connsiteX55" fmla="*/ 133350 w 497205"/>
                <a:gd name="connsiteY55" fmla="*/ 72390 h 444817"/>
                <a:gd name="connsiteX56" fmla="*/ 136208 w 497205"/>
                <a:gd name="connsiteY56" fmla="*/ 72390 h 444817"/>
                <a:gd name="connsiteX57" fmla="*/ 140018 w 497205"/>
                <a:gd name="connsiteY57" fmla="*/ 70485 h 444817"/>
                <a:gd name="connsiteX58" fmla="*/ 138113 w 497205"/>
                <a:gd name="connsiteY58" fmla="*/ 68580 h 444817"/>
                <a:gd name="connsiteX59" fmla="*/ 137160 w 497205"/>
                <a:gd name="connsiteY59" fmla="*/ 67628 h 444817"/>
                <a:gd name="connsiteX60" fmla="*/ 134302 w 497205"/>
                <a:gd name="connsiteY60" fmla="*/ 68580 h 444817"/>
                <a:gd name="connsiteX61" fmla="*/ 131445 w 497205"/>
                <a:gd name="connsiteY61" fmla="*/ 69533 h 444817"/>
                <a:gd name="connsiteX62" fmla="*/ 127635 w 497205"/>
                <a:gd name="connsiteY62" fmla="*/ 70485 h 444817"/>
                <a:gd name="connsiteX63" fmla="*/ 123825 w 497205"/>
                <a:gd name="connsiteY63" fmla="*/ 70485 h 444817"/>
                <a:gd name="connsiteX64" fmla="*/ 119063 w 497205"/>
                <a:gd name="connsiteY64" fmla="*/ 60960 h 444817"/>
                <a:gd name="connsiteX65" fmla="*/ 119063 w 497205"/>
                <a:gd name="connsiteY65" fmla="*/ 58103 h 444817"/>
                <a:gd name="connsiteX66" fmla="*/ 122872 w 497205"/>
                <a:gd name="connsiteY66" fmla="*/ 54293 h 444817"/>
                <a:gd name="connsiteX67" fmla="*/ 125730 w 497205"/>
                <a:gd name="connsiteY67" fmla="*/ 51435 h 444817"/>
                <a:gd name="connsiteX68" fmla="*/ 125730 w 497205"/>
                <a:gd name="connsiteY68" fmla="*/ 46673 h 444817"/>
                <a:gd name="connsiteX69" fmla="*/ 124777 w 497205"/>
                <a:gd name="connsiteY69" fmla="*/ 46673 h 444817"/>
                <a:gd name="connsiteX70" fmla="*/ 121920 w 497205"/>
                <a:gd name="connsiteY70" fmla="*/ 45720 h 444817"/>
                <a:gd name="connsiteX71" fmla="*/ 119063 w 497205"/>
                <a:gd name="connsiteY71" fmla="*/ 48578 h 444817"/>
                <a:gd name="connsiteX72" fmla="*/ 115252 w 497205"/>
                <a:gd name="connsiteY72" fmla="*/ 52388 h 444817"/>
                <a:gd name="connsiteX73" fmla="*/ 115252 w 497205"/>
                <a:gd name="connsiteY73" fmla="*/ 55245 h 444817"/>
                <a:gd name="connsiteX74" fmla="*/ 111443 w 497205"/>
                <a:gd name="connsiteY74" fmla="*/ 57150 h 444817"/>
                <a:gd name="connsiteX75" fmla="*/ 108585 w 497205"/>
                <a:gd name="connsiteY75" fmla="*/ 63818 h 444817"/>
                <a:gd name="connsiteX76" fmla="*/ 110490 w 497205"/>
                <a:gd name="connsiteY76" fmla="*/ 68580 h 444817"/>
                <a:gd name="connsiteX77" fmla="*/ 110490 w 497205"/>
                <a:gd name="connsiteY77" fmla="*/ 71438 h 444817"/>
                <a:gd name="connsiteX78" fmla="*/ 107632 w 497205"/>
                <a:gd name="connsiteY78" fmla="*/ 76200 h 444817"/>
                <a:gd name="connsiteX79" fmla="*/ 105727 w 497205"/>
                <a:gd name="connsiteY79" fmla="*/ 80963 h 444817"/>
                <a:gd name="connsiteX80" fmla="*/ 105727 w 497205"/>
                <a:gd name="connsiteY80" fmla="*/ 83820 h 444817"/>
                <a:gd name="connsiteX81" fmla="*/ 103822 w 497205"/>
                <a:gd name="connsiteY81" fmla="*/ 85725 h 444817"/>
                <a:gd name="connsiteX82" fmla="*/ 101918 w 497205"/>
                <a:gd name="connsiteY82" fmla="*/ 86678 h 444817"/>
                <a:gd name="connsiteX83" fmla="*/ 100965 w 497205"/>
                <a:gd name="connsiteY83" fmla="*/ 88582 h 444817"/>
                <a:gd name="connsiteX84" fmla="*/ 97155 w 497205"/>
                <a:gd name="connsiteY84" fmla="*/ 88582 h 444817"/>
                <a:gd name="connsiteX85" fmla="*/ 97155 w 497205"/>
                <a:gd name="connsiteY85" fmla="*/ 84773 h 444817"/>
                <a:gd name="connsiteX86" fmla="*/ 95250 w 497205"/>
                <a:gd name="connsiteY86" fmla="*/ 81915 h 444817"/>
                <a:gd name="connsiteX87" fmla="*/ 93345 w 497205"/>
                <a:gd name="connsiteY87" fmla="*/ 80010 h 444817"/>
                <a:gd name="connsiteX88" fmla="*/ 93345 w 497205"/>
                <a:gd name="connsiteY88" fmla="*/ 75248 h 444817"/>
                <a:gd name="connsiteX89" fmla="*/ 92393 w 497205"/>
                <a:gd name="connsiteY89" fmla="*/ 76200 h 444817"/>
                <a:gd name="connsiteX90" fmla="*/ 92393 w 497205"/>
                <a:gd name="connsiteY90" fmla="*/ 73343 h 444817"/>
                <a:gd name="connsiteX91" fmla="*/ 88582 w 497205"/>
                <a:gd name="connsiteY91" fmla="*/ 75248 h 444817"/>
                <a:gd name="connsiteX92" fmla="*/ 87630 w 497205"/>
                <a:gd name="connsiteY92" fmla="*/ 75248 h 444817"/>
                <a:gd name="connsiteX93" fmla="*/ 85725 w 497205"/>
                <a:gd name="connsiteY93" fmla="*/ 77153 h 444817"/>
                <a:gd name="connsiteX94" fmla="*/ 81915 w 497205"/>
                <a:gd name="connsiteY94" fmla="*/ 77153 h 444817"/>
                <a:gd name="connsiteX95" fmla="*/ 80010 w 497205"/>
                <a:gd name="connsiteY95" fmla="*/ 74295 h 444817"/>
                <a:gd name="connsiteX96" fmla="*/ 80010 w 497205"/>
                <a:gd name="connsiteY96" fmla="*/ 64770 h 444817"/>
                <a:gd name="connsiteX97" fmla="*/ 84772 w 497205"/>
                <a:gd name="connsiteY97" fmla="*/ 60960 h 444817"/>
                <a:gd name="connsiteX98" fmla="*/ 88582 w 497205"/>
                <a:gd name="connsiteY98" fmla="*/ 57150 h 444817"/>
                <a:gd name="connsiteX99" fmla="*/ 97155 w 497205"/>
                <a:gd name="connsiteY99" fmla="*/ 48578 h 444817"/>
                <a:gd name="connsiteX100" fmla="*/ 103822 w 497205"/>
                <a:gd name="connsiteY100" fmla="*/ 42863 h 444817"/>
                <a:gd name="connsiteX101" fmla="*/ 112395 w 497205"/>
                <a:gd name="connsiteY101" fmla="*/ 34290 h 444817"/>
                <a:gd name="connsiteX102" fmla="*/ 125730 w 497205"/>
                <a:gd name="connsiteY102" fmla="*/ 25718 h 444817"/>
                <a:gd name="connsiteX103" fmla="*/ 132397 w 497205"/>
                <a:gd name="connsiteY103" fmla="*/ 25718 h 444817"/>
                <a:gd name="connsiteX104" fmla="*/ 138113 w 497205"/>
                <a:gd name="connsiteY104" fmla="*/ 27623 h 444817"/>
                <a:gd name="connsiteX105" fmla="*/ 140970 w 497205"/>
                <a:gd name="connsiteY105" fmla="*/ 29528 h 444817"/>
                <a:gd name="connsiteX106" fmla="*/ 150495 w 497205"/>
                <a:gd name="connsiteY106" fmla="*/ 33338 h 444817"/>
                <a:gd name="connsiteX107" fmla="*/ 159068 w 497205"/>
                <a:gd name="connsiteY107" fmla="*/ 39053 h 444817"/>
                <a:gd name="connsiteX108" fmla="*/ 160972 w 497205"/>
                <a:gd name="connsiteY108" fmla="*/ 39053 h 444817"/>
                <a:gd name="connsiteX109" fmla="*/ 162877 w 497205"/>
                <a:gd name="connsiteY109" fmla="*/ 40958 h 444817"/>
                <a:gd name="connsiteX110" fmla="*/ 163830 w 497205"/>
                <a:gd name="connsiteY110" fmla="*/ 41910 h 444817"/>
                <a:gd name="connsiteX111" fmla="*/ 163830 w 497205"/>
                <a:gd name="connsiteY111" fmla="*/ 44768 h 444817"/>
                <a:gd name="connsiteX112" fmla="*/ 162877 w 497205"/>
                <a:gd name="connsiteY112" fmla="*/ 46673 h 444817"/>
                <a:gd name="connsiteX113" fmla="*/ 159068 w 497205"/>
                <a:gd name="connsiteY113" fmla="*/ 46673 h 444817"/>
                <a:gd name="connsiteX114" fmla="*/ 154305 w 497205"/>
                <a:gd name="connsiteY114" fmla="*/ 44768 h 444817"/>
                <a:gd name="connsiteX115" fmla="*/ 150495 w 497205"/>
                <a:gd name="connsiteY115" fmla="*/ 43815 h 444817"/>
                <a:gd name="connsiteX116" fmla="*/ 146685 w 497205"/>
                <a:gd name="connsiteY116" fmla="*/ 41910 h 444817"/>
                <a:gd name="connsiteX117" fmla="*/ 146685 w 497205"/>
                <a:gd name="connsiteY117" fmla="*/ 45720 h 444817"/>
                <a:gd name="connsiteX118" fmla="*/ 148590 w 497205"/>
                <a:gd name="connsiteY118" fmla="*/ 47625 h 444817"/>
                <a:gd name="connsiteX119" fmla="*/ 152400 w 497205"/>
                <a:gd name="connsiteY119" fmla="*/ 49530 h 444817"/>
                <a:gd name="connsiteX120" fmla="*/ 157163 w 497205"/>
                <a:gd name="connsiteY120" fmla="*/ 54293 h 444817"/>
                <a:gd name="connsiteX121" fmla="*/ 160020 w 497205"/>
                <a:gd name="connsiteY121" fmla="*/ 54293 h 444817"/>
                <a:gd name="connsiteX122" fmla="*/ 166688 w 497205"/>
                <a:gd name="connsiteY122" fmla="*/ 48578 h 444817"/>
                <a:gd name="connsiteX123" fmla="*/ 168593 w 497205"/>
                <a:gd name="connsiteY123" fmla="*/ 47625 h 444817"/>
                <a:gd name="connsiteX124" fmla="*/ 171450 w 497205"/>
                <a:gd name="connsiteY124" fmla="*/ 44768 h 444817"/>
                <a:gd name="connsiteX125" fmla="*/ 172402 w 497205"/>
                <a:gd name="connsiteY125" fmla="*/ 46673 h 444817"/>
                <a:gd name="connsiteX126" fmla="*/ 175260 w 497205"/>
                <a:gd name="connsiteY126" fmla="*/ 46673 h 444817"/>
                <a:gd name="connsiteX127" fmla="*/ 175260 w 497205"/>
                <a:gd name="connsiteY127" fmla="*/ 42863 h 444817"/>
                <a:gd name="connsiteX128" fmla="*/ 173355 w 497205"/>
                <a:gd name="connsiteY128" fmla="*/ 41910 h 444817"/>
                <a:gd name="connsiteX129" fmla="*/ 173355 w 497205"/>
                <a:gd name="connsiteY129" fmla="*/ 39053 h 444817"/>
                <a:gd name="connsiteX130" fmla="*/ 171450 w 497205"/>
                <a:gd name="connsiteY130" fmla="*/ 38100 h 444817"/>
                <a:gd name="connsiteX131" fmla="*/ 171450 w 497205"/>
                <a:gd name="connsiteY131" fmla="*/ 34290 h 444817"/>
                <a:gd name="connsiteX132" fmla="*/ 173355 w 497205"/>
                <a:gd name="connsiteY132" fmla="*/ 34290 h 444817"/>
                <a:gd name="connsiteX133" fmla="*/ 177165 w 497205"/>
                <a:gd name="connsiteY133" fmla="*/ 37148 h 444817"/>
                <a:gd name="connsiteX134" fmla="*/ 177165 w 497205"/>
                <a:gd name="connsiteY134" fmla="*/ 40958 h 444817"/>
                <a:gd name="connsiteX135" fmla="*/ 179070 w 497205"/>
                <a:gd name="connsiteY135" fmla="*/ 40958 h 444817"/>
                <a:gd name="connsiteX136" fmla="*/ 184785 w 497205"/>
                <a:gd name="connsiteY136" fmla="*/ 39053 h 444817"/>
                <a:gd name="connsiteX137" fmla="*/ 192405 w 497205"/>
                <a:gd name="connsiteY137" fmla="*/ 36195 h 444817"/>
                <a:gd name="connsiteX138" fmla="*/ 198120 w 497205"/>
                <a:gd name="connsiteY138" fmla="*/ 34290 h 444817"/>
                <a:gd name="connsiteX139" fmla="*/ 206693 w 497205"/>
                <a:gd name="connsiteY139" fmla="*/ 32385 h 444817"/>
                <a:gd name="connsiteX140" fmla="*/ 216218 w 497205"/>
                <a:gd name="connsiteY140" fmla="*/ 31433 h 444817"/>
                <a:gd name="connsiteX141" fmla="*/ 220980 w 497205"/>
                <a:gd name="connsiteY141" fmla="*/ 34290 h 444817"/>
                <a:gd name="connsiteX142" fmla="*/ 224790 w 497205"/>
                <a:gd name="connsiteY142" fmla="*/ 34290 h 444817"/>
                <a:gd name="connsiteX143" fmla="*/ 224790 w 497205"/>
                <a:gd name="connsiteY143" fmla="*/ 31433 h 444817"/>
                <a:gd name="connsiteX144" fmla="*/ 221933 w 497205"/>
                <a:gd name="connsiteY144" fmla="*/ 27623 h 444817"/>
                <a:gd name="connsiteX145" fmla="*/ 219075 w 497205"/>
                <a:gd name="connsiteY145" fmla="*/ 26670 h 444817"/>
                <a:gd name="connsiteX146" fmla="*/ 219075 w 497205"/>
                <a:gd name="connsiteY146" fmla="*/ 23813 h 444817"/>
                <a:gd name="connsiteX147" fmla="*/ 224790 w 497205"/>
                <a:gd name="connsiteY147" fmla="*/ 18098 h 444817"/>
                <a:gd name="connsiteX148" fmla="*/ 225743 w 497205"/>
                <a:gd name="connsiteY148" fmla="*/ 17145 h 444817"/>
                <a:gd name="connsiteX149" fmla="*/ 229552 w 497205"/>
                <a:gd name="connsiteY149" fmla="*/ 16193 h 444817"/>
                <a:gd name="connsiteX150" fmla="*/ 230505 w 497205"/>
                <a:gd name="connsiteY150" fmla="*/ 18098 h 444817"/>
                <a:gd name="connsiteX151" fmla="*/ 230505 w 497205"/>
                <a:gd name="connsiteY151" fmla="*/ 21908 h 444817"/>
                <a:gd name="connsiteX152" fmla="*/ 239077 w 497205"/>
                <a:gd name="connsiteY152" fmla="*/ 33338 h 444817"/>
                <a:gd name="connsiteX153" fmla="*/ 239077 w 497205"/>
                <a:gd name="connsiteY153" fmla="*/ 38100 h 444817"/>
                <a:gd name="connsiteX154" fmla="*/ 236220 w 497205"/>
                <a:gd name="connsiteY154" fmla="*/ 39053 h 444817"/>
                <a:gd name="connsiteX155" fmla="*/ 234315 w 497205"/>
                <a:gd name="connsiteY155" fmla="*/ 41910 h 444817"/>
                <a:gd name="connsiteX156" fmla="*/ 239077 w 497205"/>
                <a:gd name="connsiteY156" fmla="*/ 41910 h 444817"/>
                <a:gd name="connsiteX157" fmla="*/ 241935 w 497205"/>
                <a:gd name="connsiteY157" fmla="*/ 39053 h 444817"/>
                <a:gd name="connsiteX158" fmla="*/ 242888 w 497205"/>
                <a:gd name="connsiteY158" fmla="*/ 33338 h 444817"/>
                <a:gd name="connsiteX159" fmla="*/ 246697 w 497205"/>
                <a:gd name="connsiteY159" fmla="*/ 33338 h 444817"/>
                <a:gd name="connsiteX160" fmla="*/ 248602 w 497205"/>
                <a:gd name="connsiteY160" fmla="*/ 33338 h 444817"/>
                <a:gd name="connsiteX161" fmla="*/ 248602 w 497205"/>
                <a:gd name="connsiteY161" fmla="*/ 31433 h 444817"/>
                <a:gd name="connsiteX162" fmla="*/ 241935 w 497205"/>
                <a:gd name="connsiteY162" fmla="*/ 29528 h 444817"/>
                <a:gd name="connsiteX163" fmla="*/ 237172 w 497205"/>
                <a:gd name="connsiteY163" fmla="*/ 25718 h 444817"/>
                <a:gd name="connsiteX164" fmla="*/ 235268 w 497205"/>
                <a:gd name="connsiteY164" fmla="*/ 20955 h 444817"/>
                <a:gd name="connsiteX165" fmla="*/ 245745 w 497205"/>
                <a:gd name="connsiteY165" fmla="*/ 14288 h 444817"/>
                <a:gd name="connsiteX166" fmla="*/ 250508 w 497205"/>
                <a:gd name="connsiteY166" fmla="*/ 10478 h 444817"/>
                <a:gd name="connsiteX167" fmla="*/ 256222 w 497205"/>
                <a:gd name="connsiteY167" fmla="*/ 5715 h 444817"/>
                <a:gd name="connsiteX168" fmla="*/ 271462 w 497205"/>
                <a:gd name="connsiteY168" fmla="*/ 953 h 444817"/>
                <a:gd name="connsiteX169" fmla="*/ 277178 w 497205"/>
                <a:gd name="connsiteY169" fmla="*/ 0 h 444817"/>
                <a:gd name="connsiteX170" fmla="*/ 300990 w 497205"/>
                <a:gd name="connsiteY170" fmla="*/ 0 h 444817"/>
                <a:gd name="connsiteX171" fmla="*/ 304800 w 497205"/>
                <a:gd name="connsiteY171" fmla="*/ 953 h 444817"/>
                <a:gd name="connsiteX172" fmla="*/ 303847 w 497205"/>
                <a:gd name="connsiteY172" fmla="*/ 4763 h 444817"/>
                <a:gd name="connsiteX173" fmla="*/ 299085 w 497205"/>
                <a:gd name="connsiteY173" fmla="*/ 11430 h 444817"/>
                <a:gd name="connsiteX174" fmla="*/ 299085 w 497205"/>
                <a:gd name="connsiteY174" fmla="*/ 11430 h 444817"/>
                <a:gd name="connsiteX175" fmla="*/ 300990 w 497205"/>
                <a:gd name="connsiteY175" fmla="*/ 12383 h 444817"/>
                <a:gd name="connsiteX176" fmla="*/ 309562 w 497205"/>
                <a:gd name="connsiteY176" fmla="*/ 7620 h 444817"/>
                <a:gd name="connsiteX177" fmla="*/ 320040 w 497205"/>
                <a:gd name="connsiteY177" fmla="*/ 7620 h 444817"/>
                <a:gd name="connsiteX178" fmla="*/ 354330 w 497205"/>
                <a:gd name="connsiteY178" fmla="*/ 13335 h 444817"/>
                <a:gd name="connsiteX179" fmla="*/ 358140 w 497205"/>
                <a:gd name="connsiteY179" fmla="*/ 14288 h 444817"/>
                <a:gd name="connsiteX180" fmla="*/ 366712 w 497205"/>
                <a:gd name="connsiteY180" fmla="*/ 13335 h 444817"/>
                <a:gd name="connsiteX181" fmla="*/ 367665 w 497205"/>
                <a:gd name="connsiteY181" fmla="*/ 9525 h 444817"/>
                <a:gd name="connsiteX182" fmla="*/ 369570 w 497205"/>
                <a:gd name="connsiteY182" fmla="*/ 6668 h 444817"/>
                <a:gd name="connsiteX183" fmla="*/ 375285 w 497205"/>
                <a:gd name="connsiteY183" fmla="*/ 7620 h 444817"/>
                <a:gd name="connsiteX184" fmla="*/ 389572 w 497205"/>
                <a:gd name="connsiteY184" fmla="*/ 10478 h 444817"/>
                <a:gd name="connsiteX185" fmla="*/ 402908 w 497205"/>
                <a:gd name="connsiteY185" fmla="*/ 10478 h 444817"/>
                <a:gd name="connsiteX186" fmla="*/ 412433 w 497205"/>
                <a:gd name="connsiteY186" fmla="*/ 9525 h 444817"/>
                <a:gd name="connsiteX187" fmla="*/ 422910 w 497205"/>
                <a:gd name="connsiteY187" fmla="*/ 13335 h 444817"/>
                <a:gd name="connsiteX188" fmla="*/ 431483 w 497205"/>
                <a:gd name="connsiteY188" fmla="*/ 13335 h 444817"/>
                <a:gd name="connsiteX189" fmla="*/ 441960 w 497205"/>
                <a:gd name="connsiteY189" fmla="*/ 8573 h 444817"/>
                <a:gd name="connsiteX190" fmla="*/ 450533 w 497205"/>
                <a:gd name="connsiteY190" fmla="*/ 8573 h 444817"/>
                <a:gd name="connsiteX191" fmla="*/ 471487 w 497205"/>
                <a:gd name="connsiteY191" fmla="*/ 10478 h 444817"/>
                <a:gd name="connsiteX192" fmla="*/ 484822 w 497205"/>
                <a:gd name="connsiteY192" fmla="*/ 15240 h 444817"/>
                <a:gd name="connsiteX193" fmla="*/ 493395 w 497205"/>
                <a:gd name="connsiteY193" fmla="*/ 17145 h 444817"/>
                <a:gd name="connsiteX194" fmla="*/ 497205 w 497205"/>
                <a:gd name="connsiteY194" fmla="*/ 20003 h 444817"/>
                <a:gd name="connsiteX195" fmla="*/ 497205 w 497205"/>
                <a:gd name="connsiteY195" fmla="*/ 21908 h 444817"/>
                <a:gd name="connsiteX196" fmla="*/ 493395 w 497205"/>
                <a:gd name="connsiteY196" fmla="*/ 21908 h 444817"/>
                <a:gd name="connsiteX197" fmla="*/ 489585 w 497205"/>
                <a:gd name="connsiteY197" fmla="*/ 20955 h 444817"/>
                <a:gd name="connsiteX198" fmla="*/ 485775 w 497205"/>
                <a:gd name="connsiteY198" fmla="*/ 20955 h 444817"/>
                <a:gd name="connsiteX199" fmla="*/ 483870 w 497205"/>
                <a:gd name="connsiteY199" fmla="*/ 20955 h 444817"/>
                <a:gd name="connsiteX200" fmla="*/ 481965 w 497205"/>
                <a:gd name="connsiteY200" fmla="*/ 20003 h 444817"/>
                <a:gd name="connsiteX201" fmla="*/ 480060 w 497205"/>
                <a:gd name="connsiteY201" fmla="*/ 20955 h 444817"/>
                <a:gd name="connsiteX202" fmla="*/ 480060 w 497205"/>
                <a:gd name="connsiteY202" fmla="*/ 25718 h 444817"/>
                <a:gd name="connsiteX203" fmla="*/ 485775 w 497205"/>
                <a:gd name="connsiteY203" fmla="*/ 27623 h 444817"/>
                <a:gd name="connsiteX204" fmla="*/ 490537 w 497205"/>
                <a:gd name="connsiteY204" fmla="*/ 29528 h 444817"/>
                <a:gd name="connsiteX205" fmla="*/ 493395 w 497205"/>
                <a:gd name="connsiteY205" fmla="*/ 30480 h 444817"/>
                <a:gd name="connsiteX206" fmla="*/ 492443 w 497205"/>
                <a:gd name="connsiteY206" fmla="*/ 33338 h 444817"/>
                <a:gd name="connsiteX207" fmla="*/ 486728 w 497205"/>
                <a:gd name="connsiteY207" fmla="*/ 41910 h 444817"/>
                <a:gd name="connsiteX208" fmla="*/ 486728 w 497205"/>
                <a:gd name="connsiteY208" fmla="*/ 43815 h 444817"/>
                <a:gd name="connsiteX209" fmla="*/ 479108 w 497205"/>
                <a:gd name="connsiteY209" fmla="*/ 44768 h 444817"/>
                <a:gd name="connsiteX210" fmla="*/ 474345 w 497205"/>
                <a:gd name="connsiteY210" fmla="*/ 46673 h 444817"/>
                <a:gd name="connsiteX211" fmla="*/ 477203 w 497205"/>
                <a:gd name="connsiteY211" fmla="*/ 50483 h 444817"/>
                <a:gd name="connsiteX212" fmla="*/ 483870 w 497205"/>
                <a:gd name="connsiteY212" fmla="*/ 57150 h 444817"/>
                <a:gd name="connsiteX213" fmla="*/ 489585 w 497205"/>
                <a:gd name="connsiteY213" fmla="*/ 66675 h 444817"/>
                <a:gd name="connsiteX214" fmla="*/ 492443 w 497205"/>
                <a:gd name="connsiteY214" fmla="*/ 76200 h 444817"/>
                <a:gd name="connsiteX215" fmla="*/ 492443 w 497205"/>
                <a:gd name="connsiteY215" fmla="*/ 81915 h 444817"/>
                <a:gd name="connsiteX216" fmla="*/ 490537 w 497205"/>
                <a:gd name="connsiteY216" fmla="*/ 81915 h 444817"/>
                <a:gd name="connsiteX217" fmla="*/ 486728 w 497205"/>
                <a:gd name="connsiteY217" fmla="*/ 77153 h 444817"/>
                <a:gd name="connsiteX218" fmla="*/ 481012 w 497205"/>
                <a:gd name="connsiteY218" fmla="*/ 71438 h 444817"/>
                <a:gd name="connsiteX219" fmla="*/ 472440 w 497205"/>
                <a:gd name="connsiteY219" fmla="*/ 63818 h 444817"/>
                <a:gd name="connsiteX220" fmla="*/ 466725 w 497205"/>
                <a:gd name="connsiteY220" fmla="*/ 60008 h 444817"/>
                <a:gd name="connsiteX221" fmla="*/ 466725 w 497205"/>
                <a:gd name="connsiteY221" fmla="*/ 55245 h 444817"/>
                <a:gd name="connsiteX222" fmla="*/ 469583 w 497205"/>
                <a:gd name="connsiteY222" fmla="*/ 51435 h 444817"/>
                <a:gd name="connsiteX223" fmla="*/ 468630 w 497205"/>
                <a:gd name="connsiteY223" fmla="*/ 45720 h 444817"/>
                <a:gd name="connsiteX224" fmla="*/ 465772 w 497205"/>
                <a:gd name="connsiteY224" fmla="*/ 40958 h 444817"/>
                <a:gd name="connsiteX225" fmla="*/ 463868 w 497205"/>
                <a:gd name="connsiteY225" fmla="*/ 40005 h 444817"/>
                <a:gd name="connsiteX226" fmla="*/ 461962 w 497205"/>
                <a:gd name="connsiteY226" fmla="*/ 42863 h 444817"/>
                <a:gd name="connsiteX227" fmla="*/ 461010 w 497205"/>
                <a:gd name="connsiteY227" fmla="*/ 42863 h 444817"/>
                <a:gd name="connsiteX228" fmla="*/ 459105 w 497205"/>
                <a:gd name="connsiteY228" fmla="*/ 41910 h 444817"/>
                <a:gd name="connsiteX229" fmla="*/ 455295 w 497205"/>
                <a:gd name="connsiteY229" fmla="*/ 41910 h 444817"/>
                <a:gd name="connsiteX230" fmla="*/ 455295 w 497205"/>
                <a:gd name="connsiteY230" fmla="*/ 46673 h 444817"/>
                <a:gd name="connsiteX231" fmla="*/ 457200 w 497205"/>
                <a:gd name="connsiteY231" fmla="*/ 51435 h 444817"/>
                <a:gd name="connsiteX232" fmla="*/ 453390 w 497205"/>
                <a:gd name="connsiteY232" fmla="*/ 54293 h 444817"/>
                <a:gd name="connsiteX233" fmla="*/ 446722 w 497205"/>
                <a:gd name="connsiteY233" fmla="*/ 55245 h 444817"/>
                <a:gd name="connsiteX234" fmla="*/ 441008 w 497205"/>
                <a:gd name="connsiteY234" fmla="*/ 56198 h 444817"/>
                <a:gd name="connsiteX235" fmla="*/ 434340 w 497205"/>
                <a:gd name="connsiteY235" fmla="*/ 56198 h 444817"/>
                <a:gd name="connsiteX236" fmla="*/ 428625 w 497205"/>
                <a:gd name="connsiteY236" fmla="*/ 58103 h 444817"/>
                <a:gd name="connsiteX237" fmla="*/ 427672 w 497205"/>
                <a:gd name="connsiteY237" fmla="*/ 60008 h 444817"/>
                <a:gd name="connsiteX238" fmla="*/ 427672 w 497205"/>
                <a:gd name="connsiteY238" fmla="*/ 72390 h 444817"/>
                <a:gd name="connsiteX239" fmla="*/ 432435 w 497205"/>
                <a:gd name="connsiteY239" fmla="*/ 77153 h 444817"/>
                <a:gd name="connsiteX240" fmla="*/ 434340 w 497205"/>
                <a:gd name="connsiteY240" fmla="*/ 77153 h 444817"/>
                <a:gd name="connsiteX241" fmla="*/ 435293 w 497205"/>
                <a:gd name="connsiteY241" fmla="*/ 76200 h 444817"/>
                <a:gd name="connsiteX242" fmla="*/ 439103 w 497205"/>
                <a:gd name="connsiteY242" fmla="*/ 76200 h 444817"/>
                <a:gd name="connsiteX243" fmla="*/ 442912 w 497205"/>
                <a:gd name="connsiteY243" fmla="*/ 79057 h 444817"/>
                <a:gd name="connsiteX244" fmla="*/ 449580 w 497205"/>
                <a:gd name="connsiteY244" fmla="*/ 86678 h 444817"/>
                <a:gd name="connsiteX245" fmla="*/ 453390 w 497205"/>
                <a:gd name="connsiteY245" fmla="*/ 94298 h 444817"/>
                <a:gd name="connsiteX246" fmla="*/ 456247 w 497205"/>
                <a:gd name="connsiteY246" fmla="*/ 101918 h 444817"/>
                <a:gd name="connsiteX247" fmla="*/ 458153 w 497205"/>
                <a:gd name="connsiteY247" fmla="*/ 111443 h 444817"/>
                <a:gd name="connsiteX248" fmla="*/ 459105 w 497205"/>
                <a:gd name="connsiteY248" fmla="*/ 120968 h 444817"/>
                <a:gd name="connsiteX249" fmla="*/ 449580 w 497205"/>
                <a:gd name="connsiteY249" fmla="*/ 123825 h 444817"/>
                <a:gd name="connsiteX250" fmla="*/ 448628 w 497205"/>
                <a:gd name="connsiteY250" fmla="*/ 131445 h 444817"/>
                <a:gd name="connsiteX251" fmla="*/ 447675 w 497205"/>
                <a:gd name="connsiteY251" fmla="*/ 138113 h 444817"/>
                <a:gd name="connsiteX252" fmla="*/ 451485 w 497205"/>
                <a:gd name="connsiteY252" fmla="*/ 143828 h 444817"/>
                <a:gd name="connsiteX253" fmla="*/ 456247 w 497205"/>
                <a:gd name="connsiteY253" fmla="*/ 151448 h 444817"/>
                <a:gd name="connsiteX254" fmla="*/ 457200 w 497205"/>
                <a:gd name="connsiteY254" fmla="*/ 153353 h 444817"/>
                <a:gd name="connsiteX255" fmla="*/ 457200 w 497205"/>
                <a:gd name="connsiteY255" fmla="*/ 156210 h 444817"/>
                <a:gd name="connsiteX256" fmla="*/ 454343 w 497205"/>
                <a:gd name="connsiteY256" fmla="*/ 158115 h 444817"/>
                <a:gd name="connsiteX257" fmla="*/ 451485 w 497205"/>
                <a:gd name="connsiteY257" fmla="*/ 160020 h 444817"/>
                <a:gd name="connsiteX258" fmla="*/ 450533 w 497205"/>
                <a:gd name="connsiteY258" fmla="*/ 157163 h 444817"/>
                <a:gd name="connsiteX259" fmla="*/ 447675 w 497205"/>
                <a:gd name="connsiteY259" fmla="*/ 151448 h 444817"/>
                <a:gd name="connsiteX260" fmla="*/ 444818 w 497205"/>
                <a:gd name="connsiteY260" fmla="*/ 146685 h 444817"/>
                <a:gd name="connsiteX261" fmla="*/ 441008 w 497205"/>
                <a:gd name="connsiteY261" fmla="*/ 143828 h 444817"/>
                <a:gd name="connsiteX262" fmla="*/ 435293 w 497205"/>
                <a:gd name="connsiteY262" fmla="*/ 138113 h 444817"/>
                <a:gd name="connsiteX263" fmla="*/ 434340 w 497205"/>
                <a:gd name="connsiteY263" fmla="*/ 138113 h 444817"/>
                <a:gd name="connsiteX264" fmla="*/ 430530 w 497205"/>
                <a:gd name="connsiteY264" fmla="*/ 141923 h 444817"/>
                <a:gd name="connsiteX265" fmla="*/ 427672 w 497205"/>
                <a:gd name="connsiteY265" fmla="*/ 140970 h 444817"/>
                <a:gd name="connsiteX266" fmla="*/ 427672 w 497205"/>
                <a:gd name="connsiteY266" fmla="*/ 137160 h 444817"/>
                <a:gd name="connsiteX267" fmla="*/ 428625 w 497205"/>
                <a:gd name="connsiteY267" fmla="*/ 135255 h 444817"/>
                <a:gd name="connsiteX268" fmla="*/ 424815 w 497205"/>
                <a:gd name="connsiteY268" fmla="*/ 135255 h 444817"/>
                <a:gd name="connsiteX269" fmla="*/ 419100 w 497205"/>
                <a:gd name="connsiteY269" fmla="*/ 140970 h 444817"/>
                <a:gd name="connsiteX270" fmla="*/ 419100 w 497205"/>
                <a:gd name="connsiteY270" fmla="*/ 143828 h 444817"/>
                <a:gd name="connsiteX271" fmla="*/ 422910 w 497205"/>
                <a:gd name="connsiteY271" fmla="*/ 147638 h 444817"/>
                <a:gd name="connsiteX272" fmla="*/ 430530 w 497205"/>
                <a:gd name="connsiteY272" fmla="*/ 147638 h 444817"/>
                <a:gd name="connsiteX273" fmla="*/ 434340 w 497205"/>
                <a:gd name="connsiteY273" fmla="*/ 149543 h 444817"/>
                <a:gd name="connsiteX274" fmla="*/ 433387 w 497205"/>
                <a:gd name="connsiteY274" fmla="*/ 151448 h 444817"/>
                <a:gd name="connsiteX275" fmla="*/ 431483 w 497205"/>
                <a:gd name="connsiteY275" fmla="*/ 152400 h 444817"/>
                <a:gd name="connsiteX276" fmla="*/ 431483 w 497205"/>
                <a:gd name="connsiteY276" fmla="*/ 157163 h 444817"/>
                <a:gd name="connsiteX277" fmla="*/ 439103 w 497205"/>
                <a:gd name="connsiteY277" fmla="*/ 168593 h 444817"/>
                <a:gd name="connsiteX278" fmla="*/ 442912 w 497205"/>
                <a:gd name="connsiteY278" fmla="*/ 176213 h 444817"/>
                <a:gd name="connsiteX279" fmla="*/ 440055 w 497205"/>
                <a:gd name="connsiteY279" fmla="*/ 177165 h 444817"/>
                <a:gd name="connsiteX280" fmla="*/ 442912 w 497205"/>
                <a:gd name="connsiteY280" fmla="*/ 179070 h 444817"/>
                <a:gd name="connsiteX281" fmla="*/ 444818 w 497205"/>
                <a:gd name="connsiteY281" fmla="*/ 181928 h 444817"/>
                <a:gd name="connsiteX282" fmla="*/ 444818 w 497205"/>
                <a:gd name="connsiteY282" fmla="*/ 195263 h 444817"/>
                <a:gd name="connsiteX283" fmla="*/ 441008 w 497205"/>
                <a:gd name="connsiteY283" fmla="*/ 200025 h 444817"/>
                <a:gd name="connsiteX284" fmla="*/ 431483 w 497205"/>
                <a:gd name="connsiteY284" fmla="*/ 209550 h 444817"/>
                <a:gd name="connsiteX285" fmla="*/ 422910 w 497205"/>
                <a:gd name="connsiteY285" fmla="*/ 215265 h 444817"/>
                <a:gd name="connsiteX286" fmla="*/ 420053 w 497205"/>
                <a:gd name="connsiteY286" fmla="*/ 220028 h 444817"/>
                <a:gd name="connsiteX287" fmla="*/ 418147 w 497205"/>
                <a:gd name="connsiteY287" fmla="*/ 220028 h 444817"/>
                <a:gd name="connsiteX288" fmla="*/ 416243 w 497205"/>
                <a:gd name="connsiteY288" fmla="*/ 217170 h 444817"/>
                <a:gd name="connsiteX289" fmla="*/ 414337 w 497205"/>
                <a:gd name="connsiteY289" fmla="*/ 215265 h 444817"/>
                <a:gd name="connsiteX290" fmla="*/ 410528 w 497205"/>
                <a:gd name="connsiteY290" fmla="*/ 217170 h 444817"/>
                <a:gd name="connsiteX291" fmla="*/ 406718 w 497205"/>
                <a:gd name="connsiteY291" fmla="*/ 226695 h 444817"/>
                <a:gd name="connsiteX292" fmla="*/ 407670 w 497205"/>
                <a:gd name="connsiteY292" fmla="*/ 230505 h 444817"/>
                <a:gd name="connsiteX293" fmla="*/ 415290 w 497205"/>
                <a:gd name="connsiteY293" fmla="*/ 237173 h 444817"/>
                <a:gd name="connsiteX294" fmla="*/ 421005 w 497205"/>
                <a:gd name="connsiteY294" fmla="*/ 243840 h 444817"/>
                <a:gd name="connsiteX295" fmla="*/ 421958 w 497205"/>
                <a:gd name="connsiteY295" fmla="*/ 255270 h 444817"/>
                <a:gd name="connsiteX296" fmla="*/ 419100 w 497205"/>
                <a:gd name="connsiteY296" fmla="*/ 260033 h 444817"/>
                <a:gd name="connsiteX297" fmla="*/ 416243 w 497205"/>
                <a:gd name="connsiteY297" fmla="*/ 263843 h 444817"/>
                <a:gd name="connsiteX298" fmla="*/ 412433 w 497205"/>
                <a:gd name="connsiteY298" fmla="*/ 266700 h 444817"/>
                <a:gd name="connsiteX299" fmla="*/ 411480 w 497205"/>
                <a:gd name="connsiteY299" fmla="*/ 269558 h 444817"/>
                <a:gd name="connsiteX300" fmla="*/ 408622 w 497205"/>
                <a:gd name="connsiteY300" fmla="*/ 269558 h 444817"/>
                <a:gd name="connsiteX301" fmla="*/ 408622 w 497205"/>
                <a:gd name="connsiteY301" fmla="*/ 266700 h 444817"/>
                <a:gd name="connsiteX302" fmla="*/ 406718 w 497205"/>
                <a:gd name="connsiteY302" fmla="*/ 263843 h 444817"/>
                <a:gd name="connsiteX303" fmla="*/ 404812 w 497205"/>
                <a:gd name="connsiteY303" fmla="*/ 261938 h 444817"/>
                <a:gd name="connsiteX304" fmla="*/ 401003 w 497205"/>
                <a:gd name="connsiteY304" fmla="*/ 259080 h 444817"/>
                <a:gd name="connsiteX305" fmla="*/ 401003 w 497205"/>
                <a:gd name="connsiteY305" fmla="*/ 255270 h 444817"/>
                <a:gd name="connsiteX306" fmla="*/ 398145 w 497205"/>
                <a:gd name="connsiteY306" fmla="*/ 254318 h 444817"/>
                <a:gd name="connsiteX307" fmla="*/ 395287 w 497205"/>
                <a:gd name="connsiteY307" fmla="*/ 252413 h 444817"/>
                <a:gd name="connsiteX308" fmla="*/ 394335 w 497205"/>
                <a:gd name="connsiteY308" fmla="*/ 250508 h 444817"/>
                <a:gd name="connsiteX309" fmla="*/ 390525 w 497205"/>
                <a:gd name="connsiteY309" fmla="*/ 250508 h 444817"/>
                <a:gd name="connsiteX310" fmla="*/ 392430 w 497205"/>
                <a:gd name="connsiteY310" fmla="*/ 260033 h 444817"/>
                <a:gd name="connsiteX311" fmla="*/ 392430 w 497205"/>
                <a:gd name="connsiteY311" fmla="*/ 267653 h 444817"/>
                <a:gd name="connsiteX312" fmla="*/ 395287 w 497205"/>
                <a:gd name="connsiteY312" fmla="*/ 274320 h 444817"/>
                <a:gd name="connsiteX313" fmla="*/ 399097 w 497205"/>
                <a:gd name="connsiteY313" fmla="*/ 280035 h 444817"/>
                <a:gd name="connsiteX314" fmla="*/ 402908 w 497205"/>
                <a:gd name="connsiteY314" fmla="*/ 285750 h 444817"/>
                <a:gd name="connsiteX315" fmla="*/ 405765 w 497205"/>
                <a:gd name="connsiteY315" fmla="*/ 291465 h 444817"/>
                <a:gd name="connsiteX316" fmla="*/ 407670 w 497205"/>
                <a:gd name="connsiteY316" fmla="*/ 295275 h 444817"/>
                <a:gd name="connsiteX317" fmla="*/ 406718 w 497205"/>
                <a:gd name="connsiteY317" fmla="*/ 298133 h 444817"/>
                <a:gd name="connsiteX318" fmla="*/ 403860 w 497205"/>
                <a:gd name="connsiteY318" fmla="*/ 298133 h 444817"/>
                <a:gd name="connsiteX319" fmla="*/ 401003 w 497205"/>
                <a:gd name="connsiteY319" fmla="*/ 295275 h 444817"/>
                <a:gd name="connsiteX320" fmla="*/ 399097 w 497205"/>
                <a:gd name="connsiteY320" fmla="*/ 295275 h 444817"/>
                <a:gd name="connsiteX321" fmla="*/ 393383 w 497205"/>
                <a:gd name="connsiteY321" fmla="*/ 282893 h 444817"/>
                <a:gd name="connsiteX322" fmla="*/ 390525 w 497205"/>
                <a:gd name="connsiteY322" fmla="*/ 278130 h 444817"/>
                <a:gd name="connsiteX323" fmla="*/ 385762 w 497205"/>
                <a:gd name="connsiteY323" fmla="*/ 273368 h 444817"/>
                <a:gd name="connsiteX324" fmla="*/ 385762 w 497205"/>
                <a:gd name="connsiteY324" fmla="*/ 260033 h 444817"/>
                <a:gd name="connsiteX325" fmla="*/ 384810 w 497205"/>
                <a:gd name="connsiteY325" fmla="*/ 251460 h 444817"/>
                <a:gd name="connsiteX326" fmla="*/ 381953 w 497205"/>
                <a:gd name="connsiteY326" fmla="*/ 243840 h 444817"/>
                <a:gd name="connsiteX327" fmla="*/ 379095 w 497205"/>
                <a:gd name="connsiteY327" fmla="*/ 235268 h 444817"/>
                <a:gd name="connsiteX328" fmla="*/ 377190 w 497205"/>
                <a:gd name="connsiteY328" fmla="*/ 236220 h 444817"/>
                <a:gd name="connsiteX329" fmla="*/ 374333 w 497205"/>
                <a:gd name="connsiteY329" fmla="*/ 239078 h 444817"/>
                <a:gd name="connsiteX330" fmla="*/ 371475 w 497205"/>
                <a:gd name="connsiteY330" fmla="*/ 240030 h 444817"/>
                <a:gd name="connsiteX331" fmla="*/ 368618 w 497205"/>
                <a:gd name="connsiteY331" fmla="*/ 239078 h 444817"/>
                <a:gd name="connsiteX332" fmla="*/ 369570 w 497205"/>
                <a:gd name="connsiteY332" fmla="*/ 231458 h 444817"/>
                <a:gd name="connsiteX333" fmla="*/ 363855 w 497205"/>
                <a:gd name="connsiteY333" fmla="*/ 223838 h 444817"/>
                <a:gd name="connsiteX334" fmla="*/ 360045 w 497205"/>
                <a:gd name="connsiteY334" fmla="*/ 220980 h 444817"/>
                <a:gd name="connsiteX335" fmla="*/ 360045 w 497205"/>
                <a:gd name="connsiteY335" fmla="*/ 218123 h 444817"/>
                <a:gd name="connsiteX336" fmla="*/ 359093 w 497205"/>
                <a:gd name="connsiteY336" fmla="*/ 213360 h 444817"/>
                <a:gd name="connsiteX337" fmla="*/ 355283 w 497205"/>
                <a:gd name="connsiteY337" fmla="*/ 213360 h 444817"/>
                <a:gd name="connsiteX338" fmla="*/ 351472 w 497205"/>
                <a:gd name="connsiteY338" fmla="*/ 218123 h 444817"/>
                <a:gd name="connsiteX339" fmla="*/ 348615 w 497205"/>
                <a:gd name="connsiteY339" fmla="*/ 217170 h 444817"/>
                <a:gd name="connsiteX340" fmla="*/ 347662 w 497205"/>
                <a:gd name="connsiteY340" fmla="*/ 215265 h 444817"/>
                <a:gd name="connsiteX341" fmla="*/ 344805 w 497205"/>
                <a:gd name="connsiteY341" fmla="*/ 217170 h 444817"/>
                <a:gd name="connsiteX342" fmla="*/ 340995 w 497205"/>
                <a:gd name="connsiteY342" fmla="*/ 223838 h 444817"/>
                <a:gd name="connsiteX343" fmla="*/ 336233 w 497205"/>
                <a:gd name="connsiteY343" fmla="*/ 230505 h 444817"/>
                <a:gd name="connsiteX344" fmla="*/ 332422 w 497205"/>
                <a:gd name="connsiteY344" fmla="*/ 235268 h 444817"/>
                <a:gd name="connsiteX345" fmla="*/ 326708 w 497205"/>
                <a:gd name="connsiteY345" fmla="*/ 243840 h 444817"/>
                <a:gd name="connsiteX346" fmla="*/ 323850 w 497205"/>
                <a:gd name="connsiteY346" fmla="*/ 256223 h 444817"/>
                <a:gd name="connsiteX347" fmla="*/ 322897 w 497205"/>
                <a:gd name="connsiteY347" fmla="*/ 263843 h 444817"/>
                <a:gd name="connsiteX348" fmla="*/ 320040 w 497205"/>
                <a:gd name="connsiteY348" fmla="*/ 274320 h 444817"/>
                <a:gd name="connsiteX349" fmla="*/ 318135 w 497205"/>
                <a:gd name="connsiteY349" fmla="*/ 274320 h 444817"/>
                <a:gd name="connsiteX350" fmla="*/ 315278 w 497205"/>
                <a:gd name="connsiteY350" fmla="*/ 273368 h 444817"/>
                <a:gd name="connsiteX351" fmla="*/ 312420 w 497205"/>
                <a:gd name="connsiteY351" fmla="*/ 264795 h 444817"/>
                <a:gd name="connsiteX352" fmla="*/ 307658 w 497205"/>
                <a:gd name="connsiteY352" fmla="*/ 257175 h 444817"/>
                <a:gd name="connsiteX353" fmla="*/ 300990 w 497205"/>
                <a:gd name="connsiteY353" fmla="*/ 240983 h 444817"/>
                <a:gd name="connsiteX354" fmla="*/ 298133 w 497205"/>
                <a:gd name="connsiteY354" fmla="*/ 229553 h 444817"/>
                <a:gd name="connsiteX355" fmla="*/ 297180 w 497205"/>
                <a:gd name="connsiteY355" fmla="*/ 218123 h 444817"/>
                <a:gd name="connsiteX356" fmla="*/ 294322 w 497205"/>
                <a:gd name="connsiteY356" fmla="*/ 218123 h 444817"/>
                <a:gd name="connsiteX357" fmla="*/ 293370 w 497205"/>
                <a:gd name="connsiteY357" fmla="*/ 223838 h 444817"/>
                <a:gd name="connsiteX358" fmla="*/ 291465 w 497205"/>
                <a:gd name="connsiteY358" fmla="*/ 224790 h 444817"/>
                <a:gd name="connsiteX359" fmla="*/ 288608 w 497205"/>
                <a:gd name="connsiteY359" fmla="*/ 222885 h 444817"/>
                <a:gd name="connsiteX360" fmla="*/ 282893 w 497205"/>
                <a:gd name="connsiteY360" fmla="*/ 217170 h 444817"/>
                <a:gd name="connsiteX361" fmla="*/ 280987 w 497205"/>
                <a:gd name="connsiteY361" fmla="*/ 214313 h 444817"/>
                <a:gd name="connsiteX362" fmla="*/ 280035 w 497205"/>
                <a:gd name="connsiteY362" fmla="*/ 210503 h 444817"/>
                <a:gd name="connsiteX363" fmla="*/ 275272 w 497205"/>
                <a:gd name="connsiteY363" fmla="*/ 206693 h 444817"/>
                <a:gd name="connsiteX364" fmla="*/ 253365 w 497205"/>
                <a:gd name="connsiteY364" fmla="*/ 206693 h 444817"/>
                <a:gd name="connsiteX365" fmla="*/ 249555 w 497205"/>
                <a:gd name="connsiteY365" fmla="*/ 205740 h 444817"/>
                <a:gd name="connsiteX366" fmla="*/ 244793 w 497205"/>
                <a:gd name="connsiteY366" fmla="*/ 203835 h 444817"/>
                <a:gd name="connsiteX367" fmla="*/ 244793 w 497205"/>
                <a:gd name="connsiteY367" fmla="*/ 200025 h 444817"/>
                <a:gd name="connsiteX368" fmla="*/ 242888 w 497205"/>
                <a:gd name="connsiteY368" fmla="*/ 198120 h 444817"/>
                <a:gd name="connsiteX369" fmla="*/ 238125 w 497205"/>
                <a:gd name="connsiteY369" fmla="*/ 199073 h 444817"/>
                <a:gd name="connsiteX370" fmla="*/ 236220 w 497205"/>
                <a:gd name="connsiteY370" fmla="*/ 200978 h 444817"/>
                <a:gd name="connsiteX371" fmla="*/ 230505 w 497205"/>
                <a:gd name="connsiteY371" fmla="*/ 200978 h 444817"/>
                <a:gd name="connsiteX372" fmla="*/ 227647 w 497205"/>
                <a:gd name="connsiteY372" fmla="*/ 198120 h 444817"/>
                <a:gd name="connsiteX373" fmla="*/ 221933 w 497205"/>
                <a:gd name="connsiteY373" fmla="*/ 192405 h 444817"/>
                <a:gd name="connsiteX374" fmla="*/ 218122 w 497205"/>
                <a:gd name="connsiteY374" fmla="*/ 188595 h 444817"/>
                <a:gd name="connsiteX375" fmla="*/ 214313 w 497205"/>
                <a:gd name="connsiteY375" fmla="*/ 188595 h 444817"/>
                <a:gd name="connsiteX376" fmla="*/ 212408 w 497205"/>
                <a:gd name="connsiteY376" fmla="*/ 191453 h 444817"/>
                <a:gd name="connsiteX377" fmla="*/ 212408 w 497205"/>
                <a:gd name="connsiteY377" fmla="*/ 193358 h 444817"/>
                <a:gd name="connsiteX378" fmla="*/ 217170 w 497205"/>
                <a:gd name="connsiteY378" fmla="*/ 197168 h 444817"/>
                <a:gd name="connsiteX379" fmla="*/ 219075 w 497205"/>
                <a:gd name="connsiteY379" fmla="*/ 200978 h 444817"/>
                <a:gd name="connsiteX380" fmla="*/ 220980 w 497205"/>
                <a:gd name="connsiteY380" fmla="*/ 201930 h 444817"/>
                <a:gd name="connsiteX381" fmla="*/ 221933 w 497205"/>
                <a:gd name="connsiteY381" fmla="*/ 204788 h 444817"/>
                <a:gd name="connsiteX382" fmla="*/ 223838 w 497205"/>
                <a:gd name="connsiteY382" fmla="*/ 204788 h 444817"/>
                <a:gd name="connsiteX383" fmla="*/ 226695 w 497205"/>
                <a:gd name="connsiteY383" fmla="*/ 203835 h 444817"/>
                <a:gd name="connsiteX384" fmla="*/ 227647 w 497205"/>
                <a:gd name="connsiteY384" fmla="*/ 205740 h 444817"/>
                <a:gd name="connsiteX385" fmla="*/ 227647 w 497205"/>
                <a:gd name="connsiteY385" fmla="*/ 210503 h 444817"/>
                <a:gd name="connsiteX386" fmla="*/ 230505 w 497205"/>
                <a:gd name="connsiteY386" fmla="*/ 210503 h 444817"/>
                <a:gd name="connsiteX387" fmla="*/ 235268 w 497205"/>
                <a:gd name="connsiteY387" fmla="*/ 211455 h 444817"/>
                <a:gd name="connsiteX388" fmla="*/ 237172 w 497205"/>
                <a:gd name="connsiteY388" fmla="*/ 208598 h 444817"/>
                <a:gd name="connsiteX389" fmla="*/ 239077 w 497205"/>
                <a:gd name="connsiteY389" fmla="*/ 204788 h 444817"/>
                <a:gd name="connsiteX390" fmla="*/ 242888 w 497205"/>
                <a:gd name="connsiteY390" fmla="*/ 204788 h 444817"/>
                <a:gd name="connsiteX391" fmla="*/ 242888 w 497205"/>
                <a:gd name="connsiteY391" fmla="*/ 209550 h 444817"/>
                <a:gd name="connsiteX392" fmla="*/ 243840 w 497205"/>
                <a:gd name="connsiteY392" fmla="*/ 212408 h 444817"/>
                <a:gd name="connsiteX393" fmla="*/ 246697 w 497205"/>
                <a:gd name="connsiteY393" fmla="*/ 213360 h 444817"/>
                <a:gd name="connsiteX394" fmla="*/ 250508 w 497205"/>
                <a:gd name="connsiteY394" fmla="*/ 214313 h 444817"/>
                <a:gd name="connsiteX395" fmla="*/ 252412 w 497205"/>
                <a:gd name="connsiteY395" fmla="*/ 215265 h 444817"/>
                <a:gd name="connsiteX396" fmla="*/ 253365 w 497205"/>
                <a:gd name="connsiteY396" fmla="*/ 217170 h 444817"/>
                <a:gd name="connsiteX397" fmla="*/ 249555 w 497205"/>
                <a:gd name="connsiteY397" fmla="*/ 227648 h 444817"/>
                <a:gd name="connsiteX398" fmla="*/ 244793 w 497205"/>
                <a:gd name="connsiteY398" fmla="*/ 234315 h 444817"/>
                <a:gd name="connsiteX399" fmla="*/ 240030 w 497205"/>
                <a:gd name="connsiteY399" fmla="*/ 239078 h 444817"/>
                <a:gd name="connsiteX400" fmla="*/ 236220 w 497205"/>
                <a:gd name="connsiteY400" fmla="*/ 240983 h 444817"/>
                <a:gd name="connsiteX401" fmla="*/ 230505 w 497205"/>
                <a:gd name="connsiteY401" fmla="*/ 244793 h 444817"/>
                <a:gd name="connsiteX402" fmla="*/ 225743 w 497205"/>
                <a:gd name="connsiteY402" fmla="*/ 249555 h 444817"/>
                <a:gd name="connsiteX403" fmla="*/ 220980 w 497205"/>
                <a:gd name="connsiteY403" fmla="*/ 252413 h 444817"/>
                <a:gd name="connsiteX404" fmla="*/ 208597 w 497205"/>
                <a:gd name="connsiteY404" fmla="*/ 255270 h 444817"/>
                <a:gd name="connsiteX405" fmla="*/ 204788 w 497205"/>
                <a:gd name="connsiteY405" fmla="*/ 256223 h 444817"/>
                <a:gd name="connsiteX406" fmla="*/ 200977 w 497205"/>
                <a:gd name="connsiteY406" fmla="*/ 250508 h 444817"/>
                <a:gd name="connsiteX407" fmla="*/ 199072 w 497205"/>
                <a:gd name="connsiteY407" fmla="*/ 247650 h 444817"/>
                <a:gd name="connsiteX408" fmla="*/ 197168 w 497205"/>
                <a:gd name="connsiteY408" fmla="*/ 236220 h 444817"/>
                <a:gd name="connsiteX409" fmla="*/ 188595 w 497205"/>
                <a:gd name="connsiteY409" fmla="*/ 223838 h 444817"/>
                <a:gd name="connsiteX410" fmla="*/ 174308 w 497205"/>
                <a:gd name="connsiteY410" fmla="*/ 201930 h 444817"/>
                <a:gd name="connsiteX411" fmla="*/ 171450 w 497205"/>
                <a:gd name="connsiteY411" fmla="*/ 192405 h 444817"/>
                <a:gd name="connsiteX412" fmla="*/ 169545 w 497205"/>
                <a:gd name="connsiteY412" fmla="*/ 194310 h 444817"/>
                <a:gd name="connsiteX413" fmla="*/ 168593 w 497205"/>
                <a:gd name="connsiteY413" fmla="*/ 193358 h 444817"/>
                <a:gd name="connsiteX414" fmla="*/ 167640 w 497205"/>
                <a:gd name="connsiteY414" fmla="*/ 192405 h 444817"/>
                <a:gd name="connsiteX415" fmla="*/ 164783 w 497205"/>
                <a:gd name="connsiteY415" fmla="*/ 192405 h 444817"/>
                <a:gd name="connsiteX416" fmla="*/ 164783 w 497205"/>
                <a:gd name="connsiteY416" fmla="*/ 196215 h 444817"/>
                <a:gd name="connsiteX417" fmla="*/ 167640 w 497205"/>
                <a:gd name="connsiteY417" fmla="*/ 201930 h 444817"/>
                <a:gd name="connsiteX418" fmla="*/ 174308 w 497205"/>
                <a:gd name="connsiteY418" fmla="*/ 214313 h 444817"/>
                <a:gd name="connsiteX419" fmla="*/ 180022 w 497205"/>
                <a:gd name="connsiteY419" fmla="*/ 223838 h 444817"/>
                <a:gd name="connsiteX420" fmla="*/ 180022 w 497205"/>
                <a:gd name="connsiteY420" fmla="*/ 230505 h 444817"/>
                <a:gd name="connsiteX421" fmla="*/ 187643 w 497205"/>
                <a:gd name="connsiteY421" fmla="*/ 238125 h 444817"/>
                <a:gd name="connsiteX422" fmla="*/ 189547 w 497205"/>
                <a:gd name="connsiteY422" fmla="*/ 245745 h 444817"/>
                <a:gd name="connsiteX423" fmla="*/ 191452 w 497205"/>
                <a:gd name="connsiteY423" fmla="*/ 246698 h 444817"/>
                <a:gd name="connsiteX424" fmla="*/ 196215 w 497205"/>
                <a:gd name="connsiteY424" fmla="*/ 252413 h 444817"/>
                <a:gd name="connsiteX425" fmla="*/ 201930 w 497205"/>
                <a:gd name="connsiteY425" fmla="*/ 258128 h 444817"/>
                <a:gd name="connsiteX426" fmla="*/ 200977 w 497205"/>
                <a:gd name="connsiteY426" fmla="*/ 264795 h 444817"/>
                <a:gd name="connsiteX427" fmla="*/ 204788 w 497205"/>
                <a:gd name="connsiteY427" fmla="*/ 265748 h 444817"/>
                <a:gd name="connsiteX428" fmla="*/ 211455 w 497205"/>
                <a:gd name="connsiteY428" fmla="*/ 263843 h 444817"/>
                <a:gd name="connsiteX429" fmla="*/ 222885 w 497205"/>
                <a:gd name="connsiteY429" fmla="*/ 260033 h 444817"/>
                <a:gd name="connsiteX430" fmla="*/ 228600 w 497205"/>
                <a:gd name="connsiteY430" fmla="*/ 259080 h 444817"/>
                <a:gd name="connsiteX431" fmla="*/ 228600 w 497205"/>
                <a:gd name="connsiteY431" fmla="*/ 261938 h 444817"/>
                <a:gd name="connsiteX432" fmla="*/ 218122 w 497205"/>
                <a:gd name="connsiteY432" fmla="*/ 287655 h 444817"/>
                <a:gd name="connsiteX433" fmla="*/ 209550 w 497205"/>
                <a:gd name="connsiteY433" fmla="*/ 300038 h 444817"/>
                <a:gd name="connsiteX434" fmla="*/ 198120 w 497205"/>
                <a:gd name="connsiteY434" fmla="*/ 311468 h 444817"/>
                <a:gd name="connsiteX435" fmla="*/ 189547 w 497205"/>
                <a:gd name="connsiteY435" fmla="*/ 321945 h 444817"/>
                <a:gd name="connsiteX436" fmla="*/ 189547 w 497205"/>
                <a:gd name="connsiteY436" fmla="*/ 334328 h 444817"/>
                <a:gd name="connsiteX437" fmla="*/ 193358 w 497205"/>
                <a:gd name="connsiteY437" fmla="*/ 359093 h 444817"/>
                <a:gd name="connsiteX438" fmla="*/ 193358 w 497205"/>
                <a:gd name="connsiteY438" fmla="*/ 365760 h 444817"/>
                <a:gd name="connsiteX439" fmla="*/ 185738 w 497205"/>
                <a:gd name="connsiteY439" fmla="*/ 373380 h 444817"/>
                <a:gd name="connsiteX440" fmla="*/ 178118 w 497205"/>
                <a:gd name="connsiteY440" fmla="*/ 380048 h 444817"/>
                <a:gd name="connsiteX441" fmla="*/ 171450 w 497205"/>
                <a:gd name="connsiteY441" fmla="*/ 385763 h 444817"/>
                <a:gd name="connsiteX442" fmla="*/ 173355 w 497205"/>
                <a:gd name="connsiteY442" fmla="*/ 394335 h 444817"/>
                <a:gd name="connsiteX443" fmla="*/ 173355 w 497205"/>
                <a:gd name="connsiteY443" fmla="*/ 402908 h 444817"/>
                <a:gd name="connsiteX444" fmla="*/ 164783 w 497205"/>
                <a:gd name="connsiteY444" fmla="*/ 408622 h 444817"/>
                <a:gd name="connsiteX445" fmla="*/ 164783 w 497205"/>
                <a:gd name="connsiteY445" fmla="*/ 411480 h 444817"/>
                <a:gd name="connsiteX446" fmla="*/ 159068 w 497205"/>
                <a:gd name="connsiteY446" fmla="*/ 422910 h 444817"/>
                <a:gd name="connsiteX447" fmla="*/ 150495 w 497205"/>
                <a:gd name="connsiteY447" fmla="*/ 433388 h 444817"/>
                <a:gd name="connsiteX448" fmla="*/ 143827 w 497205"/>
                <a:gd name="connsiteY448" fmla="*/ 438150 h 444817"/>
                <a:gd name="connsiteX449" fmla="*/ 137160 w 497205"/>
                <a:gd name="connsiteY449" fmla="*/ 439103 h 444817"/>
                <a:gd name="connsiteX450" fmla="*/ 127635 w 497205"/>
                <a:gd name="connsiteY450" fmla="*/ 441008 h 444817"/>
                <a:gd name="connsiteX451" fmla="*/ 123825 w 497205"/>
                <a:gd name="connsiteY451" fmla="*/ 444818 h 444817"/>
                <a:gd name="connsiteX452" fmla="*/ 120968 w 497205"/>
                <a:gd name="connsiteY452" fmla="*/ 443865 h 444817"/>
                <a:gd name="connsiteX453" fmla="*/ 120015 w 497205"/>
                <a:gd name="connsiteY453" fmla="*/ 441960 h 444817"/>
                <a:gd name="connsiteX454" fmla="*/ 115252 w 497205"/>
                <a:gd name="connsiteY454" fmla="*/ 439103 h 444817"/>
                <a:gd name="connsiteX455" fmla="*/ 114300 w 497205"/>
                <a:gd name="connsiteY455" fmla="*/ 429578 h 444817"/>
                <a:gd name="connsiteX456" fmla="*/ 105727 w 497205"/>
                <a:gd name="connsiteY456" fmla="*/ 414338 h 444817"/>
                <a:gd name="connsiteX457" fmla="*/ 103822 w 497205"/>
                <a:gd name="connsiteY457" fmla="*/ 401003 h 444817"/>
                <a:gd name="connsiteX458" fmla="*/ 102870 w 497205"/>
                <a:gd name="connsiteY458" fmla="*/ 394335 h 444817"/>
                <a:gd name="connsiteX459" fmla="*/ 96202 w 497205"/>
                <a:gd name="connsiteY459" fmla="*/ 379095 h 444817"/>
                <a:gd name="connsiteX460" fmla="*/ 96202 w 497205"/>
                <a:gd name="connsiteY460" fmla="*/ 363855 h 444817"/>
                <a:gd name="connsiteX461" fmla="*/ 102870 w 497205"/>
                <a:gd name="connsiteY461" fmla="*/ 351473 h 444817"/>
                <a:gd name="connsiteX462" fmla="*/ 100013 w 497205"/>
                <a:gd name="connsiteY462" fmla="*/ 334328 h 444817"/>
                <a:gd name="connsiteX463" fmla="*/ 94297 w 497205"/>
                <a:gd name="connsiteY463" fmla="*/ 322898 h 444817"/>
                <a:gd name="connsiteX464" fmla="*/ 85725 w 497205"/>
                <a:gd name="connsiteY464" fmla="*/ 309563 h 444817"/>
                <a:gd name="connsiteX465" fmla="*/ 86677 w 497205"/>
                <a:gd name="connsiteY465" fmla="*/ 301943 h 444817"/>
                <a:gd name="connsiteX466" fmla="*/ 89535 w 497205"/>
                <a:gd name="connsiteY466" fmla="*/ 296228 h 444817"/>
                <a:gd name="connsiteX467" fmla="*/ 89535 w 497205"/>
                <a:gd name="connsiteY467" fmla="*/ 291465 h 444817"/>
                <a:gd name="connsiteX468" fmla="*/ 84772 w 497205"/>
                <a:gd name="connsiteY468" fmla="*/ 291465 h 444817"/>
                <a:gd name="connsiteX469" fmla="*/ 79057 w 497205"/>
                <a:gd name="connsiteY469" fmla="*/ 291465 h 444817"/>
                <a:gd name="connsiteX470" fmla="*/ 73343 w 497205"/>
                <a:gd name="connsiteY470" fmla="*/ 282893 h 444817"/>
                <a:gd name="connsiteX471" fmla="*/ 66675 w 497205"/>
                <a:gd name="connsiteY471" fmla="*/ 282893 h 444817"/>
                <a:gd name="connsiteX472" fmla="*/ 53340 w 497205"/>
                <a:gd name="connsiteY472" fmla="*/ 286703 h 444817"/>
                <a:gd name="connsiteX473" fmla="*/ 36195 w 497205"/>
                <a:gd name="connsiteY473" fmla="*/ 292418 h 444817"/>
                <a:gd name="connsiteX474" fmla="*/ 29527 w 497205"/>
                <a:gd name="connsiteY474" fmla="*/ 291465 h 444817"/>
                <a:gd name="connsiteX475" fmla="*/ 14288 w 497205"/>
                <a:gd name="connsiteY475" fmla="*/ 275273 h 444817"/>
                <a:gd name="connsiteX476" fmla="*/ 3810 w 497205"/>
                <a:gd name="connsiteY476" fmla="*/ 261938 h 444817"/>
                <a:gd name="connsiteX477" fmla="*/ 0 w 497205"/>
                <a:gd name="connsiteY477" fmla="*/ 254318 h 444817"/>
                <a:gd name="connsiteX478" fmla="*/ 0 w 497205"/>
                <a:gd name="connsiteY478" fmla="*/ 245745 h 444817"/>
                <a:gd name="connsiteX479" fmla="*/ 2857 w 497205"/>
                <a:gd name="connsiteY479" fmla="*/ 236220 h 444817"/>
                <a:gd name="connsiteX480" fmla="*/ 2857 w 497205"/>
                <a:gd name="connsiteY480" fmla="*/ 226695 h 444817"/>
                <a:gd name="connsiteX481" fmla="*/ 3810 w 497205"/>
                <a:gd name="connsiteY481" fmla="*/ 220028 h 444817"/>
                <a:gd name="connsiteX482" fmla="*/ 12382 w 497205"/>
                <a:gd name="connsiteY482" fmla="*/ 201930 h 444817"/>
                <a:gd name="connsiteX483" fmla="*/ 17145 w 497205"/>
                <a:gd name="connsiteY483" fmla="*/ 197168 h 444817"/>
                <a:gd name="connsiteX484" fmla="*/ 20002 w 497205"/>
                <a:gd name="connsiteY484" fmla="*/ 197168 h 444817"/>
                <a:gd name="connsiteX485" fmla="*/ 26670 w 497205"/>
                <a:gd name="connsiteY485" fmla="*/ 188595 h 444817"/>
                <a:gd name="connsiteX486" fmla="*/ 28575 w 497205"/>
                <a:gd name="connsiteY486" fmla="*/ 181928 h 444817"/>
                <a:gd name="connsiteX487" fmla="*/ 29527 w 497205"/>
                <a:gd name="connsiteY487" fmla="*/ 179070 h 444817"/>
                <a:gd name="connsiteX488" fmla="*/ 35243 w 497205"/>
                <a:gd name="connsiteY488" fmla="*/ 175260 h 444817"/>
                <a:gd name="connsiteX489" fmla="*/ 37147 w 497205"/>
                <a:gd name="connsiteY489" fmla="*/ 172403 h 444817"/>
                <a:gd name="connsiteX490" fmla="*/ 40957 w 497205"/>
                <a:gd name="connsiteY490" fmla="*/ 166688 h 444817"/>
                <a:gd name="connsiteX491" fmla="*/ 43815 w 497205"/>
                <a:gd name="connsiteY491" fmla="*/ 166688 h 444817"/>
                <a:gd name="connsiteX492" fmla="*/ 46672 w 497205"/>
                <a:gd name="connsiteY492" fmla="*/ 168593 h 444817"/>
                <a:gd name="connsiteX493" fmla="*/ 50482 w 497205"/>
                <a:gd name="connsiteY493" fmla="*/ 168593 h 444817"/>
                <a:gd name="connsiteX494" fmla="*/ 60960 w 497205"/>
                <a:gd name="connsiteY494" fmla="*/ 164783 h 444817"/>
                <a:gd name="connsiteX495" fmla="*/ 69532 w 497205"/>
                <a:gd name="connsiteY495" fmla="*/ 162878 h 444817"/>
                <a:gd name="connsiteX496" fmla="*/ 74295 w 497205"/>
                <a:gd name="connsiteY496" fmla="*/ 161925 h 444817"/>
                <a:gd name="connsiteX497" fmla="*/ 79057 w 497205"/>
                <a:gd name="connsiteY497" fmla="*/ 160020 h 444817"/>
                <a:gd name="connsiteX498" fmla="*/ 85725 w 497205"/>
                <a:gd name="connsiteY498" fmla="*/ 160020 h 444817"/>
                <a:gd name="connsiteX499" fmla="*/ 94297 w 497205"/>
                <a:gd name="connsiteY499" fmla="*/ 160973 h 444817"/>
                <a:gd name="connsiteX500" fmla="*/ 93345 w 497205"/>
                <a:gd name="connsiteY500" fmla="*/ 164783 h 444817"/>
                <a:gd name="connsiteX501" fmla="*/ 91440 w 497205"/>
                <a:gd name="connsiteY501" fmla="*/ 170498 h 444817"/>
                <a:gd name="connsiteX502" fmla="*/ 92393 w 497205"/>
                <a:gd name="connsiteY502" fmla="*/ 172403 h 444817"/>
                <a:gd name="connsiteX503" fmla="*/ 96202 w 497205"/>
                <a:gd name="connsiteY503" fmla="*/ 175260 h 444817"/>
                <a:gd name="connsiteX504" fmla="*/ 100013 w 497205"/>
                <a:gd name="connsiteY504" fmla="*/ 177165 h 444817"/>
                <a:gd name="connsiteX505" fmla="*/ 105727 w 497205"/>
                <a:gd name="connsiteY505" fmla="*/ 178118 h 444817"/>
                <a:gd name="connsiteX506" fmla="*/ 107632 w 497205"/>
                <a:gd name="connsiteY506" fmla="*/ 178118 h 444817"/>
                <a:gd name="connsiteX507" fmla="*/ 108585 w 497205"/>
                <a:gd name="connsiteY507" fmla="*/ 182880 h 444817"/>
                <a:gd name="connsiteX508" fmla="*/ 113347 w 497205"/>
                <a:gd name="connsiteY508" fmla="*/ 184785 h 444817"/>
                <a:gd name="connsiteX509" fmla="*/ 120015 w 497205"/>
                <a:gd name="connsiteY509" fmla="*/ 186690 h 444817"/>
                <a:gd name="connsiteX510" fmla="*/ 122872 w 497205"/>
                <a:gd name="connsiteY510" fmla="*/ 186690 h 444817"/>
                <a:gd name="connsiteX511" fmla="*/ 122872 w 497205"/>
                <a:gd name="connsiteY511" fmla="*/ 183833 h 444817"/>
                <a:gd name="connsiteX512" fmla="*/ 121920 w 497205"/>
                <a:gd name="connsiteY512" fmla="*/ 183833 h 444817"/>
                <a:gd name="connsiteX513" fmla="*/ 121920 w 497205"/>
                <a:gd name="connsiteY513" fmla="*/ 180975 h 444817"/>
                <a:gd name="connsiteX514" fmla="*/ 125730 w 497205"/>
                <a:gd name="connsiteY514" fmla="*/ 178118 h 444817"/>
                <a:gd name="connsiteX515" fmla="*/ 131445 w 497205"/>
                <a:gd name="connsiteY515" fmla="*/ 177165 h 444817"/>
                <a:gd name="connsiteX516" fmla="*/ 134302 w 497205"/>
                <a:gd name="connsiteY516" fmla="*/ 180023 h 444817"/>
                <a:gd name="connsiteX517" fmla="*/ 138113 w 497205"/>
                <a:gd name="connsiteY517" fmla="*/ 182880 h 444817"/>
                <a:gd name="connsiteX518" fmla="*/ 143827 w 497205"/>
                <a:gd name="connsiteY518" fmla="*/ 185738 h 444817"/>
                <a:gd name="connsiteX519" fmla="*/ 148590 w 497205"/>
                <a:gd name="connsiteY519" fmla="*/ 185738 h 444817"/>
                <a:gd name="connsiteX520" fmla="*/ 152400 w 497205"/>
                <a:gd name="connsiteY520" fmla="*/ 183833 h 444817"/>
                <a:gd name="connsiteX521" fmla="*/ 157163 w 497205"/>
                <a:gd name="connsiteY521" fmla="*/ 182880 h 444817"/>
                <a:gd name="connsiteX522" fmla="*/ 160020 w 497205"/>
                <a:gd name="connsiteY522" fmla="*/ 182880 h 444817"/>
                <a:gd name="connsiteX523" fmla="*/ 162877 w 497205"/>
                <a:gd name="connsiteY523" fmla="*/ 183833 h 444817"/>
                <a:gd name="connsiteX524" fmla="*/ 164783 w 497205"/>
                <a:gd name="connsiteY524" fmla="*/ 184785 h 444817"/>
                <a:gd name="connsiteX525" fmla="*/ 166688 w 497205"/>
                <a:gd name="connsiteY525" fmla="*/ 180975 h 444817"/>
                <a:gd name="connsiteX526" fmla="*/ 167640 w 497205"/>
                <a:gd name="connsiteY526" fmla="*/ 177165 h 444817"/>
                <a:gd name="connsiteX527" fmla="*/ 169545 w 497205"/>
                <a:gd name="connsiteY527" fmla="*/ 172403 h 444817"/>
                <a:gd name="connsiteX528" fmla="*/ 169545 w 497205"/>
                <a:gd name="connsiteY528" fmla="*/ 168593 h 444817"/>
                <a:gd name="connsiteX529" fmla="*/ 169545 w 497205"/>
                <a:gd name="connsiteY529" fmla="*/ 164783 h 444817"/>
                <a:gd name="connsiteX530" fmla="*/ 170497 w 497205"/>
                <a:gd name="connsiteY530" fmla="*/ 163830 h 444817"/>
                <a:gd name="connsiteX531" fmla="*/ 170497 w 497205"/>
                <a:gd name="connsiteY531" fmla="*/ 161925 h 444817"/>
                <a:gd name="connsiteX532" fmla="*/ 163830 w 497205"/>
                <a:gd name="connsiteY532" fmla="*/ 162878 h 444817"/>
                <a:gd name="connsiteX533" fmla="*/ 159068 w 497205"/>
                <a:gd name="connsiteY533" fmla="*/ 162878 h 444817"/>
                <a:gd name="connsiteX534" fmla="*/ 153352 w 497205"/>
                <a:gd name="connsiteY534" fmla="*/ 162878 h 444817"/>
                <a:gd name="connsiteX535" fmla="*/ 146685 w 497205"/>
                <a:gd name="connsiteY535" fmla="*/ 163830 h 444817"/>
                <a:gd name="connsiteX536" fmla="*/ 144780 w 497205"/>
                <a:gd name="connsiteY536" fmla="*/ 160973 h 444817"/>
                <a:gd name="connsiteX537" fmla="*/ 142875 w 497205"/>
                <a:gd name="connsiteY537" fmla="*/ 155258 h 444817"/>
                <a:gd name="connsiteX538" fmla="*/ 140970 w 497205"/>
                <a:gd name="connsiteY538" fmla="*/ 149543 h 444817"/>
                <a:gd name="connsiteX539" fmla="*/ 144780 w 497205"/>
                <a:gd name="connsiteY539" fmla="*/ 149543 h 444817"/>
                <a:gd name="connsiteX540" fmla="*/ 146685 w 497205"/>
                <a:gd name="connsiteY540" fmla="*/ 146685 h 444817"/>
                <a:gd name="connsiteX541" fmla="*/ 147638 w 497205"/>
                <a:gd name="connsiteY541" fmla="*/ 145733 h 444817"/>
                <a:gd name="connsiteX542" fmla="*/ 150495 w 497205"/>
                <a:gd name="connsiteY542" fmla="*/ 145733 h 444817"/>
                <a:gd name="connsiteX543" fmla="*/ 154305 w 497205"/>
                <a:gd name="connsiteY543" fmla="*/ 145733 h 444817"/>
                <a:gd name="connsiteX544" fmla="*/ 156210 w 497205"/>
                <a:gd name="connsiteY544" fmla="*/ 143828 h 444817"/>
                <a:gd name="connsiteX545" fmla="*/ 159068 w 497205"/>
                <a:gd name="connsiteY545" fmla="*/ 141923 h 444817"/>
                <a:gd name="connsiteX546" fmla="*/ 160972 w 497205"/>
                <a:gd name="connsiteY546" fmla="*/ 140018 h 444817"/>
                <a:gd name="connsiteX547" fmla="*/ 165735 w 497205"/>
                <a:gd name="connsiteY547" fmla="*/ 140018 h 444817"/>
                <a:gd name="connsiteX548" fmla="*/ 168593 w 497205"/>
                <a:gd name="connsiteY548" fmla="*/ 141923 h 444817"/>
                <a:gd name="connsiteX549" fmla="*/ 172402 w 497205"/>
                <a:gd name="connsiteY549" fmla="*/ 142875 h 444817"/>
                <a:gd name="connsiteX550" fmla="*/ 175260 w 497205"/>
                <a:gd name="connsiteY550" fmla="*/ 143828 h 444817"/>
                <a:gd name="connsiteX551" fmla="*/ 179070 w 497205"/>
                <a:gd name="connsiteY551" fmla="*/ 143828 h 444817"/>
                <a:gd name="connsiteX552" fmla="*/ 184785 w 497205"/>
                <a:gd name="connsiteY552" fmla="*/ 143828 h 444817"/>
                <a:gd name="connsiteX553" fmla="*/ 184785 w 497205"/>
                <a:gd name="connsiteY553" fmla="*/ 140018 h 444817"/>
                <a:gd name="connsiteX554" fmla="*/ 185738 w 497205"/>
                <a:gd name="connsiteY554" fmla="*/ 138113 h 444817"/>
                <a:gd name="connsiteX555" fmla="*/ 183833 w 497205"/>
                <a:gd name="connsiteY555" fmla="*/ 137160 h 444817"/>
                <a:gd name="connsiteX556" fmla="*/ 180975 w 497205"/>
                <a:gd name="connsiteY556" fmla="*/ 137160 h 444817"/>
                <a:gd name="connsiteX557" fmla="*/ 179070 w 497205"/>
                <a:gd name="connsiteY557" fmla="*/ 134303 h 444817"/>
                <a:gd name="connsiteX558" fmla="*/ 177165 w 497205"/>
                <a:gd name="connsiteY558" fmla="*/ 132398 h 444817"/>
                <a:gd name="connsiteX559" fmla="*/ 173355 w 497205"/>
                <a:gd name="connsiteY559" fmla="*/ 130493 h 444817"/>
                <a:gd name="connsiteX560" fmla="*/ 171450 w 497205"/>
                <a:gd name="connsiteY560" fmla="*/ 128588 h 444817"/>
                <a:gd name="connsiteX561" fmla="*/ 171450 w 497205"/>
                <a:gd name="connsiteY561" fmla="*/ 125730 h 444817"/>
                <a:gd name="connsiteX562" fmla="*/ 174308 w 497205"/>
                <a:gd name="connsiteY562" fmla="*/ 123825 h 444817"/>
                <a:gd name="connsiteX563" fmla="*/ 176213 w 497205"/>
                <a:gd name="connsiteY563" fmla="*/ 121920 h 444817"/>
                <a:gd name="connsiteX564" fmla="*/ 176213 w 497205"/>
                <a:gd name="connsiteY564" fmla="*/ 120968 h 444817"/>
                <a:gd name="connsiteX565" fmla="*/ 174308 w 497205"/>
                <a:gd name="connsiteY565" fmla="*/ 120015 h 444817"/>
                <a:gd name="connsiteX566" fmla="*/ 172402 w 497205"/>
                <a:gd name="connsiteY566" fmla="*/ 120968 h 444817"/>
                <a:gd name="connsiteX567" fmla="*/ 164783 w 497205"/>
                <a:gd name="connsiteY567" fmla="*/ 124778 h 444817"/>
                <a:gd name="connsiteX568" fmla="*/ 166688 w 497205"/>
                <a:gd name="connsiteY568" fmla="*/ 126682 h 444817"/>
                <a:gd name="connsiteX569" fmla="*/ 166688 w 497205"/>
                <a:gd name="connsiteY569" fmla="*/ 129540 h 444817"/>
                <a:gd name="connsiteX570" fmla="*/ 163830 w 497205"/>
                <a:gd name="connsiteY570" fmla="*/ 131445 h 444817"/>
                <a:gd name="connsiteX571" fmla="*/ 160972 w 497205"/>
                <a:gd name="connsiteY571" fmla="*/ 131445 h 444817"/>
                <a:gd name="connsiteX572" fmla="*/ 159068 w 497205"/>
                <a:gd name="connsiteY572" fmla="*/ 128588 h 444817"/>
                <a:gd name="connsiteX573" fmla="*/ 157163 w 497205"/>
                <a:gd name="connsiteY573" fmla="*/ 123825 h 444817"/>
                <a:gd name="connsiteX574" fmla="*/ 156210 w 497205"/>
                <a:gd name="connsiteY574" fmla="*/ 121920 h 444817"/>
                <a:gd name="connsiteX575" fmla="*/ 154305 w 497205"/>
                <a:gd name="connsiteY575" fmla="*/ 122873 h 444817"/>
                <a:gd name="connsiteX576" fmla="*/ 149543 w 497205"/>
                <a:gd name="connsiteY576" fmla="*/ 124778 h 444817"/>
                <a:gd name="connsiteX577" fmla="*/ 147638 w 497205"/>
                <a:gd name="connsiteY577" fmla="*/ 131445 h 444817"/>
                <a:gd name="connsiteX578" fmla="*/ 144780 w 497205"/>
                <a:gd name="connsiteY578" fmla="*/ 136208 h 444817"/>
                <a:gd name="connsiteX579" fmla="*/ 144780 w 497205"/>
                <a:gd name="connsiteY579" fmla="*/ 140970 h 444817"/>
                <a:gd name="connsiteX580" fmla="*/ 146685 w 497205"/>
                <a:gd name="connsiteY580" fmla="*/ 143828 h 444817"/>
                <a:gd name="connsiteX581" fmla="*/ 141922 w 497205"/>
                <a:gd name="connsiteY581" fmla="*/ 147638 h 444817"/>
                <a:gd name="connsiteX582" fmla="*/ 140018 w 497205"/>
                <a:gd name="connsiteY582" fmla="*/ 147638 h 444817"/>
                <a:gd name="connsiteX583" fmla="*/ 137160 w 497205"/>
                <a:gd name="connsiteY583" fmla="*/ 145733 h 444817"/>
                <a:gd name="connsiteX584" fmla="*/ 132397 w 497205"/>
                <a:gd name="connsiteY584" fmla="*/ 146685 h 444817"/>
                <a:gd name="connsiteX585" fmla="*/ 131445 w 497205"/>
                <a:gd name="connsiteY585" fmla="*/ 149543 h 444817"/>
                <a:gd name="connsiteX586" fmla="*/ 131445 w 497205"/>
                <a:gd name="connsiteY586" fmla="*/ 154305 h 444817"/>
                <a:gd name="connsiteX587" fmla="*/ 131445 w 497205"/>
                <a:gd name="connsiteY587" fmla="*/ 156210 h 444817"/>
                <a:gd name="connsiteX588" fmla="*/ 131445 w 497205"/>
                <a:gd name="connsiteY588" fmla="*/ 162878 h 444817"/>
                <a:gd name="connsiteX589" fmla="*/ 126682 w 497205"/>
                <a:gd name="connsiteY589" fmla="*/ 163830 h 444817"/>
                <a:gd name="connsiteX590" fmla="*/ 123825 w 497205"/>
                <a:gd name="connsiteY590" fmla="*/ 160973 h 444817"/>
                <a:gd name="connsiteX591" fmla="*/ 123825 w 497205"/>
                <a:gd name="connsiteY591" fmla="*/ 156210 h 444817"/>
                <a:gd name="connsiteX592" fmla="*/ 126682 w 497205"/>
                <a:gd name="connsiteY592" fmla="*/ 155258 h 444817"/>
                <a:gd name="connsiteX593" fmla="*/ 122872 w 497205"/>
                <a:gd name="connsiteY593" fmla="*/ 154305 h 444817"/>
                <a:gd name="connsiteX594" fmla="*/ 120968 w 497205"/>
                <a:gd name="connsiteY594" fmla="*/ 150495 h 444817"/>
                <a:gd name="connsiteX595" fmla="*/ 119063 w 497205"/>
                <a:gd name="connsiteY595" fmla="*/ 145733 h 444817"/>
                <a:gd name="connsiteX596" fmla="*/ 116205 w 497205"/>
                <a:gd name="connsiteY596" fmla="*/ 140970 h 444817"/>
                <a:gd name="connsiteX597" fmla="*/ 112395 w 497205"/>
                <a:gd name="connsiteY597" fmla="*/ 139065 h 444817"/>
                <a:gd name="connsiteX598" fmla="*/ 106680 w 497205"/>
                <a:gd name="connsiteY598" fmla="*/ 133350 h 444817"/>
                <a:gd name="connsiteX599" fmla="*/ 102870 w 497205"/>
                <a:gd name="connsiteY599" fmla="*/ 132398 h 444817"/>
                <a:gd name="connsiteX600" fmla="*/ 100965 w 497205"/>
                <a:gd name="connsiteY600" fmla="*/ 130493 h 444817"/>
                <a:gd name="connsiteX601" fmla="*/ 100013 w 497205"/>
                <a:gd name="connsiteY601" fmla="*/ 128588 h 444817"/>
                <a:gd name="connsiteX602" fmla="*/ 98107 w 497205"/>
                <a:gd name="connsiteY602" fmla="*/ 128588 h 444817"/>
                <a:gd name="connsiteX603" fmla="*/ 97155 w 497205"/>
                <a:gd name="connsiteY603" fmla="*/ 131445 h 444817"/>
                <a:gd name="connsiteX604" fmla="*/ 99060 w 497205"/>
                <a:gd name="connsiteY604" fmla="*/ 133350 h 444817"/>
                <a:gd name="connsiteX605" fmla="*/ 100965 w 497205"/>
                <a:gd name="connsiteY605" fmla="*/ 136208 h 444817"/>
                <a:gd name="connsiteX606" fmla="*/ 101918 w 497205"/>
                <a:gd name="connsiteY606" fmla="*/ 138113 h 444817"/>
                <a:gd name="connsiteX607" fmla="*/ 105727 w 497205"/>
                <a:gd name="connsiteY607" fmla="*/ 140970 h 444817"/>
                <a:gd name="connsiteX608" fmla="*/ 108585 w 497205"/>
                <a:gd name="connsiteY608" fmla="*/ 141923 h 444817"/>
                <a:gd name="connsiteX609" fmla="*/ 108585 w 497205"/>
                <a:gd name="connsiteY609" fmla="*/ 143828 h 444817"/>
                <a:gd name="connsiteX610" fmla="*/ 113347 w 497205"/>
                <a:gd name="connsiteY610" fmla="*/ 146685 h 444817"/>
                <a:gd name="connsiteX611" fmla="*/ 115252 w 497205"/>
                <a:gd name="connsiteY611" fmla="*/ 149543 h 444817"/>
                <a:gd name="connsiteX612" fmla="*/ 116205 w 497205"/>
                <a:gd name="connsiteY612" fmla="*/ 152400 h 444817"/>
                <a:gd name="connsiteX613" fmla="*/ 115252 w 497205"/>
                <a:gd name="connsiteY613" fmla="*/ 152400 h 444817"/>
                <a:gd name="connsiteX614" fmla="*/ 113347 w 497205"/>
                <a:gd name="connsiteY614" fmla="*/ 150495 h 444817"/>
                <a:gd name="connsiteX615" fmla="*/ 112395 w 497205"/>
                <a:gd name="connsiteY615" fmla="*/ 150495 h 444817"/>
                <a:gd name="connsiteX616" fmla="*/ 112395 w 497205"/>
                <a:gd name="connsiteY616" fmla="*/ 156210 h 444817"/>
                <a:gd name="connsiteX617" fmla="*/ 111443 w 497205"/>
                <a:gd name="connsiteY617" fmla="*/ 158115 h 444817"/>
                <a:gd name="connsiteX618" fmla="*/ 109538 w 497205"/>
                <a:gd name="connsiteY618" fmla="*/ 158115 h 444817"/>
                <a:gd name="connsiteX619" fmla="*/ 109538 w 497205"/>
                <a:gd name="connsiteY619" fmla="*/ 153353 h 444817"/>
                <a:gd name="connsiteX620" fmla="*/ 106680 w 497205"/>
                <a:gd name="connsiteY620" fmla="*/ 150495 h 444817"/>
                <a:gd name="connsiteX621" fmla="*/ 103822 w 497205"/>
                <a:gd name="connsiteY621" fmla="*/ 146685 h 444817"/>
                <a:gd name="connsiteX622" fmla="*/ 100965 w 497205"/>
                <a:gd name="connsiteY622" fmla="*/ 144780 h 444817"/>
                <a:gd name="connsiteX623" fmla="*/ 97155 w 497205"/>
                <a:gd name="connsiteY623" fmla="*/ 144780 h 444817"/>
                <a:gd name="connsiteX624" fmla="*/ 94297 w 497205"/>
                <a:gd name="connsiteY624" fmla="*/ 142875 h 444817"/>
                <a:gd name="connsiteX625" fmla="*/ 91440 w 497205"/>
                <a:gd name="connsiteY625" fmla="*/ 137160 h 444817"/>
                <a:gd name="connsiteX626" fmla="*/ 89535 w 497205"/>
                <a:gd name="connsiteY626" fmla="*/ 134303 h 444817"/>
                <a:gd name="connsiteX627" fmla="*/ 87630 w 497205"/>
                <a:gd name="connsiteY627" fmla="*/ 132398 h 444817"/>
                <a:gd name="connsiteX628" fmla="*/ 84772 w 497205"/>
                <a:gd name="connsiteY628" fmla="*/ 133350 h 444817"/>
                <a:gd name="connsiteX629" fmla="*/ 80963 w 497205"/>
                <a:gd name="connsiteY629" fmla="*/ 138113 h 444817"/>
                <a:gd name="connsiteX630" fmla="*/ 77152 w 497205"/>
                <a:gd name="connsiteY630" fmla="*/ 139065 h 444817"/>
                <a:gd name="connsiteX631" fmla="*/ 75247 w 497205"/>
                <a:gd name="connsiteY631" fmla="*/ 137160 h 444817"/>
                <a:gd name="connsiteX632" fmla="*/ 71438 w 497205"/>
                <a:gd name="connsiteY632" fmla="*/ 139065 h 444817"/>
                <a:gd name="connsiteX633" fmla="*/ 70485 w 497205"/>
                <a:gd name="connsiteY633" fmla="*/ 141923 h 444817"/>
                <a:gd name="connsiteX634" fmla="*/ 60960 w 497205"/>
                <a:gd name="connsiteY634" fmla="*/ 149543 h 444817"/>
                <a:gd name="connsiteX635" fmla="*/ 57150 w 497205"/>
                <a:gd name="connsiteY635" fmla="*/ 158115 h 444817"/>
                <a:gd name="connsiteX636" fmla="*/ 53340 w 497205"/>
                <a:gd name="connsiteY636" fmla="*/ 164783 h 444817"/>
                <a:gd name="connsiteX637" fmla="*/ 50482 w 497205"/>
                <a:gd name="connsiteY637" fmla="*/ 164783 h 444817"/>
                <a:gd name="connsiteX638" fmla="*/ 47625 w 497205"/>
                <a:gd name="connsiteY638" fmla="*/ 162878 h 444817"/>
                <a:gd name="connsiteX639" fmla="*/ 44768 w 497205"/>
                <a:gd name="connsiteY639" fmla="*/ 163830 h 444817"/>
                <a:gd name="connsiteX640" fmla="*/ 40957 w 497205"/>
                <a:gd name="connsiteY640" fmla="*/ 164783 h 444817"/>
                <a:gd name="connsiteX641" fmla="*/ 37147 w 497205"/>
                <a:gd name="connsiteY641" fmla="*/ 162878 h 444817"/>
                <a:gd name="connsiteX642" fmla="*/ 34290 w 497205"/>
                <a:gd name="connsiteY642" fmla="*/ 161925 h 4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</a:cxnLst>
              <a:rect l="l" t="t" r="r" b="b"/>
              <a:pathLst>
                <a:path w="497205" h="444817">
                  <a:moveTo>
                    <a:pt x="32385" y="160020"/>
                  </a:moveTo>
                  <a:lnTo>
                    <a:pt x="32385" y="140970"/>
                  </a:lnTo>
                  <a:lnTo>
                    <a:pt x="32385" y="136208"/>
                  </a:lnTo>
                  <a:lnTo>
                    <a:pt x="37147" y="135255"/>
                  </a:lnTo>
                  <a:lnTo>
                    <a:pt x="42863" y="135255"/>
                  </a:lnTo>
                  <a:lnTo>
                    <a:pt x="49530" y="137160"/>
                  </a:lnTo>
                  <a:lnTo>
                    <a:pt x="52388" y="137160"/>
                  </a:lnTo>
                  <a:lnTo>
                    <a:pt x="56197" y="135255"/>
                  </a:lnTo>
                  <a:lnTo>
                    <a:pt x="55245" y="132398"/>
                  </a:lnTo>
                  <a:lnTo>
                    <a:pt x="57150" y="129540"/>
                  </a:lnTo>
                  <a:lnTo>
                    <a:pt x="56197" y="123825"/>
                  </a:lnTo>
                  <a:lnTo>
                    <a:pt x="52388" y="120968"/>
                  </a:lnTo>
                  <a:lnTo>
                    <a:pt x="48577" y="119063"/>
                  </a:lnTo>
                  <a:lnTo>
                    <a:pt x="47625" y="118110"/>
                  </a:lnTo>
                  <a:lnTo>
                    <a:pt x="47625" y="115253"/>
                  </a:lnTo>
                  <a:lnTo>
                    <a:pt x="53340" y="115253"/>
                  </a:lnTo>
                  <a:lnTo>
                    <a:pt x="54293" y="112395"/>
                  </a:lnTo>
                  <a:lnTo>
                    <a:pt x="53340" y="111443"/>
                  </a:lnTo>
                  <a:lnTo>
                    <a:pt x="56197" y="110490"/>
                  </a:lnTo>
                  <a:lnTo>
                    <a:pt x="57150" y="113348"/>
                  </a:lnTo>
                  <a:lnTo>
                    <a:pt x="60960" y="113348"/>
                  </a:lnTo>
                  <a:lnTo>
                    <a:pt x="67627" y="105728"/>
                  </a:lnTo>
                  <a:lnTo>
                    <a:pt x="70485" y="104775"/>
                  </a:lnTo>
                  <a:lnTo>
                    <a:pt x="72390" y="101918"/>
                  </a:lnTo>
                  <a:lnTo>
                    <a:pt x="74295" y="100965"/>
                  </a:lnTo>
                  <a:lnTo>
                    <a:pt x="75247" y="103823"/>
                  </a:lnTo>
                  <a:lnTo>
                    <a:pt x="76200" y="102870"/>
                  </a:lnTo>
                  <a:lnTo>
                    <a:pt x="76200" y="97155"/>
                  </a:lnTo>
                  <a:lnTo>
                    <a:pt x="80010" y="96203"/>
                  </a:lnTo>
                  <a:lnTo>
                    <a:pt x="84772" y="95250"/>
                  </a:lnTo>
                  <a:lnTo>
                    <a:pt x="85725" y="91440"/>
                  </a:lnTo>
                  <a:lnTo>
                    <a:pt x="85725" y="84773"/>
                  </a:lnTo>
                  <a:lnTo>
                    <a:pt x="84772" y="81915"/>
                  </a:lnTo>
                  <a:lnTo>
                    <a:pt x="87630" y="80010"/>
                  </a:lnTo>
                  <a:lnTo>
                    <a:pt x="90488" y="79057"/>
                  </a:lnTo>
                  <a:lnTo>
                    <a:pt x="91440" y="81915"/>
                  </a:lnTo>
                  <a:lnTo>
                    <a:pt x="91440" y="86678"/>
                  </a:lnTo>
                  <a:lnTo>
                    <a:pt x="89535" y="88582"/>
                  </a:lnTo>
                  <a:lnTo>
                    <a:pt x="89535" y="91440"/>
                  </a:lnTo>
                  <a:lnTo>
                    <a:pt x="92393" y="92393"/>
                  </a:lnTo>
                  <a:lnTo>
                    <a:pt x="97155" y="93345"/>
                  </a:lnTo>
                  <a:lnTo>
                    <a:pt x="100013" y="93345"/>
                  </a:lnTo>
                  <a:lnTo>
                    <a:pt x="104775" y="91440"/>
                  </a:lnTo>
                  <a:lnTo>
                    <a:pt x="107632" y="91440"/>
                  </a:lnTo>
                  <a:lnTo>
                    <a:pt x="112395" y="91440"/>
                  </a:lnTo>
                  <a:lnTo>
                    <a:pt x="115252" y="92393"/>
                  </a:lnTo>
                  <a:lnTo>
                    <a:pt x="117157" y="91440"/>
                  </a:lnTo>
                  <a:lnTo>
                    <a:pt x="118110" y="86678"/>
                  </a:lnTo>
                  <a:lnTo>
                    <a:pt x="120015" y="81915"/>
                  </a:lnTo>
                  <a:lnTo>
                    <a:pt x="121920" y="80010"/>
                  </a:lnTo>
                  <a:lnTo>
                    <a:pt x="123825" y="80010"/>
                  </a:lnTo>
                  <a:lnTo>
                    <a:pt x="124777" y="80963"/>
                  </a:lnTo>
                  <a:lnTo>
                    <a:pt x="127635" y="80010"/>
                  </a:lnTo>
                  <a:lnTo>
                    <a:pt x="127635" y="77153"/>
                  </a:lnTo>
                  <a:lnTo>
                    <a:pt x="126682" y="73343"/>
                  </a:lnTo>
                  <a:lnTo>
                    <a:pt x="133350" y="72390"/>
                  </a:lnTo>
                  <a:lnTo>
                    <a:pt x="136208" y="72390"/>
                  </a:lnTo>
                  <a:lnTo>
                    <a:pt x="140018" y="70485"/>
                  </a:lnTo>
                  <a:lnTo>
                    <a:pt x="138113" y="68580"/>
                  </a:lnTo>
                  <a:lnTo>
                    <a:pt x="137160" y="67628"/>
                  </a:lnTo>
                  <a:lnTo>
                    <a:pt x="134302" y="68580"/>
                  </a:lnTo>
                  <a:lnTo>
                    <a:pt x="131445" y="69533"/>
                  </a:lnTo>
                  <a:lnTo>
                    <a:pt x="127635" y="70485"/>
                  </a:lnTo>
                  <a:lnTo>
                    <a:pt x="123825" y="70485"/>
                  </a:lnTo>
                  <a:lnTo>
                    <a:pt x="119063" y="60960"/>
                  </a:lnTo>
                  <a:lnTo>
                    <a:pt x="119063" y="58103"/>
                  </a:lnTo>
                  <a:lnTo>
                    <a:pt x="122872" y="54293"/>
                  </a:lnTo>
                  <a:lnTo>
                    <a:pt x="125730" y="51435"/>
                  </a:lnTo>
                  <a:lnTo>
                    <a:pt x="125730" y="46673"/>
                  </a:lnTo>
                  <a:lnTo>
                    <a:pt x="124777" y="46673"/>
                  </a:lnTo>
                  <a:lnTo>
                    <a:pt x="121920" y="45720"/>
                  </a:lnTo>
                  <a:lnTo>
                    <a:pt x="119063" y="48578"/>
                  </a:lnTo>
                  <a:lnTo>
                    <a:pt x="115252" y="52388"/>
                  </a:lnTo>
                  <a:lnTo>
                    <a:pt x="115252" y="55245"/>
                  </a:lnTo>
                  <a:lnTo>
                    <a:pt x="111443" y="57150"/>
                  </a:lnTo>
                  <a:lnTo>
                    <a:pt x="108585" y="63818"/>
                  </a:lnTo>
                  <a:lnTo>
                    <a:pt x="110490" y="68580"/>
                  </a:lnTo>
                  <a:lnTo>
                    <a:pt x="110490" y="71438"/>
                  </a:lnTo>
                  <a:lnTo>
                    <a:pt x="107632" y="76200"/>
                  </a:lnTo>
                  <a:lnTo>
                    <a:pt x="105727" y="80963"/>
                  </a:lnTo>
                  <a:lnTo>
                    <a:pt x="105727" y="83820"/>
                  </a:lnTo>
                  <a:lnTo>
                    <a:pt x="103822" y="85725"/>
                  </a:lnTo>
                  <a:lnTo>
                    <a:pt x="101918" y="86678"/>
                  </a:lnTo>
                  <a:lnTo>
                    <a:pt x="100965" y="88582"/>
                  </a:lnTo>
                  <a:lnTo>
                    <a:pt x="97155" y="88582"/>
                  </a:lnTo>
                  <a:lnTo>
                    <a:pt x="97155" y="84773"/>
                  </a:lnTo>
                  <a:lnTo>
                    <a:pt x="95250" y="81915"/>
                  </a:lnTo>
                  <a:lnTo>
                    <a:pt x="93345" y="80010"/>
                  </a:lnTo>
                  <a:lnTo>
                    <a:pt x="93345" y="75248"/>
                  </a:lnTo>
                  <a:lnTo>
                    <a:pt x="92393" y="76200"/>
                  </a:lnTo>
                  <a:lnTo>
                    <a:pt x="92393" y="73343"/>
                  </a:lnTo>
                  <a:lnTo>
                    <a:pt x="88582" y="75248"/>
                  </a:lnTo>
                  <a:lnTo>
                    <a:pt x="87630" y="75248"/>
                  </a:lnTo>
                  <a:lnTo>
                    <a:pt x="85725" y="77153"/>
                  </a:lnTo>
                  <a:lnTo>
                    <a:pt x="81915" y="77153"/>
                  </a:lnTo>
                  <a:lnTo>
                    <a:pt x="80010" y="74295"/>
                  </a:lnTo>
                  <a:lnTo>
                    <a:pt x="80010" y="64770"/>
                  </a:lnTo>
                  <a:lnTo>
                    <a:pt x="84772" y="60960"/>
                  </a:lnTo>
                  <a:lnTo>
                    <a:pt x="88582" y="57150"/>
                  </a:lnTo>
                  <a:lnTo>
                    <a:pt x="97155" y="48578"/>
                  </a:lnTo>
                  <a:lnTo>
                    <a:pt x="103822" y="42863"/>
                  </a:lnTo>
                  <a:lnTo>
                    <a:pt x="112395" y="34290"/>
                  </a:lnTo>
                  <a:lnTo>
                    <a:pt x="125730" y="25718"/>
                  </a:lnTo>
                  <a:lnTo>
                    <a:pt x="132397" y="25718"/>
                  </a:lnTo>
                  <a:lnTo>
                    <a:pt x="138113" y="27623"/>
                  </a:lnTo>
                  <a:lnTo>
                    <a:pt x="140970" y="29528"/>
                  </a:lnTo>
                  <a:lnTo>
                    <a:pt x="150495" y="33338"/>
                  </a:lnTo>
                  <a:lnTo>
                    <a:pt x="159068" y="39053"/>
                  </a:lnTo>
                  <a:lnTo>
                    <a:pt x="160972" y="39053"/>
                  </a:lnTo>
                  <a:lnTo>
                    <a:pt x="162877" y="40958"/>
                  </a:lnTo>
                  <a:lnTo>
                    <a:pt x="163830" y="41910"/>
                  </a:lnTo>
                  <a:lnTo>
                    <a:pt x="163830" y="44768"/>
                  </a:lnTo>
                  <a:lnTo>
                    <a:pt x="162877" y="46673"/>
                  </a:lnTo>
                  <a:lnTo>
                    <a:pt x="159068" y="46673"/>
                  </a:lnTo>
                  <a:lnTo>
                    <a:pt x="154305" y="44768"/>
                  </a:lnTo>
                  <a:lnTo>
                    <a:pt x="150495" y="43815"/>
                  </a:lnTo>
                  <a:lnTo>
                    <a:pt x="146685" y="41910"/>
                  </a:lnTo>
                  <a:lnTo>
                    <a:pt x="146685" y="45720"/>
                  </a:lnTo>
                  <a:lnTo>
                    <a:pt x="148590" y="47625"/>
                  </a:lnTo>
                  <a:lnTo>
                    <a:pt x="152400" y="49530"/>
                  </a:lnTo>
                  <a:lnTo>
                    <a:pt x="157163" y="54293"/>
                  </a:lnTo>
                  <a:lnTo>
                    <a:pt x="160020" y="54293"/>
                  </a:lnTo>
                  <a:lnTo>
                    <a:pt x="166688" y="48578"/>
                  </a:lnTo>
                  <a:lnTo>
                    <a:pt x="168593" y="47625"/>
                  </a:lnTo>
                  <a:lnTo>
                    <a:pt x="171450" y="44768"/>
                  </a:lnTo>
                  <a:lnTo>
                    <a:pt x="172402" y="46673"/>
                  </a:lnTo>
                  <a:lnTo>
                    <a:pt x="175260" y="46673"/>
                  </a:lnTo>
                  <a:lnTo>
                    <a:pt x="175260" y="42863"/>
                  </a:lnTo>
                  <a:lnTo>
                    <a:pt x="173355" y="41910"/>
                  </a:lnTo>
                  <a:lnTo>
                    <a:pt x="173355" y="39053"/>
                  </a:lnTo>
                  <a:lnTo>
                    <a:pt x="171450" y="38100"/>
                  </a:lnTo>
                  <a:lnTo>
                    <a:pt x="171450" y="34290"/>
                  </a:lnTo>
                  <a:lnTo>
                    <a:pt x="173355" y="34290"/>
                  </a:lnTo>
                  <a:lnTo>
                    <a:pt x="177165" y="37148"/>
                  </a:lnTo>
                  <a:lnTo>
                    <a:pt x="177165" y="40958"/>
                  </a:lnTo>
                  <a:lnTo>
                    <a:pt x="179070" y="40958"/>
                  </a:lnTo>
                  <a:lnTo>
                    <a:pt x="184785" y="39053"/>
                  </a:lnTo>
                  <a:lnTo>
                    <a:pt x="192405" y="36195"/>
                  </a:lnTo>
                  <a:lnTo>
                    <a:pt x="198120" y="34290"/>
                  </a:lnTo>
                  <a:lnTo>
                    <a:pt x="206693" y="32385"/>
                  </a:lnTo>
                  <a:lnTo>
                    <a:pt x="216218" y="31433"/>
                  </a:lnTo>
                  <a:lnTo>
                    <a:pt x="220980" y="34290"/>
                  </a:lnTo>
                  <a:lnTo>
                    <a:pt x="224790" y="34290"/>
                  </a:lnTo>
                  <a:lnTo>
                    <a:pt x="224790" y="31433"/>
                  </a:lnTo>
                  <a:lnTo>
                    <a:pt x="221933" y="27623"/>
                  </a:lnTo>
                  <a:lnTo>
                    <a:pt x="219075" y="26670"/>
                  </a:lnTo>
                  <a:lnTo>
                    <a:pt x="219075" y="23813"/>
                  </a:lnTo>
                  <a:lnTo>
                    <a:pt x="224790" y="18098"/>
                  </a:lnTo>
                  <a:lnTo>
                    <a:pt x="225743" y="17145"/>
                  </a:lnTo>
                  <a:lnTo>
                    <a:pt x="229552" y="16193"/>
                  </a:lnTo>
                  <a:lnTo>
                    <a:pt x="230505" y="18098"/>
                  </a:lnTo>
                  <a:lnTo>
                    <a:pt x="230505" y="21908"/>
                  </a:lnTo>
                  <a:lnTo>
                    <a:pt x="239077" y="33338"/>
                  </a:lnTo>
                  <a:lnTo>
                    <a:pt x="239077" y="38100"/>
                  </a:lnTo>
                  <a:lnTo>
                    <a:pt x="236220" y="39053"/>
                  </a:lnTo>
                  <a:lnTo>
                    <a:pt x="234315" y="41910"/>
                  </a:lnTo>
                  <a:lnTo>
                    <a:pt x="239077" y="41910"/>
                  </a:lnTo>
                  <a:lnTo>
                    <a:pt x="241935" y="39053"/>
                  </a:lnTo>
                  <a:lnTo>
                    <a:pt x="242888" y="33338"/>
                  </a:lnTo>
                  <a:lnTo>
                    <a:pt x="246697" y="33338"/>
                  </a:lnTo>
                  <a:lnTo>
                    <a:pt x="248602" y="33338"/>
                  </a:lnTo>
                  <a:lnTo>
                    <a:pt x="248602" y="31433"/>
                  </a:lnTo>
                  <a:lnTo>
                    <a:pt x="241935" y="29528"/>
                  </a:lnTo>
                  <a:lnTo>
                    <a:pt x="237172" y="25718"/>
                  </a:lnTo>
                  <a:lnTo>
                    <a:pt x="235268" y="20955"/>
                  </a:lnTo>
                  <a:lnTo>
                    <a:pt x="245745" y="14288"/>
                  </a:lnTo>
                  <a:lnTo>
                    <a:pt x="250508" y="10478"/>
                  </a:lnTo>
                  <a:lnTo>
                    <a:pt x="256222" y="5715"/>
                  </a:lnTo>
                  <a:lnTo>
                    <a:pt x="271462" y="953"/>
                  </a:lnTo>
                  <a:lnTo>
                    <a:pt x="277178" y="0"/>
                  </a:lnTo>
                  <a:lnTo>
                    <a:pt x="300990" y="0"/>
                  </a:lnTo>
                  <a:lnTo>
                    <a:pt x="304800" y="953"/>
                  </a:lnTo>
                  <a:lnTo>
                    <a:pt x="303847" y="4763"/>
                  </a:lnTo>
                  <a:lnTo>
                    <a:pt x="299085" y="11430"/>
                  </a:lnTo>
                  <a:lnTo>
                    <a:pt x="299085" y="11430"/>
                  </a:lnTo>
                  <a:lnTo>
                    <a:pt x="300990" y="12383"/>
                  </a:lnTo>
                  <a:lnTo>
                    <a:pt x="309562" y="7620"/>
                  </a:lnTo>
                  <a:lnTo>
                    <a:pt x="320040" y="7620"/>
                  </a:lnTo>
                  <a:lnTo>
                    <a:pt x="354330" y="13335"/>
                  </a:lnTo>
                  <a:lnTo>
                    <a:pt x="358140" y="14288"/>
                  </a:lnTo>
                  <a:lnTo>
                    <a:pt x="366712" y="13335"/>
                  </a:lnTo>
                  <a:lnTo>
                    <a:pt x="367665" y="9525"/>
                  </a:lnTo>
                  <a:lnTo>
                    <a:pt x="369570" y="6668"/>
                  </a:lnTo>
                  <a:lnTo>
                    <a:pt x="375285" y="7620"/>
                  </a:lnTo>
                  <a:lnTo>
                    <a:pt x="389572" y="10478"/>
                  </a:lnTo>
                  <a:lnTo>
                    <a:pt x="402908" y="10478"/>
                  </a:lnTo>
                  <a:lnTo>
                    <a:pt x="412433" y="9525"/>
                  </a:lnTo>
                  <a:lnTo>
                    <a:pt x="422910" y="13335"/>
                  </a:lnTo>
                  <a:lnTo>
                    <a:pt x="431483" y="13335"/>
                  </a:lnTo>
                  <a:lnTo>
                    <a:pt x="441960" y="8573"/>
                  </a:lnTo>
                  <a:lnTo>
                    <a:pt x="450533" y="8573"/>
                  </a:lnTo>
                  <a:lnTo>
                    <a:pt x="471487" y="10478"/>
                  </a:lnTo>
                  <a:lnTo>
                    <a:pt x="484822" y="15240"/>
                  </a:lnTo>
                  <a:lnTo>
                    <a:pt x="493395" y="17145"/>
                  </a:lnTo>
                  <a:lnTo>
                    <a:pt x="497205" y="20003"/>
                  </a:lnTo>
                  <a:lnTo>
                    <a:pt x="497205" y="21908"/>
                  </a:lnTo>
                  <a:lnTo>
                    <a:pt x="493395" y="21908"/>
                  </a:lnTo>
                  <a:lnTo>
                    <a:pt x="489585" y="20955"/>
                  </a:lnTo>
                  <a:lnTo>
                    <a:pt x="485775" y="20955"/>
                  </a:lnTo>
                  <a:lnTo>
                    <a:pt x="483870" y="20955"/>
                  </a:lnTo>
                  <a:lnTo>
                    <a:pt x="481965" y="20003"/>
                  </a:lnTo>
                  <a:lnTo>
                    <a:pt x="480060" y="20955"/>
                  </a:lnTo>
                  <a:lnTo>
                    <a:pt x="480060" y="25718"/>
                  </a:lnTo>
                  <a:lnTo>
                    <a:pt x="485775" y="27623"/>
                  </a:lnTo>
                  <a:lnTo>
                    <a:pt x="490537" y="29528"/>
                  </a:lnTo>
                  <a:lnTo>
                    <a:pt x="493395" y="30480"/>
                  </a:lnTo>
                  <a:lnTo>
                    <a:pt x="492443" y="33338"/>
                  </a:lnTo>
                  <a:lnTo>
                    <a:pt x="486728" y="41910"/>
                  </a:lnTo>
                  <a:lnTo>
                    <a:pt x="486728" y="43815"/>
                  </a:lnTo>
                  <a:lnTo>
                    <a:pt x="479108" y="44768"/>
                  </a:lnTo>
                  <a:lnTo>
                    <a:pt x="474345" y="46673"/>
                  </a:lnTo>
                  <a:lnTo>
                    <a:pt x="477203" y="50483"/>
                  </a:lnTo>
                  <a:lnTo>
                    <a:pt x="483870" y="57150"/>
                  </a:lnTo>
                  <a:lnTo>
                    <a:pt x="489585" y="66675"/>
                  </a:lnTo>
                  <a:lnTo>
                    <a:pt x="492443" y="76200"/>
                  </a:lnTo>
                  <a:lnTo>
                    <a:pt x="492443" y="81915"/>
                  </a:lnTo>
                  <a:lnTo>
                    <a:pt x="490537" y="81915"/>
                  </a:lnTo>
                  <a:lnTo>
                    <a:pt x="486728" y="77153"/>
                  </a:lnTo>
                  <a:lnTo>
                    <a:pt x="481012" y="71438"/>
                  </a:lnTo>
                  <a:lnTo>
                    <a:pt x="472440" y="63818"/>
                  </a:lnTo>
                  <a:lnTo>
                    <a:pt x="466725" y="60008"/>
                  </a:lnTo>
                  <a:lnTo>
                    <a:pt x="466725" y="55245"/>
                  </a:lnTo>
                  <a:lnTo>
                    <a:pt x="469583" y="51435"/>
                  </a:lnTo>
                  <a:lnTo>
                    <a:pt x="468630" y="45720"/>
                  </a:lnTo>
                  <a:lnTo>
                    <a:pt x="465772" y="40958"/>
                  </a:lnTo>
                  <a:lnTo>
                    <a:pt x="463868" y="40005"/>
                  </a:lnTo>
                  <a:lnTo>
                    <a:pt x="461962" y="42863"/>
                  </a:lnTo>
                  <a:lnTo>
                    <a:pt x="461010" y="42863"/>
                  </a:lnTo>
                  <a:lnTo>
                    <a:pt x="459105" y="41910"/>
                  </a:lnTo>
                  <a:lnTo>
                    <a:pt x="455295" y="41910"/>
                  </a:lnTo>
                  <a:lnTo>
                    <a:pt x="455295" y="46673"/>
                  </a:lnTo>
                  <a:lnTo>
                    <a:pt x="457200" y="51435"/>
                  </a:lnTo>
                  <a:lnTo>
                    <a:pt x="453390" y="54293"/>
                  </a:lnTo>
                  <a:lnTo>
                    <a:pt x="446722" y="55245"/>
                  </a:lnTo>
                  <a:lnTo>
                    <a:pt x="441008" y="56198"/>
                  </a:lnTo>
                  <a:lnTo>
                    <a:pt x="434340" y="56198"/>
                  </a:lnTo>
                  <a:lnTo>
                    <a:pt x="428625" y="58103"/>
                  </a:lnTo>
                  <a:lnTo>
                    <a:pt x="427672" y="60008"/>
                  </a:lnTo>
                  <a:lnTo>
                    <a:pt x="427672" y="72390"/>
                  </a:lnTo>
                  <a:lnTo>
                    <a:pt x="432435" y="77153"/>
                  </a:lnTo>
                  <a:lnTo>
                    <a:pt x="434340" y="77153"/>
                  </a:lnTo>
                  <a:lnTo>
                    <a:pt x="435293" y="76200"/>
                  </a:lnTo>
                  <a:lnTo>
                    <a:pt x="439103" y="76200"/>
                  </a:lnTo>
                  <a:lnTo>
                    <a:pt x="442912" y="79057"/>
                  </a:lnTo>
                  <a:lnTo>
                    <a:pt x="449580" y="86678"/>
                  </a:lnTo>
                  <a:lnTo>
                    <a:pt x="453390" y="94298"/>
                  </a:lnTo>
                  <a:lnTo>
                    <a:pt x="456247" y="101918"/>
                  </a:lnTo>
                  <a:lnTo>
                    <a:pt x="458153" y="111443"/>
                  </a:lnTo>
                  <a:lnTo>
                    <a:pt x="459105" y="120968"/>
                  </a:lnTo>
                  <a:lnTo>
                    <a:pt x="449580" y="123825"/>
                  </a:lnTo>
                  <a:lnTo>
                    <a:pt x="448628" y="131445"/>
                  </a:lnTo>
                  <a:lnTo>
                    <a:pt x="447675" y="138113"/>
                  </a:lnTo>
                  <a:lnTo>
                    <a:pt x="451485" y="143828"/>
                  </a:lnTo>
                  <a:lnTo>
                    <a:pt x="456247" y="151448"/>
                  </a:lnTo>
                  <a:lnTo>
                    <a:pt x="457200" y="153353"/>
                  </a:lnTo>
                  <a:lnTo>
                    <a:pt x="457200" y="156210"/>
                  </a:lnTo>
                  <a:lnTo>
                    <a:pt x="454343" y="158115"/>
                  </a:lnTo>
                  <a:lnTo>
                    <a:pt x="451485" y="160020"/>
                  </a:lnTo>
                  <a:lnTo>
                    <a:pt x="450533" y="157163"/>
                  </a:lnTo>
                  <a:lnTo>
                    <a:pt x="447675" y="151448"/>
                  </a:lnTo>
                  <a:lnTo>
                    <a:pt x="444818" y="146685"/>
                  </a:lnTo>
                  <a:lnTo>
                    <a:pt x="441008" y="143828"/>
                  </a:lnTo>
                  <a:lnTo>
                    <a:pt x="435293" y="138113"/>
                  </a:lnTo>
                  <a:lnTo>
                    <a:pt x="434340" y="138113"/>
                  </a:lnTo>
                  <a:lnTo>
                    <a:pt x="430530" y="141923"/>
                  </a:lnTo>
                  <a:lnTo>
                    <a:pt x="427672" y="140970"/>
                  </a:lnTo>
                  <a:lnTo>
                    <a:pt x="427672" y="137160"/>
                  </a:lnTo>
                  <a:lnTo>
                    <a:pt x="428625" y="135255"/>
                  </a:lnTo>
                  <a:lnTo>
                    <a:pt x="424815" y="135255"/>
                  </a:lnTo>
                  <a:lnTo>
                    <a:pt x="419100" y="140970"/>
                  </a:lnTo>
                  <a:lnTo>
                    <a:pt x="419100" y="143828"/>
                  </a:lnTo>
                  <a:lnTo>
                    <a:pt x="422910" y="147638"/>
                  </a:lnTo>
                  <a:lnTo>
                    <a:pt x="430530" y="147638"/>
                  </a:lnTo>
                  <a:lnTo>
                    <a:pt x="434340" y="149543"/>
                  </a:lnTo>
                  <a:lnTo>
                    <a:pt x="433387" y="151448"/>
                  </a:lnTo>
                  <a:lnTo>
                    <a:pt x="431483" y="152400"/>
                  </a:lnTo>
                  <a:lnTo>
                    <a:pt x="431483" y="157163"/>
                  </a:lnTo>
                  <a:lnTo>
                    <a:pt x="439103" y="168593"/>
                  </a:lnTo>
                  <a:lnTo>
                    <a:pt x="442912" y="176213"/>
                  </a:lnTo>
                  <a:lnTo>
                    <a:pt x="440055" y="177165"/>
                  </a:lnTo>
                  <a:lnTo>
                    <a:pt x="442912" y="179070"/>
                  </a:lnTo>
                  <a:lnTo>
                    <a:pt x="444818" y="181928"/>
                  </a:lnTo>
                  <a:lnTo>
                    <a:pt x="444818" y="195263"/>
                  </a:lnTo>
                  <a:lnTo>
                    <a:pt x="441008" y="200025"/>
                  </a:lnTo>
                  <a:lnTo>
                    <a:pt x="431483" y="209550"/>
                  </a:lnTo>
                  <a:lnTo>
                    <a:pt x="422910" y="215265"/>
                  </a:lnTo>
                  <a:lnTo>
                    <a:pt x="420053" y="220028"/>
                  </a:lnTo>
                  <a:lnTo>
                    <a:pt x="418147" y="220028"/>
                  </a:lnTo>
                  <a:lnTo>
                    <a:pt x="416243" y="217170"/>
                  </a:lnTo>
                  <a:lnTo>
                    <a:pt x="414337" y="215265"/>
                  </a:lnTo>
                  <a:lnTo>
                    <a:pt x="410528" y="217170"/>
                  </a:lnTo>
                  <a:lnTo>
                    <a:pt x="406718" y="226695"/>
                  </a:lnTo>
                  <a:lnTo>
                    <a:pt x="407670" y="230505"/>
                  </a:lnTo>
                  <a:lnTo>
                    <a:pt x="415290" y="237173"/>
                  </a:lnTo>
                  <a:lnTo>
                    <a:pt x="421005" y="243840"/>
                  </a:lnTo>
                  <a:lnTo>
                    <a:pt x="421958" y="255270"/>
                  </a:lnTo>
                  <a:lnTo>
                    <a:pt x="419100" y="260033"/>
                  </a:lnTo>
                  <a:lnTo>
                    <a:pt x="416243" y="263843"/>
                  </a:lnTo>
                  <a:lnTo>
                    <a:pt x="412433" y="266700"/>
                  </a:lnTo>
                  <a:lnTo>
                    <a:pt x="411480" y="269558"/>
                  </a:lnTo>
                  <a:lnTo>
                    <a:pt x="408622" y="269558"/>
                  </a:lnTo>
                  <a:lnTo>
                    <a:pt x="408622" y="266700"/>
                  </a:lnTo>
                  <a:lnTo>
                    <a:pt x="406718" y="263843"/>
                  </a:lnTo>
                  <a:lnTo>
                    <a:pt x="404812" y="261938"/>
                  </a:lnTo>
                  <a:lnTo>
                    <a:pt x="401003" y="259080"/>
                  </a:lnTo>
                  <a:lnTo>
                    <a:pt x="401003" y="255270"/>
                  </a:lnTo>
                  <a:lnTo>
                    <a:pt x="398145" y="254318"/>
                  </a:lnTo>
                  <a:lnTo>
                    <a:pt x="395287" y="252413"/>
                  </a:lnTo>
                  <a:lnTo>
                    <a:pt x="394335" y="250508"/>
                  </a:lnTo>
                  <a:lnTo>
                    <a:pt x="390525" y="250508"/>
                  </a:lnTo>
                  <a:lnTo>
                    <a:pt x="392430" y="260033"/>
                  </a:lnTo>
                  <a:lnTo>
                    <a:pt x="392430" y="267653"/>
                  </a:lnTo>
                  <a:lnTo>
                    <a:pt x="395287" y="274320"/>
                  </a:lnTo>
                  <a:lnTo>
                    <a:pt x="399097" y="280035"/>
                  </a:lnTo>
                  <a:lnTo>
                    <a:pt x="402908" y="285750"/>
                  </a:lnTo>
                  <a:lnTo>
                    <a:pt x="405765" y="291465"/>
                  </a:lnTo>
                  <a:lnTo>
                    <a:pt x="407670" y="295275"/>
                  </a:lnTo>
                  <a:lnTo>
                    <a:pt x="406718" y="298133"/>
                  </a:lnTo>
                  <a:lnTo>
                    <a:pt x="403860" y="298133"/>
                  </a:lnTo>
                  <a:lnTo>
                    <a:pt x="401003" y="295275"/>
                  </a:lnTo>
                  <a:lnTo>
                    <a:pt x="399097" y="295275"/>
                  </a:lnTo>
                  <a:lnTo>
                    <a:pt x="393383" y="282893"/>
                  </a:lnTo>
                  <a:lnTo>
                    <a:pt x="390525" y="278130"/>
                  </a:lnTo>
                  <a:lnTo>
                    <a:pt x="385762" y="273368"/>
                  </a:lnTo>
                  <a:lnTo>
                    <a:pt x="385762" y="260033"/>
                  </a:lnTo>
                  <a:lnTo>
                    <a:pt x="384810" y="251460"/>
                  </a:lnTo>
                  <a:lnTo>
                    <a:pt x="381953" y="243840"/>
                  </a:lnTo>
                  <a:lnTo>
                    <a:pt x="379095" y="235268"/>
                  </a:lnTo>
                  <a:lnTo>
                    <a:pt x="377190" y="236220"/>
                  </a:lnTo>
                  <a:lnTo>
                    <a:pt x="374333" y="239078"/>
                  </a:lnTo>
                  <a:lnTo>
                    <a:pt x="371475" y="240030"/>
                  </a:lnTo>
                  <a:lnTo>
                    <a:pt x="368618" y="239078"/>
                  </a:lnTo>
                  <a:lnTo>
                    <a:pt x="369570" y="231458"/>
                  </a:lnTo>
                  <a:lnTo>
                    <a:pt x="363855" y="223838"/>
                  </a:lnTo>
                  <a:lnTo>
                    <a:pt x="360045" y="220980"/>
                  </a:lnTo>
                  <a:lnTo>
                    <a:pt x="360045" y="218123"/>
                  </a:lnTo>
                  <a:lnTo>
                    <a:pt x="359093" y="213360"/>
                  </a:lnTo>
                  <a:lnTo>
                    <a:pt x="355283" y="213360"/>
                  </a:lnTo>
                  <a:lnTo>
                    <a:pt x="351472" y="218123"/>
                  </a:lnTo>
                  <a:lnTo>
                    <a:pt x="348615" y="217170"/>
                  </a:lnTo>
                  <a:lnTo>
                    <a:pt x="347662" y="215265"/>
                  </a:lnTo>
                  <a:lnTo>
                    <a:pt x="344805" y="217170"/>
                  </a:lnTo>
                  <a:lnTo>
                    <a:pt x="340995" y="223838"/>
                  </a:lnTo>
                  <a:lnTo>
                    <a:pt x="336233" y="230505"/>
                  </a:lnTo>
                  <a:lnTo>
                    <a:pt x="332422" y="235268"/>
                  </a:lnTo>
                  <a:lnTo>
                    <a:pt x="326708" y="243840"/>
                  </a:lnTo>
                  <a:lnTo>
                    <a:pt x="323850" y="256223"/>
                  </a:lnTo>
                  <a:lnTo>
                    <a:pt x="322897" y="263843"/>
                  </a:lnTo>
                  <a:lnTo>
                    <a:pt x="320040" y="274320"/>
                  </a:lnTo>
                  <a:lnTo>
                    <a:pt x="318135" y="274320"/>
                  </a:lnTo>
                  <a:lnTo>
                    <a:pt x="315278" y="273368"/>
                  </a:lnTo>
                  <a:lnTo>
                    <a:pt x="312420" y="264795"/>
                  </a:lnTo>
                  <a:lnTo>
                    <a:pt x="307658" y="257175"/>
                  </a:lnTo>
                  <a:lnTo>
                    <a:pt x="300990" y="240983"/>
                  </a:lnTo>
                  <a:lnTo>
                    <a:pt x="298133" y="229553"/>
                  </a:lnTo>
                  <a:lnTo>
                    <a:pt x="297180" y="218123"/>
                  </a:lnTo>
                  <a:lnTo>
                    <a:pt x="294322" y="218123"/>
                  </a:lnTo>
                  <a:lnTo>
                    <a:pt x="293370" y="223838"/>
                  </a:lnTo>
                  <a:lnTo>
                    <a:pt x="291465" y="224790"/>
                  </a:lnTo>
                  <a:lnTo>
                    <a:pt x="288608" y="222885"/>
                  </a:lnTo>
                  <a:lnTo>
                    <a:pt x="282893" y="217170"/>
                  </a:lnTo>
                  <a:lnTo>
                    <a:pt x="280987" y="214313"/>
                  </a:lnTo>
                  <a:lnTo>
                    <a:pt x="280035" y="210503"/>
                  </a:lnTo>
                  <a:lnTo>
                    <a:pt x="275272" y="206693"/>
                  </a:lnTo>
                  <a:lnTo>
                    <a:pt x="253365" y="206693"/>
                  </a:lnTo>
                  <a:lnTo>
                    <a:pt x="249555" y="205740"/>
                  </a:lnTo>
                  <a:lnTo>
                    <a:pt x="244793" y="203835"/>
                  </a:lnTo>
                  <a:lnTo>
                    <a:pt x="244793" y="200025"/>
                  </a:lnTo>
                  <a:lnTo>
                    <a:pt x="242888" y="198120"/>
                  </a:lnTo>
                  <a:lnTo>
                    <a:pt x="238125" y="199073"/>
                  </a:lnTo>
                  <a:lnTo>
                    <a:pt x="236220" y="200978"/>
                  </a:lnTo>
                  <a:lnTo>
                    <a:pt x="230505" y="200978"/>
                  </a:lnTo>
                  <a:lnTo>
                    <a:pt x="227647" y="198120"/>
                  </a:lnTo>
                  <a:lnTo>
                    <a:pt x="221933" y="192405"/>
                  </a:lnTo>
                  <a:lnTo>
                    <a:pt x="218122" y="188595"/>
                  </a:lnTo>
                  <a:lnTo>
                    <a:pt x="214313" y="188595"/>
                  </a:lnTo>
                  <a:lnTo>
                    <a:pt x="212408" y="191453"/>
                  </a:lnTo>
                  <a:lnTo>
                    <a:pt x="212408" y="193358"/>
                  </a:lnTo>
                  <a:lnTo>
                    <a:pt x="217170" y="197168"/>
                  </a:lnTo>
                  <a:lnTo>
                    <a:pt x="219075" y="200978"/>
                  </a:lnTo>
                  <a:lnTo>
                    <a:pt x="220980" y="201930"/>
                  </a:lnTo>
                  <a:lnTo>
                    <a:pt x="221933" y="204788"/>
                  </a:lnTo>
                  <a:lnTo>
                    <a:pt x="223838" y="204788"/>
                  </a:lnTo>
                  <a:lnTo>
                    <a:pt x="226695" y="203835"/>
                  </a:lnTo>
                  <a:lnTo>
                    <a:pt x="227647" y="205740"/>
                  </a:lnTo>
                  <a:lnTo>
                    <a:pt x="227647" y="210503"/>
                  </a:lnTo>
                  <a:lnTo>
                    <a:pt x="230505" y="210503"/>
                  </a:lnTo>
                  <a:lnTo>
                    <a:pt x="235268" y="211455"/>
                  </a:lnTo>
                  <a:lnTo>
                    <a:pt x="237172" y="208598"/>
                  </a:lnTo>
                  <a:lnTo>
                    <a:pt x="239077" y="204788"/>
                  </a:lnTo>
                  <a:lnTo>
                    <a:pt x="242888" y="204788"/>
                  </a:lnTo>
                  <a:lnTo>
                    <a:pt x="242888" y="209550"/>
                  </a:lnTo>
                  <a:lnTo>
                    <a:pt x="243840" y="212408"/>
                  </a:lnTo>
                  <a:lnTo>
                    <a:pt x="246697" y="213360"/>
                  </a:lnTo>
                  <a:lnTo>
                    <a:pt x="250508" y="214313"/>
                  </a:lnTo>
                  <a:lnTo>
                    <a:pt x="252412" y="215265"/>
                  </a:lnTo>
                  <a:lnTo>
                    <a:pt x="253365" y="217170"/>
                  </a:lnTo>
                  <a:lnTo>
                    <a:pt x="249555" y="227648"/>
                  </a:lnTo>
                  <a:lnTo>
                    <a:pt x="244793" y="234315"/>
                  </a:lnTo>
                  <a:lnTo>
                    <a:pt x="240030" y="239078"/>
                  </a:lnTo>
                  <a:lnTo>
                    <a:pt x="236220" y="240983"/>
                  </a:lnTo>
                  <a:lnTo>
                    <a:pt x="230505" y="244793"/>
                  </a:lnTo>
                  <a:lnTo>
                    <a:pt x="225743" y="249555"/>
                  </a:lnTo>
                  <a:lnTo>
                    <a:pt x="220980" y="252413"/>
                  </a:lnTo>
                  <a:lnTo>
                    <a:pt x="208597" y="255270"/>
                  </a:lnTo>
                  <a:lnTo>
                    <a:pt x="204788" y="256223"/>
                  </a:lnTo>
                  <a:lnTo>
                    <a:pt x="200977" y="250508"/>
                  </a:lnTo>
                  <a:lnTo>
                    <a:pt x="199072" y="247650"/>
                  </a:lnTo>
                  <a:lnTo>
                    <a:pt x="197168" y="236220"/>
                  </a:lnTo>
                  <a:lnTo>
                    <a:pt x="188595" y="223838"/>
                  </a:lnTo>
                  <a:lnTo>
                    <a:pt x="174308" y="201930"/>
                  </a:lnTo>
                  <a:lnTo>
                    <a:pt x="171450" y="192405"/>
                  </a:lnTo>
                  <a:lnTo>
                    <a:pt x="169545" y="194310"/>
                  </a:lnTo>
                  <a:lnTo>
                    <a:pt x="168593" y="193358"/>
                  </a:lnTo>
                  <a:lnTo>
                    <a:pt x="167640" y="192405"/>
                  </a:lnTo>
                  <a:lnTo>
                    <a:pt x="164783" y="192405"/>
                  </a:lnTo>
                  <a:lnTo>
                    <a:pt x="164783" y="196215"/>
                  </a:lnTo>
                  <a:lnTo>
                    <a:pt x="167640" y="201930"/>
                  </a:lnTo>
                  <a:lnTo>
                    <a:pt x="174308" y="214313"/>
                  </a:lnTo>
                  <a:lnTo>
                    <a:pt x="180022" y="223838"/>
                  </a:lnTo>
                  <a:lnTo>
                    <a:pt x="180022" y="230505"/>
                  </a:lnTo>
                  <a:lnTo>
                    <a:pt x="187643" y="238125"/>
                  </a:lnTo>
                  <a:lnTo>
                    <a:pt x="189547" y="245745"/>
                  </a:lnTo>
                  <a:lnTo>
                    <a:pt x="191452" y="246698"/>
                  </a:lnTo>
                  <a:lnTo>
                    <a:pt x="196215" y="252413"/>
                  </a:lnTo>
                  <a:lnTo>
                    <a:pt x="201930" y="258128"/>
                  </a:lnTo>
                  <a:lnTo>
                    <a:pt x="200977" y="264795"/>
                  </a:lnTo>
                  <a:lnTo>
                    <a:pt x="204788" y="265748"/>
                  </a:lnTo>
                  <a:lnTo>
                    <a:pt x="211455" y="263843"/>
                  </a:lnTo>
                  <a:lnTo>
                    <a:pt x="222885" y="260033"/>
                  </a:lnTo>
                  <a:lnTo>
                    <a:pt x="228600" y="259080"/>
                  </a:lnTo>
                  <a:lnTo>
                    <a:pt x="228600" y="261938"/>
                  </a:lnTo>
                  <a:lnTo>
                    <a:pt x="218122" y="287655"/>
                  </a:lnTo>
                  <a:lnTo>
                    <a:pt x="209550" y="300038"/>
                  </a:lnTo>
                  <a:lnTo>
                    <a:pt x="198120" y="311468"/>
                  </a:lnTo>
                  <a:lnTo>
                    <a:pt x="189547" y="321945"/>
                  </a:lnTo>
                  <a:lnTo>
                    <a:pt x="189547" y="334328"/>
                  </a:lnTo>
                  <a:lnTo>
                    <a:pt x="193358" y="359093"/>
                  </a:lnTo>
                  <a:lnTo>
                    <a:pt x="193358" y="365760"/>
                  </a:lnTo>
                  <a:lnTo>
                    <a:pt x="185738" y="373380"/>
                  </a:lnTo>
                  <a:lnTo>
                    <a:pt x="178118" y="380048"/>
                  </a:lnTo>
                  <a:lnTo>
                    <a:pt x="171450" y="385763"/>
                  </a:lnTo>
                  <a:lnTo>
                    <a:pt x="173355" y="394335"/>
                  </a:lnTo>
                  <a:lnTo>
                    <a:pt x="173355" y="402908"/>
                  </a:lnTo>
                  <a:lnTo>
                    <a:pt x="164783" y="408622"/>
                  </a:lnTo>
                  <a:lnTo>
                    <a:pt x="164783" y="411480"/>
                  </a:lnTo>
                  <a:lnTo>
                    <a:pt x="159068" y="422910"/>
                  </a:lnTo>
                  <a:lnTo>
                    <a:pt x="150495" y="433388"/>
                  </a:lnTo>
                  <a:lnTo>
                    <a:pt x="143827" y="438150"/>
                  </a:lnTo>
                  <a:lnTo>
                    <a:pt x="137160" y="439103"/>
                  </a:lnTo>
                  <a:lnTo>
                    <a:pt x="127635" y="441008"/>
                  </a:lnTo>
                  <a:lnTo>
                    <a:pt x="123825" y="444818"/>
                  </a:lnTo>
                  <a:lnTo>
                    <a:pt x="120968" y="443865"/>
                  </a:lnTo>
                  <a:lnTo>
                    <a:pt x="120015" y="441960"/>
                  </a:lnTo>
                  <a:lnTo>
                    <a:pt x="115252" y="439103"/>
                  </a:lnTo>
                  <a:lnTo>
                    <a:pt x="114300" y="429578"/>
                  </a:lnTo>
                  <a:lnTo>
                    <a:pt x="105727" y="414338"/>
                  </a:lnTo>
                  <a:lnTo>
                    <a:pt x="103822" y="401003"/>
                  </a:lnTo>
                  <a:lnTo>
                    <a:pt x="102870" y="394335"/>
                  </a:lnTo>
                  <a:lnTo>
                    <a:pt x="96202" y="379095"/>
                  </a:lnTo>
                  <a:lnTo>
                    <a:pt x="96202" y="363855"/>
                  </a:lnTo>
                  <a:lnTo>
                    <a:pt x="102870" y="351473"/>
                  </a:lnTo>
                  <a:lnTo>
                    <a:pt x="100013" y="334328"/>
                  </a:lnTo>
                  <a:lnTo>
                    <a:pt x="94297" y="322898"/>
                  </a:lnTo>
                  <a:lnTo>
                    <a:pt x="85725" y="309563"/>
                  </a:lnTo>
                  <a:lnTo>
                    <a:pt x="86677" y="301943"/>
                  </a:lnTo>
                  <a:lnTo>
                    <a:pt x="89535" y="296228"/>
                  </a:lnTo>
                  <a:lnTo>
                    <a:pt x="89535" y="291465"/>
                  </a:lnTo>
                  <a:lnTo>
                    <a:pt x="84772" y="291465"/>
                  </a:lnTo>
                  <a:lnTo>
                    <a:pt x="79057" y="291465"/>
                  </a:lnTo>
                  <a:lnTo>
                    <a:pt x="73343" y="282893"/>
                  </a:lnTo>
                  <a:lnTo>
                    <a:pt x="66675" y="282893"/>
                  </a:lnTo>
                  <a:lnTo>
                    <a:pt x="53340" y="286703"/>
                  </a:lnTo>
                  <a:lnTo>
                    <a:pt x="36195" y="292418"/>
                  </a:lnTo>
                  <a:lnTo>
                    <a:pt x="29527" y="291465"/>
                  </a:lnTo>
                  <a:lnTo>
                    <a:pt x="14288" y="275273"/>
                  </a:lnTo>
                  <a:lnTo>
                    <a:pt x="3810" y="261938"/>
                  </a:lnTo>
                  <a:lnTo>
                    <a:pt x="0" y="254318"/>
                  </a:lnTo>
                  <a:lnTo>
                    <a:pt x="0" y="245745"/>
                  </a:lnTo>
                  <a:lnTo>
                    <a:pt x="2857" y="236220"/>
                  </a:lnTo>
                  <a:lnTo>
                    <a:pt x="2857" y="226695"/>
                  </a:lnTo>
                  <a:lnTo>
                    <a:pt x="3810" y="220028"/>
                  </a:lnTo>
                  <a:lnTo>
                    <a:pt x="12382" y="201930"/>
                  </a:lnTo>
                  <a:lnTo>
                    <a:pt x="17145" y="197168"/>
                  </a:lnTo>
                  <a:lnTo>
                    <a:pt x="20002" y="197168"/>
                  </a:lnTo>
                  <a:lnTo>
                    <a:pt x="26670" y="188595"/>
                  </a:lnTo>
                  <a:lnTo>
                    <a:pt x="28575" y="181928"/>
                  </a:lnTo>
                  <a:lnTo>
                    <a:pt x="29527" y="179070"/>
                  </a:lnTo>
                  <a:lnTo>
                    <a:pt x="35243" y="175260"/>
                  </a:lnTo>
                  <a:lnTo>
                    <a:pt x="37147" y="172403"/>
                  </a:lnTo>
                  <a:lnTo>
                    <a:pt x="40957" y="166688"/>
                  </a:lnTo>
                  <a:lnTo>
                    <a:pt x="43815" y="166688"/>
                  </a:lnTo>
                  <a:lnTo>
                    <a:pt x="46672" y="168593"/>
                  </a:lnTo>
                  <a:lnTo>
                    <a:pt x="50482" y="168593"/>
                  </a:lnTo>
                  <a:lnTo>
                    <a:pt x="60960" y="164783"/>
                  </a:lnTo>
                  <a:lnTo>
                    <a:pt x="69532" y="162878"/>
                  </a:lnTo>
                  <a:lnTo>
                    <a:pt x="74295" y="161925"/>
                  </a:lnTo>
                  <a:lnTo>
                    <a:pt x="79057" y="160020"/>
                  </a:lnTo>
                  <a:lnTo>
                    <a:pt x="85725" y="160020"/>
                  </a:lnTo>
                  <a:lnTo>
                    <a:pt x="94297" y="160973"/>
                  </a:lnTo>
                  <a:lnTo>
                    <a:pt x="93345" y="164783"/>
                  </a:lnTo>
                  <a:lnTo>
                    <a:pt x="91440" y="170498"/>
                  </a:lnTo>
                  <a:lnTo>
                    <a:pt x="92393" y="172403"/>
                  </a:lnTo>
                  <a:lnTo>
                    <a:pt x="96202" y="175260"/>
                  </a:lnTo>
                  <a:lnTo>
                    <a:pt x="100013" y="177165"/>
                  </a:lnTo>
                  <a:lnTo>
                    <a:pt x="105727" y="178118"/>
                  </a:lnTo>
                  <a:lnTo>
                    <a:pt x="107632" y="178118"/>
                  </a:lnTo>
                  <a:lnTo>
                    <a:pt x="108585" y="182880"/>
                  </a:lnTo>
                  <a:lnTo>
                    <a:pt x="113347" y="184785"/>
                  </a:lnTo>
                  <a:lnTo>
                    <a:pt x="120015" y="186690"/>
                  </a:lnTo>
                  <a:lnTo>
                    <a:pt x="122872" y="186690"/>
                  </a:lnTo>
                  <a:lnTo>
                    <a:pt x="122872" y="183833"/>
                  </a:lnTo>
                  <a:lnTo>
                    <a:pt x="121920" y="183833"/>
                  </a:lnTo>
                  <a:lnTo>
                    <a:pt x="121920" y="180975"/>
                  </a:lnTo>
                  <a:lnTo>
                    <a:pt x="125730" y="178118"/>
                  </a:lnTo>
                  <a:lnTo>
                    <a:pt x="131445" y="177165"/>
                  </a:lnTo>
                  <a:lnTo>
                    <a:pt x="134302" y="180023"/>
                  </a:lnTo>
                  <a:lnTo>
                    <a:pt x="138113" y="182880"/>
                  </a:lnTo>
                  <a:lnTo>
                    <a:pt x="143827" y="185738"/>
                  </a:lnTo>
                  <a:lnTo>
                    <a:pt x="148590" y="185738"/>
                  </a:lnTo>
                  <a:lnTo>
                    <a:pt x="152400" y="183833"/>
                  </a:lnTo>
                  <a:lnTo>
                    <a:pt x="157163" y="182880"/>
                  </a:lnTo>
                  <a:lnTo>
                    <a:pt x="160020" y="182880"/>
                  </a:lnTo>
                  <a:lnTo>
                    <a:pt x="162877" y="183833"/>
                  </a:lnTo>
                  <a:lnTo>
                    <a:pt x="164783" y="184785"/>
                  </a:lnTo>
                  <a:lnTo>
                    <a:pt x="166688" y="180975"/>
                  </a:lnTo>
                  <a:lnTo>
                    <a:pt x="167640" y="177165"/>
                  </a:lnTo>
                  <a:lnTo>
                    <a:pt x="169545" y="172403"/>
                  </a:lnTo>
                  <a:lnTo>
                    <a:pt x="169545" y="168593"/>
                  </a:lnTo>
                  <a:lnTo>
                    <a:pt x="169545" y="164783"/>
                  </a:lnTo>
                  <a:lnTo>
                    <a:pt x="170497" y="163830"/>
                  </a:lnTo>
                  <a:lnTo>
                    <a:pt x="170497" y="161925"/>
                  </a:lnTo>
                  <a:lnTo>
                    <a:pt x="163830" y="162878"/>
                  </a:lnTo>
                  <a:lnTo>
                    <a:pt x="159068" y="162878"/>
                  </a:lnTo>
                  <a:lnTo>
                    <a:pt x="153352" y="162878"/>
                  </a:lnTo>
                  <a:lnTo>
                    <a:pt x="146685" y="163830"/>
                  </a:lnTo>
                  <a:lnTo>
                    <a:pt x="144780" y="160973"/>
                  </a:lnTo>
                  <a:lnTo>
                    <a:pt x="142875" y="155258"/>
                  </a:lnTo>
                  <a:lnTo>
                    <a:pt x="140970" y="149543"/>
                  </a:lnTo>
                  <a:lnTo>
                    <a:pt x="144780" y="149543"/>
                  </a:lnTo>
                  <a:lnTo>
                    <a:pt x="146685" y="146685"/>
                  </a:lnTo>
                  <a:lnTo>
                    <a:pt x="147638" y="145733"/>
                  </a:lnTo>
                  <a:lnTo>
                    <a:pt x="150495" y="145733"/>
                  </a:lnTo>
                  <a:lnTo>
                    <a:pt x="154305" y="145733"/>
                  </a:lnTo>
                  <a:lnTo>
                    <a:pt x="156210" y="143828"/>
                  </a:lnTo>
                  <a:lnTo>
                    <a:pt x="159068" y="141923"/>
                  </a:lnTo>
                  <a:lnTo>
                    <a:pt x="160972" y="140018"/>
                  </a:lnTo>
                  <a:lnTo>
                    <a:pt x="165735" y="140018"/>
                  </a:lnTo>
                  <a:lnTo>
                    <a:pt x="168593" y="141923"/>
                  </a:lnTo>
                  <a:lnTo>
                    <a:pt x="172402" y="142875"/>
                  </a:lnTo>
                  <a:lnTo>
                    <a:pt x="175260" y="143828"/>
                  </a:lnTo>
                  <a:lnTo>
                    <a:pt x="179070" y="143828"/>
                  </a:lnTo>
                  <a:lnTo>
                    <a:pt x="184785" y="143828"/>
                  </a:lnTo>
                  <a:lnTo>
                    <a:pt x="184785" y="140018"/>
                  </a:lnTo>
                  <a:lnTo>
                    <a:pt x="185738" y="138113"/>
                  </a:lnTo>
                  <a:lnTo>
                    <a:pt x="183833" y="137160"/>
                  </a:lnTo>
                  <a:lnTo>
                    <a:pt x="180975" y="137160"/>
                  </a:lnTo>
                  <a:lnTo>
                    <a:pt x="179070" y="134303"/>
                  </a:lnTo>
                  <a:lnTo>
                    <a:pt x="177165" y="132398"/>
                  </a:lnTo>
                  <a:lnTo>
                    <a:pt x="173355" y="130493"/>
                  </a:lnTo>
                  <a:lnTo>
                    <a:pt x="171450" y="128588"/>
                  </a:lnTo>
                  <a:lnTo>
                    <a:pt x="171450" y="125730"/>
                  </a:lnTo>
                  <a:lnTo>
                    <a:pt x="174308" y="123825"/>
                  </a:lnTo>
                  <a:lnTo>
                    <a:pt x="176213" y="121920"/>
                  </a:lnTo>
                  <a:lnTo>
                    <a:pt x="176213" y="120968"/>
                  </a:lnTo>
                  <a:lnTo>
                    <a:pt x="174308" y="120015"/>
                  </a:lnTo>
                  <a:lnTo>
                    <a:pt x="172402" y="120968"/>
                  </a:lnTo>
                  <a:lnTo>
                    <a:pt x="164783" y="124778"/>
                  </a:lnTo>
                  <a:lnTo>
                    <a:pt x="166688" y="126682"/>
                  </a:lnTo>
                  <a:lnTo>
                    <a:pt x="166688" y="129540"/>
                  </a:lnTo>
                  <a:lnTo>
                    <a:pt x="163830" y="131445"/>
                  </a:lnTo>
                  <a:lnTo>
                    <a:pt x="160972" y="131445"/>
                  </a:lnTo>
                  <a:lnTo>
                    <a:pt x="159068" y="128588"/>
                  </a:lnTo>
                  <a:lnTo>
                    <a:pt x="157163" y="123825"/>
                  </a:lnTo>
                  <a:lnTo>
                    <a:pt x="156210" y="121920"/>
                  </a:lnTo>
                  <a:lnTo>
                    <a:pt x="154305" y="122873"/>
                  </a:lnTo>
                  <a:lnTo>
                    <a:pt x="149543" y="124778"/>
                  </a:lnTo>
                  <a:lnTo>
                    <a:pt x="147638" y="131445"/>
                  </a:lnTo>
                  <a:lnTo>
                    <a:pt x="144780" y="136208"/>
                  </a:lnTo>
                  <a:lnTo>
                    <a:pt x="144780" y="140970"/>
                  </a:lnTo>
                  <a:lnTo>
                    <a:pt x="146685" y="143828"/>
                  </a:lnTo>
                  <a:lnTo>
                    <a:pt x="141922" y="147638"/>
                  </a:lnTo>
                  <a:lnTo>
                    <a:pt x="140018" y="147638"/>
                  </a:lnTo>
                  <a:lnTo>
                    <a:pt x="137160" y="145733"/>
                  </a:lnTo>
                  <a:lnTo>
                    <a:pt x="132397" y="146685"/>
                  </a:lnTo>
                  <a:lnTo>
                    <a:pt x="131445" y="149543"/>
                  </a:lnTo>
                  <a:lnTo>
                    <a:pt x="131445" y="154305"/>
                  </a:lnTo>
                  <a:lnTo>
                    <a:pt x="131445" y="156210"/>
                  </a:lnTo>
                  <a:lnTo>
                    <a:pt x="131445" y="162878"/>
                  </a:lnTo>
                  <a:lnTo>
                    <a:pt x="126682" y="163830"/>
                  </a:lnTo>
                  <a:lnTo>
                    <a:pt x="123825" y="160973"/>
                  </a:lnTo>
                  <a:lnTo>
                    <a:pt x="123825" y="156210"/>
                  </a:lnTo>
                  <a:lnTo>
                    <a:pt x="126682" y="155258"/>
                  </a:lnTo>
                  <a:lnTo>
                    <a:pt x="122872" y="154305"/>
                  </a:lnTo>
                  <a:lnTo>
                    <a:pt x="120968" y="150495"/>
                  </a:lnTo>
                  <a:lnTo>
                    <a:pt x="119063" y="145733"/>
                  </a:lnTo>
                  <a:lnTo>
                    <a:pt x="116205" y="140970"/>
                  </a:lnTo>
                  <a:lnTo>
                    <a:pt x="112395" y="139065"/>
                  </a:lnTo>
                  <a:lnTo>
                    <a:pt x="106680" y="133350"/>
                  </a:lnTo>
                  <a:lnTo>
                    <a:pt x="102870" y="132398"/>
                  </a:lnTo>
                  <a:lnTo>
                    <a:pt x="100965" y="130493"/>
                  </a:lnTo>
                  <a:lnTo>
                    <a:pt x="100013" y="128588"/>
                  </a:lnTo>
                  <a:lnTo>
                    <a:pt x="98107" y="128588"/>
                  </a:lnTo>
                  <a:lnTo>
                    <a:pt x="97155" y="131445"/>
                  </a:lnTo>
                  <a:lnTo>
                    <a:pt x="99060" y="133350"/>
                  </a:lnTo>
                  <a:lnTo>
                    <a:pt x="100965" y="136208"/>
                  </a:lnTo>
                  <a:lnTo>
                    <a:pt x="101918" y="138113"/>
                  </a:lnTo>
                  <a:lnTo>
                    <a:pt x="105727" y="140970"/>
                  </a:lnTo>
                  <a:lnTo>
                    <a:pt x="108585" y="141923"/>
                  </a:lnTo>
                  <a:lnTo>
                    <a:pt x="108585" y="143828"/>
                  </a:lnTo>
                  <a:lnTo>
                    <a:pt x="113347" y="146685"/>
                  </a:lnTo>
                  <a:lnTo>
                    <a:pt x="115252" y="149543"/>
                  </a:lnTo>
                  <a:lnTo>
                    <a:pt x="116205" y="152400"/>
                  </a:lnTo>
                  <a:lnTo>
                    <a:pt x="115252" y="152400"/>
                  </a:lnTo>
                  <a:lnTo>
                    <a:pt x="113347" y="150495"/>
                  </a:lnTo>
                  <a:lnTo>
                    <a:pt x="112395" y="150495"/>
                  </a:lnTo>
                  <a:lnTo>
                    <a:pt x="112395" y="156210"/>
                  </a:lnTo>
                  <a:lnTo>
                    <a:pt x="111443" y="158115"/>
                  </a:lnTo>
                  <a:lnTo>
                    <a:pt x="109538" y="158115"/>
                  </a:lnTo>
                  <a:lnTo>
                    <a:pt x="109538" y="153353"/>
                  </a:lnTo>
                  <a:lnTo>
                    <a:pt x="106680" y="150495"/>
                  </a:lnTo>
                  <a:lnTo>
                    <a:pt x="103822" y="146685"/>
                  </a:lnTo>
                  <a:lnTo>
                    <a:pt x="100965" y="144780"/>
                  </a:lnTo>
                  <a:lnTo>
                    <a:pt x="97155" y="144780"/>
                  </a:lnTo>
                  <a:lnTo>
                    <a:pt x="94297" y="142875"/>
                  </a:lnTo>
                  <a:lnTo>
                    <a:pt x="91440" y="137160"/>
                  </a:lnTo>
                  <a:lnTo>
                    <a:pt x="89535" y="134303"/>
                  </a:lnTo>
                  <a:lnTo>
                    <a:pt x="87630" y="132398"/>
                  </a:lnTo>
                  <a:lnTo>
                    <a:pt x="84772" y="133350"/>
                  </a:lnTo>
                  <a:lnTo>
                    <a:pt x="80963" y="138113"/>
                  </a:lnTo>
                  <a:lnTo>
                    <a:pt x="77152" y="139065"/>
                  </a:lnTo>
                  <a:lnTo>
                    <a:pt x="75247" y="137160"/>
                  </a:lnTo>
                  <a:lnTo>
                    <a:pt x="71438" y="139065"/>
                  </a:lnTo>
                  <a:lnTo>
                    <a:pt x="70485" y="141923"/>
                  </a:lnTo>
                  <a:lnTo>
                    <a:pt x="60960" y="149543"/>
                  </a:lnTo>
                  <a:lnTo>
                    <a:pt x="57150" y="158115"/>
                  </a:lnTo>
                  <a:lnTo>
                    <a:pt x="53340" y="164783"/>
                  </a:lnTo>
                  <a:lnTo>
                    <a:pt x="50482" y="164783"/>
                  </a:lnTo>
                  <a:lnTo>
                    <a:pt x="47625" y="162878"/>
                  </a:lnTo>
                  <a:lnTo>
                    <a:pt x="44768" y="163830"/>
                  </a:lnTo>
                  <a:lnTo>
                    <a:pt x="40957" y="164783"/>
                  </a:lnTo>
                  <a:lnTo>
                    <a:pt x="37147" y="162878"/>
                  </a:lnTo>
                  <a:lnTo>
                    <a:pt x="34290" y="161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8B45D2-68AF-4345-BD45-BEB827A6049A}"/>
                </a:ext>
              </a:extLst>
            </p:cNvPr>
            <p:cNvSpPr/>
            <p:nvPr/>
          </p:nvSpPr>
          <p:spPr>
            <a:xfrm>
              <a:off x="6063614" y="3315652"/>
              <a:ext cx="3810" cy="7620"/>
            </a:xfrm>
            <a:custGeom>
              <a:avLst/>
              <a:gdLst>
                <a:gd name="connsiteX0" fmla="*/ 2858 w 3810"/>
                <a:gd name="connsiteY0" fmla="*/ 0 h 7620"/>
                <a:gd name="connsiteX1" fmla="*/ 0 w 3810"/>
                <a:gd name="connsiteY1" fmla="*/ 2858 h 7620"/>
                <a:gd name="connsiteX2" fmla="*/ 953 w 3810"/>
                <a:gd name="connsiteY2" fmla="*/ 6668 h 7620"/>
                <a:gd name="connsiteX3" fmla="*/ 953 w 3810"/>
                <a:gd name="connsiteY3" fmla="*/ 7620 h 7620"/>
                <a:gd name="connsiteX4" fmla="*/ 2858 w 3810"/>
                <a:gd name="connsiteY4" fmla="*/ 7620 h 7620"/>
                <a:gd name="connsiteX5" fmla="*/ 3810 w 3810"/>
                <a:gd name="connsiteY5" fmla="*/ 6668 h 7620"/>
                <a:gd name="connsiteX6" fmla="*/ 3810 w 3810"/>
                <a:gd name="connsiteY6" fmla="*/ 2858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" h="7620">
                  <a:moveTo>
                    <a:pt x="2858" y="0"/>
                  </a:moveTo>
                  <a:lnTo>
                    <a:pt x="0" y="2858"/>
                  </a:lnTo>
                  <a:lnTo>
                    <a:pt x="953" y="6668"/>
                  </a:lnTo>
                  <a:lnTo>
                    <a:pt x="953" y="7620"/>
                  </a:lnTo>
                  <a:lnTo>
                    <a:pt x="2858" y="7620"/>
                  </a:lnTo>
                  <a:lnTo>
                    <a:pt x="3810" y="6668"/>
                  </a:lnTo>
                  <a:lnTo>
                    <a:pt x="381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40F29C-830D-4A58-9DD1-7CB6657F4A2E}"/>
                </a:ext>
              </a:extLst>
            </p:cNvPr>
            <p:cNvSpPr/>
            <p:nvPr/>
          </p:nvSpPr>
          <p:spPr>
            <a:xfrm>
              <a:off x="6063614" y="3325177"/>
              <a:ext cx="3810" cy="7620"/>
            </a:xfrm>
            <a:custGeom>
              <a:avLst/>
              <a:gdLst>
                <a:gd name="connsiteX0" fmla="*/ 0 w 3810"/>
                <a:gd name="connsiteY0" fmla="*/ 1905 h 7620"/>
                <a:gd name="connsiteX1" fmla="*/ 953 w 3810"/>
                <a:gd name="connsiteY1" fmla="*/ 953 h 7620"/>
                <a:gd name="connsiteX2" fmla="*/ 3810 w 3810"/>
                <a:gd name="connsiteY2" fmla="*/ 0 h 7620"/>
                <a:gd name="connsiteX3" fmla="*/ 3810 w 3810"/>
                <a:gd name="connsiteY3" fmla="*/ 953 h 7620"/>
                <a:gd name="connsiteX4" fmla="*/ 2858 w 3810"/>
                <a:gd name="connsiteY4" fmla="*/ 3810 h 7620"/>
                <a:gd name="connsiteX5" fmla="*/ 3810 w 3810"/>
                <a:gd name="connsiteY5" fmla="*/ 4763 h 7620"/>
                <a:gd name="connsiteX6" fmla="*/ 2858 w 3810"/>
                <a:gd name="connsiteY6" fmla="*/ 7620 h 7620"/>
                <a:gd name="connsiteX7" fmla="*/ 953 w 3810"/>
                <a:gd name="connsiteY7" fmla="*/ 7620 h 7620"/>
                <a:gd name="connsiteX8" fmla="*/ 0 w 3810"/>
                <a:gd name="connsiteY8" fmla="*/ 6668 h 7620"/>
                <a:gd name="connsiteX9" fmla="*/ 0 w 3810"/>
                <a:gd name="connsiteY9" fmla="*/ 381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" h="7620">
                  <a:moveTo>
                    <a:pt x="0" y="1905"/>
                  </a:moveTo>
                  <a:lnTo>
                    <a:pt x="953" y="953"/>
                  </a:lnTo>
                  <a:lnTo>
                    <a:pt x="3810" y="0"/>
                  </a:lnTo>
                  <a:lnTo>
                    <a:pt x="3810" y="953"/>
                  </a:lnTo>
                  <a:lnTo>
                    <a:pt x="2858" y="3810"/>
                  </a:lnTo>
                  <a:lnTo>
                    <a:pt x="3810" y="4763"/>
                  </a:lnTo>
                  <a:lnTo>
                    <a:pt x="2858" y="7620"/>
                  </a:lnTo>
                  <a:lnTo>
                    <a:pt x="953" y="7620"/>
                  </a:lnTo>
                  <a:lnTo>
                    <a:pt x="0" y="6668"/>
                  </a:lnTo>
                  <a:lnTo>
                    <a:pt x="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90F2A7-2651-4813-AE39-136A53D61B85}"/>
                </a:ext>
              </a:extLst>
            </p:cNvPr>
            <p:cNvSpPr/>
            <p:nvPr/>
          </p:nvSpPr>
          <p:spPr>
            <a:xfrm>
              <a:off x="6076950" y="3336607"/>
              <a:ext cx="10477" cy="5715"/>
            </a:xfrm>
            <a:custGeom>
              <a:avLst/>
              <a:gdLst>
                <a:gd name="connsiteX0" fmla="*/ 0 w 10477"/>
                <a:gd name="connsiteY0" fmla="*/ 0 h 5715"/>
                <a:gd name="connsiteX1" fmla="*/ 0 w 10477"/>
                <a:gd name="connsiteY1" fmla="*/ 1905 h 5715"/>
                <a:gd name="connsiteX2" fmla="*/ 3810 w 10477"/>
                <a:gd name="connsiteY2" fmla="*/ 3810 h 5715"/>
                <a:gd name="connsiteX3" fmla="*/ 6668 w 10477"/>
                <a:gd name="connsiteY3" fmla="*/ 5715 h 5715"/>
                <a:gd name="connsiteX4" fmla="*/ 9525 w 10477"/>
                <a:gd name="connsiteY4" fmla="*/ 5715 h 5715"/>
                <a:gd name="connsiteX5" fmla="*/ 10477 w 10477"/>
                <a:gd name="connsiteY5" fmla="*/ 1905 h 5715"/>
                <a:gd name="connsiteX6" fmla="*/ 8573 w 10477"/>
                <a:gd name="connsiteY6" fmla="*/ 0 h 5715"/>
                <a:gd name="connsiteX7" fmla="*/ 5715 w 10477"/>
                <a:gd name="connsiteY7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" h="5715">
                  <a:moveTo>
                    <a:pt x="0" y="0"/>
                  </a:moveTo>
                  <a:lnTo>
                    <a:pt x="0" y="1905"/>
                  </a:lnTo>
                  <a:lnTo>
                    <a:pt x="3810" y="3810"/>
                  </a:lnTo>
                  <a:lnTo>
                    <a:pt x="6668" y="5715"/>
                  </a:lnTo>
                  <a:lnTo>
                    <a:pt x="9525" y="5715"/>
                  </a:lnTo>
                  <a:lnTo>
                    <a:pt x="10477" y="1905"/>
                  </a:lnTo>
                  <a:lnTo>
                    <a:pt x="8573" y="0"/>
                  </a:lnTo>
                  <a:lnTo>
                    <a:pt x="57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617B95-2C58-4F90-97FB-698476329C82}"/>
                </a:ext>
              </a:extLst>
            </p:cNvPr>
            <p:cNvSpPr/>
            <p:nvPr/>
          </p:nvSpPr>
          <p:spPr>
            <a:xfrm>
              <a:off x="6110287" y="3346132"/>
              <a:ext cx="10477" cy="3810"/>
            </a:xfrm>
            <a:custGeom>
              <a:avLst/>
              <a:gdLst>
                <a:gd name="connsiteX0" fmla="*/ 0 w 10477"/>
                <a:gd name="connsiteY0" fmla="*/ 1905 h 3810"/>
                <a:gd name="connsiteX1" fmla="*/ 0 w 10477"/>
                <a:gd name="connsiteY1" fmla="*/ 0 h 3810"/>
                <a:gd name="connsiteX2" fmla="*/ 3810 w 10477"/>
                <a:gd name="connsiteY2" fmla="*/ 1905 h 3810"/>
                <a:gd name="connsiteX3" fmla="*/ 9525 w 10477"/>
                <a:gd name="connsiteY3" fmla="*/ 953 h 3810"/>
                <a:gd name="connsiteX4" fmla="*/ 10477 w 10477"/>
                <a:gd name="connsiteY4" fmla="*/ 2857 h 3810"/>
                <a:gd name="connsiteX5" fmla="*/ 6668 w 10477"/>
                <a:gd name="connsiteY5" fmla="*/ 3810 h 3810"/>
                <a:gd name="connsiteX6" fmla="*/ 4763 w 10477"/>
                <a:gd name="connsiteY6" fmla="*/ 2857 h 3810"/>
                <a:gd name="connsiteX7" fmla="*/ 2857 w 10477"/>
                <a:gd name="connsiteY7" fmla="*/ 1905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" h="3810">
                  <a:moveTo>
                    <a:pt x="0" y="1905"/>
                  </a:moveTo>
                  <a:lnTo>
                    <a:pt x="0" y="0"/>
                  </a:lnTo>
                  <a:lnTo>
                    <a:pt x="3810" y="1905"/>
                  </a:lnTo>
                  <a:lnTo>
                    <a:pt x="9525" y="953"/>
                  </a:lnTo>
                  <a:lnTo>
                    <a:pt x="10477" y="2857"/>
                  </a:lnTo>
                  <a:lnTo>
                    <a:pt x="6668" y="3810"/>
                  </a:lnTo>
                  <a:lnTo>
                    <a:pt x="4763" y="2857"/>
                  </a:lnTo>
                  <a:lnTo>
                    <a:pt x="285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A267DA-3D53-4445-B5F2-FD75EA6A718B}"/>
                </a:ext>
              </a:extLst>
            </p:cNvPr>
            <p:cNvSpPr/>
            <p:nvPr/>
          </p:nvSpPr>
          <p:spPr>
            <a:xfrm>
              <a:off x="6138862" y="3345180"/>
              <a:ext cx="7619" cy="5714"/>
            </a:xfrm>
            <a:custGeom>
              <a:avLst/>
              <a:gdLst>
                <a:gd name="connsiteX0" fmla="*/ 0 w 7619"/>
                <a:gd name="connsiteY0" fmla="*/ 3810 h 5714"/>
                <a:gd name="connsiteX1" fmla="*/ 1905 w 7619"/>
                <a:gd name="connsiteY1" fmla="*/ 952 h 5714"/>
                <a:gd name="connsiteX2" fmla="*/ 7620 w 7619"/>
                <a:gd name="connsiteY2" fmla="*/ 0 h 5714"/>
                <a:gd name="connsiteX3" fmla="*/ 7620 w 7619"/>
                <a:gd name="connsiteY3" fmla="*/ 1905 h 5714"/>
                <a:gd name="connsiteX4" fmla="*/ 5715 w 7619"/>
                <a:gd name="connsiteY4" fmla="*/ 3810 h 5714"/>
                <a:gd name="connsiteX5" fmla="*/ 2857 w 7619"/>
                <a:gd name="connsiteY5" fmla="*/ 5715 h 5714"/>
                <a:gd name="connsiteX6" fmla="*/ 952 w 7619"/>
                <a:gd name="connsiteY6" fmla="*/ 5715 h 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9" h="5714">
                  <a:moveTo>
                    <a:pt x="0" y="3810"/>
                  </a:moveTo>
                  <a:lnTo>
                    <a:pt x="1905" y="952"/>
                  </a:lnTo>
                  <a:lnTo>
                    <a:pt x="7620" y="0"/>
                  </a:lnTo>
                  <a:lnTo>
                    <a:pt x="7620" y="1905"/>
                  </a:lnTo>
                  <a:lnTo>
                    <a:pt x="5715" y="3810"/>
                  </a:lnTo>
                  <a:lnTo>
                    <a:pt x="2857" y="5715"/>
                  </a:lnTo>
                  <a:lnTo>
                    <a:pt x="952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DA6B160-2E79-4E08-B3FB-562FFC9BF380}"/>
                </a:ext>
              </a:extLst>
            </p:cNvPr>
            <p:cNvSpPr/>
            <p:nvPr/>
          </p:nvSpPr>
          <p:spPr>
            <a:xfrm>
              <a:off x="6163627" y="3195637"/>
              <a:ext cx="15240" cy="10477"/>
            </a:xfrm>
            <a:custGeom>
              <a:avLst/>
              <a:gdLst>
                <a:gd name="connsiteX0" fmla="*/ 1905 w 15240"/>
                <a:gd name="connsiteY0" fmla="*/ 0 h 10477"/>
                <a:gd name="connsiteX1" fmla="*/ 0 w 15240"/>
                <a:gd name="connsiteY1" fmla="*/ 7620 h 10477"/>
                <a:gd name="connsiteX2" fmla="*/ 7620 w 15240"/>
                <a:gd name="connsiteY2" fmla="*/ 9525 h 10477"/>
                <a:gd name="connsiteX3" fmla="*/ 9525 w 15240"/>
                <a:gd name="connsiteY3" fmla="*/ 10478 h 10477"/>
                <a:gd name="connsiteX4" fmla="*/ 15240 w 15240"/>
                <a:gd name="connsiteY4" fmla="*/ 10478 h 10477"/>
                <a:gd name="connsiteX5" fmla="*/ 15240 w 15240"/>
                <a:gd name="connsiteY5" fmla="*/ 8572 h 10477"/>
                <a:gd name="connsiteX6" fmla="*/ 10478 w 15240"/>
                <a:gd name="connsiteY6" fmla="*/ 7620 h 10477"/>
                <a:gd name="connsiteX7" fmla="*/ 9525 w 15240"/>
                <a:gd name="connsiteY7" fmla="*/ 6668 h 10477"/>
                <a:gd name="connsiteX8" fmla="*/ 8573 w 15240"/>
                <a:gd name="connsiteY8" fmla="*/ 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" h="10477">
                  <a:moveTo>
                    <a:pt x="1905" y="0"/>
                  </a:moveTo>
                  <a:lnTo>
                    <a:pt x="0" y="7620"/>
                  </a:lnTo>
                  <a:lnTo>
                    <a:pt x="7620" y="9525"/>
                  </a:lnTo>
                  <a:lnTo>
                    <a:pt x="9525" y="10478"/>
                  </a:lnTo>
                  <a:lnTo>
                    <a:pt x="15240" y="10478"/>
                  </a:lnTo>
                  <a:lnTo>
                    <a:pt x="15240" y="8572"/>
                  </a:lnTo>
                  <a:lnTo>
                    <a:pt x="10478" y="7620"/>
                  </a:lnTo>
                  <a:lnTo>
                    <a:pt x="9525" y="6668"/>
                  </a:lnTo>
                  <a:lnTo>
                    <a:pt x="857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AFA6F3-1CBE-457E-8596-FAE0B6D3D2F3}"/>
                </a:ext>
              </a:extLst>
            </p:cNvPr>
            <p:cNvSpPr/>
            <p:nvPr/>
          </p:nvSpPr>
          <p:spPr>
            <a:xfrm>
              <a:off x="6167437" y="3179444"/>
              <a:ext cx="21907" cy="14287"/>
            </a:xfrm>
            <a:custGeom>
              <a:avLst/>
              <a:gdLst>
                <a:gd name="connsiteX0" fmla="*/ 0 w 21907"/>
                <a:gd name="connsiteY0" fmla="*/ 14288 h 14287"/>
                <a:gd name="connsiteX1" fmla="*/ 5715 w 21907"/>
                <a:gd name="connsiteY1" fmla="*/ 14288 h 14287"/>
                <a:gd name="connsiteX2" fmla="*/ 8573 w 21907"/>
                <a:gd name="connsiteY2" fmla="*/ 11430 h 14287"/>
                <a:gd name="connsiteX3" fmla="*/ 9525 w 21907"/>
                <a:gd name="connsiteY3" fmla="*/ 11430 h 14287"/>
                <a:gd name="connsiteX4" fmla="*/ 12382 w 21907"/>
                <a:gd name="connsiteY4" fmla="*/ 9525 h 14287"/>
                <a:gd name="connsiteX5" fmla="*/ 16193 w 21907"/>
                <a:gd name="connsiteY5" fmla="*/ 9525 h 14287"/>
                <a:gd name="connsiteX6" fmla="*/ 21907 w 21907"/>
                <a:gd name="connsiteY6" fmla="*/ 4763 h 14287"/>
                <a:gd name="connsiteX7" fmla="*/ 21907 w 21907"/>
                <a:gd name="connsiteY7" fmla="*/ 0 h 14287"/>
                <a:gd name="connsiteX8" fmla="*/ 20955 w 21907"/>
                <a:gd name="connsiteY8" fmla="*/ 0 h 14287"/>
                <a:gd name="connsiteX9" fmla="*/ 14288 w 21907"/>
                <a:gd name="connsiteY9" fmla="*/ 5715 h 14287"/>
                <a:gd name="connsiteX10" fmla="*/ 11430 w 21907"/>
                <a:gd name="connsiteY10" fmla="*/ 5715 h 14287"/>
                <a:gd name="connsiteX11" fmla="*/ 6668 w 21907"/>
                <a:gd name="connsiteY11" fmla="*/ 4763 h 14287"/>
                <a:gd name="connsiteX12" fmla="*/ 4763 w 21907"/>
                <a:gd name="connsiteY12" fmla="*/ 7620 h 14287"/>
                <a:gd name="connsiteX13" fmla="*/ 2857 w 21907"/>
                <a:gd name="connsiteY13" fmla="*/ 10478 h 14287"/>
                <a:gd name="connsiteX14" fmla="*/ 952 w 21907"/>
                <a:gd name="connsiteY14" fmla="*/ 1047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07" h="14287">
                  <a:moveTo>
                    <a:pt x="0" y="14288"/>
                  </a:moveTo>
                  <a:lnTo>
                    <a:pt x="5715" y="14288"/>
                  </a:lnTo>
                  <a:lnTo>
                    <a:pt x="8573" y="11430"/>
                  </a:lnTo>
                  <a:lnTo>
                    <a:pt x="9525" y="11430"/>
                  </a:lnTo>
                  <a:lnTo>
                    <a:pt x="12382" y="9525"/>
                  </a:lnTo>
                  <a:lnTo>
                    <a:pt x="16193" y="9525"/>
                  </a:lnTo>
                  <a:lnTo>
                    <a:pt x="21907" y="4763"/>
                  </a:lnTo>
                  <a:lnTo>
                    <a:pt x="21907" y="0"/>
                  </a:lnTo>
                  <a:lnTo>
                    <a:pt x="20955" y="0"/>
                  </a:lnTo>
                  <a:lnTo>
                    <a:pt x="14288" y="5715"/>
                  </a:lnTo>
                  <a:lnTo>
                    <a:pt x="11430" y="5715"/>
                  </a:lnTo>
                  <a:lnTo>
                    <a:pt x="6668" y="4763"/>
                  </a:lnTo>
                  <a:lnTo>
                    <a:pt x="4763" y="7620"/>
                  </a:lnTo>
                  <a:lnTo>
                    <a:pt x="2857" y="10478"/>
                  </a:lnTo>
                  <a:lnTo>
                    <a:pt x="952" y="10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9318885-8819-4092-9B84-AFC71EAD9BC5}"/>
                </a:ext>
              </a:extLst>
            </p:cNvPr>
            <p:cNvSpPr/>
            <p:nvPr/>
          </p:nvSpPr>
          <p:spPr>
            <a:xfrm>
              <a:off x="6424612" y="3253740"/>
              <a:ext cx="27622" cy="33337"/>
            </a:xfrm>
            <a:custGeom>
              <a:avLst/>
              <a:gdLst>
                <a:gd name="connsiteX0" fmla="*/ 0 w 27622"/>
                <a:gd name="connsiteY0" fmla="*/ 1905 h 33337"/>
                <a:gd name="connsiteX1" fmla="*/ 0 w 27622"/>
                <a:gd name="connsiteY1" fmla="*/ 0 h 33337"/>
                <a:gd name="connsiteX2" fmla="*/ 2858 w 27622"/>
                <a:gd name="connsiteY2" fmla="*/ 0 h 33337"/>
                <a:gd name="connsiteX3" fmla="*/ 4763 w 27622"/>
                <a:gd name="connsiteY3" fmla="*/ 1905 h 33337"/>
                <a:gd name="connsiteX4" fmla="*/ 7620 w 27622"/>
                <a:gd name="connsiteY4" fmla="*/ 6667 h 33337"/>
                <a:gd name="connsiteX5" fmla="*/ 11430 w 27622"/>
                <a:gd name="connsiteY5" fmla="*/ 10478 h 33337"/>
                <a:gd name="connsiteX6" fmla="*/ 13335 w 27622"/>
                <a:gd name="connsiteY6" fmla="*/ 10478 h 33337"/>
                <a:gd name="connsiteX7" fmla="*/ 19050 w 27622"/>
                <a:gd name="connsiteY7" fmla="*/ 17145 h 33337"/>
                <a:gd name="connsiteX8" fmla="*/ 21908 w 27622"/>
                <a:gd name="connsiteY8" fmla="*/ 19050 h 33337"/>
                <a:gd name="connsiteX9" fmla="*/ 21908 w 27622"/>
                <a:gd name="connsiteY9" fmla="*/ 20003 h 33337"/>
                <a:gd name="connsiteX10" fmla="*/ 20955 w 27622"/>
                <a:gd name="connsiteY10" fmla="*/ 21908 h 33337"/>
                <a:gd name="connsiteX11" fmla="*/ 22860 w 27622"/>
                <a:gd name="connsiteY11" fmla="*/ 26670 h 33337"/>
                <a:gd name="connsiteX12" fmla="*/ 25717 w 27622"/>
                <a:gd name="connsiteY12" fmla="*/ 28575 h 33337"/>
                <a:gd name="connsiteX13" fmla="*/ 27623 w 27622"/>
                <a:gd name="connsiteY13" fmla="*/ 30480 h 33337"/>
                <a:gd name="connsiteX14" fmla="*/ 27623 w 27622"/>
                <a:gd name="connsiteY14" fmla="*/ 32385 h 33337"/>
                <a:gd name="connsiteX15" fmla="*/ 25717 w 27622"/>
                <a:gd name="connsiteY15" fmla="*/ 32385 h 33337"/>
                <a:gd name="connsiteX16" fmla="*/ 25717 w 27622"/>
                <a:gd name="connsiteY16" fmla="*/ 33337 h 33337"/>
                <a:gd name="connsiteX17" fmla="*/ 23813 w 27622"/>
                <a:gd name="connsiteY17" fmla="*/ 33337 h 33337"/>
                <a:gd name="connsiteX18" fmla="*/ 21908 w 27622"/>
                <a:gd name="connsiteY18" fmla="*/ 28575 h 33337"/>
                <a:gd name="connsiteX19" fmla="*/ 19050 w 27622"/>
                <a:gd name="connsiteY19" fmla="*/ 25717 h 33337"/>
                <a:gd name="connsiteX20" fmla="*/ 16192 w 27622"/>
                <a:gd name="connsiteY20" fmla="*/ 22860 h 33337"/>
                <a:gd name="connsiteX21" fmla="*/ 11430 w 27622"/>
                <a:gd name="connsiteY21" fmla="*/ 17145 h 33337"/>
                <a:gd name="connsiteX22" fmla="*/ 6667 w 27622"/>
                <a:gd name="connsiteY22" fmla="*/ 12383 h 33337"/>
                <a:gd name="connsiteX23" fmla="*/ 2858 w 27622"/>
                <a:gd name="connsiteY23" fmla="*/ 4762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622" h="33337">
                  <a:moveTo>
                    <a:pt x="0" y="190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4763" y="1905"/>
                  </a:lnTo>
                  <a:lnTo>
                    <a:pt x="7620" y="6667"/>
                  </a:lnTo>
                  <a:lnTo>
                    <a:pt x="11430" y="10478"/>
                  </a:lnTo>
                  <a:lnTo>
                    <a:pt x="13335" y="10478"/>
                  </a:lnTo>
                  <a:lnTo>
                    <a:pt x="19050" y="17145"/>
                  </a:lnTo>
                  <a:lnTo>
                    <a:pt x="21908" y="19050"/>
                  </a:lnTo>
                  <a:lnTo>
                    <a:pt x="21908" y="20003"/>
                  </a:lnTo>
                  <a:lnTo>
                    <a:pt x="20955" y="21908"/>
                  </a:lnTo>
                  <a:lnTo>
                    <a:pt x="22860" y="26670"/>
                  </a:lnTo>
                  <a:lnTo>
                    <a:pt x="25717" y="28575"/>
                  </a:lnTo>
                  <a:lnTo>
                    <a:pt x="27623" y="30480"/>
                  </a:lnTo>
                  <a:lnTo>
                    <a:pt x="27623" y="32385"/>
                  </a:lnTo>
                  <a:lnTo>
                    <a:pt x="25717" y="32385"/>
                  </a:lnTo>
                  <a:lnTo>
                    <a:pt x="25717" y="33337"/>
                  </a:lnTo>
                  <a:lnTo>
                    <a:pt x="23813" y="33337"/>
                  </a:lnTo>
                  <a:lnTo>
                    <a:pt x="21908" y="28575"/>
                  </a:lnTo>
                  <a:lnTo>
                    <a:pt x="19050" y="25717"/>
                  </a:lnTo>
                  <a:lnTo>
                    <a:pt x="16192" y="22860"/>
                  </a:lnTo>
                  <a:lnTo>
                    <a:pt x="11430" y="17145"/>
                  </a:lnTo>
                  <a:lnTo>
                    <a:pt x="6667" y="12383"/>
                  </a:lnTo>
                  <a:lnTo>
                    <a:pt x="2858" y="4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3783B-E8F0-4592-AAB2-3CD81ABC5A50}"/>
                </a:ext>
              </a:extLst>
            </p:cNvPr>
            <p:cNvSpPr/>
            <p:nvPr/>
          </p:nvSpPr>
          <p:spPr>
            <a:xfrm>
              <a:off x="6451282" y="3290887"/>
              <a:ext cx="16192" cy="14287"/>
            </a:xfrm>
            <a:custGeom>
              <a:avLst/>
              <a:gdLst>
                <a:gd name="connsiteX0" fmla="*/ 0 w 16192"/>
                <a:gd name="connsiteY0" fmla="*/ 2857 h 14287"/>
                <a:gd name="connsiteX1" fmla="*/ 0 w 16192"/>
                <a:gd name="connsiteY1" fmla="*/ 952 h 14287"/>
                <a:gd name="connsiteX2" fmla="*/ 2857 w 16192"/>
                <a:gd name="connsiteY2" fmla="*/ 0 h 14287"/>
                <a:gd name="connsiteX3" fmla="*/ 5715 w 16192"/>
                <a:gd name="connsiteY3" fmla="*/ 952 h 14287"/>
                <a:gd name="connsiteX4" fmla="*/ 7620 w 16192"/>
                <a:gd name="connsiteY4" fmla="*/ 952 h 14287"/>
                <a:gd name="connsiteX5" fmla="*/ 11430 w 16192"/>
                <a:gd name="connsiteY5" fmla="*/ 952 h 14287"/>
                <a:gd name="connsiteX6" fmla="*/ 13335 w 16192"/>
                <a:gd name="connsiteY6" fmla="*/ 1905 h 14287"/>
                <a:gd name="connsiteX7" fmla="*/ 16192 w 16192"/>
                <a:gd name="connsiteY7" fmla="*/ 4763 h 14287"/>
                <a:gd name="connsiteX8" fmla="*/ 16192 w 16192"/>
                <a:gd name="connsiteY8" fmla="*/ 7620 h 14287"/>
                <a:gd name="connsiteX9" fmla="*/ 13335 w 16192"/>
                <a:gd name="connsiteY9" fmla="*/ 9525 h 14287"/>
                <a:gd name="connsiteX10" fmla="*/ 13335 w 16192"/>
                <a:gd name="connsiteY10" fmla="*/ 11430 h 14287"/>
                <a:gd name="connsiteX11" fmla="*/ 10477 w 16192"/>
                <a:gd name="connsiteY11" fmla="*/ 11430 h 14287"/>
                <a:gd name="connsiteX12" fmla="*/ 8572 w 16192"/>
                <a:gd name="connsiteY12" fmla="*/ 10477 h 14287"/>
                <a:gd name="connsiteX13" fmla="*/ 6667 w 16192"/>
                <a:gd name="connsiteY13" fmla="*/ 10477 h 14287"/>
                <a:gd name="connsiteX14" fmla="*/ 6667 w 16192"/>
                <a:gd name="connsiteY14" fmla="*/ 14288 h 14287"/>
                <a:gd name="connsiteX15" fmla="*/ 3810 w 16192"/>
                <a:gd name="connsiteY15" fmla="*/ 14288 h 14287"/>
                <a:gd name="connsiteX16" fmla="*/ 1905 w 16192"/>
                <a:gd name="connsiteY16" fmla="*/ 11430 h 14287"/>
                <a:gd name="connsiteX17" fmla="*/ 952 w 16192"/>
                <a:gd name="connsiteY17" fmla="*/ 9525 h 14287"/>
                <a:gd name="connsiteX18" fmla="*/ 1905 w 16192"/>
                <a:gd name="connsiteY18" fmla="*/ 7620 h 14287"/>
                <a:gd name="connsiteX19" fmla="*/ 2857 w 16192"/>
                <a:gd name="connsiteY19" fmla="*/ 5715 h 14287"/>
                <a:gd name="connsiteX20" fmla="*/ 1905 w 16192"/>
                <a:gd name="connsiteY20" fmla="*/ 4763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92" h="14287">
                  <a:moveTo>
                    <a:pt x="0" y="2857"/>
                  </a:moveTo>
                  <a:lnTo>
                    <a:pt x="0" y="952"/>
                  </a:lnTo>
                  <a:lnTo>
                    <a:pt x="2857" y="0"/>
                  </a:lnTo>
                  <a:lnTo>
                    <a:pt x="5715" y="952"/>
                  </a:lnTo>
                  <a:lnTo>
                    <a:pt x="7620" y="952"/>
                  </a:lnTo>
                  <a:lnTo>
                    <a:pt x="11430" y="952"/>
                  </a:lnTo>
                  <a:lnTo>
                    <a:pt x="13335" y="1905"/>
                  </a:lnTo>
                  <a:lnTo>
                    <a:pt x="16192" y="4763"/>
                  </a:lnTo>
                  <a:lnTo>
                    <a:pt x="16192" y="7620"/>
                  </a:lnTo>
                  <a:lnTo>
                    <a:pt x="13335" y="9525"/>
                  </a:lnTo>
                  <a:lnTo>
                    <a:pt x="13335" y="11430"/>
                  </a:lnTo>
                  <a:lnTo>
                    <a:pt x="10477" y="11430"/>
                  </a:lnTo>
                  <a:lnTo>
                    <a:pt x="8572" y="10477"/>
                  </a:lnTo>
                  <a:lnTo>
                    <a:pt x="6667" y="10477"/>
                  </a:lnTo>
                  <a:lnTo>
                    <a:pt x="6667" y="14288"/>
                  </a:lnTo>
                  <a:lnTo>
                    <a:pt x="3810" y="14288"/>
                  </a:lnTo>
                  <a:lnTo>
                    <a:pt x="1905" y="11430"/>
                  </a:lnTo>
                  <a:lnTo>
                    <a:pt x="952" y="9525"/>
                  </a:lnTo>
                  <a:lnTo>
                    <a:pt x="1905" y="7620"/>
                  </a:lnTo>
                  <a:lnTo>
                    <a:pt x="2857" y="5715"/>
                  </a:lnTo>
                  <a:lnTo>
                    <a:pt x="1905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F00F15-D8DF-403E-8E69-54DCCB721A5D}"/>
                </a:ext>
              </a:extLst>
            </p:cNvPr>
            <p:cNvSpPr/>
            <p:nvPr/>
          </p:nvSpPr>
          <p:spPr>
            <a:xfrm>
              <a:off x="6445567" y="3307080"/>
              <a:ext cx="24765" cy="34289"/>
            </a:xfrm>
            <a:custGeom>
              <a:avLst/>
              <a:gdLst>
                <a:gd name="connsiteX0" fmla="*/ 11430 w 24765"/>
                <a:gd name="connsiteY0" fmla="*/ 0 h 34289"/>
                <a:gd name="connsiteX1" fmla="*/ 14288 w 24765"/>
                <a:gd name="connsiteY1" fmla="*/ 0 h 34289"/>
                <a:gd name="connsiteX2" fmla="*/ 18098 w 24765"/>
                <a:gd name="connsiteY2" fmla="*/ 2857 h 34289"/>
                <a:gd name="connsiteX3" fmla="*/ 20955 w 24765"/>
                <a:gd name="connsiteY3" fmla="*/ 8572 h 34289"/>
                <a:gd name="connsiteX4" fmla="*/ 23813 w 24765"/>
                <a:gd name="connsiteY4" fmla="*/ 16193 h 34289"/>
                <a:gd name="connsiteX5" fmla="*/ 24765 w 24765"/>
                <a:gd name="connsiteY5" fmla="*/ 20002 h 34289"/>
                <a:gd name="connsiteX6" fmla="*/ 23813 w 24765"/>
                <a:gd name="connsiteY6" fmla="*/ 26670 h 34289"/>
                <a:gd name="connsiteX7" fmla="*/ 20003 w 24765"/>
                <a:gd name="connsiteY7" fmla="*/ 27622 h 34289"/>
                <a:gd name="connsiteX8" fmla="*/ 17145 w 24765"/>
                <a:gd name="connsiteY8" fmla="*/ 24765 h 34289"/>
                <a:gd name="connsiteX9" fmla="*/ 11430 w 24765"/>
                <a:gd name="connsiteY9" fmla="*/ 24765 h 34289"/>
                <a:gd name="connsiteX10" fmla="*/ 6668 w 24765"/>
                <a:gd name="connsiteY10" fmla="*/ 27622 h 34289"/>
                <a:gd name="connsiteX11" fmla="*/ 6668 w 24765"/>
                <a:gd name="connsiteY11" fmla="*/ 32385 h 34289"/>
                <a:gd name="connsiteX12" fmla="*/ 3810 w 24765"/>
                <a:gd name="connsiteY12" fmla="*/ 34290 h 34289"/>
                <a:gd name="connsiteX13" fmla="*/ 0 w 24765"/>
                <a:gd name="connsiteY13" fmla="*/ 33338 h 34289"/>
                <a:gd name="connsiteX14" fmla="*/ 0 w 24765"/>
                <a:gd name="connsiteY14" fmla="*/ 31432 h 34289"/>
                <a:gd name="connsiteX15" fmla="*/ 2858 w 24765"/>
                <a:gd name="connsiteY15" fmla="*/ 27622 h 34289"/>
                <a:gd name="connsiteX16" fmla="*/ 10478 w 24765"/>
                <a:gd name="connsiteY16" fmla="*/ 21907 h 34289"/>
                <a:gd name="connsiteX17" fmla="*/ 10478 w 24765"/>
                <a:gd name="connsiteY17" fmla="*/ 17145 h 34289"/>
                <a:gd name="connsiteX18" fmla="*/ 12383 w 24765"/>
                <a:gd name="connsiteY18" fmla="*/ 17145 h 34289"/>
                <a:gd name="connsiteX19" fmla="*/ 15240 w 24765"/>
                <a:gd name="connsiteY19" fmla="*/ 18097 h 34289"/>
                <a:gd name="connsiteX20" fmla="*/ 17145 w 24765"/>
                <a:gd name="connsiteY20" fmla="*/ 13335 h 34289"/>
                <a:gd name="connsiteX21" fmla="*/ 14288 w 24765"/>
                <a:gd name="connsiteY21" fmla="*/ 10477 h 34289"/>
                <a:gd name="connsiteX22" fmla="*/ 12383 w 24765"/>
                <a:gd name="connsiteY22" fmla="*/ 4763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" h="34289">
                  <a:moveTo>
                    <a:pt x="11430" y="0"/>
                  </a:moveTo>
                  <a:lnTo>
                    <a:pt x="14288" y="0"/>
                  </a:lnTo>
                  <a:lnTo>
                    <a:pt x="18098" y="2857"/>
                  </a:lnTo>
                  <a:lnTo>
                    <a:pt x="20955" y="8572"/>
                  </a:lnTo>
                  <a:lnTo>
                    <a:pt x="23813" y="16193"/>
                  </a:lnTo>
                  <a:lnTo>
                    <a:pt x="24765" y="20002"/>
                  </a:lnTo>
                  <a:lnTo>
                    <a:pt x="23813" y="26670"/>
                  </a:lnTo>
                  <a:lnTo>
                    <a:pt x="20003" y="27622"/>
                  </a:lnTo>
                  <a:lnTo>
                    <a:pt x="17145" y="24765"/>
                  </a:lnTo>
                  <a:lnTo>
                    <a:pt x="11430" y="24765"/>
                  </a:lnTo>
                  <a:lnTo>
                    <a:pt x="6668" y="27622"/>
                  </a:lnTo>
                  <a:lnTo>
                    <a:pt x="6668" y="32385"/>
                  </a:lnTo>
                  <a:lnTo>
                    <a:pt x="3810" y="34290"/>
                  </a:lnTo>
                  <a:lnTo>
                    <a:pt x="0" y="33338"/>
                  </a:lnTo>
                  <a:lnTo>
                    <a:pt x="0" y="31432"/>
                  </a:lnTo>
                  <a:lnTo>
                    <a:pt x="2858" y="27622"/>
                  </a:lnTo>
                  <a:lnTo>
                    <a:pt x="10478" y="21907"/>
                  </a:lnTo>
                  <a:lnTo>
                    <a:pt x="10478" y="17145"/>
                  </a:lnTo>
                  <a:lnTo>
                    <a:pt x="12383" y="17145"/>
                  </a:lnTo>
                  <a:lnTo>
                    <a:pt x="15240" y="18097"/>
                  </a:lnTo>
                  <a:lnTo>
                    <a:pt x="17145" y="13335"/>
                  </a:lnTo>
                  <a:lnTo>
                    <a:pt x="14288" y="10477"/>
                  </a:lnTo>
                  <a:lnTo>
                    <a:pt x="12383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CAC96B-AA17-44F3-ACB9-B6C60E65AABB}"/>
                </a:ext>
              </a:extLst>
            </p:cNvPr>
            <p:cNvSpPr/>
            <p:nvPr/>
          </p:nvSpPr>
          <p:spPr>
            <a:xfrm>
              <a:off x="6444614" y="3342322"/>
              <a:ext cx="9525" cy="10477"/>
            </a:xfrm>
            <a:custGeom>
              <a:avLst/>
              <a:gdLst>
                <a:gd name="connsiteX0" fmla="*/ 0 w 9525"/>
                <a:gd name="connsiteY0" fmla="*/ 3810 h 10477"/>
                <a:gd name="connsiteX1" fmla="*/ 2858 w 9525"/>
                <a:gd name="connsiteY1" fmla="*/ 3810 h 10477"/>
                <a:gd name="connsiteX2" fmla="*/ 2858 w 9525"/>
                <a:gd name="connsiteY2" fmla="*/ 5715 h 10477"/>
                <a:gd name="connsiteX3" fmla="*/ 3810 w 9525"/>
                <a:gd name="connsiteY3" fmla="*/ 8572 h 10477"/>
                <a:gd name="connsiteX4" fmla="*/ 5715 w 9525"/>
                <a:gd name="connsiteY4" fmla="*/ 10477 h 10477"/>
                <a:gd name="connsiteX5" fmla="*/ 7620 w 9525"/>
                <a:gd name="connsiteY5" fmla="*/ 10477 h 10477"/>
                <a:gd name="connsiteX6" fmla="*/ 9525 w 9525"/>
                <a:gd name="connsiteY6" fmla="*/ 7620 h 10477"/>
                <a:gd name="connsiteX7" fmla="*/ 7620 w 9525"/>
                <a:gd name="connsiteY7" fmla="*/ 4763 h 10477"/>
                <a:gd name="connsiteX8" fmla="*/ 4763 w 9525"/>
                <a:gd name="connsiteY8" fmla="*/ 0 h 10477"/>
                <a:gd name="connsiteX9" fmla="*/ 1905 w 9525"/>
                <a:gd name="connsiteY9" fmla="*/ 0 h 10477"/>
                <a:gd name="connsiteX10" fmla="*/ 0 w 9525"/>
                <a:gd name="connsiteY10" fmla="*/ 952 h 10477"/>
                <a:gd name="connsiteX11" fmla="*/ 0 w 9525"/>
                <a:gd name="connsiteY11" fmla="*/ 2857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" h="10477">
                  <a:moveTo>
                    <a:pt x="0" y="3810"/>
                  </a:moveTo>
                  <a:lnTo>
                    <a:pt x="2858" y="3810"/>
                  </a:lnTo>
                  <a:lnTo>
                    <a:pt x="2858" y="5715"/>
                  </a:lnTo>
                  <a:lnTo>
                    <a:pt x="3810" y="8572"/>
                  </a:lnTo>
                  <a:lnTo>
                    <a:pt x="5715" y="10477"/>
                  </a:lnTo>
                  <a:lnTo>
                    <a:pt x="7620" y="10477"/>
                  </a:lnTo>
                  <a:lnTo>
                    <a:pt x="9525" y="7620"/>
                  </a:lnTo>
                  <a:lnTo>
                    <a:pt x="7620" y="4763"/>
                  </a:lnTo>
                  <a:lnTo>
                    <a:pt x="4763" y="0"/>
                  </a:lnTo>
                  <a:lnTo>
                    <a:pt x="1905" y="0"/>
                  </a:lnTo>
                  <a:lnTo>
                    <a:pt x="0" y="952"/>
                  </a:lnTo>
                  <a:lnTo>
                    <a:pt x="0" y="2857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78AA2F-A725-4078-8E28-713559677E43}"/>
                </a:ext>
              </a:extLst>
            </p:cNvPr>
            <p:cNvSpPr/>
            <p:nvPr/>
          </p:nvSpPr>
          <p:spPr>
            <a:xfrm>
              <a:off x="6454139" y="3333750"/>
              <a:ext cx="8572" cy="4762"/>
            </a:xfrm>
            <a:custGeom>
              <a:avLst/>
              <a:gdLst>
                <a:gd name="connsiteX0" fmla="*/ 0 w 8572"/>
                <a:gd name="connsiteY0" fmla="*/ 4763 h 4762"/>
                <a:gd name="connsiteX1" fmla="*/ 3810 w 8572"/>
                <a:gd name="connsiteY1" fmla="*/ 4763 h 4762"/>
                <a:gd name="connsiteX2" fmla="*/ 5715 w 8572"/>
                <a:gd name="connsiteY2" fmla="*/ 3810 h 4762"/>
                <a:gd name="connsiteX3" fmla="*/ 8573 w 8572"/>
                <a:gd name="connsiteY3" fmla="*/ 952 h 4762"/>
                <a:gd name="connsiteX4" fmla="*/ 6668 w 8572"/>
                <a:gd name="connsiteY4" fmla="*/ 0 h 4762"/>
                <a:gd name="connsiteX5" fmla="*/ 2858 w 8572"/>
                <a:gd name="connsiteY5" fmla="*/ 952 h 4762"/>
                <a:gd name="connsiteX6" fmla="*/ 952 w 8572"/>
                <a:gd name="connsiteY6" fmla="*/ 1905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" h="4762">
                  <a:moveTo>
                    <a:pt x="0" y="4763"/>
                  </a:moveTo>
                  <a:lnTo>
                    <a:pt x="3810" y="4763"/>
                  </a:lnTo>
                  <a:lnTo>
                    <a:pt x="5715" y="3810"/>
                  </a:lnTo>
                  <a:lnTo>
                    <a:pt x="8573" y="952"/>
                  </a:lnTo>
                  <a:lnTo>
                    <a:pt x="6668" y="0"/>
                  </a:lnTo>
                  <a:lnTo>
                    <a:pt x="2858" y="952"/>
                  </a:lnTo>
                  <a:lnTo>
                    <a:pt x="952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D60EAA-1878-46B2-AEBF-96E303534D71}"/>
                </a:ext>
              </a:extLst>
            </p:cNvPr>
            <p:cNvSpPr/>
            <p:nvPr/>
          </p:nvSpPr>
          <p:spPr>
            <a:xfrm>
              <a:off x="6334125" y="3258502"/>
              <a:ext cx="6667" cy="15240"/>
            </a:xfrm>
            <a:custGeom>
              <a:avLst/>
              <a:gdLst>
                <a:gd name="connsiteX0" fmla="*/ 3810 w 6667"/>
                <a:gd name="connsiteY0" fmla="*/ 953 h 15240"/>
                <a:gd name="connsiteX1" fmla="*/ 5715 w 6667"/>
                <a:gd name="connsiteY1" fmla="*/ 0 h 15240"/>
                <a:gd name="connsiteX2" fmla="*/ 6667 w 6667"/>
                <a:gd name="connsiteY2" fmla="*/ 953 h 15240"/>
                <a:gd name="connsiteX3" fmla="*/ 6667 w 6667"/>
                <a:gd name="connsiteY3" fmla="*/ 8573 h 15240"/>
                <a:gd name="connsiteX4" fmla="*/ 4763 w 6667"/>
                <a:gd name="connsiteY4" fmla="*/ 12383 h 15240"/>
                <a:gd name="connsiteX5" fmla="*/ 2858 w 6667"/>
                <a:gd name="connsiteY5" fmla="*/ 15240 h 15240"/>
                <a:gd name="connsiteX6" fmla="*/ 0 w 6667"/>
                <a:gd name="connsiteY6" fmla="*/ 15240 h 15240"/>
                <a:gd name="connsiteX7" fmla="*/ 0 w 6667"/>
                <a:gd name="connsiteY7" fmla="*/ 13335 h 15240"/>
                <a:gd name="connsiteX8" fmla="*/ 2858 w 6667"/>
                <a:gd name="connsiteY8" fmla="*/ 10478 h 15240"/>
                <a:gd name="connsiteX9" fmla="*/ 4763 w 6667"/>
                <a:gd name="connsiteY9" fmla="*/ 6668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" h="15240">
                  <a:moveTo>
                    <a:pt x="3810" y="953"/>
                  </a:moveTo>
                  <a:lnTo>
                    <a:pt x="5715" y="0"/>
                  </a:lnTo>
                  <a:lnTo>
                    <a:pt x="6667" y="953"/>
                  </a:lnTo>
                  <a:lnTo>
                    <a:pt x="6667" y="8573"/>
                  </a:lnTo>
                  <a:lnTo>
                    <a:pt x="4763" y="12383"/>
                  </a:lnTo>
                  <a:lnTo>
                    <a:pt x="2858" y="15240"/>
                  </a:lnTo>
                  <a:lnTo>
                    <a:pt x="0" y="15240"/>
                  </a:lnTo>
                  <a:lnTo>
                    <a:pt x="0" y="13335"/>
                  </a:lnTo>
                  <a:lnTo>
                    <a:pt x="2858" y="10478"/>
                  </a:lnTo>
                  <a:lnTo>
                    <a:pt x="4763" y="6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AAFCB98-8A8D-47F8-9BBD-901A40ADEB3E}"/>
                </a:ext>
              </a:extLst>
            </p:cNvPr>
            <p:cNvSpPr/>
            <p:nvPr/>
          </p:nvSpPr>
          <p:spPr>
            <a:xfrm>
              <a:off x="6178867" y="3300412"/>
              <a:ext cx="26669" cy="41910"/>
            </a:xfrm>
            <a:custGeom>
              <a:avLst/>
              <a:gdLst>
                <a:gd name="connsiteX0" fmla="*/ 17145 w 26669"/>
                <a:gd name="connsiteY0" fmla="*/ 5715 h 41910"/>
                <a:gd name="connsiteX1" fmla="*/ 15240 w 26669"/>
                <a:gd name="connsiteY1" fmla="*/ 5715 h 41910"/>
                <a:gd name="connsiteX2" fmla="*/ 15240 w 26669"/>
                <a:gd name="connsiteY2" fmla="*/ 7620 h 41910"/>
                <a:gd name="connsiteX3" fmla="*/ 13335 w 26669"/>
                <a:gd name="connsiteY3" fmla="*/ 8573 h 41910"/>
                <a:gd name="connsiteX4" fmla="*/ 11430 w 26669"/>
                <a:gd name="connsiteY4" fmla="*/ 10477 h 41910"/>
                <a:gd name="connsiteX5" fmla="*/ 11430 w 26669"/>
                <a:gd name="connsiteY5" fmla="*/ 11430 h 41910"/>
                <a:gd name="connsiteX6" fmla="*/ 14288 w 26669"/>
                <a:gd name="connsiteY6" fmla="*/ 13335 h 41910"/>
                <a:gd name="connsiteX7" fmla="*/ 18097 w 26669"/>
                <a:gd name="connsiteY7" fmla="*/ 19050 h 41910"/>
                <a:gd name="connsiteX8" fmla="*/ 18097 w 26669"/>
                <a:gd name="connsiteY8" fmla="*/ 24765 h 41910"/>
                <a:gd name="connsiteX9" fmla="*/ 20955 w 26669"/>
                <a:gd name="connsiteY9" fmla="*/ 27623 h 41910"/>
                <a:gd name="connsiteX10" fmla="*/ 23813 w 26669"/>
                <a:gd name="connsiteY10" fmla="*/ 31432 h 41910"/>
                <a:gd name="connsiteX11" fmla="*/ 24765 w 26669"/>
                <a:gd name="connsiteY11" fmla="*/ 36195 h 41910"/>
                <a:gd name="connsiteX12" fmla="*/ 26670 w 26669"/>
                <a:gd name="connsiteY12" fmla="*/ 38100 h 41910"/>
                <a:gd name="connsiteX13" fmla="*/ 26670 w 26669"/>
                <a:gd name="connsiteY13" fmla="*/ 40005 h 41910"/>
                <a:gd name="connsiteX14" fmla="*/ 23813 w 26669"/>
                <a:gd name="connsiteY14" fmla="*/ 41910 h 41910"/>
                <a:gd name="connsiteX15" fmla="*/ 20955 w 26669"/>
                <a:gd name="connsiteY15" fmla="*/ 41910 h 41910"/>
                <a:gd name="connsiteX16" fmla="*/ 14288 w 26669"/>
                <a:gd name="connsiteY16" fmla="*/ 38100 h 41910"/>
                <a:gd name="connsiteX17" fmla="*/ 10477 w 26669"/>
                <a:gd name="connsiteY17" fmla="*/ 37148 h 41910"/>
                <a:gd name="connsiteX18" fmla="*/ 10477 w 26669"/>
                <a:gd name="connsiteY18" fmla="*/ 31432 h 41910"/>
                <a:gd name="connsiteX19" fmla="*/ 12382 w 26669"/>
                <a:gd name="connsiteY19" fmla="*/ 25718 h 41910"/>
                <a:gd name="connsiteX20" fmla="*/ 7620 w 26669"/>
                <a:gd name="connsiteY20" fmla="*/ 20002 h 41910"/>
                <a:gd name="connsiteX21" fmla="*/ 0 w 26669"/>
                <a:gd name="connsiteY21" fmla="*/ 12382 h 41910"/>
                <a:gd name="connsiteX22" fmla="*/ 0 w 26669"/>
                <a:gd name="connsiteY22" fmla="*/ 6668 h 41910"/>
                <a:gd name="connsiteX23" fmla="*/ 5715 w 26669"/>
                <a:gd name="connsiteY23" fmla="*/ 2857 h 41910"/>
                <a:gd name="connsiteX24" fmla="*/ 12382 w 26669"/>
                <a:gd name="connsiteY24" fmla="*/ 952 h 41910"/>
                <a:gd name="connsiteX25" fmla="*/ 15240 w 26669"/>
                <a:gd name="connsiteY25" fmla="*/ 0 h 41910"/>
                <a:gd name="connsiteX26" fmla="*/ 18097 w 26669"/>
                <a:gd name="connsiteY26" fmla="*/ 0 h 41910"/>
                <a:gd name="connsiteX27" fmla="*/ 19050 w 26669"/>
                <a:gd name="connsiteY27" fmla="*/ 1905 h 41910"/>
                <a:gd name="connsiteX28" fmla="*/ 19050 w 26669"/>
                <a:gd name="connsiteY28" fmla="*/ 38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669" h="41910">
                  <a:moveTo>
                    <a:pt x="17145" y="5715"/>
                  </a:moveTo>
                  <a:lnTo>
                    <a:pt x="15240" y="5715"/>
                  </a:lnTo>
                  <a:lnTo>
                    <a:pt x="15240" y="7620"/>
                  </a:lnTo>
                  <a:lnTo>
                    <a:pt x="13335" y="8573"/>
                  </a:lnTo>
                  <a:lnTo>
                    <a:pt x="11430" y="10477"/>
                  </a:lnTo>
                  <a:lnTo>
                    <a:pt x="11430" y="11430"/>
                  </a:lnTo>
                  <a:lnTo>
                    <a:pt x="14288" y="13335"/>
                  </a:lnTo>
                  <a:lnTo>
                    <a:pt x="18097" y="19050"/>
                  </a:lnTo>
                  <a:lnTo>
                    <a:pt x="18097" y="24765"/>
                  </a:lnTo>
                  <a:lnTo>
                    <a:pt x="20955" y="27623"/>
                  </a:lnTo>
                  <a:lnTo>
                    <a:pt x="23813" y="31432"/>
                  </a:lnTo>
                  <a:lnTo>
                    <a:pt x="24765" y="36195"/>
                  </a:lnTo>
                  <a:lnTo>
                    <a:pt x="26670" y="38100"/>
                  </a:lnTo>
                  <a:lnTo>
                    <a:pt x="26670" y="40005"/>
                  </a:lnTo>
                  <a:lnTo>
                    <a:pt x="23813" y="41910"/>
                  </a:lnTo>
                  <a:lnTo>
                    <a:pt x="20955" y="41910"/>
                  </a:lnTo>
                  <a:lnTo>
                    <a:pt x="14288" y="38100"/>
                  </a:lnTo>
                  <a:lnTo>
                    <a:pt x="10477" y="37148"/>
                  </a:lnTo>
                  <a:lnTo>
                    <a:pt x="10477" y="31432"/>
                  </a:lnTo>
                  <a:lnTo>
                    <a:pt x="12382" y="25718"/>
                  </a:lnTo>
                  <a:lnTo>
                    <a:pt x="7620" y="20002"/>
                  </a:lnTo>
                  <a:lnTo>
                    <a:pt x="0" y="12382"/>
                  </a:lnTo>
                  <a:lnTo>
                    <a:pt x="0" y="6668"/>
                  </a:lnTo>
                  <a:lnTo>
                    <a:pt x="5715" y="2857"/>
                  </a:lnTo>
                  <a:lnTo>
                    <a:pt x="12382" y="952"/>
                  </a:lnTo>
                  <a:lnTo>
                    <a:pt x="15240" y="0"/>
                  </a:lnTo>
                  <a:lnTo>
                    <a:pt x="18097" y="0"/>
                  </a:lnTo>
                  <a:lnTo>
                    <a:pt x="19050" y="1905"/>
                  </a:lnTo>
                  <a:lnTo>
                    <a:pt x="1905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D053B21-7D94-48B7-9F20-80234DA60441}"/>
                </a:ext>
              </a:extLst>
            </p:cNvPr>
            <p:cNvSpPr/>
            <p:nvPr/>
          </p:nvSpPr>
          <p:spPr>
            <a:xfrm>
              <a:off x="6213157" y="3299460"/>
              <a:ext cx="9525" cy="12382"/>
            </a:xfrm>
            <a:custGeom>
              <a:avLst/>
              <a:gdLst>
                <a:gd name="connsiteX0" fmla="*/ 3810 w 9525"/>
                <a:gd name="connsiteY0" fmla="*/ 0 h 12382"/>
                <a:gd name="connsiteX1" fmla="*/ 8573 w 9525"/>
                <a:gd name="connsiteY1" fmla="*/ 0 h 12382"/>
                <a:gd name="connsiteX2" fmla="*/ 8573 w 9525"/>
                <a:gd name="connsiteY2" fmla="*/ 952 h 12382"/>
                <a:gd name="connsiteX3" fmla="*/ 9525 w 9525"/>
                <a:gd name="connsiteY3" fmla="*/ 7620 h 12382"/>
                <a:gd name="connsiteX4" fmla="*/ 7620 w 9525"/>
                <a:gd name="connsiteY4" fmla="*/ 11430 h 12382"/>
                <a:gd name="connsiteX5" fmla="*/ 4763 w 9525"/>
                <a:gd name="connsiteY5" fmla="*/ 12382 h 12382"/>
                <a:gd name="connsiteX6" fmla="*/ 1905 w 9525"/>
                <a:gd name="connsiteY6" fmla="*/ 12382 h 12382"/>
                <a:gd name="connsiteX7" fmla="*/ 0 w 9525"/>
                <a:gd name="connsiteY7" fmla="*/ 8572 h 12382"/>
                <a:gd name="connsiteX8" fmla="*/ 953 w 9525"/>
                <a:gd name="connsiteY8" fmla="*/ 3810 h 12382"/>
                <a:gd name="connsiteX9" fmla="*/ 2857 w 9525"/>
                <a:gd name="connsiteY9" fmla="*/ 1905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" h="12382">
                  <a:moveTo>
                    <a:pt x="3810" y="0"/>
                  </a:moveTo>
                  <a:lnTo>
                    <a:pt x="8573" y="0"/>
                  </a:lnTo>
                  <a:lnTo>
                    <a:pt x="8573" y="952"/>
                  </a:lnTo>
                  <a:lnTo>
                    <a:pt x="9525" y="7620"/>
                  </a:lnTo>
                  <a:lnTo>
                    <a:pt x="7620" y="11430"/>
                  </a:lnTo>
                  <a:lnTo>
                    <a:pt x="4763" y="12382"/>
                  </a:lnTo>
                  <a:lnTo>
                    <a:pt x="1905" y="12382"/>
                  </a:lnTo>
                  <a:lnTo>
                    <a:pt x="0" y="8572"/>
                  </a:lnTo>
                  <a:lnTo>
                    <a:pt x="953" y="3810"/>
                  </a:lnTo>
                  <a:lnTo>
                    <a:pt x="285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417843E-DD30-4D93-8690-826F056BBA8C}"/>
                </a:ext>
              </a:extLst>
            </p:cNvPr>
            <p:cNvSpPr/>
            <p:nvPr/>
          </p:nvSpPr>
          <p:spPr>
            <a:xfrm>
              <a:off x="6254114" y="3296602"/>
              <a:ext cx="18097" cy="8572"/>
            </a:xfrm>
            <a:custGeom>
              <a:avLst/>
              <a:gdLst>
                <a:gd name="connsiteX0" fmla="*/ 1905 w 18097"/>
                <a:gd name="connsiteY0" fmla="*/ 3810 h 8572"/>
                <a:gd name="connsiteX1" fmla="*/ 0 w 18097"/>
                <a:gd name="connsiteY1" fmla="*/ 4763 h 8572"/>
                <a:gd name="connsiteX2" fmla="*/ 952 w 18097"/>
                <a:gd name="connsiteY2" fmla="*/ 6668 h 8572"/>
                <a:gd name="connsiteX3" fmla="*/ 1905 w 18097"/>
                <a:gd name="connsiteY3" fmla="*/ 6668 h 8572"/>
                <a:gd name="connsiteX4" fmla="*/ 3810 w 18097"/>
                <a:gd name="connsiteY4" fmla="*/ 8573 h 8572"/>
                <a:gd name="connsiteX5" fmla="*/ 4763 w 18097"/>
                <a:gd name="connsiteY5" fmla="*/ 8573 h 8572"/>
                <a:gd name="connsiteX6" fmla="*/ 5715 w 18097"/>
                <a:gd name="connsiteY6" fmla="*/ 6668 h 8572"/>
                <a:gd name="connsiteX7" fmla="*/ 5715 w 18097"/>
                <a:gd name="connsiteY7" fmla="*/ 4763 h 8572"/>
                <a:gd name="connsiteX8" fmla="*/ 10477 w 18097"/>
                <a:gd name="connsiteY8" fmla="*/ 4763 h 8572"/>
                <a:gd name="connsiteX9" fmla="*/ 14288 w 18097"/>
                <a:gd name="connsiteY9" fmla="*/ 3810 h 8572"/>
                <a:gd name="connsiteX10" fmla="*/ 18098 w 18097"/>
                <a:gd name="connsiteY10" fmla="*/ 2858 h 8572"/>
                <a:gd name="connsiteX11" fmla="*/ 18098 w 18097"/>
                <a:gd name="connsiteY11" fmla="*/ 953 h 8572"/>
                <a:gd name="connsiteX12" fmla="*/ 15240 w 18097"/>
                <a:gd name="connsiteY12" fmla="*/ 953 h 8572"/>
                <a:gd name="connsiteX13" fmla="*/ 14288 w 18097"/>
                <a:gd name="connsiteY13" fmla="*/ 1905 h 8572"/>
                <a:gd name="connsiteX14" fmla="*/ 12383 w 18097"/>
                <a:gd name="connsiteY14" fmla="*/ 1905 h 8572"/>
                <a:gd name="connsiteX15" fmla="*/ 9525 w 18097"/>
                <a:gd name="connsiteY15" fmla="*/ 953 h 8572"/>
                <a:gd name="connsiteX16" fmla="*/ 7620 w 18097"/>
                <a:gd name="connsiteY16" fmla="*/ 0 h 8572"/>
                <a:gd name="connsiteX17" fmla="*/ 5715 w 18097"/>
                <a:gd name="connsiteY17" fmla="*/ 0 h 8572"/>
                <a:gd name="connsiteX18" fmla="*/ 3810 w 18097"/>
                <a:gd name="connsiteY18" fmla="*/ 1905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97" h="8572">
                  <a:moveTo>
                    <a:pt x="1905" y="3810"/>
                  </a:moveTo>
                  <a:lnTo>
                    <a:pt x="0" y="4763"/>
                  </a:lnTo>
                  <a:lnTo>
                    <a:pt x="952" y="6668"/>
                  </a:lnTo>
                  <a:lnTo>
                    <a:pt x="1905" y="6668"/>
                  </a:lnTo>
                  <a:lnTo>
                    <a:pt x="3810" y="8573"/>
                  </a:lnTo>
                  <a:lnTo>
                    <a:pt x="4763" y="8573"/>
                  </a:lnTo>
                  <a:lnTo>
                    <a:pt x="5715" y="6668"/>
                  </a:lnTo>
                  <a:lnTo>
                    <a:pt x="5715" y="4763"/>
                  </a:lnTo>
                  <a:lnTo>
                    <a:pt x="10477" y="4763"/>
                  </a:lnTo>
                  <a:lnTo>
                    <a:pt x="14288" y="3810"/>
                  </a:lnTo>
                  <a:lnTo>
                    <a:pt x="18098" y="2858"/>
                  </a:lnTo>
                  <a:lnTo>
                    <a:pt x="18098" y="953"/>
                  </a:lnTo>
                  <a:lnTo>
                    <a:pt x="15240" y="953"/>
                  </a:lnTo>
                  <a:lnTo>
                    <a:pt x="14288" y="1905"/>
                  </a:lnTo>
                  <a:lnTo>
                    <a:pt x="12383" y="1905"/>
                  </a:lnTo>
                  <a:lnTo>
                    <a:pt x="9525" y="953"/>
                  </a:lnTo>
                  <a:lnTo>
                    <a:pt x="7620" y="0"/>
                  </a:lnTo>
                  <a:lnTo>
                    <a:pt x="5715" y="0"/>
                  </a:lnTo>
                  <a:lnTo>
                    <a:pt x="381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76F6584-4474-46A3-96C1-92D03F189BA5}"/>
                </a:ext>
              </a:extLst>
            </p:cNvPr>
            <p:cNvSpPr/>
            <p:nvPr/>
          </p:nvSpPr>
          <p:spPr>
            <a:xfrm>
              <a:off x="6142672" y="3484244"/>
              <a:ext cx="10477" cy="12382"/>
            </a:xfrm>
            <a:custGeom>
              <a:avLst/>
              <a:gdLst>
                <a:gd name="connsiteX0" fmla="*/ 952 w 10477"/>
                <a:gd name="connsiteY0" fmla="*/ 1905 h 12382"/>
                <a:gd name="connsiteX1" fmla="*/ 5715 w 10477"/>
                <a:gd name="connsiteY1" fmla="*/ 0 h 12382"/>
                <a:gd name="connsiteX2" fmla="*/ 7620 w 10477"/>
                <a:gd name="connsiteY2" fmla="*/ 0 h 12382"/>
                <a:gd name="connsiteX3" fmla="*/ 10477 w 10477"/>
                <a:gd name="connsiteY3" fmla="*/ 953 h 12382"/>
                <a:gd name="connsiteX4" fmla="*/ 10477 w 10477"/>
                <a:gd name="connsiteY4" fmla="*/ 2857 h 12382"/>
                <a:gd name="connsiteX5" fmla="*/ 8572 w 10477"/>
                <a:gd name="connsiteY5" fmla="*/ 4763 h 12382"/>
                <a:gd name="connsiteX6" fmla="*/ 6667 w 10477"/>
                <a:gd name="connsiteY6" fmla="*/ 7620 h 12382"/>
                <a:gd name="connsiteX7" fmla="*/ 6667 w 10477"/>
                <a:gd name="connsiteY7" fmla="*/ 12382 h 12382"/>
                <a:gd name="connsiteX8" fmla="*/ 3810 w 10477"/>
                <a:gd name="connsiteY8" fmla="*/ 12382 h 12382"/>
                <a:gd name="connsiteX9" fmla="*/ 0 w 10477"/>
                <a:gd name="connsiteY9" fmla="*/ 9525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" h="12382">
                  <a:moveTo>
                    <a:pt x="952" y="1905"/>
                  </a:moveTo>
                  <a:lnTo>
                    <a:pt x="5715" y="0"/>
                  </a:lnTo>
                  <a:lnTo>
                    <a:pt x="7620" y="0"/>
                  </a:lnTo>
                  <a:lnTo>
                    <a:pt x="10477" y="953"/>
                  </a:lnTo>
                  <a:lnTo>
                    <a:pt x="10477" y="2857"/>
                  </a:lnTo>
                  <a:lnTo>
                    <a:pt x="8572" y="4763"/>
                  </a:lnTo>
                  <a:lnTo>
                    <a:pt x="6667" y="7620"/>
                  </a:lnTo>
                  <a:lnTo>
                    <a:pt x="6667" y="12382"/>
                  </a:lnTo>
                  <a:lnTo>
                    <a:pt x="3810" y="12382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E24C94B-5BD8-4DB9-86B1-1F067BD1AFD1}"/>
                </a:ext>
              </a:extLst>
            </p:cNvPr>
            <p:cNvSpPr/>
            <p:nvPr/>
          </p:nvSpPr>
          <p:spPr>
            <a:xfrm>
              <a:off x="6135052" y="3503294"/>
              <a:ext cx="4762" cy="14287"/>
            </a:xfrm>
            <a:custGeom>
              <a:avLst/>
              <a:gdLst>
                <a:gd name="connsiteX0" fmla="*/ 0 w 4762"/>
                <a:gd name="connsiteY0" fmla="*/ 0 h 14287"/>
                <a:gd name="connsiteX1" fmla="*/ 0 w 4762"/>
                <a:gd name="connsiteY1" fmla="*/ 8573 h 14287"/>
                <a:gd name="connsiteX2" fmla="*/ 2858 w 4762"/>
                <a:gd name="connsiteY2" fmla="*/ 14288 h 14287"/>
                <a:gd name="connsiteX3" fmla="*/ 4763 w 4762"/>
                <a:gd name="connsiteY3" fmla="*/ 14288 h 14287"/>
                <a:gd name="connsiteX4" fmla="*/ 4763 w 4762"/>
                <a:gd name="connsiteY4" fmla="*/ 10478 h 14287"/>
                <a:gd name="connsiteX5" fmla="*/ 2858 w 4762"/>
                <a:gd name="connsiteY5" fmla="*/ 5715 h 14287"/>
                <a:gd name="connsiteX6" fmla="*/ 2858 w 4762"/>
                <a:gd name="connsiteY6" fmla="*/ 1905 h 14287"/>
                <a:gd name="connsiteX7" fmla="*/ 1905 w 4762"/>
                <a:gd name="connsiteY7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" h="14287">
                  <a:moveTo>
                    <a:pt x="0" y="0"/>
                  </a:moveTo>
                  <a:lnTo>
                    <a:pt x="0" y="8573"/>
                  </a:lnTo>
                  <a:lnTo>
                    <a:pt x="2858" y="14288"/>
                  </a:lnTo>
                  <a:lnTo>
                    <a:pt x="4763" y="14288"/>
                  </a:lnTo>
                  <a:lnTo>
                    <a:pt x="4763" y="10478"/>
                  </a:lnTo>
                  <a:lnTo>
                    <a:pt x="2858" y="5715"/>
                  </a:lnTo>
                  <a:lnTo>
                    <a:pt x="2858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4B71F3A-AA63-4C97-BDEF-1B3F670B04B6}"/>
                </a:ext>
              </a:extLst>
            </p:cNvPr>
            <p:cNvSpPr/>
            <p:nvPr/>
          </p:nvSpPr>
          <p:spPr>
            <a:xfrm>
              <a:off x="6148387" y="3524250"/>
              <a:ext cx="3810" cy="18097"/>
            </a:xfrm>
            <a:custGeom>
              <a:avLst/>
              <a:gdLst>
                <a:gd name="connsiteX0" fmla="*/ 0 w 3810"/>
                <a:gd name="connsiteY0" fmla="*/ 0 h 18097"/>
                <a:gd name="connsiteX1" fmla="*/ 1905 w 3810"/>
                <a:gd name="connsiteY1" fmla="*/ 0 h 18097"/>
                <a:gd name="connsiteX2" fmla="*/ 1905 w 3810"/>
                <a:gd name="connsiteY2" fmla="*/ 3810 h 18097"/>
                <a:gd name="connsiteX3" fmla="*/ 2857 w 3810"/>
                <a:gd name="connsiteY3" fmla="*/ 11430 h 18097"/>
                <a:gd name="connsiteX4" fmla="*/ 3810 w 3810"/>
                <a:gd name="connsiteY4" fmla="*/ 18098 h 18097"/>
                <a:gd name="connsiteX5" fmla="*/ 1905 w 3810"/>
                <a:gd name="connsiteY5" fmla="*/ 17145 h 18097"/>
                <a:gd name="connsiteX6" fmla="*/ 952 w 3810"/>
                <a:gd name="connsiteY6" fmla="*/ 15240 h 18097"/>
                <a:gd name="connsiteX7" fmla="*/ 952 w 3810"/>
                <a:gd name="connsiteY7" fmla="*/ 10477 h 18097"/>
                <a:gd name="connsiteX8" fmla="*/ 952 w 3810"/>
                <a:gd name="connsiteY8" fmla="*/ 4763 h 1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" h="18097">
                  <a:moveTo>
                    <a:pt x="0" y="0"/>
                  </a:moveTo>
                  <a:lnTo>
                    <a:pt x="1905" y="0"/>
                  </a:lnTo>
                  <a:lnTo>
                    <a:pt x="1905" y="3810"/>
                  </a:lnTo>
                  <a:lnTo>
                    <a:pt x="2857" y="11430"/>
                  </a:lnTo>
                  <a:lnTo>
                    <a:pt x="3810" y="18098"/>
                  </a:lnTo>
                  <a:lnTo>
                    <a:pt x="1905" y="17145"/>
                  </a:lnTo>
                  <a:lnTo>
                    <a:pt x="952" y="15240"/>
                  </a:lnTo>
                  <a:lnTo>
                    <a:pt x="952" y="10477"/>
                  </a:lnTo>
                  <a:lnTo>
                    <a:pt x="952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B57E26-0E1E-4A0A-99DE-E5979DD81418}"/>
                </a:ext>
              </a:extLst>
            </p:cNvPr>
            <p:cNvSpPr/>
            <p:nvPr/>
          </p:nvSpPr>
          <p:spPr>
            <a:xfrm>
              <a:off x="6177914" y="3532822"/>
              <a:ext cx="24765" cy="53339"/>
            </a:xfrm>
            <a:custGeom>
              <a:avLst/>
              <a:gdLst>
                <a:gd name="connsiteX0" fmla="*/ 3810 w 24765"/>
                <a:gd name="connsiteY0" fmla="*/ 31432 h 53339"/>
                <a:gd name="connsiteX1" fmla="*/ 4763 w 24765"/>
                <a:gd name="connsiteY1" fmla="*/ 26670 h 53339"/>
                <a:gd name="connsiteX2" fmla="*/ 2858 w 24765"/>
                <a:gd name="connsiteY2" fmla="*/ 25717 h 53339"/>
                <a:gd name="connsiteX3" fmla="*/ 4763 w 24765"/>
                <a:gd name="connsiteY3" fmla="*/ 19050 h 53339"/>
                <a:gd name="connsiteX4" fmla="*/ 10478 w 24765"/>
                <a:gd name="connsiteY4" fmla="*/ 14288 h 53339"/>
                <a:gd name="connsiteX5" fmla="*/ 13335 w 24765"/>
                <a:gd name="connsiteY5" fmla="*/ 12382 h 53339"/>
                <a:gd name="connsiteX6" fmla="*/ 16193 w 24765"/>
                <a:gd name="connsiteY6" fmla="*/ 7620 h 53339"/>
                <a:gd name="connsiteX7" fmla="*/ 22860 w 24765"/>
                <a:gd name="connsiteY7" fmla="*/ 952 h 53339"/>
                <a:gd name="connsiteX8" fmla="*/ 24765 w 24765"/>
                <a:gd name="connsiteY8" fmla="*/ 0 h 53339"/>
                <a:gd name="connsiteX9" fmla="*/ 24765 w 24765"/>
                <a:gd name="connsiteY9" fmla="*/ 5715 h 53339"/>
                <a:gd name="connsiteX10" fmla="*/ 24765 w 24765"/>
                <a:gd name="connsiteY10" fmla="*/ 17145 h 53339"/>
                <a:gd name="connsiteX11" fmla="*/ 18098 w 24765"/>
                <a:gd name="connsiteY11" fmla="*/ 35242 h 53339"/>
                <a:gd name="connsiteX12" fmla="*/ 13335 w 24765"/>
                <a:gd name="connsiteY12" fmla="*/ 50482 h 53339"/>
                <a:gd name="connsiteX13" fmla="*/ 6668 w 24765"/>
                <a:gd name="connsiteY13" fmla="*/ 53340 h 53339"/>
                <a:gd name="connsiteX14" fmla="*/ 2858 w 24765"/>
                <a:gd name="connsiteY14" fmla="*/ 53340 h 53339"/>
                <a:gd name="connsiteX15" fmla="*/ 0 w 24765"/>
                <a:gd name="connsiteY15" fmla="*/ 46673 h 53339"/>
                <a:gd name="connsiteX16" fmla="*/ 0 w 24765"/>
                <a:gd name="connsiteY16" fmla="*/ 40957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" h="53339">
                  <a:moveTo>
                    <a:pt x="3810" y="31432"/>
                  </a:moveTo>
                  <a:lnTo>
                    <a:pt x="4763" y="26670"/>
                  </a:lnTo>
                  <a:lnTo>
                    <a:pt x="2858" y="25717"/>
                  </a:lnTo>
                  <a:lnTo>
                    <a:pt x="4763" y="19050"/>
                  </a:lnTo>
                  <a:lnTo>
                    <a:pt x="10478" y="14288"/>
                  </a:lnTo>
                  <a:lnTo>
                    <a:pt x="13335" y="12382"/>
                  </a:lnTo>
                  <a:lnTo>
                    <a:pt x="16193" y="7620"/>
                  </a:lnTo>
                  <a:lnTo>
                    <a:pt x="22860" y="952"/>
                  </a:lnTo>
                  <a:lnTo>
                    <a:pt x="24765" y="0"/>
                  </a:lnTo>
                  <a:lnTo>
                    <a:pt x="24765" y="5715"/>
                  </a:lnTo>
                  <a:lnTo>
                    <a:pt x="24765" y="17145"/>
                  </a:lnTo>
                  <a:lnTo>
                    <a:pt x="18098" y="35242"/>
                  </a:lnTo>
                  <a:lnTo>
                    <a:pt x="13335" y="50482"/>
                  </a:lnTo>
                  <a:lnTo>
                    <a:pt x="6668" y="53340"/>
                  </a:lnTo>
                  <a:lnTo>
                    <a:pt x="2858" y="53340"/>
                  </a:lnTo>
                  <a:lnTo>
                    <a:pt x="0" y="46673"/>
                  </a:lnTo>
                  <a:lnTo>
                    <a:pt x="0" y="409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4BA3130-7206-432D-912C-D2E5A8C35B0D}"/>
                </a:ext>
              </a:extLst>
            </p:cNvPr>
            <p:cNvSpPr/>
            <p:nvPr/>
          </p:nvSpPr>
          <p:spPr>
            <a:xfrm>
              <a:off x="6217919" y="3567112"/>
              <a:ext cx="4762" cy="3810"/>
            </a:xfrm>
            <a:custGeom>
              <a:avLst/>
              <a:gdLst>
                <a:gd name="connsiteX0" fmla="*/ 0 w 4762"/>
                <a:gd name="connsiteY0" fmla="*/ 0 h 3810"/>
                <a:gd name="connsiteX1" fmla="*/ 0 w 4762"/>
                <a:gd name="connsiteY1" fmla="*/ 2858 h 3810"/>
                <a:gd name="connsiteX2" fmla="*/ 2857 w 4762"/>
                <a:gd name="connsiteY2" fmla="*/ 3810 h 3810"/>
                <a:gd name="connsiteX3" fmla="*/ 4763 w 4762"/>
                <a:gd name="connsiteY3" fmla="*/ 3810 h 3810"/>
                <a:gd name="connsiteX4" fmla="*/ 4763 w 4762"/>
                <a:gd name="connsiteY4" fmla="*/ 1905 h 3810"/>
                <a:gd name="connsiteX5" fmla="*/ 2857 w 4762"/>
                <a:gd name="connsiteY5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3810">
                  <a:moveTo>
                    <a:pt x="0" y="0"/>
                  </a:moveTo>
                  <a:lnTo>
                    <a:pt x="0" y="2858"/>
                  </a:lnTo>
                  <a:lnTo>
                    <a:pt x="2857" y="3810"/>
                  </a:lnTo>
                  <a:lnTo>
                    <a:pt x="4763" y="3810"/>
                  </a:lnTo>
                  <a:lnTo>
                    <a:pt x="4763" y="1905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AA4520D-8F0D-450B-8773-4CECE3E76DF6}"/>
                </a:ext>
              </a:extLst>
            </p:cNvPr>
            <p:cNvSpPr/>
            <p:nvPr/>
          </p:nvSpPr>
          <p:spPr>
            <a:xfrm>
              <a:off x="6225539" y="3563302"/>
              <a:ext cx="2857" cy="3810"/>
            </a:xfrm>
            <a:custGeom>
              <a:avLst/>
              <a:gdLst>
                <a:gd name="connsiteX0" fmla="*/ 953 w 2857"/>
                <a:gd name="connsiteY0" fmla="*/ 0 h 3810"/>
                <a:gd name="connsiteX1" fmla="*/ 2858 w 2857"/>
                <a:gd name="connsiteY1" fmla="*/ 0 h 3810"/>
                <a:gd name="connsiteX2" fmla="*/ 2858 w 2857"/>
                <a:gd name="connsiteY2" fmla="*/ 2858 h 3810"/>
                <a:gd name="connsiteX3" fmla="*/ 1905 w 2857"/>
                <a:gd name="connsiteY3" fmla="*/ 3810 h 3810"/>
                <a:gd name="connsiteX4" fmla="*/ 0 w 2857"/>
                <a:gd name="connsiteY4" fmla="*/ 381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" h="3810">
                  <a:moveTo>
                    <a:pt x="953" y="0"/>
                  </a:moveTo>
                  <a:lnTo>
                    <a:pt x="2858" y="0"/>
                  </a:lnTo>
                  <a:lnTo>
                    <a:pt x="2858" y="2858"/>
                  </a:lnTo>
                  <a:lnTo>
                    <a:pt x="1905" y="3810"/>
                  </a:lnTo>
                  <a:lnTo>
                    <a:pt x="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9D639D-AFFF-4B69-8432-B7189EEF7775}"/>
                </a:ext>
              </a:extLst>
            </p:cNvPr>
            <p:cNvSpPr/>
            <p:nvPr/>
          </p:nvSpPr>
          <p:spPr>
            <a:xfrm>
              <a:off x="6427470" y="3377564"/>
              <a:ext cx="7619" cy="14287"/>
            </a:xfrm>
            <a:custGeom>
              <a:avLst/>
              <a:gdLst>
                <a:gd name="connsiteX0" fmla="*/ 1905 w 7619"/>
                <a:gd name="connsiteY0" fmla="*/ 953 h 14287"/>
                <a:gd name="connsiteX1" fmla="*/ 4763 w 7619"/>
                <a:gd name="connsiteY1" fmla="*/ 0 h 14287"/>
                <a:gd name="connsiteX2" fmla="*/ 5715 w 7619"/>
                <a:gd name="connsiteY2" fmla="*/ 4763 h 14287"/>
                <a:gd name="connsiteX3" fmla="*/ 5715 w 7619"/>
                <a:gd name="connsiteY3" fmla="*/ 7620 h 14287"/>
                <a:gd name="connsiteX4" fmla="*/ 7620 w 7619"/>
                <a:gd name="connsiteY4" fmla="*/ 14288 h 14287"/>
                <a:gd name="connsiteX5" fmla="*/ 4763 w 7619"/>
                <a:gd name="connsiteY5" fmla="*/ 14288 h 14287"/>
                <a:gd name="connsiteX6" fmla="*/ 1905 w 7619"/>
                <a:gd name="connsiteY6" fmla="*/ 11430 h 14287"/>
                <a:gd name="connsiteX7" fmla="*/ 0 w 7619"/>
                <a:gd name="connsiteY7" fmla="*/ 66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9" h="14287">
                  <a:moveTo>
                    <a:pt x="1905" y="953"/>
                  </a:moveTo>
                  <a:lnTo>
                    <a:pt x="4763" y="0"/>
                  </a:lnTo>
                  <a:lnTo>
                    <a:pt x="5715" y="4763"/>
                  </a:lnTo>
                  <a:lnTo>
                    <a:pt x="5715" y="7620"/>
                  </a:lnTo>
                  <a:lnTo>
                    <a:pt x="7620" y="14288"/>
                  </a:lnTo>
                  <a:lnTo>
                    <a:pt x="4763" y="14288"/>
                  </a:lnTo>
                  <a:lnTo>
                    <a:pt x="1905" y="11430"/>
                  </a:lnTo>
                  <a:lnTo>
                    <a:pt x="0" y="6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AEE4160-EE12-4122-9D4B-5379AF9A4AF4}"/>
                </a:ext>
              </a:extLst>
            </p:cNvPr>
            <p:cNvSpPr/>
            <p:nvPr/>
          </p:nvSpPr>
          <p:spPr>
            <a:xfrm>
              <a:off x="6433185" y="3405187"/>
              <a:ext cx="19050" cy="24764"/>
            </a:xfrm>
            <a:custGeom>
              <a:avLst/>
              <a:gdLst>
                <a:gd name="connsiteX0" fmla="*/ 0 w 19050"/>
                <a:gd name="connsiteY0" fmla="*/ 952 h 24764"/>
                <a:gd name="connsiteX1" fmla="*/ 4763 w 19050"/>
                <a:gd name="connsiteY1" fmla="*/ 0 h 24764"/>
                <a:gd name="connsiteX2" fmla="*/ 8573 w 19050"/>
                <a:gd name="connsiteY2" fmla="*/ 4763 h 24764"/>
                <a:gd name="connsiteX3" fmla="*/ 6667 w 19050"/>
                <a:gd name="connsiteY3" fmla="*/ 10477 h 24764"/>
                <a:gd name="connsiteX4" fmla="*/ 8573 w 19050"/>
                <a:gd name="connsiteY4" fmla="*/ 17145 h 24764"/>
                <a:gd name="connsiteX5" fmla="*/ 13335 w 19050"/>
                <a:gd name="connsiteY5" fmla="*/ 19050 h 24764"/>
                <a:gd name="connsiteX6" fmla="*/ 18098 w 19050"/>
                <a:gd name="connsiteY6" fmla="*/ 22860 h 24764"/>
                <a:gd name="connsiteX7" fmla="*/ 19050 w 19050"/>
                <a:gd name="connsiteY7" fmla="*/ 24765 h 24764"/>
                <a:gd name="connsiteX8" fmla="*/ 16192 w 19050"/>
                <a:gd name="connsiteY8" fmla="*/ 24765 h 24764"/>
                <a:gd name="connsiteX9" fmla="*/ 11430 w 19050"/>
                <a:gd name="connsiteY9" fmla="*/ 20955 h 24764"/>
                <a:gd name="connsiteX10" fmla="*/ 5715 w 19050"/>
                <a:gd name="connsiteY10" fmla="*/ 20955 h 24764"/>
                <a:gd name="connsiteX11" fmla="*/ 952 w 19050"/>
                <a:gd name="connsiteY11" fmla="*/ 14288 h 24764"/>
                <a:gd name="connsiteX12" fmla="*/ 0 w 19050"/>
                <a:gd name="connsiteY12" fmla="*/ 10477 h 24764"/>
                <a:gd name="connsiteX13" fmla="*/ 1905 w 19050"/>
                <a:gd name="connsiteY13" fmla="*/ 8573 h 24764"/>
                <a:gd name="connsiteX14" fmla="*/ 952 w 19050"/>
                <a:gd name="connsiteY14" fmla="*/ 381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" h="24764">
                  <a:moveTo>
                    <a:pt x="0" y="952"/>
                  </a:moveTo>
                  <a:lnTo>
                    <a:pt x="4763" y="0"/>
                  </a:lnTo>
                  <a:lnTo>
                    <a:pt x="8573" y="4763"/>
                  </a:lnTo>
                  <a:lnTo>
                    <a:pt x="6667" y="10477"/>
                  </a:lnTo>
                  <a:lnTo>
                    <a:pt x="8573" y="17145"/>
                  </a:lnTo>
                  <a:lnTo>
                    <a:pt x="13335" y="19050"/>
                  </a:lnTo>
                  <a:lnTo>
                    <a:pt x="18098" y="22860"/>
                  </a:lnTo>
                  <a:lnTo>
                    <a:pt x="19050" y="24765"/>
                  </a:lnTo>
                  <a:lnTo>
                    <a:pt x="16192" y="24765"/>
                  </a:lnTo>
                  <a:lnTo>
                    <a:pt x="11430" y="20955"/>
                  </a:lnTo>
                  <a:lnTo>
                    <a:pt x="5715" y="20955"/>
                  </a:lnTo>
                  <a:lnTo>
                    <a:pt x="952" y="14288"/>
                  </a:lnTo>
                  <a:lnTo>
                    <a:pt x="0" y="10477"/>
                  </a:lnTo>
                  <a:lnTo>
                    <a:pt x="1905" y="8573"/>
                  </a:lnTo>
                  <a:lnTo>
                    <a:pt x="952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CB9D3C4-77C8-47E6-A560-19587DAE0930}"/>
                </a:ext>
              </a:extLst>
            </p:cNvPr>
            <p:cNvSpPr/>
            <p:nvPr/>
          </p:nvSpPr>
          <p:spPr>
            <a:xfrm>
              <a:off x="6302692" y="3446144"/>
              <a:ext cx="10477" cy="16192"/>
            </a:xfrm>
            <a:custGeom>
              <a:avLst/>
              <a:gdLst>
                <a:gd name="connsiteX0" fmla="*/ 2858 w 10477"/>
                <a:gd name="connsiteY0" fmla="*/ 0 h 16192"/>
                <a:gd name="connsiteX1" fmla="*/ 6668 w 10477"/>
                <a:gd name="connsiteY1" fmla="*/ 5715 h 16192"/>
                <a:gd name="connsiteX2" fmla="*/ 10478 w 10477"/>
                <a:gd name="connsiteY2" fmla="*/ 9525 h 16192"/>
                <a:gd name="connsiteX3" fmla="*/ 8573 w 10477"/>
                <a:gd name="connsiteY3" fmla="*/ 14288 h 16192"/>
                <a:gd name="connsiteX4" fmla="*/ 2858 w 10477"/>
                <a:gd name="connsiteY4" fmla="*/ 16193 h 16192"/>
                <a:gd name="connsiteX5" fmla="*/ 0 w 10477"/>
                <a:gd name="connsiteY5" fmla="*/ 11430 h 16192"/>
                <a:gd name="connsiteX6" fmla="*/ 953 w 10477"/>
                <a:gd name="connsiteY6" fmla="*/ 5715 h 16192"/>
                <a:gd name="connsiteX7" fmla="*/ 1905 w 10477"/>
                <a:gd name="connsiteY7" fmla="*/ 953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" h="16192">
                  <a:moveTo>
                    <a:pt x="2858" y="0"/>
                  </a:moveTo>
                  <a:lnTo>
                    <a:pt x="6668" y="5715"/>
                  </a:lnTo>
                  <a:lnTo>
                    <a:pt x="10478" y="9525"/>
                  </a:lnTo>
                  <a:lnTo>
                    <a:pt x="8573" y="14288"/>
                  </a:lnTo>
                  <a:lnTo>
                    <a:pt x="2858" y="16193"/>
                  </a:lnTo>
                  <a:lnTo>
                    <a:pt x="0" y="11430"/>
                  </a:lnTo>
                  <a:lnTo>
                    <a:pt x="953" y="5715"/>
                  </a:lnTo>
                  <a:lnTo>
                    <a:pt x="1905" y="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0593420-8F11-4C58-9780-EC962B6D6AF5}"/>
                </a:ext>
              </a:extLst>
            </p:cNvPr>
            <p:cNvSpPr/>
            <p:nvPr/>
          </p:nvSpPr>
          <p:spPr>
            <a:xfrm>
              <a:off x="6356032" y="3463289"/>
              <a:ext cx="37147" cy="43815"/>
            </a:xfrm>
            <a:custGeom>
              <a:avLst/>
              <a:gdLst>
                <a:gd name="connsiteX0" fmla="*/ 3810 w 37147"/>
                <a:gd name="connsiteY0" fmla="*/ 0 h 43815"/>
                <a:gd name="connsiteX1" fmla="*/ 15240 w 37147"/>
                <a:gd name="connsiteY1" fmla="*/ 9525 h 43815"/>
                <a:gd name="connsiteX2" fmla="*/ 25717 w 37147"/>
                <a:gd name="connsiteY2" fmla="*/ 20955 h 43815"/>
                <a:gd name="connsiteX3" fmla="*/ 33338 w 37147"/>
                <a:gd name="connsiteY3" fmla="*/ 28575 h 43815"/>
                <a:gd name="connsiteX4" fmla="*/ 37147 w 37147"/>
                <a:gd name="connsiteY4" fmla="*/ 33338 h 43815"/>
                <a:gd name="connsiteX5" fmla="*/ 36195 w 37147"/>
                <a:gd name="connsiteY5" fmla="*/ 39053 h 43815"/>
                <a:gd name="connsiteX6" fmla="*/ 36195 w 37147"/>
                <a:gd name="connsiteY6" fmla="*/ 42863 h 43815"/>
                <a:gd name="connsiteX7" fmla="*/ 32385 w 37147"/>
                <a:gd name="connsiteY7" fmla="*/ 43815 h 43815"/>
                <a:gd name="connsiteX8" fmla="*/ 23813 w 37147"/>
                <a:gd name="connsiteY8" fmla="*/ 36195 h 43815"/>
                <a:gd name="connsiteX9" fmla="*/ 15240 w 37147"/>
                <a:gd name="connsiteY9" fmla="*/ 21908 h 43815"/>
                <a:gd name="connsiteX10" fmla="*/ 8572 w 37147"/>
                <a:gd name="connsiteY10" fmla="*/ 12383 h 43815"/>
                <a:gd name="connsiteX11" fmla="*/ 2857 w 37147"/>
                <a:gd name="connsiteY11" fmla="*/ 4763 h 43815"/>
                <a:gd name="connsiteX12" fmla="*/ 952 w 37147"/>
                <a:gd name="connsiteY12" fmla="*/ 4763 h 43815"/>
                <a:gd name="connsiteX13" fmla="*/ 0 w 37147"/>
                <a:gd name="connsiteY13" fmla="*/ 953 h 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47" h="43815">
                  <a:moveTo>
                    <a:pt x="3810" y="0"/>
                  </a:moveTo>
                  <a:lnTo>
                    <a:pt x="15240" y="9525"/>
                  </a:lnTo>
                  <a:lnTo>
                    <a:pt x="25717" y="20955"/>
                  </a:lnTo>
                  <a:lnTo>
                    <a:pt x="33338" y="28575"/>
                  </a:lnTo>
                  <a:lnTo>
                    <a:pt x="37147" y="33338"/>
                  </a:lnTo>
                  <a:lnTo>
                    <a:pt x="36195" y="39053"/>
                  </a:lnTo>
                  <a:lnTo>
                    <a:pt x="36195" y="42863"/>
                  </a:lnTo>
                  <a:lnTo>
                    <a:pt x="32385" y="43815"/>
                  </a:lnTo>
                  <a:lnTo>
                    <a:pt x="23813" y="36195"/>
                  </a:lnTo>
                  <a:lnTo>
                    <a:pt x="15240" y="21908"/>
                  </a:lnTo>
                  <a:lnTo>
                    <a:pt x="8572" y="12383"/>
                  </a:lnTo>
                  <a:lnTo>
                    <a:pt x="2857" y="4763"/>
                  </a:lnTo>
                  <a:lnTo>
                    <a:pt x="952" y="4763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3E4808-D9C3-4C57-A217-F2B0A9FEF6D1}"/>
                </a:ext>
              </a:extLst>
            </p:cNvPr>
            <p:cNvSpPr/>
            <p:nvPr/>
          </p:nvSpPr>
          <p:spPr>
            <a:xfrm>
              <a:off x="6388417" y="3508057"/>
              <a:ext cx="32385" cy="14287"/>
            </a:xfrm>
            <a:custGeom>
              <a:avLst/>
              <a:gdLst>
                <a:gd name="connsiteX0" fmla="*/ 0 w 32385"/>
                <a:gd name="connsiteY0" fmla="*/ 4763 h 14287"/>
                <a:gd name="connsiteX1" fmla="*/ 1905 w 32385"/>
                <a:gd name="connsiteY1" fmla="*/ 1905 h 14287"/>
                <a:gd name="connsiteX2" fmla="*/ 7620 w 32385"/>
                <a:gd name="connsiteY2" fmla="*/ 0 h 14287"/>
                <a:gd name="connsiteX3" fmla="*/ 11430 w 32385"/>
                <a:gd name="connsiteY3" fmla="*/ 1905 h 14287"/>
                <a:gd name="connsiteX4" fmla="*/ 20003 w 32385"/>
                <a:gd name="connsiteY4" fmla="*/ 2857 h 14287"/>
                <a:gd name="connsiteX5" fmla="*/ 25718 w 32385"/>
                <a:gd name="connsiteY5" fmla="*/ 4763 h 14287"/>
                <a:gd name="connsiteX6" fmla="*/ 31433 w 32385"/>
                <a:gd name="connsiteY6" fmla="*/ 9525 h 14287"/>
                <a:gd name="connsiteX7" fmla="*/ 32385 w 32385"/>
                <a:gd name="connsiteY7" fmla="*/ 14288 h 14287"/>
                <a:gd name="connsiteX8" fmla="*/ 28575 w 32385"/>
                <a:gd name="connsiteY8" fmla="*/ 13335 h 14287"/>
                <a:gd name="connsiteX9" fmla="*/ 25718 w 32385"/>
                <a:gd name="connsiteY9" fmla="*/ 11430 h 14287"/>
                <a:gd name="connsiteX10" fmla="*/ 20003 w 32385"/>
                <a:gd name="connsiteY10" fmla="*/ 11430 h 14287"/>
                <a:gd name="connsiteX11" fmla="*/ 15240 w 32385"/>
                <a:gd name="connsiteY11" fmla="*/ 9525 h 14287"/>
                <a:gd name="connsiteX12" fmla="*/ 6668 w 32385"/>
                <a:gd name="connsiteY12" fmla="*/ 7620 h 14287"/>
                <a:gd name="connsiteX13" fmla="*/ 3810 w 32385"/>
                <a:gd name="connsiteY13" fmla="*/ 4763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85" h="14287">
                  <a:moveTo>
                    <a:pt x="0" y="4763"/>
                  </a:moveTo>
                  <a:lnTo>
                    <a:pt x="1905" y="1905"/>
                  </a:lnTo>
                  <a:lnTo>
                    <a:pt x="7620" y="0"/>
                  </a:lnTo>
                  <a:lnTo>
                    <a:pt x="11430" y="1905"/>
                  </a:lnTo>
                  <a:lnTo>
                    <a:pt x="20003" y="2857"/>
                  </a:lnTo>
                  <a:lnTo>
                    <a:pt x="25718" y="4763"/>
                  </a:lnTo>
                  <a:lnTo>
                    <a:pt x="31433" y="9525"/>
                  </a:lnTo>
                  <a:lnTo>
                    <a:pt x="32385" y="14288"/>
                  </a:lnTo>
                  <a:lnTo>
                    <a:pt x="28575" y="13335"/>
                  </a:lnTo>
                  <a:lnTo>
                    <a:pt x="25718" y="11430"/>
                  </a:lnTo>
                  <a:lnTo>
                    <a:pt x="20003" y="11430"/>
                  </a:lnTo>
                  <a:lnTo>
                    <a:pt x="15240" y="9525"/>
                  </a:lnTo>
                  <a:lnTo>
                    <a:pt x="6668" y="7620"/>
                  </a:lnTo>
                  <a:lnTo>
                    <a:pt x="3810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6AE2B8-D958-4FE3-B0E0-3C7D91051DF6}"/>
                </a:ext>
              </a:extLst>
            </p:cNvPr>
            <p:cNvSpPr/>
            <p:nvPr/>
          </p:nvSpPr>
          <p:spPr>
            <a:xfrm>
              <a:off x="6432232" y="3437572"/>
              <a:ext cx="5714" cy="9525"/>
            </a:xfrm>
            <a:custGeom>
              <a:avLst/>
              <a:gdLst>
                <a:gd name="connsiteX0" fmla="*/ 5715 w 5714"/>
                <a:gd name="connsiteY0" fmla="*/ 952 h 9525"/>
                <a:gd name="connsiteX1" fmla="*/ 4763 w 5714"/>
                <a:gd name="connsiteY1" fmla="*/ 4763 h 9525"/>
                <a:gd name="connsiteX2" fmla="*/ 1905 w 5714"/>
                <a:gd name="connsiteY2" fmla="*/ 9525 h 9525"/>
                <a:gd name="connsiteX3" fmla="*/ 0 w 5714"/>
                <a:gd name="connsiteY3" fmla="*/ 9525 h 9525"/>
                <a:gd name="connsiteX4" fmla="*/ 0 w 5714"/>
                <a:gd name="connsiteY4" fmla="*/ 5715 h 9525"/>
                <a:gd name="connsiteX5" fmla="*/ 1905 w 5714"/>
                <a:gd name="connsiteY5" fmla="*/ 2857 h 9525"/>
                <a:gd name="connsiteX6" fmla="*/ 2857 w 5714"/>
                <a:gd name="connsiteY6" fmla="*/ 952 h 9525"/>
                <a:gd name="connsiteX7" fmla="*/ 4763 w 5714"/>
                <a:gd name="connsiteY7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4" h="9525">
                  <a:moveTo>
                    <a:pt x="5715" y="952"/>
                  </a:moveTo>
                  <a:lnTo>
                    <a:pt x="4763" y="4763"/>
                  </a:lnTo>
                  <a:lnTo>
                    <a:pt x="1905" y="9525"/>
                  </a:lnTo>
                  <a:lnTo>
                    <a:pt x="0" y="9525"/>
                  </a:lnTo>
                  <a:lnTo>
                    <a:pt x="0" y="5715"/>
                  </a:lnTo>
                  <a:lnTo>
                    <a:pt x="1905" y="2857"/>
                  </a:lnTo>
                  <a:lnTo>
                    <a:pt x="2857" y="952"/>
                  </a:lnTo>
                  <a:lnTo>
                    <a:pt x="4763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252F0DB-5BC0-4AFE-AB47-40043B234034}"/>
                </a:ext>
              </a:extLst>
            </p:cNvPr>
            <p:cNvSpPr/>
            <p:nvPr/>
          </p:nvSpPr>
          <p:spPr>
            <a:xfrm>
              <a:off x="6444614" y="3434714"/>
              <a:ext cx="4762" cy="5715"/>
            </a:xfrm>
            <a:custGeom>
              <a:avLst/>
              <a:gdLst>
                <a:gd name="connsiteX0" fmla="*/ 952 w 4762"/>
                <a:gd name="connsiteY0" fmla="*/ 0 h 5715"/>
                <a:gd name="connsiteX1" fmla="*/ 4763 w 4762"/>
                <a:gd name="connsiteY1" fmla="*/ 0 h 5715"/>
                <a:gd name="connsiteX2" fmla="*/ 4763 w 4762"/>
                <a:gd name="connsiteY2" fmla="*/ 1905 h 5715"/>
                <a:gd name="connsiteX3" fmla="*/ 2858 w 4762"/>
                <a:gd name="connsiteY3" fmla="*/ 4763 h 5715"/>
                <a:gd name="connsiteX4" fmla="*/ 0 w 4762"/>
                <a:gd name="connsiteY4" fmla="*/ 5715 h 5715"/>
                <a:gd name="connsiteX5" fmla="*/ 0 w 4762"/>
                <a:gd name="connsiteY5" fmla="*/ 2858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5715">
                  <a:moveTo>
                    <a:pt x="952" y="0"/>
                  </a:moveTo>
                  <a:lnTo>
                    <a:pt x="4763" y="0"/>
                  </a:lnTo>
                  <a:lnTo>
                    <a:pt x="4763" y="1905"/>
                  </a:lnTo>
                  <a:lnTo>
                    <a:pt x="2858" y="4763"/>
                  </a:lnTo>
                  <a:lnTo>
                    <a:pt x="0" y="5715"/>
                  </a:ln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2467640-50E3-48B4-AD4C-4146A1D01559}"/>
                </a:ext>
              </a:extLst>
            </p:cNvPr>
            <p:cNvSpPr/>
            <p:nvPr/>
          </p:nvSpPr>
          <p:spPr>
            <a:xfrm>
              <a:off x="6441757" y="3442335"/>
              <a:ext cx="13334" cy="12382"/>
            </a:xfrm>
            <a:custGeom>
              <a:avLst/>
              <a:gdLst>
                <a:gd name="connsiteX0" fmla="*/ 0 w 13334"/>
                <a:gd name="connsiteY0" fmla="*/ 7620 h 12382"/>
                <a:gd name="connsiteX1" fmla="*/ 1905 w 13334"/>
                <a:gd name="connsiteY1" fmla="*/ 4763 h 12382"/>
                <a:gd name="connsiteX2" fmla="*/ 3810 w 13334"/>
                <a:gd name="connsiteY2" fmla="*/ 3810 h 12382"/>
                <a:gd name="connsiteX3" fmla="*/ 4763 w 13334"/>
                <a:gd name="connsiteY3" fmla="*/ 3810 h 12382"/>
                <a:gd name="connsiteX4" fmla="*/ 6667 w 13334"/>
                <a:gd name="connsiteY4" fmla="*/ 2857 h 12382"/>
                <a:gd name="connsiteX5" fmla="*/ 7620 w 13334"/>
                <a:gd name="connsiteY5" fmla="*/ 0 h 12382"/>
                <a:gd name="connsiteX6" fmla="*/ 10477 w 13334"/>
                <a:gd name="connsiteY6" fmla="*/ 0 h 12382"/>
                <a:gd name="connsiteX7" fmla="*/ 11430 w 13334"/>
                <a:gd name="connsiteY7" fmla="*/ 2857 h 12382"/>
                <a:gd name="connsiteX8" fmla="*/ 13335 w 13334"/>
                <a:gd name="connsiteY8" fmla="*/ 5715 h 12382"/>
                <a:gd name="connsiteX9" fmla="*/ 8572 w 13334"/>
                <a:gd name="connsiteY9" fmla="*/ 12382 h 12382"/>
                <a:gd name="connsiteX10" fmla="*/ 4763 w 13334"/>
                <a:gd name="connsiteY10" fmla="*/ 12382 h 12382"/>
                <a:gd name="connsiteX11" fmla="*/ 4763 w 13334"/>
                <a:gd name="connsiteY11" fmla="*/ 8572 h 12382"/>
                <a:gd name="connsiteX12" fmla="*/ 3810 w 13334"/>
                <a:gd name="connsiteY12" fmla="*/ 7620 h 12382"/>
                <a:gd name="connsiteX13" fmla="*/ 952 w 13334"/>
                <a:gd name="connsiteY13" fmla="*/ 7620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4" h="12382">
                  <a:moveTo>
                    <a:pt x="0" y="7620"/>
                  </a:moveTo>
                  <a:lnTo>
                    <a:pt x="1905" y="4763"/>
                  </a:lnTo>
                  <a:lnTo>
                    <a:pt x="3810" y="3810"/>
                  </a:lnTo>
                  <a:lnTo>
                    <a:pt x="4763" y="3810"/>
                  </a:lnTo>
                  <a:lnTo>
                    <a:pt x="6667" y="2857"/>
                  </a:lnTo>
                  <a:lnTo>
                    <a:pt x="7620" y="0"/>
                  </a:lnTo>
                  <a:lnTo>
                    <a:pt x="10477" y="0"/>
                  </a:lnTo>
                  <a:lnTo>
                    <a:pt x="11430" y="2857"/>
                  </a:lnTo>
                  <a:lnTo>
                    <a:pt x="13335" y="5715"/>
                  </a:lnTo>
                  <a:lnTo>
                    <a:pt x="8572" y="12382"/>
                  </a:lnTo>
                  <a:lnTo>
                    <a:pt x="4763" y="12382"/>
                  </a:lnTo>
                  <a:lnTo>
                    <a:pt x="4763" y="8572"/>
                  </a:lnTo>
                  <a:lnTo>
                    <a:pt x="3810" y="7620"/>
                  </a:lnTo>
                  <a:lnTo>
                    <a:pt x="952" y="7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D3B2D4-D160-48EC-90C7-09F69E4F0745}"/>
                </a:ext>
              </a:extLst>
            </p:cNvPr>
            <p:cNvSpPr/>
            <p:nvPr/>
          </p:nvSpPr>
          <p:spPr>
            <a:xfrm>
              <a:off x="6404610" y="3456622"/>
              <a:ext cx="32385" cy="44767"/>
            </a:xfrm>
            <a:custGeom>
              <a:avLst/>
              <a:gdLst>
                <a:gd name="connsiteX0" fmla="*/ 26670 w 32385"/>
                <a:gd name="connsiteY0" fmla="*/ 952 h 44767"/>
                <a:gd name="connsiteX1" fmla="*/ 28575 w 32385"/>
                <a:gd name="connsiteY1" fmla="*/ 2857 h 44767"/>
                <a:gd name="connsiteX2" fmla="*/ 30480 w 32385"/>
                <a:gd name="connsiteY2" fmla="*/ 4763 h 44767"/>
                <a:gd name="connsiteX3" fmla="*/ 32385 w 32385"/>
                <a:gd name="connsiteY3" fmla="*/ 7620 h 44767"/>
                <a:gd name="connsiteX4" fmla="*/ 28575 w 32385"/>
                <a:gd name="connsiteY4" fmla="*/ 10477 h 44767"/>
                <a:gd name="connsiteX5" fmla="*/ 27623 w 32385"/>
                <a:gd name="connsiteY5" fmla="*/ 16192 h 44767"/>
                <a:gd name="connsiteX6" fmla="*/ 30480 w 32385"/>
                <a:gd name="connsiteY6" fmla="*/ 19050 h 44767"/>
                <a:gd name="connsiteX7" fmla="*/ 31432 w 32385"/>
                <a:gd name="connsiteY7" fmla="*/ 23813 h 44767"/>
                <a:gd name="connsiteX8" fmla="*/ 27623 w 32385"/>
                <a:gd name="connsiteY8" fmla="*/ 27622 h 44767"/>
                <a:gd name="connsiteX9" fmla="*/ 24765 w 32385"/>
                <a:gd name="connsiteY9" fmla="*/ 36195 h 44767"/>
                <a:gd name="connsiteX10" fmla="*/ 20955 w 32385"/>
                <a:gd name="connsiteY10" fmla="*/ 43815 h 44767"/>
                <a:gd name="connsiteX11" fmla="*/ 19050 w 32385"/>
                <a:gd name="connsiteY11" fmla="*/ 44767 h 44767"/>
                <a:gd name="connsiteX12" fmla="*/ 15240 w 32385"/>
                <a:gd name="connsiteY12" fmla="*/ 44767 h 44767"/>
                <a:gd name="connsiteX13" fmla="*/ 3810 w 32385"/>
                <a:gd name="connsiteY13" fmla="*/ 40005 h 44767"/>
                <a:gd name="connsiteX14" fmla="*/ 952 w 32385"/>
                <a:gd name="connsiteY14" fmla="*/ 32385 h 44767"/>
                <a:gd name="connsiteX15" fmla="*/ 0 w 32385"/>
                <a:gd name="connsiteY15" fmla="*/ 25717 h 44767"/>
                <a:gd name="connsiteX16" fmla="*/ 0 w 32385"/>
                <a:gd name="connsiteY16" fmla="*/ 21907 h 44767"/>
                <a:gd name="connsiteX17" fmla="*/ 1905 w 32385"/>
                <a:gd name="connsiteY17" fmla="*/ 21907 h 44767"/>
                <a:gd name="connsiteX18" fmla="*/ 11430 w 32385"/>
                <a:gd name="connsiteY18" fmla="*/ 15240 h 44767"/>
                <a:gd name="connsiteX19" fmla="*/ 17145 w 32385"/>
                <a:gd name="connsiteY19" fmla="*/ 8572 h 44767"/>
                <a:gd name="connsiteX20" fmla="*/ 20002 w 32385"/>
                <a:gd name="connsiteY20" fmla="*/ 3810 h 44767"/>
                <a:gd name="connsiteX21" fmla="*/ 20955 w 32385"/>
                <a:gd name="connsiteY21" fmla="*/ 0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385" h="44767">
                  <a:moveTo>
                    <a:pt x="26670" y="952"/>
                  </a:moveTo>
                  <a:lnTo>
                    <a:pt x="28575" y="2857"/>
                  </a:lnTo>
                  <a:lnTo>
                    <a:pt x="30480" y="4763"/>
                  </a:lnTo>
                  <a:lnTo>
                    <a:pt x="32385" y="7620"/>
                  </a:lnTo>
                  <a:lnTo>
                    <a:pt x="28575" y="10477"/>
                  </a:lnTo>
                  <a:lnTo>
                    <a:pt x="27623" y="16192"/>
                  </a:lnTo>
                  <a:lnTo>
                    <a:pt x="30480" y="19050"/>
                  </a:lnTo>
                  <a:lnTo>
                    <a:pt x="31432" y="23813"/>
                  </a:lnTo>
                  <a:lnTo>
                    <a:pt x="27623" y="27622"/>
                  </a:lnTo>
                  <a:lnTo>
                    <a:pt x="24765" y="36195"/>
                  </a:lnTo>
                  <a:lnTo>
                    <a:pt x="20955" y="43815"/>
                  </a:lnTo>
                  <a:lnTo>
                    <a:pt x="19050" y="44767"/>
                  </a:lnTo>
                  <a:lnTo>
                    <a:pt x="15240" y="44767"/>
                  </a:lnTo>
                  <a:lnTo>
                    <a:pt x="3810" y="40005"/>
                  </a:lnTo>
                  <a:lnTo>
                    <a:pt x="952" y="32385"/>
                  </a:lnTo>
                  <a:lnTo>
                    <a:pt x="0" y="25717"/>
                  </a:lnTo>
                  <a:lnTo>
                    <a:pt x="0" y="21907"/>
                  </a:lnTo>
                  <a:lnTo>
                    <a:pt x="1905" y="21907"/>
                  </a:lnTo>
                  <a:lnTo>
                    <a:pt x="11430" y="15240"/>
                  </a:lnTo>
                  <a:lnTo>
                    <a:pt x="17145" y="8572"/>
                  </a:lnTo>
                  <a:lnTo>
                    <a:pt x="20002" y="3810"/>
                  </a:lnTo>
                  <a:lnTo>
                    <a:pt x="209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E2E1836-EAA2-44FE-8DF0-58054B4E1C60}"/>
                </a:ext>
              </a:extLst>
            </p:cNvPr>
            <p:cNvSpPr/>
            <p:nvPr/>
          </p:nvSpPr>
          <p:spPr>
            <a:xfrm>
              <a:off x="6465570" y="3474719"/>
              <a:ext cx="4762" cy="11430"/>
            </a:xfrm>
            <a:custGeom>
              <a:avLst/>
              <a:gdLst>
                <a:gd name="connsiteX0" fmla="*/ 3810 w 4762"/>
                <a:gd name="connsiteY0" fmla="*/ 0 h 11430"/>
                <a:gd name="connsiteX1" fmla="*/ 4763 w 4762"/>
                <a:gd name="connsiteY1" fmla="*/ 2857 h 11430"/>
                <a:gd name="connsiteX2" fmla="*/ 4763 w 4762"/>
                <a:gd name="connsiteY2" fmla="*/ 8573 h 11430"/>
                <a:gd name="connsiteX3" fmla="*/ 3810 w 4762"/>
                <a:gd name="connsiteY3" fmla="*/ 11430 h 11430"/>
                <a:gd name="connsiteX4" fmla="*/ 1905 w 4762"/>
                <a:gd name="connsiteY4" fmla="*/ 11430 h 11430"/>
                <a:gd name="connsiteX5" fmla="*/ 0 w 4762"/>
                <a:gd name="connsiteY5" fmla="*/ 8573 h 11430"/>
                <a:gd name="connsiteX6" fmla="*/ 0 w 4762"/>
                <a:gd name="connsiteY6" fmla="*/ 5715 h 11430"/>
                <a:gd name="connsiteX7" fmla="*/ 952 w 4762"/>
                <a:gd name="connsiteY7" fmla="*/ 1905 h 11430"/>
                <a:gd name="connsiteX8" fmla="*/ 2857 w 4762"/>
                <a:gd name="connsiteY8" fmla="*/ 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" h="11430">
                  <a:moveTo>
                    <a:pt x="3810" y="0"/>
                  </a:moveTo>
                  <a:lnTo>
                    <a:pt x="4763" y="2857"/>
                  </a:lnTo>
                  <a:lnTo>
                    <a:pt x="4763" y="8573"/>
                  </a:lnTo>
                  <a:lnTo>
                    <a:pt x="3810" y="11430"/>
                  </a:lnTo>
                  <a:lnTo>
                    <a:pt x="1905" y="11430"/>
                  </a:lnTo>
                  <a:lnTo>
                    <a:pt x="0" y="8573"/>
                  </a:lnTo>
                  <a:lnTo>
                    <a:pt x="0" y="5715"/>
                  </a:lnTo>
                  <a:lnTo>
                    <a:pt x="952" y="1905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668E3C8-6DC3-4FD1-BFA5-84E04CB67372}"/>
                </a:ext>
              </a:extLst>
            </p:cNvPr>
            <p:cNvSpPr/>
            <p:nvPr/>
          </p:nvSpPr>
          <p:spPr>
            <a:xfrm>
              <a:off x="6436995" y="3479482"/>
              <a:ext cx="20954" cy="28575"/>
            </a:xfrm>
            <a:custGeom>
              <a:avLst/>
              <a:gdLst>
                <a:gd name="connsiteX0" fmla="*/ 19050 w 20954"/>
                <a:gd name="connsiteY0" fmla="*/ 0 h 28575"/>
                <a:gd name="connsiteX1" fmla="*/ 20955 w 20954"/>
                <a:gd name="connsiteY1" fmla="*/ 0 h 28575"/>
                <a:gd name="connsiteX2" fmla="*/ 20955 w 20954"/>
                <a:gd name="connsiteY2" fmla="*/ 953 h 28575"/>
                <a:gd name="connsiteX3" fmla="*/ 19050 w 20954"/>
                <a:gd name="connsiteY3" fmla="*/ 2857 h 28575"/>
                <a:gd name="connsiteX4" fmla="*/ 15240 w 20954"/>
                <a:gd name="connsiteY4" fmla="*/ 3810 h 28575"/>
                <a:gd name="connsiteX5" fmla="*/ 6667 w 20954"/>
                <a:gd name="connsiteY5" fmla="*/ 3810 h 28575"/>
                <a:gd name="connsiteX6" fmla="*/ 5715 w 20954"/>
                <a:gd name="connsiteY6" fmla="*/ 11430 h 28575"/>
                <a:gd name="connsiteX7" fmla="*/ 9525 w 20954"/>
                <a:gd name="connsiteY7" fmla="*/ 8573 h 28575"/>
                <a:gd name="connsiteX8" fmla="*/ 13335 w 20954"/>
                <a:gd name="connsiteY8" fmla="*/ 6668 h 28575"/>
                <a:gd name="connsiteX9" fmla="*/ 16192 w 20954"/>
                <a:gd name="connsiteY9" fmla="*/ 7620 h 28575"/>
                <a:gd name="connsiteX10" fmla="*/ 16192 w 20954"/>
                <a:gd name="connsiteY10" fmla="*/ 9525 h 28575"/>
                <a:gd name="connsiteX11" fmla="*/ 14288 w 20954"/>
                <a:gd name="connsiteY11" fmla="*/ 9525 h 28575"/>
                <a:gd name="connsiteX12" fmla="*/ 9525 w 20954"/>
                <a:gd name="connsiteY12" fmla="*/ 12382 h 28575"/>
                <a:gd name="connsiteX13" fmla="*/ 9525 w 20954"/>
                <a:gd name="connsiteY13" fmla="*/ 15240 h 28575"/>
                <a:gd name="connsiteX14" fmla="*/ 12382 w 20954"/>
                <a:gd name="connsiteY14" fmla="*/ 20003 h 28575"/>
                <a:gd name="connsiteX15" fmla="*/ 13335 w 20954"/>
                <a:gd name="connsiteY15" fmla="*/ 22860 h 28575"/>
                <a:gd name="connsiteX16" fmla="*/ 11430 w 20954"/>
                <a:gd name="connsiteY16" fmla="*/ 25718 h 28575"/>
                <a:gd name="connsiteX17" fmla="*/ 7620 w 20954"/>
                <a:gd name="connsiteY17" fmla="*/ 26670 h 28575"/>
                <a:gd name="connsiteX18" fmla="*/ 7620 w 20954"/>
                <a:gd name="connsiteY18" fmla="*/ 23813 h 28575"/>
                <a:gd name="connsiteX19" fmla="*/ 6667 w 20954"/>
                <a:gd name="connsiteY19" fmla="*/ 17145 h 28575"/>
                <a:gd name="connsiteX20" fmla="*/ 4763 w 20954"/>
                <a:gd name="connsiteY20" fmla="*/ 17145 h 28575"/>
                <a:gd name="connsiteX21" fmla="*/ 3810 w 20954"/>
                <a:gd name="connsiteY21" fmla="*/ 20955 h 28575"/>
                <a:gd name="connsiteX22" fmla="*/ 4763 w 20954"/>
                <a:gd name="connsiteY22" fmla="*/ 27623 h 28575"/>
                <a:gd name="connsiteX23" fmla="*/ 4763 w 20954"/>
                <a:gd name="connsiteY23" fmla="*/ 28575 h 28575"/>
                <a:gd name="connsiteX24" fmla="*/ 952 w 20954"/>
                <a:gd name="connsiteY24" fmla="*/ 28575 h 28575"/>
                <a:gd name="connsiteX25" fmla="*/ 952 w 20954"/>
                <a:gd name="connsiteY25" fmla="*/ 22860 h 28575"/>
                <a:gd name="connsiteX26" fmla="*/ 0 w 20954"/>
                <a:gd name="connsiteY26" fmla="*/ 19050 h 28575"/>
                <a:gd name="connsiteX27" fmla="*/ 0 w 20954"/>
                <a:gd name="connsiteY27" fmla="*/ 12382 h 28575"/>
                <a:gd name="connsiteX28" fmla="*/ 2857 w 20954"/>
                <a:gd name="connsiteY28" fmla="*/ 2857 h 28575"/>
                <a:gd name="connsiteX29" fmla="*/ 4763 w 20954"/>
                <a:gd name="connsiteY29" fmla="*/ 0 h 28575"/>
                <a:gd name="connsiteX30" fmla="*/ 9525 w 20954"/>
                <a:gd name="connsiteY30" fmla="*/ 0 h 28575"/>
                <a:gd name="connsiteX31" fmla="*/ 10477 w 20954"/>
                <a:gd name="connsiteY31" fmla="*/ 1905 h 28575"/>
                <a:gd name="connsiteX32" fmla="*/ 15240 w 20954"/>
                <a:gd name="connsiteY32" fmla="*/ 19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4" h="28575">
                  <a:moveTo>
                    <a:pt x="19050" y="0"/>
                  </a:moveTo>
                  <a:lnTo>
                    <a:pt x="20955" y="0"/>
                  </a:lnTo>
                  <a:lnTo>
                    <a:pt x="20955" y="953"/>
                  </a:lnTo>
                  <a:lnTo>
                    <a:pt x="19050" y="2857"/>
                  </a:lnTo>
                  <a:lnTo>
                    <a:pt x="15240" y="3810"/>
                  </a:lnTo>
                  <a:lnTo>
                    <a:pt x="6667" y="3810"/>
                  </a:lnTo>
                  <a:lnTo>
                    <a:pt x="5715" y="11430"/>
                  </a:lnTo>
                  <a:lnTo>
                    <a:pt x="9525" y="8573"/>
                  </a:lnTo>
                  <a:lnTo>
                    <a:pt x="13335" y="6668"/>
                  </a:lnTo>
                  <a:lnTo>
                    <a:pt x="16192" y="7620"/>
                  </a:lnTo>
                  <a:lnTo>
                    <a:pt x="16192" y="9525"/>
                  </a:lnTo>
                  <a:lnTo>
                    <a:pt x="14288" y="9525"/>
                  </a:lnTo>
                  <a:lnTo>
                    <a:pt x="9525" y="12382"/>
                  </a:lnTo>
                  <a:lnTo>
                    <a:pt x="9525" y="15240"/>
                  </a:lnTo>
                  <a:lnTo>
                    <a:pt x="12382" y="20003"/>
                  </a:lnTo>
                  <a:lnTo>
                    <a:pt x="13335" y="22860"/>
                  </a:lnTo>
                  <a:lnTo>
                    <a:pt x="11430" y="25718"/>
                  </a:lnTo>
                  <a:lnTo>
                    <a:pt x="7620" y="26670"/>
                  </a:lnTo>
                  <a:lnTo>
                    <a:pt x="7620" y="23813"/>
                  </a:lnTo>
                  <a:lnTo>
                    <a:pt x="6667" y="17145"/>
                  </a:lnTo>
                  <a:lnTo>
                    <a:pt x="4763" y="17145"/>
                  </a:lnTo>
                  <a:lnTo>
                    <a:pt x="3810" y="20955"/>
                  </a:lnTo>
                  <a:lnTo>
                    <a:pt x="4763" y="27623"/>
                  </a:lnTo>
                  <a:lnTo>
                    <a:pt x="4763" y="28575"/>
                  </a:lnTo>
                  <a:lnTo>
                    <a:pt x="952" y="28575"/>
                  </a:lnTo>
                  <a:lnTo>
                    <a:pt x="952" y="22860"/>
                  </a:lnTo>
                  <a:lnTo>
                    <a:pt x="0" y="19050"/>
                  </a:lnTo>
                  <a:lnTo>
                    <a:pt x="0" y="12382"/>
                  </a:lnTo>
                  <a:lnTo>
                    <a:pt x="2857" y="2857"/>
                  </a:lnTo>
                  <a:lnTo>
                    <a:pt x="4763" y="0"/>
                  </a:lnTo>
                  <a:lnTo>
                    <a:pt x="9525" y="0"/>
                  </a:lnTo>
                  <a:lnTo>
                    <a:pt x="10477" y="1905"/>
                  </a:lnTo>
                  <a:lnTo>
                    <a:pt x="1524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FF743A0-FE48-462C-AC92-8AC7E93219E0}"/>
                </a:ext>
              </a:extLst>
            </p:cNvPr>
            <p:cNvSpPr/>
            <p:nvPr/>
          </p:nvSpPr>
          <p:spPr>
            <a:xfrm>
              <a:off x="6424612" y="3518535"/>
              <a:ext cx="9525" cy="3809"/>
            </a:xfrm>
            <a:custGeom>
              <a:avLst/>
              <a:gdLst>
                <a:gd name="connsiteX0" fmla="*/ 0 w 9525"/>
                <a:gd name="connsiteY0" fmla="*/ 3810 h 3809"/>
                <a:gd name="connsiteX1" fmla="*/ 1905 w 9525"/>
                <a:gd name="connsiteY1" fmla="*/ 1905 h 3809"/>
                <a:gd name="connsiteX2" fmla="*/ 3810 w 9525"/>
                <a:gd name="connsiteY2" fmla="*/ 0 h 3809"/>
                <a:gd name="connsiteX3" fmla="*/ 9525 w 9525"/>
                <a:gd name="connsiteY3" fmla="*/ 0 h 3809"/>
                <a:gd name="connsiteX4" fmla="*/ 9525 w 9525"/>
                <a:gd name="connsiteY4" fmla="*/ 1905 h 3809"/>
                <a:gd name="connsiteX5" fmla="*/ 7620 w 9525"/>
                <a:gd name="connsiteY5" fmla="*/ 381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3809">
                  <a:moveTo>
                    <a:pt x="0" y="3810"/>
                  </a:moveTo>
                  <a:lnTo>
                    <a:pt x="1905" y="1905"/>
                  </a:lnTo>
                  <a:lnTo>
                    <a:pt x="3810" y="0"/>
                  </a:lnTo>
                  <a:lnTo>
                    <a:pt x="9525" y="0"/>
                  </a:lnTo>
                  <a:lnTo>
                    <a:pt x="9525" y="1905"/>
                  </a:lnTo>
                  <a:lnTo>
                    <a:pt x="762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6739316-C6BA-4CCC-BD9D-33F49724D808}"/>
                </a:ext>
              </a:extLst>
            </p:cNvPr>
            <p:cNvSpPr/>
            <p:nvPr/>
          </p:nvSpPr>
          <p:spPr>
            <a:xfrm>
              <a:off x="6437947" y="3517582"/>
              <a:ext cx="11429" cy="5715"/>
            </a:xfrm>
            <a:custGeom>
              <a:avLst/>
              <a:gdLst>
                <a:gd name="connsiteX0" fmla="*/ 0 w 11429"/>
                <a:gd name="connsiteY0" fmla="*/ 2857 h 5715"/>
                <a:gd name="connsiteX1" fmla="*/ 0 w 11429"/>
                <a:gd name="connsiteY1" fmla="*/ 4763 h 5715"/>
                <a:gd name="connsiteX2" fmla="*/ 1905 w 11429"/>
                <a:gd name="connsiteY2" fmla="*/ 5715 h 5715"/>
                <a:gd name="connsiteX3" fmla="*/ 6667 w 11429"/>
                <a:gd name="connsiteY3" fmla="*/ 5715 h 5715"/>
                <a:gd name="connsiteX4" fmla="*/ 11430 w 11429"/>
                <a:gd name="connsiteY4" fmla="*/ 2857 h 5715"/>
                <a:gd name="connsiteX5" fmla="*/ 11430 w 11429"/>
                <a:gd name="connsiteY5" fmla="*/ 0 h 5715"/>
                <a:gd name="connsiteX6" fmla="*/ 9525 w 11429"/>
                <a:gd name="connsiteY6" fmla="*/ 0 h 5715"/>
                <a:gd name="connsiteX7" fmla="*/ 6667 w 11429"/>
                <a:gd name="connsiteY7" fmla="*/ 1905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29" h="5715">
                  <a:moveTo>
                    <a:pt x="0" y="2857"/>
                  </a:moveTo>
                  <a:lnTo>
                    <a:pt x="0" y="4763"/>
                  </a:lnTo>
                  <a:lnTo>
                    <a:pt x="1905" y="5715"/>
                  </a:lnTo>
                  <a:lnTo>
                    <a:pt x="6667" y="5715"/>
                  </a:lnTo>
                  <a:lnTo>
                    <a:pt x="11430" y="2857"/>
                  </a:lnTo>
                  <a:lnTo>
                    <a:pt x="11430" y="0"/>
                  </a:lnTo>
                  <a:lnTo>
                    <a:pt x="9525" y="0"/>
                  </a:lnTo>
                  <a:lnTo>
                    <a:pt x="666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CBA7D7C-3A72-4657-9883-EF8DAE4BAB2A}"/>
                </a:ext>
              </a:extLst>
            </p:cNvPr>
            <p:cNvSpPr/>
            <p:nvPr/>
          </p:nvSpPr>
          <p:spPr>
            <a:xfrm>
              <a:off x="6450329" y="3520439"/>
              <a:ext cx="12382" cy="7620"/>
            </a:xfrm>
            <a:custGeom>
              <a:avLst/>
              <a:gdLst>
                <a:gd name="connsiteX0" fmla="*/ 0 w 12382"/>
                <a:gd name="connsiteY0" fmla="*/ 4763 h 7620"/>
                <a:gd name="connsiteX1" fmla="*/ 0 w 12382"/>
                <a:gd name="connsiteY1" fmla="*/ 7620 h 7620"/>
                <a:gd name="connsiteX2" fmla="*/ 2858 w 12382"/>
                <a:gd name="connsiteY2" fmla="*/ 7620 h 7620"/>
                <a:gd name="connsiteX3" fmla="*/ 5715 w 12382"/>
                <a:gd name="connsiteY3" fmla="*/ 5715 h 7620"/>
                <a:gd name="connsiteX4" fmla="*/ 11430 w 12382"/>
                <a:gd name="connsiteY4" fmla="*/ 2858 h 7620"/>
                <a:gd name="connsiteX5" fmla="*/ 12383 w 12382"/>
                <a:gd name="connsiteY5" fmla="*/ 1905 h 7620"/>
                <a:gd name="connsiteX6" fmla="*/ 12383 w 12382"/>
                <a:gd name="connsiteY6" fmla="*/ 0 h 7620"/>
                <a:gd name="connsiteX7" fmla="*/ 10478 w 12382"/>
                <a:gd name="connsiteY7" fmla="*/ 0 h 7620"/>
                <a:gd name="connsiteX8" fmla="*/ 5715 w 12382"/>
                <a:gd name="connsiteY8" fmla="*/ 1905 h 7620"/>
                <a:gd name="connsiteX9" fmla="*/ 2858 w 12382"/>
                <a:gd name="connsiteY9" fmla="*/ 1905 h 7620"/>
                <a:gd name="connsiteX10" fmla="*/ 2858 w 12382"/>
                <a:gd name="connsiteY10" fmla="*/ 381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" h="7620">
                  <a:moveTo>
                    <a:pt x="0" y="4763"/>
                  </a:moveTo>
                  <a:lnTo>
                    <a:pt x="0" y="7620"/>
                  </a:lnTo>
                  <a:lnTo>
                    <a:pt x="2858" y="7620"/>
                  </a:lnTo>
                  <a:lnTo>
                    <a:pt x="5715" y="5715"/>
                  </a:lnTo>
                  <a:lnTo>
                    <a:pt x="11430" y="2858"/>
                  </a:lnTo>
                  <a:lnTo>
                    <a:pt x="12383" y="1905"/>
                  </a:lnTo>
                  <a:lnTo>
                    <a:pt x="12383" y="0"/>
                  </a:lnTo>
                  <a:lnTo>
                    <a:pt x="10478" y="0"/>
                  </a:lnTo>
                  <a:lnTo>
                    <a:pt x="5715" y="1905"/>
                  </a:lnTo>
                  <a:lnTo>
                    <a:pt x="2858" y="1905"/>
                  </a:lnTo>
                  <a:lnTo>
                    <a:pt x="2858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992EF4E-2736-4725-9CAE-8F3728D1C3BF}"/>
                </a:ext>
              </a:extLst>
            </p:cNvPr>
            <p:cNvSpPr/>
            <p:nvPr/>
          </p:nvSpPr>
          <p:spPr>
            <a:xfrm>
              <a:off x="6468427" y="3496627"/>
              <a:ext cx="7620" cy="3810"/>
            </a:xfrm>
            <a:custGeom>
              <a:avLst/>
              <a:gdLst>
                <a:gd name="connsiteX0" fmla="*/ 0 w 7620"/>
                <a:gd name="connsiteY0" fmla="*/ 0 h 3810"/>
                <a:gd name="connsiteX1" fmla="*/ 3810 w 7620"/>
                <a:gd name="connsiteY1" fmla="*/ 0 h 3810"/>
                <a:gd name="connsiteX2" fmla="*/ 7620 w 7620"/>
                <a:gd name="connsiteY2" fmla="*/ 1905 h 3810"/>
                <a:gd name="connsiteX3" fmla="*/ 7620 w 7620"/>
                <a:gd name="connsiteY3" fmla="*/ 3810 h 3810"/>
                <a:gd name="connsiteX4" fmla="*/ 2858 w 7620"/>
                <a:gd name="connsiteY4" fmla="*/ 3810 h 3810"/>
                <a:gd name="connsiteX5" fmla="*/ 0 w 7620"/>
                <a:gd name="connsiteY5" fmla="*/ 2858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" h="3810">
                  <a:moveTo>
                    <a:pt x="0" y="0"/>
                  </a:moveTo>
                  <a:lnTo>
                    <a:pt x="3810" y="0"/>
                  </a:lnTo>
                  <a:lnTo>
                    <a:pt x="7620" y="1905"/>
                  </a:lnTo>
                  <a:lnTo>
                    <a:pt x="7620" y="3810"/>
                  </a:lnTo>
                  <a:lnTo>
                    <a:pt x="2858" y="3810"/>
                  </a:ln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C7F4BB5-CEB7-4EB6-9F6A-DDBF10B72F43}"/>
                </a:ext>
              </a:extLst>
            </p:cNvPr>
            <p:cNvSpPr/>
            <p:nvPr/>
          </p:nvSpPr>
          <p:spPr>
            <a:xfrm>
              <a:off x="6477952" y="3488055"/>
              <a:ext cx="60960" cy="42862"/>
            </a:xfrm>
            <a:custGeom>
              <a:avLst/>
              <a:gdLst>
                <a:gd name="connsiteX0" fmla="*/ 0 w 60960"/>
                <a:gd name="connsiteY0" fmla="*/ 1905 h 42862"/>
                <a:gd name="connsiteX1" fmla="*/ 3810 w 60960"/>
                <a:gd name="connsiteY1" fmla="*/ 10477 h 42862"/>
                <a:gd name="connsiteX2" fmla="*/ 8573 w 60960"/>
                <a:gd name="connsiteY2" fmla="*/ 11430 h 42862"/>
                <a:gd name="connsiteX3" fmla="*/ 15240 w 60960"/>
                <a:gd name="connsiteY3" fmla="*/ 16193 h 42862"/>
                <a:gd name="connsiteX4" fmla="*/ 20955 w 60960"/>
                <a:gd name="connsiteY4" fmla="*/ 20002 h 42862"/>
                <a:gd name="connsiteX5" fmla="*/ 21908 w 60960"/>
                <a:gd name="connsiteY5" fmla="*/ 22860 h 42862"/>
                <a:gd name="connsiteX6" fmla="*/ 21908 w 60960"/>
                <a:gd name="connsiteY6" fmla="*/ 29527 h 42862"/>
                <a:gd name="connsiteX7" fmla="*/ 27623 w 60960"/>
                <a:gd name="connsiteY7" fmla="*/ 34290 h 42862"/>
                <a:gd name="connsiteX8" fmla="*/ 33338 w 60960"/>
                <a:gd name="connsiteY8" fmla="*/ 35243 h 42862"/>
                <a:gd name="connsiteX9" fmla="*/ 37148 w 60960"/>
                <a:gd name="connsiteY9" fmla="*/ 37147 h 42862"/>
                <a:gd name="connsiteX10" fmla="*/ 41910 w 60960"/>
                <a:gd name="connsiteY10" fmla="*/ 31432 h 42862"/>
                <a:gd name="connsiteX11" fmla="*/ 43815 w 60960"/>
                <a:gd name="connsiteY11" fmla="*/ 30480 h 42862"/>
                <a:gd name="connsiteX12" fmla="*/ 48577 w 60960"/>
                <a:gd name="connsiteY12" fmla="*/ 36195 h 42862"/>
                <a:gd name="connsiteX13" fmla="*/ 50483 w 60960"/>
                <a:gd name="connsiteY13" fmla="*/ 40957 h 42862"/>
                <a:gd name="connsiteX14" fmla="*/ 55245 w 60960"/>
                <a:gd name="connsiteY14" fmla="*/ 42863 h 42862"/>
                <a:gd name="connsiteX15" fmla="*/ 60008 w 60960"/>
                <a:gd name="connsiteY15" fmla="*/ 42863 h 42862"/>
                <a:gd name="connsiteX16" fmla="*/ 60960 w 60960"/>
                <a:gd name="connsiteY16" fmla="*/ 40005 h 42862"/>
                <a:gd name="connsiteX17" fmla="*/ 56198 w 60960"/>
                <a:gd name="connsiteY17" fmla="*/ 33338 h 42862"/>
                <a:gd name="connsiteX18" fmla="*/ 53340 w 60960"/>
                <a:gd name="connsiteY18" fmla="*/ 29527 h 42862"/>
                <a:gd name="connsiteX19" fmla="*/ 52388 w 60960"/>
                <a:gd name="connsiteY19" fmla="*/ 26670 h 42862"/>
                <a:gd name="connsiteX20" fmla="*/ 53340 w 60960"/>
                <a:gd name="connsiteY20" fmla="*/ 23813 h 42862"/>
                <a:gd name="connsiteX21" fmla="*/ 45720 w 60960"/>
                <a:gd name="connsiteY21" fmla="*/ 17145 h 42862"/>
                <a:gd name="connsiteX22" fmla="*/ 38100 w 60960"/>
                <a:gd name="connsiteY22" fmla="*/ 12382 h 42862"/>
                <a:gd name="connsiteX23" fmla="*/ 33338 w 60960"/>
                <a:gd name="connsiteY23" fmla="*/ 10477 h 42862"/>
                <a:gd name="connsiteX24" fmla="*/ 27623 w 60960"/>
                <a:gd name="connsiteY24" fmla="*/ 7620 h 42862"/>
                <a:gd name="connsiteX25" fmla="*/ 20002 w 60960"/>
                <a:gd name="connsiteY25" fmla="*/ 5715 h 42862"/>
                <a:gd name="connsiteX26" fmla="*/ 15240 w 60960"/>
                <a:gd name="connsiteY26" fmla="*/ 9525 h 42862"/>
                <a:gd name="connsiteX27" fmla="*/ 11430 w 60960"/>
                <a:gd name="connsiteY27" fmla="*/ 9525 h 42862"/>
                <a:gd name="connsiteX28" fmla="*/ 11430 w 60960"/>
                <a:gd name="connsiteY28" fmla="*/ 6668 h 42862"/>
                <a:gd name="connsiteX29" fmla="*/ 11430 w 60960"/>
                <a:gd name="connsiteY29" fmla="*/ 3810 h 42862"/>
                <a:gd name="connsiteX30" fmla="*/ 10477 w 60960"/>
                <a:gd name="connsiteY30" fmla="*/ 1905 h 42862"/>
                <a:gd name="connsiteX31" fmla="*/ 6668 w 60960"/>
                <a:gd name="connsiteY31" fmla="*/ 952 h 42862"/>
                <a:gd name="connsiteX32" fmla="*/ 4763 w 60960"/>
                <a:gd name="connsiteY32" fmla="*/ 0 h 42862"/>
                <a:gd name="connsiteX33" fmla="*/ 2858 w 60960"/>
                <a:gd name="connsiteY33" fmla="*/ 0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960" h="42862">
                  <a:moveTo>
                    <a:pt x="0" y="1905"/>
                  </a:moveTo>
                  <a:lnTo>
                    <a:pt x="3810" y="10477"/>
                  </a:lnTo>
                  <a:lnTo>
                    <a:pt x="8573" y="11430"/>
                  </a:lnTo>
                  <a:lnTo>
                    <a:pt x="15240" y="16193"/>
                  </a:lnTo>
                  <a:lnTo>
                    <a:pt x="20955" y="20002"/>
                  </a:lnTo>
                  <a:lnTo>
                    <a:pt x="21908" y="22860"/>
                  </a:lnTo>
                  <a:lnTo>
                    <a:pt x="21908" y="29527"/>
                  </a:lnTo>
                  <a:lnTo>
                    <a:pt x="27623" y="34290"/>
                  </a:lnTo>
                  <a:lnTo>
                    <a:pt x="33338" y="35243"/>
                  </a:lnTo>
                  <a:lnTo>
                    <a:pt x="37148" y="37147"/>
                  </a:lnTo>
                  <a:lnTo>
                    <a:pt x="41910" y="31432"/>
                  </a:lnTo>
                  <a:lnTo>
                    <a:pt x="43815" y="30480"/>
                  </a:lnTo>
                  <a:lnTo>
                    <a:pt x="48577" y="36195"/>
                  </a:lnTo>
                  <a:lnTo>
                    <a:pt x="50483" y="40957"/>
                  </a:lnTo>
                  <a:lnTo>
                    <a:pt x="55245" y="42863"/>
                  </a:lnTo>
                  <a:lnTo>
                    <a:pt x="60008" y="42863"/>
                  </a:lnTo>
                  <a:lnTo>
                    <a:pt x="60960" y="40005"/>
                  </a:lnTo>
                  <a:lnTo>
                    <a:pt x="56198" y="33338"/>
                  </a:lnTo>
                  <a:lnTo>
                    <a:pt x="53340" y="29527"/>
                  </a:lnTo>
                  <a:lnTo>
                    <a:pt x="52388" y="26670"/>
                  </a:lnTo>
                  <a:lnTo>
                    <a:pt x="53340" y="23813"/>
                  </a:lnTo>
                  <a:lnTo>
                    <a:pt x="45720" y="17145"/>
                  </a:lnTo>
                  <a:lnTo>
                    <a:pt x="38100" y="12382"/>
                  </a:lnTo>
                  <a:lnTo>
                    <a:pt x="33338" y="10477"/>
                  </a:lnTo>
                  <a:lnTo>
                    <a:pt x="27623" y="7620"/>
                  </a:lnTo>
                  <a:lnTo>
                    <a:pt x="20002" y="5715"/>
                  </a:lnTo>
                  <a:lnTo>
                    <a:pt x="15240" y="9525"/>
                  </a:lnTo>
                  <a:lnTo>
                    <a:pt x="11430" y="9525"/>
                  </a:lnTo>
                  <a:lnTo>
                    <a:pt x="11430" y="6668"/>
                  </a:lnTo>
                  <a:lnTo>
                    <a:pt x="11430" y="3810"/>
                  </a:lnTo>
                  <a:lnTo>
                    <a:pt x="10477" y="1905"/>
                  </a:lnTo>
                  <a:lnTo>
                    <a:pt x="6668" y="952"/>
                  </a:lnTo>
                  <a:lnTo>
                    <a:pt x="4763" y="0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D79F9C7-8A4C-424B-8FB8-BDAA1C643B1D}"/>
                </a:ext>
              </a:extLst>
            </p:cNvPr>
            <p:cNvSpPr/>
            <p:nvPr/>
          </p:nvSpPr>
          <p:spPr>
            <a:xfrm>
              <a:off x="6534150" y="3502342"/>
              <a:ext cx="12382" cy="10477"/>
            </a:xfrm>
            <a:custGeom>
              <a:avLst/>
              <a:gdLst>
                <a:gd name="connsiteX0" fmla="*/ 0 w 12382"/>
                <a:gd name="connsiteY0" fmla="*/ 10477 h 10477"/>
                <a:gd name="connsiteX1" fmla="*/ 9525 w 12382"/>
                <a:gd name="connsiteY1" fmla="*/ 10477 h 10477"/>
                <a:gd name="connsiteX2" fmla="*/ 12383 w 12382"/>
                <a:gd name="connsiteY2" fmla="*/ 6668 h 10477"/>
                <a:gd name="connsiteX3" fmla="*/ 12383 w 12382"/>
                <a:gd name="connsiteY3" fmla="*/ 0 h 10477"/>
                <a:gd name="connsiteX4" fmla="*/ 10477 w 12382"/>
                <a:gd name="connsiteY4" fmla="*/ 952 h 10477"/>
                <a:gd name="connsiteX5" fmla="*/ 9525 w 12382"/>
                <a:gd name="connsiteY5" fmla="*/ 2857 h 10477"/>
                <a:gd name="connsiteX6" fmla="*/ 8573 w 12382"/>
                <a:gd name="connsiteY6" fmla="*/ 5715 h 10477"/>
                <a:gd name="connsiteX7" fmla="*/ 8573 w 12382"/>
                <a:gd name="connsiteY7" fmla="*/ 6668 h 10477"/>
                <a:gd name="connsiteX8" fmla="*/ 7620 w 12382"/>
                <a:gd name="connsiteY8" fmla="*/ 6668 h 10477"/>
                <a:gd name="connsiteX9" fmla="*/ 5715 w 12382"/>
                <a:gd name="connsiteY9" fmla="*/ 5715 h 10477"/>
                <a:gd name="connsiteX10" fmla="*/ 3810 w 12382"/>
                <a:gd name="connsiteY10" fmla="*/ 5715 h 10477"/>
                <a:gd name="connsiteX11" fmla="*/ 3810 w 12382"/>
                <a:gd name="connsiteY11" fmla="*/ 6668 h 10477"/>
                <a:gd name="connsiteX12" fmla="*/ 1905 w 12382"/>
                <a:gd name="connsiteY12" fmla="*/ 7620 h 10477"/>
                <a:gd name="connsiteX13" fmla="*/ 0 w 12382"/>
                <a:gd name="connsiteY13" fmla="*/ 8572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" h="10477">
                  <a:moveTo>
                    <a:pt x="0" y="10477"/>
                  </a:moveTo>
                  <a:lnTo>
                    <a:pt x="9525" y="10477"/>
                  </a:lnTo>
                  <a:lnTo>
                    <a:pt x="12383" y="6668"/>
                  </a:lnTo>
                  <a:lnTo>
                    <a:pt x="12383" y="0"/>
                  </a:lnTo>
                  <a:lnTo>
                    <a:pt x="10477" y="952"/>
                  </a:lnTo>
                  <a:lnTo>
                    <a:pt x="9525" y="2857"/>
                  </a:lnTo>
                  <a:lnTo>
                    <a:pt x="8573" y="5715"/>
                  </a:lnTo>
                  <a:lnTo>
                    <a:pt x="8573" y="6668"/>
                  </a:lnTo>
                  <a:lnTo>
                    <a:pt x="7620" y="6668"/>
                  </a:lnTo>
                  <a:lnTo>
                    <a:pt x="5715" y="5715"/>
                  </a:lnTo>
                  <a:lnTo>
                    <a:pt x="3810" y="5715"/>
                  </a:lnTo>
                  <a:lnTo>
                    <a:pt x="3810" y="6668"/>
                  </a:lnTo>
                  <a:lnTo>
                    <a:pt x="1905" y="7620"/>
                  </a:lnTo>
                  <a:lnTo>
                    <a:pt x="0" y="8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8162E9B-8B2F-44FD-A50D-9801CDF01C7F}"/>
                </a:ext>
              </a:extLst>
            </p:cNvPr>
            <p:cNvSpPr/>
            <p:nvPr/>
          </p:nvSpPr>
          <p:spPr>
            <a:xfrm>
              <a:off x="6396989" y="3530917"/>
              <a:ext cx="130492" cy="124777"/>
            </a:xfrm>
            <a:custGeom>
              <a:avLst/>
              <a:gdLst>
                <a:gd name="connsiteX0" fmla="*/ 115252 w 130492"/>
                <a:gd name="connsiteY0" fmla="*/ 0 h 124777"/>
                <a:gd name="connsiteX1" fmla="*/ 117158 w 130492"/>
                <a:gd name="connsiteY1" fmla="*/ 0 h 124777"/>
                <a:gd name="connsiteX2" fmla="*/ 118110 w 130492"/>
                <a:gd name="connsiteY2" fmla="*/ 17145 h 124777"/>
                <a:gd name="connsiteX3" fmla="*/ 119063 w 130492"/>
                <a:gd name="connsiteY3" fmla="*/ 32385 h 124777"/>
                <a:gd name="connsiteX4" fmla="*/ 126683 w 130492"/>
                <a:gd name="connsiteY4" fmla="*/ 49530 h 124777"/>
                <a:gd name="connsiteX5" fmla="*/ 130493 w 130492"/>
                <a:gd name="connsiteY5" fmla="*/ 70485 h 124777"/>
                <a:gd name="connsiteX6" fmla="*/ 124777 w 130492"/>
                <a:gd name="connsiteY6" fmla="*/ 82868 h 124777"/>
                <a:gd name="connsiteX7" fmla="*/ 113348 w 130492"/>
                <a:gd name="connsiteY7" fmla="*/ 101918 h 124777"/>
                <a:gd name="connsiteX8" fmla="*/ 98108 w 130492"/>
                <a:gd name="connsiteY8" fmla="*/ 117157 h 124777"/>
                <a:gd name="connsiteX9" fmla="*/ 95250 w 130492"/>
                <a:gd name="connsiteY9" fmla="*/ 119062 h 124777"/>
                <a:gd name="connsiteX10" fmla="*/ 90488 w 130492"/>
                <a:gd name="connsiteY10" fmla="*/ 120015 h 124777"/>
                <a:gd name="connsiteX11" fmla="*/ 86677 w 130492"/>
                <a:gd name="connsiteY11" fmla="*/ 122872 h 124777"/>
                <a:gd name="connsiteX12" fmla="*/ 83820 w 130492"/>
                <a:gd name="connsiteY12" fmla="*/ 124778 h 124777"/>
                <a:gd name="connsiteX13" fmla="*/ 80963 w 130492"/>
                <a:gd name="connsiteY13" fmla="*/ 123825 h 124777"/>
                <a:gd name="connsiteX14" fmla="*/ 80963 w 130492"/>
                <a:gd name="connsiteY14" fmla="*/ 121920 h 124777"/>
                <a:gd name="connsiteX15" fmla="*/ 77152 w 130492"/>
                <a:gd name="connsiteY15" fmla="*/ 121920 h 124777"/>
                <a:gd name="connsiteX16" fmla="*/ 75248 w 130492"/>
                <a:gd name="connsiteY16" fmla="*/ 124778 h 124777"/>
                <a:gd name="connsiteX17" fmla="*/ 72390 w 130492"/>
                <a:gd name="connsiteY17" fmla="*/ 122872 h 124777"/>
                <a:gd name="connsiteX18" fmla="*/ 68580 w 130492"/>
                <a:gd name="connsiteY18" fmla="*/ 117157 h 124777"/>
                <a:gd name="connsiteX19" fmla="*/ 67627 w 130492"/>
                <a:gd name="connsiteY19" fmla="*/ 110490 h 124777"/>
                <a:gd name="connsiteX20" fmla="*/ 65723 w 130492"/>
                <a:gd name="connsiteY20" fmla="*/ 104775 h 124777"/>
                <a:gd name="connsiteX21" fmla="*/ 70485 w 130492"/>
                <a:gd name="connsiteY21" fmla="*/ 100012 h 124777"/>
                <a:gd name="connsiteX22" fmla="*/ 70485 w 130492"/>
                <a:gd name="connsiteY22" fmla="*/ 98107 h 124777"/>
                <a:gd name="connsiteX23" fmla="*/ 67627 w 130492"/>
                <a:gd name="connsiteY23" fmla="*/ 98107 h 124777"/>
                <a:gd name="connsiteX24" fmla="*/ 62865 w 130492"/>
                <a:gd name="connsiteY24" fmla="*/ 100965 h 124777"/>
                <a:gd name="connsiteX25" fmla="*/ 62865 w 130492"/>
                <a:gd name="connsiteY25" fmla="*/ 103822 h 124777"/>
                <a:gd name="connsiteX26" fmla="*/ 60008 w 130492"/>
                <a:gd name="connsiteY26" fmla="*/ 104775 h 124777"/>
                <a:gd name="connsiteX27" fmla="*/ 60008 w 130492"/>
                <a:gd name="connsiteY27" fmla="*/ 100012 h 124777"/>
                <a:gd name="connsiteX28" fmla="*/ 60008 w 130492"/>
                <a:gd name="connsiteY28" fmla="*/ 94297 h 124777"/>
                <a:gd name="connsiteX29" fmla="*/ 57150 w 130492"/>
                <a:gd name="connsiteY29" fmla="*/ 91440 h 124777"/>
                <a:gd name="connsiteX30" fmla="*/ 39052 w 130492"/>
                <a:gd name="connsiteY30" fmla="*/ 91440 h 124777"/>
                <a:gd name="connsiteX31" fmla="*/ 24765 w 130492"/>
                <a:gd name="connsiteY31" fmla="*/ 94297 h 124777"/>
                <a:gd name="connsiteX32" fmla="*/ 11430 w 130492"/>
                <a:gd name="connsiteY32" fmla="*/ 100012 h 124777"/>
                <a:gd name="connsiteX33" fmla="*/ 6668 w 130492"/>
                <a:gd name="connsiteY33" fmla="*/ 100965 h 124777"/>
                <a:gd name="connsiteX34" fmla="*/ 2858 w 130492"/>
                <a:gd name="connsiteY34" fmla="*/ 101918 h 124777"/>
                <a:gd name="connsiteX35" fmla="*/ 0 w 130492"/>
                <a:gd name="connsiteY35" fmla="*/ 97155 h 124777"/>
                <a:gd name="connsiteX36" fmla="*/ 4763 w 130492"/>
                <a:gd name="connsiteY36" fmla="*/ 80962 h 124777"/>
                <a:gd name="connsiteX37" fmla="*/ 7620 w 130492"/>
                <a:gd name="connsiteY37" fmla="*/ 62865 h 124777"/>
                <a:gd name="connsiteX38" fmla="*/ 8573 w 130492"/>
                <a:gd name="connsiteY38" fmla="*/ 46672 h 124777"/>
                <a:gd name="connsiteX39" fmla="*/ 21908 w 130492"/>
                <a:gd name="connsiteY39" fmla="*/ 40005 h 124777"/>
                <a:gd name="connsiteX40" fmla="*/ 34290 w 130492"/>
                <a:gd name="connsiteY40" fmla="*/ 38100 h 124777"/>
                <a:gd name="connsiteX41" fmla="*/ 49530 w 130492"/>
                <a:gd name="connsiteY41" fmla="*/ 23813 h 124777"/>
                <a:gd name="connsiteX42" fmla="*/ 60008 w 130492"/>
                <a:gd name="connsiteY42" fmla="*/ 15240 h 124777"/>
                <a:gd name="connsiteX43" fmla="*/ 64770 w 130492"/>
                <a:gd name="connsiteY43" fmla="*/ 14288 h 124777"/>
                <a:gd name="connsiteX44" fmla="*/ 64770 w 130492"/>
                <a:gd name="connsiteY44" fmla="*/ 18097 h 124777"/>
                <a:gd name="connsiteX45" fmla="*/ 70485 w 130492"/>
                <a:gd name="connsiteY45" fmla="*/ 18097 h 124777"/>
                <a:gd name="connsiteX46" fmla="*/ 68580 w 130492"/>
                <a:gd name="connsiteY46" fmla="*/ 15240 h 124777"/>
                <a:gd name="connsiteX47" fmla="*/ 68580 w 130492"/>
                <a:gd name="connsiteY47" fmla="*/ 12382 h 124777"/>
                <a:gd name="connsiteX48" fmla="*/ 72390 w 130492"/>
                <a:gd name="connsiteY48" fmla="*/ 11430 h 124777"/>
                <a:gd name="connsiteX49" fmla="*/ 78105 w 130492"/>
                <a:gd name="connsiteY49" fmla="*/ 4763 h 124777"/>
                <a:gd name="connsiteX50" fmla="*/ 80010 w 130492"/>
                <a:gd name="connsiteY50" fmla="*/ 1905 h 124777"/>
                <a:gd name="connsiteX51" fmla="*/ 83820 w 130492"/>
                <a:gd name="connsiteY51" fmla="*/ 1905 h 124777"/>
                <a:gd name="connsiteX52" fmla="*/ 85725 w 130492"/>
                <a:gd name="connsiteY52" fmla="*/ 3810 h 124777"/>
                <a:gd name="connsiteX53" fmla="*/ 92393 w 130492"/>
                <a:gd name="connsiteY53" fmla="*/ 4763 h 124777"/>
                <a:gd name="connsiteX54" fmla="*/ 93345 w 130492"/>
                <a:gd name="connsiteY54" fmla="*/ 7620 h 124777"/>
                <a:gd name="connsiteX55" fmla="*/ 89535 w 130492"/>
                <a:gd name="connsiteY55" fmla="*/ 17145 h 124777"/>
                <a:gd name="connsiteX56" fmla="*/ 90488 w 130492"/>
                <a:gd name="connsiteY56" fmla="*/ 20955 h 124777"/>
                <a:gd name="connsiteX57" fmla="*/ 92393 w 130492"/>
                <a:gd name="connsiteY57" fmla="*/ 23813 h 124777"/>
                <a:gd name="connsiteX58" fmla="*/ 99060 w 130492"/>
                <a:gd name="connsiteY58" fmla="*/ 30480 h 124777"/>
                <a:gd name="connsiteX59" fmla="*/ 102870 w 130492"/>
                <a:gd name="connsiteY59" fmla="*/ 29527 h 124777"/>
                <a:gd name="connsiteX60" fmla="*/ 108585 w 130492"/>
                <a:gd name="connsiteY60" fmla="*/ 19050 h 124777"/>
                <a:gd name="connsiteX61" fmla="*/ 110490 w 130492"/>
                <a:gd name="connsiteY61" fmla="*/ 10477 h 124777"/>
                <a:gd name="connsiteX62" fmla="*/ 112395 w 130492"/>
                <a:gd name="connsiteY62" fmla="*/ 3810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0492" h="124777">
                  <a:moveTo>
                    <a:pt x="115252" y="0"/>
                  </a:moveTo>
                  <a:lnTo>
                    <a:pt x="117158" y="0"/>
                  </a:lnTo>
                  <a:lnTo>
                    <a:pt x="118110" y="17145"/>
                  </a:lnTo>
                  <a:lnTo>
                    <a:pt x="119063" y="32385"/>
                  </a:lnTo>
                  <a:lnTo>
                    <a:pt x="126683" y="49530"/>
                  </a:lnTo>
                  <a:lnTo>
                    <a:pt x="130493" y="70485"/>
                  </a:lnTo>
                  <a:lnTo>
                    <a:pt x="124777" y="82868"/>
                  </a:lnTo>
                  <a:lnTo>
                    <a:pt x="113348" y="101918"/>
                  </a:lnTo>
                  <a:lnTo>
                    <a:pt x="98108" y="117157"/>
                  </a:lnTo>
                  <a:lnTo>
                    <a:pt x="95250" y="119062"/>
                  </a:lnTo>
                  <a:lnTo>
                    <a:pt x="90488" y="120015"/>
                  </a:lnTo>
                  <a:lnTo>
                    <a:pt x="86677" y="122872"/>
                  </a:lnTo>
                  <a:lnTo>
                    <a:pt x="83820" y="124778"/>
                  </a:lnTo>
                  <a:lnTo>
                    <a:pt x="80963" y="123825"/>
                  </a:lnTo>
                  <a:lnTo>
                    <a:pt x="80963" y="121920"/>
                  </a:lnTo>
                  <a:lnTo>
                    <a:pt x="77152" y="121920"/>
                  </a:lnTo>
                  <a:lnTo>
                    <a:pt x="75248" y="124778"/>
                  </a:lnTo>
                  <a:lnTo>
                    <a:pt x="72390" y="122872"/>
                  </a:lnTo>
                  <a:lnTo>
                    <a:pt x="68580" y="117157"/>
                  </a:lnTo>
                  <a:lnTo>
                    <a:pt x="67627" y="110490"/>
                  </a:lnTo>
                  <a:lnTo>
                    <a:pt x="65723" y="104775"/>
                  </a:lnTo>
                  <a:lnTo>
                    <a:pt x="70485" y="100012"/>
                  </a:lnTo>
                  <a:lnTo>
                    <a:pt x="70485" y="98107"/>
                  </a:lnTo>
                  <a:lnTo>
                    <a:pt x="67627" y="98107"/>
                  </a:lnTo>
                  <a:lnTo>
                    <a:pt x="62865" y="100965"/>
                  </a:lnTo>
                  <a:lnTo>
                    <a:pt x="62865" y="103822"/>
                  </a:lnTo>
                  <a:lnTo>
                    <a:pt x="60008" y="104775"/>
                  </a:lnTo>
                  <a:lnTo>
                    <a:pt x="60008" y="100012"/>
                  </a:lnTo>
                  <a:lnTo>
                    <a:pt x="60008" y="94297"/>
                  </a:lnTo>
                  <a:lnTo>
                    <a:pt x="57150" y="91440"/>
                  </a:lnTo>
                  <a:lnTo>
                    <a:pt x="39052" y="91440"/>
                  </a:lnTo>
                  <a:lnTo>
                    <a:pt x="24765" y="94297"/>
                  </a:lnTo>
                  <a:lnTo>
                    <a:pt x="11430" y="100012"/>
                  </a:lnTo>
                  <a:lnTo>
                    <a:pt x="6668" y="100965"/>
                  </a:lnTo>
                  <a:lnTo>
                    <a:pt x="2858" y="101918"/>
                  </a:lnTo>
                  <a:lnTo>
                    <a:pt x="0" y="97155"/>
                  </a:lnTo>
                  <a:lnTo>
                    <a:pt x="4763" y="80962"/>
                  </a:lnTo>
                  <a:lnTo>
                    <a:pt x="7620" y="62865"/>
                  </a:lnTo>
                  <a:lnTo>
                    <a:pt x="8573" y="46672"/>
                  </a:lnTo>
                  <a:lnTo>
                    <a:pt x="21908" y="40005"/>
                  </a:lnTo>
                  <a:lnTo>
                    <a:pt x="34290" y="38100"/>
                  </a:lnTo>
                  <a:lnTo>
                    <a:pt x="49530" y="23813"/>
                  </a:lnTo>
                  <a:lnTo>
                    <a:pt x="60008" y="15240"/>
                  </a:lnTo>
                  <a:lnTo>
                    <a:pt x="64770" y="14288"/>
                  </a:lnTo>
                  <a:lnTo>
                    <a:pt x="64770" y="18097"/>
                  </a:lnTo>
                  <a:lnTo>
                    <a:pt x="70485" y="18097"/>
                  </a:lnTo>
                  <a:lnTo>
                    <a:pt x="68580" y="15240"/>
                  </a:lnTo>
                  <a:lnTo>
                    <a:pt x="68580" y="12382"/>
                  </a:lnTo>
                  <a:lnTo>
                    <a:pt x="72390" y="11430"/>
                  </a:lnTo>
                  <a:lnTo>
                    <a:pt x="78105" y="4763"/>
                  </a:lnTo>
                  <a:lnTo>
                    <a:pt x="80010" y="1905"/>
                  </a:lnTo>
                  <a:lnTo>
                    <a:pt x="83820" y="1905"/>
                  </a:lnTo>
                  <a:lnTo>
                    <a:pt x="85725" y="3810"/>
                  </a:lnTo>
                  <a:lnTo>
                    <a:pt x="92393" y="4763"/>
                  </a:lnTo>
                  <a:lnTo>
                    <a:pt x="93345" y="7620"/>
                  </a:lnTo>
                  <a:lnTo>
                    <a:pt x="89535" y="17145"/>
                  </a:lnTo>
                  <a:lnTo>
                    <a:pt x="90488" y="20955"/>
                  </a:lnTo>
                  <a:lnTo>
                    <a:pt x="92393" y="23813"/>
                  </a:lnTo>
                  <a:lnTo>
                    <a:pt x="99060" y="30480"/>
                  </a:lnTo>
                  <a:lnTo>
                    <a:pt x="102870" y="29527"/>
                  </a:lnTo>
                  <a:lnTo>
                    <a:pt x="108585" y="19050"/>
                  </a:lnTo>
                  <a:lnTo>
                    <a:pt x="110490" y="10477"/>
                  </a:lnTo>
                  <a:lnTo>
                    <a:pt x="112395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37D32C7-CBEE-467A-8BF1-ABC1E11C21BD}"/>
                </a:ext>
              </a:extLst>
            </p:cNvPr>
            <p:cNvSpPr/>
            <p:nvPr/>
          </p:nvSpPr>
          <p:spPr>
            <a:xfrm>
              <a:off x="6465570" y="3662362"/>
              <a:ext cx="15239" cy="12382"/>
            </a:xfrm>
            <a:custGeom>
              <a:avLst/>
              <a:gdLst>
                <a:gd name="connsiteX0" fmla="*/ 3810 w 15239"/>
                <a:gd name="connsiteY0" fmla="*/ 952 h 12382"/>
                <a:gd name="connsiteX1" fmla="*/ 5715 w 15239"/>
                <a:gd name="connsiteY1" fmla="*/ 0 h 12382"/>
                <a:gd name="connsiteX2" fmla="*/ 7620 w 15239"/>
                <a:gd name="connsiteY2" fmla="*/ 1905 h 12382"/>
                <a:gd name="connsiteX3" fmla="*/ 10477 w 15239"/>
                <a:gd name="connsiteY3" fmla="*/ 952 h 12382"/>
                <a:gd name="connsiteX4" fmla="*/ 13335 w 15239"/>
                <a:gd name="connsiteY4" fmla="*/ 952 h 12382"/>
                <a:gd name="connsiteX5" fmla="*/ 14288 w 15239"/>
                <a:gd name="connsiteY5" fmla="*/ 952 h 12382"/>
                <a:gd name="connsiteX6" fmla="*/ 15240 w 15239"/>
                <a:gd name="connsiteY6" fmla="*/ 4763 h 12382"/>
                <a:gd name="connsiteX7" fmla="*/ 10477 w 15239"/>
                <a:gd name="connsiteY7" fmla="*/ 7620 h 12382"/>
                <a:gd name="connsiteX8" fmla="*/ 9525 w 15239"/>
                <a:gd name="connsiteY8" fmla="*/ 9525 h 12382"/>
                <a:gd name="connsiteX9" fmla="*/ 6667 w 15239"/>
                <a:gd name="connsiteY9" fmla="*/ 12383 h 12382"/>
                <a:gd name="connsiteX10" fmla="*/ 3810 w 15239"/>
                <a:gd name="connsiteY10" fmla="*/ 12383 h 12382"/>
                <a:gd name="connsiteX11" fmla="*/ 0 w 15239"/>
                <a:gd name="connsiteY11" fmla="*/ 12383 h 12382"/>
                <a:gd name="connsiteX12" fmla="*/ 0 w 15239"/>
                <a:gd name="connsiteY12" fmla="*/ 7620 h 12382"/>
                <a:gd name="connsiteX13" fmla="*/ 1905 w 15239"/>
                <a:gd name="connsiteY13" fmla="*/ 2858 h 12382"/>
                <a:gd name="connsiteX14" fmla="*/ 1905 w 15239"/>
                <a:gd name="connsiteY14" fmla="*/ 0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9" h="12382">
                  <a:moveTo>
                    <a:pt x="3810" y="952"/>
                  </a:moveTo>
                  <a:lnTo>
                    <a:pt x="5715" y="0"/>
                  </a:lnTo>
                  <a:lnTo>
                    <a:pt x="7620" y="1905"/>
                  </a:lnTo>
                  <a:lnTo>
                    <a:pt x="10477" y="952"/>
                  </a:lnTo>
                  <a:lnTo>
                    <a:pt x="13335" y="952"/>
                  </a:lnTo>
                  <a:lnTo>
                    <a:pt x="14288" y="952"/>
                  </a:lnTo>
                  <a:lnTo>
                    <a:pt x="15240" y="4763"/>
                  </a:lnTo>
                  <a:lnTo>
                    <a:pt x="10477" y="7620"/>
                  </a:lnTo>
                  <a:lnTo>
                    <a:pt x="9525" y="9525"/>
                  </a:lnTo>
                  <a:lnTo>
                    <a:pt x="6667" y="12383"/>
                  </a:lnTo>
                  <a:lnTo>
                    <a:pt x="3810" y="12383"/>
                  </a:lnTo>
                  <a:lnTo>
                    <a:pt x="0" y="12383"/>
                  </a:lnTo>
                  <a:lnTo>
                    <a:pt x="0" y="7620"/>
                  </a:lnTo>
                  <a:lnTo>
                    <a:pt x="1905" y="2858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F9CDC82-8BD0-410E-A374-96E049AA42FD}"/>
                </a:ext>
              </a:extLst>
            </p:cNvPr>
            <p:cNvSpPr/>
            <p:nvPr/>
          </p:nvSpPr>
          <p:spPr>
            <a:xfrm>
              <a:off x="6552247" y="3645217"/>
              <a:ext cx="20002" cy="31432"/>
            </a:xfrm>
            <a:custGeom>
              <a:avLst/>
              <a:gdLst>
                <a:gd name="connsiteX0" fmla="*/ 12382 w 20002"/>
                <a:gd name="connsiteY0" fmla="*/ 0 h 31432"/>
                <a:gd name="connsiteX1" fmla="*/ 14288 w 20002"/>
                <a:gd name="connsiteY1" fmla="*/ 1905 h 31432"/>
                <a:gd name="connsiteX2" fmla="*/ 15240 w 20002"/>
                <a:gd name="connsiteY2" fmla="*/ 10478 h 31432"/>
                <a:gd name="connsiteX3" fmla="*/ 15240 w 20002"/>
                <a:gd name="connsiteY3" fmla="*/ 15240 h 31432"/>
                <a:gd name="connsiteX4" fmla="*/ 20002 w 20002"/>
                <a:gd name="connsiteY4" fmla="*/ 16193 h 31432"/>
                <a:gd name="connsiteX5" fmla="*/ 20002 w 20002"/>
                <a:gd name="connsiteY5" fmla="*/ 19050 h 31432"/>
                <a:gd name="connsiteX6" fmla="*/ 15240 w 20002"/>
                <a:gd name="connsiteY6" fmla="*/ 19050 h 31432"/>
                <a:gd name="connsiteX7" fmla="*/ 11430 w 20002"/>
                <a:gd name="connsiteY7" fmla="*/ 21908 h 31432"/>
                <a:gd name="connsiteX8" fmla="*/ 6667 w 20002"/>
                <a:gd name="connsiteY8" fmla="*/ 26670 h 31432"/>
                <a:gd name="connsiteX9" fmla="*/ 3810 w 20002"/>
                <a:gd name="connsiteY9" fmla="*/ 31433 h 31432"/>
                <a:gd name="connsiteX10" fmla="*/ 0 w 20002"/>
                <a:gd name="connsiteY10" fmla="*/ 30480 h 31432"/>
                <a:gd name="connsiteX11" fmla="*/ 952 w 20002"/>
                <a:gd name="connsiteY11" fmla="*/ 26670 h 31432"/>
                <a:gd name="connsiteX12" fmla="*/ 1905 w 20002"/>
                <a:gd name="connsiteY12" fmla="*/ 20955 h 31432"/>
                <a:gd name="connsiteX13" fmla="*/ 5715 w 20002"/>
                <a:gd name="connsiteY13" fmla="*/ 19050 h 31432"/>
                <a:gd name="connsiteX14" fmla="*/ 9525 w 20002"/>
                <a:gd name="connsiteY14" fmla="*/ 15240 h 31432"/>
                <a:gd name="connsiteX15" fmla="*/ 10477 w 20002"/>
                <a:gd name="connsiteY15" fmla="*/ 8573 h 31432"/>
                <a:gd name="connsiteX16" fmla="*/ 11430 w 20002"/>
                <a:gd name="connsiteY16" fmla="*/ 1905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" h="31432">
                  <a:moveTo>
                    <a:pt x="12382" y="0"/>
                  </a:moveTo>
                  <a:lnTo>
                    <a:pt x="14288" y="1905"/>
                  </a:lnTo>
                  <a:lnTo>
                    <a:pt x="15240" y="10478"/>
                  </a:lnTo>
                  <a:lnTo>
                    <a:pt x="15240" y="15240"/>
                  </a:lnTo>
                  <a:lnTo>
                    <a:pt x="20002" y="16193"/>
                  </a:lnTo>
                  <a:lnTo>
                    <a:pt x="20002" y="19050"/>
                  </a:lnTo>
                  <a:lnTo>
                    <a:pt x="15240" y="19050"/>
                  </a:lnTo>
                  <a:lnTo>
                    <a:pt x="11430" y="21908"/>
                  </a:lnTo>
                  <a:lnTo>
                    <a:pt x="6667" y="26670"/>
                  </a:lnTo>
                  <a:lnTo>
                    <a:pt x="3810" y="31433"/>
                  </a:lnTo>
                  <a:lnTo>
                    <a:pt x="0" y="30480"/>
                  </a:lnTo>
                  <a:lnTo>
                    <a:pt x="952" y="26670"/>
                  </a:lnTo>
                  <a:lnTo>
                    <a:pt x="1905" y="20955"/>
                  </a:lnTo>
                  <a:lnTo>
                    <a:pt x="5715" y="19050"/>
                  </a:lnTo>
                  <a:lnTo>
                    <a:pt x="9525" y="15240"/>
                  </a:lnTo>
                  <a:lnTo>
                    <a:pt x="10477" y="8573"/>
                  </a:lnTo>
                  <a:lnTo>
                    <a:pt x="1143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CEFA7C9-7C4E-4DE6-9898-0464F7124B4A}"/>
                </a:ext>
              </a:extLst>
            </p:cNvPr>
            <p:cNvSpPr/>
            <p:nvPr/>
          </p:nvSpPr>
          <p:spPr>
            <a:xfrm>
              <a:off x="6514147" y="3671887"/>
              <a:ext cx="36194" cy="22860"/>
            </a:xfrm>
            <a:custGeom>
              <a:avLst/>
              <a:gdLst>
                <a:gd name="connsiteX0" fmla="*/ 32385 w 36194"/>
                <a:gd name="connsiteY0" fmla="*/ 0 h 22860"/>
                <a:gd name="connsiteX1" fmla="*/ 35242 w 36194"/>
                <a:gd name="connsiteY1" fmla="*/ 2858 h 22860"/>
                <a:gd name="connsiteX2" fmla="*/ 36195 w 36194"/>
                <a:gd name="connsiteY2" fmla="*/ 6667 h 22860"/>
                <a:gd name="connsiteX3" fmla="*/ 31432 w 36194"/>
                <a:gd name="connsiteY3" fmla="*/ 8573 h 22860"/>
                <a:gd name="connsiteX4" fmla="*/ 22860 w 36194"/>
                <a:gd name="connsiteY4" fmla="*/ 10477 h 22860"/>
                <a:gd name="connsiteX5" fmla="*/ 17145 w 36194"/>
                <a:gd name="connsiteY5" fmla="*/ 15240 h 22860"/>
                <a:gd name="connsiteX6" fmla="*/ 13335 w 36194"/>
                <a:gd name="connsiteY6" fmla="*/ 18098 h 22860"/>
                <a:gd name="connsiteX7" fmla="*/ 11430 w 36194"/>
                <a:gd name="connsiteY7" fmla="*/ 20955 h 22860"/>
                <a:gd name="connsiteX8" fmla="*/ 8573 w 36194"/>
                <a:gd name="connsiteY8" fmla="*/ 22860 h 22860"/>
                <a:gd name="connsiteX9" fmla="*/ 2857 w 36194"/>
                <a:gd name="connsiteY9" fmla="*/ 22860 h 22860"/>
                <a:gd name="connsiteX10" fmla="*/ 0 w 36194"/>
                <a:gd name="connsiteY10" fmla="*/ 22860 h 22860"/>
                <a:gd name="connsiteX11" fmla="*/ 0 w 36194"/>
                <a:gd name="connsiteY11" fmla="*/ 18098 h 22860"/>
                <a:gd name="connsiteX12" fmla="*/ 2857 w 36194"/>
                <a:gd name="connsiteY12" fmla="*/ 16192 h 22860"/>
                <a:gd name="connsiteX13" fmla="*/ 10477 w 36194"/>
                <a:gd name="connsiteY13" fmla="*/ 13335 h 22860"/>
                <a:gd name="connsiteX14" fmla="*/ 15240 w 36194"/>
                <a:gd name="connsiteY14" fmla="*/ 9525 h 22860"/>
                <a:gd name="connsiteX15" fmla="*/ 21907 w 36194"/>
                <a:gd name="connsiteY15" fmla="*/ 6667 h 22860"/>
                <a:gd name="connsiteX16" fmla="*/ 27623 w 36194"/>
                <a:gd name="connsiteY16" fmla="*/ 952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94" h="22860">
                  <a:moveTo>
                    <a:pt x="32385" y="0"/>
                  </a:moveTo>
                  <a:lnTo>
                    <a:pt x="35242" y="2858"/>
                  </a:lnTo>
                  <a:lnTo>
                    <a:pt x="36195" y="6667"/>
                  </a:lnTo>
                  <a:lnTo>
                    <a:pt x="31432" y="8573"/>
                  </a:lnTo>
                  <a:lnTo>
                    <a:pt x="22860" y="10477"/>
                  </a:lnTo>
                  <a:lnTo>
                    <a:pt x="17145" y="15240"/>
                  </a:lnTo>
                  <a:lnTo>
                    <a:pt x="13335" y="18098"/>
                  </a:lnTo>
                  <a:lnTo>
                    <a:pt x="11430" y="20955"/>
                  </a:lnTo>
                  <a:lnTo>
                    <a:pt x="8573" y="22860"/>
                  </a:lnTo>
                  <a:lnTo>
                    <a:pt x="2857" y="22860"/>
                  </a:lnTo>
                  <a:lnTo>
                    <a:pt x="0" y="22860"/>
                  </a:lnTo>
                  <a:lnTo>
                    <a:pt x="0" y="18098"/>
                  </a:lnTo>
                  <a:lnTo>
                    <a:pt x="2857" y="16192"/>
                  </a:lnTo>
                  <a:lnTo>
                    <a:pt x="10477" y="13335"/>
                  </a:lnTo>
                  <a:lnTo>
                    <a:pt x="15240" y="9525"/>
                  </a:lnTo>
                  <a:lnTo>
                    <a:pt x="21907" y="6667"/>
                  </a:lnTo>
                  <a:lnTo>
                    <a:pt x="27623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2F6B8-38D6-4580-8655-41F2F89F8EBA}"/>
              </a:ext>
            </a:extLst>
          </p:cNvPr>
          <p:cNvCxnSpPr>
            <a:cxnSpLocks/>
          </p:cNvCxnSpPr>
          <p:nvPr/>
        </p:nvCxnSpPr>
        <p:spPr>
          <a:xfrm>
            <a:off x="-423522" y="-1006472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4F2A518-FBB7-484E-9B62-41628800E404}"/>
              </a:ext>
            </a:extLst>
          </p:cNvPr>
          <p:cNvSpPr txBox="1"/>
          <p:nvPr/>
        </p:nvSpPr>
        <p:spPr>
          <a:xfrm>
            <a:off x="1419225" y="191612"/>
            <a:ext cx="93535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HEC PARIS </a:t>
            </a: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AROUND THE WORLD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133542-14BE-49B5-A306-3ED4E405CA3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7935C8-E0CD-4CEC-80DE-3F60AE168C3C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B14A5-0350-4981-846C-20353D4032F2}"/>
              </a:ext>
            </a:extLst>
          </p:cNvPr>
          <p:cNvGrpSpPr/>
          <p:nvPr/>
        </p:nvGrpSpPr>
        <p:grpSpPr>
          <a:xfrm>
            <a:off x="1078067" y="1529325"/>
            <a:ext cx="2346951" cy="1394847"/>
            <a:chOff x="1078067" y="1529325"/>
            <a:chExt cx="2346951" cy="139484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0FA0545-5E2D-42F5-9B5E-E826DB9F0C89}"/>
                </a:ext>
              </a:extLst>
            </p:cNvPr>
            <p:cNvSpPr/>
            <p:nvPr/>
          </p:nvSpPr>
          <p:spPr>
            <a:xfrm>
              <a:off x="1078067" y="1529325"/>
              <a:ext cx="2346951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1650A9-2546-4F4D-B883-E9920E993F09}"/>
                </a:ext>
              </a:extLst>
            </p:cNvPr>
            <p:cNvSpPr txBox="1"/>
            <p:nvPr/>
          </p:nvSpPr>
          <p:spPr>
            <a:xfrm>
              <a:off x="1249341" y="1680636"/>
              <a:ext cx="176404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125</a:t>
              </a:r>
            </a:p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Academic </a:t>
              </a:r>
              <a:b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</a:b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Partners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CBB4E8-99DE-4D00-BF70-B43D84608DBF}"/>
              </a:ext>
            </a:extLst>
          </p:cNvPr>
          <p:cNvGrpSpPr/>
          <p:nvPr/>
        </p:nvGrpSpPr>
        <p:grpSpPr>
          <a:xfrm>
            <a:off x="3647045" y="1529325"/>
            <a:ext cx="2346951" cy="1394847"/>
            <a:chOff x="3647045" y="1529325"/>
            <a:chExt cx="2346951" cy="139484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14B9FF1-F317-4094-8F2E-C0E38B6BDCDC}"/>
                </a:ext>
              </a:extLst>
            </p:cNvPr>
            <p:cNvSpPr/>
            <p:nvPr/>
          </p:nvSpPr>
          <p:spPr>
            <a:xfrm>
              <a:off x="3647045" y="1529325"/>
              <a:ext cx="2346951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E5604F-3DC9-478D-BE5F-D99F84202228}"/>
                </a:ext>
              </a:extLst>
            </p:cNvPr>
            <p:cNvSpPr txBox="1"/>
            <p:nvPr/>
          </p:nvSpPr>
          <p:spPr>
            <a:xfrm>
              <a:off x="3774737" y="1676887"/>
              <a:ext cx="2201568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111</a:t>
              </a:r>
            </a:p>
            <a:p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Nationalities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represented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C7587-3C44-48F1-AFE9-F61454D90494}"/>
              </a:ext>
            </a:extLst>
          </p:cNvPr>
          <p:cNvGrpSpPr/>
          <p:nvPr/>
        </p:nvGrpSpPr>
        <p:grpSpPr>
          <a:xfrm>
            <a:off x="6216023" y="1529325"/>
            <a:ext cx="2346951" cy="1394847"/>
            <a:chOff x="6216023" y="1529325"/>
            <a:chExt cx="2346951" cy="139484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B559EF6-8C87-4846-AE52-BBBF1BB9E5A0}"/>
                </a:ext>
              </a:extLst>
            </p:cNvPr>
            <p:cNvSpPr/>
            <p:nvPr/>
          </p:nvSpPr>
          <p:spPr>
            <a:xfrm>
              <a:off x="6216023" y="1529325"/>
              <a:ext cx="2346951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5F9682-5FC4-4F6A-8C71-CD63D045680C}"/>
                </a:ext>
              </a:extLst>
            </p:cNvPr>
            <p:cNvSpPr txBox="1"/>
            <p:nvPr/>
          </p:nvSpPr>
          <p:spPr>
            <a:xfrm>
              <a:off x="6387297" y="1680636"/>
              <a:ext cx="176404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2/3</a:t>
              </a:r>
            </a:p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International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Professors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E2DAA3-C897-493B-9AB9-BDD6C3161291}"/>
              </a:ext>
            </a:extLst>
          </p:cNvPr>
          <p:cNvGrpSpPr/>
          <p:nvPr/>
        </p:nvGrpSpPr>
        <p:grpSpPr>
          <a:xfrm>
            <a:off x="8785001" y="1529325"/>
            <a:ext cx="2346951" cy="1394847"/>
            <a:chOff x="8785001" y="1529325"/>
            <a:chExt cx="2346951" cy="139484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99431E5-EE8F-490E-BC57-17B910F6A923}"/>
                </a:ext>
              </a:extLst>
            </p:cNvPr>
            <p:cNvSpPr/>
            <p:nvPr/>
          </p:nvSpPr>
          <p:spPr>
            <a:xfrm>
              <a:off x="8785001" y="1529325"/>
              <a:ext cx="2346951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76A788-02CA-4375-BC45-F01C0B65B7D5}"/>
                </a:ext>
              </a:extLst>
            </p:cNvPr>
            <p:cNvSpPr txBox="1"/>
            <p:nvPr/>
          </p:nvSpPr>
          <p:spPr>
            <a:xfrm>
              <a:off x="8956275" y="1680636"/>
              <a:ext cx="20861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85+</a:t>
              </a:r>
            </a:p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International Alumni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chapters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38D4CCF-6307-4016-A195-8CE42D378755}"/>
              </a:ext>
            </a:extLst>
          </p:cNvPr>
          <p:cNvSpPr txBox="1"/>
          <p:nvPr/>
        </p:nvSpPr>
        <p:spPr>
          <a:xfrm>
            <a:off x="185468" y="3344577"/>
            <a:ext cx="3266704" cy="4048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16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OUR GLOBAL NETWORKS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AE8B44-8BAE-4AF8-843C-F996325920D0}"/>
              </a:ext>
            </a:extLst>
          </p:cNvPr>
          <p:cNvGrpSpPr/>
          <p:nvPr/>
        </p:nvGrpSpPr>
        <p:grpSpPr>
          <a:xfrm>
            <a:off x="289572" y="3945375"/>
            <a:ext cx="1410959" cy="952057"/>
            <a:chOff x="289572" y="3945375"/>
            <a:chExt cx="1410959" cy="95205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16867BB5-0FD7-483E-AD47-6400B32C9FF0}"/>
                </a:ext>
              </a:extLst>
            </p:cNvPr>
            <p:cNvSpPr/>
            <p:nvPr/>
          </p:nvSpPr>
          <p:spPr>
            <a:xfrm>
              <a:off x="289572" y="3945375"/>
              <a:ext cx="1410959" cy="952057"/>
            </a:xfrm>
            <a:prstGeom prst="roundRect">
              <a:avLst>
                <a:gd name="adj" fmla="val 419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101600" dir="5400000" sx="73000" sy="73000" algn="ctr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124" name="Image 44">
              <a:extLst>
                <a:ext uri="{FF2B5EF4-FFF2-40B4-BE49-F238E27FC236}">
                  <a16:creationId xmlns:a16="http://schemas.microsoft.com/office/drawing/2014/main" id="{5C25B8CB-DAD1-416F-AE27-F9188ADB2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168" y="4157558"/>
              <a:ext cx="1091816" cy="4803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C54707-B4F1-4E33-912F-FE28B55CD0F1}"/>
              </a:ext>
            </a:extLst>
          </p:cNvPr>
          <p:cNvGrpSpPr/>
          <p:nvPr/>
        </p:nvGrpSpPr>
        <p:grpSpPr>
          <a:xfrm>
            <a:off x="1893445" y="3945375"/>
            <a:ext cx="1290695" cy="952057"/>
            <a:chOff x="1893445" y="3945375"/>
            <a:chExt cx="1290695" cy="952057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3857DD63-49A0-4120-B94A-553454709720}"/>
                </a:ext>
              </a:extLst>
            </p:cNvPr>
            <p:cNvSpPr/>
            <p:nvPr/>
          </p:nvSpPr>
          <p:spPr>
            <a:xfrm>
              <a:off x="1893445" y="3945375"/>
              <a:ext cx="1290695" cy="952057"/>
            </a:xfrm>
            <a:prstGeom prst="roundRect">
              <a:avLst>
                <a:gd name="adj" fmla="val 419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101600" dir="5400000" sx="73000" sy="73000" algn="ctr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125" name="Image 43">
              <a:extLst>
                <a:ext uri="{FF2B5EF4-FFF2-40B4-BE49-F238E27FC236}">
                  <a16:creationId xmlns:a16="http://schemas.microsoft.com/office/drawing/2014/main" id="{D73BF136-1661-4EDA-AF62-18BA7DBC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938" y="4246205"/>
              <a:ext cx="942002" cy="34540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96E0B5-9E64-4BEF-9D2C-D3D243BA917B}"/>
              </a:ext>
            </a:extLst>
          </p:cNvPr>
          <p:cNvGrpSpPr/>
          <p:nvPr/>
        </p:nvGrpSpPr>
        <p:grpSpPr>
          <a:xfrm>
            <a:off x="289572" y="5071119"/>
            <a:ext cx="2894568" cy="952057"/>
            <a:chOff x="289572" y="5071119"/>
            <a:chExt cx="2894568" cy="952057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615FB056-BE14-47BF-B656-0BDD63A817D5}"/>
                </a:ext>
              </a:extLst>
            </p:cNvPr>
            <p:cNvSpPr/>
            <p:nvPr/>
          </p:nvSpPr>
          <p:spPr>
            <a:xfrm>
              <a:off x="289572" y="5071119"/>
              <a:ext cx="2894568" cy="952057"/>
            </a:xfrm>
            <a:prstGeom prst="roundRect">
              <a:avLst>
                <a:gd name="adj" fmla="val 419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101600" dir="5400000" sx="73000" sy="73000" algn="ctr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126" name="Image 42">
              <a:extLst>
                <a:ext uri="{FF2B5EF4-FFF2-40B4-BE49-F238E27FC236}">
                  <a16:creationId xmlns:a16="http://schemas.microsoft.com/office/drawing/2014/main" id="{ED4CB288-E67F-4385-97D6-0FA4786D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438" y="5239049"/>
              <a:ext cx="1406836" cy="600250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296E1A3B-43E5-490F-A42A-AB973C655ECD}"/>
              </a:ext>
            </a:extLst>
          </p:cNvPr>
          <p:cNvSpPr txBox="1"/>
          <p:nvPr/>
        </p:nvSpPr>
        <p:spPr>
          <a:xfrm>
            <a:off x="3647045" y="3344577"/>
            <a:ext cx="4990971" cy="4048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16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SUBSIDIARIES &amp; INTERNATIONAL OFFICES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9F137C6-564D-4FFA-BE49-BD8E927CD826}"/>
              </a:ext>
            </a:extLst>
          </p:cNvPr>
          <p:cNvCxnSpPr>
            <a:cxnSpLocks/>
          </p:cNvCxnSpPr>
          <p:nvPr/>
        </p:nvCxnSpPr>
        <p:spPr>
          <a:xfrm flipH="1">
            <a:off x="2996521" y="3587048"/>
            <a:ext cx="187619" cy="0"/>
          </a:xfrm>
          <a:prstGeom prst="line">
            <a:avLst/>
          </a:prstGeom>
          <a:ln w="4445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9DD40C6-B1D8-455E-AC04-F462C2EA128A}"/>
              </a:ext>
            </a:extLst>
          </p:cNvPr>
          <p:cNvCxnSpPr>
            <a:cxnSpLocks/>
          </p:cNvCxnSpPr>
          <p:nvPr/>
        </p:nvCxnSpPr>
        <p:spPr>
          <a:xfrm flipH="1">
            <a:off x="8261758" y="3587048"/>
            <a:ext cx="3354008" cy="0"/>
          </a:xfrm>
          <a:prstGeom prst="line">
            <a:avLst/>
          </a:prstGeom>
          <a:ln w="4445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43C53D0-A25E-476B-A61D-354609090464}"/>
              </a:ext>
            </a:extLst>
          </p:cNvPr>
          <p:cNvGrpSpPr/>
          <p:nvPr/>
        </p:nvGrpSpPr>
        <p:grpSpPr>
          <a:xfrm>
            <a:off x="3703348" y="3954314"/>
            <a:ext cx="1052802" cy="2068862"/>
            <a:chOff x="3703348" y="3954314"/>
            <a:chExt cx="1052802" cy="2068862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B3A106E-ED17-4C9F-97CA-C4CB4AACCE90}"/>
                </a:ext>
              </a:extLst>
            </p:cNvPr>
            <p:cNvSpPr/>
            <p:nvPr/>
          </p:nvSpPr>
          <p:spPr>
            <a:xfrm>
              <a:off x="3703348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31654CE-443A-41ED-A8C0-5098185FFC57}"/>
                </a:ext>
              </a:extLst>
            </p:cNvPr>
            <p:cNvSpPr/>
            <p:nvPr/>
          </p:nvSpPr>
          <p:spPr>
            <a:xfrm>
              <a:off x="3703348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659ED50-CE42-48F3-BFD5-A9351B3D58F2}"/>
                </a:ext>
              </a:extLst>
            </p:cNvPr>
            <p:cNvSpPr txBox="1"/>
            <p:nvPr/>
          </p:nvSpPr>
          <p:spPr>
            <a:xfrm>
              <a:off x="3841749" y="5557518"/>
              <a:ext cx="776002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DOHA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FCAE577-BECA-4864-8980-7AC3FA163155}"/>
              </a:ext>
            </a:extLst>
          </p:cNvPr>
          <p:cNvGrpSpPr/>
          <p:nvPr/>
        </p:nvGrpSpPr>
        <p:grpSpPr>
          <a:xfrm>
            <a:off x="4895220" y="4070463"/>
            <a:ext cx="1055563" cy="2068862"/>
            <a:chOff x="4895220" y="3954314"/>
            <a:chExt cx="1055563" cy="2068862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C1A932E3-8B75-4735-9D76-82CE6EBB8B72}"/>
                </a:ext>
              </a:extLst>
            </p:cNvPr>
            <p:cNvSpPr/>
            <p:nvPr/>
          </p:nvSpPr>
          <p:spPr>
            <a:xfrm>
              <a:off x="4895220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1B04F255-E6D2-400B-9D18-1F0923087267}"/>
                </a:ext>
              </a:extLst>
            </p:cNvPr>
            <p:cNvSpPr/>
            <p:nvPr/>
          </p:nvSpPr>
          <p:spPr>
            <a:xfrm>
              <a:off x="4895220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60B7F3D-4EC5-4981-A1B3-70C3187645A4}"/>
                </a:ext>
              </a:extLst>
            </p:cNvPr>
            <p:cNvSpPr txBox="1"/>
            <p:nvPr/>
          </p:nvSpPr>
          <p:spPr>
            <a:xfrm>
              <a:off x="4910475" y="5557518"/>
              <a:ext cx="1040308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LONDON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D0C5CF8-2528-4B79-B5BE-42F5193626C6}"/>
              </a:ext>
            </a:extLst>
          </p:cNvPr>
          <p:cNvGrpSpPr/>
          <p:nvPr/>
        </p:nvGrpSpPr>
        <p:grpSpPr>
          <a:xfrm>
            <a:off x="6087092" y="3954314"/>
            <a:ext cx="1052802" cy="2068862"/>
            <a:chOff x="6087092" y="3954314"/>
            <a:chExt cx="1052802" cy="2068862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06D89034-DBF2-4E15-A66A-70EC7CAA25AF}"/>
                </a:ext>
              </a:extLst>
            </p:cNvPr>
            <p:cNvSpPr/>
            <p:nvPr/>
          </p:nvSpPr>
          <p:spPr>
            <a:xfrm>
              <a:off x="6087092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C9E7CC86-A690-4DE6-80FD-32EEB722C122}"/>
                </a:ext>
              </a:extLst>
            </p:cNvPr>
            <p:cNvSpPr/>
            <p:nvPr/>
          </p:nvSpPr>
          <p:spPr>
            <a:xfrm>
              <a:off x="6087092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1BCD5DD-4A56-4ED1-8444-8D2561EF5E86}"/>
                </a:ext>
              </a:extLst>
            </p:cNvPr>
            <p:cNvSpPr txBox="1"/>
            <p:nvPr/>
          </p:nvSpPr>
          <p:spPr>
            <a:xfrm>
              <a:off x="6110368" y="5557518"/>
              <a:ext cx="981670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BERLIN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9E45789-B032-4FAF-8BE7-F7C3682ED468}"/>
              </a:ext>
            </a:extLst>
          </p:cNvPr>
          <p:cNvGrpSpPr/>
          <p:nvPr/>
        </p:nvGrpSpPr>
        <p:grpSpPr>
          <a:xfrm>
            <a:off x="7278964" y="4070463"/>
            <a:ext cx="1052802" cy="2068862"/>
            <a:chOff x="7278964" y="3954314"/>
            <a:chExt cx="1052802" cy="2068862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166097DB-83CB-4931-AA8D-EB3AA31C73FF}"/>
                </a:ext>
              </a:extLst>
            </p:cNvPr>
            <p:cNvSpPr/>
            <p:nvPr/>
          </p:nvSpPr>
          <p:spPr>
            <a:xfrm>
              <a:off x="7278964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F2B8CA90-D876-417E-A313-311C661D84D4}"/>
                </a:ext>
              </a:extLst>
            </p:cNvPr>
            <p:cNvSpPr/>
            <p:nvPr/>
          </p:nvSpPr>
          <p:spPr>
            <a:xfrm>
              <a:off x="7278964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6A181C5-5906-4165-B471-23A8868855AA}"/>
                </a:ext>
              </a:extLst>
            </p:cNvPr>
            <p:cNvSpPr txBox="1"/>
            <p:nvPr/>
          </p:nvSpPr>
          <p:spPr>
            <a:xfrm>
              <a:off x="7342406" y="5557518"/>
              <a:ext cx="919352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BEIJING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1146BD2-3AE0-4B89-B999-586FA1CAFF8F}"/>
              </a:ext>
            </a:extLst>
          </p:cNvPr>
          <p:cNvGrpSpPr/>
          <p:nvPr/>
        </p:nvGrpSpPr>
        <p:grpSpPr>
          <a:xfrm>
            <a:off x="8419038" y="3954314"/>
            <a:ext cx="1135014" cy="2068862"/>
            <a:chOff x="8419038" y="3954314"/>
            <a:chExt cx="1135014" cy="2068862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D3BD04EE-CBC5-4775-8D28-E92366430F16}"/>
                </a:ext>
              </a:extLst>
            </p:cNvPr>
            <p:cNvSpPr/>
            <p:nvPr/>
          </p:nvSpPr>
          <p:spPr>
            <a:xfrm>
              <a:off x="8470836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51B269A0-6F3B-4E8F-8197-3B25C75796BF}"/>
                </a:ext>
              </a:extLst>
            </p:cNvPr>
            <p:cNvSpPr/>
            <p:nvPr/>
          </p:nvSpPr>
          <p:spPr>
            <a:xfrm>
              <a:off x="8470836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5F20540-AFFD-449A-8E98-5042353130BF}"/>
                </a:ext>
              </a:extLst>
            </p:cNvPr>
            <p:cNvSpPr txBox="1"/>
            <p:nvPr/>
          </p:nvSpPr>
          <p:spPr>
            <a:xfrm>
              <a:off x="8419038" y="5557518"/>
              <a:ext cx="1135014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NEW-YORK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6B5B4EE-2E9E-4320-8B43-FC950A6332EF}"/>
              </a:ext>
            </a:extLst>
          </p:cNvPr>
          <p:cNvGrpSpPr/>
          <p:nvPr/>
        </p:nvGrpSpPr>
        <p:grpSpPr>
          <a:xfrm>
            <a:off x="9662708" y="4070463"/>
            <a:ext cx="1052802" cy="2068862"/>
            <a:chOff x="9662708" y="3954314"/>
            <a:chExt cx="1052802" cy="2068862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17F49B77-A43C-462E-B3F2-87A93B46B5FD}"/>
                </a:ext>
              </a:extLst>
            </p:cNvPr>
            <p:cNvSpPr/>
            <p:nvPr/>
          </p:nvSpPr>
          <p:spPr>
            <a:xfrm>
              <a:off x="9662708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35AE13F5-F392-4699-AA2C-659FAE5E1B33}"/>
                </a:ext>
              </a:extLst>
            </p:cNvPr>
            <p:cNvSpPr/>
            <p:nvPr/>
          </p:nvSpPr>
          <p:spPr>
            <a:xfrm>
              <a:off x="9662708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FDA9D96-AFF1-4F13-BF92-C7FABE0AE219}"/>
                </a:ext>
              </a:extLst>
            </p:cNvPr>
            <p:cNvSpPr txBox="1"/>
            <p:nvPr/>
          </p:nvSpPr>
          <p:spPr>
            <a:xfrm>
              <a:off x="9769118" y="5557518"/>
              <a:ext cx="776002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TOKYO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04D07E-8D35-49CA-A4A5-721BD598482F}"/>
              </a:ext>
            </a:extLst>
          </p:cNvPr>
          <p:cNvGrpSpPr/>
          <p:nvPr/>
        </p:nvGrpSpPr>
        <p:grpSpPr>
          <a:xfrm>
            <a:off x="10854579" y="3954314"/>
            <a:ext cx="1052802" cy="2068862"/>
            <a:chOff x="10854579" y="3954314"/>
            <a:chExt cx="1052802" cy="2068862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D7F0330C-F153-4511-9E9C-587A9B74B74F}"/>
                </a:ext>
              </a:extLst>
            </p:cNvPr>
            <p:cNvSpPr/>
            <p:nvPr/>
          </p:nvSpPr>
          <p:spPr>
            <a:xfrm>
              <a:off x="10854579" y="3954314"/>
              <a:ext cx="1052802" cy="2068862"/>
            </a:xfrm>
            <a:prstGeom prst="roundRect">
              <a:avLst>
                <a:gd name="adj" fmla="val 4199"/>
              </a:avLst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6C173A32-FAFA-4B2A-9163-E461A8409497}"/>
                </a:ext>
              </a:extLst>
            </p:cNvPr>
            <p:cNvSpPr/>
            <p:nvPr/>
          </p:nvSpPr>
          <p:spPr>
            <a:xfrm>
              <a:off x="10854579" y="5071119"/>
              <a:ext cx="1052802" cy="952056"/>
            </a:xfrm>
            <a:prstGeom prst="roundRect">
              <a:avLst>
                <a:gd name="adj" fmla="val 4199"/>
              </a:avLst>
            </a:prstGeom>
            <a:gradFill>
              <a:gsLst>
                <a:gs pos="100000">
                  <a:srgbClr val="00305C"/>
                </a:gs>
                <a:gs pos="0">
                  <a:srgbClr val="00305C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latin typeface="Arial" panose="020B0604020202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6B0A50B-7C3A-45C2-A9CD-5F9D97DC1556}"/>
                </a:ext>
              </a:extLst>
            </p:cNvPr>
            <p:cNvSpPr txBox="1"/>
            <p:nvPr/>
          </p:nvSpPr>
          <p:spPr>
            <a:xfrm>
              <a:off x="10884079" y="5557518"/>
              <a:ext cx="993802" cy="4048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ABIDJAN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1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22000" decel="7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26" dur="12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22000" decel="78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31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22000" decel="7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-2.96296E-6 L -0.00013 0.10301 " pathEditMode="relative" rAng="0" ptsTypes="AA">
                                      <p:cBhvr>
                                        <p:cTn id="36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22000" decel="78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1.25E-6 3.7037E-7 L 0.04114 -0.00139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4114 -0.00139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decel="10000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decel="10000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37" grpId="0"/>
      <p:bldP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51A595E-E42A-44FF-B9A6-958AFCF65BB2}"/>
              </a:ext>
            </a:extLst>
          </p:cNvPr>
          <p:cNvGrpSpPr/>
          <p:nvPr/>
        </p:nvGrpSpPr>
        <p:grpSpPr>
          <a:xfrm>
            <a:off x="1628774" y="1303799"/>
            <a:ext cx="8934452" cy="5164122"/>
            <a:chOff x="5619750" y="3153727"/>
            <a:chExt cx="952499" cy="550545"/>
          </a:xfrm>
          <a:solidFill>
            <a:srgbClr val="00305C">
              <a:alpha val="7000"/>
            </a:srgb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93A90F-36FB-41EC-88CF-8DF574A0FCFA}"/>
                </a:ext>
              </a:extLst>
            </p:cNvPr>
            <p:cNvSpPr/>
            <p:nvPr/>
          </p:nvSpPr>
          <p:spPr>
            <a:xfrm>
              <a:off x="5631180" y="3184207"/>
              <a:ext cx="286702" cy="520065"/>
            </a:xfrm>
            <a:custGeom>
              <a:avLst/>
              <a:gdLst>
                <a:gd name="connsiteX0" fmla="*/ 0 w 286702"/>
                <a:gd name="connsiteY0" fmla="*/ 54293 h 520065"/>
                <a:gd name="connsiteX1" fmla="*/ 0 w 286702"/>
                <a:gd name="connsiteY1" fmla="*/ 51435 h 520065"/>
                <a:gd name="connsiteX2" fmla="*/ 15240 w 286702"/>
                <a:gd name="connsiteY2" fmla="*/ 43815 h 520065"/>
                <a:gd name="connsiteX3" fmla="*/ 15240 w 286702"/>
                <a:gd name="connsiteY3" fmla="*/ 41910 h 520065"/>
                <a:gd name="connsiteX4" fmla="*/ 11430 w 286702"/>
                <a:gd name="connsiteY4" fmla="*/ 40958 h 520065"/>
                <a:gd name="connsiteX5" fmla="*/ 11430 w 286702"/>
                <a:gd name="connsiteY5" fmla="*/ 37148 h 520065"/>
                <a:gd name="connsiteX6" fmla="*/ 15240 w 286702"/>
                <a:gd name="connsiteY6" fmla="*/ 27623 h 520065"/>
                <a:gd name="connsiteX7" fmla="*/ 21908 w 286702"/>
                <a:gd name="connsiteY7" fmla="*/ 27623 h 520065"/>
                <a:gd name="connsiteX8" fmla="*/ 35243 w 286702"/>
                <a:gd name="connsiteY8" fmla="*/ 23813 h 520065"/>
                <a:gd name="connsiteX9" fmla="*/ 38100 w 286702"/>
                <a:gd name="connsiteY9" fmla="*/ 13335 h 520065"/>
                <a:gd name="connsiteX10" fmla="*/ 53340 w 286702"/>
                <a:gd name="connsiteY10" fmla="*/ 5715 h 520065"/>
                <a:gd name="connsiteX11" fmla="*/ 64770 w 286702"/>
                <a:gd name="connsiteY11" fmla="*/ 5715 h 520065"/>
                <a:gd name="connsiteX12" fmla="*/ 82867 w 286702"/>
                <a:gd name="connsiteY12" fmla="*/ 0 h 520065"/>
                <a:gd name="connsiteX13" fmla="*/ 86678 w 286702"/>
                <a:gd name="connsiteY13" fmla="*/ 0 h 520065"/>
                <a:gd name="connsiteX14" fmla="*/ 100965 w 286702"/>
                <a:gd name="connsiteY14" fmla="*/ 8573 h 520065"/>
                <a:gd name="connsiteX15" fmla="*/ 121920 w 286702"/>
                <a:gd name="connsiteY15" fmla="*/ 13335 h 520065"/>
                <a:gd name="connsiteX16" fmla="*/ 143828 w 286702"/>
                <a:gd name="connsiteY16" fmla="*/ 12383 h 520065"/>
                <a:gd name="connsiteX17" fmla="*/ 157163 w 286702"/>
                <a:gd name="connsiteY17" fmla="*/ 22860 h 520065"/>
                <a:gd name="connsiteX18" fmla="*/ 161925 w 286702"/>
                <a:gd name="connsiteY18" fmla="*/ 23813 h 520065"/>
                <a:gd name="connsiteX19" fmla="*/ 167640 w 286702"/>
                <a:gd name="connsiteY19" fmla="*/ 20955 h 520065"/>
                <a:gd name="connsiteX20" fmla="*/ 172403 w 286702"/>
                <a:gd name="connsiteY20" fmla="*/ 20955 h 520065"/>
                <a:gd name="connsiteX21" fmla="*/ 190500 w 286702"/>
                <a:gd name="connsiteY21" fmla="*/ 28575 h 520065"/>
                <a:gd name="connsiteX22" fmla="*/ 201930 w 286702"/>
                <a:gd name="connsiteY22" fmla="*/ 24765 h 520065"/>
                <a:gd name="connsiteX23" fmla="*/ 201930 w 286702"/>
                <a:gd name="connsiteY23" fmla="*/ 22860 h 520065"/>
                <a:gd name="connsiteX24" fmla="*/ 200025 w 286702"/>
                <a:gd name="connsiteY24" fmla="*/ 18098 h 520065"/>
                <a:gd name="connsiteX25" fmla="*/ 204788 w 286702"/>
                <a:gd name="connsiteY25" fmla="*/ 14288 h 520065"/>
                <a:gd name="connsiteX26" fmla="*/ 207645 w 286702"/>
                <a:gd name="connsiteY26" fmla="*/ 14288 h 520065"/>
                <a:gd name="connsiteX27" fmla="*/ 208598 w 286702"/>
                <a:gd name="connsiteY27" fmla="*/ 15240 h 520065"/>
                <a:gd name="connsiteX28" fmla="*/ 209550 w 286702"/>
                <a:gd name="connsiteY28" fmla="*/ 21908 h 520065"/>
                <a:gd name="connsiteX29" fmla="*/ 220028 w 286702"/>
                <a:gd name="connsiteY29" fmla="*/ 24765 h 520065"/>
                <a:gd name="connsiteX30" fmla="*/ 220028 w 286702"/>
                <a:gd name="connsiteY30" fmla="*/ 21908 h 520065"/>
                <a:gd name="connsiteX31" fmla="*/ 222885 w 286702"/>
                <a:gd name="connsiteY31" fmla="*/ 21908 h 520065"/>
                <a:gd name="connsiteX32" fmla="*/ 225743 w 286702"/>
                <a:gd name="connsiteY32" fmla="*/ 24765 h 520065"/>
                <a:gd name="connsiteX33" fmla="*/ 225743 w 286702"/>
                <a:gd name="connsiteY33" fmla="*/ 27623 h 520065"/>
                <a:gd name="connsiteX34" fmla="*/ 220028 w 286702"/>
                <a:gd name="connsiteY34" fmla="*/ 33338 h 520065"/>
                <a:gd name="connsiteX35" fmla="*/ 204788 w 286702"/>
                <a:gd name="connsiteY35" fmla="*/ 34290 h 520065"/>
                <a:gd name="connsiteX36" fmla="*/ 194310 w 286702"/>
                <a:gd name="connsiteY36" fmla="*/ 40958 h 520065"/>
                <a:gd name="connsiteX37" fmla="*/ 180023 w 286702"/>
                <a:gd name="connsiteY37" fmla="*/ 44768 h 520065"/>
                <a:gd name="connsiteX38" fmla="*/ 175260 w 286702"/>
                <a:gd name="connsiteY38" fmla="*/ 51435 h 520065"/>
                <a:gd name="connsiteX39" fmla="*/ 170498 w 286702"/>
                <a:gd name="connsiteY39" fmla="*/ 60008 h 520065"/>
                <a:gd name="connsiteX40" fmla="*/ 169545 w 286702"/>
                <a:gd name="connsiteY40" fmla="*/ 66675 h 520065"/>
                <a:gd name="connsiteX41" fmla="*/ 176213 w 286702"/>
                <a:gd name="connsiteY41" fmla="*/ 70485 h 520065"/>
                <a:gd name="connsiteX42" fmla="*/ 181928 w 286702"/>
                <a:gd name="connsiteY42" fmla="*/ 76200 h 520065"/>
                <a:gd name="connsiteX43" fmla="*/ 186690 w 286702"/>
                <a:gd name="connsiteY43" fmla="*/ 77153 h 520065"/>
                <a:gd name="connsiteX44" fmla="*/ 186690 w 286702"/>
                <a:gd name="connsiteY44" fmla="*/ 80963 h 520065"/>
                <a:gd name="connsiteX45" fmla="*/ 183833 w 286702"/>
                <a:gd name="connsiteY45" fmla="*/ 86678 h 520065"/>
                <a:gd name="connsiteX46" fmla="*/ 183833 w 286702"/>
                <a:gd name="connsiteY46" fmla="*/ 91440 h 520065"/>
                <a:gd name="connsiteX47" fmla="*/ 189548 w 286702"/>
                <a:gd name="connsiteY47" fmla="*/ 90488 h 520065"/>
                <a:gd name="connsiteX48" fmla="*/ 197168 w 286702"/>
                <a:gd name="connsiteY48" fmla="*/ 78105 h 520065"/>
                <a:gd name="connsiteX49" fmla="*/ 204788 w 286702"/>
                <a:gd name="connsiteY49" fmla="*/ 73343 h 520065"/>
                <a:gd name="connsiteX50" fmla="*/ 205740 w 286702"/>
                <a:gd name="connsiteY50" fmla="*/ 66675 h 520065"/>
                <a:gd name="connsiteX51" fmla="*/ 217170 w 286702"/>
                <a:gd name="connsiteY51" fmla="*/ 50483 h 520065"/>
                <a:gd name="connsiteX52" fmla="*/ 227648 w 286702"/>
                <a:gd name="connsiteY52" fmla="*/ 49530 h 520065"/>
                <a:gd name="connsiteX53" fmla="*/ 232410 w 286702"/>
                <a:gd name="connsiteY53" fmla="*/ 58103 h 520065"/>
                <a:gd name="connsiteX54" fmla="*/ 232410 w 286702"/>
                <a:gd name="connsiteY54" fmla="*/ 60960 h 520065"/>
                <a:gd name="connsiteX55" fmla="*/ 231458 w 286702"/>
                <a:gd name="connsiteY55" fmla="*/ 63818 h 520065"/>
                <a:gd name="connsiteX56" fmla="*/ 238125 w 286702"/>
                <a:gd name="connsiteY56" fmla="*/ 64770 h 520065"/>
                <a:gd name="connsiteX57" fmla="*/ 242888 w 286702"/>
                <a:gd name="connsiteY57" fmla="*/ 58103 h 520065"/>
                <a:gd name="connsiteX58" fmla="*/ 244793 w 286702"/>
                <a:gd name="connsiteY58" fmla="*/ 58103 h 520065"/>
                <a:gd name="connsiteX59" fmla="*/ 246698 w 286702"/>
                <a:gd name="connsiteY59" fmla="*/ 71438 h 520065"/>
                <a:gd name="connsiteX60" fmla="*/ 253365 w 286702"/>
                <a:gd name="connsiteY60" fmla="*/ 86678 h 520065"/>
                <a:gd name="connsiteX61" fmla="*/ 253365 w 286702"/>
                <a:gd name="connsiteY61" fmla="*/ 90488 h 520065"/>
                <a:gd name="connsiteX62" fmla="*/ 251460 w 286702"/>
                <a:gd name="connsiteY62" fmla="*/ 94298 h 520065"/>
                <a:gd name="connsiteX63" fmla="*/ 237173 w 286702"/>
                <a:gd name="connsiteY63" fmla="*/ 100965 h 520065"/>
                <a:gd name="connsiteX64" fmla="*/ 231458 w 286702"/>
                <a:gd name="connsiteY64" fmla="*/ 101918 h 520065"/>
                <a:gd name="connsiteX65" fmla="*/ 230505 w 286702"/>
                <a:gd name="connsiteY65" fmla="*/ 100013 h 520065"/>
                <a:gd name="connsiteX66" fmla="*/ 219075 w 286702"/>
                <a:gd name="connsiteY66" fmla="*/ 100013 h 520065"/>
                <a:gd name="connsiteX67" fmla="*/ 203835 w 286702"/>
                <a:gd name="connsiteY67" fmla="*/ 109538 h 520065"/>
                <a:gd name="connsiteX68" fmla="*/ 203835 w 286702"/>
                <a:gd name="connsiteY68" fmla="*/ 111443 h 520065"/>
                <a:gd name="connsiteX69" fmla="*/ 205740 w 286702"/>
                <a:gd name="connsiteY69" fmla="*/ 111443 h 520065"/>
                <a:gd name="connsiteX70" fmla="*/ 215265 w 286702"/>
                <a:gd name="connsiteY70" fmla="*/ 105728 h 520065"/>
                <a:gd name="connsiteX71" fmla="*/ 223838 w 286702"/>
                <a:gd name="connsiteY71" fmla="*/ 105728 h 520065"/>
                <a:gd name="connsiteX72" fmla="*/ 223838 w 286702"/>
                <a:gd name="connsiteY72" fmla="*/ 107632 h 520065"/>
                <a:gd name="connsiteX73" fmla="*/ 220980 w 286702"/>
                <a:gd name="connsiteY73" fmla="*/ 110490 h 520065"/>
                <a:gd name="connsiteX74" fmla="*/ 220980 w 286702"/>
                <a:gd name="connsiteY74" fmla="*/ 115253 h 520065"/>
                <a:gd name="connsiteX75" fmla="*/ 227648 w 286702"/>
                <a:gd name="connsiteY75" fmla="*/ 118110 h 520065"/>
                <a:gd name="connsiteX76" fmla="*/ 226695 w 286702"/>
                <a:gd name="connsiteY76" fmla="*/ 121920 h 520065"/>
                <a:gd name="connsiteX77" fmla="*/ 218123 w 286702"/>
                <a:gd name="connsiteY77" fmla="*/ 123825 h 520065"/>
                <a:gd name="connsiteX78" fmla="*/ 215265 w 286702"/>
                <a:gd name="connsiteY78" fmla="*/ 125730 h 520065"/>
                <a:gd name="connsiteX79" fmla="*/ 215265 w 286702"/>
                <a:gd name="connsiteY79" fmla="*/ 127635 h 520065"/>
                <a:gd name="connsiteX80" fmla="*/ 213360 w 286702"/>
                <a:gd name="connsiteY80" fmla="*/ 126682 h 520065"/>
                <a:gd name="connsiteX81" fmla="*/ 213360 w 286702"/>
                <a:gd name="connsiteY81" fmla="*/ 124778 h 520065"/>
                <a:gd name="connsiteX82" fmla="*/ 217170 w 286702"/>
                <a:gd name="connsiteY82" fmla="*/ 122873 h 520065"/>
                <a:gd name="connsiteX83" fmla="*/ 217170 w 286702"/>
                <a:gd name="connsiteY83" fmla="*/ 119063 h 520065"/>
                <a:gd name="connsiteX84" fmla="*/ 209550 w 286702"/>
                <a:gd name="connsiteY84" fmla="*/ 120968 h 520065"/>
                <a:gd name="connsiteX85" fmla="*/ 199073 w 286702"/>
                <a:gd name="connsiteY85" fmla="*/ 126682 h 520065"/>
                <a:gd name="connsiteX86" fmla="*/ 195263 w 286702"/>
                <a:gd name="connsiteY86" fmla="*/ 133350 h 520065"/>
                <a:gd name="connsiteX87" fmla="*/ 186690 w 286702"/>
                <a:gd name="connsiteY87" fmla="*/ 134303 h 520065"/>
                <a:gd name="connsiteX88" fmla="*/ 179070 w 286702"/>
                <a:gd name="connsiteY88" fmla="*/ 145733 h 520065"/>
                <a:gd name="connsiteX89" fmla="*/ 176213 w 286702"/>
                <a:gd name="connsiteY89" fmla="*/ 149543 h 520065"/>
                <a:gd name="connsiteX90" fmla="*/ 173355 w 286702"/>
                <a:gd name="connsiteY90" fmla="*/ 150495 h 520065"/>
                <a:gd name="connsiteX91" fmla="*/ 174308 w 286702"/>
                <a:gd name="connsiteY91" fmla="*/ 144780 h 520065"/>
                <a:gd name="connsiteX92" fmla="*/ 172403 w 286702"/>
                <a:gd name="connsiteY92" fmla="*/ 144780 h 520065"/>
                <a:gd name="connsiteX93" fmla="*/ 168593 w 286702"/>
                <a:gd name="connsiteY93" fmla="*/ 157163 h 520065"/>
                <a:gd name="connsiteX94" fmla="*/ 157163 w 286702"/>
                <a:gd name="connsiteY94" fmla="*/ 165735 h 520065"/>
                <a:gd name="connsiteX95" fmla="*/ 149543 w 286702"/>
                <a:gd name="connsiteY95" fmla="*/ 174308 h 520065"/>
                <a:gd name="connsiteX96" fmla="*/ 148590 w 286702"/>
                <a:gd name="connsiteY96" fmla="*/ 182880 h 520065"/>
                <a:gd name="connsiteX97" fmla="*/ 146685 w 286702"/>
                <a:gd name="connsiteY97" fmla="*/ 194310 h 520065"/>
                <a:gd name="connsiteX98" fmla="*/ 145733 w 286702"/>
                <a:gd name="connsiteY98" fmla="*/ 198120 h 520065"/>
                <a:gd name="connsiteX99" fmla="*/ 143828 w 286702"/>
                <a:gd name="connsiteY99" fmla="*/ 198120 h 520065"/>
                <a:gd name="connsiteX100" fmla="*/ 140970 w 286702"/>
                <a:gd name="connsiteY100" fmla="*/ 191453 h 520065"/>
                <a:gd name="connsiteX101" fmla="*/ 140970 w 286702"/>
                <a:gd name="connsiteY101" fmla="*/ 179070 h 520065"/>
                <a:gd name="connsiteX102" fmla="*/ 136208 w 286702"/>
                <a:gd name="connsiteY102" fmla="*/ 177165 h 520065"/>
                <a:gd name="connsiteX103" fmla="*/ 129540 w 286702"/>
                <a:gd name="connsiteY103" fmla="*/ 177165 h 520065"/>
                <a:gd name="connsiteX104" fmla="*/ 123825 w 286702"/>
                <a:gd name="connsiteY104" fmla="*/ 178118 h 520065"/>
                <a:gd name="connsiteX105" fmla="*/ 123825 w 286702"/>
                <a:gd name="connsiteY105" fmla="*/ 181928 h 520065"/>
                <a:gd name="connsiteX106" fmla="*/ 119063 w 286702"/>
                <a:gd name="connsiteY106" fmla="*/ 182880 h 520065"/>
                <a:gd name="connsiteX107" fmla="*/ 113348 w 286702"/>
                <a:gd name="connsiteY107" fmla="*/ 180023 h 520065"/>
                <a:gd name="connsiteX108" fmla="*/ 103823 w 286702"/>
                <a:gd name="connsiteY108" fmla="*/ 180023 h 520065"/>
                <a:gd name="connsiteX109" fmla="*/ 94298 w 286702"/>
                <a:gd name="connsiteY109" fmla="*/ 188595 h 520065"/>
                <a:gd name="connsiteX110" fmla="*/ 88583 w 286702"/>
                <a:gd name="connsiteY110" fmla="*/ 200025 h 520065"/>
                <a:gd name="connsiteX111" fmla="*/ 86678 w 286702"/>
                <a:gd name="connsiteY111" fmla="*/ 212408 h 520065"/>
                <a:gd name="connsiteX112" fmla="*/ 89535 w 286702"/>
                <a:gd name="connsiteY112" fmla="*/ 220028 h 520065"/>
                <a:gd name="connsiteX113" fmla="*/ 92392 w 286702"/>
                <a:gd name="connsiteY113" fmla="*/ 224790 h 520065"/>
                <a:gd name="connsiteX114" fmla="*/ 102870 w 286702"/>
                <a:gd name="connsiteY114" fmla="*/ 224790 h 520065"/>
                <a:gd name="connsiteX115" fmla="*/ 107633 w 286702"/>
                <a:gd name="connsiteY115" fmla="*/ 217170 h 520065"/>
                <a:gd name="connsiteX116" fmla="*/ 120015 w 286702"/>
                <a:gd name="connsiteY116" fmla="*/ 215265 h 520065"/>
                <a:gd name="connsiteX117" fmla="*/ 120015 w 286702"/>
                <a:gd name="connsiteY117" fmla="*/ 219075 h 520065"/>
                <a:gd name="connsiteX118" fmla="*/ 111442 w 286702"/>
                <a:gd name="connsiteY118" fmla="*/ 234315 h 520065"/>
                <a:gd name="connsiteX119" fmla="*/ 110490 w 286702"/>
                <a:gd name="connsiteY119" fmla="*/ 237173 h 520065"/>
                <a:gd name="connsiteX120" fmla="*/ 126683 w 286702"/>
                <a:gd name="connsiteY120" fmla="*/ 238125 h 520065"/>
                <a:gd name="connsiteX121" fmla="*/ 124778 w 286702"/>
                <a:gd name="connsiteY121" fmla="*/ 252413 h 520065"/>
                <a:gd name="connsiteX122" fmla="*/ 124778 w 286702"/>
                <a:gd name="connsiteY122" fmla="*/ 259080 h 520065"/>
                <a:gd name="connsiteX123" fmla="*/ 127635 w 286702"/>
                <a:gd name="connsiteY123" fmla="*/ 260985 h 520065"/>
                <a:gd name="connsiteX124" fmla="*/ 129540 w 286702"/>
                <a:gd name="connsiteY124" fmla="*/ 264795 h 520065"/>
                <a:gd name="connsiteX125" fmla="*/ 133350 w 286702"/>
                <a:gd name="connsiteY125" fmla="*/ 266700 h 520065"/>
                <a:gd name="connsiteX126" fmla="*/ 137160 w 286702"/>
                <a:gd name="connsiteY126" fmla="*/ 264795 h 520065"/>
                <a:gd name="connsiteX127" fmla="*/ 140018 w 286702"/>
                <a:gd name="connsiteY127" fmla="*/ 263843 h 520065"/>
                <a:gd name="connsiteX128" fmla="*/ 141923 w 286702"/>
                <a:gd name="connsiteY128" fmla="*/ 264795 h 520065"/>
                <a:gd name="connsiteX129" fmla="*/ 143828 w 286702"/>
                <a:gd name="connsiteY129" fmla="*/ 266700 h 520065"/>
                <a:gd name="connsiteX130" fmla="*/ 144780 w 286702"/>
                <a:gd name="connsiteY130" fmla="*/ 268605 h 520065"/>
                <a:gd name="connsiteX131" fmla="*/ 147638 w 286702"/>
                <a:gd name="connsiteY131" fmla="*/ 268605 h 520065"/>
                <a:gd name="connsiteX132" fmla="*/ 150495 w 286702"/>
                <a:gd name="connsiteY132" fmla="*/ 259080 h 520065"/>
                <a:gd name="connsiteX133" fmla="*/ 155258 w 286702"/>
                <a:gd name="connsiteY133" fmla="*/ 257175 h 520065"/>
                <a:gd name="connsiteX134" fmla="*/ 160973 w 286702"/>
                <a:gd name="connsiteY134" fmla="*/ 254318 h 520065"/>
                <a:gd name="connsiteX135" fmla="*/ 164783 w 286702"/>
                <a:gd name="connsiteY135" fmla="*/ 251460 h 520065"/>
                <a:gd name="connsiteX136" fmla="*/ 166688 w 286702"/>
                <a:gd name="connsiteY136" fmla="*/ 252413 h 520065"/>
                <a:gd name="connsiteX137" fmla="*/ 166688 w 286702"/>
                <a:gd name="connsiteY137" fmla="*/ 254318 h 520065"/>
                <a:gd name="connsiteX138" fmla="*/ 163830 w 286702"/>
                <a:gd name="connsiteY138" fmla="*/ 256223 h 520065"/>
                <a:gd name="connsiteX139" fmla="*/ 163830 w 286702"/>
                <a:gd name="connsiteY139" fmla="*/ 259080 h 520065"/>
                <a:gd name="connsiteX140" fmla="*/ 162878 w 286702"/>
                <a:gd name="connsiteY140" fmla="*/ 260033 h 520065"/>
                <a:gd name="connsiteX141" fmla="*/ 161925 w 286702"/>
                <a:gd name="connsiteY141" fmla="*/ 263843 h 520065"/>
                <a:gd name="connsiteX142" fmla="*/ 163830 w 286702"/>
                <a:gd name="connsiteY142" fmla="*/ 265748 h 520065"/>
                <a:gd name="connsiteX143" fmla="*/ 167640 w 286702"/>
                <a:gd name="connsiteY143" fmla="*/ 264795 h 520065"/>
                <a:gd name="connsiteX144" fmla="*/ 167640 w 286702"/>
                <a:gd name="connsiteY144" fmla="*/ 258128 h 520065"/>
                <a:gd name="connsiteX145" fmla="*/ 169545 w 286702"/>
                <a:gd name="connsiteY145" fmla="*/ 253365 h 520065"/>
                <a:gd name="connsiteX146" fmla="*/ 172403 w 286702"/>
                <a:gd name="connsiteY146" fmla="*/ 253365 h 520065"/>
                <a:gd name="connsiteX147" fmla="*/ 180023 w 286702"/>
                <a:gd name="connsiteY147" fmla="*/ 260033 h 520065"/>
                <a:gd name="connsiteX148" fmla="*/ 186690 w 286702"/>
                <a:gd name="connsiteY148" fmla="*/ 260985 h 520065"/>
                <a:gd name="connsiteX149" fmla="*/ 190500 w 286702"/>
                <a:gd name="connsiteY149" fmla="*/ 260033 h 520065"/>
                <a:gd name="connsiteX150" fmla="*/ 193358 w 286702"/>
                <a:gd name="connsiteY150" fmla="*/ 259080 h 520065"/>
                <a:gd name="connsiteX151" fmla="*/ 195263 w 286702"/>
                <a:gd name="connsiteY151" fmla="*/ 260033 h 520065"/>
                <a:gd name="connsiteX152" fmla="*/ 198120 w 286702"/>
                <a:gd name="connsiteY152" fmla="*/ 264795 h 520065"/>
                <a:gd name="connsiteX153" fmla="*/ 202883 w 286702"/>
                <a:gd name="connsiteY153" fmla="*/ 268605 h 520065"/>
                <a:gd name="connsiteX154" fmla="*/ 205740 w 286702"/>
                <a:gd name="connsiteY154" fmla="*/ 272415 h 520065"/>
                <a:gd name="connsiteX155" fmla="*/ 211455 w 286702"/>
                <a:gd name="connsiteY155" fmla="*/ 278130 h 520065"/>
                <a:gd name="connsiteX156" fmla="*/ 223838 w 286702"/>
                <a:gd name="connsiteY156" fmla="*/ 280035 h 520065"/>
                <a:gd name="connsiteX157" fmla="*/ 227648 w 286702"/>
                <a:gd name="connsiteY157" fmla="*/ 284798 h 520065"/>
                <a:gd name="connsiteX158" fmla="*/ 231458 w 286702"/>
                <a:gd name="connsiteY158" fmla="*/ 289560 h 520065"/>
                <a:gd name="connsiteX159" fmla="*/ 233363 w 286702"/>
                <a:gd name="connsiteY159" fmla="*/ 296228 h 520065"/>
                <a:gd name="connsiteX160" fmla="*/ 232410 w 286702"/>
                <a:gd name="connsiteY160" fmla="*/ 300990 h 520065"/>
                <a:gd name="connsiteX161" fmla="*/ 230505 w 286702"/>
                <a:gd name="connsiteY161" fmla="*/ 303848 h 520065"/>
                <a:gd name="connsiteX162" fmla="*/ 228600 w 286702"/>
                <a:gd name="connsiteY162" fmla="*/ 306705 h 520065"/>
                <a:gd name="connsiteX163" fmla="*/ 228600 w 286702"/>
                <a:gd name="connsiteY163" fmla="*/ 308610 h 520065"/>
                <a:gd name="connsiteX164" fmla="*/ 230505 w 286702"/>
                <a:gd name="connsiteY164" fmla="*/ 308610 h 520065"/>
                <a:gd name="connsiteX165" fmla="*/ 230505 w 286702"/>
                <a:gd name="connsiteY165" fmla="*/ 306705 h 520065"/>
                <a:gd name="connsiteX166" fmla="*/ 235268 w 286702"/>
                <a:gd name="connsiteY166" fmla="*/ 304800 h 520065"/>
                <a:gd name="connsiteX167" fmla="*/ 236220 w 286702"/>
                <a:gd name="connsiteY167" fmla="*/ 303848 h 520065"/>
                <a:gd name="connsiteX168" fmla="*/ 240030 w 286702"/>
                <a:gd name="connsiteY168" fmla="*/ 303848 h 520065"/>
                <a:gd name="connsiteX169" fmla="*/ 240030 w 286702"/>
                <a:gd name="connsiteY169" fmla="*/ 304800 h 520065"/>
                <a:gd name="connsiteX170" fmla="*/ 240030 w 286702"/>
                <a:gd name="connsiteY170" fmla="*/ 306705 h 520065"/>
                <a:gd name="connsiteX171" fmla="*/ 239078 w 286702"/>
                <a:gd name="connsiteY171" fmla="*/ 308610 h 520065"/>
                <a:gd name="connsiteX172" fmla="*/ 237173 w 286702"/>
                <a:gd name="connsiteY172" fmla="*/ 309563 h 520065"/>
                <a:gd name="connsiteX173" fmla="*/ 235268 w 286702"/>
                <a:gd name="connsiteY173" fmla="*/ 309563 h 520065"/>
                <a:gd name="connsiteX174" fmla="*/ 235268 w 286702"/>
                <a:gd name="connsiteY174" fmla="*/ 310515 h 520065"/>
                <a:gd name="connsiteX175" fmla="*/ 235268 w 286702"/>
                <a:gd name="connsiteY175" fmla="*/ 312420 h 520065"/>
                <a:gd name="connsiteX176" fmla="*/ 239078 w 286702"/>
                <a:gd name="connsiteY176" fmla="*/ 312420 h 520065"/>
                <a:gd name="connsiteX177" fmla="*/ 241935 w 286702"/>
                <a:gd name="connsiteY177" fmla="*/ 309563 h 520065"/>
                <a:gd name="connsiteX178" fmla="*/ 242888 w 286702"/>
                <a:gd name="connsiteY178" fmla="*/ 305753 h 520065"/>
                <a:gd name="connsiteX179" fmla="*/ 245745 w 286702"/>
                <a:gd name="connsiteY179" fmla="*/ 305753 h 520065"/>
                <a:gd name="connsiteX180" fmla="*/ 248603 w 286702"/>
                <a:gd name="connsiteY180" fmla="*/ 308610 h 520065"/>
                <a:gd name="connsiteX181" fmla="*/ 252413 w 286702"/>
                <a:gd name="connsiteY181" fmla="*/ 310515 h 520065"/>
                <a:gd name="connsiteX182" fmla="*/ 261938 w 286702"/>
                <a:gd name="connsiteY182" fmla="*/ 315278 h 520065"/>
                <a:gd name="connsiteX183" fmla="*/ 269558 w 286702"/>
                <a:gd name="connsiteY183" fmla="*/ 315278 h 520065"/>
                <a:gd name="connsiteX184" fmla="*/ 280035 w 286702"/>
                <a:gd name="connsiteY184" fmla="*/ 321945 h 520065"/>
                <a:gd name="connsiteX185" fmla="*/ 283845 w 286702"/>
                <a:gd name="connsiteY185" fmla="*/ 321945 h 520065"/>
                <a:gd name="connsiteX186" fmla="*/ 286703 w 286702"/>
                <a:gd name="connsiteY186" fmla="*/ 336233 h 520065"/>
                <a:gd name="connsiteX187" fmla="*/ 273368 w 286702"/>
                <a:gd name="connsiteY187" fmla="*/ 353378 h 520065"/>
                <a:gd name="connsiteX188" fmla="*/ 275273 w 286702"/>
                <a:gd name="connsiteY188" fmla="*/ 361950 h 520065"/>
                <a:gd name="connsiteX189" fmla="*/ 275273 w 286702"/>
                <a:gd name="connsiteY189" fmla="*/ 370523 h 520065"/>
                <a:gd name="connsiteX190" fmla="*/ 271463 w 286702"/>
                <a:gd name="connsiteY190" fmla="*/ 383858 h 520065"/>
                <a:gd name="connsiteX191" fmla="*/ 268605 w 286702"/>
                <a:gd name="connsiteY191" fmla="*/ 393383 h 520065"/>
                <a:gd name="connsiteX192" fmla="*/ 258128 w 286702"/>
                <a:gd name="connsiteY192" fmla="*/ 397193 h 520065"/>
                <a:gd name="connsiteX193" fmla="*/ 248603 w 286702"/>
                <a:gd name="connsiteY193" fmla="*/ 402908 h 520065"/>
                <a:gd name="connsiteX194" fmla="*/ 247650 w 286702"/>
                <a:gd name="connsiteY194" fmla="*/ 417195 h 520065"/>
                <a:gd name="connsiteX195" fmla="*/ 243840 w 286702"/>
                <a:gd name="connsiteY195" fmla="*/ 427672 h 520065"/>
                <a:gd name="connsiteX196" fmla="*/ 240030 w 286702"/>
                <a:gd name="connsiteY196" fmla="*/ 437197 h 520065"/>
                <a:gd name="connsiteX197" fmla="*/ 236220 w 286702"/>
                <a:gd name="connsiteY197" fmla="*/ 442913 h 520065"/>
                <a:gd name="connsiteX198" fmla="*/ 233363 w 286702"/>
                <a:gd name="connsiteY198" fmla="*/ 442913 h 520065"/>
                <a:gd name="connsiteX199" fmla="*/ 225743 w 286702"/>
                <a:gd name="connsiteY199" fmla="*/ 439103 h 520065"/>
                <a:gd name="connsiteX200" fmla="*/ 221933 w 286702"/>
                <a:gd name="connsiteY200" fmla="*/ 438150 h 520065"/>
                <a:gd name="connsiteX201" fmla="*/ 230505 w 286702"/>
                <a:gd name="connsiteY201" fmla="*/ 448628 h 520065"/>
                <a:gd name="connsiteX202" fmla="*/ 227648 w 286702"/>
                <a:gd name="connsiteY202" fmla="*/ 454343 h 520065"/>
                <a:gd name="connsiteX203" fmla="*/ 224790 w 286702"/>
                <a:gd name="connsiteY203" fmla="*/ 458153 h 520065"/>
                <a:gd name="connsiteX204" fmla="*/ 219075 w 286702"/>
                <a:gd name="connsiteY204" fmla="*/ 458153 h 520065"/>
                <a:gd name="connsiteX205" fmla="*/ 216218 w 286702"/>
                <a:gd name="connsiteY205" fmla="*/ 460058 h 520065"/>
                <a:gd name="connsiteX206" fmla="*/ 216218 w 286702"/>
                <a:gd name="connsiteY206" fmla="*/ 461963 h 520065"/>
                <a:gd name="connsiteX207" fmla="*/ 217170 w 286702"/>
                <a:gd name="connsiteY207" fmla="*/ 462915 h 520065"/>
                <a:gd name="connsiteX208" fmla="*/ 216218 w 286702"/>
                <a:gd name="connsiteY208" fmla="*/ 466725 h 520065"/>
                <a:gd name="connsiteX209" fmla="*/ 211455 w 286702"/>
                <a:gd name="connsiteY209" fmla="*/ 468630 h 520065"/>
                <a:gd name="connsiteX210" fmla="*/ 211455 w 286702"/>
                <a:gd name="connsiteY210" fmla="*/ 468630 h 520065"/>
                <a:gd name="connsiteX211" fmla="*/ 211455 w 286702"/>
                <a:gd name="connsiteY211" fmla="*/ 471488 h 520065"/>
                <a:gd name="connsiteX212" fmla="*/ 214313 w 286702"/>
                <a:gd name="connsiteY212" fmla="*/ 475297 h 520065"/>
                <a:gd name="connsiteX213" fmla="*/ 213360 w 286702"/>
                <a:gd name="connsiteY213" fmla="*/ 481965 h 520065"/>
                <a:gd name="connsiteX214" fmla="*/ 209550 w 286702"/>
                <a:gd name="connsiteY214" fmla="*/ 488633 h 520065"/>
                <a:gd name="connsiteX215" fmla="*/ 217170 w 286702"/>
                <a:gd name="connsiteY215" fmla="*/ 493395 h 520065"/>
                <a:gd name="connsiteX216" fmla="*/ 217170 w 286702"/>
                <a:gd name="connsiteY216" fmla="*/ 497205 h 520065"/>
                <a:gd name="connsiteX217" fmla="*/ 215265 w 286702"/>
                <a:gd name="connsiteY217" fmla="*/ 500063 h 520065"/>
                <a:gd name="connsiteX218" fmla="*/ 215265 w 286702"/>
                <a:gd name="connsiteY218" fmla="*/ 507683 h 520065"/>
                <a:gd name="connsiteX219" fmla="*/ 217170 w 286702"/>
                <a:gd name="connsiteY219" fmla="*/ 513397 h 520065"/>
                <a:gd name="connsiteX220" fmla="*/ 214313 w 286702"/>
                <a:gd name="connsiteY220" fmla="*/ 517208 h 520065"/>
                <a:gd name="connsiteX221" fmla="*/ 214313 w 286702"/>
                <a:gd name="connsiteY221" fmla="*/ 520065 h 520065"/>
                <a:gd name="connsiteX222" fmla="*/ 212408 w 286702"/>
                <a:gd name="connsiteY222" fmla="*/ 520065 h 520065"/>
                <a:gd name="connsiteX223" fmla="*/ 207645 w 286702"/>
                <a:gd name="connsiteY223" fmla="*/ 517208 h 520065"/>
                <a:gd name="connsiteX224" fmla="*/ 206693 w 286702"/>
                <a:gd name="connsiteY224" fmla="*/ 513397 h 520065"/>
                <a:gd name="connsiteX225" fmla="*/ 203835 w 286702"/>
                <a:gd name="connsiteY225" fmla="*/ 512445 h 520065"/>
                <a:gd name="connsiteX226" fmla="*/ 193358 w 286702"/>
                <a:gd name="connsiteY226" fmla="*/ 494347 h 520065"/>
                <a:gd name="connsiteX227" fmla="*/ 191453 w 286702"/>
                <a:gd name="connsiteY227" fmla="*/ 493395 h 520065"/>
                <a:gd name="connsiteX228" fmla="*/ 189548 w 286702"/>
                <a:gd name="connsiteY228" fmla="*/ 492443 h 520065"/>
                <a:gd name="connsiteX229" fmla="*/ 189548 w 286702"/>
                <a:gd name="connsiteY229" fmla="*/ 490538 h 520065"/>
                <a:gd name="connsiteX230" fmla="*/ 192405 w 286702"/>
                <a:gd name="connsiteY230" fmla="*/ 488633 h 520065"/>
                <a:gd name="connsiteX231" fmla="*/ 192405 w 286702"/>
                <a:gd name="connsiteY231" fmla="*/ 484822 h 520065"/>
                <a:gd name="connsiteX232" fmla="*/ 188595 w 286702"/>
                <a:gd name="connsiteY232" fmla="*/ 472440 h 520065"/>
                <a:gd name="connsiteX233" fmla="*/ 181928 w 286702"/>
                <a:gd name="connsiteY233" fmla="*/ 468630 h 520065"/>
                <a:gd name="connsiteX234" fmla="*/ 180975 w 286702"/>
                <a:gd name="connsiteY234" fmla="*/ 464820 h 520065"/>
                <a:gd name="connsiteX235" fmla="*/ 180975 w 286702"/>
                <a:gd name="connsiteY235" fmla="*/ 460058 h 520065"/>
                <a:gd name="connsiteX236" fmla="*/ 179070 w 286702"/>
                <a:gd name="connsiteY236" fmla="*/ 456247 h 520065"/>
                <a:gd name="connsiteX237" fmla="*/ 180023 w 286702"/>
                <a:gd name="connsiteY237" fmla="*/ 447675 h 520065"/>
                <a:gd name="connsiteX238" fmla="*/ 180975 w 286702"/>
                <a:gd name="connsiteY238" fmla="*/ 446722 h 520065"/>
                <a:gd name="connsiteX239" fmla="*/ 180975 w 286702"/>
                <a:gd name="connsiteY239" fmla="*/ 435293 h 520065"/>
                <a:gd name="connsiteX240" fmla="*/ 178118 w 286702"/>
                <a:gd name="connsiteY240" fmla="*/ 431483 h 520065"/>
                <a:gd name="connsiteX241" fmla="*/ 178118 w 286702"/>
                <a:gd name="connsiteY241" fmla="*/ 419100 h 520065"/>
                <a:gd name="connsiteX242" fmla="*/ 177165 w 286702"/>
                <a:gd name="connsiteY242" fmla="*/ 413385 h 520065"/>
                <a:gd name="connsiteX243" fmla="*/ 176213 w 286702"/>
                <a:gd name="connsiteY243" fmla="*/ 407670 h 520065"/>
                <a:gd name="connsiteX244" fmla="*/ 175260 w 286702"/>
                <a:gd name="connsiteY244" fmla="*/ 400050 h 520065"/>
                <a:gd name="connsiteX245" fmla="*/ 175260 w 286702"/>
                <a:gd name="connsiteY245" fmla="*/ 393383 h 520065"/>
                <a:gd name="connsiteX246" fmla="*/ 174308 w 286702"/>
                <a:gd name="connsiteY246" fmla="*/ 387668 h 520065"/>
                <a:gd name="connsiteX247" fmla="*/ 172403 w 286702"/>
                <a:gd name="connsiteY247" fmla="*/ 381000 h 520065"/>
                <a:gd name="connsiteX248" fmla="*/ 171450 w 286702"/>
                <a:gd name="connsiteY248" fmla="*/ 378143 h 520065"/>
                <a:gd name="connsiteX249" fmla="*/ 163830 w 286702"/>
                <a:gd name="connsiteY249" fmla="*/ 372428 h 520065"/>
                <a:gd name="connsiteX250" fmla="*/ 160020 w 286702"/>
                <a:gd name="connsiteY250" fmla="*/ 368618 h 520065"/>
                <a:gd name="connsiteX251" fmla="*/ 151448 w 286702"/>
                <a:gd name="connsiteY251" fmla="*/ 360045 h 520065"/>
                <a:gd name="connsiteX252" fmla="*/ 147638 w 286702"/>
                <a:gd name="connsiteY252" fmla="*/ 353378 h 520065"/>
                <a:gd name="connsiteX253" fmla="*/ 143828 w 286702"/>
                <a:gd name="connsiteY253" fmla="*/ 348615 h 520065"/>
                <a:gd name="connsiteX254" fmla="*/ 140018 w 286702"/>
                <a:gd name="connsiteY254" fmla="*/ 340995 h 520065"/>
                <a:gd name="connsiteX255" fmla="*/ 139065 w 286702"/>
                <a:gd name="connsiteY255" fmla="*/ 338138 h 520065"/>
                <a:gd name="connsiteX256" fmla="*/ 137160 w 286702"/>
                <a:gd name="connsiteY256" fmla="*/ 332423 h 520065"/>
                <a:gd name="connsiteX257" fmla="*/ 130492 w 286702"/>
                <a:gd name="connsiteY257" fmla="*/ 328613 h 520065"/>
                <a:gd name="connsiteX258" fmla="*/ 130492 w 286702"/>
                <a:gd name="connsiteY258" fmla="*/ 320040 h 520065"/>
                <a:gd name="connsiteX259" fmla="*/ 134303 w 286702"/>
                <a:gd name="connsiteY259" fmla="*/ 316230 h 520065"/>
                <a:gd name="connsiteX260" fmla="*/ 134303 w 286702"/>
                <a:gd name="connsiteY260" fmla="*/ 314325 h 520065"/>
                <a:gd name="connsiteX261" fmla="*/ 131445 w 286702"/>
                <a:gd name="connsiteY261" fmla="*/ 314325 h 520065"/>
                <a:gd name="connsiteX262" fmla="*/ 131445 w 286702"/>
                <a:gd name="connsiteY262" fmla="*/ 308610 h 520065"/>
                <a:gd name="connsiteX263" fmla="*/ 133350 w 286702"/>
                <a:gd name="connsiteY263" fmla="*/ 299085 h 520065"/>
                <a:gd name="connsiteX264" fmla="*/ 141923 w 286702"/>
                <a:gd name="connsiteY264" fmla="*/ 290513 h 520065"/>
                <a:gd name="connsiteX265" fmla="*/ 141923 w 286702"/>
                <a:gd name="connsiteY265" fmla="*/ 278130 h 520065"/>
                <a:gd name="connsiteX266" fmla="*/ 141923 w 286702"/>
                <a:gd name="connsiteY266" fmla="*/ 273368 h 520065"/>
                <a:gd name="connsiteX267" fmla="*/ 140970 w 286702"/>
                <a:gd name="connsiteY267" fmla="*/ 269558 h 520065"/>
                <a:gd name="connsiteX268" fmla="*/ 139065 w 286702"/>
                <a:gd name="connsiteY268" fmla="*/ 268605 h 520065"/>
                <a:gd name="connsiteX269" fmla="*/ 138113 w 286702"/>
                <a:gd name="connsiteY269" fmla="*/ 268605 h 520065"/>
                <a:gd name="connsiteX270" fmla="*/ 136208 w 286702"/>
                <a:gd name="connsiteY270" fmla="*/ 269558 h 520065"/>
                <a:gd name="connsiteX271" fmla="*/ 135255 w 286702"/>
                <a:gd name="connsiteY271" fmla="*/ 273368 h 520065"/>
                <a:gd name="connsiteX272" fmla="*/ 131445 w 286702"/>
                <a:gd name="connsiteY272" fmla="*/ 273368 h 520065"/>
                <a:gd name="connsiteX273" fmla="*/ 125730 w 286702"/>
                <a:gd name="connsiteY273" fmla="*/ 267653 h 520065"/>
                <a:gd name="connsiteX274" fmla="*/ 119063 w 286702"/>
                <a:gd name="connsiteY274" fmla="*/ 263843 h 520065"/>
                <a:gd name="connsiteX275" fmla="*/ 117158 w 286702"/>
                <a:gd name="connsiteY275" fmla="*/ 260985 h 520065"/>
                <a:gd name="connsiteX276" fmla="*/ 116205 w 286702"/>
                <a:gd name="connsiteY276" fmla="*/ 256223 h 520065"/>
                <a:gd name="connsiteX277" fmla="*/ 114300 w 286702"/>
                <a:gd name="connsiteY277" fmla="*/ 252413 h 520065"/>
                <a:gd name="connsiteX278" fmla="*/ 112395 w 286702"/>
                <a:gd name="connsiteY278" fmla="*/ 248603 h 520065"/>
                <a:gd name="connsiteX279" fmla="*/ 107633 w 286702"/>
                <a:gd name="connsiteY279" fmla="*/ 248603 h 520065"/>
                <a:gd name="connsiteX280" fmla="*/ 101917 w 286702"/>
                <a:gd name="connsiteY280" fmla="*/ 243840 h 520065"/>
                <a:gd name="connsiteX281" fmla="*/ 99060 w 286702"/>
                <a:gd name="connsiteY281" fmla="*/ 241935 h 520065"/>
                <a:gd name="connsiteX282" fmla="*/ 96203 w 286702"/>
                <a:gd name="connsiteY282" fmla="*/ 240030 h 520065"/>
                <a:gd name="connsiteX283" fmla="*/ 93345 w 286702"/>
                <a:gd name="connsiteY283" fmla="*/ 236220 h 520065"/>
                <a:gd name="connsiteX284" fmla="*/ 91440 w 286702"/>
                <a:gd name="connsiteY284" fmla="*/ 234315 h 520065"/>
                <a:gd name="connsiteX285" fmla="*/ 89535 w 286702"/>
                <a:gd name="connsiteY285" fmla="*/ 236220 h 520065"/>
                <a:gd name="connsiteX286" fmla="*/ 85725 w 286702"/>
                <a:gd name="connsiteY286" fmla="*/ 238125 h 520065"/>
                <a:gd name="connsiteX287" fmla="*/ 73342 w 286702"/>
                <a:gd name="connsiteY287" fmla="*/ 230505 h 520065"/>
                <a:gd name="connsiteX288" fmla="*/ 66675 w 286702"/>
                <a:gd name="connsiteY288" fmla="*/ 226695 h 520065"/>
                <a:gd name="connsiteX289" fmla="*/ 60960 w 286702"/>
                <a:gd name="connsiteY289" fmla="*/ 221933 h 520065"/>
                <a:gd name="connsiteX290" fmla="*/ 58103 w 286702"/>
                <a:gd name="connsiteY290" fmla="*/ 218123 h 520065"/>
                <a:gd name="connsiteX291" fmla="*/ 59055 w 286702"/>
                <a:gd name="connsiteY291" fmla="*/ 214313 h 520065"/>
                <a:gd name="connsiteX292" fmla="*/ 59055 w 286702"/>
                <a:gd name="connsiteY292" fmla="*/ 204788 h 520065"/>
                <a:gd name="connsiteX293" fmla="*/ 53340 w 286702"/>
                <a:gd name="connsiteY293" fmla="*/ 193358 h 520065"/>
                <a:gd name="connsiteX294" fmla="*/ 49530 w 286702"/>
                <a:gd name="connsiteY294" fmla="*/ 183833 h 520065"/>
                <a:gd name="connsiteX295" fmla="*/ 47625 w 286702"/>
                <a:gd name="connsiteY295" fmla="*/ 176213 h 520065"/>
                <a:gd name="connsiteX296" fmla="*/ 47625 w 286702"/>
                <a:gd name="connsiteY296" fmla="*/ 165735 h 520065"/>
                <a:gd name="connsiteX297" fmla="*/ 47625 w 286702"/>
                <a:gd name="connsiteY297" fmla="*/ 160020 h 520065"/>
                <a:gd name="connsiteX298" fmla="*/ 45720 w 286702"/>
                <a:gd name="connsiteY298" fmla="*/ 160020 h 520065"/>
                <a:gd name="connsiteX299" fmla="*/ 44768 w 286702"/>
                <a:gd name="connsiteY299" fmla="*/ 163830 h 520065"/>
                <a:gd name="connsiteX300" fmla="*/ 42862 w 286702"/>
                <a:gd name="connsiteY300" fmla="*/ 171450 h 520065"/>
                <a:gd name="connsiteX301" fmla="*/ 41910 w 286702"/>
                <a:gd name="connsiteY301" fmla="*/ 176213 h 520065"/>
                <a:gd name="connsiteX302" fmla="*/ 43815 w 286702"/>
                <a:gd name="connsiteY302" fmla="*/ 180975 h 520065"/>
                <a:gd name="connsiteX303" fmla="*/ 46673 w 286702"/>
                <a:gd name="connsiteY303" fmla="*/ 191453 h 520065"/>
                <a:gd name="connsiteX304" fmla="*/ 49530 w 286702"/>
                <a:gd name="connsiteY304" fmla="*/ 201930 h 520065"/>
                <a:gd name="connsiteX305" fmla="*/ 49530 w 286702"/>
                <a:gd name="connsiteY305" fmla="*/ 203835 h 520065"/>
                <a:gd name="connsiteX306" fmla="*/ 46673 w 286702"/>
                <a:gd name="connsiteY306" fmla="*/ 203835 h 520065"/>
                <a:gd name="connsiteX307" fmla="*/ 44768 w 286702"/>
                <a:gd name="connsiteY307" fmla="*/ 198120 h 520065"/>
                <a:gd name="connsiteX308" fmla="*/ 41910 w 286702"/>
                <a:gd name="connsiteY308" fmla="*/ 193358 h 520065"/>
                <a:gd name="connsiteX309" fmla="*/ 39053 w 286702"/>
                <a:gd name="connsiteY309" fmla="*/ 186690 h 520065"/>
                <a:gd name="connsiteX310" fmla="*/ 38100 w 286702"/>
                <a:gd name="connsiteY310" fmla="*/ 182880 h 520065"/>
                <a:gd name="connsiteX311" fmla="*/ 40005 w 286702"/>
                <a:gd name="connsiteY311" fmla="*/ 177165 h 520065"/>
                <a:gd name="connsiteX312" fmla="*/ 39053 w 286702"/>
                <a:gd name="connsiteY312" fmla="*/ 173355 h 520065"/>
                <a:gd name="connsiteX313" fmla="*/ 38100 w 286702"/>
                <a:gd name="connsiteY313" fmla="*/ 167640 h 520065"/>
                <a:gd name="connsiteX314" fmla="*/ 37148 w 286702"/>
                <a:gd name="connsiteY314" fmla="*/ 163830 h 520065"/>
                <a:gd name="connsiteX315" fmla="*/ 37148 w 286702"/>
                <a:gd name="connsiteY315" fmla="*/ 158115 h 520065"/>
                <a:gd name="connsiteX316" fmla="*/ 31433 w 286702"/>
                <a:gd name="connsiteY316" fmla="*/ 153353 h 520065"/>
                <a:gd name="connsiteX317" fmla="*/ 31433 w 286702"/>
                <a:gd name="connsiteY317" fmla="*/ 145733 h 520065"/>
                <a:gd name="connsiteX318" fmla="*/ 33337 w 286702"/>
                <a:gd name="connsiteY318" fmla="*/ 137160 h 520065"/>
                <a:gd name="connsiteX319" fmla="*/ 36195 w 286702"/>
                <a:gd name="connsiteY319" fmla="*/ 127635 h 520065"/>
                <a:gd name="connsiteX320" fmla="*/ 45720 w 286702"/>
                <a:gd name="connsiteY320" fmla="*/ 111443 h 520065"/>
                <a:gd name="connsiteX321" fmla="*/ 51435 w 286702"/>
                <a:gd name="connsiteY321" fmla="*/ 100965 h 520065"/>
                <a:gd name="connsiteX322" fmla="*/ 56198 w 286702"/>
                <a:gd name="connsiteY322" fmla="*/ 95250 h 520065"/>
                <a:gd name="connsiteX323" fmla="*/ 60008 w 286702"/>
                <a:gd name="connsiteY323" fmla="*/ 95250 h 520065"/>
                <a:gd name="connsiteX324" fmla="*/ 60008 w 286702"/>
                <a:gd name="connsiteY324" fmla="*/ 97155 h 520065"/>
                <a:gd name="connsiteX325" fmla="*/ 61912 w 286702"/>
                <a:gd name="connsiteY325" fmla="*/ 98107 h 520065"/>
                <a:gd name="connsiteX326" fmla="*/ 61912 w 286702"/>
                <a:gd name="connsiteY326" fmla="*/ 94298 h 520065"/>
                <a:gd name="connsiteX327" fmla="*/ 62865 w 286702"/>
                <a:gd name="connsiteY327" fmla="*/ 86678 h 520065"/>
                <a:gd name="connsiteX328" fmla="*/ 60960 w 286702"/>
                <a:gd name="connsiteY328" fmla="*/ 81915 h 520065"/>
                <a:gd name="connsiteX329" fmla="*/ 61912 w 286702"/>
                <a:gd name="connsiteY329" fmla="*/ 76200 h 520065"/>
                <a:gd name="connsiteX330" fmla="*/ 64770 w 286702"/>
                <a:gd name="connsiteY330" fmla="*/ 65723 h 520065"/>
                <a:gd name="connsiteX331" fmla="*/ 68580 w 286702"/>
                <a:gd name="connsiteY331" fmla="*/ 57150 h 520065"/>
                <a:gd name="connsiteX332" fmla="*/ 69533 w 286702"/>
                <a:gd name="connsiteY332" fmla="*/ 52388 h 520065"/>
                <a:gd name="connsiteX333" fmla="*/ 69533 w 286702"/>
                <a:gd name="connsiteY333" fmla="*/ 50483 h 520065"/>
                <a:gd name="connsiteX334" fmla="*/ 68580 w 286702"/>
                <a:gd name="connsiteY334" fmla="*/ 50483 h 520065"/>
                <a:gd name="connsiteX335" fmla="*/ 65723 w 286702"/>
                <a:gd name="connsiteY335" fmla="*/ 51435 h 520065"/>
                <a:gd name="connsiteX336" fmla="*/ 63818 w 286702"/>
                <a:gd name="connsiteY336" fmla="*/ 51435 h 520065"/>
                <a:gd name="connsiteX337" fmla="*/ 62865 w 286702"/>
                <a:gd name="connsiteY337" fmla="*/ 49530 h 520065"/>
                <a:gd name="connsiteX338" fmla="*/ 61912 w 286702"/>
                <a:gd name="connsiteY338" fmla="*/ 47625 h 520065"/>
                <a:gd name="connsiteX339" fmla="*/ 60960 w 286702"/>
                <a:gd name="connsiteY339" fmla="*/ 44768 h 520065"/>
                <a:gd name="connsiteX340" fmla="*/ 57150 w 286702"/>
                <a:gd name="connsiteY340" fmla="*/ 43815 h 520065"/>
                <a:gd name="connsiteX341" fmla="*/ 52387 w 286702"/>
                <a:gd name="connsiteY341" fmla="*/ 40958 h 520065"/>
                <a:gd name="connsiteX342" fmla="*/ 50483 w 286702"/>
                <a:gd name="connsiteY342" fmla="*/ 39053 h 520065"/>
                <a:gd name="connsiteX343" fmla="*/ 48578 w 286702"/>
                <a:gd name="connsiteY343" fmla="*/ 39053 h 520065"/>
                <a:gd name="connsiteX344" fmla="*/ 46673 w 286702"/>
                <a:gd name="connsiteY344" fmla="*/ 40958 h 520065"/>
                <a:gd name="connsiteX345" fmla="*/ 42862 w 286702"/>
                <a:gd name="connsiteY345" fmla="*/ 42863 h 520065"/>
                <a:gd name="connsiteX346" fmla="*/ 40958 w 286702"/>
                <a:gd name="connsiteY346" fmla="*/ 43815 h 520065"/>
                <a:gd name="connsiteX347" fmla="*/ 38100 w 286702"/>
                <a:gd name="connsiteY347" fmla="*/ 43815 h 520065"/>
                <a:gd name="connsiteX348" fmla="*/ 35243 w 286702"/>
                <a:gd name="connsiteY348" fmla="*/ 43815 h 520065"/>
                <a:gd name="connsiteX349" fmla="*/ 34290 w 286702"/>
                <a:gd name="connsiteY349" fmla="*/ 42863 h 520065"/>
                <a:gd name="connsiteX350" fmla="*/ 36195 w 286702"/>
                <a:gd name="connsiteY350" fmla="*/ 40958 h 520065"/>
                <a:gd name="connsiteX351" fmla="*/ 39053 w 286702"/>
                <a:gd name="connsiteY351" fmla="*/ 40005 h 520065"/>
                <a:gd name="connsiteX352" fmla="*/ 40958 w 286702"/>
                <a:gd name="connsiteY352" fmla="*/ 38100 h 520065"/>
                <a:gd name="connsiteX353" fmla="*/ 43815 w 286702"/>
                <a:gd name="connsiteY353" fmla="*/ 36195 h 520065"/>
                <a:gd name="connsiteX354" fmla="*/ 43815 w 286702"/>
                <a:gd name="connsiteY354" fmla="*/ 34290 h 520065"/>
                <a:gd name="connsiteX355" fmla="*/ 41910 w 286702"/>
                <a:gd name="connsiteY355" fmla="*/ 34290 h 520065"/>
                <a:gd name="connsiteX356" fmla="*/ 36195 w 286702"/>
                <a:gd name="connsiteY356" fmla="*/ 37148 h 520065"/>
                <a:gd name="connsiteX357" fmla="*/ 14288 w 286702"/>
                <a:gd name="connsiteY357" fmla="*/ 48578 h 520065"/>
                <a:gd name="connsiteX358" fmla="*/ 5715 w 286702"/>
                <a:gd name="connsiteY358" fmla="*/ 53340 h 520065"/>
                <a:gd name="connsiteX359" fmla="*/ 1905 w 286702"/>
                <a:gd name="connsiteY359" fmla="*/ 54293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</a:cxnLst>
              <a:rect l="l" t="t" r="r" b="b"/>
              <a:pathLst>
                <a:path w="286702" h="520065">
                  <a:moveTo>
                    <a:pt x="0" y="54293"/>
                  </a:moveTo>
                  <a:lnTo>
                    <a:pt x="0" y="51435"/>
                  </a:lnTo>
                  <a:lnTo>
                    <a:pt x="15240" y="43815"/>
                  </a:lnTo>
                  <a:lnTo>
                    <a:pt x="15240" y="41910"/>
                  </a:lnTo>
                  <a:lnTo>
                    <a:pt x="11430" y="40958"/>
                  </a:lnTo>
                  <a:lnTo>
                    <a:pt x="11430" y="37148"/>
                  </a:lnTo>
                  <a:lnTo>
                    <a:pt x="15240" y="27623"/>
                  </a:lnTo>
                  <a:lnTo>
                    <a:pt x="21908" y="27623"/>
                  </a:lnTo>
                  <a:lnTo>
                    <a:pt x="35243" y="23813"/>
                  </a:lnTo>
                  <a:lnTo>
                    <a:pt x="38100" y="13335"/>
                  </a:lnTo>
                  <a:lnTo>
                    <a:pt x="53340" y="5715"/>
                  </a:lnTo>
                  <a:lnTo>
                    <a:pt x="64770" y="5715"/>
                  </a:lnTo>
                  <a:lnTo>
                    <a:pt x="82867" y="0"/>
                  </a:lnTo>
                  <a:lnTo>
                    <a:pt x="86678" y="0"/>
                  </a:lnTo>
                  <a:lnTo>
                    <a:pt x="100965" y="8573"/>
                  </a:lnTo>
                  <a:lnTo>
                    <a:pt x="121920" y="13335"/>
                  </a:lnTo>
                  <a:lnTo>
                    <a:pt x="143828" y="12383"/>
                  </a:lnTo>
                  <a:lnTo>
                    <a:pt x="157163" y="22860"/>
                  </a:lnTo>
                  <a:lnTo>
                    <a:pt x="161925" y="23813"/>
                  </a:lnTo>
                  <a:lnTo>
                    <a:pt x="167640" y="20955"/>
                  </a:lnTo>
                  <a:lnTo>
                    <a:pt x="172403" y="20955"/>
                  </a:lnTo>
                  <a:lnTo>
                    <a:pt x="190500" y="28575"/>
                  </a:lnTo>
                  <a:lnTo>
                    <a:pt x="201930" y="24765"/>
                  </a:lnTo>
                  <a:lnTo>
                    <a:pt x="201930" y="22860"/>
                  </a:lnTo>
                  <a:lnTo>
                    <a:pt x="200025" y="18098"/>
                  </a:lnTo>
                  <a:lnTo>
                    <a:pt x="204788" y="14288"/>
                  </a:lnTo>
                  <a:lnTo>
                    <a:pt x="207645" y="14288"/>
                  </a:lnTo>
                  <a:lnTo>
                    <a:pt x="208598" y="15240"/>
                  </a:lnTo>
                  <a:lnTo>
                    <a:pt x="209550" y="21908"/>
                  </a:lnTo>
                  <a:lnTo>
                    <a:pt x="220028" y="24765"/>
                  </a:lnTo>
                  <a:lnTo>
                    <a:pt x="220028" y="21908"/>
                  </a:lnTo>
                  <a:lnTo>
                    <a:pt x="222885" y="21908"/>
                  </a:lnTo>
                  <a:lnTo>
                    <a:pt x="225743" y="24765"/>
                  </a:lnTo>
                  <a:lnTo>
                    <a:pt x="225743" y="27623"/>
                  </a:lnTo>
                  <a:lnTo>
                    <a:pt x="220028" y="33338"/>
                  </a:lnTo>
                  <a:lnTo>
                    <a:pt x="204788" y="34290"/>
                  </a:lnTo>
                  <a:lnTo>
                    <a:pt x="194310" y="40958"/>
                  </a:lnTo>
                  <a:lnTo>
                    <a:pt x="180023" y="44768"/>
                  </a:lnTo>
                  <a:lnTo>
                    <a:pt x="175260" y="51435"/>
                  </a:lnTo>
                  <a:lnTo>
                    <a:pt x="170498" y="60008"/>
                  </a:lnTo>
                  <a:lnTo>
                    <a:pt x="169545" y="66675"/>
                  </a:lnTo>
                  <a:lnTo>
                    <a:pt x="176213" y="70485"/>
                  </a:lnTo>
                  <a:lnTo>
                    <a:pt x="181928" y="76200"/>
                  </a:lnTo>
                  <a:lnTo>
                    <a:pt x="186690" y="77153"/>
                  </a:lnTo>
                  <a:lnTo>
                    <a:pt x="186690" y="80963"/>
                  </a:lnTo>
                  <a:lnTo>
                    <a:pt x="183833" y="86678"/>
                  </a:lnTo>
                  <a:lnTo>
                    <a:pt x="183833" y="91440"/>
                  </a:lnTo>
                  <a:lnTo>
                    <a:pt x="189548" y="90488"/>
                  </a:lnTo>
                  <a:lnTo>
                    <a:pt x="197168" y="78105"/>
                  </a:lnTo>
                  <a:lnTo>
                    <a:pt x="204788" y="73343"/>
                  </a:lnTo>
                  <a:lnTo>
                    <a:pt x="205740" y="66675"/>
                  </a:lnTo>
                  <a:lnTo>
                    <a:pt x="217170" y="50483"/>
                  </a:lnTo>
                  <a:lnTo>
                    <a:pt x="227648" y="49530"/>
                  </a:lnTo>
                  <a:lnTo>
                    <a:pt x="232410" y="58103"/>
                  </a:lnTo>
                  <a:lnTo>
                    <a:pt x="232410" y="60960"/>
                  </a:lnTo>
                  <a:lnTo>
                    <a:pt x="231458" y="63818"/>
                  </a:lnTo>
                  <a:lnTo>
                    <a:pt x="238125" y="64770"/>
                  </a:lnTo>
                  <a:lnTo>
                    <a:pt x="242888" y="58103"/>
                  </a:lnTo>
                  <a:lnTo>
                    <a:pt x="244793" y="58103"/>
                  </a:lnTo>
                  <a:lnTo>
                    <a:pt x="246698" y="71438"/>
                  </a:lnTo>
                  <a:lnTo>
                    <a:pt x="253365" y="86678"/>
                  </a:lnTo>
                  <a:lnTo>
                    <a:pt x="253365" y="90488"/>
                  </a:lnTo>
                  <a:lnTo>
                    <a:pt x="251460" y="94298"/>
                  </a:lnTo>
                  <a:lnTo>
                    <a:pt x="237173" y="100965"/>
                  </a:lnTo>
                  <a:lnTo>
                    <a:pt x="231458" y="101918"/>
                  </a:lnTo>
                  <a:lnTo>
                    <a:pt x="230505" y="100013"/>
                  </a:lnTo>
                  <a:lnTo>
                    <a:pt x="219075" y="100013"/>
                  </a:lnTo>
                  <a:lnTo>
                    <a:pt x="203835" y="109538"/>
                  </a:lnTo>
                  <a:lnTo>
                    <a:pt x="203835" y="111443"/>
                  </a:lnTo>
                  <a:lnTo>
                    <a:pt x="205740" y="111443"/>
                  </a:lnTo>
                  <a:lnTo>
                    <a:pt x="215265" y="105728"/>
                  </a:lnTo>
                  <a:lnTo>
                    <a:pt x="223838" y="105728"/>
                  </a:lnTo>
                  <a:lnTo>
                    <a:pt x="223838" y="107632"/>
                  </a:lnTo>
                  <a:lnTo>
                    <a:pt x="220980" y="110490"/>
                  </a:lnTo>
                  <a:lnTo>
                    <a:pt x="220980" y="115253"/>
                  </a:lnTo>
                  <a:lnTo>
                    <a:pt x="227648" y="118110"/>
                  </a:lnTo>
                  <a:lnTo>
                    <a:pt x="226695" y="121920"/>
                  </a:lnTo>
                  <a:lnTo>
                    <a:pt x="218123" y="123825"/>
                  </a:lnTo>
                  <a:lnTo>
                    <a:pt x="215265" y="125730"/>
                  </a:lnTo>
                  <a:lnTo>
                    <a:pt x="215265" y="127635"/>
                  </a:lnTo>
                  <a:lnTo>
                    <a:pt x="213360" y="126682"/>
                  </a:lnTo>
                  <a:lnTo>
                    <a:pt x="213360" y="124778"/>
                  </a:lnTo>
                  <a:lnTo>
                    <a:pt x="217170" y="122873"/>
                  </a:lnTo>
                  <a:lnTo>
                    <a:pt x="217170" y="119063"/>
                  </a:lnTo>
                  <a:lnTo>
                    <a:pt x="209550" y="120968"/>
                  </a:lnTo>
                  <a:lnTo>
                    <a:pt x="199073" y="126682"/>
                  </a:lnTo>
                  <a:lnTo>
                    <a:pt x="195263" y="133350"/>
                  </a:lnTo>
                  <a:lnTo>
                    <a:pt x="186690" y="134303"/>
                  </a:lnTo>
                  <a:lnTo>
                    <a:pt x="179070" y="145733"/>
                  </a:lnTo>
                  <a:lnTo>
                    <a:pt x="176213" y="149543"/>
                  </a:lnTo>
                  <a:lnTo>
                    <a:pt x="173355" y="150495"/>
                  </a:lnTo>
                  <a:lnTo>
                    <a:pt x="174308" y="144780"/>
                  </a:lnTo>
                  <a:lnTo>
                    <a:pt x="172403" y="144780"/>
                  </a:lnTo>
                  <a:lnTo>
                    <a:pt x="168593" y="157163"/>
                  </a:lnTo>
                  <a:lnTo>
                    <a:pt x="157163" y="165735"/>
                  </a:lnTo>
                  <a:lnTo>
                    <a:pt x="149543" y="174308"/>
                  </a:lnTo>
                  <a:lnTo>
                    <a:pt x="148590" y="182880"/>
                  </a:lnTo>
                  <a:lnTo>
                    <a:pt x="146685" y="194310"/>
                  </a:lnTo>
                  <a:lnTo>
                    <a:pt x="145733" y="198120"/>
                  </a:lnTo>
                  <a:lnTo>
                    <a:pt x="143828" y="198120"/>
                  </a:lnTo>
                  <a:lnTo>
                    <a:pt x="140970" y="191453"/>
                  </a:lnTo>
                  <a:lnTo>
                    <a:pt x="140970" y="179070"/>
                  </a:lnTo>
                  <a:lnTo>
                    <a:pt x="136208" y="177165"/>
                  </a:lnTo>
                  <a:lnTo>
                    <a:pt x="129540" y="177165"/>
                  </a:lnTo>
                  <a:lnTo>
                    <a:pt x="123825" y="178118"/>
                  </a:lnTo>
                  <a:lnTo>
                    <a:pt x="123825" y="181928"/>
                  </a:lnTo>
                  <a:lnTo>
                    <a:pt x="119063" y="182880"/>
                  </a:lnTo>
                  <a:lnTo>
                    <a:pt x="113348" y="180023"/>
                  </a:lnTo>
                  <a:lnTo>
                    <a:pt x="103823" y="180023"/>
                  </a:lnTo>
                  <a:lnTo>
                    <a:pt x="94298" y="188595"/>
                  </a:lnTo>
                  <a:lnTo>
                    <a:pt x="88583" y="200025"/>
                  </a:lnTo>
                  <a:lnTo>
                    <a:pt x="86678" y="212408"/>
                  </a:lnTo>
                  <a:lnTo>
                    <a:pt x="89535" y="220028"/>
                  </a:lnTo>
                  <a:lnTo>
                    <a:pt x="92392" y="224790"/>
                  </a:lnTo>
                  <a:lnTo>
                    <a:pt x="102870" y="224790"/>
                  </a:lnTo>
                  <a:lnTo>
                    <a:pt x="107633" y="217170"/>
                  </a:lnTo>
                  <a:lnTo>
                    <a:pt x="120015" y="215265"/>
                  </a:lnTo>
                  <a:lnTo>
                    <a:pt x="120015" y="219075"/>
                  </a:lnTo>
                  <a:lnTo>
                    <a:pt x="111442" y="234315"/>
                  </a:lnTo>
                  <a:lnTo>
                    <a:pt x="110490" y="237173"/>
                  </a:lnTo>
                  <a:lnTo>
                    <a:pt x="126683" y="238125"/>
                  </a:lnTo>
                  <a:lnTo>
                    <a:pt x="124778" y="252413"/>
                  </a:lnTo>
                  <a:lnTo>
                    <a:pt x="124778" y="259080"/>
                  </a:lnTo>
                  <a:lnTo>
                    <a:pt x="127635" y="260985"/>
                  </a:lnTo>
                  <a:lnTo>
                    <a:pt x="129540" y="264795"/>
                  </a:lnTo>
                  <a:lnTo>
                    <a:pt x="133350" y="266700"/>
                  </a:lnTo>
                  <a:lnTo>
                    <a:pt x="137160" y="264795"/>
                  </a:lnTo>
                  <a:lnTo>
                    <a:pt x="140018" y="263843"/>
                  </a:lnTo>
                  <a:lnTo>
                    <a:pt x="141923" y="264795"/>
                  </a:lnTo>
                  <a:lnTo>
                    <a:pt x="143828" y="266700"/>
                  </a:lnTo>
                  <a:lnTo>
                    <a:pt x="144780" y="268605"/>
                  </a:lnTo>
                  <a:lnTo>
                    <a:pt x="147638" y="268605"/>
                  </a:lnTo>
                  <a:lnTo>
                    <a:pt x="150495" y="259080"/>
                  </a:lnTo>
                  <a:lnTo>
                    <a:pt x="155258" y="257175"/>
                  </a:lnTo>
                  <a:lnTo>
                    <a:pt x="160973" y="254318"/>
                  </a:lnTo>
                  <a:lnTo>
                    <a:pt x="164783" y="251460"/>
                  </a:lnTo>
                  <a:lnTo>
                    <a:pt x="166688" y="252413"/>
                  </a:lnTo>
                  <a:lnTo>
                    <a:pt x="166688" y="254318"/>
                  </a:lnTo>
                  <a:lnTo>
                    <a:pt x="163830" y="256223"/>
                  </a:lnTo>
                  <a:lnTo>
                    <a:pt x="163830" y="259080"/>
                  </a:lnTo>
                  <a:lnTo>
                    <a:pt x="162878" y="260033"/>
                  </a:lnTo>
                  <a:lnTo>
                    <a:pt x="161925" y="263843"/>
                  </a:lnTo>
                  <a:lnTo>
                    <a:pt x="163830" y="265748"/>
                  </a:lnTo>
                  <a:lnTo>
                    <a:pt x="167640" y="264795"/>
                  </a:lnTo>
                  <a:lnTo>
                    <a:pt x="167640" y="258128"/>
                  </a:lnTo>
                  <a:lnTo>
                    <a:pt x="169545" y="253365"/>
                  </a:lnTo>
                  <a:lnTo>
                    <a:pt x="172403" y="253365"/>
                  </a:lnTo>
                  <a:lnTo>
                    <a:pt x="180023" y="260033"/>
                  </a:lnTo>
                  <a:lnTo>
                    <a:pt x="186690" y="260985"/>
                  </a:lnTo>
                  <a:lnTo>
                    <a:pt x="190500" y="260033"/>
                  </a:lnTo>
                  <a:lnTo>
                    <a:pt x="193358" y="259080"/>
                  </a:lnTo>
                  <a:lnTo>
                    <a:pt x="195263" y="260033"/>
                  </a:lnTo>
                  <a:lnTo>
                    <a:pt x="198120" y="264795"/>
                  </a:lnTo>
                  <a:lnTo>
                    <a:pt x="202883" y="268605"/>
                  </a:lnTo>
                  <a:lnTo>
                    <a:pt x="205740" y="272415"/>
                  </a:lnTo>
                  <a:lnTo>
                    <a:pt x="211455" y="278130"/>
                  </a:lnTo>
                  <a:lnTo>
                    <a:pt x="223838" y="280035"/>
                  </a:lnTo>
                  <a:lnTo>
                    <a:pt x="227648" y="284798"/>
                  </a:lnTo>
                  <a:lnTo>
                    <a:pt x="231458" y="289560"/>
                  </a:lnTo>
                  <a:lnTo>
                    <a:pt x="233363" y="296228"/>
                  </a:lnTo>
                  <a:lnTo>
                    <a:pt x="232410" y="300990"/>
                  </a:lnTo>
                  <a:lnTo>
                    <a:pt x="230505" y="303848"/>
                  </a:lnTo>
                  <a:lnTo>
                    <a:pt x="228600" y="306705"/>
                  </a:lnTo>
                  <a:lnTo>
                    <a:pt x="228600" y="308610"/>
                  </a:lnTo>
                  <a:lnTo>
                    <a:pt x="230505" y="308610"/>
                  </a:lnTo>
                  <a:lnTo>
                    <a:pt x="230505" y="306705"/>
                  </a:lnTo>
                  <a:lnTo>
                    <a:pt x="235268" y="304800"/>
                  </a:lnTo>
                  <a:lnTo>
                    <a:pt x="236220" y="303848"/>
                  </a:lnTo>
                  <a:lnTo>
                    <a:pt x="240030" y="303848"/>
                  </a:lnTo>
                  <a:lnTo>
                    <a:pt x="240030" y="304800"/>
                  </a:lnTo>
                  <a:lnTo>
                    <a:pt x="240030" y="306705"/>
                  </a:lnTo>
                  <a:lnTo>
                    <a:pt x="239078" y="308610"/>
                  </a:lnTo>
                  <a:lnTo>
                    <a:pt x="237173" y="309563"/>
                  </a:lnTo>
                  <a:lnTo>
                    <a:pt x="235268" y="309563"/>
                  </a:lnTo>
                  <a:lnTo>
                    <a:pt x="235268" y="310515"/>
                  </a:lnTo>
                  <a:lnTo>
                    <a:pt x="235268" y="312420"/>
                  </a:lnTo>
                  <a:lnTo>
                    <a:pt x="239078" y="312420"/>
                  </a:lnTo>
                  <a:lnTo>
                    <a:pt x="241935" y="309563"/>
                  </a:lnTo>
                  <a:lnTo>
                    <a:pt x="242888" y="305753"/>
                  </a:lnTo>
                  <a:lnTo>
                    <a:pt x="245745" y="305753"/>
                  </a:lnTo>
                  <a:lnTo>
                    <a:pt x="248603" y="308610"/>
                  </a:lnTo>
                  <a:lnTo>
                    <a:pt x="252413" y="310515"/>
                  </a:lnTo>
                  <a:lnTo>
                    <a:pt x="261938" y="315278"/>
                  </a:lnTo>
                  <a:lnTo>
                    <a:pt x="269558" y="315278"/>
                  </a:lnTo>
                  <a:lnTo>
                    <a:pt x="280035" y="321945"/>
                  </a:lnTo>
                  <a:lnTo>
                    <a:pt x="283845" y="321945"/>
                  </a:lnTo>
                  <a:lnTo>
                    <a:pt x="286703" y="336233"/>
                  </a:lnTo>
                  <a:lnTo>
                    <a:pt x="273368" y="353378"/>
                  </a:lnTo>
                  <a:lnTo>
                    <a:pt x="275273" y="361950"/>
                  </a:lnTo>
                  <a:lnTo>
                    <a:pt x="275273" y="370523"/>
                  </a:lnTo>
                  <a:lnTo>
                    <a:pt x="271463" y="383858"/>
                  </a:lnTo>
                  <a:lnTo>
                    <a:pt x="268605" y="393383"/>
                  </a:lnTo>
                  <a:lnTo>
                    <a:pt x="258128" y="397193"/>
                  </a:lnTo>
                  <a:lnTo>
                    <a:pt x="248603" y="402908"/>
                  </a:lnTo>
                  <a:lnTo>
                    <a:pt x="247650" y="417195"/>
                  </a:lnTo>
                  <a:lnTo>
                    <a:pt x="243840" y="427672"/>
                  </a:lnTo>
                  <a:lnTo>
                    <a:pt x="240030" y="437197"/>
                  </a:lnTo>
                  <a:lnTo>
                    <a:pt x="236220" y="442913"/>
                  </a:lnTo>
                  <a:lnTo>
                    <a:pt x="233363" y="442913"/>
                  </a:lnTo>
                  <a:lnTo>
                    <a:pt x="225743" y="439103"/>
                  </a:lnTo>
                  <a:lnTo>
                    <a:pt x="221933" y="438150"/>
                  </a:lnTo>
                  <a:lnTo>
                    <a:pt x="230505" y="448628"/>
                  </a:lnTo>
                  <a:lnTo>
                    <a:pt x="227648" y="454343"/>
                  </a:lnTo>
                  <a:lnTo>
                    <a:pt x="224790" y="458153"/>
                  </a:lnTo>
                  <a:lnTo>
                    <a:pt x="219075" y="458153"/>
                  </a:lnTo>
                  <a:lnTo>
                    <a:pt x="216218" y="460058"/>
                  </a:lnTo>
                  <a:lnTo>
                    <a:pt x="216218" y="461963"/>
                  </a:lnTo>
                  <a:lnTo>
                    <a:pt x="217170" y="462915"/>
                  </a:lnTo>
                  <a:lnTo>
                    <a:pt x="216218" y="466725"/>
                  </a:lnTo>
                  <a:lnTo>
                    <a:pt x="211455" y="468630"/>
                  </a:lnTo>
                  <a:lnTo>
                    <a:pt x="211455" y="468630"/>
                  </a:lnTo>
                  <a:lnTo>
                    <a:pt x="211455" y="471488"/>
                  </a:lnTo>
                  <a:lnTo>
                    <a:pt x="214313" y="475297"/>
                  </a:lnTo>
                  <a:lnTo>
                    <a:pt x="213360" y="481965"/>
                  </a:lnTo>
                  <a:lnTo>
                    <a:pt x="209550" y="488633"/>
                  </a:lnTo>
                  <a:lnTo>
                    <a:pt x="217170" y="493395"/>
                  </a:lnTo>
                  <a:lnTo>
                    <a:pt x="217170" y="497205"/>
                  </a:lnTo>
                  <a:lnTo>
                    <a:pt x="215265" y="500063"/>
                  </a:lnTo>
                  <a:lnTo>
                    <a:pt x="215265" y="507683"/>
                  </a:lnTo>
                  <a:lnTo>
                    <a:pt x="217170" y="513397"/>
                  </a:lnTo>
                  <a:lnTo>
                    <a:pt x="214313" y="517208"/>
                  </a:lnTo>
                  <a:lnTo>
                    <a:pt x="214313" y="520065"/>
                  </a:lnTo>
                  <a:lnTo>
                    <a:pt x="212408" y="520065"/>
                  </a:lnTo>
                  <a:lnTo>
                    <a:pt x="207645" y="517208"/>
                  </a:lnTo>
                  <a:lnTo>
                    <a:pt x="206693" y="513397"/>
                  </a:lnTo>
                  <a:lnTo>
                    <a:pt x="203835" y="512445"/>
                  </a:lnTo>
                  <a:lnTo>
                    <a:pt x="193358" y="494347"/>
                  </a:lnTo>
                  <a:lnTo>
                    <a:pt x="191453" y="493395"/>
                  </a:lnTo>
                  <a:lnTo>
                    <a:pt x="189548" y="492443"/>
                  </a:lnTo>
                  <a:lnTo>
                    <a:pt x="189548" y="490538"/>
                  </a:lnTo>
                  <a:lnTo>
                    <a:pt x="192405" y="488633"/>
                  </a:lnTo>
                  <a:lnTo>
                    <a:pt x="192405" y="484822"/>
                  </a:lnTo>
                  <a:lnTo>
                    <a:pt x="188595" y="472440"/>
                  </a:lnTo>
                  <a:lnTo>
                    <a:pt x="181928" y="468630"/>
                  </a:lnTo>
                  <a:lnTo>
                    <a:pt x="180975" y="464820"/>
                  </a:lnTo>
                  <a:lnTo>
                    <a:pt x="180975" y="460058"/>
                  </a:lnTo>
                  <a:lnTo>
                    <a:pt x="179070" y="456247"/>
                  </a:lnTo>
                  <a:lnTo>
                    <a:pt x="180023" y="447675"/>
                  </a:lnTo>
                  <a:lnTo>
                    <a:pt x="180975" y="446722"/>
                  </a:lnTo>
                  <a:lnTo>
                    <a:pt x="180975" y="435293"/>
                  </a:lnTo>
                  <a:lnTo>
                    <a:pt x="178118" y="431483"/>
                  </a:lnTo>
                  <a:lnTo>
                    <a:pt x="178118" y="419100"/>
                  </a:lnTo>
                  <a:lnTo>
                    <a:pt x="177165" y="413385"/>
                  </a:lnTo>
                  <a:lnTo>
                    <a:pt x="176213" y="407670"/>
                  </a:lnTo>
                  <a:lnTo>
                    <a:pt x="175260" y="400050"/>
                  </a:lnTo>
                  <a:lnTo>
                    <a:pt x="175260" y="393383"/>
                  </a:lnTo>
                  <a:lnTo>
                    <a:pt x="174308" y="387668"/>
                  </a:lnTo>
                  <a:lnTo>
                    <a:pt x="172403" y="381000"/>
                  </a:lnTo>
                  <a:lnTo>
                    <a:pt x="171450" y="378143"/>
                  </a:lnTo>
                  <a:lnTo>
                    <a:pt x="163830" y="372428"/>
                  </a:lnTo>
                  <a:lnTo>
                    <a:pt x="160020" y="368618"/>
                  </a:lnTo>
                  <a:lnTo>
                    <a:pt x="151448" y="360045"/>
                  </a:lnTo>
                  <a:lnTo>
                    <a:pt x="147638" y="353378"/>
                  </a:lnTo>
                  <a:lnTo>
                    <a:pt x="143828" y="348615"/>
                  </a:lnTo>
                  <a:lnTo>
                    <a:pt x="140018" y="340995"/>
                  </a:lnTo>
                  <a:lnTo>
                    <a:pt x="139065" y="338138"/>
                  </a:lnTo>
                  <a:lnTo>
                    <a:pt x="137160" y="332423"/>
                  </a:lnTo>
                  <a:lnTo>
                    <a:pt x="130492" y="328613"/>
                  </a:lnTo>
                  <a:lnTo>
                    <a:pt x="130492" y="320040"/>
                  </a:lnTo>
                  <a:lnTo>
                    <a:pt x="134303" y="316230"/>
                  </a:lnTo>
                  <a:lnTo>
                    <a:pt x="134303" y="314325"/>
                  </a:lnTo>
                  <a:lnTo>
                    <a:pt x="131445" y="314325"/>
                  </a:lnTo>
                  <a:lnTo>
                    <a:pt x="131445" y="308610"/>
                  </a:lnTo>
                  <a:lnTo>
                    <a:pt x="133350" y="299085"/>
                  </a:lnTo>
                  <a:lnTo>
                    <a:pt x="141923" y="290513"/>
                  </a:lnTo>
                  <a:lnTo>
                    <a:pt x="141923" y="278130"/>
                  </a:lnTo>
                  <a:lnTo>
                    <a:pt x="141923" y="273368"/>
                  </a:lnTo>
                  <a:lnTo>
                    <a:pt x="140970" y="269558"/>
                  </a:lnTo>
                  <a:lnTo>
                    <a:pt x="139065" y="268605"/>
                  </a:lnTo>
                  <a:lnTo>
                    <a:pt x="138113" y="268605"/>
                  </a:lnTo>
                  <a:lnTo>
                    <a:pt x="136208" y="269558"/>
                  </a:lnTo>
                  <a:lnTo>
                    <a:pt x="135255" y="273368"/>
                  </a:lnTo>
                  <a:lnTo>
                    <a:pt x="131445" y="273368"/>
                  </a:lnTo>
                  <a:lnTo>
                    <a:pt x="125730" y="267653"/>
                  </a:lnTo>
                  <a:lnTo>
                    <a:pt x="119063" y="263843"/>
                  </a:lnTo>
                  <a:lnTo>
                    <a:pt x="117158" y="260985"/>
                  </a:lnTo>
                  <a:lnTo>
                    <a:pt x="116205" y="256223"/>
                  </a:lnTo>
                  <a:lnTo>
                    <a:pt x="114300" y="252413"/>
                  </a:lnTo>
                  <a:lnTo>
                    <a:pt x="112395" y="248603"/>
                  </a:lnTo>
                  <a:lnTo>
                    <a:pt x="107633" y="248603"/>
                  </a:lnTo>
                  <a:lnTo>
                    <a:pt x="101917" y="243840"/>
                  </a:lnTo>
                  <a:lnTo>
                    <a:pt x="99060" y="241935"/>
                  </a:lnTo>
                  <a:lnTo>
                    <a:pt x="96203" y="240030"/>
                  </a:lnTo>
                  <a:lnTo>
                    <a:pt x="93345" y="236220"/>
                  </a:lnTo>
                  <a:lnTo>
                    <a:pt x="91440" y="234315"/>
                  </a:lnTo>
                  <a:lnTo>
                    <a:pt x="89535" y="236220"/>
                  </a:lnTo>
                  <a:lnTo>
                    <a:pt x="85725" y="238125"/>
                  </a:lnTo>
                  <a:lnTo>
                    <a:pt x="73342" y="230505"/>
                  </a:lnTo>
                  <a:lnTo>
                    <a:pt x="66675" y="226695"/>
                  </a:lnTo>
                  <a:lnTo>
                    <a:pt x="60960" y="221933"/>
                  </a:lnTo>
                  <a:lnTo>
                    <a:pt x="58103" y="218123"/>
                  </a:lnTo>
                  <a:lnTo>
                    <a:pt x="59055" y="214313"/>
                  </a:lnTo>
                  <a:lnTo>
                    <a:pt x="59055" y="204788"/>
                  </a:lnTo>
                  <a:lnTo>
                    <a:pt x="53340" y="193358"/>
                  </a:lnTo>
                  <a:lnTo>
                    <a:pt x="49530" y="183833"/>
                  </a:lnTo>
                  <a:lnTo>
                    <a:pt x="47625" y="176213"/>
                  </a:lnTo>
                  <a:lnTo>
                    <a:pt x="47625" y="165735"/>
                  </a:lnTo>
                  <a:lnTo>
                    <a:pt x="47625" y="160020"/>
                  </a:lnTo>
                  <a:lnTo>
                    <a:pt x="45720" y="160020"/>
                  </a:lnTo>
                  <a:lnTo>
                    <a:pt x="44768" y="163830"/>
                  </a:lnTo>
                  <a:lnTo>
                    <a:pt x="42862" y="171450"/>
                  </a:lnTo>
                  <a:lnTo>
                    <a:pt x="41910" y="176213"/>
                  </a:lnTo>
                  <a:lnTo>
                    <a:pt x="43815" y="180975"/>
                  </a:lnTo>
                  <a:lnTo>
                    <a:pt x="46673" y="191453"/>
                  </a:lnTo>
                  <a:lnTo>
                    <a:pt x="49530" y="201930"/>
                  </a:lnTo>
                  <a:lnTo>
                    <a:pt x="49530" y="203835"/>
                  </a:lnTo>
                  <a:lnTo>
                    <a:pt x="46673" y="203835"/>
                  </a:lnTo>
                  <a:lnTo>
                    <a:pt x="44768" y="198120"/>
                  </a:lnTo>
                  <a:lnTo>
                    <a:pt x="41910" y="193358"/>
                  </a:lnTo>
                  <a:lnTo>
                    <a:pt x="39053" y="186690"/>
                  </a:lnTo>
                  <a:lnTo>
                    <a:pt x="38100" y="182880"/>
                  </a:lnTo>
                  <a:lnTo>
                    <a:pt x="40005" y="177165"/>
                  </a:lnTo>
                  <a:lnTo>
                    <a:pt x="39053" y="173355"/>
                  </a:lnTo>
                  <a:lnTo>
                    <a:pt x="38100" y="167640"/>
                  </a:lnTo>
                  <a:lnTo>
                    <a:pt x="37148" y="163830"/>
                  </a:lnTo>
                  <a:lnTo>
                    <a:pt x="37148" y="158115"/>
                  </a:lnTo>
                  <a:lnTo>
                    <a:pt x="31433" y="153353"/>
                  </a:lnTo>
                  <a:lnTo>
                    <a:pt x="31433" y="145733"/>
                  </a:lnTo>
                  <a:lnTo>
                    <a:pt x="33337" y="137160"/>
                  </a:lnTo>
                  <a:lnTo>
                    <a:pt x="36195" y="127635"/>
                  </a:lnTo>
                  <a:lnTo>
                    <a:pt x="45720" y="111443"/>
                  </a:lnTo>
                  <a:lnTo>
                    <a:pt x="51435" y="100965"/>
                  </a:lnTo>
                  <a:lnTo>
                    <a:pt x="56198" y="95250"/>
                  </a:lnTo>
                  <a:lnTo>
                    <a:pt x="60008" y="95250"/>
                  </a:lnTo>
                  <a:lnTo>
                    <a:pt x="60008" y="97155"/>
                  </a:lnTo>
                  <a:lnTo>
                    <a:pt x="61912" y="98107"/>
                  </a:lnTo>
                  <a:lnTo>
                    <a:pt x="61912" y="94298"/>
                  </a:lnTo>
                  <a:lnTo>
                    <a:pt x="62865" y="86678"/>
                  </a:lnTo>
                  <a:lnTo>
                    <a:pt x="60960" y="81915"/>
                  </a:lnTo>
                  <a:lnTo>
                    <a:pt x="61912" y="76200"/>
                  </a:lnTo>
                  <a:lnTo>
                    <a:pt x="64770" y="65723"/>
                  </a:lnTo>
                  <a:lnTo>
                    <a:pt x="68580" y="57150"/>
                  </a:lnTo>
                  <a:lnTo>
                    <a:pt x="69533" y="52388"/>
                  </a:lnTo>
                  <a:lnTo>
                    <a:pt x="69533" y="50483"/>
                  </a:lnTo>
                  <a:lnTo>
                    <a:pt x="68580" y="50483"/>
                  </a:lnTo>
                  <a:lnTo>
                    <a:pt x="65723" y="51435"/>
                  </a:lnTo>
                  <a:lnTo>
                    <a:pt x="63818" y="51435"/>
                  </a:lnTo>
                  <a:lnTo>
                    <a:pt x="62865" y="49530"/>
                  </a:lnTo>
                  <a:lnTo>
                    <a:pt x="61912" y="47625"/>
                  </a:lnTo>
                  <a:lnTo>
                    <a:pt x="60960" y="44768"/>
                  </a:lnTo>
                  <a:lnTo>
                    <a:pt x="57150" y="43815"/>
                  </a:lnTo>
                  <a:lnTo>
                    <a:pt x="52387" y="40958"/>
                  </a:lnTo>
                  <a:lnTo>
                    <a:pt x="50483" y="39053"/>
                  </a:lnTo>
                  <a:lnTo>
                    <a:pt x="48578" y="39053"/>
                  </a:lnTo>
                  <a:lnTo>
                    <a:pt x="46673" y="40958"/>
                  </a:lnTo>
                  <a:lnTo>
                    <a:pt x="42862" y="42863"/>
                  </a:lnTo>
                  <a:lnTo>
                    <a:pt x="40958" y="43815"/>
                  </a:lnTo>
                  <a:lnTo>
                    <a:pt x="38100" y="43815"/>
                  </a:lnTo>
                  <a:lnTo>
                    <a:pt x="35243" y="43815"/>
                  </a:lnTo>
                  <a:lnTo>
                    <a:pt x="34290" y="42863"/>
                  </a:lnTo>
                  <a:lnTo>
                    <a:pt x="36195" y="40958"/>
                  </a:lnTo>
                  <a:lnTo>
                    <a:pt x="39053" y="40005"/>
                  </a:lnTo>
                  <a:lnTo>
                    <a:pt x="40958" y="38100"/>
                  </a:lnTo>
                  <a:lnTo>
                    <a:pt x="43815" y="36195"/>
                  </a:lnTo>
                  <a:lnTo>
                    <a:pt x="43815" y="34290"/>
                  </a:lnTo>
                  <a:lnTo>
                    <a:pt x="41910" y="34290"/>
                  </a:lnTo>
                  <a:lnTo>
                    <a:pt x="36195" y="37148"/>
                  </a:lnTo>
                  <a:lnTo>
                    <a:pt x="14288" y="48578"/>
                  </a:lnTo>
                  <a:lnTo>
                    <a:pt x="5715" y="53340"/>
                  </a:lnTo>
                  <a:lnTo>
                    <a:pt x="1905" y="54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11239FB-C01C-42C7-AD3D-7E5288189668}"/>
                </a:ext>
              </a:extLst>
            </p:cNvPr>
            <p:cNvSpPr/>
            <p:nvPr/>
          </p:nvSpPr>
          <p:spPr>
            <a:xfrm>
              <a:off x="5619750" y="3236594"/>
              <a:ext cx="7620" cy="3810"/>
            </a:xfrm>
            <a:custGeom>
              <a:avLst/>
              <a:gdLst>
                <a:gd name="connsiteX0" fmla="*/ 0 w 7620"/>
                <a:gd name="connsiteY0" fmla="*/ 3810 h 3810"/>
                <a:gd name="connsiteX1" fmla="*/ 0 w 7620"/>
                <a:gd name="connsiteY1" fmla="*/ 953 h 3810"/>
                <a:gd name="connsiteX2" fmla="*/ 3810 w 7620"/>
                <a:gd name="connsiteY2" fmla="*/ 0 h 3810"/>
                <a:gd name="connsiteX3" fmla="*/ 6668 w 7620"/>
                <a:gd name="connsiteY3" fmla="*/ 953 h 3810"/>
                <a:gd name="connsiteX4" fmla="*/ 7620 w 7620"/>
                <a:gd name="connsiteY4" fmla="*/ 2858 h 3810"/>
                <a:gd name="connsiteX5" fmla="*/ 4763 w 7620"/>
                <a:gd name="connsiteY5" fmla="*/ 381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" h="3810">
                  <a:moveTo>
                    <a:pt x="0" y="3810"/>
                  </a:moveTo>
                  <a:lnTo>
                    <a:pt x="0" y="953"/>
                  </a:lnTo>
                  <a:lnTo>
                    <a:pt x="3810" y="0"/>
                  </a:lnTo>
                  <a:lnTo>
                    <a:pt x="6668" y="953"/>
                  </a:lnTo>
                  <a:lnTo>
                    <a:pt x="7620" y="2858"/>
                  </a:lnTo>
                  <a:lnTo>
                    <a:pt x="4763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FB7A6B-FB7C-451C-BDAF-4EE9B354B916}"/>
                </a:ext>
              </a:extLst>
            </p:cNvPr>
            <p:cNvSpPr/>
            <p:nvPr/>
          </p:nvSpPr>
          <p:spPr>
            <a:xfrm>
              <a:off x="5685472" y="3267075"/>
              <a:ext cx="6667" cy="10477"/>
            </a:xfrm>
            <a:custGeom>
              <a:avLst/>
              <a:gdLst>
                <a:gd name="connsiteX0" fmla="*/ 0 w 6667"/>
                <a:gd name="connsiteY0" fmla="*/ 3810 h 10477"/>
                <a:gd name="connsiteX1" fmla="*/ 0 w 6667"/>
                <a:gd name="connsiteY1" fmla="*/ 0 h 10477"/>
                <a:gd name="connsiteX2" fmla="*/ 3810 w 6667"/>
                <a:gd name="connsiteY2" fmla="*/ 0 h 10477"/>
                <a:gd name="connsiteX3" fmla="*/ 4763 w 6667"/>
                <a:gd name="connsiteY3" fmla="*/ 2857 h 10477"/>
                <a:gd name="connsiteX4" fmla="*/ 6667 w 6667"/>
                <a:gd name="connsiteY4" fmla="*/ 5715 h 10477"/>
                <a:gd name="connsiteX5" fmla="*/ 6667 w 6667"/>
                <a:gd name="connsiteY5" fmla="*/ 10477 h 10477"/>
                <a:gd name="connsiteX6" fmla="*/ 5715 w 6667"/>
                <a:gd name="connsiteY6" fmla="*/ 10477 h 10477"/>
                <a:gd name="connsiteX7" fmla="*/ 2857 w 6667"/>
                <a:gd name="connsiteY7" fmla="*/ 7620 h 10477"/>
                <a:gd name="connsiteX8" fmla="*/ 2857 w 6667"/>
                <a:gd name="connsiteY8" fmla="*/ 381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" h="10477">
                  <a:moveTo>
                    <a:pt x="0" y="3810"/>
                  </a:moveTo>
                  <a:lnTo>
                    <a:pt x="0" y="0"/>
                  </a:lnTo>
                  <a:lnTo>
                    <a:pt x="3810" y="0"/>
                  </a:lnTo>
                  <a:lnTo>
                    <a:pt x="4763" y="2857"/>
                  </a:lnTo>
                  <a:lnTo>
                    <a:pt x="6667" y="5715"/>
                  </a:lnTo>
                  <a:lnTo>
                    <a:pt x="6667" y="10477"/>
                  </a:lnTo>
                  <a:lnTo>
                    <a:pt x="5715" y="10477"/>
                  </a:lnTo>
                  <a:lnTo>
                    <a:pt x="2857" y="7620"/>
                  </a:lnTo>
                  <a:lnTo>
                    <a:pt x="2857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E47D34-D577-4CB3-973D-740CB7B6A068}"/>
                </a:ext>
              </a:extLst>
            </p:cNvPr>
            <p:cNvSpPr/>
            <p:nvPr/>
          </p:nvSpPr>
          <p:spPr>
            <a:xfrm>
              <a:off x="5777865" y="3285172"/>
              <a:ext cx="26669" cy="28575"/>
            </a:xfrm>
            <a:custGeom>
              <a:avLst/>
              <a:gdLst>
                <a:gd name="connsiteX0" fmla="*/ 17145 w 26669"/>
                <a:gd name="connsiteY0" fmla="*/ 22860 h 28575"/>
                <a:gd name="connsiteX1" fmla="*/ 19050 w 26669"/>
                <a:gd name="connsiteY1" fmla="*/ 22860 h 28575"/>
                <a:gd name="connsiteX2" fmla="*/ 21907 w 26669"/>
                <a:gd name="connsiteY2" fmla="*/ 18097 h 28575"/>
                <a:gd name="connsiteX3" fmla="*/ 23813 w 26669"/>
                <a:gd name="connsiteY3" fmla="*/ 17145 h 28575"/>
                <a:gd name="connsiteX4" fmla="*/ 25717 w 26669"/>
                <a:gd name="connsiteY4" fmla="*/ 19050 h 28575"/>
                <a:gd name="connsiteX5" fmla="*/ 26670 w 26669"/>
                <a:gd name="connsiteY5" fmla="*/ 19050 h 28575"/>
                <a:gd name="connsiteX6" fmla="*/ 26670 w 26669"/>
                <a:gd name="connsiteY6" fmla="*/ 16192 h 28575"/>
                <a:gd name="connsiteX7" fmla="*/ 23813 w 26669"/>
                <a:gd name="connsiteY7" fmla="*/ 11430 h 28575"/>
                <a:gd name="connsiteX8" fmla="*/ 19050 w 26669"/>
                <a:gd name="connsiteY8" fmla="*/ 10477 h 28575"/>
                <a:gd name="connsiteX9" fmla="*/ 18097 w 26669"/>
                <a:gd name="connsiteY9" fmla="*/ 8572 h 28575"/>
                <a:gd name="connsiteX10" fmla="*/ 17145 w 26669"/>
                <a:gd name="connsiteY10" fmla="*/ 3810 h 28575"/>
                <a:gd name="connsiteX11" fmla="*/ 13335 w 26669"/>
                <a:gd name="connsiteY11" fmla="*/ 0 h 28575"/>
                <a:gd name="connsiteX12" fmla="*/ 7620 w 26669"/>
                <a:gd name="connsiteY12" fmla="*/ 952 h 28575"/>
                <a:gd name="connsiteX13" fmla="*/ 0 w 26669"/>
                <a:gd name="connsiteY13" fmla="*/ 4763 h 28575"/>
                <a:gd name="connsiteX14" fmla="*/ 0 w 26669"/>
                <a:gd name="connsiteY14" fmla="*/ 6667 h 28575"/>
                <a:gd name="connsiteX15" fmla="*/ 2857 w 26669"/>
                <a:gd name="connsiteY15" fmla="*/ 7620 h 28575"/>
                <a:gd name="connsiteX16" fmla="*/ 7620 w 26669"/>
                <a:gd name="connsiteY16" fmla="*/ 6667 h 28575"/>
                <a:gd name="connsiteX17" fmla="*/ 11430 w 26669"/>
                <a:gd name="connsiteY17" fmla="*/ 8572 h 28575"/>
                <a:gd name="connsiteX18" fmla="*/ 15240 w 26669"/>
                <a:gd name="connsiteY18" fmla="*/ 9525 h 28575"/>
                <a:gd name="connsiteX19" fmla="*/ 16192 w 26669"/>
                <a:gd name="connsiteY19" fmla="*/ 12382 h 28575"/>
                <a:gd name="connsiteX20" fmla="*/ 7620 w 26669"/>
                <a:gd name="connsiteY20" fmla="*/ 13335 h 28575"/>
                <a:gd name="connsiteX21" fmla="*/ 4763 w 26669"/>
                <a:gd name="connsiteY21" fmla="*/ 15240 h 28575"/>
                <a:gd name="connsiteX22" fmla="*/ 2857 w 26669"/>
                <a:gd name="connsiteY22" fmla="*/ 20002 h 28575"/>
                <a:gd name="connsiteX23" fmla="*/ 0 w 26669"/>
                <a:gd name="connsiteY23" fmla="*/ 25717 h 28575"/>
                <a:gd name="connsiteX24" fmla="*/ 953 w 26669"/>
                <a:gd name="connsiteY24" fmla="*/ 28575 h 28575"/>
                <a:gd name="connsiteX25" fmla="*/ 5715 w 26669"/>
                <a:gd name="connsiteY25" fmla="*/ 24765 h 28575"/>
                <a:gd name="connsiteX26" fmla="*/ 6667 w 26669"/>
                <a:gd name="connsiteY26" fmla="*/ 20002 h 28575"/>
                <a:gd name="connsiteX27" fmla="*/ 10478 w 26669"/>
                <a:gd name="connsiteY27" fmla="*/ 16192 h 28575"/>
                <a:gd name="connsiteX28" fmla="*/ 13335 w 26669"/>
                <a:gd name="connsiteY28" fmla="*/ 15240 h 28575"/>
                <a:gd name="connsiteX29" fmla="*/ 17145 w 26669"/>
                <a:gd name="connsiteY29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669" h="28575">
                  <a:moveTo>
                    <a:pt x="17145" y="22860"/>
                  </a:moveTo>
                  <a:lnTo>
                    <a:pt x="19050" y="22860"/>
                  </a:lnTo>
                  <a:lnTo>
                    <a:pt x="21907" y="18097"/>
                  </a:lnTo>
                  <a:lnTo>
                    <a:pt x="23813" y="17145"/>
                  </a:lnTo>
                  <a:lnTo>
                    <a:pt x="25717" y="19050"/>
                  </a:lnTo>
                  <a:lnTo>
                    <a:pt x="26670" y="19050"/>
                  </a:lnTo>
                  <a:lnTo>
                    <a:pt x="26670" y="16192"/>
                  </a:lnTo>
                  <a:lnTo>
                    <a:pt x="23813" y="11430"/>
                  </a:lnTo>
                  <a:lnTo>
                    <a:pt x="19050" y="10477"/>
                  </a:lnTo>
                  <a:lnTo>
                    <a:pt x="18097" y="8572"/>
                  </a:lnTo>
                  <a:lnTo>
                    <a:pt x="17145" y="3810"/>
                  </a:lnTo>
                  <a:lnTo>
                    <a:pt x="13335" y="0"/>
                  </a:lnTo>
                  <a:lnTo>
                    <a:pt x="7620" y="952"/>
                  </a:lnTo>
                  <a:lnTo>
                    <a:pt x="0" y="4763"/>
                  </a:lnTo>
                  <a:lnTo>
                    <a:pt x="0" y="6667"/>
                  </a:lnTo>
                  <a:lnTo>
                    <a:pt x="2857" y="7620"/>
                  </a:lnTo>
                  <a:lnTo>
                    <a:pt x="7620" y="6667"/>
                  </a:lnTo>
                  <a:lnTo>
                    <a:pt x="11430" y="8572"/>
                  </a:lnTo>
                  <a:lnTo>
                    <a:pt x="15240" y="9525"/>
                  </a:lnTo>
                  <a:lnTo>
                    <a:pt x="16192" y="12382"/>
                  </a:lnTo>
                  <a:lnTo>
                    <a:pt x="7620" y="13335"/>
                  </a:lnTo>
                  <a:lnTo>
                    <a:pt x="4763" y="15240"/>
                  </a:lnTo>
                  <a:lnTo>
                    <a:pt x="2857" y="20002"/>
                  </a:lnTo>
                  <a:lnTo>
                    <a:pt x="0" y="25717"/>
                  </a:lnTo>
                  <a:lnTo>
                    <a:pt x="953" y="28575"/>
                  </a:lnTo>
                  <a:lnTo>
                    <a:pt x="5715" y="24765"/>
                  </a:lnTo>
                  <a:lnTo>
                    <a:pt x="6667" y="20002"/>
                  </a:lnTo>
                  <a:lnTo>
                    <a:pt x="10478" y="16192"/>
                  </a:lnTo>
                  <a:lnTo>
                    <a:pt x="13335" y="15240"/>
                  </a:lnTo>
                  <a:lnTo>
                    <a:pt x="17145" y="17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A42F7D-F5CB-45EF-BE4A-7A03C7C3570B}"/>
                </a:ext>
              </a:extLst>
            </p:cNvPr>
            <p:cNvSpPr/>
            <p:nvPr/>
          </p:nvSpPr>
          <p:spPr>
            <a:xfrm>
              <a:off x="5789294" y="3307080"/>
              <a:ext cx="25717" cy="8572"/>
            </a:xfrm>
            <a:custGeom>
              <a:avLst/>
              <a:gdLst>
                <a:gd name="connsiteX0" fmla="*/ 0 w 25717"/>
                <a:gd name="connsiteY0" fmla="*/ 8572 h 8572"/>
                <a:gd name="connsiteX1" fmla="*/ 0 w 25717"/>
                <a:gd name="connsiteY1" fmla="*/ 6668 h 8572"/>
                <a:gd name="connsiteX2" fmla="*/ 5715 w 25717"/>
                <a:gd name="connsiteY2" fmla="*/ 5715 h 8572"/>
                <a:gd name="connsiteX3" fmla="*/ 9525 w 25717"/>
                <a:gd name="connsiteY3" fmla="*/ 4763 h 8572"/>
                <a:gd name="connsiteX4" fmla="*/ 14288 w 25717"/>
                <a:gd name="connsiteY4" fmla="*/ 2857 h 8572"/>
                <a:gd name="connsiteX5" fmla="*/ 20003 w 25717"/>
                <a:gd name="connsiteY5" fmla="*/ 1905 h 8572"/>
                <a:gd name="connsiteX6" fmla="*/ 22860 w 25717"/>
                <a:gd name="connsiteY6" fmla="*/ 0 h 8572"/>
                <a:gd name="connsiteX7" fmla="*/ 25718 w 25717"/>
                <a:gd name="connsiteY7" fmla="*/ 0 h 8572"/>
                <a:gd name="connsiteX8" fmla="*/ 25718 w 25717"/>
                <a:gd name="connsiteY8" fmla="*/ 1905 h 8572"/>
                <a:gd name="connsiteX9" fmla="*/ 21908 w 25717"/>
                <a:gd name="connsiteY9" fmla="*/ 3810 h 8572"/>
                <a:gd name="connsiteX10" fmla="*/ 14288 w 25717"/>
                <a:gd name="connsiteY10" fmla="*/ 4763 h 8572"/>
                <a:gd name="connsiteX11" fmla="*/ 12383 w 25717"/>
                <a:gd name="connsiteY11" fmla="*/ 6668 h 8572"/>
                <a:gd name="connsiteX12" fmla="*/ 4763 w 25717"/>
                <a:gd name="connsiteY12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7" h="8572">
                  <a:moveTo>
                    <a:pt x="0" y="8572"/>
                  </a:moveTo>
                  <a:lnTo>
                    <a:pt x="0" y="6668"/>
                  </a:lnTo>
                  <a:lnTo>
                    <a:pt x="5715" y="5715"/>
                  </a:lnTo>
                  <a:lnTo>
                    <a:pt x="9525" y="4763"/>
                  </a:lnTo>
                  <a:lnTo>
                    <a:pt x="14288" y="2857"/>
                  </a:lnTo>
                  <a:lnTo>
                    <a:pt x="20003" y="1905"/>
                  </a:lnTo>
                  <a:lnTo>
                    <a:pt x="22860" y="0"/>
                  </a:lnTo>
                  <a:lnTo>
                    <a:pt x="25718" y="0"/>
                  </a:lnTo>
                  <a:lnTo>
                    <a:pt x="25718" y="1905"/>
                  </a:lnTo>
                  <a:lnTo>
                    <a:pt x="21908" y="3810"/>
                  </a:lnTo>
                  <a:lnTo>
                    <a:pt x="14288" y="4763"/>
                  </a:lnTo>
                  <a:lnTo>
                    <a:pt x="12383" y="6668"/>
                  </a:lnTo>
                  <a:lnTo>
                    <a:pt x="4763" y="8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86DDEA-F3C4-4554-BAE3-309CD710A97E}"/>
                </a:ext>
              </a:extLst>
            </p:cNvPr>
            <p:cNvSpPr/>
            <p:nvPr/>
          </p:nvSpPr>
          <p:spPr>
            <a:xfrm>
              <a:off x="5870257" y="3280410"/>
              <a:ext cx="16192" cy="20002"/>
            </a:xfrm>
            <a:custGeom>
              <a:avLst/>
              <a:gdLst>
                <a:gd name="connsiteX0" fmla="*/ 0 w 16192"/>
                <a:gd name="connsiteY0" fmla="*/ 9525 h 20002"/>
                <a:gd name="connsiteX1" fmla="*/ 11430 w 16192"/>
                <a:gd name="connsiteY1" fmla="*/ 952 h 20002"/>
                <a:gd name="connsiteX2" fmla="*/ 14288 w 16192"/>
                <a:gd name="connsiteY2" fmla="*/ 0 h 20002"/>
                <a:gd name="connsiteX3" fmla="*/ 15240 w 16192"/>
                <a:gd name="connsiteY3" fmla="*/ 1905 h 20002"/>
                <a:gd name="connsiteX4" fmla="*/ 13335 w 16192"/>
                <a:gd name="connsiteY4" fmla="*/ 6667 h 20002"/>
                <a:gd name="connsiteX5" fmla="*/ 15240 w 16192"/>
                <a:gd name="connsiteY5" fmla="*/ 9525 h 20002"/>
                <a:gd name="connsiteX6" fmla="*/ 16193 w 16192"/>
                <a:gd name="connsiteY6" fmla="*/ 15240 h 20002"/>
                <a:gd name="connsiteX7" fmla="*/ 15240 w 16192"/>
                <a:gd name="connsiteY7" fmla="*/ 20002 h 20002"/>
                <a:gd name="connsiteX8" fmla="*/ 10478 w 16192"/>
                <a:gd name="connsiteY8" fmla="*/ 17145 h 20002"/>
                <a:gd name="connsiteX9" fmla="*/ 6668 w 16192"/>
                <a:gd name="connsiteY9" fmla="*/ 15240 h 20002"/>
                <a:gd name="connsiteX10" fmla="*/ 1905 w 16192"/>
                <a:gd name="connsiteY10" fmla="*/ 15240 h 20002"/>
                <a:gd name="connsiteX11" fmla="*/ 0 w 16192"/>
                <a:gd name="connsiteY11" fmla="*/ 11430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" h="20002">
                  <a:moveTo>
                    <a:pt x="0" y="9525"/>
                  </a:moveTo>
                  <a:lnTo>
                    <a:pt x="11430" y="952"/>
                  </a:lnTo>
                  <a:lnTo>
                    <a:pt x="14288" y="0"/>
                  </a:lnTo>
                  <a:lnTo>
                    <a:pt x="15240" y="1905"/>
                  </a:lnTo>
                  <a:lnTo>
                    <a:pt x="13335" y="6667"/>
                  </a:lnTo>
                  <a:lnTo>
                    <a:pt x="15240" y="9525"/>
                  </a:lnTo>
                  <a:lnTo>
                    <a:pt x="16193" y="15240"/>
                  </a:lnTo>
                  <a:lnTo>
                    <a:pt x="15240" y="20002"/>
                  </a:lnTo>
                  <a:lnTo>
                    <a:pt x="10478" y="17145"/>
                  </a:lnTo>
                  <a:lnTo>
                    <a:pt x="6668" y="15240"/>
                  </a:lnTo>
                  <a:lnTo>
                    <a:pt x="1905" y="15240"/>
                  </a:lnTo>
                  <a:lnTo>
                    <a:pt x="0" y="11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095187-AE80-46D1-8AC5-10592D752856}"/>
                </a:ext>
              </a:extLst>
            </p:cNvPr>
            <p:cNvSpPr/>
            <p:nvPr/>
          </p:nvSpPr>
          <p:spPr>
            <a:xfrm>
              <a:off x="5881687" y="3155632"/>
              <a:ext cx="50482" cy="23812"/>
            </a:xfrm>
            <a:custGeom>
              <a:avLst/>
              <a:gdLst>
                <a:gd name="connsiteX0" fmla="*/ 50482 w 50482"/>
                <a:gd name="connsiteY0" fmla="*/ 1905 h 23812"/>
                <a:gd name="connsiteX1" fmla="*/ 50482 w 50482"/>
                <a:gd name="connsiteY1" fmla="*/ 3810 h 23812"/>
                <a:gd name="connsiteX2" fmla="*/ 41910 w 50482"/>
                <a:gd name="connsiteY2" fmla="*/ 9525 h 23812"/>
                <a:gd name="connsiteX3" fmla="*/ 33338 w 50482"/>
                <a:gd name="connsiteY3" fmla="*/ 9525 h 23812"/>
                <a:gd name="connsiteX4" fmla="*/ 23813 w 50482"/>
                <a:gd name="connsiteY4" fmla="*/ 13335 h 23812"/>
                <a:gd name="connsiteX5" fmla="*/ 14288 w 50482"/>
                <a:gd name="connsiteY5" fmla="*/ 22860 h 23812"/>
                <a:gd name="connsiteX6" fmla="*/ 9525 w 50482"/>
                <a:gd name="connsiteY6" fmla="*/ 23813 h 23812"/>
                <a:gd name="connsiteX7" fmla="*/ 2857 w 50482"/>
                <a:gd name="connsiteY7" fmla="*/ 23813 h 23812"/>
                <a:gd name="connsiteX8" fmla="*/ 0 w 50482"/>
                <a:gd name="connsiteY8" fmla="*/ 20955 h 23812"/>
                <a:gd name="connsiteX9" fmla="*/ 0 w 50482"/>
                <a:gd name="connsiteY9" fmla="*/ 19050 h 23812"/>
                <a:gd name="connsiteX10" fmla="*/ 4763 w 50482"/>
                <a:gd name="connsiteY10" fmla="*/ 14288 h 23812"/>
                <a:gd name="connsiteX11" fmla="*/ 12382 w 50482"/>
                <a:gd name="connsiteY11" fmla="*/ 10478 h 23812"/>
                <a:gd name="connsiteX12" fmla="*/ 20003 w 50482"/>
                <a:gd name="connsiteY12" fmla="*/ 8573 h 23812"/>
                <a:gd name="connsiteX13" fmla="*/ 20003 w 50482"/>
                <a:gd name="connsiteY13" fmla="*/ 6668 h 23812"/>
                <a:gd name="connsiteX14" fmla="*/ 14288 w 50482"/>
                <a:gd name="connsiteY14" fmla="*/ 5715 h 23812"/>
                <a:gd name="connsiteX15" fmla="*/ 5715 w 50482"/>
                <a:gd name="connsiteY15" fmla="*/ 6668 h 23812"/>
                <a:gd name="connsiteX16" fmla="*/ 953 w 50482"/>
                <a:gd name="connsiteY16" fmla="*/ 5715 h 23812"/>
                <a:gd name="connsiteX17" fmla="*/ 953 w 50482"/>
                <a:gd name="connsiteY17" fmla="*/ 3810 h 23812"/>
                <a:gd name="connsiteX18" fmla="*/ 7620 w 50482"/>
                <a:gd name="connsiteY18" fmla="*/ 1905 h 23812"/>
                <a:gd name="connsiteX19" fmla="*/ 14288 w 50482"/>
                <a:gd name="connsiteY19" fmla="*/ 0 h 23812"/>
                <a:gd name="connsiteX20" fmla="*/ 22860 w 50482"/>
                <a:gd name="connsiteY20" fmla="*/ 0 h 23812"/>
                <a:gd name="connsiteX21" fmla="*/ 27622 w 50482"/>
                <a:gd name="connsiteY21" fmla="*/ 2858 h 23812"/>
                <a:gd name="connsiteX22" fmla="*/ 33338 w 50482"/>
                <a:gd name="connsiteY22" fmla="*/ 2858 h 23812"/>
                <a:gd name="connsiteX23" fmla="*/ 40005 w 50482"/>
                <a:gd name="connsiteY23" fmla="*/ 2858 h 23812"/>
                <a:gd name="connsiteX24" fmla="*/ 47625 w 50482"/>
                <a:gd name="connsiteY24" fmla="*/ 1905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" h="23812">
                  <a:moveTo>
                    <a:pt x="50482" y="1905"/>
                  </a:moveTo>
                  <a:lnTo>
                    <a:pt x="50482" y="3810"/>
                  </a:lnTo>
                  <a:lnTo>
                    <a:pt x="41910" y="9525"/>
                  </a:lnTo>
                  <a:lnTo>
                    <a:pt x="33338" y="9525"/>
                  </a:lnTo>
                  <a:lnTo>
                    <a:pt x="23813" y="13335"/>
                  </a:lnTo>
                  <a:lnTo>
                    <a:pt x="14288" y="22860"/>
                  </a:lnTo>
                  <a:lnTo>
                    <a:pt x="9525" y="23813"/>
                  </a:lnTo>
                  <a:lnTo>
                    <a:pt x="2857" y="23813"/>
                  </a:lnTo>
                  <a:lnTo>
                    <a:pt x="0" y="20955"/>
                  </a:lnTo>
                  <a:lnTo>
                    <a:pt x="0" y="19050"/>
                  </a:lnTo>
                  <a:lnTo>
                    <a:pt x="4763" y="14288"/>
                  </a:lnTo>
                  <a:lnTo>
                    <a:pt x="12382" y="10478"/>
                  </a:lnTo>
                  <a:lnTo>
                    <a:pt x="20003" y="8573"/>
                  </a:lnTo>
                  <a:lnTo>
                    <a:pt x="20003" y="6668"/>
                  </a:lnTo>
                  <a:lnTo>
                    <a:pt x="14288" y="5715"/>
                  </a:lnTo>
                  <a:lnTo>
                    <a:pt x="5715" y="6668"/>
                  </a:lnTo>
                  <a:lnTo>
                    <a:pt x="953" y="5715"/>
                  </a:lnTo>
                  <a:lnTo>
                    <a:pt x="953" y="3810"/>
                  </a:lnTo>
                  <a:lnTo>
                    <a:pt x="7620" y="1905"/>
                  </a:lnTo>
                  <a:lnTo>
                    <a:pt x="14288" y="0"/>
                  </a:lnTo>
                  <a:lnTo>
                    <a:pt x="22860" y="0"/>
                  </a:lnTo>
                  <a:lnTo>
                    <a:pt x="27622" y="2858"/>
                  </a:lnTo>
                  <a:lnTo>
                    <a:pt x="33338" y="2858"/>
                  </a:lnTo>
                  <a:lnTo>
                    <a:pt x="40005" y="2858"/>
                  </a:lnTo>
                  <a:lnTo>
                    <a:pt x="47625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354BFB-8071-4302-A029-6EFE4F8446D9}"/>
                </a:ext>
              </a:extLst>
            </p:cNvPr>
            <p:cNvSpPr/>
            <p:nvPr/>
          </p:nvSpPr>
          <p:spPr>
            <a:xfrm>
              <a:off x="5832157" y="3220402"/>
              <a:ext cx="13335" cy="9525"/>
            </a:xfrm>
            <a:custGeom>
              <a:avLst/>
              <a:gdLst>
                <a:gd name="connsiteX0" fmla="*/ 1905 w 13335"/>
                <a:gd name="connsiteY0" fmla="*/ 8572 h 9525"/>
                <a:gd name="connsiteX1" fmla="*/ 0 w 13335"/>
                <a:gd name="connsiteY1" fmla="*/ 6667 h 9525"/>
                <a:gd name="connsiteX2" fmla="*/ 0 w 13335"/>
                <a:gd name="connsiteY2" fmla="*/ 4763 h 9525"/>
                <a:gd name="connsiteX3" fmla="*/ 6668 w 13335"/>
                <a:gd name="connsiteY3" fmla="*/ 0 h 9525"/>
                <a:gd name="connsiteX4" fmla="*/ 10478 w 13335"/>
                <a:gd name="connsiteY4" fmla="*/ 0 h 9525"/>
                <a:gd name="connsiteX5" fmla="*/ 11430 w 13335"/>
                <a:gd name="connsiteY5" fmla="*/ 953 h 9525"/>
                <a:gd name="connsiteX6" fmla="*/ 11430 w 13335"/>
                <a:gd name="connsiteY6" fmla="*/ 5715 h 9525"/>
                <a:gd name="connsiteX7" fmla="*/ 13335 w 13335"/>
                <a:gd name="connsiteY7" fmla="*/ 6667 h 9525"/>
                <a:gd name="connsiteX8" fmla="*/ 13335 w 13335"/>
                <a:gd name="connsiteY8" fmla="*/ 9525 h 9525"/>
                <a:gd name="connsiteX9" fmla="*/ 11430 w 13335"/>
                <a:gd name="connsiteY9" fmla="*/ 9525 h 9525"/>
                <a:gd name="connsiteX10" fmla="*/ 9525 w 13335"/>
                <a:gd name="connsiteY10" fmla="*/ 6667 h 9525"/>
                <a:gd name="connsiteX11" fmla="*/ 6668 w 13335"/>
                <a:gd name="connsiteY11" fmla="*/ 6667 h 9525"/>
                <a:gd name="connsiteX12" fmla="*/ 4763 w 13335"/>
                <a:gd name="connsiteY12" fmla="*/ 7620 h 9525"/>
                <a:gd name="connsiteX13" fmla="*/ 4763 w 13335"/>
                <a:gd name="connsiteY1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5" h="9525">
                  <a:moveTo>
                    <a:pt x="1905" y="8572"/>
                  </a:moveTo>
                  <a:lnTo>
                    <a:pt x="0" y="6667"/>
                  </a:lnTo>
                  <a:lnTo>
                    <a:pt x="0" y="4763"/>
                  </a:lnTo>
                  <a:lnTo>
                    <a:pt x="6668" y="0"/>
                  </a:lnTo>
                  <a:lnTo>
                    <a:pt x="10478" y="0"/>
                  </a:lnTo>
                  <a:lnTo>
                    <a:pt x="11430" y="953"/>
                  </a:lnTo>
                  <a:lnTo>
                    <a:pt x="11430" y="5715"/>
                  </a:lnTo>
                  <a:lnTo>
                    <a:pt x="13335" y="6667"/>
                  </a:lnTo>
                  <a:lnTo>
                    <a:pt x="13335" y="9525"/>
                  </a:lnTo>
                  <a:lnTo>
                    <a:pt x="11430" y="9525"/>
                  </a:lnTo>
                  <a:lnTo>
                    <a:pt x="9525" y="6667"/>
                  </a:lnTo>
                  <a:lnTo>
                    <a:pt x="6668" y="6667"/>
                  </a:lnTo>
                  <a:lnTo>
                    <a:pt x="4763" y="7620"/>
                  </a:lnTo>
                  <a:lnTo>
                    <a:pt x="4763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E53AE6-7561-428A-BD79-F8324A6D59CE}"/>
                </a:ext>
              </a:extLst>
            </p:cNvPr>
            <p:cNvSpPr/>
            <p:nvPr/>
          </p:nvSpPr>
          <p:spPr>
            <a:xfrm>
              <a:off x="5779769" y="3179444"/>
              <a:ext cx="23812" cy="13335"/>
            </a:xfrm>
            <a:custGeom>
              <a:avLst/>
              <a:gdLst>
                <a:gd name="connsiteX0" fmla="*/ 1905 w 23812"/>
                <a:gd name="connsiteY0" fmla="*/ 13335 h 13335"/>
                <a:gd name="connsiteX1" fmla="*/ 8573 w 23812"/>
                <a:gd name="connsiteY1" fmla="*/ 13335 h 13335"/>
                <a:gd name="connsiteX2" fmla="*/ 13335 w 23812"/>
                <a:gd name="connsiteY2" fmla="*/ 8573 h 13335"/>
                <a:gd name="connsiteX3" fmla="*/ 23813 w 23812"/>
                <a:gd name="connsiteY3" fmla="*/ 5715 h 13335"/>
                <a:gd name="connsiteX4" fmla="*/ 23813 w 23812"/>
                <a:gd name="connsiteY4" fmla="*/ 3810 h 13335"/>
                <a:gd name="connsiteX5" fmla="*/ 17145 w 23812"/>
                <a:gd name="connsiteY5" fmla="*/ 0 h 13335"/>
                <a:gd name="connsiteX6" fmla="*/ 11430 w 23812"/>
                <a:gd name="connsiteY6" fmla="*/ 1905 h 13335"/>
                <a:gd name="connsiteX7" fmla="*/ 5715 w 23812"/>
                <a:gd name="connsiteY7" fmla="*/ 7620 h 13335"/>
                <a:gd name="connsiteX8" fmla="*/ 0 w 23812"/>
                <a:gd name="connsiteY8" fmla="*/ 11430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13335">
                  <a:moveTo>
                    <a:pt x="1905" y="13335"/>
                  </a:moveTo>
                  <a:lnTo>
                    <a:pt x="8573" y="13335"/>
                  </a:lnTo>
                  <a:lnTo>
                    <a:pt x="13335" y="8573"/>
                  </a:lnTo>
                  <a:lnTo>
                    <a:pt x="23813" y="5715"/>
                  </a:lnTo>
                  <a:lnTo>
                    <a:pt x="23813" y="3810"/>
                  </a:lnTo>
                  <a:lnTo>
                    <a:pt x="17145" y="0"/>
                  </a:lnTo>
                  <a:lnTo>
                    <a:pt x="11430" y="1905"/>
                  </a:lnTo>
                  <a:lnTo>
                    <a:pt x="5715" y="7620"/>
                  </a:lnTo>
                  <a:lnTo>
                    <a:pt x="0" y="11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EC836F-D28C-481E-B3C3-E4A3F715D586}"/>
                </a:ext>
              </a:extLst>
            </p:cNvPr>
            <p:cNvSpPr/>
            <p:nvPr/>
          </p:nvSpPr>
          <p:spPr>
            <a:xfrm>
              <a:off x="5813107" y="3174682"/>
              <a:ext cx="19050" cy="9525"/>
            </a:xfrm>
            <a:custGeom>
              <a:avLst/>
              <a:gdLst>
                <a:gd name="connsiteX0" fmla="*/ 0 w 19050"/>
                <a:gd name="connsiteY0" fmla="*/ 4763 h 9525"/>
                <a:gd name="connsiteX1" fmla="*/ 0 w 19050"/>
                <a:gd name="connsiteY1" fmla="*/ 9525 h 9525"/>
                <a:gd name="connsiteX2" fmla="*/ 11430 w 19050"/>
                <a:gd name="connsiteY2" fmla="*/ 9525 h 9525"/>
                <a:gd name="connsiteX3" fmla="*/ 16193 w 19050"/>
                <a:gd name="connsiteY3" fmla="*/ 8573 h 9525"/>
                <a:gd name="connsiteX4" fmla="*/ 19050 w 19050"/>
                <a:gd name="connsiteY4" fmla="*/ 4763 h 9525"/>
                <a:gd name="connsiteX5" fmla="*/ 18098 w 19050"/>
                <a:gd name="connsiteY5" fmla="*/ 953 h 9525"/>
                <a:gd name="connsiteX6" fmla="*/ 15240 w 19050"/>
                <a:gd name="connsiteY6" fmla="*/ 0 h 9525"/>
                <a:gd name="connsiteX7" fmla="*/ 12383 w 19050"/>
                <a:gd name="connsiteY7" fmla="*/ 4763 h 9525"/>
                <a:gd name="connsiteX8" fmla="*/ 11430 w 19050"/>
                <a:gd name="connsiteY8" fmla="*/ 4763 h 9525"/>
                <a:gd name="connsiteX9" fmla="*/ 10478 w 19050"/>
                <a:gd name="connsiteY9" fmla="*/ 3810 h 9525"/>
                <a:gd name="connsiteX10" fmla="*/ 7620 w 19050"/>
                <a:gd name="connsiteY10" fmla="*/ 953 h 9525"/>
                <a:gd name="connsiteX11" fmla="*/ 4763 w 19050"/>
                <a:gd name="connsiteY11" fmla="*/ 19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9525">
                  <a:moveTo>
                    <a:pt x="0" y="4763"/>
                  </a:moveTo>
                  <a:lnTo>
                    <a:pt x="0" y="9525"/>
                  </a:lnTo>
                  <a:lnTo>
                    <a:pt x="11430" y="9525"/>
                  </a:lnTo>
                  <a:lnTo>
                    <a:pt x="16193" y="8573"/>
                  </a:lnTo>
                  <a:lnTo>
                    <a:pt x="19050" y="4763"/>
                  </a:lnTo>
                  <a:lnTo>
                    <a:pt x="18098" y="953"/>
                  </a:lnTo>
                  <a:lnTo>
                    <a:pt x="15240" y="0"/>
                  </a:lnTo>
                  <a:lnTo>
                    <a:pt x="12383" y="4763"/>
                  </a:lnTo>
                  <a:lnTo>
                    <a:pt x="11430" y="4763"/>
                  </a:lnTo>
                  <a:lnTo>
                    <a:pt x="10478" y="3810"/>
                  </a:lnTo>
                  <a:lnTo>
                    <a:pt x="7620" y="953"/>
                  </a:lnTo>
                  <a:lnTo>
                    <a:pt x="4763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688402-0C0D-4262-9C7E-D980D4B7C5D7}"/>
                </a:ext>
              </a:extLst>
            </p:cNvPr>
            <p:cNvSpPr/>
            <p:nvPr/>
          </p:nvSpPr>
          <p:spPr>
            <a:xfrm>
              <a:off x="5786437" y="3188017"/>
              <a:ext cx="32384" cy="17144"/>
            </a:xfrm>
            <a:custGeom>
              <a:avLst/>
              <a:gdLst>
                <a:gd name="connsiteX0" fmla="*/ 6668 w 32384"/>
                <a:gd name="connsiteY0" fmla="*/ 7620 h 17144"/>
                <a:gd name="connsiteX1" fmla="*/ 6668 w 32384"/>
                <a:gd name="connsiteY1" fmla="*/ 5715 h 17144"/>
                <a:gd name="connsiteX2" fmla="*/ 14288 w 32384"/>
                <a:gd name="connsiteY2" fmla="*/ 952 h 17144"/>
                <a:gd name="connsiteX3" fmla="*/ 20003 w 32384"/>
                <a:gd name="connsiteY3" fmla="*/ 0 h 17144"/>
                <a:gd name="connsiteX4" fmla="*/ 27622 w 32384"/>
                <a:gd name="connsiteY4" fmla="*/ 3810 h 17144"/>
                <a:gd name="connsiteX5" fmla="*/ 32385 w 32384"/>
                <a:gd name="connsiteY5" fmla="*/ 4763 h 17144"/>
                <a:gd name="connsiteX6" fmla="*/ 32385 w 32384"/>
                <a:gd name="connsiteY6" fmla="*/ 7620 h 17144"/>
                <a:gd name="connsiteX7" fmla="*/ 29528 w 32384"/>
                <a:gd name="connsiteY7" fmla="*/ 10477 h 17144"/>
                <a:gd name="connsiteX8" fmla="*/ 30480 w 32384"/>
                <a:gd name="connsiteY8" fmla="*/ 11430 h 17144"/>
                <a:gd name="connsiteX9" fmla="*/ 31432 w 32384"/>
                <a:gd name="connsiteY9" fmla="*/ 14288 h 17144"/>
                <a:gd name="connsiteX10" fmla="*/ 30480 w 32384"/>
                <a:gd name="connsiteY10" fmla="*/ 14288 h 17144"/>
                <a:gd name="connsiteX11" fmla="*/ 26670 w 32384"/>
                <a:gd name="connsiteY11" fmla="*/ 15240 h 17144"/>
                <a:gd name="connsiteX12" fmla="*/ 23813 w 32384"/>
                <a:gd name="connsiteY12" fmla="*/ 17145 h 17144"/>
                <a:gd name="connsiteX13" fmla="*/ 20955 w 32384"/>
                <a:gd name="connsiteY13" fmla="*/ 16192 h 17144"/>
                <a:gd name="connsiteX14" fmla="*/ 18097 w 32384"/>
                <a:gd name="connsiteY14" fmla="*/ 15240 h 17144"/>
                <a:gd name="connsiteX15" fmla="*/ 11430 w 32384"/>
                <a:gd name="connsiteY15" fmla="*/ 15240 h 17144"/>
                <a:gd name="connsiteX16" fmla="*/ 3810 w 32384"/>
                <a:gd name="connsiteY16" fmla="*/ 15240 h 17144"/>
                <a:gd name="connsiteX17" fmla="*/ 0 w 32384"/>
                <a:gd name="connsiteY17" fmla="*/ 12382 h 17144"/>
                <a:gd name="connsiteX18" fmla="*/ 0 w 32384"/>
                <a:gd name="connsiteY18" fmla="*/ 10477 h 17144"/>
                <a:gd name="connsiteX19" fmla="*/ 6668 w 32384"/>
                <a:gd name="connsiteY19" fmla="*/ 9525 h 17144"/>
                <a:gd name="connsiteX20" fmla="*/ 10478 w 32384"/>
                <a:gd name="connsiteY20" fmla="*/ 10477 h 17144"/>
                <a:gd name="connsiteX21" fmla="*/ 10478 w 32384"/>
                <a:gd name="connsiteY21" fmla="*/ 8572 h 17144"/>
                <a:gd name="connsiteX22" fmla="*/ 7620 w 32384"/>
                <a:gd name="connsiteY22" fmla="*/ 762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384" h="17144">
                  <a:moveTo>
                    <a:pt x="6668" y="7620"/>
                  </a:moveTo>
                  <a:lnTo>
                    <a:pt x="6668" y="5715"/>
                  </a:lnTo>
                  <a:lnTo>
                    <a:pt x="14288" y="952"/>
                  </a:lnTo>
                  <a:lnTo>
                    <a:pt x="20003" y="0"/>
                  </a:lnTo>
                  <a:lnTo>
                    <a:pt x="27622" y="3810"/>
                  </a:lnTo>
                  <a:lnTo>
                    <a:pt x="32385" y="4763"/>
                  </a:lnTo>
                  <a:lnTo>
                    <a:pt x="32385" y="7620"/>
                  </a:lnTo>
                  <a:lnTo>
                    <a:pt x="29528" y="10477"/>
                  </a:lnTo>
                  <a:lnTo>
                    <a:pt x="30480" y="11430"/>
                  </a:lnTo>
                  <a:lnTo>
                    <a:pt x="31432" y="14288"/>
                  </a:lnTo>
                  <a:lnTo>
                    <a:pt x="30480" y="14288"/>
                  </a:lnTo>
                  <a:lnTo>
                    <a:pt x="26670" y="15240"/>
                  </a:lnTo>
                  <a:lnTo>
                    <a:pt x="23813" y="17145"/>
                  </a:lnTo>
                  <a:lnTo>
                    <a:pt x="20955" y="16192"/>
                  </a:lnTo>
                  <a:lnTo>
                    <a:pt x="18097" y="15240"/>
                  </a:lnTo>
                  <a:lnTo>
                    <a:pt x="11430" y="15240"/>
                  </a:lnTo>
                  <a:lnTo>
                    <a:pt x="3810" y="15240"/>
                  </a:lnTo>
                  <a:lnTo>
                    <a:pt x="0" y="12382"/>
                  </a:lnTo>
                  <a:lnTo>
                    <a:pt x="0" y="10477"/>
                  </a:lnTo>
                  <a:lnTo>
                    <a:pt x="6668" y="9525"/>
                  </a:lnTo>
                  <a:lnTo>
                    <a:pt x="10478" y="10477"/>
                  </a:lnTo>
                  <a:lnTo>
                    <a:pt x="10478" y="8572"/>
                  </a:lnTo>
                  <a:lnTo>
                    <a:pt x="7620" y="762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EFA07C-86F7-4424-AACF-CC949D2B093E}"/>
                </a:ext>
              </a:extLst>
            </p:cNvPr>
            <p:cNvSpPr/>
            <p:nvPr/>
          </p:nvSpPr>
          <p:spPr>
            <a:xfrm>
              <a:off x="5826442" y="3186112"/>
              <a:ext cx="13334" cy="11430"/>
            </a:xfrm>
            <a:custGeom>
              <a:avLst/>
              <a:gdLst>
                <a:gd name="connsiteX0" fmla="*/ 0 w 13334"/>
                <a:gd name="connsiteY0" fmla="*/ 3810 h 11430"/>
                <a:gd name="connsiteX1" fmla="*/ 6667 w 13334"/>
                <a:gd name="connsiteY1" fmla="*/ 0 h 11430"/>
                <a:gd name="connsiteX2" fmla="*/ 13335 w 13334"/>
                <a:gd name="connsiteY2" fmla="*/ 1905 h 11430"/>
                <a:gd name="connsiteX3" fmla="*/ 13335 w 13334"/>
                <a:gd name="connsiteY3" fmla="*/ 4763 h 11430"/>
                <a:gd name="connsiteX4" fmla="*/ 11430 w 13334"/>
                <a:gd name="connsiteY4" fmla="*/ 7620 h 11430"/>
                <a:gd name="connsiteX5" fmla="*/ 7620 w 13334"/>
                <a:gd name="connsiteY5" fmla="*/ 11430 h 11430"/>
                <a:gd name="connsiteX6" fmla="*/ 2857 w 13334"/>
                <a:gd name="connsiteY6" fmla="*/ 11430 h 11430"/>
                <a:gd name="connsiteX7" fmla="*/ 0 w 13334"/>
                <a:gd name="connsiteY7" fmla="*/ 8572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4" h="11430">
                  <a:moveTo>
                    <a:pt x="0" y="3810"/>
                  </a:moveTo>
                  <a:lnTo>
                    <a:pt x="6667" y="0"/>
                  </a:lnTo>
                  <a:lnTo>
                    <a:pt x="13335" y="1905"/>
                  </a:lnTo>
                  <a:lnTo>
                    <a:pt x="13335" y="4763"/>
                  </a:lnTo>
                  <a:lnTo>
                    <a:pt x="11430" y="7620"/>
                  </a:lnTo>
                  <a:lnTo>
                    <a:pt x="7620" y="11430"/>
                  </a:lnTo>
                  <a:lnTo>
                    <a:pt x="2857" y="11430"/>
                  </a:lnTo>
                  <a:lnTo>
                    <a:pt x="0" y="8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06D17F-C4EE-468C-AE2D-A3C30D789300}"/>
                </a:ext>
              </a:extLst>
            </p:cNvPr>
            <p:cNvSpPr/>
            <p:nvPr/>
          </p:nvSpPr>
          <p:spPr>
            <a:xfrm>
              <a:off x="5841682" y="3188017"/>
              <a:ext cx="12382" cy="7619"/>
            </a:xfrm>
            <a:custGeom>
              <a:avLst/>
              <a:gdLst>
                <a:gd name="connsiteX0" fmla="*/ 0 w 12382"/>
                <a:gd name="connsiteY0" fmla="*/ 3810 h 7619"/>
                <a:gd name="connsiteX1" fmla="*/ 0 w 12382"/>
                <a:gd name="connsiteY1" fmla="*/ 7620 h 7619"/>
                <a:gd name="connsiteX2" fmla="*/ 2858 w 12382"/>
                <a:gd name="connsiteY2" fmla="*/ 7620 h 7619"/>
                <a:gd name="connsiteX3" fmla="*/ 7620 w 12382"/>
                <a:gd name="connsiteY3" fmla="*/ 5715 h 7619"/>
                <a:gd name="connsiteX4" fmla="*/ 12383 w 12382"/>
                <a:gd name="connsiteY4" fmla="*/ 2857 h 7619"/>
                <a:gd name="connsiteX5" fmla="*/ 12383 w 12382"/>
                <a:gd name="connsiteY5" fmla="*/ 0 h 7619"/>
                <a:gd name="connsiteX6" fmla="*/ 6668 w 12382"/>
                <a:gd name="connsiteY6" fmla="*/ 0 h 7619"/>
                <a:gd name="connsiteX7" fmla="*/ 2858 w 12382"/>
                <a:gd name="connsiteY7" fmla="*/ 952 h 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" h="7619">
                  <a:moveTo>
                    <a:pt x="0" y="3810"/>
                  </a:moveTo>
                  <a:lnTo>
                    <a:pt x="0" y="7620"/>
                  </a:lnTo>
                  <a:lnTo>
                    <a:pt x="2858" y="7620"/>
                  </a:lnTo>
                  <a:lnTo>
                    <a:pt x="7620" y="5715"/>
                  </a:lnTo>
                  <a:lnTo>
                    <a:pt x="12383" y="2857"/>
                  </a:lnTo>
                  <a:lnTo>
                    <a:pt x="12383" y="0"/>
                  </a:lnTo>
                  <a:lnTo>
                    <a:pt x="6668" y="0"/>
                  </a:lnTo>
                  <a:lnTo>
                    <a:pt x="2858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9D6013-A25D-49CB-A34B-2E22AC66E6F4}"/>
                </a:ext>
              </a:extLst>
            </p:cNvPr>
            <p:cNvSpPr/>
            <p:nvPr/>
          </p:nvSpPr>
          <p:spPr>
            <a:xfrm>
              <a:off x="5841682" y="3177540"/>
              <a:ext cx="7620" cy="7619"/>
            </a:xfrm>
            <a:custGeom>
              <a:avLst/>
              <a:gdLst>
                <a:gd name="connsiteX0" fmla="*/ 0 w 7620"/>
                <a:gd name="connsiteY0" fmla="*/ 1905 h 7619"/>
                <a:gd name="connsiteX1" fmla="*/ 953 w 7620"/>
                <a:gd name="connsiteY1" fmla="*/ 7620 h 7619"/>
                <a:gd name="connsiteX2" fmla="*/ 2858 w 7620"/>
                <a:gd name="connsiteY2" fmla="*/ 7620 h 7619"/>
                <a:gd name="connsiteX3" fmla="*/ 7620 w 7620"/>
                <a:gd name="connsiteY3" fmla="*/ 4763 h 7619"/>
                <a:gd name="connsiteX4" fmla="*/ 7620 w 7620"/>
                <a:gd name="connsiteY4" fmla="*/ 1905 h 7619"/>
                <a:gd name="connsiteX5" fmla="*/ 5715 w 7620"/>
                <a:gd name="connsiteY5" fmla="*/ 0 h 7619"/>
                <a:gd name="connsiteX6" fmla="*/ 2858 w 7620"/>
                <a:gd name="connsiteY6" fmla="*/ 0 h 7619"/>
                <a:gd name="connsiteX7" fmla="*/ 0 w 7620"/>
                <a:gd name="connsiteY7" fmla="*/ 0 h 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" h="7619">
                  <a:moveTo>
                    <a:pt x="0" y="1905"/>
                  </a:moveTo>
                  <a:lnTo>
                    <a:pt x="953" y="7620"/>
                  </a:lnTo>
                  <a:lnTo>
                    <a:pt x="2858" y="7620"/>
                  </a:lnTo>
                  <a:lnTo>
                    <a:pt x="7620" y="4763"/>
                  </a:lnTo>
                  <a:lnTo>
                    <a:pt x="7620" y="1905"/>
                  </a:lnTo>
                  <a:lnTo>
                    <a:pt x="5715" y="0"/>
                  </a:lnTo>
                  <a:lnTo>
                    <a:pt x="285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C88F66-C7A5-4A7C-B850-E543DC6A62AF}"/>
                </a:ext>
              </a:extLst>
            </p:cNvPr>
            <p:cNvSpPr/>
            <p:nvPr/>
          </p:nvSpPr>
          <p:spPr>
            <a:xfrm>
              <a:off x="5855969" y="3177540"/>
              <a:ext cx="25717" cy="9525"/>
            </a:xfrm>
            <a:custGeom>
              <a:avLst/>
              <a:gdLst>
                <a:gd name="connsiteX0" fmla="*/ 0 w 25717"/>
                <a:gd name="connsiteY0" fmla="*/ 953 h 9525"/>
                <a:gd name="connsiteX1" fmla="*/ 1905 w 25717"/>
                <a:gd name="connsiteY1" fmla="*/ 6667 h 9525"/>
                <a:gd name="connsiteX2" fmla="*/ 10478 w 25717"/>
                <a:gd name="connsiteY2" fmla="*/ 9525 h 9525"/>
                <a:gd name="connsiteX3" fmla="*/ 25718 w 25717"/>
                <a:gd name="connsiteY3" fmla="*/ 9525 h 9525"/>
                <a:gd name="connsiteX4" fmla="*/ 24765 w 25717"/>
                <a:gd name="connsiteY4" fmla="*/ 5715 h 9525"/>
                <a:gd name="connsiteX5" fmla="*/ 9525 w 25717"/>
                <a:gd name="connsiteY5" fmla="*/ 5715 h 9525"/>
                <a:gd name="connsiteX6" fmla="*/ 4763 w 25717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" h="9525">
                  <a:moveTo>
                    <a:pt x="0" y="953"/>
                  </a:moveTo>
                  <a:lnTo>
                    <a:pt x="1905" y="6667"/>
                  </a:lnTo>
                  <a:lnTo>
                    <a:pt x="10478" y="9525"/>
                  </a:lnTo>
                  <a:lnTo>
                    <a:pt x="25718" y="9525"/>
                  </a:lnTo>
                  <a:lnTo>
                    <a:pt x="24765" y="5715"/>
                  </a:lnTo>
                  <a:lnTo>
                    <a:pt x="9525" y="5715"/>
                  </a:lnTo>
                  <a:lnTo>
                    <a:pt x="47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77B4D2-3C7D-45B2-A6F7-7F225DDB7A02}"/>
                </a:ext>
              </a:extLst>
            </p:cNvPr>
            <p:cNvSpPr/>
            <p:nvPr/>
          </p:nvSpPr>
          <p:spPr>
            <a:xfrm>
              <a:off x="5851207" y="3189922"/>
              <a:ext cx="47625" cy="47625"/>
            </a:xfrm>
            <a:custGeom>
              <a:avLst/>
              <a:gdLst>
                <a:gd name="connsiteX0" fmla="*/ 953 w 47625"/>
                <a:gd name="connsiteY0" fmla="*/ 11430 h 47625"/>
                <a:gd name="connsiteX1" fmla="*/ 0 w 47625"/>
                <a:gd name="connsiteY1" fmla="*/ 6668 h 47625"/>
                <a:gd name="connsiteX2" fmla="*/ 9525 w 47625"/>
                <a:gd name="connsiteY2" fmla="*/ 0 h 47625"/>
                <a:gd name="connsiteX3" fmla="*/ 15240 w 47625"/>
                <a:gd name="connsiteY3" fmla="*/ 0 h 47625"/>
                <a:gd name="connsiteX4" fmla="*/ 19050 w 47625"/>
                <a:gd name="connsiteY4" fmla="*/ 0 h 47625"/>
                <a:gd name="connsiteX5" fmla="*/ 19050 w 47625"/>
                <a:gd name="connsiteY5" fmla="*/ 1905 h 47625"/>
                <a:gd name="connsiteX6" fmla="*/ 19050 w 47625"/>
                <a:gd name="connsiteY6" fmla="*/ 2858 h 47625"/>
                <a:gd name="connsiteX7" fmla="*/ 20955 w 47625"/>
                <a:gd name="connsiteY7" fmla="*/ 5715 h 47625"/>
                <a:gd name="connsiteX8" fmla="*/ 28575 w 47625"/>
                <a:gd name="connsiteY8" fmla="*/ 4763 h 47625"/>
                <a:gd name="connsiteX9" fmla="*/ 31433 w 47625"/>
                <a:gd name="connsiteY9" fmla="*/ 7620 h 47625"/>
                <a:gd name="connsiteX10" fmla="*/ 37148 w 47625"/>
                <a:gd name="connsiteY10" fmla="*/ 11430 h 47625"/>
                <a:gd name="connsiteX11" fmla="*/ 40958 w 47625"/>
                <a:gd name="connsiteY11" fmla="*/ 15240 h 47625"/>
                <a:gd name="connsiteX12" fmla="*/ 40005 w 47625"/>
                <a:gd name="connsiteY12" fmla="*/ 18097 h 47625"/>
                <a:gd name="connsiteX13" fmla="*/ 38100 w 47625"/>
                <a:gd name="connsiteY13" fmla="*/ 20955 h 47625"/>
                <a:gd name="connsiteX14" fmla="*/ 38100 w 47625"/>
                <a:gd name="connsiteY14" fmla="*/ 21908 h 47625"/>
                <a:gd name="connsiteX15" fmla="*/ 47625 w 47625"/>
                <a:gd name="connsiteY15" fmla="*/ 27622 h 47625"/>
                <a:gd name="connsiteX16" fmla="*/ 46673 w 47625"/>
                <a:gd name="connsiteY16" fmla="*/ 30480 h 47625"/>
                <a:gd name="connsiteX17" fmla="*/ 37148 w 47625"/>
                <a:gd name="connsiteY17" fmla="*/ 36195 h 47625"/>
                <a:gd name="connsiteX18" fmla="*/ 34290 w 47625"/>
                <a:gd name="connsiteY18" fmla="*/ 34290 h 47625"/>
                <a:gd name="connsiteX19" fmla="*/ 32385 w 47625"/>
                <a:gd name="connsiteY19" fmla="*/ 31433 h 47625"/>
                <a:gd name="connsiteX20" fmla="*/ 30480 w 47625"/>
                <a:gd name="connsiteY20" fmla="*/ 31433 h 47625"/>
                <a:gd name="connsiteX21" fmla="*/ 30480 w 47625"/>
                <a:gd name="connsiteY21" fmla="*/ 37147 h 47625"/>
                <a:gd name="connsiteX22" fmla="*/ 25718 w 47625"/>
                <a:gd name="connsiteY22" fmla="*/ 46672 h 47625"/>
                <a:gd name="connsiteX23" fmla="*/ 23813 w 47625"/>
                <a:gd name="connsiteY23" fmla="*/ 47625 h 47625"/>
                <a:gd name="connsiteX24" fmla="*/ 20003 w 47625"/>
                <a:gd name="connsiteY24" fmla="*/ 44768 h 47625"/>
                <a:gd name="connsiteX25" fmla="*/ 12383 w 47625"/>
                <a:gd name="connsiteY25" fmla="*/ 37147 h 47625"/>
                <a:gd name="connsiteX26" fmla="*/ 2858 w 47625"/>
                <a:gd name="connsiteY26" fmla="*/ 37147 h 47625"/>
                <a:gd name="connsiteX27" fmla="*/ 953 w 47625"/>
                <a:gd name="connsiteY27" fmla="*/ 35243 h 47625"/>
                <a:gd name="connsiteX28" fmla="*/ 5715 w 47625"/>
                <a:gd name="connsiteY28" fmla="*/ 31433 h 47625"/>
                <a:gd name="connsiteX29" fmla="*/ 8573 w 47625"/>
                <a:gd name="connsiteY29" fmla="*/ 31433 h 47625"/>
                <a:gd name="connsiteX30" fmla="*/ 13335 w 47625"/>
                <a:gd name="connsiteY30" fmla="*/ 31433 h 47625"/>
                <a:gd name="connsiteX31" fmla="*/ 22860 w 47625"/>
                <a:gd name="connsiteY31" fmla="*/ 20955 h 47625"/>
                <a:gd name="connsiteX32" fmla="*/ 25718 w 47625"/>
                <a:gd name="connsiteY32" fmla="*/ 18097 h 47625"/>
                <a:gd name="connsiteX33" fmla="*/ 24765 w 47625"/>
                <a:gd name="connsiteY33" fmla="*/ 15240 h 47625"/>
                <a:gd name="connsiteX34" fmla="*/ 15240 w 47625"/>
                <a:gd name="connsiteY34" fmla="*/ 14288 h 47625"/>
                <a:gd name="connsiteX35" fmla="*/ 6668 w 47625"/>
                <a:gd name="connsiteY35" fmla="*/ 1333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25" h="47625">
                  <a:moveTo>
                    <a:pt x="953" y="11430"/>
                  </a:moveTo>
                  <a:lnTo>
                    <a:pt x="0" y="6668"/>
                  </a:lnTo>
                  <a:lnTo>
                    <a:pt x="9525" y="0"/>
                  </a:lnTo>
                  <a:lnTo>
                    <a:pt x="15240" y="0"/>
                  </a:lnTo>
                  <a:lnTo>
                    <a:pt x="19050" y="0"/>
                  </a:lnTo>
                  <a:lnTo>
                    <a:pt x="19050" y="1905"/>
                  </a:lnTo>
                  <a:lnTo>
                    <a:pt x="19050" y="2858"/>
                  </a:lnTo>
                  <a:lnTo>
                    <a:pt x="20955" y="5715"/>
                  </a:lnTo>
                  <a:lnTo>
                    <a:pt x="28575" y="4763"/>
                  </a:lnTo>
                  <a:lnTo>
                    <a:pt x="31433" y="7620"/>
                  </a:lnTo>
                  <a:lnTo>
                    <a:pt x="37148" y="11430"/>
                  </a:lnTo>
                  <a:lnTo>
                    <a:pt x="40958" y="15240"/>
                  </a:lnTo>
                  <a:lnTo>
                    <a:pt x="40005" y="18097"/>
                  </a:lnTo>
                  <a:lnTo>
                    <a:pt x="38100" y="20955"/>
                  </a:lnTo>
                  <a:lnTo>
                    <a:pt x="38100" y="21908"/>
                  </a:lnTo>
                  <a:lnTo>
                    <a:pt x="47625" y="27622"/>
                  </a:lnTo>
                  <a:lnTo>
                    <a:pt x="46673" y="30480"/>
                  </a:lnTo>
                  <a:lnTo>
                    <a:pt x="37148" y="36195"/>
                  </a:lnTo>
                  <a:lnTo>
                    <a:pt x="34290" y="34290"/>
                  </a:lnTo>
                  <a:lnTo>
                    <a:pt x="32385" y="31433"/>
                  </a:lnTo>
                  <a:lnTo>
                    <a:pt x="30480" y="31433"/>
                  </a:lnTo>
                  <a:lnTo>
                    <a:pt x="30480" y="37147"/>
                  </a:lnTo>
                  <a:lnTo>
                    <a:pt x="25718" y="46672"/>
                  </a:lnTo>
                  <a:lnTo>
                    <a:pt x="23813" y="47625"/>
                  </a:lnTo>
                  <a:lnTo>
                    <a:pt x="20003" y="44768"/>
                  </a:lnTo>
                  <a:lnTo>
                    <a:pt x="12383" y="37147"/>
                  </a:lnTo>
                  <a:lnTo>
                    <a:pt x="2858" y="37147"/>
                  </a:lnTo>
                  <a:lnTo>
                    <a:pt x="953" y="35243"/>
                  </a:lnTo>
                  <a:lnTo>
                    <a:pt x="5715" y="31433"/>
                  </a:lnTo>
                  <a:lnTo>
                    <a:pt x="8573" y="31433"/>
                  </a:lnTo>
                  <a:lnTo>
                    <a:pt x="13335" y="31433"/>
                  </a:lnTo>
                  <a:lnTo>
                    <a:pt x="22860" y="20955"/>
                  </a:lnTo>
                  <a:lnTo>
                    <a:pt x="25718" y="18097"/>
                  </a:lnTo>
                  <a:lnTo>
                    <a:pt x="24765" y="15240"/>
                  </a:lnTo>
                  <a:lnTo>
                    <a:pt x="15240" y="14288"/>
                  </a:lnTo>
                  <a:lnTo>
                    <a:pt x="6668" y="13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0BF632-C5E2-43EC-AD6A-F35845200D52}"/>
                </a:ext>
              </a:extLst>
            </p:cNvPr>
            <p:cNvSpPr/>
            <p:nvPr/>
          </p:nvSpPr>
          <p:spPr>
            <a:xfrm>
              <a:off x="5759767" y="3391852"/>
              <a:ext cx="32385" cy="14287"/>
            </a:xfrm>
            <a:custGeom>
              <a:avLst/>
              <a:gdLst>
                <a:gd name="connsiteX0" fmla="*/ 0 w 32385"/>
                <a:gd name="connsiteY0" fmla="*/ 3810 h 14287"/>
                <a:gd name="connsiteX1" fmla="*/ 0 w 32385"/>
                <a:gd name="connsiteY1" fmla="*/ 2858 h 14287"/>
                <a:gd name="connsiteX2" fmla="*/ 3810 w 32385"/>
                <a:gd name="connsiteY2" fmla="*/ 0 h 14287"/>
                <a:gd name="connsiteX3" fmla="*/ 17145 w 32385"/>
                <a:gd name="connsiteY3" fmla="*/ 953 h 14287"/>
                <a:gd name="connsiteX4" fmla="*/ 32385 w 32385"/>
                <a:gd name="connsiteY4" fmla="*/ 11430 h 14287"/>
                <a:gd name="connsiteX5" fmla="*/ 32385 w 32385"/>
                <a:gd name="connsiteY5" fmla="*/ 13335 h 14287"/>
                <a:gd name="connsiteX6" fmla="*/ 32385 w 32385"/>
                <a:gd name="connsiteY6" fmla="*/ 14288 h 14287"/>
                <a:gd name="connsiteX7" fmla="*/ 20955 w 32385"/>
                <a:gd name="connsiteY7" fmla="*/ 14288 h 14287"/>
                <a:gd name="connsiteX8" fmla="*/ 21908 w 32385"/>
                <a:gd name="connsiteY8" fmla="*/ 11430 h 14287"/>
                <a:gd name="connsiteX9" fmla="*/ 20002 w 32385"/>
                <a:gd name="connsiteY9" fmla="*/ 10478 h 14287"/>
                <a:gd name="connsiteX10" fmla="*/ 17145 w 32385"/>
                <a:gd name="connsiteY10" fmla="*/ 7620 h 14287"/>
                <a:gd name="connsiteX11" fmla="*/ 14288 w 32385"/>
                <a:gd name="connsiteY11" fmla="*/ 381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" h="14287">
                  <a:moveTo>
                    <a:pt x="0" y="3810"/>
                  </a:moveTo>
                  <a:lnTo>
                    <a:pt x="0" y="2858"/>
                  </a:lnTo>
                  <a:lnTo>
                    <a:pt x="3810" y="0"/>
                  </a:lnTo>
                  <a:lnTo>
                    <a:pt x="17145" y="953"/>
                  </a:lnTo>
                  <a:lnTo>
                    <a:pt x="32385" y="11430"/>
                  </a:lnTo>
                  <a:lnTo>
                    <a:pt x="32385" y="13335"/>
                  </a:lnTo>
                  <a:lnTo>
                    <a:pt x="32385" y="14288"/>
                  </a:lnTo>
                  <a:lnTo>
                    <a:pt x="20955" y="14288"/>
                  </a:lnTo>
                  <a:lnTo>
                    <a:pt x="21908" y="11430"/>
                  </a:lnTo>
                  <a:lnTo>
                    <a:pt x="20002" y="10478"/>
                  </a:lnTo>
                  <a:lnTo>
                    <a:pt x="17145" y="7620"/>
                  </a:lnTo>
                  <a:lnTo>
                    <a:pt x="14288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8CA470-0E70-4C06-96E7-418A73C94E8D}"/>
                </a:ext>
              </a:extLst>
            </p:cNvPr>
            <p:cNvSpPr/>
            <p:nvPr/>
          </p:nvSpPr>
          <p:spPr>
            <a:xfrm>
              <a:off x="5776912" y="3410902"/>
              <a:ext cx="5715" cy="2857"/>
            </a:xfrm>
            <a:custGeom>
              <a:avLst/>
              <a:gdLst>
                <a:gd name="connsiteX0" fmla="*/ 0 w 5715"/>
                <a:gd name="connsiteY0" fmla="*/ 0 h 2857"/>
                <a:gd name="connsiteX1" fmla="*/ 5715 w 5715"/>
                <a:gd name="connsiteY1" fmla="*/ 0 h 2857"/>
                <a:gd name="connsiteX2" fmla="*/ 4763 w 5715"/>
                <a:gd name="connsiteY2" fmla="*/ 2858 h 2857"/>
                <a:gd name="connsiteX3" fmla="*/ 1905 w 5715"/>
                <a:gd name="connsiteY3" fmla="*/ 2858 h 2857"/>
                <a:gd name="connsiteX4" fmla="*/ 0 w 5715"/>
                <a:gd name="connsiteY4" fmla="*/ 1905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" h="2857">
                  <a:moveTo>
                    <a:pt x="0" y="0"/>
                  </a:moveTo>
                  <a:lnTo>
                    <a:pt x="5715" y="0"/>
                  </a:lnTo>
                  <a:lnTo>
                    <a:pt x="4763" y="2858"/>
                  </a:lnTo>
                  <a:lnTo>
                    <a:pt x="1905" y="2858"/>
                  </a:lnTo>
                  <a:lnTo>
                    <a:pt x="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2A06C8-4EE1-425F-BEDA-2F2A338A2169}"/>
                </a:ext>
              </a:extLst>
            </p:cNvPr>
            <p:cNvSpPr/>
            <p:nvPr/>
          </p:nvSpPr>
          <p:spPr>
            <a:xfrm>
              <a:off x="5789294" y="3406139"/>
              <a:ext cx="20955" cy="8572"/>
            </a:xfrm>
            <a:custGeom>
              <a:avLst/>
              <a:gdLst>
                <a:gd name="connsiteX0" fmla="*/ 0 w 20955"/>
                <a:gd name="connsiteY0" fmla="*/ 5715 h 8572"/>
                <a:gd name="connsiteX1" fmla="*/ 0 w 20955"/>
                <a:gd name="connsiteY1" fmla="*/ 6668 h 8572"/>
                <a:gd name="connsiteX2" fmla="*/ 4763 w 20955"/>
                <a:gd name="connsiteY2" fmla="*/ 6668 h 8572"/>
                <a:gd name="connsiteX3" fmla="*/ 9525 w 20955"/>
                <a:gd name="connsiteY3" fmla="*/ 7620 h 8572"/>
                <a:gd name="connsiteX4" fmla="*/ 10478 w 20955"/>
                <a:gd name="connsiteY4" fmla="*/ 8573 h 8572"/>
                <a:gd name="connsiteX5" fmla="*/ 14288 w 20955"/>
                <a:gd name="connsiteY5" fmla="*/ 6668 h 8572"/>
                <a:gd name="connsiteX6" fmla="*/ 20955 w 20955"/>
                <a:gd name="connsiteY6" fmla="*/ 5715 h 8572"/>
                <a:gd name="connsiteX7" fmla="*/ 20955 w 20955"/>
                <a:gd name="connsiteY7" fmla="*/ 3810 h 8572"/>
                <a:gd name="connsiteX8" fmla="*/ 17145 w 20955"/>
                <a:gd name="connsiteY8" fmla="*/ 3810 h 8572"/>
                <a:gd name="connsiteX9" fmla="*/ 13335 w 20955"/>
                <a:gd name="connsiteY9" fmla="*/ 0 h 8572"/>
                <a:gd name="connsiteX10" fmla="*/ 7620 w 20955"/>
                <a:gd name="connsiteY10" fmla="*/ 953 h 8572"/>
                <a:gd name="connsiteX11" fmla="*/ 5715 w 20955"/>
                <a:gd name="connsiteY11" fmla="*/ 953 h 8572"/>
                <a:gd name="connsiteX12" fmla="*/ 5715 w 20955"/>
                <a:gd name="connsiteY12" fmla="*/ 4763 h 8572"/>
                <a:gd name="connsiteX13" fmla="*/ 953 w 20955"/>
                <a:gd name="connsiteY13" fmla="*/ 4763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" h="8572">
                  <a:moveTo>
                    <a:pt x="0" y="5715"/>
                  </a:moveTo>
                  <a:lnTo>
                    <a:pt x="0" y="6668"/>
                  </a:lnTo>
                  <a:lnTo>
                    <a:pt x="4763" y="6668"/>
                  </a:lnTo>
                  <a:lnTo>
                    <a:pt x="9525" y="7620"/>
                  </a:lnTo>
                  <a:lnTo>
                    <a:pt x="10478" y="8573"/>
                  </a:lnTo>
                  <a:lnTo>
                    <a:pt x="14288" y="6668"/>
                  </a:lnTo>
                  <a:lnTo>
                    <a:pt x="20955" y="5715"/>
                  </a:lnTo>
                  <a:lnTo>
                    <a:pt x="20955" y="3810"/>
                  </a:lnTo>
                  <a:lnTo>
                    <a:pt x="17145" y="3810"/>
                  </a:lnTo>
                  <a:lnTo>
                    <a:pt x="13335" y="0"/>
                  </a:lnTo>
                  <a:lnTo>
                    <a:pt x="7620" y="953"/>
                  </a:lnTo>
                  <a:lnTo>
                    <a:pt x="5715" y="953"/>
                  </a:lnTo>
                  <a:lnTo>
                    <a:pt x="5715" y="4763"/>
                  </a:lnTo>
                  <a:lnTo>
                    <a:pt x="953" y="4763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9DC18DE-F7F1-4058-B9F1-9883DA83ED55}"/>
                </a:ext>
              </a:extLst>
            </p:cNvPr>
            <p:cNvSpPr/>
            <p:nvPr/>
          </p:nvSpPr>
          <p:spPr>
            <a:xfrm>
              <a:off x="5814059" y="3411855"/>
              <a:ext cx="6667" cy="2857"/>
            </a:xfrm>
            <a:custGeom>
              <a:avLst/>
              <a:gdLst>
                <a:gd name="connsiteX0" fmla="*/ 1905 w 6667"/>
                <a:gd name="connsiteY0" fmla="*/ 0 h 2857"/>
                <a:gd name="connsiteX1" fmla="*/ 4763 w 6667"/>
                <a:gd name="connsiteY1" fmla="*/ 0 h 2857"/>
                <a:gd name="connsiteX2" fmla="*/ 6668 w 6667"/>
                <a:gd name="connsiteY2" fmla="*/ 1905 h 2857"/>
                <a:gd name="connsiteX3" fmla="*/ 1905 w 6667"/>
                <a:gd name="connsiteY3" fmla="*/ 2857 h 2857"/>
                <a:gd name="connsiteX4" fmla="*/ 0 w 6667"/>
                <a:gd name="connsiteY4" fmla="*/ 1905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" h="2857">
                  <a:moveTo>
                    <a:pt x="1905" y="0"/>
                  </a:moveTo>
                  <a:lnTo>
                    <a:pt x="4763" y="0"/>
                  </a:lnTo>
                  <a:lnTo>
                    <a:pt x="6668" y="1905"/>
                  </a:lnTo>
                  <a:lnTo>
                    <a:pt x="1905" y="2857"/>
                  </a:lnTo>
                  <a:lnTo>
                    <a:pt x="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D10E-820E-4434-9F65-CF2C11A8D310}"/>
                </a:ext>
              </a:extLst>
            </p:cNvPr>
            <p:cNvSpPr/>
            <p:nvPr/>
          </p:nvSpPr>
          <p:spPr>
            <a:xfrm>
              <a:off x="5828347" y="3418522"/>
              <a:ext cx="4762" cy="4762"/>
            </a:xfrm>
            <a:custGeom>
              <a:avLst/>
              <a:gdLst>
                <a:gd name="connsiteX0" fmla="*/ 0 w 4762"/>
                <a:gd name="connsiteY0" fmla="*/ 0 h 4762"/>
                <a:gd name="connsiteX1" fmla="*/ 1905 w 4762"/>
                <a:gd name="connsiteY1" fmla="*/ 4763 h 4762"/>
                <a:gd name="connsiteX2" fmla="*/ 4763 w 4762"/>
                <a:gd name="connsiteY2" fmla="*/ 3810 h 4762"/>
                <a:gd name="connsiteX3" fmla="*/ 4763 w 4762"/>
                <a:gd name="connsiteY3" fmla="*/ 952 h 4762"/>
                <a:gd name="connsiteX4" fmla="*/ 2858 w 4762"/>
                <a:gd name="connsiteY4" fmla="*/ 0 h 4762"/>
                <a:gd name="connsiteX5" fmla="*/ 0 w 4762"/>
                <a:gd name="connsiteY5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4762">
                  <a:moveTo>
                    <a:pt x="0" y="0"/>
                  </a:moveTo>
                  <a:lnTo>
                    <a:pt x="1905" y="4763"/>
                  </a:lnTo>
                  <a:lnTo>
                    <a:pt x="4763" y="3810"/>
                  </a:lnTo>
                  <a:lnTo>
                    <a:pt x="4763" y="952"/>
                  </a:lnTo>
                  <a:lnTo>
                    <a:pt x="2858" y="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FABB73-8B12-41AA-9355-2F7BAA52C6B3}"/>
                </a:ext>
              </a:extLst>
            </p:cNvPr>
            <p:cNvSpPr/>
            <p:nvPr/>
          </p:nvSpPr>
          <p:spPr>
            <a:xfrm>
              <a:off x="5830252" y="3424237"/>
              <a:ext cx="2857" cy="6667"/>
            </a:xfrm>
            <a:custGeom>
              <a:avLst/>
              <a:gdLst>
                <a:gd name="connsiteX0" fmla="*/ 0 w 2857"/>
                <a:gd name="connsiteY0" fmla="*/ 0 h 6667"/>
                <a:gd name="connsiteX1" fmla="*/ 1905 w 2857"/>
                <a:gd name="connsiteY1" fmla="*/ 0 h 6667"/>
                <a:gd name="connsiteX2" fmla="*/ 2857 w 2857"/>
                <a:gd name="connsiteY2" fmla="*/ 6668 h 6667"/>
                <a:gd name="connsiteX3" fmla="*/ 0 w 2857"/>
                <a:gd name="connsiteY3" fmla="*/ 6668 h 6667"/>
                <a:gd name="connsiteX4" fmla="*/ 0 w 2857"/>
                <a:gd name="connsiteY4" fmla="*/ 3810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" h="6667">
                  <a:moveTo>
                    <a:pt x="0" y="0"/>
                  </a:moveTo>
                  <a:lnTo>
                    <a:pt x="1905" y="0"/>
                  </a:lnTo>
                  <a:lnTo>
                    <a:pt x="2857" y="6668"/>
                  </a:lnTo>
                  <a:lnTo>
                    <a:pt x="0" y="6668"/>
                  </a:lnTo>
                  <a:lnTo>
                    <a:pt x="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5EED76-5C36-451B-A962-4C5ECBB9F4BB}"/>
                </a:ext>
              </a:extLst>
            </p:cNvPr>
            <p:cNvSpPr/>
            <p:nvPr/>
          </p:nvSpPr>
          <p:spPr>
            <a:xfrm>
              <a:off x="5910262" y="3153727"/>
              <a:ext cx="115252" cy="94297"/>
            </a:xfrm>
            <a:custGeom>
              <a:avLst/>
              <a:gdLst>
                <a:gd name="connsiteX0" fmla="*/ 67627 w 115252"/>
                <a:gd name="connsiteY0" fmla="*/ 0 h 94297"/>
                <a:gd name="connsiteX1" fmla="*/ 93345 w 115252"/>
                <a:gd name="connsiteY1" fmla="*/ 953 h 94297"/>
                <a:gd name="connsiteX2" fmla="*/ 93345 w 115252"/>
                <a:gd name="connsiteY2" fmla="*/ 2857 h 94297"/>
                <a:gd name="connsiteX3" fmla="*/ 90488 w 115252"/>
                <a:gd name="connsiteY3" fmla="*/ 3810 h 94297"/>
                <a:gd name="connsiteX4" fmla="*/ 85725 w 115252"/>
                <a:gd name="connsiteY4" fmla="*/ 5715 h 94297"/>
                <a:gd name="connsiteX5" fmla="*/ 85725 w 115252"/>
                <a:gd name="connsiteY5" fmla="*/ 6667 h 94297"/>
                <a:gd name="connsiteX6" fmla="*/ 88582 w 115252"/>
                <a:gd name="connsiteY6" fmla="*/ 8572 h 94297"/>
                <a:gd name="connsiteX7" fmla="*/ 92393 w 115252"/>
                <a:gd name="connsiteY7" fmla="*/ 10478 h 94297"/>
                <a:gd name="connsiteX8" fmla="*/ 96202 w 115252"/>
                <a:gd name="connsiteY8" fmla="*/ 12382 h 94297"/>
                <a:gd name="connsiteX9" fmla="*/ 100013 w 115252"/>
                <a:gd name="connsiteY9" fmla="*/ 11430 h 94297"/>
                <a:gd name="connsiteX10" fmla="*/ 103823 w 115252"/>
                <a:gd name="connsiteY10" fmla="*/ 9525 h 94297"/>
                <a:gd name="connsiteX11" fmla="*/ 110490 w 115252"/>
                <a:gd name="connsiteY11" fmla="*/ 9525 h 94297"/>
                <a:gd name="connsiteX12" fmla="*/ 115252 w 115252"/>
                <a:gd name="connsiteY12" fmla="*/ 10478 h 94297"/>
                <a:gd name="connsiteX13" fmla="*/ 115252 w 115252"/>
                <a:gd name="connsiteY13" fmla="*/ 12382 h 94297"/>
                <a:gd name="connsiteX14" fmla="*/ 112395 w 115252"/>
                <a:gd name="connsiteY14" fmla="*/ 13335 h 94297"/>
                <a:gd name="connsiteX15" fmla="*/ 105727 w 115252"/>
                <a:gd name="connsiteY15" fmla="*/ 16192 h 94297"/>
                <a:gd name="connsiteX16" fmla="*/ 103823 w 115252"/>
                <a:gd name="connsiteY16" fmla="*/ 18097 h 94297"/>
                <a:gd name="connsiteX17" fmla="*/ 97155 w 115252"/>
                <a:gd name="connsiteY17" fmla="*/ 21907 h 94297"/>
                <a:gd name="connsiteX18" fmla="*/ 90488 w 115252"/>
                <a:gd name="connsiteY18" fmla="*/ 27622 h 94297"/>
                <a:gd name="connsiteX19" fmla="*/ 90488 w 115252"/>
                <a:gd name="connsiteY19" fmla="*/ 32385 h 94297"/>
                <a:gd name="connsiteX20" fmla="*/ 96202 w 115252"/>
                <a:gd name="connsiteY20" fmla="*/ 36195 h 94297"/>
                <a:gd name="connsiteX21" fmla="*/ 96202 w 115252"/>
                <a:gd name="connsiteY21" fmla="*/ 37147 h 94297"/>
                <a:gd name="connsiteX22" fmla="*/ 92393 w 115252"/>
                <a:gd name="connsiteY22" fmla="*/ 42863 h 94297"/>
                <a:gd name="connsiteX23" fmla="*/ 89535 w 115252"/>
                <a:gd name="connsiteY23" fmla="*/ 45720 h 94297"/>
                <a:gd name="connsiteX24" fmla="*/ 86677 w 115252"/>
                <a:gd name="connsiteY24" fmla="*/ 45720 h 94297"/>
                <a:gd name="connsiteX25" fmla="*/ 84773 w 115252"/>
                <a:gd name="connsiteY25" fmla="*/ 44767 h 94297"/>
                <a:gd name="connsiteX26" fmla="*/ 81915 w 115252"/>
                <a:gd name="connsiteY26" fmla="*/ 45720 h 94297"/>
                <a:gd name="connsiteX27" fmla="*/ 81915 w 115252"/>
                <a:gd name="connsiteY27" fmla="*/ 48578 h 94297"/>
                <a:gd name="connsiteX28" fmla="*/ 85725 w 115252"/>
                <a:gd name="connsiteY28" fmla="*/ 52388 h 94297"/>
                <a:gd name="connsiteX29" fmla="*/ 85725 w 115252"/>
                <a:gd name="connsiteY29" fmla="*/ 54292 h 94297"/>
                <a:gd name="connsiteX30" fmla="*/ 81915 w 115252"/>
                <a:gd name="connsiteY30" fmla="*/ 54292 h 94297"/>
                <a:gd name="connsiteX31" fmla="*/ 80010 w 115252"/>
                <a:gd name="connsiteY31" fmla="*/ 52388 h 94297"/>
                <a:gd name="connsiteX32" fmla="*/ 78105 w 115252"/>
                <a:gd name="connsiteY32" fmla="*/ 52388 h 94297"/>
                <a:gd name="connsiteX33" fmla="*/ 78105 w 115252"/>
                <a:gd name="connsiteY33" fmla="*/ 55245 h 94297"/>
                <a:gd name="connsiteX34" fmla="*/ 82868 w 115252"/>
                <a:gd name="connsiteY34" fmla="*/ 57150 h 94297"/>
                <a:gd name="connsiteX35" fmla="*/ 85725 w 115252"/>
                <a:gd name="connsiteY35" fmla="*/ 57150 h 94297"/>
                <a:gd name="connsiteX36" fmla="*/ 84773 w 115252"/>
                <a:gd name="connsiteY36" fmla="*/ 60960 h 94297"/>
                <a:gd name="connsiteX37" fmla="*/ 76200 w 115252"/>
                <a:gd name="connsiteY37" fmla="*/ 60960 h 94297"/>
                <a:gd name="connsiteX38" fmla="*/ 63818 w 115252"/>
                <a:gd name="connsiteY38" fmla="*/ 62865 h 94297"/>
                <a:gd name="connsiteX39" fmla="*/ 50482 w 115252"/>
                <a:gd name="connsiteY39" fmla="*/ 68580 h 94297"/>
                <a:gd name="connsiteX40" fmla="*/ 39052 w 115252"/>
                <a:gd name="connsiteY40" fmla="*/ 72390 h 94297"/>
                <a:gd name="connsiteX41" fmla="*/ 22860 w 115252"/>
                <a:gd name="connsiteY41" fmla="*/ 92392 h 94297"/>
                <a:gd name="connsiteX42" fmla="*/ 19050 w 115252"/>
                <a:gd name="connsiteY42" fmla="*/ 94298 h 94297"/>
                <a:gd name="connsiteX43" fmla="*/ 14288 w 115252"/>
                <a:gd name="connsiteY43" fmla="*/ 89535 h 94297"/>
                <a:gd name="connsiteX44" fmla="*/ 8572 w 115252"/>
                <a:gd name="connsiteY44" fmla="*/ 85725 h 94297"/>
                <a:gd name="connsiteX45" fmla="*/ 8572 w 115252"/>
                <a:gd name="connsiteY45" fmla="*/ 71438 h 94297"/>
                <a:gd name="connsiteX46" fmla="*/ 16193 w 115252"/>
                <a:gd name="connsiteY46" fmla="*/ 60960 h 94297"/>
                <a:gd name="connsiteX47" fmla="*/ 21907 w 115252"/>
                <a:gd name="connsiteY47" fmla="*/ 51435 h 94297"/>
                <a:gd name="connsiteX48" fmla="*/ 18098 w 115252"/>
                <a:gd name="connsiteY48" fmla="*/ 43815 h 94297"/>
                <a:gd name="connsiteX49" fmla="*/ 16193 w 115252"/>
                <a:gd name="connsiteY49" fmla="*/ 33338 h 94297"/>
                <a:gd name="connsiteX50" fmla="*/ 9525 w 115252"/>
                <a:gd name="connsiteY50" fmla="*/ 28575 h 94297"/>
                <a:gd name="connsiteX51" fmla="*/ 4763 w 115252"/>
                <a:gd name="connsiteY51" fmla="*/ 28575 h 94297"/>
                <a:gd name="connsiteX52" fmla="*/ 953 w 115252"/>
                <a:gd name="connsiteY52" fmla="*/ 28575 h 94297"/>
                <a:gd name="connsiteX53" fmla="*/ 0 w 115252"/>
                <a:gd name="connsiteY53" fmla="*/ 23813 h 94297"/>
                <a:gd name="connsiteX54" fmla="*/ 3810 w 115252"/>
                <a:gd name="connsiteY54" fmla="*/ 20955 h 94297"/>
                <a:gd name="connsiteX55" fmla="*/ 5715 w 115252"/>
                <a:gd name="connsiteY55" fmla="*/ 21907 h 94297"/>
                <a:gd name="connsiteX56" fmla="*/ 11430 w 115252"/>
                <a:gd name="connsiteY56" fmla="*/ 21907 h 94297"/>
                <a:gd name="connsiteX57" fmla="*/ 13335 w 115252"/>
                <a:gd name="connsiteY57" fmla="*/ 20003 h 94297"/>
                <a:gd name="connsiteX58" fmla="*/ 13335 w 115252"/>
                <a:gd name="connsiteY58" fmla="*/ 16192 h 94297"/>
                <a:gd name="connsiteX59" fmla="*/ 42863 w 115252"/>
                <a:gd name="connsiteY59" fmla="*/ 3810 h 94297"/>
                <a:gd name="connsiteX60" fmla="*/ 47625 w 115252"/>
                <a:gd name="connsiteY60" fmla="*/ 3810 h 94297"/>
                <a:gd name="connsiteX61" fmla="*/ 52388 w 115252"/>
                <a:gd name="connsiteY61" fmla="*/ 6667 h 94297"/>
                <a:gd name="connsiteX62" fmla="*/ 63818 w 115252"/>
                <a:gd name="connsiteY62" fmla="*/ 5715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252" h="94297">
                  <a:moveTo>
                    <a:pt x="67627" y="0"/>
                  </a:moveTo>
                  <a:lnTo>
                    <a:pt x="93345" y="953"/>
                  </a:lnTo>
                  <a:lnTo>
                    <a:pt x="93345" y="2857"/>
                  </a:lnTo>
                  <a:lnTo>
                    <a:pt x="90488" y="3810"/>
                  </a:lnTo>
                  <a:lnTo>
                    <a:pt x="85725" y="5715"/>
                  </a:lnTo>
                  <a:lnTo>
                    <a:pt x="85725" y="6667"/>
                  </a:lnTo>
                  <a:lnTo>
                    <a:pt x="88582" y="8572"/>
                  </a:lnTo>
                  <a:lnTo>
                    <a:pt x="92393" y="10478"/>
                  </a:lnTo>
                  <a:lnTo>
                    <a:pt x="96202" y="12382"/>
                  </a:lnTo>
                  <a:lnTo>
                    <a:pt x="100013" y="11430"/>
                  </a:lnTo>
                  <a:lnTo>
                    <a:pt x="103823" y="9525"/>
                  </a:lnTo>
                  <a:lnTo>
                    <a:pt x="110490" y="9525"/>
                  </a:lnTo>
                  <a:lnTo>
                    <a:pt x="115252" y="10478"/>
                  </a:lnTo>
                  <a:lnTo>
                    <a:pt x="115252" y="12382"/>
                  </a:lnTo>
                  <a:lnTo>
                    <a:pt x="112395" y="13335"/>
                  </a:lnTo>
                  <a:lnTo>
                    <a:pt x="105727" y="16192"/>
                  </a:lnTo>
                  <a:lnTo>
                    <a:pt x="103823" y="18097"/>
                  </a:lnTo>
                  <a:lnTo>
                    <a:pt x="97155" y="21907"/>
                  </a:lnTo>
                  <a:lnTo>
                    <a:pt x="90488" y="27622"/>
                  </a:lnTo>
                  <a:lnTo>
                    <a:pt x="90488" y="32385"/>
                  </a:lnTo>
                  <a:lnTo>
                    <a:pt x="96202" y="36195"/>
                  </a:lnTo>
                  <a:lnTo>
                    <a:pt x="96202" y="37147"/>
                  </a:lnTo>
                  <a:lnTo>
                    <a:pt x="92393" y="42863"/>
                  </a:lnTo>
                  <a:lnTo>
                    <a:pt x="89535" y="45720"/>
                  </a:lnTo>
                  <a:lnTo>
                    <a:pt x="86677" y="45720"/>
                  </a:lnTo>
                  <a:lnTo>
                    <a:pt x="84773" y="44767"/>
                  </a:lnTo>
                  <a:lnTo>
                    <a:pt x="81915" y="45720"/>
                  </a:lnTo>
                  <a:lnTo>
                    <a:pt x="81915" y="48578"/>
                  </a:lnTo>
                  <a:lnTo>
                    <a:pt x="85725" y="52388"/>
                  </a:lnTo>
                  <a:lnTo>
                    <a:pt x="85725" y="54292"/>
                  </a:lnTo>
                  <a:lnTo>
                    <a:pt x="81915" y="54292"/>
                  </a:lnTo>
                  <a:lnTo>
                    <a:pt x="80010" y="52388"/>
                  </a:lnTo>
                  <a:lnTo>
                    <a:pt x="78105" y="52388"/>
                  </a:lnTo>
                  <a:lnTo>
                    <a:pt x="78105" y="55245"/>
                  </a:lnTo>
                  <a:lnTo>
                    <a:pt x="82868" y="57150"/>
                  </a:lnTo>
                  <a:lnTo>
                    <a:pt x="85725" y="57150"/>
                  </a:lnTo>
                  <a:lnTo>
                    <a:pt x="84773" y="60960"/>
                  </a:lnTo>
                  <a:lnTo>
                    <a:pt x="76200" y="60960"/>
                  </a:lnTo>
                  <a:lnTo>
                    <a:pt x="63818" y="62865"/>
                  </a:lnTo>
                  <a:lnTo>
                    <a:pt x="50482" y="68580"/>
                  </a:lnTo>
                  <a:lnTo>
                    <a:pt x="39052" y="72390"/>
                  </a:lnTo>
                  <a:lnTo>
                    <a:pt x="22860" y="92392"/>
                  </a:lnTo>
                  <a:lnTo>
                    <a:pt x="19050" y="94298"/>
                  </a:lnTo>
                  <a:lnTo>
                    <a:pt x="14288" y="89535"/>
                  </a:lnTo>
                  <a:lnTo>
                    <a:pt x="8572" y="85725"/>
                  </a:lnTo>
                  <a:lnTo>
                    <a:pt x="8572" y="71438"/>
                  </a:lnTo>
                  <a:lnTo>
                    <a:pt x="16193" y="60960"/>
                  </a:lnTo>
                  <a:lnTo>
                    <a:pt x="21907" y="51435"/>
                  </a:lnTo>
                  <a:lnTo>
                    <a:pt x="18098" y="43815"/>
                  </a:lnTo>
                  <a:lnTo>
                    <a:pt x="16193" y="33338"/>
                  </a:lnTo>
                  <a:lnTo>
                    <a:pt x="9525" y="28575"/>
                  </a:lnTo>
                  <a:lnTo>
                    <a:pt x="4763" y="28575"/>
                  </a:lnTo>
                  <a:lnTo>
                    <a:pt x="953" y="28575"/>
                  </a:lnTo>
                  <a:lnTo>
                    <a:pt x="0" y="23813"/>
                  </a:lnTo>
                  <a:lnTo>
                    <a:pt x="3810" y="20955"/>
                  </a:lnTo>
                  <a:lnTo>
                    <a:pt x="5715" y="21907"/>
                  </a:lnTo>
                  <a:lnTo>
                    <a:pt x="11430" y="21907"/>
                  </a:lnTo>
                  <a:lnTo>
                    <a:pt x="13335" y="20003"/>
                  </a:lnTo>
                  <a:lnTo>
                    <a:pt x="13335" y="16192"/>
                  </a:lnTo>
                  <a:lnTo>
                    <a:pt x="42863" y="3810"/>
                  </a:lnTo>
                  <a:lnTo>
                    <a:pt x="47625" y="3810"/>
                  </a:lnTo>
                  <a:lnTo>
                    <a:pt x="52388" y="6667"/>
                  </a:lnTo>
                  <a:lnTo>
                    <a:pt x="63818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B8CAC9-C1CA-4C1D-AB6D-DADB0259296B}"/>
                </a:ext>
              </a:extLst>
            </p:cNvPr>
            <p:cNvSpPr/>
            <p:nvPr/>
          </p:nvSpPr>
          <p:spPr>
            <a:xfrm>
              <a:off x="5986462" y="3223259"/>
              <a:ext cx="22860" cy="12382"/>
            </a:xfrm>
            <a:custGeom>
              <a:avLst/>
              <a:gdLst>
                <a:gd name="connsiteX0" fmla="*/ 0 w 22860"/>
                <a:gd name="connsiteY0" fmla="*/ 2858 h 12382"/>
                <a:gd name="connsiteX1" fmla="*/ 2857 w 22860"/>
                <a:gd name="connsiteY1" fmla="*/ 0 h 12382"/>
                <a:gd name="connsiteX2" fmla="*/ 4763 w 22860"/>
                <a:gd name="connsiteY2" fmla="*/ 0 h 12382"/>
                <a:gd name="connsiteX3" fmla="*/ 7620 w 22860"/>
                <a:gd name="connsiteY3" fmla="*/ 3810 h 12382"/>
                <a:gd name="connsiteX4" fmla="*/ 9525 w 22860"/>
                <a:gd name="connsiteY4" fmla="*/ 3810 h 12382"/>
                <a:gd name="connsiteX5" fmla="*/ 13335 w 22860"/>
                <a:gd name="connsiteY5" fmla="*/ 1905 h 12382"/>
                <a:gd name="connsiteX6" fmla="*/ 20002 w 22860"/>
                <a:gd name="connsiteY6" fmla="*/ 953 h 12382"/>
                <a:gd name="connsiteX7" fmla="*/ 22860 w 22860"/>
                <a:gd name="connsiteY7" fmla="*/ 3810 h 12382"/>
                <a:gd name="connsiteX8" fmla="*/ 21907 w 22860"/>
                <a:gd name="connsiteY8" fmla="*/ 8572 h 12382"/>
                <a:gd name="connsiteX9" fmla="*/ 16193 w 22860"/>
                <a:gd name="connsiteY9" fmla="*/ 12383 h 12382"/>
                <a:gd name="connsiteX10" fmla="*/ 7620 w 22860"/>
                <a:gd name="connsiteY10" fmla="*/ 11430 h 12382"/>
                <a:gd name="connsiteX11" fmla="*/ 2857 w 22860"/>
                <a:gd name="connsiteY11" fmla="*/ 10478 h 12382"/>
                <a:gd name="connsiteX12" fmla="*/ 2857 w 22860"/>
                <a:gd name="connsiteY12" fmla="*/ 7620 h 12382"/>
                <a:gd name="connsiteX13" fmla="*/ 952 w 22860"/>
                <a:gd name="connsiteY13" fmla="*/ 6668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" h="12382">
                  <a:moveTo>
                    <a:pt x="0" y="2858"/>
                  </a:moveTo>
                  <a:lnTo>
                    <a:pt x="2857" y="0"/>
                  </a:lnTo>
                  <a:lnTo>
                    <a:pt x="4763" y="0"/>
                  </a:lnTo>
                  <a:lnTo>
                    <a:pt x="7620" y="3810"/>
                  </a:lnTo>
                  <a:lnTo>
                    <a:pt x="9525" y="3810"/>
                  </a:lnTo>
                  <a:lnTo>
                    <a:pt x="13335" y="1905"/>
                  </a:lnTo>
                  <a:lnTo>
                    <a:pt x="20002" y="953"/>
                  </a:lnTo>
                  <a:lnTo>
                    <a:pt x="22860" y="3810"/>
                  </a:lnTo>
                  <a:lnTo>
                    <a:pt x="21907" y="8572"/>
                  </a:lnTo>
                  <a:lnTo>
                    <a:pt x="16193" y="12383"/>
                  </a:lnTo>
                  <a:lnTo>
                    <a:pt x="7620" y="11430"/>
                  </a:lnTo>
                  <a:lnTo>
                    <a:pt x="2857" y="10478"/>
                  </a:lnTo>
                  <a:lnTo>
                    <a:pt x="2857" y="7620"/>
                  </a:lnTo>
                  <a:lnTo>
                    <a:pt x="952" y="6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8763BFE-0167-41A4-AFAC-BBE084F2B02B}"/>
                </a:ext>
              </a:extLst>
            </p:cNvPr>
            <p:cNvSpPr/>
            <p:nvPr/>
          </p:nvSpPr>
          <p:spPr>
            <a:xfrm>
              <a:off x="6011227" y="3268980"/>
              <a:ext cx="15240" cy="15239"/>
            </a:xfrm>
            <a:custGeom>
              <a:avLst/>
              <a:gdLst>
                <a:gd name="connsiteX0" fmla="*/ 0 w 15240"/>
                <a:gd name="connsiteY0" fmla="*/ 15240 h 15239"/>
                <a:gd name="connsiteX1" fmla="*/ 1905 w 15240"/>
                <a:gd name="connsiteY1" fmla="*/ 11430 h 15239"/>
                <a:gd name="connsiteX2" fmla="*/ 0 w 15240"/>
                <a:gd name="connsiteY2" fmla="*/ 10477 h 15239"/>
                <a:gd name="connsiteX3" fmla="*/ 1905 w 15240"/>
                <a:gd name="connsiteY3" fmla="*/ 7620 h 15239"/>
                <a:gd name="connsiteX4" fmla="*/ 4763 w 15240"/>
                <a:gd name="connsiteY4" fmla="*/ 1905 h 15239"/>
                <a:gd name="connsiteX5" fmla="*/ 9525 w 15240"/>
                <a:gd name="connsiteY5" fmla="*/ 0 h 15239"/>
                <a:gd name="connsiteX6" fmla="*/ 12383 w 15240"/>
                <a:gd name="connsiteY6" fmla="*/ 0 h 15239"/>
                <a:gd name="connsiteX7" fmla="*/ 15240 w 15240"/>
                <a:gd name="connsiteY7" fmla="*/ 952 h 15239"/>
                <a:gd name="connsiteX8" fmla="*/ 12383 w 15240"/>
                <a:gd name="connsiteY8" fmla="*/ 5715 h 15239"/>
                <a:gd name="connsiteX9" fmla="*/ 10478 w 15240"/>
                <a:gd name="connsiteY9" fmla="*/ 10477 h 15239"/>
                <a:gd name="connsiteX10" fmla="*/ 6668 w 15240"/>
                <a:gd name="connsiteY10" fmla="*/ 15240 h 15239"/>
                <a:gd name="connsiteX11" fmla="*/ 4763 w 15240"/>
                <a:gd name="connsiteY11" fmla="*/ 15240 h 15239"/>
                <a:gd name="connsiteX12" fmla="*/ 3810 w 15240"/>
                <a:gd name="connsiteY12" fmla="*/ 14288 h 15239"/>
                <a:gd name="connsiteX13" fmla="*/ 1905 w 15240"/>
                <a:gd name="connsiteY13" fmla="*/ 15240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" h="15239">
                  <a:moveTo>
                    <a:pt x="0" y="15240"/>
                  </a:moveTo>
                  <a:lnTo>
                    <a:pt x="1905" y="11430"/>
                  </a:lnTo>
                  <a:lnTo>
                    <a:pt x="0" y="10477"/>
                  </a:lnTo>
                  <a:lnTo>
                    <a:pt x="1905" y="7620"/>
                  </a:lnTo>
                  <a:lnTo>
                    <a:pt x="4763" y="1905"/>
                  </a:lnTo>
                  <a:lnTo>
                    <a:pt x="9525" y="0"/>
                  </a:lnTo>
                  <a:lnTo>
                    <a:pt x="12383" y="0"/>
                  </a:lnTo>
                  <a:lnTo>
                    <a:pt x="15240" y="952"/>
                  </a:lnTo>
                  <a:lnTo>
                    <a:pt x="12383" y="5715"/>
                  </a:lnTo>
                  <a:lnTo>
                    <a:pt x="10478" y="10477"/>
                  </a:lnTo>
                  <a:lnTo>
                    <a:pt x="6668" y="15240"/>
                  </a:lnTo>
                  <a:lnTo>
                    <a:pt x="4763" y="15240"/>
                  </a:lnTo>
                  <a:lnTo>
                    <a:pt x="3810" y="14288"/>
                  </a:lnTo>
                  <a:lnTo>
                    <a:pt x="1905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51D1E64-08DF-4E18-932C-345BBAAB6E43}"/>
                </a:ext>
              </a:extLst>
            </p:cNvPr>
            <p:cNvSpPr/>
            <p:nvPr/>
          </p:nvSpPr>
          <p:spPr>
            <a:xfrm>
              <a:off x="6023610" y="3254692"/>
              <a:ext cx="21907" cy="34289"/>
            </a:xfrm>
            <a:custGeom>
              <a:avLst/>
              <a:gdLst>
                <a:gd name="connsiteX0" fmla="*/ 11430 w 21907"/>
                <a:gd name="connsiteY0" fmla="*/ 0 h 34289"/>
                <a:gd name="connsiteX1" fmla="*/ 11430 w 21907"/>
                <a:gd name="connsiteY1" fmla="*/ 952 h 34289"/>
                <a:gd name="connsiteX2" fmla="*/ 9525 w 21907"/>
                <a:gd name="connsiteY2" fmla="*/ 2857 h 34289"/>
                <a:gd name="connsiteX3" fmla="*/ 12382 w 21907"/>
                <a:gd name="connsiteY3" fmla="*/ 3810 h 34289"/>
                <a:gd name="connsiteX4" fmla="*/ 14288 w 21907"/>
                <a:gd name="connsiteY4" fmla="*/ 6668 h 34289"/>
                <a:gd name="connsiteX5" fmla="*/ 11430 w 21907"/>
                <a:gd name="connsiteY5" fmla="*/ 8572 h 34289"/>
                <a:gd name="connsiteX6" fmla="*/ 11430 w 21907"/>
                <a:gd name="connsiteY6" fmla="*/ 10477 h 34289"/>
                <a:gd name="connsiteX7" fmla="*/ 13335 w 21907"/>
                <a:gd name="connsiteY7" fmla="*/ 14288 h 34289"/>
                <a:gd name="connsiteX8" fmla="*/ 15240 w 21907"/>
                <a:gd name="connsiteY8" fmla="*/ 19050 h 34289"/>
                <a:gd name="connsiteX9" fmla="*/ 18097 w 21907"/>
                <a:gd name="connsiteY9" fmla="*/ 23813 h 34289"/>
                <a:gd name="connsiteX10" fmla="*/ 21907 w 21907"/>
                <a:gd name="connsiteY10" fmla="*/ 23813 h 34289"/>
                <a:gd name="connsiteX11" fmla="*/ 21907 w 21907"/>
                <a:gd name="connsiteY11" fmla="*/ 26670 h 34289"/>
                <a:gd name="connsiteX12" fmla="*/ 19050 w 21907"/>
                <a:gd name="connsiteY12" fmla="*/ 30480 h 34289"/>
                <a:gd name="connsiteX13" fmla="*/ 13335 w 21907"/>
                <a:gd name="connsiteY13" fmla="*/ 31432 h 34289"/>
                <a:gd name="connsiteX14" fmla="*/ 5715 w 21907"/>
                <a:gd name="connsiteY14" fmla="*/ 33338 h 34289"/>
                <a:gd name="connsiteX15" fmla="*/ 0 w 21907"/>
                <a:gd name="connsiteY15" fmla="*/ 34290 h 34289"/>
                <a:gd name="connsiteX16" fmla="*/ 952 w 21907"/>
                <a:gd name="connsiteY16" fmla="*/ 32385 h 34289"/>
                <a:gd name="connsiteX17" fmla="*/ 4763 w 21907"/>
                <a:gd name="connsiteY17" fmla="*/ 30480 h 34289"/>
                <a:gd name="connsiteX18" fmla="*/ 4763 w 21907"/>
                <a:gd name="connsiteY18" fmla="*/ 28575 h 34289"/>
                <a:gd name="connsiteX19" fmla="*/ 3810 w 21907"/>
                <a:gd name="connsiteY19" fmla="*/ 27622 h 34289"/>
                <a:gd name="connsiteX20" fmla="*/ 5715 w 21907"/>
                <a:gd name="connsiteY20" fmla="*/ 22860 h 34289"/>
                <a:gd name="connsiteX21" fmla="*/ 9525 w 21907"/>
                <a:gd name="connsiteY21" fmla="*/ 20002 h 34289"/>
                <a:gd name="connsiteX22" fmla="*/ 9525 w 21907"/>
                <a:gd name="connsiteY22" fmla="*/ 16193 h 34289"/>
                <a:gd name="connsiteX23" fmla="*/ 6667 w 21907"/>
                <a:gd name="connsiteY23" fmla="*/ 15240 h 34289"/>
                <a:gd name="connsiteX24" fmla="*/ 2857 w 21907"/>
                <a:gd name="connsiteY24" fmla="*/ 10477 h 34289"/>
                <a:gd name="connsiteX25" fmla="*/ 2857 w 21907"/>
                <a:gd name="connsiteY25" fmla="*/ 4763 h 34289"/>
                <a:gd name="connsiteX26" fmla="*/ 5715 w 21907"/>
                <a:gd name="connsiteY26" fmla="*/ 0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07" h="34289">
                  <a:moveTo>
                    <a:pt x="11430" y="0"/>
                  </a:moveTo>
                  <a:lnTo>
                    <a:pt x="11430" y="952"/>
                  </a:lnTo>
                  <a:lnTo>
                    <a:pt x="9525" y="2857"/>
                  </a:lnTo>
                  <a:lnTo>
                    <a:pt x="12382" y="3810"/>
                  </a:lnTo>
                  <a:lnTo>
                    <a:pt x="14288" y="6668"/>
                  </a:lnTo>
                  <a:lnTo>
                    <a:pt x="11430" y="8572"/>
                  </a:lnTo>
                  <a:lnTo>
                    <a:pt x="11430" y="10477"/>
                  </a:lnTo>
                  <a:lnTo>
                    <a:pt x="13335" y="14288"/>
                  </a:lnTo>
                  <a:lnTo>
                    <a:pt x="15240" y="19050"/>
                  </a:lnTo>
                  <a:lnTo>
                    <a:pt x="18097" y="23813"/>
                  </a:lnTo>
                  <a:lnTo>
                    <a:pt x="21907" y="23813"/>
                  </a:lnTo>
                  <a:lnTo>
                    <a:pt x="21907" y="26670"/>
                  </a:lnTo>
                  <a:lnTo>
                    <a:pt x="19050" y="30480"/>
                  </a:lnTo>
                  <a:lnTo>
                    <a:pt x="13335" y="31432"/>
                  </a:lnTo>
                  <a:lnTo>
                    <a:pt x="5715" y="33338"/>
                  </a:lnTo>
                  <a:lnTo>
                    <a:pt x="0" y="34290"/>
                  </a:lnTo>
                  <a:lnTo>
                    <a:pt x="952" y="32385"/>
                  </a:lnTo>
                  <a:lnTo>
                    <a:pt x="4763" y="30480"/>
                  </a:lnTo>
                  <a:lnTo>
                    <a:pt x="4763" y="28575"/>
                  </a:lnTo>
                  <a:lnTo>
                    <a:pt x="3810" y="27622"/>
                  </a:lnTo>
                  <a:lnTo>
                    <a:pt x="5715" y="22860"/>
                  </a:lnTo>
                  <a:lnTo>
                    <a:pt x="9525" y="20002"/>
                  </a:lnTo>
                  <a:lnTo>
                    <a:pt x="9525" y="16193"/>
                  </a:lnTo>
                  <a:lnTo>
                    <a:pt x="6667" y="15240"/>
                  </a:lnTo>
                  <a:lnTo>
                    <a:pt x="2857" y="10477"/>
                  </a:lnTo>
                  <a:lnTo>
                    <a:pt x="2857" y="4763"/>
                  </a:lnTo>
                  <a:lnTo>
                    <a:pt x="57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8E2F89-421F-481C-9F97-EFBDC3E8BE8B}"/>
                </a:ext>
              </a:extLst>
            </p:cNvPr>
            <p:cNvSpPr/>
            <p:nvPr/>
          </p:nvSpPr>
          <p:spPr>
            <a:xfrm>
              <a:off x="5978842" y="3179444"/>
              <a:ext cx="497205" cy="444817"/>
            </a:xfrm>
            <a:custGeom>
              <a:avLst/>
              <a:gdLst>
                <a:gd name="connsiteX0" fmla="*/ 32385 w 497205"/>
                <a:gd name="connsiteY0" fmla="*/ 160020 h 444817"/>
                <a:gd name="connsiteX1" fmla="*/ 32385 w 497205"/>
                <a:gd name="connsiteY1" fmla="*/ 140970 h 444817"/>
                <a:gd name="connsiteX2" fmla="*/ 32385 w 497205"/>
                <a:gd name="connsiteY2" fmla="*/ 136208 h 444817"/>
                <a:gd name="connsiteX3" fmla="*/ 37147 w 497205"/>
                <a:gd name="connsiteY3" fmla="*/ 135255 h 444817"/>
                <a:gd name="connsiteX4" fmla="*/ 42863 w 497205"/>
                <a:gd name="connsiteY4" fmla="*/ 135255 h 444817"/>
                <a:gd name="connsiteX5" fmla="*/ 49530 w 497205"/>
                <a:gd name="connsiteY5" fmla="*/ 137160 h 444817"/>
                <a:gd name="connsiteX6" fmla="*/ 52388 w 497205"/>
                <a:gd name="connsiteY6" fmla="*/ 137160 h 444817"/>
                <a:gd name="connsiteX7" fmla="*/ 56197 w 497205"/>
                <a:gd name="connsiteY7" fmla="*/ 135255 h 444817"/>
                <a:gd name="connsiteX8" fmla="*/ 55245 w 497205"/>
                <a:gd name="connsiteY8" fmla="*/ 132398 h 444817"/>
                <a:gd name="connsiteX9" fmla="*/ 57150 w 497205"/>
                <a:gd name="connsiteY9" fmla="*/ 129540 h 444817"/>
                <a:gd name="connsiteX10" fmla="*/ 56197 w 497205"/>
                <a:gd name="connsiteY10" fmla="*/ 123825 h 444817"/>
                <a:gd name="connsiteX11" fmla="*/ 52388 w 497205"/>
                <a:gd name="connsiteY11" fmla="*/ 120968 h 444817"/>
                <a:gd name="connsiteX12" fmla="*/ 48577 w 497205"/>
                <a:gd name="connsiteY12" fmla="*/ 119063 h 444817"/>
                <a:gd name="connsiteX13" fmla="*/ 47625 w 497205"/>
                <a:gd name="connsiteY13" fmla="*/ 118110 h 444817"/>
                <a:gd name="connsiteX14" fmla="*/ 47625 w 497205"/>
                <a:gd name="connsiteY14" fmla="*/ 115253 h 444817"/>
                <a:gd name="connsiteX15" fmla="*/ 53340 w 497205"/>
                <a:gd name="connsiteY15" fmla="*/ 115253 h 444817"/>
                <a:gd name="connsiteX16" fmla="*/ 54293 w 497205"/>
                <a:gd name="connsiteY16" fmla="*/ 112395 h 444817"/>
                <a:gd name="connsiteX17" fmla="*/ 53340 w 497205"/>
                <a:gd name="connsiteY17" fmla="*/ 111443 h 444817"/>
                <a:gd name="connsiteX18" fmla="*/ 56197 w 497205"/>
                <a:gd name="connsiteY18" fmla="*/ 110490 h 444817"/>
                <a:gd name="connsiteX19" fmla="*/ 57150 w 497205"/>
                <a:gd name="connsiteY19" fmla="*/ 113348 h 444817"/>
                <a:gd name="connsiteX20" fmla="*/ 60960 w 497205"/>
                <a:gd name="connsiteY20" fmla="*/ 113348 h 444817"/>
                <a:gd name="connsiteX21" fmla="*/ 67627 w 497205"/>
                <a:gd name="connsiteY21" fmla="*/ 105728 h 444817"/>
                <a:gd name="connsiteX22" fmla="*/ 70485 w 497205"/>
                <a:gd name="connsiteY22" fmla="*/ 104775 h 444817"/>
                <a:gd name="connsiteX23" fmla="*/ 72390 w 497205"/>
                <a:gd name="connsiteY23" fmla="*/ 101918 h 444817"/>
                <a:gd name="connsiteX24" fmla="*/ 74295 w 497205"/>
                <a:gd name="connsiteY24" fmla="*/ 100965 h 444817"/>
                <a:gd name="connsiteX25" fmla="*/ 75247 w 497205"/>
                <a:gd name="connsiteY25" fmla="*/ 103823 h 444817"/>
                <a:gd name="connsiteX26" fmla="*/ 76200 w 497205"/>
                <a:gd name="connsiteY26" fmla="*/ 102870 h 444817"/>
                <a:gd name="connsiteX27" fmla="*/ 76200 w 497205"/>
                <a:gd name="connsiteY27" fmla="*/ 97155 h 444817"/>
                <a:gd name="connsiteX28" fmla="*/ 80010 w 497205"/>
                <a:gd name="connsiteY28" fmla="*/ 96203 h 444817"/>
                <a:gd name="connsiteX29" fmla="*/ 84772 w 497205"/>
                <a:gd name="connsiteY29" fmla="*/ 95250 h 444817"/>
                <a:gd name="connsiteX30" fmla="*/ 85725 w 497205"/>
                <a:gd name="connsiteY30" fmla="*/ 91440 h 444817"/>
                <a:gd name="connsiteX31" fmla="*/ 85725 w 497205"/>
                <a:gd name="connsiteY31" fmla="*/ 84773 h 444817"/>
                <a:gd name="connsiteX32" fmla="*/ 84772 w 497205"/>
                <a:gd name="connsiteY32" fmla="*/ 81915 h 444817"/>
                <a:gd name="connsiteX33" fmla="*/ 87630 w 497205"/>
                <a:gd name="connsiteY33" fmla="*/ 80010 h 444817"/>
                <a:gd name="connsiteX34" fmla="*/ 90488 w 497205"/>
                <a:gd name="connsiteY34" fmla="*/ 79057 h 444817"/>
                <a:gd name="connsiteX35" fmla="*/ 91440 w 497205"/>
                <a:gd name="connsiteY35" fmla="*/ 81915 h 444817"/>
                <a:gd name="connsiteX36" fmla="*/ 91440 w 497205"/>
                <a:gd name="connsiteY36" fmla="*/ 86678 h 444817"/>
                <a:gd name="connsiteX37" fmla="*/ 89535 w 497205"/>
                <a:gd name="connsiteY37" fmla="*/ 88582 h 444817"/>
                <a:gd name="connsiteX38" fmla="*/ 89535 w 497205"/>
                <a:gd name="connsiteY38" fmla="*/ 91440 h 444817"/>
                <a:gd name="connsiteX39" fmla="*/ 92393 w 497205"/>
                <a:gd name="connsiteY39" fmla="*/ 92393 h 444817"/>
                <a:gd name="connsiteX40" fmla="*/ 97155 w 497205"/>
                <a:gd name="connsiteY40" fmla="*/ 93345 h 444817"/>
                <a:gd name="connsiteX41" fmla="*/ 100013 w 497205"/>
                <a:gd name="connsiteY41" fmla="*/ 93345 h 444817"/>
                <a:gd name="connsiteX42" fmla="*/ 104775 w 497205"/>
                <a:gd name="connsiteY42" fmla="*/ 91440 h 444817"/>
                <a:gd name="connsiteX43" fmla="*/ 107632 w 497205"/>
                <a:gd name="connsiteY43" fmla="*/ 91440 h 444817"/>
                <a:gd name="connsiteX44" fmla="*/ 112395 w 497205"/>
                <a:gd name="connsiteY44" fmla="*/ 91440 h 444817"/>
                <a:gd name="connsiteX45" fmla="*/ 115252 w 497205"/>
                <a:gd name="connsiteY45" fmla="*/ 92393 h 444817"/>
                <a:gd name="connsiteX46" fmla="*/ 117157 w 497205"/>
                <a:gd name="connsiteY46" fmla="*/ 91440 h 444817"/>
                <a:gd name="connsiteX47" fmla="*/ 118110 w 497205"/>
                <a:gd name="connsiteY47" fmla="*/ 86678 h 444817"/>
                <a:gd name="connsiteX48" fmla="*/ 120015 w 497205"/>
                <a:gd name="connsiteY48" fmla="*/ 81915 h 444817"/>
                <a:gd name="connsiteX49" fmla="*/ 121920 w 497205"/>
                <a:gd name="connsiteY49" fmla="*/ 80010 h 444817"/>
                <a:gd name="connsiteX50" fmla="*/ 123825 w 497205"/>
                <a:gd name="connsiteY50" fmla="*/ 80010 h 444817"/>
                <a:gd name="connsiteX51" fmla="*/ 124777 w 497205"/>
                <a:gd name="connsiteY51" fmla="*/ 80963 h 444817"/>
                <a:gd name="connsiteX52" fmla="*/ 127635 w 497205"/>
                <a:gd name="connsiteY52" fmla="*/ 80010 h 444817"/>
                <a:gd name="connsiteX53" fmla="*/ 127635 w 497205"/>
                <a:gd name="connsiteY53" fmla="*/ 77153 h 444817"/>
                <a:gd name="connsiteX54" fmla="*/ 126682 w 497205"/>
                <a:gd name="connsiteY54" fmla="*/ 73343 h 444817"/>
                <a:gd name="connsiteX55" fmla="*/ 133350 w 497205"/>
                <a:gd name="connsiteY55" fmla="*/ 72390 h 444817"/>
                <a:gd name="connsiteX56" fmla="*/ 136208 w 497205"/>
                <a:gd name="connsiteY56" fmla="*/ 72390 h 444817"/>
                <a:gd name="connsiteX57" fmla="*/ 140018 w 497205"/>
                <a:gd name="connsiteY57" fmla="*/ 70485 h 444817"/>
                <a:gd name="connsiteX58" fmla="*/ 138113 w 497205"/>
                <a:gd name="connsiteY58" fmla="*/ 68580 h 444817"/>
                <a:gd name="connsiteX59" fmla="*/ 137160 w 497205"/>
                <a:gd name="connsiteY59" fmla="*/ 67628 h 444817"/>
                <a:gd name="connsiteX60" fmla="*/ 134302 w 497205"/>
                <a:gd name="connsiteY60" fmla="*/ 68580 h 444817"/>
                <a:gd name="connsiteX61" fmla="*/ 131445 w 497205"/>
                <a:gd name="connsiteY61" fmla="*/ 69533 h 444817"/>
                <a:gd name="connsiteX62" fmla="*/ 127635 w 497205"/>
                <a:gd name="connsiteY62" fmla="*/ 70485 h 444817"/>
                <a:gd name="connsiteX63" fmla="*/ 123825 w 497205"/>
                <a:gd name="connsiteY63" fmla="*/ 70485 h 444817"/>
                <a:gd name="connsiteX64" fmla="*/ 119063 w 497205"/>
                <a:gd name="connsiteY64" fmla="*/ 60960 h 444817"/>
                <a:gd name="connsiteX65" fmla="*/ 119063 w 497205"/>
                <a:gd name="connsiteY65" fmla="*/ 58103 h 444817"/>
                <a:gd name="connsiteX66" fmla="*/ 122872 w 497205"/>
                <a:gd name="connsiteY66" fmla="*/ 54293 h 444817"/>
                <a:gd name="connsiteX67" fmla="*/ 125730 w 497205"/>
                <a:gd name="connsiteY67" fmla="*/ 51435 h 444817"/>
                <a:gd name="connsiteX68" fmla="*/ 125730 w 497205"/>
                <a:gd name="connsiteY68" fmla="*/ 46673 h 444817"/>
                <a:gd name="connsiteX69" fmla="*/ 124777 w 497205"/>
                <a:gd name="connsiteY69" fmla="*/ 46673 h 444817"/>
                <a:gd name="connsiteX70" fmla="*/ 121920 w 497205"/>
                <a:gd name="connsiteY70" fmla="*/ 45720 h 444817"/>
                <a:gd name="connsiteX71" fmla="*/ 119063 w 497205"/>
                <a:gd name="connsiteY71" fmla="*/ 48578 h 444817"/>
                <a:gd name="connsiteX72" fmla="*/ 115252 w 497205"/>
                <a:gd name="connsiteY72" fmla="*/ 52388 h 444817"/>
                <a:gd name="connsiteX73" fmla="*/ 115252 w 497205"/>
                <a:gd name="connsiteY73" fmla="*/ 55245 h 444817"/>
                <a:gd name="connsiteX74" fmla="*/ 111443 w 497205"/>
                <a:gd name="connsiteY74" fmla="*/ 57150 h 444817"/>
                <a:gd name="connsiteX75" fmla="*/ 108585 w 497205"/>
                <a:gd name="connsiteY75" fmla="*/ 63818 h 444817"/>
                <a:gd name="connsiteX76" fmla="*/ 110490 w 497205"/>
                <a:gd name="connsiteY76" fmla="*/ 68580 h 444817"/>
                <a:gd name="connsiteX77" fmla="*/ 110490 w 497205"/>
                <a:gd name="connsiteY77" fmla="*/ 71438 h 444817"/>
                <a:gd name="connsiteX78" fmla="*/ 107632 w 497205"/>
                <a:gd name="connsiteY78" fmla="*/ 76200 h 444817"/>
                <a:gd name="connsiteX79" fmla="*/ 105727 w 497205"/>
                <a:gd name="connsiteY79" fmla="*/ 80963 h 444817"/>
                <a:gd name="connsiteX80" fmla="*/ 105727 w 497205"/>
                <a:gd name="connsiteY80" fmla="*/ 83820 h 444817"/>
                <a:gd name="connsiteX81" fmla="*/ 103822 w 497205"/>
                <a:gd name="connsiteY81" fmla="*/ 85725 h 444817"/>
                <a:gd name="connsiteX82" fmla="*/ 101918 w 497205"/>
                <a:gd name="connsiteY82" fmla="*/ 86678 h 444817"/>
                <a:gd name="connsiteX83" fmla="*/ 100965 w 497205"/>
                <a:gd name="connsiteY83" fmla="*/ 88582 h 444817"/>
                <a:gd name="connsiteX84" fmla="*/ 97155 w 497205"/>
                <a:gd name="connsiteY84" fmla="*/ 88582 h 444817"/>
                <a:gd name="connsiteX85" fmla="*/ 97155 w 497205"/>
                <a:gd name="connsiteY85" fmla="*/ 84773 h 444817"/>
                <a:gd name="connsiteX86" fmla="*/ 95250 w 497205"/>
                <a:gd name="connsiteY86" fmla="*/ 81915 h 444817"/>
                <a:gd name="connsiteX87" fmla="*/ 93345 w 497205"/>
                <a:gd name="connsiteY87" fmla="*/ 80010 h 444817"/>
                <a:gd name="connsiteX88" fmla="*/ 93345 w 497205"/>
                <a:gd name="connsiteY88" fmla="*/ 75248 h 444817"/>
                <a:gd name="connsiteX89" fmla="*/ 92393 w 497205"/>
                <a:gd name="connsiteY89" fmla="*/ 76200 h 444817"/>
                <a:gd name="connsiteX90" fmla="*/ 92393 w 497205"/>
                <a:gd name="connsiteY90" fmla="*/ 73343 h 444817"/>
                <a:gd name="connsiteX91" fmla="*/ 88582 w 497205"/>
                <a:gd name="connsiteY91" fmla="*/ 75248 h 444817"/>
                <a:gd name="connsiteX92" fmla="*/ 87630 w 497205"/>
                <a:gd name="connsiteY92" fmla="*/ 75248 h 444817"/>
                <a:gd name="connsiteX93" fmla="*/ 85725 w 497205"/>
                <a:gd name="connsiteY93" fmla="*/ 77153 h 444817"/>
                <a:gd name="connsiteX94" fmla="*/ 81915 w 497205"/>
                <a:gd name="connsiteY94" fmla="*/ 77153 h 444817"/>
                <a:gd name="connsiteX95" fmla="*/ 80010 w 497205"/>
                <a:gd name="connsiteY95" fmla="*/ 74295 h 444817"/>
                <a:gd name="connsiteX96" fmla="*/ 80010 w 497205"/>
                <a:gd name="connsiteY96" fmla="*/ 64770 h 444817"/>
                <a:gd name="connsiteX97" fmla="*/ 84772 w 497205"/>
                <a:gd name="connsiteY97" fmla="*/ 60960 h 444817"/>
                <a:gd name="connsiteX98" fmla="*/ 88582 w 497205"/>
                <a:gd name="connsiteY98" fmla="*/ 57150 h 444817"/>
                <a:gd name="connsiteX99" fmla="*/ 97155 w 497205"/>
                <a:gd name="connsiteY99" fmla="*/ 48578 h 444817"/>
                <a:gd name="connsiteX100" fmla="*/ 103822 w 497205"/>
                <a:gd name="connsiteY100" fmla="*/ 42863 h 444817"/>
                <a:gd name="connsiteX101" fmla="*/ 112395 w 497205"/>
                <a:gd name="connsiteY101" fmla="*/ 34290 h 444817"/>
                <a:gd name="connsiteX102" fmla="*/ 125730 w 497205"/>
                <a:gd name="connsiteY102" fmla="*/ 25718 h 444817"/>
                <a:gd name="connsiteX103" fmla="*/ 132397 w 497205"/>
                <a:gd name="connsiteY103" fmla="*/ 25718 h 444817"/>
                <a:gd name="connsiteX104" fmla="*/ 138113 w 497205"/>
                <a:gd name="connsiteY104" fmla="*/ 27623 h 444817"/>
                <a:gd name="connsiteX105" fmla="*/ 140970 w 497205"/>
                <a:gd name="connsiteY105" fmla="*/ 29528 h 444817"/>
                <a:gd name="connsiteX106" fmla="*/ 150495 w 497205"/>
                <a:gd name="connsiteY106" fmla="*/ 33338 h 444817"/>
                <a:gd name="connsiteX107" fmla="*/ 159068 w 497205"/>
                <a:gd name="connsiteY107" fmla="*/ 39053 h 444817"/>
                <a:gd name="connsiteX108" fmla="*/ 160972 w 497205"/>
                <a:gd name="connsiteY108" fmla="*/ 39053 h 444817"/>
                <a:gd name="connsiteX109" fmla="*/ 162877 w 497205"/>
                <a:gd name="connsiteY109" fmla="*/ 40958 h 444817"/>
                <a:gd name="connsiteX110" fmla="*/ 163830 w 497205"/>
                <a:gd name="connsiteY110" fmla="*/ 41910 h 444817"/>
                <a:gd name="connsiteX111" fmla="*/ 163830 w 497205"/>
                <a:gd name="connsiteY111" fmla="*/ 44768 h 444817"/>
                <a:gd name="connsiteX112" fmla="*/ 162877 w 497205"/>
                <a:gd name="connsiteY112" fmla="*/ 46673 h 444817"/>
                <a:gd name="connsiteX113" fmla="*/ 159068 w 497205"/>
                <a:gd name="connsiteY113" fmla="*/ 46673 h 444817"/>
                <a:gd name="connsiteX114" fmla="*/ 154305 w 497205"/>
                <a:gd name="connsiteY114" fmla="*/ 44768 h 444817"/>
                <a:gd name="connsiteX115" fmla="*/ 150495 w 497205"/>
                <a:gd name="connsiteY115" fmla="*/ 43815 h 444817"/>
                <a:gd name="connsiteX116" fmla="*/ 146685 w 497205"/>
                <a:gd name="connsiteY116" fmla="*/ 41910 h 444817"/>
                <a:gd name="connsiteX117" fmla="*/ 146685 w 497205"/>
                <a:gd name="connsiteY117" fmla="*/ 45720 h 444817"/>
                <a:gd name="connsiteX118" fmla="*/ 148590 w 497205"/>
                <a:gd name="connsiteY118" fmla="*/ 47625 h 444817"/>
                <a:gd name="connsiteX119" fmla="*/ 152400 w 497205"/>
                <a:gd name="connsiteY119" fmla="*/ 49530 h 444817"/>
                <a:gd name="connsiteX120" fmla="*/ 157163 w 497205"/>
                <a:gd name="connsiteY120" fmla="*/ 54293 h 444817"/>
                <a:gd name="connsiteX121" fmla="*/ 160020 w 497205"/>
                <a:gd name="connsiteY121" fmla="*/ 54293 h 444817"/>
                <a:gd name="connsiteX122" fmla="*/ 166688 w 497205"/>
                <a:gd name="connsiteY122" fmla="*/ 48578 h 444817"/>
                <a:gd name="connsiteX123" fmla="*/ 168593 w 497205"/>
                <a:gd name="connsiteY123" fmla="*/ 47625 h 444817"/>
                <a:gd name="connsiteX124" fmla="*/ 171450 w 497205"/>
                <a:gd name="connsiteY124" fmla="*/ 44768 h 444817"/>
                <a:gd name="connsiteX125" fmla="*/ 172402 w 497205"/>
                <a:gd name="connsiteY125" fmla="*/ 46673 h 444817"/>
                <a:gd name="connsiteX126" fmla="*/ 175260 w 497205"/>
                <a:gd name="connsiteY126" fmla="*/ 46673 h 444817"/>
                <a:gd name="connsiteX127" fmla="*/ 175260 w 497205"/>
                <a:gd name="connsiteY127" fmla="*/ 42863 h 444817"/>
                <a:gd name="connsiteX128" fmla="*/ 173355 w 497205"/>
                <a:gd name="connsiteY128" fmla="*/ 41910 h 444817"/>
                <a:gd name="connsiteX129" fmla="*/ 173355 w 497205"/>
                <a:gd name="connsiteY129" fmla="*/ 39053 h 444817"/>
                <a:gd name="connsiteX130" fmla="*/ 171450 w 497205"/>
                <a:gd name="connsiteY130" fmla="*/ 38100 h 444817"/>
                <a:gd name="connsiteX131" fmla="*/ 171450 w 497205"/>
                <a:gd name="connsiteY131" fmla="*/ 34290 h 444817"/>
                <a:gd name="connsiteX132" fmla="*/ 173355 w 497205"/>
                <a:gd name="connsiteY132" fmla="*/ 34290 h 444817"/>
                <a:gd name="connsiteX133" fmla="*/ 177165 w 497205"/>
                <a:gd name="connsiteY133" fmla="*/ 37148 h 444817"/>
                <a:gd name="connsiteX134" fmla="*/ 177165 w 497205"/>
                <a:gd name="connsiteY134" fmla="*/ 40958 h 444817"/>
                <a:gd name="connsiteX135" fmla="*/ 179070 w 497205"/>
                <a:gd name="connsiteY135" fmla="*/ 40958 h 444817"/>
                <a:gd name="connsiteX136" fmla="*/ 184785 w 497205"/>
                <a:gd name="connsiteY136" fmla="*/ 39053 h 444817"/>
                <a:gd name="connsiteX137" fmla="*/ 192405 w 497205"/>
                <a:gd name="connsiteY137" fmla="*/ 36195 h 444817"/>
                <a:gd name="connsiteX138" fmla="*/ 198120 w 497205"/>
                <a:gd name="connsiteY138" fmla="*/ 34290 h 444817"/>
                <a:gd name="connsiteX139" fmla="*/ 206693 w 497205"/>
                <a:gd name="connsiteY139" fmla="*/ 32385 h 444817"/>
                <a:gd name="connsiteX140" fmla="*/ 216218 w 497205"/>
                <a:gd name="connsiteY140" fmla="*/ 31433 h 444817"/>
                <a:gd name="connsiteX141" fmla="*/ 220980 w 497205"/>
                <a:gd name="connsiteY141" fmla="*/ 34290 h 444817"/>
                <a:gd name="connsiteX142" fmla="*/ 224790 w 497205"/>
                <a:gd name="connsiteY142" fmla="*/ 34290 h 444817"/>
                <a:gd name="connsiteX143" fmla="*/ 224790 w 497205"/>
                <a:gd name="connsiteY143" fmla="*/ 31433 h 444817"/>
                <a:gd name="connsiteX144" fmla="*/ 221933 w 497205"/>
                <a:gd name="connsiteY144" fmla="*/ 27623 h 444817"/>
                <a:gd name="connsiteX145" fmla="*/ 219075 w 497205"/>
                <a:gd name="connsiteY145" fmla="*/ 26670 h 444817"/>
                <a:gd name="connsiteX146" fmla="*/ 219075 w 497205"/>
                <a:gd name="connsiteY146" fmla="*/ 23813 h 444817"/>
                <a:gd name="connsiteX147" fmla="*/ 224790 w 497205"/>
                <a:gd name="connsiteY147" fmla="*/ 18098 h 444817"/>
                <a:gd name="connsiteX148" fmla="*/ 225743 w 497205"/>
                <a:gd name="connsiteY148" fmla="*/ 17145 h 444817"/>
                <a:gd name="connsiteX149" fmla="*/ 229552 w 497205"/>
                <a:gd name="connsiteY149" fmla="*/ 16193 h 444817"/>
                <a:gd name="connsiteX150" fmla="*/ 230505 w 497205"/>
                <a:gd name="connsiteY150" fmla="*/ 18098 h 444817"/>
                <a:gd name="connsiteX151" fmla="*/ 230505 w 497205"/>
                <a:gd name="connsiteY151" fmla="*/ 21908 h 444817"/>
                <a:gd name="connsiteX152" fmla="*/ 239077 w 497205"/>
                <a:gd name="connsiteY152" fmla="*/ 33338 h 444817"/>
                <a:gd name="connsiteX153" fmla="*/ 239077 w 497205"/>
                <a:gd name="connsiteY153" fmla="*/ 38100 h 444817"/>
                <a:gd name="connsiteX154" fmla="*/ 236220 w 497205"/>
                <a:gd name="connsiteY154" fmla="*/ 39053 h 444817"/>
                <a:gd name="connsiteX155" fmla="*/ 234315 w 497205"/>
                <a:gd name="connsiteY155" fmla="*/ 41910 h 444817"/>
                <a:gd name="connsiteX156" fmla="*/ 239077 w 497205"/>
                <a:gd name="connsiteY156" fmla="*/ 41910 h 444817"/>
                <a:gd name="connsiteX157" fmla="*/ 241935 w 497205"/>
                <a:gd name="connsiteY157" fmla="*/ 39053 h 444817"/>
                <a:gd name="connsiteX158" fmla="*/ 242888 w 497205"/>
                <a:gd name="connsiteY158" fmla="*/ 33338 h 444817"/>
                <a:gd name="connsiteX159" fmla="*/ 246697 w 497205"/>
                <a:gd name="connsiteY159" fmla="*/ 33338 h 444817"/>
                <a:gd name="connsiteX160" fmla="*/ 248602 w 497205"/>
                <a:gd name="connsiteY160" fmla="*/ 33338 h 444817"/>
                <a:gd name="connsiteX161" fmla="*/ 248602 w 497205"/>
                <a:gd name="connsiteY161" fmla="*/ 31433 h 444817"/>
                <a:gd name="connsiteX162" fmla="*/ 241935 w 497205"/>
                <a:gd name="connsiteY162" fmla="*/ 29528 h 444817"/>
                <a:gd name="connsiteX163" fmla="*/ 237172 w 497205"/>
                <a:gd name="connsiteY163" fmla="*/ 25718 h 444817"/>
                <a:gd name="connsiteX164" fmla="*/ 235268 w 497205"/>
                <a:gd name="connsiteY164" fmla="*/ 20955 h 444817"/>
                <a:gd name="connsiteX165" fmla="*/ 245745 w 497205"/>
                <a:gd name="connsiteY165" fmla="*/ 14288 h 444817"/>
                <a:gd name="connsiteX166" fmla="*/ 250508 w 497205"/>
                <a:gd name="connsiteY166" fmla="*/ 10478 h 444817"/>
                <a:gd name="connsiteX167" fmla="*/ 256222 w 497205"/>
                <a:gd name="connsiteY167" fmla="*/ 5715 h 444817"/>
                <a:gd name="connsiteX168" fmla="*/ 271462 w 497205"/>
                <a:gd name="connsiteY168" fmla="*/ 953 h 444817"/>
                <a:gd name="connsiteX169" fmla="*/ 277178 w 497205"/>
                <a:gd name="connsiteY169" fmla="*/ 0 h 444817"/>
                <a:gd name="connsiteX170" fmla="*/ 300990 w 497205"/>
                <a:gd name="connsiteY170" fmla="*/ 0 h 444817"/>
                <a:gd name="connsiteX171" fmla="*/ 304800 w 497205"/>
                <a:gd name="connsiteY171" fmla="*/ 953 h 444817"/>
                <a:gd name="connsiteX172" fmla="*/ 303847 w 497205"/>
                <a:gd name="connsiteY172" fmla="*/ 4763 h 444817"/>
                <a:gd name="connsiteX173" fmla="*/ 299085 w 497205"/>
                <a:gd name="connsiteY173" fmla="*/ 11430 h 444817"/>
                <a:gd name="connsiteX174" fmla="*/ 299085 w 497205"/>
                <a:gd name="connsiteY174" fmla="*/ 11430 h 444817"/>
                <a:gd name="connsiteX175" fmla="*/ 300990 w 497205"/>
                <a:gd name="connsiteY175" fmla="*/ 12383 h 444817"/>
                <a:gd name="connsiteX176" fmla="*/ 309562 w 497205"/>
                <a:gd name="connsiteY176" fmla="*/ 7620 h 444817"/>
                <a:gd name="connsiteX177" fmla="*/ 320040 w 497205"/>
                <a:gd name="connsiteY177" fmla="*/ 7620 h 444817"/>
                <a:gd name="connsiteX178" fmla="*/ 354330 w 497205"/>
                <a:gd name="connsiteY178" fmla="*/ 13335 h 444817"/>
                <a:gd name="connsiteX179" fmla="*/ 358140 w 497205"/>
                <a:gd name="connsiteY179" fmla="*/ 14288 h 444817"/>
                <a:gd name="connsiteX180" fmla="*/ 366712 w 497205"/>
                <a:gd name="connsiteY180" fmla="*/ 13335 h 444817"/>
                <a:gd name="connsiteX181" fmla="*/ 367665 w 497205"/>
                <a:gd name="connsiteY181" fmla="*/ 9525 h 444817"/>
                <a:gd name="connsiteX182" fmla="*/ 369570 w 497205"/>
                <a:gd name="connsiteY182" fmla="*/ 6668 h 444817"/>
                <a:gd name="connsiteX183" fmla="*/ 375285 w 497205"/>
                <a:gd name="connsiteY183" fmla="*/ 7620 h 444817"/>
                <a:gd name="connsiteX184" fmla="*/ 389572 w 497205"/>
                <a:gd name="connsiteY184" fmla="*/ 10478 h 444817"/>
                <a:gd name="connsiteX185" fmla="*/ 402908 w 497205"/>
                <a:gd name="connsiteY185" fmla="*/ 10478 h 444817"/>
                <a:gd name="connsiteX186" fmla="*/ 412433 w 497205"/>
                <a:gd name="connsiteY186" fmla="*/ 9525 h 444817"/>
                <a:gd name="connsiteX187" fmla="*/ 422910 w 497205"/>
                <a:gd name="connsiteY187" fmla="*/ 13335 h 444817"/>
                <a:gd name="connsiteX188" fmla="*/ 431483 w 497205"/>
                <a:gd name="connsiteY188" fmla="*/ 13335 h 444817"/>
                <a:gd name="connsiteX189" fmla="*/ 441960 w 497205"/>
                <a:gd name="connsiteY189" fmla="*/ 8573 h 444817"/>
                <a:gd name="connsiteX190" fmla="*/ 450533 w 497205"/>
                <a:gd name="connsiteY190" fmla="*/ 8573 h 444817"/>
                <a:gd name="connsiteX191" fmla="*/ 471487 w 497205"/>
                <a:gd name="connsiteY191" fmla="*/ 10478 h 444817"/>
                <a:gd name="connsiteX192" fmla="*/ 484822 w 497205"/>
                <a:gd name="connsiteY192" fmla="*/ 15240 h 444817"/>
                <a:gd name="connsiteX193" fmla="*/ 493395 w 497205"/>
                <a:gd name="connsiteY193" fmla="*/ 17145 h 444817"/>
                <a:gd name="connsiteX194" fmla="*/ 497205 w 497205"/>
                <a:gd name="connsiteY194" fmla="*/ 20003 h 444817"/>
                <a:gd name="connsiteX195" fmla="*/ 497205 w 497205"/>
                <a:gd name="connsiteY195" fmla="*/ 21908 h 444817"/>
                <a:gd name="connsiteX196" fmla="*/ 493395 w 497205"/>
                <a:gd name="connsiteY196" fmla="*/ 21908 h 444817"/>
                <a:gd name="connsiteX197" fmla="*/ 489585 w 497205"/>
                <a:gd name="connsiteY197" fmla="*/ 20955 h 444817"/>
                <a:gd name="connsiteX198" fmla="*/ 485775 w 497205"/>
                <a:gd name="connsiteY198" fmla="*/ 20955 h 444817"/>
                <a:gd name="connsiteX199" fmla="*/ 483870 w 497205"/>
                <a:gd name="connsiteY199" fmla="*/ 20955 h 444817"/>
                <a:gd name="connsiteX200" fmla="*/ 481965 w 497205"/>
                <a:gd name="connsiteY200" fmla="*/ 20003 h 444817"/>
                <a:gd name="connsiteX201" fmla="*/ 480060 w 497205"/>
                <a:gd name="connsiteY201" fmla="*/ 20955 h 444817"/>
                <a:gd name="connsiteX202" fmla="*/ 480060 w 497205"/>
                <a:gd name="connsiteY202" fmla="*/ 25718 h 444817"/>
                <a:gd name="connsiteX203" fmla="*/ 485775 w 497205"/>
                <a:gd name="connsiteY203" fmla="*/ 27623 h 444817"/>
                <a:gd name="connsiteX204" fmla="*/ 490537 w 497205"/>
                <a:gd name="connsiteY204" fmla="*/ 29528 h 444817"/>
                <a:gd name="connsiteX205" fmla="*/ 493395 w 497205"/>
                <a:gd name="connsiteY205" fmla="*/ 30480 h 444817"/>
                <a:gd name="connsiteX206" fmla="*/ 492443 w 497205"/>
                <a:gd name="connsiteY206" fmla="*/ 33338 h 444817"/>
                <a:gd name="connsiteX207" fmla="*/ 486728 w 497205"/>
                <a:gd name="connsiteY207" fmla="*/ 41910 h 444817"/>
                <a:gd name="connsiteX208" fmla="*/ 486728 w 497205"/>
                <a:gd name="connsiteY208" fmla="*/ 43815 h 444817"/>
                <a:gd name="connsiteX209" fmla="*/ 479108 w 497205"/>
                <a:gd name="connsiteY209" fmla="*/ 44768 h 444817"/>
                <a:gd name="connsiteX210" fmla="*/ 474345 w 497205"/>
                <a:gd name="connsiteY210" fmla="*/ 46673 h 444817"/>
                <a:gd name="connsiteX211" fmla="*/ 477203 w 497205"/>
                <a:gd name="connsiteY211" fmla="*/ 50483 h 444817"/>
                <a:gd name="connsiteX212" fmla="*/ 483870 w 497205"/>
                <a:gd name="connsiteY212" fmla="*/ 57150 h 444817"/>
                <a:gd name="connsiteX213" fmla="*/ 489585 w 497205"/>
                <a:gd name="connsiteY213" fmla="*/ 66675 h 444817"/>
                <a:gd name="connsiteX214" fmla="*/ 492443 w 497205"/>
                <a:gd name="connsiteY214" fmla="*/ 76200 h 444817"/>
                <a:gd name="connsiteX215" fmla="*/ 492443 w 497205"/>
                <a:gd name="connsiteY215" fmla="*/ 81915 h 444817"/>
                <a:gd name="connsiteX216" fmla="*/ 490537 w 497205"/>
                <a:gd name="connsiteY216" fmla="*/ 81915 h 444817"/>
                <a:gd name="connsiteX217" fmla="*/ 486728 w 497205"/>
                <a:gd name="connsiteY217" fmla="*/ 77153 h 444817"/>
                <a:gd name="connsiteX218" fmla="*/ 481012 w 497205"/>
                <a:gd name="connsiteY218" fmla="*/ 71438 h 444817"/>
                <a:gd name="connsiteX219" fmla="*/ 472440 w 497205"/>
                <a:gd name="connsiteY219" fmla="*/ 63818 h 444817"/>
                <a:gd name="connsiteX220" fmla="*/ 466725 w 497205"/>
                <a:gd name="connsiteY220" fmla="*/ 60008 h 444817"/>
                <a:gd name="connsiteX221" fmla="*/ 466725 w 497205"/>
                <a:gd name="connsiteY221" fmla="*/ 55245 h 444817"/>
                <a:gd name="connsiteX222" fmla="*/ 469583 w 497205"/>
                <a:gd name="connsiteY222" fmla="*/ 51435 h 444817"/>
                <a:gd name="connsiteX223" fmla="*/ 468630 w 497205"/>
                <a:gd name="connsiteY223" fmla="*/ 45720 h 444817"/>
                <a:gd name="connsiteX224" fmla="*/ 465772 w 497205"/>
                <a:gd name="connsiteY224" fmla="*/ 40958 h 444817"/>
                <a:gd name="connsiteX225" fmla="*/ 463868 w 497205"/>
                <a:gd name="connsiteY225" fmla="*/ 40005 h 444817"/>
                <a:gd name="connsiteX226" fmla="*/ 461962 w 497205"/>
                <a:gd name="connsiteY226" fmla="*/ 42863 h 444817"/>
                <a:gd name="connsiteX227" fmla="*/ 461010 w 497205"/>
                <a:gd name="connsiteY227" fmla="*/ 42863 h 444817"/>
                <a:gd name="connsiteX228" fmla="*/ 459105 w 497205"/>
                <a:gd name="connsiteY228" fmla="*/ 41910 h 444817"/>
                <a:gd name="connsiteX229" fmla="*/ 455295 w 497205"/>
                <a:gd name="connsiteY229" fmla="*/ 41910 h 444817"/>
                <a:gd name="connsiteX230" fmla="*/ 455295 w 497205"/>
                <a:gd name="connsiteY230" fmla="*/ 46673 h 444817"/>
                <a:gd name="connsiteX231" fmla="*/ 457200 w 497205"/>
                <a:gd name="connsiteY231" fmla="*/ 51435 h 444817"/>
                <a:gd name="connsiteX232" fmla="*/ 453390 w 497205"/>
                <a:gd name="connsiteY232" fmla="*/ 54293 h 444817"/>
                <a:gd name="connsiteX233" fmla="*/ 446722 w 497205"/>
                <a:gd name="connsiteY233" fmla="*/ 55245 h 444817"/>
                <a:gd name="connsiteX234" fmla="*/ 441008 w 497205"/>
                <a:gd name="connsiteY234" fmla="*/ 56198 h 444817"/>
                <a:gd name="connsiteX235" fmla="*/ 434340 w 497205"/>
                <a:gd name="connsiteY235" fmla="*/ 56198 h 444817"/>
                <a:gd name="connsiteX236" fmla="*/ 428625 w 497205"/>
                <a:gd name="connsiteY236" fmla="*/ 58103 h 444817"/>
                <a:gd name="connsiteX237" fmla="*/ 427672 w 497205"/>
                <a:gd name="connsiteY237" fmla="*/ 60008 h 444817"/>
                <a:gd name="connsiteX238" fmla="*/ 427672 w 497205"/>
                <a:gd name="connsiteY238" fmla="*/ 72390 h 444817"/>
                <a:gd name="connsiteX239" fmla="*/ 432435 w 497205"/>
                <a:gd name="connsiteY239" fmla="*/ 77153 h 444817"/>
                <a:gd name="connsiteX240" fmla="*/ 434340 w 497205"/>
                <a:gd name="connsiteY240" fmla="*/ 77153 h 444817"/>
                <a:gd name="connsiteX241" fmla="*/ 435293 w 497205"/>
                <a:gd name="connsiteY241" fmla="*/ 76200 h 444817"/>
                <a:gd name="connsiteX242" fmla="*/ 439103 w 497205"/>
                <a:gd name="connsiteY242" fmla="*/ 76200 h 444817"/>
                <a:gd name="connsiteX243" fmla="*/ 442912 w 497205"/>
                <a:gd name="connsiteY243" fmla="*/ 79057 h 444817"/>
                <a:gd name="connsiteX244" fmla="*/ 449580 w 497205"/>
                <a:gd name="connsiteY244" fmla="*/ 86678 h 444817"/>
                <a:gd name="connsiteX245" fmla="*/ 453390 w 497205"/>
                <a:gd name="connsiteY245" fmla="*/ 94298 h 444817"/>
                <a:gd name="connsiteX246" fmla="*/ 456247 w 497205"/>
                <a:gd name="connsiteY246" fmla="*/ 101918 h 444817"/>
                <a:gd name="connsiteX247" fmla="*/ 458153 w 497205"/>
                <a:gd name="connsiteY247" fmla="*/ 111443 h 444817"/>
                <a:gd name="connsiteX248" fmla="*/ 459105 w 497205"/>
                <a:gd name="connsiteY248" fmla="*/ 120968 h 444817"/>
                <a:gd name="connsiteX249" fmla="*/ 449580 w 497205"/>
                <a:gd name="connsiteY249" fmla="*/ 123825 h 444817"/>
                <a:gd name="connsiteX250" fmla="*/ 448628 w 497205"/>
                <a:gd name="connsiteY250" fmla="*/ 131445 h 444817"/>
                <a:gd name="connsiteX251" fmla="*/ 447675 w 497205"/>
                <a:gd name="connsiteY251" fmla="*/ 138113 h 444817"/>
                <a:gd name="connsiteX252" fmla="*/ 451485 w 497205"/>
                <a:gd name="connsiteY252" fmla="*/ 143828 h 444817"/>
                <a:gd name="connsiteX253" fmla="*/ 456247 w 497205"/>
                <a:gd name="connsiteY253" fmla="*/ 151448 h 444817"/>
                <a:gd name="connsiteX254" fmla="*/ 457200 w 497205"/>
                <a:gd name="connsiteY254" fmla="*/ 153353 h 444817"/>
                <a:gd name="connsiteX255" fmla="*/ 457200 w 497205"/>
                <a:gd name="connsiteY255" fmla="*/ 156210 h 444817"/>
                <a:gd name="connsiteX256" fmla="*/ 454343 w 497205"/>
                <a:gd name="connsiteY256" fmla="*/ 158115 h 444817"/>
                <a:gd name="connsiteX257" fmla="*/ 451485 w 497205"/>
                <a:gd name="connsiteY257" fmla="*/ 160020 h 444817"/>
                <a:gd name="connsiteX258" fmla="*/ 450533 w 497205"/>
                <a:gd name="connsiteY258" fmla="*/ 157163 h 444817"/>
                <a:gd name="connsiteX259" fmla="*/ 447675 w 497205"/>
                <a:gd name="connsiteY259" fmla="*/ 151448 h 444817"/>
                <a:gd name="connsiteX260" fmla="*/ 444818 w 497205"/>
                <a:gd name="connsiteY260" fmla="*/ 146685 h 444817"/>
                <a:gd name="connsiteX261" fmla="*/ 441008 w 497205"/>
                <a:gd name="connsiteY261" fmla="*/ 143828 h 444817"/>
                <a:gd name="connsiteX262" fmla="*/ 435293 w 497205"/>
                <a:gd name="connsiteY262" fmla="*/ 138113 h 444817"/>
                <a:gd name="connsiteX263" fmla="*/ 434340 w 497205"/>
                <a:gd name="connsiteY263" fmla="*/ 138113 h 444817"/>
                <a:gd name="connsiteX264" fmla="*/ 430530 w 497205"/>
                <a:gd name="connsiteY264" fmla="*/ 141923 h 444817"/>
                <a:gd name="connsiteX265" fmla="*/ 427672 w 497205"/>
                <a:gd name="connsiteY265" fmla="*/ 140970 h 444817"/>
                <a:gd name="connsiteX266" fmla="*/ 427672 w 497205"/>
                <a:gd name="connsiteY266" fmla="*/ 137160 h 444817"/>
                <a:gd name="connsiteX267" fmla="*/ 428625 w 497205"/>
                <a:gd name="connsiteY267" fmla="*/ 135255 h 444817"/>
                <a:gd name="connsiteX268" fmla="*/ 424815 w 497205"/>
                <a:gd name="connsiteY268" fmla="*/ 135255 h 444817"/>
                <a:gd name="connsiteX269" fmla="*/ 419100 w 497205"/>
                <a:gd name="connsiteY269" fmla="*/ 140970 h 444817"/>
                <a:gd name="connsiteX270" fmla="*/ 419100 w 497205"/>
                <a:gd name="connsiteY270" fmla="*/ 143828 h 444817"/>
                <a:gd name="connsiteX271" fmla="*/ 422910 w 497205"/>
                <a:gd name="connsiteY271" fmla="*/ 147638 h 444817"/>
                <a:gd name="connsiteX272" fmla="*/ 430530 w 497205"/>
                <a:gd name="connsiteY272" fmla="*/ 147638 h 444817"/>
                <a:gd name="connsiteX273" fmla="*/ 434340 w 497205"/>
                <a:gd name="connsiteY273" fmla="*/ 149543 h 444817"/>
                <a:gd name="connsiteX274" fmla="*/ 433387 w 497205"/>
                <a:gd name="connsiteY274" fmla="*/ 151448 h 444817"/>
                <a:gd name="connsiteX275" fmla="*/ 431483 w 497205"/>
                <a:gd name="connsiteY275" fmla="*/ 152400 h 444817"/>
                <a:gd name="connsiteX276" fmla="*/ 431483 w 497205"/>
                <a:gd name="connsiteY276" fmla="*/ 157163 h 444817"/>
                <a:gd name="connsiteX277" fmla="*/ 439103 w 497205"/>
                <a:gd name="connsiteY277" fmla="*/ 168593 h 444817"/>
                <a:gd name="connsiteX278" fmla="*/ 442912 w 497205"/>
                <a:gd name="connsiteY278" fmla="*/ 176213 h 444817"/>
                <a:gd name="connsiteX279" fmla="*/ 440055 w 497205"/>
                <a:gd name="connsiteY279" fmla="*/ 177165 h 444817"/>
                <a:gd name="connsiteX280" fmla="*/ 442912 w 497205"/>
                <a:gd name="connsiteY280" fmla="*/ 179070 h 444817"/>
                <a:gd name="connsiteX281" fmla="*/ 444818 w 497205"/>
                <a:gd name="connsiteY281" fmla="*/ 181928 h 444817"/>
                <a:gd name="connsiteX282" fmla="*/ 444818 w 497205"/>
                <a:gd name="connsiteY282" fmla="*/ 195263 h 444817"/>
                <a:gd name="connsiteX283" fmla="*/ 441008 w 497205"/>
                <a:gd name="connsiteY283" fmla="*/ 200025 h 444817"/>
                <a:gd name="connsiteX284" fmla="*/ 431483 w 497205"/>
                <a:gd name="connsiteY284" fmla="*/ 209550 h 444817"/>
                <a:gd name="connsiteX285" fmla="*/ 422910 w 497205"/>
                <a:gd name="connsiteY285" fmla="*/ 215265 h 444817"/>
                <a:gd name="connsiteX286" fmla="*/ 420053 w 497205"/>
                <a:gd name="connsiteY286" fmla="*/ 220028 h 444817"/>
                <a:gd name="connsiteX287" fmla="*/ 418147 w 497205"/>
                <a:gd name="connsiteY287" fmla="*/ 220028 h 444817"/>
                <a:gd name="connsiteX288" fmla="*/ 416243 w 497205"/>
                <a:gd name="connsiteY288" fmla="*/ 217170 h 444817"/>
                <a:gd name="connsiteX289" fmla="*/ 414337 w 497205"/>
                <a:gd name="connsiteY289" fmla="*/ 215265 h 444817"/>
                <a:gd name="connsiteX290" fmla="*/ 410528 w 497205"/>
                <a:gd name="connsiteY290" fmla="*/ 217170 h 444817"/>
                <a:gd name="connsiteX291" fmla="*/ 406718 w 497205"/>
                <a:gd name="connsiteY291" fmla="*/ 226695 h 444817"/>
                <a:gd name="connsiteX292" fmla="*/ 407670 w 497205"/>
                <a:gd name="connsiteY292" fmla="*/ 230505 h 444817"/>
                <a:gd name="connsiteX293" fmla="*/ 415290 w 497205"/>
                <a:gd name="connsiteY293" fmla="*/ 237173 h 444817"/>
                <a:gd name="connsiteX294" fmla="*/ 421005 w 497205"/>
                <a:gd name="connsiteY294" fmla="*/ 243840 h 444817"/>
                <a:gd name="connsiteX295" fmla="*/ 421958 w 497205"/>
                <a:gd name="connsiteY295" fmla="*/ 255270 h 444817"/>
                <a:gd name="connsiteX296" fmla="*/ 419100 w 497205"/>
                <a:gd name="connsiteY296" fmla="*/ 260033 h 444817"/>
                <a:gd name="connsiteX297" fmla="*/ 416243 w 497205"/>
                <a:gd name="connsiteY297" fmla="*/ 263843 h 444817"/>
                <a:gd name="connsiteX298" fmla="*/ 412433 w 497205"/>
                <a:gd name="connsiteY298" fmla="*/ 266700 h 444817"/>
                <a:gd name="connsiteX299" fmla="*/ 411480 w 497205"/>
                <a:gd name="connsiteY299" fmla="*/ 269558 h 444817"/>
                <a:gd name="connsiteX300" fmla="*/ 408622 w 497205"/>
                <a:gd name="connsiteY300" fmla="*/ 269558 h 444817"/>
                <a:gd name="connsiteX301" fmla="*/ 408622 w 497205"/>
                <a:gd name="connsiteY301" fmla="*/ 266700 h 444817"/>
                <a:gd name="connsiteX302" fmla="*/ 406718 w 497205"/>
                <a:gd name="connsiteY302" fmla="*/ 263843 h 444817"/>
                <a:gd name="connsiteX303" fmla="*/ 404812 w 497205"/>
                <a:gd name="connsiteY303" fmla="*/ 261938 h 444817"/>
                <a:gd name="connsiteX304" fmla="*/ 401003 w 497205"/>
                <a:gd name="connsiteY304" fmla="*/ 259080 h 444817"/>
                <a:gd name="connsiteX305" fmla="*/ 401003 w 497205"/>
                <a:gd name="connsiteY305" fmla="*/ 255270 h 444817"/>
                <a:gd name="connsiteX306" fmla="*/ 398145 w 497205"/>
                <a:gd name="connsiteY306" fmla="*/ 254318 h 444817"/>
                <a:gd name="connsiteX307" fmla="*/ 395287 w 497205"/>
                <a:gd name="connsiteY307" fmla="*/ 252413 h 444817"/>
                <a:gd name="connsiteX308" fmla="*/ 394335 w 497205"/>
                <a:gd name="connsiteY308" fmla="*/ 250508 h 444817"/>
                <a:gd name="connsiteX309" fmla="*/ 390525 w 497205"/>
                <a:gd name="connsiteY309" fmla="*/ 250508 h 444817"/>
                <a:gd name="connsiteX310" fmla="*/ 392430 w 497205"/>
                <a:gd name="connsiteY310" fmla="*/ 260033 h 444817"/>
                <a:gd name="connsiteX311" fmla="*/ 392430 w 497205"/>
                <a:gd name="connsiteY311" fmla="*/ 267653 h 444817"/>
                <a:gd name="connsiteX312" fmla="*/ 395287 w 497205"/>
                <a:gd name="connsiteY312" fmla="*/ 274320 h 444817"/>
                <a:gd name="connsiteX313" fmla="*/ 399097 w 497205"/>
                <a:gd name="connsiteY313" fmla="*/ 280035 h 444817"/>
                <a:gd name="connsiteX314" fmla="*/ 402908 w 497205"/>
                <a:gd name="connsiteY314" fmla="*/ 285750 h 444817"/>
                <a:gd name="connsiteX315" fmla="*/ 405765 w 497205"/>
                <a:gd name="connsiteY315" fmla="*/ 291465 h 444817"/>
                <a:gd name="connsiteX316" fmla="*/ 407670 w 497205"/>
                <a:gd name="connsiteY316" fmla="*/ 295275 h 444817"/>
                <a:gd name="connsiteX317" fmla="*/ 406718 w 497205"/>
                <a:gd name="connsiteY317" fmla="*/ 298133 h 444817"/>
                <a:gd name="connsiteX318" fmla="*/ 403860 w 497205"/>
                <a:gd name="connsiteY318" fmla="*/ 298133 h 444817"/>
                <a:gd name="connsiteX319" fmla="*/ 401003 w 497205"/>
                <a:gd name="connsiteY319" fmla="*/ 295275 h 444817"/>
                <a:gd name="connsiteX320" fmla="*/ 399097 w 497205"/>
                <a:gd name="connsiteY320" fmla="*/ 295275 h 444817"/>
                <a:gd name="connsiteX321" fmla="*/ 393383 w 497205"/>
                <a:gd name="connsiteY321" fmla="*/ 282893 h 444817"/>
                <a:gd name="connsiteX322" fmla="*/ 390525 w 497205"/>
                <a:gd name="connsiteY322" fmla="*/ 278130 h 444817"/>
                <a:gd name="connsiteX323" fmla="*/ 385762 w 497205"/>
                <a:gd name="connsiteY323" fmla="*/ 273368 h 444817"/>
                <a:gd name="connsiteX324" fmla="*/ 385762 w 497205"/>
                <a:gd name="connsiteY324" fmla="*/ 260033 h 444817"/>
                <a:gd name="connsiteX325" fmla="*/ 384810 w 497205"/>
                <a:gd name="connsiteY325" fmla="*/ 251460 h 444817"/>
                <a:gd name="connsiteX326" fmla="*/ 381953 w 497205"/>
                <a:gd name="connsiteY326" fmla="*/ 243840 h 444817"/>
                <a:gd name="connsiteX327" fmla="*/ 379095 w 497205"/>
                <a:gd name="connsiteY327" fmla="*/ 235268 h 444817"/>
                <a:gd name="connsiteX328" fmla="*/ 377190 w 497205"/>
                <a:gd name="connsiteY328" fmla="*/ 236220 h 444817"/>
                <a:gd name="connsiteX329" fmla="*/ 374333 w 497205"/>
                <a:gd name="connsiteY329" fmla="*/ 239078 h 444817"/>
                <a:gd name="connsiteX330" fmla="*/ 371475 w 497205"/>
                <a:gd name="connsiteY330" fmla="*/ 240030 h 444817"/>
                <a:gd name="connsiteX331" fmla="*/ 368618 w 497205"/>
                <a:gd name="connsiteY331" fmla="*/ 239078 h 444817"/>
                <a:gd name="connsiteX332" fmla="*/ 369570 w 497205"/>
                <a:gd name="connsiteY332" fmla="*/ 231458 h 444817"/>
                <a:gd name="connsiteX333" fmla="*/ 363855 w 497205"/>
                <a:gd name="connsiteY333" fmla="*/ 223838 h 444817"/>
                <a:gd name="connsiteX334" fmla="*/ 360045 w 497205"/>
                <a:gd name="connsiteY334" fmla="*/ 220980 h 444817"/>
                <a:gd name="connsiteX335" fmla="*/ 360045 w 497205"/>
                <a:gd name="connsiteY335" fmla="*/ 218123 h 444817"/>
                <a:gd name="connsiteX336" fmla="*/ 359093 w 497205"/>
                <a:gd name="connsiteY336" fmla="*/ 213360 h 444817"/>
                <a:gd name="connsiteX337" fmla="*/ 355283 w 497205"/>
                <a:gd name="connsiteY337" fmla="*/ 213360 h 444817"/>
                <a:gd name="connsiteX338" fmla="*/ 351472 w 497205"/>
                <a:gd name="connsiteY338" fmla="*/ 218123 h 444817"/>
                <a:gd name="connsiteX339" fmla="*/ 348615 w 497205"/>
                <a:gd name="connsiteY339" fmla="*/ 217170 h 444817"/>
                <a:gd name="connsiteX340" fmla="*/ 347662 w 497205"/>
                <a:gd name="connsiteY340" fmla="*/ 215265 h 444817"/>
                <a:gd name="connsiteX341" fmla="*/ 344805 w 497205"/>
                <a:gd name="connsiteY341" fmla="*/ 217170 h 444817"/>
                <a:gd name="connsiteX342" fmla="*/ 340995 w 497205"/>
                <a:gd name="connsiteY342" fmla="*/ 223838 h 444817"/>
                <a:gd name="connsiteX343" fmla="*/ 336233 w 497205"/>
                <a:gd name="connsiteY343" fmla="*/ 230505 h 444817"/>
                <a:gd name="connsiteX344" fmla="*/ 332422 w 497205"/>
                <a:gd name="connsiteY344" fmla="*/ 235268 h 444817"/>
                <a:gd name="connsiteX345" fmla="*/ 326708 w 497205"/>
                <a:gd name="connsiteY345" fmla="*/ 243840 h 444817"/>
                <a:gd name="connsiteX346" fmla="*/ 323850 w 497205"/>
                <a:gd name="connsiteY346" fmla="*/ 256223 h 444817"/>
                <a:gd name="connsiteX347" fmla="*/ 322897 w 497205"/>
                <a:gd name="connsiteY347" fmla="*/ 263843 h 444817"/>
                <a:gd name="connsiteX348" fmla="*/ 320040 w 497205"/>
                <a:gd name="connsiteY348" fmla="*/ 274320 h 444817"/>
                <a:gd name="connsiteX349" fmla="*/ 318135 w 497205"/>
                <a:gd name="connsiteY349" fmla="*/ 274320 h 444817"/>
                <a:gd name="connsiteX350" fmla="*/ 315278 w 497205"/>
                <a:gd name="connsiteY350" fmla="*/ 273368 h 444817"/>
                <a:gd name="connsiteX351" fmla="*/ 312420 w 497205"/>
                <a:gd name="connsiteY351" fmla="*/ 264795 h 444817"/>
                <a:gd name="connsiteX352" fmla="*/ 307658 w 497205"/>
                <a:gd name="connsiteY352" fmla="*/ 257175 h 444817"/>
                <a:gd name="connsiteX353" fmla="*/ 300990 w 497205"/>
                <a:gd name="connsiteY353" fmla="*/ 240983 h 444817"/>
                <a:gd name="connsiteX354" fmla="*/ 298133 w 497205"/>
                <a:gd name="connsiteY354" fmla="*/ 229553 h 444817"/>
                <a:gd name="connsiteX355" fmla="*/ 297180 w 497205"/>
                <a:gd name="connsiteY355" fmla="*/ 218123 h 444817"/>
                <a:gd name="connsiteX356" fmla="*/ 294322 w 497205"/>
                <a:gd name="connsiteY356" fmla="*/ 218123 h 444817"/>
                <a:gd name="connsiteX357" fmla="*/ 293370 w 497205"/>
                <a:gd name="connsiteY357" fmla="*/ 223838 h 444817"/>
                <a:gd name="connsiteX358" fmla="*/ 291465 w 497205"/>
                <a:gd name="connsiteY358" fmla="*/ 224790 h 444817"/>
                <a:gd name="connsiteX359" fmla="*/ 288608 w 497205"/>
                <a:gd name="connsiteY359" fmla="*/ 222885 h 444817"/>
                <a:gd name="connsiteX360" fmla="*/ 282893 w 497205"/>
                <a:gd name="connsiteY360" fmla="*/ 217170 h 444817"/>
                <a:gd name="connsiteX361" fmla="*/ 280987 w 497205"/>
                <a:gd name="connsiteY361" fmla="*/ 214313 h 444817"/>
                <a:gd name="connsiteX362" fmla="*/ 280035 w 497205"/>
                <a:gd name="connsiteY362" fmla="*/ 210503 h 444817"/>
                <a:gd name="connsiteX363" fmla="*/ 275272 w 497205"/>
                <a:gd name="connsiteY363" fmla="*/ 206693 h 444817"/>
                <a:gd name="connsiteX364" fmla="*/ 253365 w 497205"/>
                <a:gd name="connsiteY364" fmla="*/ 206693 h 444817"/>
                <a:gd name="connsiteX365" fmla="*/ 249555 w 497205"/>
                <a:gd name="connsiteY365" fmla="*/ 205740 h 444817"/>
                <a:gd name="connsiteX366" fmla="*/ 244793 w 497205"/>
                <a:gd name="connsiteY366" fmla="*/ 203835 h 444817"/>
                <a:gd name="connsiteX367" fmla="*/ 244793 w 497205"/>
                <a:gd name="connsiteY367" fmla="*/ 200025 h 444817"/>
                <a:gd name="connsiteX368" fmla="*/ 242888 w 497205"/>
                <a:gd name="connsiteY368" fmla="*/ 198120 h 444817"/>
                <a:gd name="connsiteX369" fmla="*/ 238125 w 497205"/>
                <a:gd name="connsiteY369" fmla="*/ 199073 h 444817"/>
                <a:gd name="connsiteX370" fmla="*/ 236220 w 497205"/>
                <a:gd name="connsiteY370" fmla="*/ 200978 h 444817"/>
                <a:gd name="connsiteX371" fmla="*/ 230505 w 497205"/>
                <a:gd name="connsiteY371" fmla="*/ 200978 h 444817"/>
                <a:gd name="connsiteX372" fmla="*/ 227647 w 497205"/>
                <a:gd name="connsiteY372" fmla="*/ 198120 h 444817"/>
                <a:gd name="connsiteX373" fmla="*/ 221933 w 497205"/>
                <a:gd name="connsiteY373" fmla="*/ 192405 h 444817"/>
                <a:gd name="connsiteX374" fmla="*/ 218122 w 497205"/>
                <a:gd name="connsiteY374" fmla="*/ 188595 h 444817"/>
                <a:gd name="connsiteX375" fmla="*/ 214313 w 497205"/>
                <a:gd name="connsiteY375" fmla="*/ 188595 h 444817"/>
                <a:gd name="connsiteX376" fmla="*/ 212408 w 497205"/>
                <a:gd name="connsiteY376" fmla="*/ 191453 h 444817"/>
                <a:gd name="connsiteX377" fmla="*/ 212408 w 497205"/>
                <a:gd name="connsiteY377" fmla="*/ 193358 h 444817"/>
                <a:gd name="connsiteX378" fmla="*/ 217170 w 497205"/>
                <a:gd name="connsiteY378" fmla="*/ 197168 h 444817"/>
                <a:gd name="connsiteX379" fmla="*/ 219075 w 497205"/>
                <a:gd name="connsiteY379" fmla="*/ 200978 h 444817"/>
                <a:gd name="connsiteX380" fmla="*/ 220980 w 497205"/>
                <a:gd name="connsiteY380" fmla="*/ 201930 h 444817"/>
                <a:gd name="connsiteX381" fmla="*/ 221933 w 497205"/>
                <a:gd name="connsiteY381" fmla="*/ 204788 h 444817"/>
                <a:gd name="connsiteX382" fmla="*/ 223838 w 497205"/>
                <a:gd name="connsiteY382" fmla="*/ 204788 h 444817"/>
                <a:gd name="connsiteX383" fmla="*/ 226695 w 497205"/>
                <a:gd name="connsiteY383" fmla="*/ 203835 h 444817"/>
                <a:gd name="connsiteX384" fmla="*/ 227647 w 497205"/>
                <a:gd name="connsiteY384" fmla="*/ 205740 h 444817"/>
                <a:gd name="connsiteX385" fmla="*/ 227647 w 497205"/>
                <a:gd name="connsiteY385" fmla="*/ 210503 h 444817"/>
                <a:gd name="connsiteX386" fmla="*/ 230505 w 497205"/>
                <a:gd name="connsiteY386" fmla="*/ 210503 h 444817"/>
                <a:gd name="connsiteX387" fmla="*/ 235268 w 497205"/>
                <a:gd name="connsiteY387" fmla="*/ 211455 h 444817"/>
                <a:gd name="connsiteX388" fmla="*/ 237172 w 497205"/>
                <a:gd name="connsiteY388" fmla="*/ 208598 h 444817"/>
                <a:gd name="connsiteX389" fmla="*/ 239077 w 497205"/>
                <a:gd name="connsiteY389" fmla="*/ 204788 h 444817"/>
                <a:gd name="connsiteX390" fmla="*/ 242888 w 497205"/>
                <a:gd name="connsiteY390" fmla="*/ 204788 h 444817"/>
                <a:gd name="connsiteX391" fmla="*/ 242888 w 497205"/>
                <a:gd name="connsiteY391" fmla="*/ 209550 h 444817"/>
                <a:gd name="connsiteX392" fmla="*/ 243840 w 497205"/>
                <a:gd name="connsiteY392" fmla="*/ 212408 h 444817"/>
                <a:gd name="connsiteX393" fmla="*/ 246697 w 497205"/>
                <a:gd name="connsiteY393" fmla="*/ 213360 h 444817"/>
                <a:gd name="connsiteX394" fmla="*/ 250508 w 497205"/>
                <a:gd name="connsiteY394" fmla="*/ 214313 h 444817"/>
                <a:gd name="connsiteX395" fmla="*/ 252412 w 497205"/>
                <a:gd name="connsiteY395" fmla="*/ 215265 h 444817"/>
                <a:gd name="connsiteX396" fmla="*/ 253365 w 497205"/>
                <a:gd name="connsiteY396" fmla="*/ 217170 h 444817"/>
                <a:gd name="connsiteX397" fmla="*/ 249555 w 497205"/>
                <a:gd name="connsiteY397" fmla="*/ 227648 h 444817"/>
                <a:gd name="connsiteX398" fmla="*/ 244793 w 497205"/>
                <a:gd name="connsiteY398" fmla="*/ 234315 h 444817"/>
                <a:gd name="connsiteX399" fmla="*/ 240030 w 497205"/>
                <a:gd name="connsiteY399" fmla="*/ 239078 h 444817"/>
                <a:gd name="connsiteX400" fmla="*/ 236220 w 497205"/>
                <a:gd name="connsiteY400" fmla="*/ 240983 h 444817"/>
                <a:gd name="connsiteX401" fmla="*/ 230505 w 497205"/>
                <a:gd name="connsiteY401" fmla="*/ 244793 h 444817"/>
                <a:gd name="connsiteX402" fmla="*/ 225743 w 497205"/>
                <a:gd name="connsiteY402" fmla="*/ 249555 h 444817"/>
                <a:gd name="connsiteX403" fmla="*/ 220980 w 497205"/>
                <a:gd name="connsiteY403" fmla="*/ 252413 h 444817"/>
                <a:gd name="connsiteX404" fmla="*/ 208597 w 497205"/>
                <a:gd name="connsiteY404" fmla="*/ 255270 h 444817"/>
                <a:gd name="connsiteX405" fmla="*/ 204788 w 497205"/>
                <a:gd name="connsiteY405" fmla="*/ 256223 h 444817"/>
                <a:gd name="connsiteX406" fmla="*/ 200977 w 497205"/>
                <a:gd name="connsiteY406" fmla="*/ 250508 h 444817"/>
                <a:gd name="connsiteX407" fmla="*/ 199072 w 497205"/>
                <a:gd name="connsiteY407" fmla="*/ 247650 h 444817"/>
                <a:gd name="connsiteX408" fmla="*/ 197168 w 497205"/>
                <a:gd name="connsiteY408" fmla="*/ 236220 h 444817"/>
                <a:gd name="connsiteX409" fmla="*/ 188595 w 497205"/>
                <a:gd name="connsiteY409" fmla="*/ 223838 h 444817"/>
                <a:gd name="connsiteX410" fmla="*/ 174308 w 497205"/>
                <a:gd name="connsiteY410" fmla="*/ 201930 h 444817"/>
                <a:gd name="connsiteX411" fmla="*/ 171450 w 497205"/>
                <a:gd name="connsiteY411" fmla="*/ 192405 h 444817"/>
                <a:gd name="connsiteX412" fmla="*/ 169545 w 497205"/>
                <a:gd name="connsiteY412" fmla="*/ 194310 h 444817"/>
                <a:gd name="connsiteX413" fmla="*/ 168593 w 497205"/>
                <a:gd name="connsiteY413" fmla="*/ 193358 h 444817"/>
                <a:gd name="connsiteX414" fmla="*/ 167640 w 497205"/>
                <a:gd name="connsiteY414" fmla="*/ 192405 h 444817"/>
                <a:gd name="connsiteX415" fmla="*/ 164783 w 497205"/>
                <a:gd name="connsiteY415" fmla="*/ 192405 h 444817"/>
                <a:gd name="connsiteX416" fmla="*/ 164783 w 497205"/>
                <a:gd name="connsiteY416" fmla="*/ 196215 h 444817"/>
                <a:gd name="connsiteX417" fmla="*/ 167640 w 497205"/>
                <a:gd name="connsiteY417" fmla="*/ 201930 h 444817"/>
                <a:gd name="connsiteX418" fmla="*/ 174308 w 497205"/>
                <a:gd name="connsiteY418" fmla="*/ 214313 h 444817"/>
                <a:gd name="connsiteX419" fmla="*/ 180022 w 497205"/>
                <a:gd name="connsiteY419" fmla="*/ 223838 h 444817"/>
                <a:gd name="connsiteX420" fmla="*/ 180022 w 497205"/>
                <a:gd name="connsiteY420" fmla="*/ 230505 h 444817"/>
                <a:gd name="connsiteX421" fmla="*/ 187643 w 497205"/>
                <a:gd name="connsiteY421" fmla="*/ 238125 h 444817"/>
                <a:gd name="connsiteX422" fmla="*/ 189547 w 497205"/>
                <a:gd name="connsiteY422" fmla="*/ 245745 h 444817"/>
                <a:gd name="connsiteX423" fmla="*/ 191452 w 497205"/>
                <a:gd name="connsiteY423" fmla="*/ 246698 h 444817"/>
                <a:gd name="connsiteX424" fmla="*/ 196215 w 497205"/>
                <a:gd name="connsiteY424" fmla="*/ 252413 h 444817"/>
                <a:gd name="connsiteX425" fmla="*/ 201930 w 497205"/>
                <a:gd name="connsiteY425" fmla="*/ 258128 h 444817"/>
                <a:gd name="connsiteX426" fmla="*/ 200977 w 497205"/>
                <a:gd name="connsiteY426" fmla="*/ 264795 h 444817"/>
                <a:gd name="connsiteX427" fmla="*/ 204788 w 497205"/>
                <a:gd name="connsiteY427" fmla="*/ 265748 h 444817"/>
                <a:gd name="connsiteX428" fmla="*/ 211455 w 497205"/>
                <a:gd name="connsiteY428" fmla="*/ 263843 h 444817"/>
                <a:gd name="connsiteX429" fmla="*/ 222885 w 497205"/>
                <a:gd name="connsiteY429" fmla="*/ 260033 h 444817"/>
                <a:gd name="connsiteX430" fmla="*/ 228600 w 497205"/>
                <a:gd name="connsiteY430" fmla="*/ 259080 h 444817"/>
                <a:gd name="connsiteX431" fmla="*/ 228600 w 497205"/>
                <a:gd name="connsiteY431" fmla="*/ 261938 h 444817"/>
                <a:gd name="connsiteX432" fmla="*/ 218122 w 497205"/>
                <a:gd name="connsiteY432" fmla="*/ 287655 h 444817"/>
                <a:gd name="connsiteX433" fmla="*/ 209550 w 497205"/>
                <a:gd name="connsiteY433" fmla="*/ 300038 h 444817"/>
                <a:gd name="connsiteX434" fmla="*/ 198120 w 497205"/>
                <a:gd name="connsiteY434" fmla="*/ 311468 h 444817"/>
                <a:gd name="connsiteX435" fmla="*/ 189547 w 497205"/>
                <a:gd name="connsiteY435" fmla="*/ 321945 h 444817"/>
                <a:gd name="connsiteX436" fmla="*/ 189547 w 497205"/>
                <a:gd name="connsiteY436" fmla="*/ 334328 h 444817"/>
                <a:gd name="connsiteX437" fmla="*/ 193358 w 497205"/>
                <a:gd name="connsiteY437" fmla="*/ 359093 h 444817"/>
                <a:gd name="connsiteX438" fmla="*/ 193358 w 497205"/>
                <a:gd name="connsiteY438" fmla="*/ 365760 h 444817"/>
                <a:gd name="connsiteX439" fmla="*/ 185738 w 497205"/>
                <a:gd name="connsiteY439" fmla="*/ 373380 h 444817"/>
                <a:gd name="connsiteX440" fmla="*/ 178118 w 497205"/>
                <a:gd name="connsiteY440" fmla="*/ 380048 h 444817"/>
                <a:gd name="connsiteX441" fmla="*/ 171450 w 497205"/>
                <a:gd name="connsiteY441" fmla="*/ 385763 h 444817"/>
                <a:gd name="connsiteX442" fmla="*/ 173355 w 497205"/>
                <a:gd name="connsiteY442" fmla="*/ 394335 h 444817"/>
                <a:gd name="connsiteX443" fmla="*/ 173355 w 497205"/>
                <a:gd name="connsiteY443" fmla="*/ 402908 h 444817"/>
                <a:gd name="connsiteX444" fmla="*/ 164783 w 497205"/>
                <a:gd name="connsiteY444" fmla="*/ 408622 h 444817"/>
                <a:gd name="connsiteX445" fmla="*/ 164783 w 497205"/>
                <a:gd name="connsiteY445" fmla="*/ 411480 h 444817"/>
                <a:gd name="connsiteX446" fmla="*/ 159068 w 497205"/>
                <a:gd name="connsiteY446" fmla="*/ 422910 h 444817"/>
                <a:gd name="connsiteX447" fmla="*/ 150495 w 497205"/>
                <a:gd name="connsiteY447" fmla="*/ 433388 h 444817"/>
                <a:gd name="connsiteX448" fmla="*/ 143827 w 497205"/>
                <a:gd name="connsiteY448" fmla="*/ 438150 h 444817"/>
                <a:gd name="connsiteX449" fmla="*/ 137160 w 497205"/>
                <a:gd name="connsiteY449" fmla="*/ 439103 h 444817"/>
                <a:gd name="connsiteX450" fmla="*/ 127635 w 497205"/>
                <a:gd name="connsiteY450" fmla="*/ 441008 h 444817"/>
                <a:gd name="connsiteX451" fmla="*/ 123825 w 497205"/>
                <a:gd name="connsiteY451" fmla="*/ 444818 h 444817"/>
                <a:gd name="connsiteX452" fmla="*/ 120968 w 497205"/>
                <a:gd name="connsiteY452" fmla="*/ 443865 h 444817"/>
                <a:gd name="connsiteX453" fmla="*/ 120015 w 497205"/>
                <a:gd name="connsiteY453" fmla="*/ 441960 h 444817"/>
                <a:gd name="connsiteX454" fmla="*/ 115252 w 497205"/>
                <a:gd name="connsiteY454" fmla="*/ 439103 h 444817"/>
                <a:gd name="connsiteX455" fmla="*/ 114300 w 497205"/>
                <a:gd name="connsiteY455" fmla="*/ 429578 h 444817"/>
                <a:gd name="connsiteX456" fmla="*/ 105727 w 497205"/>
                <a:gd name="connsiteY456" fmla="*/ 414338 h 444817"/>
                <a:gd name="connsiteX457" fmla="*/ 103822 w 497205"/>
                <a:gd name="connsiteY457" fmla="*/ 401003 h 444817"/>
                <a:gd name="connsiteX458" fmla="*/ 102870 w 497205"/>
                <a:gd name="connsiteY458" fmla="*/ 394335 h 444817"/>
                <a:gd name="connsiteX459" fmla="*/ 96202 w 497205"/>
                <a:gd name="connsiteY459" fmla="*/ 379095 h 444817"/>
                <a:gd name="connsiteX460" fmla="*/ 96202 w 497205"/>
                <a:gd name="connsiteY460" fmla="*/ 363855 h 444817"/>
                <a:gd name="connsiteX461" fmla="*/ 102870 w 497205"/>
                <a:gd name="connsiteY461" fmla="*/ 351473 h 444817"/>
                <a:gd name="connsiteX462" fmla="*/ 100013 w 497205"/>
                <a:gd name="connsiteY462" fmla="*/ 334328 h 444817"/>
                <a:gd name="connsiteX463" fmla="*/ 94297 w 497205"/>
                <a:gd name="connsiteY463" fmla="*/ 322898 h 444817"/>
                <a:gd name="connsiteX464" fmla="*/ 85725 w 497205"/>
                <a:gd name="connsiteY464" fmla="*/ 309563 h 444817"/>
                <a:gd name="connsiteX465" fmla="*/ 86677 w 497205"/>
                <a:gd name="connsiteY465" fmla="*/ 301943 h 444817"/>
                <a:gd name="connsiteX466" fmla="*/ 89535 w 497205"/>
                <a:gd name="connsiteY466" fmla="*/ 296228 h 444817"/>
                <a:gd name="connsiteX467" fmla="*/ 89535 w 497205"/>
                <a:gd name="connsiteY467" fmla="*/ 291465 h 444817"/>
                <a:gd name="connsiteX468" fmla="*/ 84772 w 497205"/>
                <a:gd name="connsiteY468" fmla="*/ 291465 h 444817"/>
                <a:gd name="connsiteX469" fmla="*/ 79057 w 497205"/>
                <a:gd name="connsiteY469" fmla="*/ 291465 h 444817"/>
                <a:gd name="connsiteX470" fmla="*/ 73343 w 497205"/>
                <a:gd name="connsiteY470" fmla="*/ 282893 h 444817"/>
                <a:gd name="connsiteX471" fmla="*/ 66675 w 497205"/>
                <a:gd name="connsiteY471" fmla="*/ 282893 h 444817"/>
                <a:gd name="connsiteX472" fmla="*/ 53340 w 497205"/>
                <a:gd name="connsiteY472" fmla="*/ 286703 h 444817"/>
                <a:gd name="connsiteX473" fmla="*/ 36195 w 497205"/>
                <a:gd name="connsiteY473" fmla="*/ 292418 h 444817"/>
                <a:gd name="connsiteX474" fmla="*/ 29527 w 497205"/>
                <a:gd name="connsiteY474" fmla="*/ 291465 h 444817"/>
                <a:gd name="connsiteX475" fmla="*/ 14288 w 497205"/>
                <a:gd name="connsiteY475" fmla="*/ 275273 h 444817"/>
                <a:gd name="connsiteX476" fmla="*/ 3810 w 497205"/>
                <a:gd name="connsiteY476" fmla="*/ 261938 h 444817"/>
                <a:gd name="connsiteX477" fmla="*/ 0 w 497205"/>
                <a:gd name="connsiteY477" fmla="*/ 254318 h 444817"/>
                <a:gd name="connsiteX478" fmla="*/ 0 w 497205"/>
                <a:gd name="connsiteY478" fmla="*/ 245745 h 444817"/>
                <a:gd name="connsiteX479" fmla="*/ 2857 w 497205"/>
                <a:gd name="connsiteY479" fmla="*/ 236220 h 444817"/>
                <a:gd name="connsiteX480" fmla="*/ 2857 w 497205"/>
                <a:gd name="connsiteY480" fmla="*/ 226695 h 444817"/>
                <a:gd name="connsiteX481" fmla="*/ 3810 w 497205"/>
                <a:gd name="connsiteY481" fmla="*/ 220028 h 444817"/>
                <a:gd name="connsiteX482" fmla="*/ 12382 w 497205"/>
                <a:gd name="connsiteY482" fmla="*/ 201930 h 444817"/>
                <a:gd name="connsiteX483" fmla="*/ 17145 w 497205"/>
                <a:gd name="connsiteY483" fmla="*/ 197168 h 444817"/>
                <a:gd name="connsiteX484" fmla="*/ 20002 w 497205"/>
                <a:gd name="connsiteY484" fmla="*/ 197168 h 444817"/>
                <a:gd name="connsiteX485" fmla="*/ 26670 w 497205"/>
                <a:gd name="connsiteY485" fmla="*/ 188595 h 444817"/>
                <a:gd name="connsiteX486" fmla="*/ 28575 w 497205"/>
                <a:gd name="connsiteY486" fmla="*/ 181928 h 444817"/>
                <a:gd name="connsiteX487" fmla="*/ 29527 w 497205"/>
                <a:gd name="connsiteY487" fmla="*/ 179070 h 444817"/>
                <a:gd name="connsiteX488" fmla="*/ 35243 w 497205"/>
                <a:gd name="connsiteY488" fmla="*/ 175260 h 444817"/>
                <a:gd name="connsiteX489" fmla="*/ 37147 w 497205"/>
                <a:gd name="connsiteY489" fmla="*/ 172403 h 444817"/>
                <a:gd name="connsiteX490" fmla="*/ 40957 w 497205"/>
                <a:gd name="connsiteY490" fmla="*/ 166688 h 444817"/>
                <a:gd name="connsiteX491" fmla="*/ 43815 w 497205"/>
                <a:gd name="connsiteY491" fmla="*/ 166688 h 444817"/>
                <a:gd name="connsiteX492" fmla="*/ 46672 w 497205"/>
                <a:gd name="connsiteY492" fmla="*/ 168593 h 444817"/>
                <a:gd name="connsiteX493" fmla="*/ 50482 w 497205"/>
                <a:gd name="connsiteY493" fmla="*/ 168593 h 444817"/>
                <a:gd name="connsiteX494" fmla="*/ 60960 w 497205"/>
                <a:gd name="connsiteY494" fmla="*/ 164783 h 444817"/>
                <a:gd name="connsiteX495" fmla="*/ 69532 w 497205"/>
                <a:gd name="connsiteY495" fmla="*/ 162878 h 444817"/>
                <a:gd name="connsiteX496" fmla="*/ 74295 w 497205"/>
                <a:gd name="connsiteY496" fmla="*/ 161925 h 444817"/>
                <a:gd name="connsiteX497" fmla="*/ 79057 w 497205"/>
                <a:gd name="connsiteY497" fmla="*/ 160020 h 444817"/>
                <a:gd name="connsiteX498" fmla="*/ 85725 w 497205"/>
                <a:gd name="connsiteY498" fmla="*/ 160020 h 444817"/>
                <a:gd name="connsiteX499" fmla="*/ 94297 w 497205"/>
                <a:gd name="connsiteY499" fmla="*/ 160973 h 444817"/>
                <a:gd name="connsiteX500" fmla="*/ 93345 w 497205"/>
                <a:gd name="connsiteY500" fmla="*/ 164783 h 444817"/>
                <a:gd name="connsiteX501" fmla="*/ 91440 w 497205"/>
                <a:gd name="connsiteY501" fmla="*/ 170498 h 444817"/>
                <a:gd name="connsiteX502" fmla="*/ 92393 w 497205"/>
                <a:gd name="connsiteY502" fmla="*/ 172403 h 444817"/>
                <a:gd name="connsiteX503" fmla="*/ 96202 w 497205"/>
                <a:gd name="connsiteY503" fmla="*/ 175260 h 444817"/>
                <a:gd name="connsiteX504" fmla="*/ 100013 w 497205"/>
                <a:gd name="connsiteY504" fmla="*/ 177165 h 444817"/>
                <a:gd name="connsiteX505" fmla="*/ 105727 w 497205"/>
                <a:gd name="connsiteY505" fmla="*/ 178118 h 444817"/>
                <a:gd name="connsiteX506" fmla="*/ 107632 w 497205"/>
                <a:gd name="connsiteY506" fmla="*/ 178118 h 444817"/>
                <a:gd name="connsiteX507" fmla="*/ 108585 w 497205"/>
                <a:gd name="connsiteY507" fmla="*/ 182880 h 444817"/>
                <a:gd name="connsiteX508" fmla="*/ 113347 w 497205"/>
                <a:gd name="connsiteY508" fmla="*/ 184785 h 444817"/>
                <a:gd name="connsiteX509" fmla="*/ 120015 w 497205"/>
                <a:gd name="connsiteY509" fmla="*/ 186690 h 444817"/>
                <a:gd name="connsiteX510" fmla="*/ 122872 w 497205"/>
                <a:gd name="connsiteY510" fmla="*/ 186690 h 444817"/>
                <a:gd name="connsiteX511" fmla="*/ 122872 w 497205"/>
                <a:gd name="connsiteY511" fmla="*/ 183833 h 444817"/>
                <a:gd name="connsiteX512" fmla="*/ 121920 w 497205"/>
                <a:gd name="connsiteY512" fmla="*/ 183833 h 444817"/>
                <a:gd name="connsiteX513" fmla="*/ 121920 w 497205"/>
                <a:gd name="connsiteY513" fmla="*/ 180975 h 444817"/>
                <a:gd name="connsiteX514" fmla="*/ 125730 w 497205"/>
                <a:gd name="connsiteY514" fmla="*/ 178118 h 444817"/>
                <a:gd name="connsiteX515" fmla="*/ 131445 w 497205"/>
                <a:gd name="connsiteY515" fmla="*/ 177165 h 444817"/>
                <a:gd name="connsiteX516" fmla="*/ 134302 w 497205"/>
                <a:gd name="connsiteY516" fmla="*/ 180023 h 444817"/>
                <a:gd name="connsiteX517" fmla="*/ 138113 w 497205"/>
                <a:gd name="connsiteY517" fmla="*/ 182880 h 444817"/>
                <a:gd name="connsiteX518" fmla="*/ 143827 w 497205"/>
                <a:gd name="connsiteY518" fmla="*/ 185738 h 444817"/>
                <a:gd name="connsiteX519" fmla="*/ 148590 w 497205"/>
                <a:gd name="connsiteY519" fmla="*/ 185738 h 444817"/>
                <a:gd name="connsiteX520" fmla="*/ 152400 w 497205"/>
                <a:gd name="connsiteY520" fmla="*/ 183833 h 444817"/>
                <a:gd name="connsiteX521" fmla="*/ 157163 w 497205"/>
                <a:gd name="connsiteY521" fmla="*/ 182880 h 444817"/>
                <a:gd name="connsiteX522" fmla="*/ 160020 w 497205"/>
                <a:gd name="connsiteY522" fmla="*/ 182880 h 444817"/>
                <a:gd name="connsiteX523" fmla="*/ 162877 w 497205"/>
                <a:gd name="connsiteY523" fmla="*/ 183833 h 444817"/>
                <a:gd name="connsiteX524" fmla="*/ 164783 w 497205"/>
                <a:gd name="connsiteY524" fmla="*/ 184785 h 444817"/>
                <a:gd name="connsiteX525" fmla="*/ 166688 w 497205"/>
                <a:gd name="connsiteY525" fmla="*/ 180975 h 444817"/>
                <a:gd name="connsiteX526" fmla="*/ 167640 w 497205"/>
                <a:gd name="connsiteY526" fmla="*/ 177165 h 444817"/>
                <a:gd name="connsiteX527" fmla="*/ 169545 w 497205"/>
                <a:gd name="connsiteY527" fmla="*/ 172403 h 444817"/>
                <a:gd name="connsiteX528" fmla="*/ 169545 w 497205"/>
                <a:gd name="connsiteY528" fmla="*/ 168593 h 444817"/>
                <a:gd name="connsiteX529" fmla="*/ 169545 w 497205"/>
                <a:gd name="connsiteY529" fmla="*/ 164783 h 444817"/>
                <a:gd name="connsiteX530" fmla="*/ 170497 w 497205"/>
                <a:gd name="connsiteY530" fmla="*/ 163830 h 444817"/>
                <a:gd name="connsiteX531" fmla="*/ 170497 w 497205"/>
                <a:gd name="connsiteY531" fmla="*/ 161925 h 444817"/>
                <a:gd name="connsiteX532" fmla="*/ 163830 w 497205"/>
                <a:gd name="connsiteY532" fmla="*/ 162878 h 444817"/>
                <a:gd name="connsiteX533" fmla="*/ 159068 w 497205"/>
                <a:gd name="connsiteY533" fmla="*/ 162878 h 444817"/>
                <a:gd name="connsiteX534" fmla="*/ 153352 w 497205"/>
                <a:gd name="connsiteY534" fmla="*/ 162878 h 444817"/>
                <a:gd name="connsiteX535" fmla="*/ 146685 w 497205"/>
                <a:gd name="connsiteY535" fmla="*/ 163830 h 444817"/>
                <a:gd name="connsiteX536" fmla="*/ 144780 w 497205"/>
                <a:gd name="connsiteY536" fmla="*/ 160973 h 444817"/>
                <a:gd name="connsiteX537" fmla="*/ 142875 w 497205"/>
                <a:gd name="connsiteY537" fmla="*/ 155258 h 444817"/>
                <a:gd name="connsiteX538" fmla="*/ 140970 w 497205"/>
                <a:gd name="connsiteY538" fmla="*/ 149543 h 444817"/>
                <a:gd name="connsiteX539" fmla="*/ 144780 w 497205"/>
                <a:gd name="connsiteY539" fmla="*/ 149543 h 444817"/>
                <a:gd name="connsiteX540" fmla="*/ 146685 w 497205"/>
                <a:gd name="connsiteY540" fmla="*/ 146685 h 444817"/>
                <a:gd name="connsiteX541" fmla="*/ 147638 w 497205"/>
                <a:gd name="connsiteY541" fmla="*/ 145733 h 444817"/>
                <a:gd name="connsiteX542" fmla="*/ 150495 w 497205"/>
                <a:gd name="connsiteY542" fmla="*/ 145733 h 444817"/>
                <a:gd name="connsiteX543" fmla="*/ 154305 w 497205"/>
                <a:gd name="connsiteY543" fmla="*/ 145733 h 444817"/>
                <a:gd name="connsiteX544" fmla="*/ 156210 w 497205"/>
                <a:gd name="connsiteY544" fmla="*/ 143828 h 444817"/>
                <a:gd name="connsiteX545" fmla="*/ 159068 w 497205"/>
                <a:gd name="connsiteY545" fmla="*/ 141923 h 444817"/>
                <a:gd name="connsiteX546" fmla="*/ 160972 w 497205"/>
                <a:gd name="connsiteY546" fmla="*/ 140018 h 444817"/>
                <a:gd name="connsiteX547" fmla="*/ 165735 w 497205"/>
                <a:gd name="connsiteY547" fmla="*/ 140018 h 444817"/>
                <a:gd name="connsiteX548" fmla="*/ 168593 w 497205"/>
                <a:gd name="connsiteY548" fmla="*/ 141923 h 444817"/>
                <a:gd name="connsiteX549" fmla="*/ 172402 w 497205"/>
                <a:gd name="connsiteY549" fmla="*/ 142875 h 444817"/>
                <a:gd name="connsiteX550" fmla="*/ 175260 w 497205"/>
                <a:gd name="connsiteY550" fmla="*/ 143828 h 444817"/>
                <a:gd name="connsiteX551" fmla="*/ 179070 w 497205"/>
                <a:gd name="connsiteY551" fmla="*/ 143828 h 444817"/>
                <a:gd name="connsiteX552" fmla="*/ 184785 w 497205"/>
                <a:gd name="connsiteY552" fmla="*/ 143828 h 444817"/>
                <a:gd name="connsiteX553" fmla="*/ 184785 w 497205"/>
                <a:gd name="connsiteY553" fmla="*/ 140018 h 444817"/>
                <a:gd name="connsiteX554" fmla="*/ 185738 w 497205"/>
                <a:gd name="connsiteY554" fmla="*/ 138113 h 444817"/>
                <a:gd name="connsiteX555" fmla="*/ 183833 w 497205"/>
                <a:gd name="connsiteY555" fmla="*/ 137160 h 444817"/>
                <a:gd name="connsiteX556" fmla="*/ 180975 w 497205"/>
                <a:gd name="connsiteY556" fmla="*/ 137160 h 444817"/>
                <a:gd name="connsiteX557" fmla="*/ 179070 w 497205"/>
                <a:gd name="connsiteY557" fmla="*/ 134303 h 444817"/>
                <a:gd name="connsiteX558" fmla="*/ 177165 w 497205"/>
                <a:gd name="connsiteY558" fmla="*/ 132398 h 444817"/>
                <a:gd name="connsiteX559" fmla="*/ 173355 w 497205"/>
                <a:gd name="connsiteY559" fmla="*/ 130493 h 444817"/>
                <a:gd name="connsiteX560" fmla="*/ 171450 w 497205"/>
                <a:gd name="connsiteY560" fmla="*/ 128588 h 444817"/>
                <a:gd name="connsiteX561" fmla="*/ 171450 w 497205"/>
                <a:gd name="connsiteY561" fmla="*/ 125730 h 444817"/>
                <a:gd name="connsiteX562" fmla="*/ 174308 w 497205"/>
                <a:gd name="connsiteY562" fmla="*/ 123825 h 444817"/>
                <a:gd name="connsiteX563" fmla="*/ 176213 w 497205"/>
                <a:gd name="connsiteY563" fmla="*/ 121920 h 444817"/>
                <a:gd name="connsiteX564" fmla="*/ 176213 w 497205"/>
                <a:gd name="connsiteY564" fmla="*/ 120968 h 444817"/>
                <a:gd name="connsiteX565" fmla="*/ 174308 w 497205"/>
                <a:gd name="connsiteY565" fmla="*/ 120015 h 444817"/>
                <a:gd name="connsiteX566" fmla="*/ 172402 w 497205"/>
                <a:gd name="connsiteY566" fmla="*/ 120968 h 444817"/>
                <a:gd name="connsiteX567" fmla="*/ 164783 w 497205"/>
                <a:gd name="connsiteY567" fmla="*/ 124778 h 444817"/>
                <a:gd name="connsiteX568" fmla="*/ 166688 w 497205"/>
                <a:gd name="connsiteY568" fmla="*/ 126682 h 444817"/>
                <a:gd name="connsiteX569" fmla="*/ 166688 w 497205"/>
                <a:gd name="connsiteY569" fmla="*/ 129540 h 444817"/>
                <a:gd name="connsiteX570" fmla="*/ 163830 w 497205"/>
                <a:gd name="connsiteY570" fmla="*/ 131445 h 444817"/>
                <a:gd name="connsiteX571" fmla="*/ 160972 w 497205"/>
                <a:gd name="connsiteY571" fmla="*/ 131445 h 444817"/>
                <a:gd name="connsiteX572" fmla="*/ 159068 w 497205"/>
                <a:gd name="connsiteY572" fmla="*/ 128588 h 444817"/>
                <a:gd name="connsiteX573" fmla="*/ 157163 w 497205"/>
                <a:gd name="connsiteY573" fmla="*/ 123825 h 444817"/>
                <a:gd name="connsiteX574" fmla="*/ 156210 w 497205"/>
                <a:gd name="connsiteY574" fmla="*/ 121920 h 444817"/>
                <a:gd name="connsiteX575" fmla="*/ 154305 w 497205"/>
                <a:gd name="connsiteY575" fmla="*/ 122873 h 444817"/>
                <a:gd name="connsiteX576" fmla="*/ 149543 w 497205"/>
                <a:gd name="connsiteY576" fmla="*/ 124778 h 444817"/>
                <a:gd name="connsiteX577" fmla="*/ 147638 w 497205"/>
                <a:gd name="connsiteY577" fmla="*/ 131445 h 444817"/>
                <a:gd name="connsiteX578" fmla="*/ 144780 w 497205"/>
                <a:gd name="connsiteY578" fmla="*/ 136208 h 444817"/>
                <a:gd name="connsiteX579" fmla="*/ 144780 w 497205"/>
                <a:gd name="connsiteY579" fmla="*/ 140970 h 444817"/>
                <a:gd name="connsiteX580" fmla="*/ 146685 w 497205"/>
                <a:gd name="connsiteY580" fmla="*/ 143828 h 444817"/>
                <a:gd name="connsiteX581" fmla="*/ 141922 w 497205"/>
                <a:gd name="connsiteY581" fmla="*/ 147638 h 444817"/>
                <a:gd name="connsiteX582" fmla="*/ 140018 w 497205"/>
                <a:gd name="connsiteY582" fmla="*/ 147638 h 444817"/>
                <a:gd name="connsiteX583" fmla="*/ 137160 w 497205"/>
                <a:gd name="connsiteY583" fmla="*/ 145733 h 444817"/>
                <a:gd name="connsiteX584" fmla="*/ 132397 w 497205"/>
                <a:gd name="connsiteY584" fmla="*/ 146685 h 444817"/>
                <a:gd name="connsiteX585" fmla="*/ 131445 w 497205"/>
                <a:gd name="connsiteY585" fmla="*/ 149543 h 444817"/>
                <a:gd name="connsiteX586" fmla="*/ 131445 w 497205"/>
                <a:gd name="connsiteY586" fmla="*/ 154305 h 444817"/>
                <a:gd name="connsiteX587" fmla="*/ 131445 w 497205"/>
                <a:gd name="connsiteY587" fmla="*/ 156210 h 444817"/>
                <a:gd name="connsiteX588" fmla="*/ 131445 w 497205"/>
                <a:gd name="connsiteY588" fmla="*/ 162878 h 444817"/>
                <a:gd name="connsiteX589" fmla="*/ 126682 w 497205"/>
                <a:gd name="connsiteY589" fmla="*/ 163830 h 444817"/>
                <a:gd name="connsiteX590" fmla="*/ 123825 w 497205"/>
                <a:gd name="connsiteY590" fmla="*/ 160973 h 444817"/>
                <a:gd name="connsiteX591" fmla="*/ 123825 w 497205"/>
                <a:gd name="connsiteY591" fmla="*/ 156210 h 444817"/>
                <a:gd name="connsiteX592" fmla="*/ 126682 w 497205"/>
                <a:gd name="connsiteY592" fmla="*/ 155258 h 444817"/>
                <a:gd name="connsiteX593" fmla="*/ 122872 w 497205"/>
                <a:gd name="connsiteY593" fmla="*/ 154305 h 444817"/>
                <a:gd name="connsiteX594" fmla="*/ 120968 w 497205"/>
                <a:gd name="connsiteY594" fmla="*/ 150495 h 444817"/>
                <a:gd name="connsiteX595" fmla="*/ 119063 w 497205"/>
                <a:gd name="connsiteY595" fmla="*/ 145733 h 444817"/>
                <a:gd name="connsiteX596" fmla="*/ 116205 w 497205"/>
                <a:gd name="connsiteY596" fmla="*/ 140970 h 444817"/>
                <a:gd name="connsiteX597" fmla="*/ 112395 w 497205"/>
                <a:gd name="connsiteY597" fmla="*/ 139065 h 444817"/>
                <a:gd name="connsiteX598" fmla="*/ 106680 w 497205"/>
                <a:gd name="connsiteY598" fmla="*/ 133350 h 444817"/>
                <a:gd name="connsiteX599" fmla="*/ 102870 w 497205"/>
                <a:gd name="connsiteY599" fmla="*/ 132398 h 444817"/>
                <a:gd name="connsiteX600" fmla="*/ 100965 w 497205"/>
                <a:gd name="connsiteY600" fmla="*/ 130493 h 444817"/>
                <a:gd name="connsiteX601" fmla="*/ 100013 w 497205"/>
                <a:gd name="connsiteY601" fmla="*/ 128588 h 444817"/>
                <a:gd name="connsiteX602" fmla="*/ 98107 w 497205"/>
                <a:gd name="connsiteY602" fmla="*/ 128588 h 444817"/>
                <a:gd name="connsiteX603" fmla="*/ 97155 w 497205"/>
                <a:gd name="connsiteY603" fmla="*/ 131445 h 444817"/>
                <a:gd name="connsiteX604" fmla="*/ 99060 w 497205"/>
                <a:gd name="connsiteY604" fmla="*/ 133350 h 444817"/>
                <a:gd name="connsiteX605" fmla="*/ 100965 w 497205"/>
                <a:gd name="connsiteY605" fmla="*/ 136208 h 444817"/>
                <a:gd name="connsiteX606" fmla="*/ 101918 w 497205"/>
                <a:gd name="connsiteY606" fmla="*/ 138113 h 444817"/>
                <a:gd name="connsiteX607" fmla="*/ 105727 w 497205"/>
                <a:gd name="connsiteY607" fmla="*/ 140970 h 444817"/>
                <a:gd name="connsiteX608" fmla="*/ 108585 w 497205"/>
                <a:gd name="connsiteY608" fmla="*/ 141923 h 444817"/>
                <a:gd name="connsiteX609" fmla="*/ 108585 w 497205"/>
                <a:gd name="connsiteY609" fmla="*/ 143828 h 444817"/>
                <a:gd name="connsiteX610" fmla="*/ 113347 w 497205"/>
                <a:gd name="connsiteY610" fmla="*/ 146685 h 444817"/>
                <a:gd name="connsiteX611" fmla="*/ 115252 w 497205"/>
                <a:gd name="connsiteY611" fmla="*/ 149543 h 444817"/>
                <a:gd name="connsiteX612" fmla="*/ 116205 w 497205"/>
                <a:gd name="connsiteY612" fmla="*/ 152400 h 444817"/>
                <a:gd name="connsiteX613" fmla="*/ 115252 w 497205"/>
                <a:gd name="connsiteY613" fmla="*/ 152400 h 444817"/>
                <a:gd name="connsiteX614" fmla="*/ 113347 w 497205"/>
                <a:gd name="connsiteY614" fmla="*/ 150495 h 444817"/>
                <a:gd name="connsiteX615" fmla="*/ 112395 w 497205"/>
                <a:gd name="connsiteY615" fmla="*/ 150495 h 444817"/>
                <a:gd name="connsiteX616" fmla="*/ 112395 w 497205"/>
                <a:gd name="connsiteY616" fmla="*/ 156210 h 444817"/>
                <a:gd name="connsiteX617" fmla="*/ 111443 w 497205"/>
                <a:gd name="connsiteY617" fmla="*/ 158115 h 444817"/>
                <a:gd name="connsiteX618" fmla="*/ 109538 w 497205"/>
                <a:gd name="connsiteY618" fmla="*/ 158115 h 444817"/>
                <a:gd name="connsiteX619" fmla="*/ 109538 w 497205"/>
                <a:gd name="connsiteY619" fmla="*/ 153353 h 444817"/>
                <a:gd name="connsiteX620" fmla="*/ 106680 w 497205"/>
                <a:gd name="connsiteY620" fmla="*/ 150495 h 444817"/>
                <a:gd name="connsiteX621" fmla="*/ 103822 w 497205"/>
                <a:gd name="connsiteY621" fmla="*/ 146685 h 444817"/>
                <a:gd name="connsiteX622" fmla="*/ 100965 w 497205"/>
                <a:gd name="connsiteY622" fmla="*/ 144780 h 444817"/>
                <a:gd name="connsiteX623" fmla="*/ 97155 w 497205"/>
                <a:gd name="connsiteY623" fmla="*/ 144780 h 444817"/>
                <a:gd name="connsiteX624" fmla="*/ 94297 w 497205"/>
                <a:gd name="connsiteY624" fmla="*/ 142875 h 444817"/>
                <a:gd name="connsiteX625" fmla="*/ 91440 w 497205"/>
                <a:gd name="connsiteY625" fmla="*/ 137160 h 444817"/>
                <a:gd name="connsiteX626" fmla="*/ 89535 w 497205"/>
                <a:gd name="connsiteY626" fmla="*/ 134303 h 444817"/>
                <a:gd name="connsiteX627" fmla="*/ 87630 w 497205"/>
                <a:gd name="connsiteY627" fmla="*/ 132398 h 444817"/>
                <a:gd name="connsiteX628" fmla="*/ 84772 w 497205"/>
                <a:gd name="connsiteY628" fmla="*/ 133350 h 444817"/>
                <a:gd name="connsiteX629" fmla="*/ 80963 w 497205"/>
                <a:gd name="connsiteY629" fmla="*/ 138113 h 444817"/>
                <a:gd name="connsiteX630" fmla="*/ 77152 w 497205"/>
                <a:gd name="connsiteY630" fmla="*/ 139065 h 444817"/>
                <a:gd name="connsiteX631" fmla="*/ 75247 w 497205"/>
                <a:gd name="connsiteY631" fmla="*/ 137160 h 444817"/>
                <a:gd name="connsiteX632" fmla="*/ 71438 w 497205"/>
                <a:gd name="connsiteY632" fmla="*/ 139065 h 444817"/>
                <a:gd name="connsiteX633" fmla="*/ 70485 w 497205"/>
                <a:gd name="connsiteY633" fmla="*/ 141923 h 444817"/>
                <a:gd name="connsiteX634" fmla="*/ 60960 w 497205"/>
                <a:gd name="connsiteY634" fmla="*/ 149543 h 444817"/>
                <a:gd name="connsiteX635" fmla="*/ 57150 w 497205"/>
                <a:gd name="connsiteY635" fmla="*/ 158115 h 444817"/>
                <a:gd name="connsiteX636" fmla="*/ 53340 w 497205"/>
                <a:gd name="connsiteY636" fmla="*/ 164783 h 444817"/>
                <a:gd name="connsiteX637" fmla="*/ 50482 w 497205"/>
                <a:gd name="connsiteY637" fmla="*/ 164783 h 444817"/>
                <a:gd name="connsiteX638" fmla="*/ 47625 w 497205"/>
                <a:gd name="connsiteY638" fmla="*/ 162878 h 444817"/>
                <a:gd name="connsiteX639" fmla="*/ 44768 w 497205"/>
                <a:gd name="connsiteY639" fmla="*/ 163830 h 444817"/>
                <a:gd name="connsiteX640" fmla="*/ 40957 w 497205"/>
                <a:gd name="connsiteY640" fmla="*/ 164783 h 444817"/>
                <a:gd name="connsiteX641" fmla="*/ 37147 w 497205"/>
                <a:gd name="connsiteY641" fmla="*/ 162878 h 444817"/>
                <a:gd name="connsiteX642" fmla="*/ 34290 w 497205"/>
                <a:gd name="connsiteY642" fmla="*/ 161925 h 4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</a:cxnLst>
              <a:rect l="l" t="t" r="r" b="b"/>
              <a:pathLst>
                <a:path w="497205" h="444817">
                  <a:moveTo>
                    <a:pt x="32385" y="160020"/>
                  </a:moveTo>
                  <a:lnTo>
                    <a:pt x="32385" y="140970"/>
                  </a:lnTo>
                  <a:lnTo>
                    <a:pt x="32385" y="136208"/>
                  </a:lnTo>
                  <a:lnTo>
                    <a:pt x="37147" y="135255"/>
                  </a:lnTo>
                  <a:lnTo>
                    <a:pt x="42863" y="135255"/>
                  </a:lnTo>
                  <a:lnTo>
                    <a:pt x="49530" y="137160"/>
                  </a:lnTo>
                  <a:lnTo>
                    <a:pt x="52388" y="137160"/>
                  </a:lnTo>
                  <a:lnTo>
                    <a:pt x="56197" y="135255"/>
                  </a:lnTo>
                  <a:lnTo>
                    <a:pt x="55245" y="132398"/>
                  </a:lnTo>
                  <a:lnTo>
                    <a:pt x="57150" y="129540"/>
                  </a:lnTo>
                  <a:lnTo>
                    <a:pt x="56197" y="123825"/>
                  </a:lnTo>
                  <a:lnTo>
                    <a:pt x="52388" y="120968"/>
                  </a:lnTo>
                  <a:lnTo>
                    <a:pt x="48577" y="119063"/>
                  </a:lnTo>
                  <a:lnTo>
                    <a:pt x="47625" y="118110"/>
                  </a:lnTo>
                  <a:lnTo>
                    <a:pt x="47625" y="115253"/>
                  </a:lnTo>
                  <a:lnTo>
                    <a:pt x="53340" y="115253"/>
                  </a:lnTo>
                  <a:lnTo>
                    <a:pt x="54293" y="112395"/>
                  </a:lnTo>
                  <a:lnTo>
                    <a:pt x="53340" y="111443"/>
                  </a:lnTo>
                  <a:lnTo>
                    <a:pt x="56197" y="110490"/>
                  </a:lnTo>
                  <a:lnTo>
                    <a:pt x="57150" y="113348"/>
                  </a:lnTo>
                  <a:lnTo>
                    <a:pt x="60960" y="113348"/>
                  </a:lnTo>
                  <a:lnTo>
                    <a:pt x="67627" y="105728"/>
                  </a:lnTo>
                  <a:lnTo>
                    <a:pt x="70485" y="104775"/>
                  </a:lnTo>
                  <a:lnTo>
                    <a:pt x="72390" y="101918"/>
                  </a:lnTo>
                  <a:lnTo>
                    <a:pt x="74295" y="100965"/>
                  </a:lnTo>
                  <a:lnTo>
                    <a:pt x="75247" y="103823"/>
                  </a:lnTo>
                  <a:lnTo>
                    <a:pt x="76200" y="102870"/>
                  </a:lnTo>
                  <a:lnTo>
                    <a:pt x="76200" y="97155"/>
                  </a:lnTo>
                  <a:lnTo>
                    <a:pt x="80010" y="96203"/>
                  </a:lnTo>
                  <a:lnTo>
                    <a:pt x="84772" y="95250"/>
                  </a:lnTo>
                  <a:lnTo>
                    <a:pt x="85725" y="91440"/>
                  </a:lnTo>
                  <a:lnTo>
                    <a:pt x="85725" y="84773"/>
                  </a:lnTo>
                  <a:lnTo>
                    <a:pt x="84772" y="81915"/>
                  </a:lnTo>
                  <a:lnTo>
                    <a:pt x="87630" y="80010"/>
                  </a:lnTo>
                  <a:lnTo>
                    <a:pt x="90488" y="79057"/>
                  </a:lnTo>
                  <a:lnTo>
                    <a:pt x="91440" y="81915"/>
                  </a:lnTo>
                  <a:lnTo>
                    <a:pt x="91440" y="86678"/>
                  </a:lnTo>
                  <a:lnTo>
                    <a:pt x="89535" y="88582"/>
                  </a:lnTo>
                  <a:lnTo>
                    <a:pt x="89535" y="91440"/>
                  </a:lnTo>
                  <a:lnTo>
                    <a:pt x="92393" y="92393"/>
                  </a:lnTo>
                  <a:lnTo>
                    <a:pt x="97155" y="93345"/>
                  </a:lnTo>
                  <a:lnTo>
                    <a:pt x="100013" y="93345"/>
                  </a:lnTo>
                  <a:lnTo>
                    <a:pt x="104775" y="91440"/>
                  </a:lnTo>
                  <a:lnTo>
                    <a:pt x="107632" y="91440"/>
                  </a:lnTo>
                  <a:lnTo>
                    <a:pt x="112395" y="91440"/>
                  </a:lnTo>
                  <a:lnTo>
                    <a:pt x="115252" y="92393"/>
                  </a:lnTo>
                  <a:lnTo>
                    <a:pt x="117157" y="91440"/>
                  </a:lnTo>
                  <a:lnTo>
                    <a:pt x="118110" y="86678"/>
                  </a:lnTo>
                  <a:lnTo>
                    <a:pt x="120015" y="81915"/>
                  </a:lnTo>
                  <a:lnTo>
                    <a:pt x="121920" y="80010"/>
                  </a:lnTo>
                  <a:lnTo>
                    <a:pt x="123825" y="80010"/>
                  </a:lnTo>
                  <a:lnTo>
                    <a:pt x="124777" y="80963"/>
                  </a:lnTo>
                  <a:lnTo>
                    <a:pt x="127635" y="80010"/>
                  </a:lnTo>
                  <a:lnTo>
                    <a:pt x="127635" y="77153"/>
                  </a:lnTo>
                  <a:lnTo>
                    <a:pt x="126682" y="73343"/>
                  </a:lnTo>
                  <a:lnTo>
                    <a:pt x="133350" y="72390"/>
                  </a:lnTo>
                  <a:lnTo>
                    <a:pt x="136208" y="72390"/>
                  </a:lnTo>
                  <a:lnTo>
                    <a:pt x="140018" y="70485"/>
                  </a:lnTo>
                  <a:lnTo>
                    <a:pt x="138113" y="68580"/>
                  </a:lnTo>
                  <a:lnTo>
                    <a:pt x="137160" y="67628"/>
                  </a:lnTo>
                  <a:lnTo>
                    <a:pt x="134302" y="68580"/>
                  </a:lnTo>
                  <a:lnTo>
                    <a:pt x="131445" y="69533"/>
                  </a:lnTo>
                  <a:lnTo>
                    <a:pt x="127635" y="70485"/>
                  </a:lnTo>
                  <a:lnTo>
                    <a:pt x="123825" y="70485"/>
                  </a:lnTo>
                  <a:lnTo>
                    <a:pt x="119063" y="60960"/>
                  </a:lnTo>
                  <a:lnTo>
                    <a:pt x="119063" y="58103"/>
                  </a:lnTo>
                  <a:lnTo>
                    <a:pt x="122872" y="54293"/>
                  </a:lnTo>
                  <a:lnTo>
                    <a:pt x="125730" y="51435"/>
                  </a:lnTo>
                  <a:lnTo>
                    <a:pt x="125730" y="46673"/>
                  </a:lnTo>
                  <a:lnTo>
                    <a:pt x="124777" y="46673"/>
                  </a:lnTo>
                  <a:lnTo>
                    <a:pt x="121920" y="45720"/>
                  </a:lnTo>
                  <a:lnTo>
                    <a:pt x="119063" y="48578"/>
                  </a:lnTo>
                  <a:lnTo>
                    <a:pt x="115252" y="52388"/>
                  </a:lnTo>
                  <a:lnTo>
                    <a:pt x="115252" y="55245"/>
                  </a:lnTo>
                  <a:lnTo>
                    <a:pt x="111443" y="57150"/>
                  </a:lnTo>
                  <a:lnTo>
                    <a:pt x="108585" y="63818"/>
                  </a:lnTo>
                  <a:lnTo>
                    <a:pt x="110490" y="68580"/>
                  </a:lnTo>
                  <a:lnTo>
                    <a:pt x="110490" y="71438"/>
                  </a:lnTo>
                  <a:lnTo>
                    <a:pt x="107632" y="76200"/>
                  </a:lnTo>
                  <a:lnTo>
                    <a:pt x="105727" y="80963"/>
                  </a:lnTo>
                  <a:lnTo>
                    <a:pt x="105727" y="83820"/>
                  </a:lnTo>
                  <a:lnTo>
                    <a:pt x="103822" y="85725"/>
                  </a:lnTo>
                  <a:lnTo>
                    <a:pt x="101918" y="86678"/>
                  </a:lnTo>
                  <a:lnTo>
                    <a:pt x="100965" y="88582"/>
                  </a:lnTo>
                  <a:lnTo>
                    <a:pt x="97155" y="88582"/>
                  </a:lnTo>
                  <a:lnTo>
                    <a:pt x="97155" y="84773"/>
                  </a:lnTo>
                  <a:lnTo>
                    <a:pt x="95250" y="81915"/>
                  </a:lnTo>
                  <a:lnTo>
                    <a:pt x="93345" y="80010"/>
                  </a:lnTo>
                  <a:lnTo>
                    <a:pt x="93345" y="75248"/>
                  </a:lnTo>
                  <a:lnTo>
                    <a:pt x="92393" y="76200"/>
                  </a:lnTo>
                  <a:lnTo>
                    <a:pt x="92393" y="73343"/>
                  </a:lnTo>
                  <a:lnTo>
                    <a:pt x="88582" y="75248"/>
                  </a:lnTo>
                  <a:lnTo>
                    <a:pt x="87630" y="75248"/>
                  </a:lnTo>
                  <a:lnTo>
                    <a:pt x="85725" y="77153"/>
                  </a:lnTo>
                  <a:lnTo>
                    <a:pt x="81915" y="77153"/>
                  </a:lnTo>
                  <a:lnTo>
                    <a:pt x="80010" y="74295"/>
                  </a:lnTo>
                  <a:lnTo>
                    <a:pt x="80010" y="64770"/>
                  </a:lnTo>
                  <a:lnTo>
                    <a:pt x="84772" y="60960"/>
                  </a:lnTo>
                  <a:lnTo>
                    <a:pt x="88582" y="57150"/>
                  </a:lnTo>
                  <a:lnTo>
                    <a:pt x="97155" y="48578"/>
                  </a:lnTo>
                  <a:lnTo>
                    <a:pt x="103822" y="42863"/>
                  </a:lnTo>
                  <a:lnTo>
                    <a:pt x="112395" y="34290"/>
                  </a:lnTo>
                  <a:lnTo>
                    <a:pt x="125730" y="25718"/>
                  </a:lnTo>
                  <a:lnTo>
                    <a:pt x="132397" y="25718"/>
                  </a:lnTo>
                  <a:lnTo>
                    <a:pt x="138113" y="27623"/>
                  </a:lnTo>
                  <a:lnTo>
                    <a:pt x="140970" y="29528"/>
                  </a:lnTo>
                  <a:lnTo>
                    <a:pt x="150495" y="33338"/>
                  </a:lnTo>
                  <a:lnTo>
                    <a:pt x="159068" y="39053"/>
                  </a:lnTo>
                  <a:lnTo>
                    <a:pt x="160972" y="39053"/>
                  </a:lnTo>
                  <a:lnTo>
                    <a:pt x="162877" y="40958"/>
                  </a:lnTo>
                  <a:lnTo>
                    <a:pt x="163830" y="41910"/>
                  </a:lnTo>
                  <a:lnTo>
                    <a:pt x="163830" y="44768"/>
                  </a:lnTo>
                  <a:lnTo>
                    <a:pt x="162877" y="46673"/>
                  </a:lnTo>
                  <a:lnTo>
                    <a:pt x="159068" y="46673"/>
                  </a:lnTo>
                  <a:lnTo>
                    <a:pt x="154305" y="44768"/>
                  </a:lnTo>
                  <a:lnTo>
                    <a:pt x="150495" y="43815"/>
                  </a:lnTo>
                  <a:lnTo>
                    <a:pt x="146685" y="41910"/>
                  </a:lnTo>
                  <a:lnTo>
                    <a:pt x="146685" y="45720"/>
                  </a:lnTo>
                  <a:lnTo>
                    <a:pt x="148590" y="47625"/>
                  </a:lnTo>
                  <a:lnTo>
                    <a:pt x="152400" y="49530"/>
                  </a:lnTo>
                  <a:lnTo>
                    <a:pt x="157163" y="54293"/>
                  </a:lnTo>
                  <a:lnTo>
                    <a:pt x="160020" y="54293"/>
                  </a:lnTo>
                  <a:lnTo>
                    <a:pt x="166688" y="48578"/>
                  </a:lnTo>
                  <a:lnTo>
                    <a:pt x="168593" y="47625"/>
                  </a:lnTo>
                  <a:lnTo>
                    <a:pt x="171450" y="44768"/>
                  </a:lnTo>
                  <a:lnTo>
                    <a:pt x="172402" y="46673"/>
                  </a:lnTo>
                  <a:lnTo>
                    <a:pt x="175260" y="46673"/>
                  </a:lnTo>
                  <a:lnTo>
                    <a:pt x="175260" y="42863"/>
                  </a:lnTo>
                  <a:lnTo>
                    <a:pt x="173355" y="41910"/>
                  </a:lnTo>
                  <a:lnTo>
                    <a:pt x="173355" y="39053"/>
                  </a:lnTo>
                  <a:lnTo>
                    <a:pt x="171450" y="38100"/>
                  </a:lnTo>
                  <a:lnTo>
                    <a:pt x="171450" y="34290"/>
                  </a:lnTo>
                  <a:lnTo>
                    <a:pt x="173355" y="34290"/>
                  </a:lnTo>
                  <a:lnTo>
                    <a:pt x="177165" y="37148"/>
                  </a:lnTo>
                  <a:lnTo>
                    <a:pt x="177165" y="40958"/>
                  </a:lnTo>
                  <a:lnTo>
                    <a:pt x="179070" y="40958"/>
                  </a:lnTo>
                  <a:lnTo>
                    <a:pt x="184785" y="39053"/>
                  </a:lnTo>
                  <a:lnTo>
                    <a:pt x="192405" y="36195"/>
                  </a:lnTo>
                  <a:lnTo>
                    <a:pt x="198120" y="34290"/>
                  </a:lnTo>
                  <a:lnTo>
                    <a:pt x="206693" y="32385"/>
                  </a:lnTo>
                  <a:lnTo>
                    <a:pt x="216218" y="31433"/>
                  </a:lnTo>
                  <a:lnTo>
                    <a:pt x="220980" y="34290"/>
                  </a:lnTo>
                  <a:lnTo>
                    <a:pt x="224790" y="34290"/>
                  </a:lnTo>
                  <a:lnTo>
                    <a:pt x="224790" y="31433"/>
                  </a:lnTo>
                  <a:lnTo>
                    <a:pt x="221933" y="27623"/>
                  </a:lnTo>
                  <a:lnTo>
                    <a:pt x="219075" y="26670"/>
                  </a:lnTo>
                  <a:lnTo>
                    <a:pt x="219075" y="23813"/>
                  </a:lnTo>
                  <a:lnTo>
                    <a:pt x="224790" y="18098"/>
                  </a:lnTo>
                  <a:lnTo>
                    <a:pt x="225743" y="17145"/>
                  </a:lnTo>
                  <a:lnTo>
                    <a:pt x="229552" y="16193"/>
                  </a:lnTo>
                  <a:lnTo>
                    <a:pt x="230505" y="18098"/>
                  </a:lnTo>
                  <a:lnTo>
                    <a:pt x="230505" y="21908"/>
                  </a:lnTo>
                  <a:lnTo>
                    <a:pt x="239077" y="33338"/>
                  </a:lnTo>
                  <a:lnTo>
                    <a:pt x="239077" y="38100"/>
                  </a:lnTo>
                  <a:lnTo>
                    <a:pt x="236220" y="39053"/>
                  </a:lnTo>
                  <a:lnTo>
                    <a:pt x="234315" y="41910"/>
                  </a:lnTo>
                  <a:lnTo>
                    <a:pt x="239077" y="41910"/>
                  </a:lnTo>
                  <a:lnTo>
                    <a:pt x="241935" y="39053"/>
                  </a:lnTo>
                  <a:lnTo>
                    <a:pt x="242888" y="33338"/>
                  </a:lnTo>
                  <a:lnTo>
                    <a:pt x="246697" y="33338"/>
                  </a:lnTo>
                  <a:lnTo>
                    <a:pt x="248602" y="33338"/>
                  </a:lnTo>
                  <a:lnTo>
                    <a:pt x="248602" y="31433"/>
                  </a:lnTo>
                  <a:lnTo>
                    <a:pt x="241935" y="29528"/>
                  </a:lnTo>
                  <a:lnTo>
                    <a:pt x="237172" y="25718"/>
                  </a:lnTo>
                  <a:lnTo>
                    <a:pt x="235268" y="20955"/>
                  </a:lnTo>
                  <a:lnTo>
                    <a:pt x="245745" y="14288"/>
                  </a:lnTo>
                  <a:lnTo>
                    <a:pt x="250508" y="10478"/>
                  </a:lnTo>
                  <a:lnTo>
                    <a:pt x="256222" y="5715"/>
                  </a:lnTo>
                  <a:lnTo>
                    <a:pt x="271462" y="953"/>
                  </a:lnTo>
                  <a:lnTo>
                    <a:pt x="277178" y="0"/>
                  </a:lnTo>
                  <a:lnTo>
                    <a:pt x="300990" y="0"/>
                  </a:lnTo>
                  <a:lnTo>
                    <a:pt x="304800" y="953"/>
                  </a:lnTo>
                  <a:lnTo>
                    <a:pt x="303847" y="4763"/>
                  </a:lnTo>
                  <a:lnTo>
                    <a:pt x="299085" y="11430"/>
                  </a:lnTo>
                  <a:lnTo>
                    <a:pt x="299085" y="11430"/>
                  </a:lnTo>
                  <a:lnTo>
                    <a:pt x="300990" y="12383"/>
                  </a:lnTo>
                  <a:lnTo>
                    <a:pt x="309562" y="7620"/>
                  </a:lnTo>
                  <a:lnTo>
                    <a:pt x="320040" y="7620"/>
                  </a:lnTo>
                  <a:lnTo>
                    <a:pt x="354330" y="13335"/>
                  </a:lnTo>
                  <a:lnTo>
                    <a:pt x="358140" y="14288"/>
                  </a:lnTo>
                  <a:lnTo>
                    <a:pt x="366712" y="13335"/>
                  </a:lnTo>
                  <a:lnTo>
                    <a:pt x="367665" y="9525"/>
                  </a:lnTo>
                  <a:lnTo>
                    <a:pt x="369570" y="6668"/>
                  </a:lnTo>
                  <a:lnTo>
                    <a:pt x="375285" y="7620"/>
                  </a:lnTo>
                  <a:lnTo>
                    <a:pt x="389572" y="10478"/>
                  </a:lnTo>
                  <a:lnTo>
                    <a:pt x="402908" y="10478"/>
                  </a:lnTo>
                  <a:lnTo>
                    <a:pt x="412433" y="9525"/>
                  </a:lnTo>
                  <a:lnTo>
                    <a:pt x="422910" y="13335"/>
                  </a:lnTo>
                  <a:lnTo>
                    <a:pt x="431483" y="13335"/>
                  </a:lnTo>
                  <a:lnTo>
                    <a:pt x="441960" y="8573"/>
                  </a:lnTo>
                  <a:lnTo>
                    <a:pt x="450533" y="8573"/>
                  </a:lnTo>
                  <a:lnTo>
                    <a:pt x="471487" y="10478"/>
                  </a:lnTo>
                  <a:lnTo>
                    <a:pt x="484822" y="15240"/>
                  </a:lnTo>
                  <a:lnTo>
                    <a:pt x="493395" y="17145"/>
                  </a:lnTo>
                  <a:lnTo>
                    <a:pt x="497205" y="20003"/>
                  </a:lnTo>
                  <a:lnTo>
                    <a:pt x="497205" y="21908"/>
                  </a:lnTo>
                  <a:lnTo>
                    <a:pt x="493395" y="21908"/>
                  </a:lnTo>
                  <a:lnTo>
                    <a:pt x="489585" y="20955"/>
                  </a:lnTo>
                  <a:lnTo>
                    <a:pt x="485775" y="20955"/>
                  </a:lnTo>
                  <a:lnTo>
                    <a:pt x="483870" y="20955"/>
                  </a:lnTo>
                  <a:lnTo>
                    <a:pt x="481965" y="20003"/>
                  </a:lnTo>
                  <a:lnTo>
                    <a:pt x="480060" y="20955"/>
                  </a:lnTo>
                  <a:lnTo>
                    <a:pt x="480060" y="25718"/>
                  </a:lnTo>
                  <a:lnTo>
                    <a:pt x="485775" y="27623"/>
                  </a:lnTo>
                  <a:lnTo>
                    <a:pt x="490537" y="29528"/>
                  </a:lnTo>
                  <a:lnTo>
                    <a:pt x="493395" y="30480"/>
                  </a:lnTo>
                  <a:lnTo>
                    <a:pt x="492443" y="33338"/>
                  </a:lnTo>
                  <a:lnTo>
                    <a:pt x="486728" y="41910"/>
                  </a:lnTo>
                  <a:lnTo>
                    <a:pt x="486728" y="43815"/>
                  </a:lnTo>
                  <a:lnTo>
                    <a:pt x="479108" y="44768"/>
                  </a:lnTo>
                  <a:lnTo>
                    <a:pt x="474345" y="46673"/>
                  </a:lnTo>
                  <a:lnTo>
                    <a:pt x="477203" y="50483"/>
                  </a:lnTo>
                  <a:lnTo>
                    <a:pt x="483870" y="57150"/>
                  </a:lnTo>
                  <a:lnTo>
                    <a:pt x="489585" y="66675"/>
                  </a:lnTo>
                  <a:lnTo>
                    <a:pt x="492443" y="76200"/>
                  </a:lnTo>
                  <a:lnTo>
                    <a:pt x="492443" y="81915"/>
                  </a:lnTo>
                  <a:lnTo>
                    <a:pt x="490537" y="81915"/>
                  </a:lnTo>
                  <a:lnTo>
                    <a:pt x="486728" y="77153"/>
                  </a:lnTo>
                  <a:lnTo>
                    <a:pt x="481012" y="71438"/>
                  </a:lnTo>
                  <a:lnTo>
                    <a:pt x="472440" y="63818"/>
                  </a:lnTo>
                  <a:lnTo>
                    <a:pt x="466725" y="60008"/>
                  </a:lnTo>
                  <a:lnTo>
                    <a:pt x="466725" y="55245"/>
                  </a:lnTo>
                  <a:lnTo>
                    <a:pt x="469583" y="51435"/>
                  </a:lnTo>
                  <a:lnTo>
                    <a:pt x="468630" y="45720"/>
                  </a:lnTo>
                  <a:lnTo>
                    <a:pt x="465772" y="40958"/>
                  </a:lnTo>
                  <a:lnTo>
                    <a:pt x="463868" y="40005"/>
                  </a:lnTo>
                  <a:lnTo>
                    <a:pt x="461962" y="42863"/>
                  </a:lnTo>
                  <a:lnTo>
                    <a:pt x="461010" y="42863"/>
                  </a:lnTo>
                  <a:lnTo>
                    <a:pt x="459105" y="41910"/>
                  </a:lnTo>
                  <a:lnTo>
                    <a:pt x="455295" y="41910"/>
                  </a:lnTo>
                  <a:lnTo>
                    <a:pt x="455295" y="46673"/>
                  </a:lnTo>
                  <a:lnTo>
                    <a:pt x="457200" y="51435"/>
                  </a:lnTo>
                  <a:lnTo>
                    <a:pt x="453390" y="54293"/>
                  </a:lnTo>
                  <a:lnTo>
                    <a:pt x="446722" y="55245"/>
                  </a:lnTo>
                  <a:lnTo>
                    <a:pt x="441008" y="56198"/>
                  </a:lnTo>
                  <a:lnTo>
                    <a:pt x="434340" y="56198"/>
                  </a:lnTo>
                  <a:lnTo>
                    <a:pt x="428625" y="58103"/>
                  </a:lnTo>
                  <a:lnTo>
                    <a:pt x="427672" y="60008"/>
                  </a:lnTo>
                  <a:lnTo>
                    <a:pt x="427672" y="72390"/>
                  </a:lnTo>
                  <a:lnTo>
                    <a:pt x="432435" y="77153"/>
                  </a:lnTo>
                  <a:lnTo>
                    <a:pt x="434340" y="77153"/>
                  </a:lnTo>
                  <a:lnTo>
                    <a:pt x="435293" y="76200"/>
                  </a:lnTo>
                  <a:lnTo>
                    <a:pt x="439103" y="76200"/>
                  </a:lnTo>
                  <a:lnTo>
                    <a:pt x="442912" y="79057"/>
                  </a:lnTo>
                  <a:lnTo>
                    <a:pt x="449580" y="86678"/>
                  </a:lnTo>
                  <a:lnTo>
                    <a:pt x="453390" y="94298"/>
                  </a:lnTo>
                  <a:lnTo>
                    <a:pt x="456247" y="101918"/>
                  </a:lnTo>
                  <a:lnTo>
                    <a:pt x="458153" y="111443"/>
                  </a:lnTo>
                  <a:lnTo>
                    <a:pt x="459105" y="120968"/>
                  </a:lnTo>
                  <a:lnTo>
                    <a:pt x="449580" y="123825"/>
                  </a:lnTo>
                  <a:lnTo>
                    <a:pt x="448628" y="131445"/>
                  </a:lnTo>
                  <a:lnTo>
                    <a:pt x="447675" y="138113"/>
                  </a:lnTo>
                  <a:lnTo>
                    <a:pt x="451485" y="143828"/>
                  </a:lnTo>
                  <a:lnTo>
                    <a:pt x="456247" y="151448"/>
                  </a:lnTo>
                  <a:lnTo>
                    <a:pt x="457200" y="153353"/>
                  </a:lnTo>
                  <a:lnTo>
                    <a:pt x="457200" y="156210"/>
                  </a:lnTo>
                  <a:lnTo>
                    <a:pt x="454343" y="158115"/>
                  </a:lnTo>
                  <a:lnTo>
                    <a:pt x="451485" y="160020"/>
                  </a:lnTo>
                  <a:lnTo>
                    <a:pt x="450533" y="157163"/>
                  </a:lnTo>
                  <a:lnTo>
                    <a:pt x="447675" y="151448"/>
                  </a:lnTo>
                  <a:lnTo>
                    <a:pt x="444818" y="146685"/>
                  </a:lnTo>
                  <a:lnTo>
                    <a:pt x="441008" y="143828"/>
                  </a:lnTo>
                  <a:lnTo>
                    <a:pt x="435293" y="138113"/>
                  </a:lnTo>
                  <a:lnTo>
                    <a:pt x="434340" y="138113"/>
                  </a:lnTo>
                  <a:lnTo>
                    <a:pt x="430530" y="141923"/>
                  </a:lnTo>
                  <a:lnTo>
                    <a:pt x="427672" y="140970"/>
                  </a:lnTo>
                  <a:lnTo>
                    <a:pt x="427672" y="137160"/>
                  </a:lnTo>
                  <a:lnTo>
                    <a:pt x="428625" y="135255"/>
                  </a:lnTo>
                  <a:lnTo>
                    <a:pt x="424815" y="135255"/>
                  </a:lnTo>
                  <a:lnTo>
                    <a:pt x="419100" y="140970"/>
                  </a:lnTo>
                  <a:lnTo>
                    <a:pt x="419100" y="143828"/>
                  </a:lnTo>
                  <a:lnTo>
                    <a:pt x="422910" y="147638"/>
                  </a:lnTo>
                  <a:lnTo>
                    <a:pt x="430530" y="147638"/>
                  </a:lnTo>
                  <a:lnTo>
                    <a:pt x="434340" y="149543"/>
                  </a:lnTo>
                  <a:lnTo>
                    <a:pt x="433387" y="151448"/>
                  </a:lnTo>
                  <a:lnTo>
                    <a:pt x="431483" y="152400"/>
                  </a:lnTo>
                  <a:lnTo>
                    <a:pt x="431483" y="157163"/>
                  </a:lnTo>
                  <a:lnTo>
                    <a:pt x="439103" y="168593"/>
                  </a:lnTo>
                  <a:lnTo>
                    <a:pt x="442912" y="176213"/>
                  </a:lnTo>
                  <a:lnTo>
                    <a:pt x="440055" y="177165"/>
                  </a:lnTo>
                  <a:lnTo>
                    <a:pt x="442912" y="179070"/>
                  </a:lnTo>
                  <a:lnTo>
                    <a:pt x="444818" y="181928"/>
                  </a:lnTo>
                  <a:lnTo>
                    <a:pt x="444818" y="195263"/>
                  </a:lnTo>
                  <a:lnTo>
                    <a:pt x="441008" y="200025"/>
                  </a:lnTo>
                  <a:lnTo>
                    <a:pt x="431483" y="209550"/>
                  </a:lnTo>
                  <a:lnTo>
                    <a:pt x="422910" y="215265"/>
                  </a:lnTo>
                  <a:lnTo>
                    <a:pt x="420053" y="220028"/>
                  </a:lnTo>
                  <a:lnTo>
                    <a:pt x="418147" y="220028"/>
                  </a:lnTo>
                  <a:lnTo>
                    <a:pt x="416243" y="217170"/>
                  </a:lnTo>
                  <a:lnTo>
                    <a:pt x="414337" y="215265"/>
                  </a:lnTo>
                  <a:lnTo>
                    <a:pt x="410528" y="217170"/>
                  </a:lnTo>
                  <a:lnTo>
                    <a:pt x="406718" y="226695"/>
                  </a:lnTo>
                  <a:lnTo>
                    <a:pt x="407670" y="230505"/>
                  </a:lnTo>
                  <a:lnTo>
                    <a:pt x="415290" y="237173"/>
                  </a:lnTo>
                  <a:lnTo>
                    <a:pt x="421005" y="243840"/>
                  </a:lnTo>
                  <a:lnTo>
                    <a:pt x="421958" y="255270"/>
                  </a:lnTo>
                  <a:lnTo>
                    <a:pt x="419100" y="260033"/>
                  </a:lnTo>
                  <a:lnTo>
                    <a:pt x="416243" y="263843"/>
                  </a:lnTo>
                  <a:lnTo>
                    <a:pt x="412433" y="266700"/>
                  </a:lnTo>
                  <a:lnTo>
                    <a:pt x="411480" y="269558"/>
                  </a:lnTo>
                  <a:lnTo>
                    <a:pt x="408622" y="269558"/>
                  </a:lnTo>
                  <a:lnTo>
                    <a:pt x="408622" y="266700"/>
                  </a:lnTo>
                  <a:lnTo>
                    <a:pt x="406718" y="263843"/>
                  </a:lnTo>
                  <a:lnTo>
                    <a:pt x="404812" y="261938"/>
                  </a:lnTo>
                  <a:lnTo>
                    <a:pt x="401003" y="259080"/>
                  </a:lnTo>
                  <a:lnTo>
                    <a:pt x="401003" y="255270"/>
                  </a:lnTo>
                  <a:lnTo>
                    <a:pt x="398145" y="254318"/>
                  </a:lnTo>
                  <a:lnTo>
                    <a:pt x="395287" y="252413"/>
                  </a:lnTo>
                  <a:lnTo>
                    <a:pt x="394335" y="250508"/>
                  </a:lnTo>
                  <a:lnTo>
                    <a:pt x="390525" y="250508"/>
                  </a:lnTo>
                  <a:lnTo>
                    <a:pt x="392430" y="260033"/>
                  </a:lnTo>
                  <a:lnTo>
                    <a:pt x="392430" y="267653"/>
                  </a:lnTo>
                  <a:lnTo>
                    <a:pt x="395287" y="274320"/>
                  </a:lnTo>
                  <a:lnTo>
                    <a:pt x="399097" y="280035"/>
                  </a:lnTo>
                  <a:lnTo>
                    <a:pt x="402908" y="285750"/>
                  </a:lnTo>
                  <a:lnTo>
                    <a:pt x="405765" y="291465"/>
                  </a:lnTo>
                  <a:lnTo>
                    <a:pt x="407670" y="295275"/>
                  </a:lnTo>
                  <a:lnTo>
                    <a:pt x="406718" y="298133"/>
                  </a:lnTo>
                  <a:lnTo>
                    <a:pt x="403860" y="298133"/>
                  </a:lnTo>
                  <a:lnTo>
                    <a:pt x="401003" y="295275"/>
                  </a:lnTo>
                  <a:lnTo>
                    <a:pt x="399097" y="295275"/>
                  </a:lnTo>
                  <a:lnTo>
                    <a:pt x="393383" y="282893"/>
                  </a:lnTo>
                  <a:lnTo>
                    <a:pt x="390525" y="278130"/>
                  </a:lnTo>
                  <a:lnTo>
                    <a:pt x="385762" y="273368"/>
                  </a:lnTo>
                  <a:lnTo>
                    <a:pt x="385762" y="260033"/>
                  </a:lnTo>
                  <a:lnTo>
                    <a:pt x="384810" y="251460"/>
                  </a:lnTo>
                  <a:lnTo>
                    <a:pt x="381953" y="243840"/>
                  </a:lnTo>
                  <a:lnTo>
                    <a:pt x="379095" y="235268"/>
                  </a:lnTo>
                  <a:lnTo>
                    <a:pt x="377190" y="236220"/>
                  </a:lnTo>
                  <a:lnTo>
                    <a:pt x="374333" y="239078"/>
                  </a:lnTo>
                  <a:lnTo>
                    <a:pt x="371475" y="240030"/>
                  </a:lnTo>
                  <a:lnTo>
                    <a:pt x="368618" y="239078"/>
                  </a:lnTo>
                  <a:lnTo>
                    <a:pt x="369570" y="231458"/>
                  </a:lnTo>
                  <a:lnTo>
                    <a:pt x="363855" y="223838"/>
                  </a:lnTo>
                  <a:lnTo>
                    <a:pt x="360045" y="220980"/>
                  </a:lnTo>
                  <a:lnTo>
                    <a:pt x="360045" y="218123"/>
                  </a:lnTo>
                  <a:lnTo>
                    <a:pt x="359093" y="213360"/>
                  </a:lnTo>
                  <a:lnTo>
                    <a:pt x="355283" y="213360"/>
                  </a:lnTo>
                  <a:lnTo>
                    <a:pt x="351472" y="218123"/>
                  </a:lnTo>
                  <a:lnTo>
                    <a:pt x="348615" y="217170"/>
                  </a:lnTo>
                  <a:lnTo>
                    <a:pt x="347662" y="215265"/>
                  </a:lnTo>
                  <a:lnTo>
                    <a:pt x="344805" y="217170"/>
                  </a:lnTo>
                  <a:lnTo>
                    <a:pt x="340995" y="223838"/>
                  </a:lnTo>
                  <a:lnTo>
                    <a:pt x="336233" y="230505"/>
                  </a:lnTo>
                  <a:lnTo>
                    <a:pt x="332422" y="235268"/>
                  </a:lnTo>
                  <a:lnTo>
                    <a:pt x="326708" y="243840"/>
                  </a:lnTo>
                  <a:lnTo>
                    <a:pt x="323850" y="256223"/>
                  </a:lnTo>
                  <a:lnTo>
                    <a:pt x="322897" y="263843"/>
                  </a:lnTo>
                  <a:lnTo>
                    <a:pt x="320040" y="274320"/>
                  </a:lnTo>
                  <a:lnTo>
                    <a:pt x="318135" y="274320"/>
                  </a:lnTo>
                  <a:lnTo>
                    <a:pt x="315278" y="273368"/>
                  </a:lnTo>
                  <a:lnTo>
                    <a:pt x="312420" y="264795"/>
                  </a:lnTo>
                  <a:lnTo>
                    <a:pt x="307658" y="257175"/>
                  </a:lnTo>
                  <a:lnTo>
                    <a:pt x="300990" y="240983"/>
                  </a:lnTo>
                  <a:lnTo>
                    <a:pt x="298133" y="229553"/>
                  </a:lnTo>
                  <a:lnTo>
                    <a:pt x="297180" y="218123"/>
                  </a:lnTo>
                  <a:lnTo>
                    <a:pt x="294322" y="218123"/>
                  </a:lnTo>
                  <a:lnTo>
                    <a:pt x="293370" y="223838"/>
                  </a:lnTo>
                  <a:lnTo>
                    <a:pt x="291465" y="224790"/>
                  </a:lnTo>
                  <a:lnTo>
                    <a:pt x="288608" y="222885"/>
                  </a:lnTo>
                  <a:lnTo>
                    <a:pt x="282893" y="217170"/>
                  </a:lnTo>
                  <a:lnTo>
                    <a:pt x="280987" y="214313"/>
                  </a:lnTo>
                  <a:lnTo>
                    <a:pt x="280035" y="210503"/>
                  </a:lnTo>
                  <a:lnTo>
                    <a:pt x="275272" y="206693"/>
                  </a:lnTo>
                  <a:lnTo>
                    <a:pt x="253365" y="206693"/>
                  </a:lnTo>
                  <a:lnTo>
                    <a:pt x="249555" y="205740"/>
                  </a:lnTo>
                  <a:lnTo>
                    <a:pt x="244793" y="203835"/>
                  </a:lnTo>
                  <a:lnTo>
                    <a:pt x="244793" y="200025"/>
                  </a:lnTo>
                  <a:lnTo>
                    <a:pt x="242888" y="198120"/>
                  </a:lnTo>
                  <a:lnTo>
                    <a:pt x="238125" y="199073"/>
                  </a:lnTo>
                  <a:lnTo>
                    <a:pt x="236220" y="200978"/>
                  </a:lnTo>
                  <a:lnTo>
                    <a:pt x="230505" y="200978"/>
                  </a:lnTo>
                  <a:lnTo>
                    <a:pt x="227647" y="198120"/>
                  </a:lnTo>
                  <a:lnTo>
                    <a:pt x="221933" y="192405"/>
                  </a:lnTo>
                  <a:lnTo>
                    <a:pt x="218122" y="188595"/>
                  </a:lnTo>
                  <a:lnTo>
                    <a:pt x="214313" y="188595"/>
                  </a:lnTo>
                  <a:lnTo>
                    <a:pt x="212408" y="191453"/>
                  </a:lnTo>
                  <a:lnTo>
                    <a:pt x="212408" y="193358"/>
                  </a:lnTo>
                  <a:lnTo>
                    <a:pt x="217170" y="197168"/>
                  </a:lnTo>
                  <a:lnTo>
                    <a:pt x="219075" y="200978"/>
                  </a:lnTo>
                  <a:lnTo>
                    <a:pt x="220980" y="201930"/>
                  </a:lnTo>
                  <a:lnTo>
                    <a:pt x="221933" y="204788"/>
                  </a:lnTo>
                  <a:lnTo>
                    <a:pt x="223838" y="204788"/>
                  </a:lnTo>
                  <a:lnTo>
                    <a:pt x="226695" y="203835"/>
                  </a:lnTo>
                  <a:lnTo>
                    <a:pt x="227647" y="205740"/>
                  </a:lnTo>
                  <a:lnTo>
                    <a:pt x="227647" y="210503"/>
                  </a:lnTo>
                  <a:lnTo>
                    <a:pt x="230505" y="210503"/>
                  </a:lnTo>
                  <a:lnTo>
                    <a:pt x="235268" y="211455"/>
                  </a:lnTo>
                  <a:lnTo>
                    <a:pt x="237172" y="208598"/>
                  </a:lnTo>
                  <a:lnTo>
                    <a:pt x="239077" y="204788"/>
                  </a:lnTo>
                  <a:lnTo>
                    <a:pt x="242888" y="204788"/>
                  </a:lnTo>
                  <a:lnTo>
                    <a:pt x="242888" y="209550"/>
                  </a:lnTo>
                  <a:lnTo>
                    <a:pt x="243840" y="212408"/>
                  </a:lnTo>
                  <a:lnTo>
                    <a:pt x="246697" y="213360"/>
                  </a:lnTo>
                  <a:lnTo>
                    <a:pt x="250508" y="214313"/>
                  </a:lnTo>
                  <a:lnTo>
                    <a:pt x="252412" y="215265"/>
                  </a:lnTo>
                  <a:lnTo>
                    <a:pt x="253365" y="217170"/>
                  </a:lnTo>
                  <a:lnTo>
                    <a:pt x="249555" y="227648"/>
                  </a:lnTo>
                  <a:lnTo>
                    <a:pt x="244793" y="234315"/>
                  </a:lnTo>
                  <a:lnTo>
                    <a:pt x="240030" y="239078"/>
                  </a:lnTo>
                  <a:lnTo>
                    <a:pt x="236220" y="240983"/>
                  </a:lnTo>
                  <a:lnTo>
                    <a:pt x="230505" y="244793"/>
                  </a:lnTo>
                  <a:lnTo>
                    <a:pt x="225743" y="249555"/>
                  </a:lnTo>
                  <a:lnTo>
                    <a:pt x="220980" y="252413"/>
                  </a:lnTo>
                  <a:lnTo>
                    <a:pt x="208597" y="255270"/>
                  </a:lnTo>
                  <a:lnTo>
                    <a:pt x="204788" y="256223"/>
                  </a:lnTo>
                  <a:lnTo>
                    <a:pt x="200977" y="250508"/>
                  </a:lnTo>
                  <a:lnTo>
                    <a:pt x="199072" y="247650"/>
                  </a:lnTo>
                  <a:lnTo>
                    <a:pt x="197168" y="236220"/>
                  </a:lnTo>
                  <a:lnTo>
                    <a:pt x="188595" y="223838"/>
                  </a:lnTo>
                  <a:lnTo>
                    <a:pt x="174308" y="201930"/>
                  </a:lnTo>
                  <a:lnTo>
                    <a:pt x="171450" y="192405"/>
                  </a:lnTo>
                  <a:lnTo>
                    <a:pt x="169545" y="194310"/>
                  </a:lnTo>
                  <a:lnTo>
                    <a:pt x="168593" y="193358"/>
                  </a:lnTo>
                  <a:lnTo>
                    <a:pt x="167640" y="192405"/>
                  </a:lnTo>
                  <a:lnTo>
                    <a:pt x="164783" y="192405"/>
                  </a:lnTo>
                  <a:lnTo>
                    <a:pt x="164783" y="196215"/>
                  </a:lnTo>
                  <a:lnTo>
                    <a:pt x="167640" y="201930"/>
                  </a:lnTo>
                  <a:lnTo>
                    <a:pt x="174308" y="214313"/>
                  </a:lnTo>
                  <a:lnTo>
                    <a:pt x="180022" y="223838"/>
                  </a:lnTo>
                  <a:lnTo>
                    <a:pt x="180022" y="230505"/>
                  </a:lnTo>
                  <a:lnTo>
                    <a:pt x="187643" y="238125"/>
                  </a:lnTo>
                  <a:lnTo>
                    <a:pt x="189547" y="245745"/>
                  </a:lnTo>
                  <a:lnTo>
                    <a:pt x="191452" y="246698"/>
                  </a:lnTo>
                  <a:lnTo>
                    <a:pt x="196215" y="252413"/>
                  </a:lnTo>
                  <a:lnTo>
                    <a:pt x="201930" y="258128"/>
                  </a:lnTo>
                  <a:lnTo>
                    <a:pt x="200977" y="264795"/>
                  </a:lnTo>
                  <a:lnTo>
                    <a:pt x="204788" y="265748"/>
                  </a:lnTo>
                  <a:lnTo>
                    <a:pt x="211455" y="263843"/>
                  </a:lnTo>
                  <a:lnTo>
                    <a:pt x="222885" y="260033"/>
                  </a:lnTo>
                  <a:lnTo>
                    <a:pt x="228600" y="259080"/>
                  </a:lnTo>
                  <a:lnTo>
                    <a:pt x="228600" y="261938"/>
                  </a:lnTo>
                  <a:lnTo>
                    <a:pt x="218122" y="287655"/>
                  </a:lnTo>
                  <a:lnTo>
                    <a:pt x="209550" y="300038"/>
                  </a:lnTo>
                  <a:lnTo>
                    <a:pt x="198120" y="311468"/>
                  </a:lnTo>
                  <a:lnTo>
                    <a:pt x="189547" y="321945"/>
                  </a:lnTo>
                  <a:lnTo>
                    <a:pt x="189547" y="334328"/>
                  </a:lnTo>
                  <a:lnTo>
                    <a:pt x="193358" y="359093"/>
                  </a:lnTo>
                  <a:lnTo>
                    <a:pt x="193358" y="365760"/>
                  </a:lnTo>
                  <a:lnTo>
                    <a:pt x="185738" y="373380"/>
                  </a:lnTo>
                  <a:lnTo>
                    <a:pt x="178118" y="380048"/>
                  </a:lnTo>
                  <a:lnTo>
                    <a:pt x="171450" y="385763"/>
                  </a:lnTo>
                  <a:lnTo>
                    <a:pt x="173355" y="394335"/>
                  </a:lnTo>
                  <a:lnTo>
                    <a:pt x="173355" y="402908"/>
                  </a:lnTo>
                  <a:lnTo>
                    <a:pt x="164783" y="408622"/>
                  </a:lnTo>
                  <a:lnTo>
                    <a:pt x="164783" y="411480"/>
                  </a:lnTo>
                  <a:lnTo>
                    <a:pt x="159068" y="422910"/>
                  </a:lnTo>
                  <a:lnTo>
                    <a:pt x="150495" y="433388"/>
                  </a:lnTo>
                  <a:lnTo>
                    <a:pt x="143827" y="438150"/>
                  </a:lnTo>
                  <a:lnTo>
                    <a:pt x="137160" y="439103"/>
                  </a:lnTo>
                  <a:lnTo>
                    <a:pt x="127635" y="441008"/>
                  </a:lnTo>
                  <a:lnTo>
                    <a:pt x="123825" y="444818"/>
                  </a:lnTo>
                  <a:lnTo>
                    <a:pt x="120968" y="443865"/>
                  </a:lnTo>
                  <a:lnTo>
                    <a:pt x="120015" y="441960"/>
                  </a:lnTo>
                  <a:lnTo>
                    <a:pt x="115252" y="439103"/>
                  </a:lnTo>
                  <a:lnTo>
                    <a:pt x="114300" y="429578"/>
                  </a:lnTo>
                  <a:lnTo>
                    <a:pt x="105727" y="414338"/>
                  </a:lnTo>
                  <a:lnTo>
                    <a:pt x="103822" y="401003"/>
                  </a:lnTo>
                  <a:lnTo>
                    <a:pt x="102870" y="394335"/>
                  </a:lnTo>
                  <a:lnTo>
                    <a:pt x="96202" y="379095"/>
                  </a:lnTo>
                  <a:lnTo>
                    <a:pt x="96202" y="363855"/>
                  </a:lnTo>
                  <a:lnTo>
                    <a:pt x="102870" y="351473"/>
                  </a:lnTo>
                  <a:lnTo>
                    <a:pt x="100013" y="334328"/>
                  </a:lnTo>
                  <a:lnTo>
                    <a:pt x="94297" y="322898"/>
                  </a:lnTo>
                  <a:lnTo>
                    <a:pt x="85725" y="309563"/>
                  </a:lnTo>
                  <a:lnTo>
                    <a:pt x="86677" y="301943"/>
                  </a:lnTo>
                  <a:lnTo>
                    <a:pt x="89535" y="296228"/>
                  </a:lnTo>
                  <a:lnTo>
                    <a:pt x="89535" y="291465"/>
                  </a:lnTo>
                  <a:lnTo>
                    <a:pt x="84772" y="291465"/>
                  </a:lnTo>
                  <a:lnTo>
                    <a:pt x="79057" y="291465"/>
                  </a:lnTo>
                  <a:lnTo>
                    <a:pt x="73343" y="282893"/>
                  </a:lnTo>
                  <a:lnTo>
                    <a:pt x="66675" y="282893"/>
                  </a:lnTo>
                  <a:lnTo>
                    <a:pt x="53340" y="286703"/>
                  </a:lnTo>
                  <a:lnTo>
                    <a:pt x="36195" y="292418"/>
                  </a:lnTo>
                  <a:lnTo>
                    <a:pt x="29527" y="291465"/>
                  </a:lnTo>
                  <a:lnTo>
                    <a:pt x="14288" y="275273"/>
                  </a:lnTo>
                  <a:lnTo>
                    <a:pt x="3810" y="261938"/>
                  </a:lnTo>
                  <a:lnTo>
                    <a:pt x="0" y="254318"/>
                  </a:lnTo>
                  <a:lnTo>
                    <a:pt x="0" y="245745"/>
                  </a:lnTo>
                  <a:lnTo>
                    <a:pt x="2857" y="236220"/>
                  </a:lnTo>
                  <a:lnTo>
                    <a:pt x="2857" y="226695"/>
                  </a:lnTo>
                  <a:lnTo>
                    <a:pt x="3810" y="220028"/>
                  </a:lnTo>
                  <a:lnTo>
                    <a:pt x="12382" y="201930"/>
                  </a:lnTo>
                  <a:lnTo>
                    <a:pt x="17145" y="197168"/>
                  </a:lnTo>
                  <a:lnTo>
                    <a:pt x="20002" y="197168"/>
                  </a:lnTo>
                  <a:lnTo>
                    <a:pt x="26670" y="188595"/>
                  </a:lnTo>
                  <a:lnTo>
                    <a:pt x="28575" y="181928"/>
                  </a:lnTo>
                  <a:lnTo>
                    <a:pt x="29527" y="179070"/>
                  </a:lnTo>
                  <a:lnTo>
                    <a:pt x="35243" y="175260"/>
                  </a:lnTo>
                  <a:lnTo>
                    <a:pt x="37147" y="172403"/>
                  </a:lnTo>
                  <a:lnTo>
                    <a:pt x="40957" y="166688"/>
                  </a:lnTo>
                  <a:lnTo>
                    <a:pt x="43815" y="166688"/>
                  </a:lnTo>
                  <a:lnTo>
                    <a:pt x="46672" y="168593"/>
                  </a:lnTo>
                  <a:lnTo>
                    <a:pt x="50482" y="168593"/>
                  </a:lnTo>
                  <a:lnTo>
                    <a:pt x="60960" y="164783"/>
                  </a:lnTo>
                  <a:lnTo>
                    <a:pt x="69532" y="162878"/>
                  </a:lnTo>
                  <a:lnTo>
                    <a:pt x="74295" y="161925"/>
                  </a:lnTo>
                  <a:lnTo>
                    <a:pt x="79057" y="160020"/>
                  </a:lnTo>
                  <a:lnTo>
                    <a:pt x="85725" y="160020"/>
                  </a:lnTo>
                  <a:lnTo>
                    <a:pt x="94297" y="160973"/>
                  </a:lnTo>
                  <a:lnTo>
                    <a:pt x="93345" y="164783"/>
                  </a:lnTo>
                  <a:lnTo>
                    <a:pt x="91440" y="170498"/>
                  </a:lnTo>
                  <a:lnTo>
                    <a:pt x="92393" y="172403"/>
                  </a:lnTo>
                  <a:lnTo>
                    <a:pt x="96202" y="175260"/>
                  </a:lnTo>
                  <a:lnTo>
                    <a:pt x="100013" y="177165"/>
                  </a:lnTo>
                  <a:lnTo>
                    <a:pt x="105727" y="178118"/>
                  </a:lnTo>
                  <a:lnTo>
                    <a:pt x="107632" y="178118"/>
                  </a:lnTo>
                  <a:lnTo>
                    <a:pt x="108585" y="182880"/>
                  </a:lnTo>
                  <a:lnTo>
                    <a:pt x="113347" y="184785"/>
                  </a:lnTo>
                  <a:lnTo>
                    <a:pt x="120015" y="186690"/>
                  </a:lnTo>
                  <a:lnTo>
                    <a:pt x="122872" y="186690"/>
                  </a:lnTo>
                  <a:lnTo>
                    <a:pt x="122872" y="183833"/>
                  </a:lnTo>
                  <a:lnTo>
                    <a:pt x="121920" y="183833"/>
                  </a:lnTo>
                  <a:lnTo>
                    <a:pt x="121920" y="180975"/>
                  </a:lnTo>
                  <a:lnTo>
                    <a:pt x="125730" y="178118"/>
                  </a:lnTo>
                  <a:lnTo>
                    <a:pt x="131445" y="177165"/>
                  </a:lnTo>
                  <a:lnTo>
                    <a:pt x="134302" y="180023"/>
                  </a:lnTo>
                  <a:lnTo>
                    <a:pt x="138113" y="182880"/>
                  </a:lnTo>
                  <a:lnTo>
                    <a:pt x="143827" y="185738"/>
                  </a:lnTo>
                  <a:lnTo>
                    <a:pt x="148590" y="185738"/>
                  </a:lnTo>
                  <a:lnTo>
                    <a:pt x="152400" y="183833"/>
                  </a:lnTo>
                  <a:lnTo>
                    <a:pt x="157163" y="182880"/>
                  </a:lnTo>
                  <a:lnTo>
                    <a:pt x="160020" y="182880"/>
                  </a:lnTo>
                  <a:lnTo>
                    <a:pt x="162877" y="183833"/>
                  </a:lnTo>
                  <a:lnTo>
                    <a:pt x="164783" y="184785"/>
                  </a:lnTo>
                  <a:lnTo>
                    <a:pt x="166688" y="180975"/>
                  </a:lnTo>
                  <a:lnTo>
                    <a:pt x="167640" y="177165"/>
                  </a:lnTo>
                  <a:lnTo>
                    <a:pt x="169545" y="172403"/>
                  </a:lnTo>
                  <a:lnTo>
                    <a:pt x="169545" y="168593"/>
                  </a:lnTo>
                  <a:lnTo>
                    <a:pt x="169545" y="164783"/>
                  </a:lnTo>
                  <a:lnTo>
                    <a:pt x="170497" y="163830"/>
                  </a:lnTo>
                  <a:lnTo>
                    <a:pt x="170497" y="161925"/>
                  </a:lnTo>
                  <a:lnTo>
                    <a:pt x="163830" y="162878"/>
                  </a:lnTo>
                  <a:lnTo>
                    <a:pt x="159068" y="162878"/>
                  </a:lnTo>
                  <a:lnTo>
                    <a:pt x="153352" y="162878"/>
                  </a:lnTo>
                  <a:lnTo>
                    <a:pt x="146685" y="163830"/>
                  </a:lnTo>
                  <a:lnTo>
                    <a:pt x="144780" y="160973"/>
                  </a:lnTo>
                  <a:lnTo>
                    <a:pt x="142875" y="155258"/>
                  </a:lnTo>
                  <a:lnTo>
                    <a:pt x="140970" y="149543"/>
                  </a:lnTo>
                  <a:lnTo>
                    <a:pt x="144780" y="149543"/>
                  </a:lnTo>
                  <a:lnTo>
                    <a:pt x="146685" y="146685"/>
                  </a:lnTo>
                  <a:lnTo>
                    <a:pt x="147638" y="145733"/>
                  </a:lnTo>
                  <a:lnTo>
                    <a:pt x="150495" y="145733"/>
                  </a:lnTo>
                  <a:lnTo>
                    <a:pt x="154305" y="145733"/>
                  </a:lnTo>
                  <a:lnTo>
                    <a:pt x="156210" y="143828"/>
                  </a:lnTo>
                  <a:lnTo>
                    <a:pt x="159068" y="141923"/>
                  </a:lnTo>
                  <a:lnTo>
                    <a:pt x="160972" y="140018"/>
                  </a:lnTo>
                  <a:lnTo>
                    <a:pt x="165735" y="140018"/>
                  </a:lnTo>
                  <a:lnTo>
                    <a:pt x="168593" y="141923"/>
                  </a:lnTo>
                  <a:lnTo>
                    <a:pt x="172402" y="142875"/>
                  </a:lnTo>
                  <a:lnTo>
                    <a:pt x="175260" y="143828"/>
                  </a:lnTo>
                  <a:lnTo>
                    <a:pt x="179070" y="143828"/>
                  </a:lnTo>
                  <a:lnTo>
                    <a:pt x="184785" y="143828"/>
                  </a:lnTo>
                  <a:lnTo>
                    <a:pt x="184785" y="140018"/>
                  </a:lnTo>
                  <a:lnTo>
                    <a:pt x="185738" y="138113"/>
                  </a:lnTo>
                  <a:lnTo>
                    <a:pt x="183833" y="137160"/>
                  </a:lnTo>
                  <a:lnTo>
                    <a:pt x="180975" y="137160"/>
                  </a:lnTo>
                  <a:lnTo>
                    <a:pt x="179070" y="134303"/>
                  </a:lnTo>
                  <a:lnTo>
                    <a:pt x="177165" y="132398"/>
                  </a:lnTo>
                  <a:lnTo>
                    <a:pt x="173355" y="130493"/>
                  </a:lnTo>
                  <a:lnTo>
                    <a:pt x="171450" y="128588"/>
                  </a:lnTo>
                  <a:lnTo>
                    <a:pt x="171450" y="125730"/>
                  </a:lnTo>
                  <a:lnTo>
                    <a:pt x="174308" y="123825"/>
                  </a:lnTo>
                  <a:lnTo>
                    <a:pt x="176213" y="121920"/>
                  </a:lnTo>
                  <a:lnTo>
                    <a:pt x="176213" y="120968"/>
                  </a:lnTo>
                  <a:lnTo>
                    <a:pt x="174308" y="120015"/>
                  </a:lnTo>
                  <a:lnTo>
                    <a:pt x="172402" y="120968"/>
                  </a:lnTo>
                  <a:lnTo>
                    <a:pt x="164783" y="124778"/>
                  </a:lnTo>
                  <a:lnTo>
                    <a:pt x="166688" y="126682"/>
                  </a:lnTo>
                  <a:lnTo>
                    <a:pt x="166688" y="129540"/>
                  </a:lnTo>
                  <a:lnTo>
                    <a:pt x="163830" y="131445"/>
                  </a:lnTo>
                  <a:lnTo>
                    <a:pt x="160972" y="131445"/>
                  </a:lnTo>
                  <a:lnTo>
                    <a:pt x="159068" y="128588"/>
                  </a:lnTo>
                  <a:lnTo>
                    <a:pt x="157163" y="123825"/>
                  </a:lnTo>
                  <a:lnTo>
                    <a:pt x="156210" y="121920"/>
                  </a:lnTo>
                  <a:lnTo>
                    <a:pt x="154305" y="122873"/>
                  </a:lnTo>
                  <a:lnTo>
                    <a:pt x="149543" y="124778"/>
                  </a:lnTo>
                  <a:lnTo>
                    <a:pt x="147638" y="131445"/>
                  </a:lnTo>
                  <a:lnTo>
                    <a:pt x="144780" y="136208"/>
                  </a:lnTo>
                  <a:lnTo>
                    <a:pt x="144780" y="140970"/>
                  </a:lnTo>
                  <a:lnTo>
                    <a:pt x="146685" y="143828"/>
                  </a:lnTo>
                  <a:lnTo>
                    <a:pt x="141922" y="147638"/>
                  </a:lnTo>
                  <a:lnTo>
                    <a:pt x="140018" y="147638"/>
                  </a:lnTo>
                  <a:lnTo>
                    <a:pt x="137160" y="145733"/>
                  </a:lnTo>
                  <a:lnTo>
                    <a:pt x="132397" y="146685"/>
                  </a:lnTo>
                  <a:lnTo>
                    <a:pt x="131445" y="149543"/>
                  </a:lnTo>
                  <a:lnTo>
                    <a:pt x="131445" y="154305"/>
                  </a:lnTo>
                  <a:lnTo>
                    <a:pt x="131445" y="156210"/>
                  </a:lnTo>
                  <a:lnTo>
                    <a:pt x="131445" y="162878"/>
                  </a:lnTo>
                  <a:lnTo>
                    <a:pt x="126682" y="163830"/>
                  </a:lnTo>
                  <a:lnTo>
                    <a:pt x="123825" y="160973"/>
                  </a:lnTo>
                  <a:lnTo>
                    <a:pt x="123825" y="156210"/>
                  </a:lnTo>
                  <a:lnTo>
                    <a:pt x="126682" y="155258"/>
                  </a:lnTo>
                  <a:lnTo>
                    <a:pt x="122872" y="154305"/>
                  </a:lnTo>
                  <a:lnTo>
                    <a:pt x="120968" y="150495"/>
                  </a:lnTo>
                  <a:lnTo>
                    <a:pt x="119063" y="145733"/>
                  </a:lnTo>
                  <a:lnTo>
                    <a:pt x="116205" y="140970"/>
                  </a:lnTo>
                  <a:lnTo>
                    <a:pt x="112395" y="139065"/>
                  </a:lnTo>
                  <a:lnTo>
                    <a:pt x="106680" y="133350"/>
                  </a:lnTo>
                  <a:lnTo>
                    <a:pt x="102870" y="132398"/>
                  </a:lnTo>
                  <a:lnTo>
                    <a:pt x="100965" y="130493"/>
                  </a:lnTo>
                  <a:lnTo>
                    <a:pt x="100013" y="128588"/>
                  </a:lnTo>
                  <a:lnTo>
                    <a:pt x="98107" y="128588"/>
                  </a:lnTo>
                  <a:lnTo>
                    <a:pt x="97155" y="131445"/>
                  </a:lnTo>
                  <a:lnTo>
                    <a:pt x="99060" y="133350"/>
                  </a:lnTo>
                  <a:lnTo>
                    <a:pt x="100965" y="136208"/>
                  </a:lnTo>
                  <a:lnTo>
                    <a:pt x="101918" y="138113"/>
                  </a:lnTo>
                  <a:lnTo>
                    <a:pt x="105727" y="140970"/>
                  </a:lnTo>
                  <a:lnTo>
                    <a:pt x="108585" y="141923"/>
                  </a:lnTo>
                  <a:lnTo>
                    <a:pt x="108585" y="143828"/>
                  </a:lnTo>
                  <a:lnTo>
                    <a:pt x="113347" y="146685"/>
                  </a:lnTo>
                  <a:lnTo>
                    <a:pt x="115252" y="149543"/>
                  </a:lnTo>
                  <a:lnTo>
                    <a:pt x="116205" y="152400"/>
                  </a:lnTo>
                  <a:lnTo>
                    <a:pt x="115252" y="152400"/>
                  </a:lnTo>
                  <a:lnTo>
                    <a:pt x="113347" y="150495"/>
                  </a:lnTo>
                  <a:lnTo>
                    <a:pt x="112395" y="150495"/>
                  </a:lnTo>
                  <a:lnTo>
                    <a:pt x="112395" y="156210"/>
                  </a:lnTo>
                  <a:lnTo>
                    <a:pt x="111443" y="158115"/>
                  </a:lnTo>
                  <a:lnTo>
                    <a:pt x="109538" y="158115"/>
                  </a:lnTo>
                  <a:lnTo>
                    <a:pt x="109538" y="153353"/>
                  </a:lnTo>
                  <a:lnTo>
                    <a:pt x="106680" y="150495"/>
                  </a:lnTo>
                  <a:lnTo>
                    <a:pt x="103822" y="146685"/>
                  </a:lnTo>
                  <a:lnTo>
                    <a:pt x="100965" y="144780"/>
                  </a:lnTo>
                  <a:lnTo>
                    <a:pt x="97155" y="144780"/>
                  </a:lnTo>
                  <a:lnTo>
                    <a:pt x="94297" y="142875"/>
                  </a:lnTo>
                  <a:lnTo>
                    <a:pt x="91440" y="137160"/>
                  </a:lnTo>
                  <a:lnTo>
                    <a:pt x="89535" y="134303"/>
                  </a:lnTo>
                  <a:lnTo>
                    <a:pt x="87630" y="132398"/>
                  </a:lnTo>
                  <a:lnTo>
                    <a:pt x="84772" y="133350"/>
                  </a:lnTo>
                  <a:lnTo>
                    <a:pt x="80963" y="138113"/>
                  </a:lnTo>
                  <a:lnTo>
                    <a:pt x="77152" y="139065"/>
                  </a:lnTo>
                  <a:lnTo>
                    <a:pt x="75247" y="137160"/>
                  </a:lnTo>
                  <a:lnTo>
                    <a:pt x="71438" y="139065"/>
                  </a:lnTo>
                  <a:lnTo>
                    <a:pt x="70485" y="141923"/>
                  </a:lnTo>
                  <a:lnTo>
                    <a:pt x="60960" y="149543"/>
                  </a:lnTo>
                  <a:lnTo>
                    <a:pt x="57150" y="158115"/>
                  </a:lnTo>
                  <a:lnTo>
                    <a:pt x="53340" y="164783"/>
                  </a:lnTo>
                  <a:lnTo>
                    <a:pt x="50482" y="164783"/>
                  </a:lnTo>
                  <a:lnTo>
                    <a:pt x="47625" y="162878"/>
                  </a:lnTo>
                  <a:lnTo>
                    <a:pt x="44768" y="163830"/>
                  </a:lnTo>
                  <a:lnTo>
                    <a:pt x="40957" y="164783"/>
                  </a:lnTo>
                  <a:lnTo>
                    <a:pt x="37147" y="162878"/>
                  </a:lnTo>
                  <a:lnTo>
                    <a:pt x="34290" y="161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8B45D2-68AF-4345-BD45-BEB827A6049A}"/>
                </a:ext>
              </a:extLst>
            </p:cNvPr>
            <p:cNvSpPr/>
            <p:nvPr/>
          </p:nvSpPr>
          <p:spPr>
            <a:xfrm>
              <a:off x="6063614" y="3315652"/>
              <a:ext cx="3810" cy="7620"/>
            </a:xfrm>
            <a:custGeom>
              <a:avLst/>
              <a:gdLst>
                <a:gd name="connsiteX0" fmla="*/ 2858 w 3810"/>
                <a:gd name="connsiteY0" fmla="*/ 0 h 7620"/>
                <a:gd name="connsiteX1" fmla="*/ 0 w 3810"/>
                <a:gd name="connsiteY1" fmla="*/ 2858 h 7620"/>
                <a:gd name="connsiteX2" fmla="*/ 953 w 3810"/>
                <a:gd name="connsiteY2" fmla="*/ 6668 h 7620"/>
                <a:gd name="connsiteX3" fmla="*/ 953 w 3810"/>
                <a:gd name="connsiteY3" fmla="*/ 7620 h 7620"/>
                <a:gd name="connsiteX4" fmla="*/ 2858 w 3810"/>
                <a:gd name="connsiteY4" fmla="*/ 7620 h 7620"/>
                <a:gd name="connsiteX5" fmla="*/ 3810 w 3810"/>
                <a:gd name="connsiteY5" fmla="*/ 6668 h 7620"/>
                <a:gd name="connsiteX6" fmla="*/ 3810 w 3810"/>
                <a:gd name="connsiteY6" fmla="*/ 2858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" h="7620">
                  <a:moveTo>
                    <a:pt x="2858" y="0"/>
                  </a:moveTo>
                  <a:lnTo>
                    <a:pt x="0" y="2858"/>
                  </a:lnTo>
                  <a:lnTo>
                    <a:pt x="953" y="6668"/>
                  </a:lnTo>
                  <a:lnTo>
                    <a:pt x="953" y="7620"/>
                  </a:lnTo>
                  <a:lnTo>
                    <a:pt x="2858" y="7620"/>
                  </a:lnTo>
                  <a:lnTo>
                    <a:pt x="3810" y="6668"/>
                  </a:lnTo>
                  <a:lnTo>
                    <a:pt x="381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40F29C-830D-4A58-9DD1-7CB6657F4A2E}"/>
                </a:ext>
              </a:extLst>
            </p:cNvPr>
            <p:cNvSpPr/>
            <p:nvPr/>
          </p:nvSpPr>
          <p:spPr>
            <a:xfrm>
              <a:off x="6063614" y="3325177"/>
              <a:ext cx="3810" cy="7620"/>
            </a:xfrm>
            <a:custGeom>
              <a:avLst/>
              <a:gdLst>
                <a:gd name="connsiteX0" fmla="*/ 0 w 3810"/>
                <a:gd name="connsiteY0" fmla="*/ 1905 h 7620"/>
                <a:gd name="connsiteX1" fmla="*/ 953 w 3810"/>
                <a:gd name="connsiteY1" fmla="*/ 953 h 7620"/>
                <a:gd name="connsiteX2" fmla="*/ 3810 w 3810"/>
                <a:gd name="connsiteY2" fmla="*/ 0 h 7620"/>
                <a:gd name="connsiteX3" fmla="*/ 3810 w 3810"/>
                <a:gd name="connsiteY3" fmla="*/ 953 h 7620"/>
                <a:gd name="connsiteX4" fmla="*/ 2858 w 3810"/>
                <a:gd name="connsiteY4" fmla="*/ 3810 h 7620"/>
                <a:gd name="connsiteX5" fmla="*/ 3810 w 3810"/>
                <a:gd name="connsiteY5" fmla="*/ 4763 h 7620"/>
                <a:gd name="connsiteX6" fmla="*/ 2858 w 3810"/>
                <a:gd name="connsiteY6" fmla="*/ 7620 h 7620"/>
                <a:gd name="connsiteX7" fmla="*/ 953 w 3810"/>
                <a:gd name="connsiteY7" fmla="*/ 7620 h 7620"/>
                <a:gd name="connsiteX8" fmla="*/ 0 w 3810"/>
                <a:gd name="connsiteY8" fmla="*/ 6668 h 7620"/>
                <a:gd name="connsiteX9" fmla="*/ 0 w 3810"/>
                <a:gd name="connsiteY9" fmla="*/ 381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" h="7620">
                  <a:moveTo>
                    <a:pt x="0" y="1905"/>
                  </a:moveTo>
                  <a:lnTo>
                    <a:pt x="953" y="953"/>
                  </a:lnTo>
                  <a:lnTo>
                    <a:pt x="3810" y="0"/>
                  </a:lnTo>
                  <a:lnTo>
                    <a:pt x="3810" y="953"/>
                  </a:lnTo>
                  <a:lnTo>
                    <a:pt x="2858" y="3810"/>
                  </a:lnTo>
                  <a:lnTo>
                    <a:pt x="3810" y="4763"/>
                  </a:lnTo>
                  <a:lnTo>
                    <a:pt x="2858" y="7620"/>
                  </a:lnTo>
                  <a:lnTo>
                    <a:pt x="953" y="7620"/>
                  </a:lnTo>
                  <a:lnTo>
                    <a:pt x="0" y="6668"/>
                  </a:lnTo>
                  <a:lnTo>
                    <a:pt x="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90F2A7-2651-4813-AE39-136A53D61B85}"/>
                </a:ext>
              </a:extLst>
            </p:cNvPr>
            <p:cNvSpPr/>
            <p:nvPr/>
          </p:nvSpPr>
          <p:spPr>
            <a:xfrm>
              <a:off x="6076950" y="3336607"/>
              <a:ext cx="10477" cy="5715"/>
            </a:xfrm>
            <a:custGeom>
              <a:avLst/>
              <a:gdLst>
                <a:gd name="connsiteX0" fmla="*/ 0 w 10477"/>
                <a:gd name="connsiteY0" fmla="*/ 0 h 5715"/>
                <a:gd name="connsiteX1" fmla="*/ 0 w 10477"/>
                <a:gd name="connsiteY1" fmla="*/ 1905 h 5715"/>
                <a:gd name="connsiteX2" fmla="*/ 3810 w 10477"/>
                <a:gd name="connsiteY2" fmla="*/ 3810 h 5715"/>
                <a:gd name="connsiteX3" fmla="*/ 6668 w 10477"/>
                <a:gd name="connsiteY3" fmla="*/ 5715 h 5715"/>
                <a:gd name="connsiteX4" fmla="*/ 9525 w 10477"/>
                <a:gd name="connsiteY4" fmla="*/ 5715 h 5715"/>
                <a:gd name="connsiteX5" fmla="*/ 10477 w 10477"/>
                <a:gd name="connsiteY5" fmla="*/ 1905 h 5715"/>
                <a:gd name="connsiteX6" fmla="*/ 8573 w 10477"/>
                <a:gd name="connsiteY6" fmla="*/ 0 h 5715"/>
                <a:gd name="connsiteX7" fmla="*/ 5715 w 10477"/>
                <a:gd name="connsiteY7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" h="5715">
                  <a:moveTo>
                    <a:pt x="0" y="0"/>
                  </a:moveTo>
                  <a:lnTo>
                    <a:pt x="0" y="1905"/>
                  </a:lnTo>
                  <a:lnTo>
                    <a:pt x="3810" y="3810"/>
                  </a:lnTo>
                  <a:lnTo>
                    <a:pt x="6668" y="5715"/>
                  </a:lnTo>
                  <a:lnTo>
                    <a:pt x="9525" y="5715"/>
                  </a:lnTo>
                  <a:lnTo>
                    <a:pt x="10477" y="1905"/>
                  </a:lnTo>
                  <a:lnTo>
                    <a:pt x="8573" y="0"/>
                  </a:lnTo>
                  <a:lnTo>
                    <a:pt x="57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617B95-2C58-4F90-97FB-698476329C82}"/>
                </a:ext>
              </a:extLst>
            </p:cNvPr>
            <p:cNvSpPr/>
            <p:nvPr/>
          </p:nvSpPr>
          <p:spPr>
            <a:xfrm>
              <a:off x="6110287" y="3346132"/>
              <a:ext cx="10477" cy="3810"/>
            </a:xfrm>
            <a:custGeom>
              <a:avLst/>
              <a:gdLst>
                <a:gd name="connsiteX0" fmla="*/ 0 w 10477"/>
                <a:gd name="connsiteY0" fmla="*/ 1905 h 3810"/>
                <a:gd name="connsiteX1" fmla="*/ 0 w 10477"/>
                <a:gd name="connsiteY1" fmla="*/ 0 h 3810"/>
                <a:gd name="connsiteX2" fmla="*/ 3810 w 10477"/>
                <a:gd name="connsiteY2" fmla="*/ 1905 h 3810"/>
                <a:gd name="connsiteX3" fmla="*/ 9525 w 10477"/>
                <a:gd name="connsiteY3" fmla="*/ 953 h 3810"/>
                <a:gd name="connsiteX4" fmla="*/ 10477 w 10477"/>
                <a:gd name="connsiteY4" fmla="*/ 2857 h 3810"/>
                <a:gd name="connsiteX5" fmla="*/ 6668 w 10477"/>
                <a:gd name="connsiteY5" fmla="*/ 3810 h 3810"/>
                <a:gd name="connsiteX6" fmla="*/ 4763 w 10477"/>
                <a:gd name="connsiteY6" fmla="*/ 2857 h 3810"/>
                <a:gd name="connsiteX7" fmla="*/ 2857 w 10477"/>
                <a:gd name="connsiteY7" fmla="*/ 1905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" h="3810">
                  <a:moveTo>
                    <a:pt x="0" y="1905"/>
                  </a:moveTo>
                  <a:lnTo>
                    <a:pt x="0" y="0"/>
                  </a:lnTo>
                  <a:lnTo>
                    <a:pt x="3810" y="1905"/>
                  </a:lnTo>
                  <a:lnTo>
                    <a:pt x="9525" y="953"/>
                  </a:lnTo>
                  <a:lnTo>
                    <a:pt x="10477" y="2857"/>
                  </a:lnTo>
                  <a:lnTo>
                    <a:pt x="6668" y="3810"/>
                  </a:lnTo>
                  <a:lnTo>
                    <a:pt x="4763" y="2857"/>
                  </a:lnTo>
                  <a:lnTo>
                    <a:pt x="285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A267DA-3D53-4445-B5F2-FD75EA6A718B}"/>
                </a:ext>
              </a:extLst>
            </p:cNvPr>
            <p:cNvSpPr/>
            <p:nvPr/>
          </p:nvSpPr>
          <p:spPr>
            <a:xfrm>
              <a:off x="6138862" y="3345180"/>
              <a:ext cx="7619" cy="5714"/>
            </a:xfrm>
            <a:custGeom>
              <a:avLst/>
              <a:gdLst>
                <a:gd name="connsiteX0" fmla="*/ 0 w 7619"/>
                <a:gd name="connsiteY0" fmla="*/ 3810 h 5714"/>
                <a:gd name="connsiteX1" fmla="*/ 1905 w 7619"/>
                <a:gd name="connsiteY1" fmla="*/ 952 h 5714"/>
                <a:gd name="connsiteX2" fmla="*/ 7620 w 7619"/>
                <a:gd name="connsiteY2" fmla="*/ 0 h 5714"/>
                <a:gd name="connsiteX3" fmla="*/ 7620 w 7619"/>
                <a:gd name="connsiteY3" fmla="*/ 1905 h 5714"/>
                <a:gd name="connsiteX4" fmla="*/ 5715 w 7619"/>
                <a:gd name="connsiteY4" fmla="*/ 3810 h 5714"/>
                <a:gd name="connsiteX5" fmla="*/ 2857 w 7619"/>
                <a:gd name="connsiteY5" fmla="*/ 5715 h 5714"/>
                <a:gd name="connsiteX6" fmla="*/ 952 w 7619"/>
                <a:gd name="connsiteY6" fmla="*/ 5715 h 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9" h="5714">
                  <a:moveTo>
                    <a:pt x="0" y="3810"/>
                  </a:moveTo>
                  <a:lnTo>
                    <a:pt x="1905" y="952"/>
                  </a:lnTo>
                  <a:lnTo>
                    <a:pt x="7620" y="0"/>
                  </a:lnTo>
                  <a:lnTo>
                    <a:pt x="7620" y="1905"/>
                  </a:lnTo>
                  <a:lnTo>
                    <a:pt x="5715" y="3810"/>
                  </a:lnTo>
                  <a:lnTo>
                    <a:pt x="2857" y="5715"/>
                  </a:lnTo>
                  <a:lnTo>
                    <a:pt x="952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DA6B160-2E79-4E08-B3FB-562FFC9BF380}"/>
                </a:ext>
              </a:extLst>
            </p:cNvPr>
            <p:cNvSpPr/>
            <p:nvPr/>
          </p:nvSpPr>
          <p:spPr>
            <a:xfrm>
              <a:off x="6163627" y="3195637"/>
              <a:ext cx="15240" cy="10477"/>
            </a:xfrm>
            <a:custGeom>
              <a:avLst/>
              <a:gdLst>
                <a:gd name="connsiteX0" fmla="*/ 1905 w 15240"/>
                <a:gd name="connsiteY0" fmla="*/ 0 h 10477"/>
                <a:gd name="connsiteX1" fmla="*/ 0 w 15240"/>
                <a:gd name="connsiteY1" fmla="*/ 7620 h 10477"/>
                <a:gd name="connsiteX2" fmla="*/ 7620 w 15240"/>
                <a:gd name="connsiteY2" fmla="*/ 9525 h 10477"/>
                <a:gd name="connsiteX3" fmla="*/ 9525 w 15240"/>
                <a:gd name="connsiteY3" fmla="*/ 10478 h 10477"/>
                <a:gd name="connsiteX4" fmla="*/ 15240 w 15240"/>
                <a:gd name="connsiteY4" fmla="*/ 10478 h 10477"/>
                <a:gd name="connsiteX5" fmla="*/ 15240 w 15240"/>
                <a:gd name="connsiteY5" fmla="*/ 8572 h 10477"/>
                <a:gd name="connsiteX6" fmla="*/ 10478 w 15240"/>
                <a:gd name="connsiteY6" fmla="*/ 7620 h 10477"/>
                <a:gd name="connsiteX7" fmla="*/ 9525 w 15240"/>
                <a:gd name="connsiteY7" fmla="*/ 6668 h 10477"/>
                <a:gd name="connsiteX8" fmla="*/ 8573 w 15240"/>
                <a:gd name="connsiteY8" fmla="*/ 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" h="10477">
                  <a:moveTo>
                    <a:pt x="1905" y="0"/>
                  </a:moveTo>
                  <a:lnTo>
                    <a:pt x="0" y="7620"/>
                  </a:lnTo>
                  <a:lnTo>
                    <a:pt x="7620" y="9525"/>
                  </a:lnTo>
                  <a:lnTo>
                    <a:pt x="9525" y="10478"/>
                  </a:lnTo>
                  <a:lnTo>
                    <a:pt x="15240" y="10478"/>
                  </a:lnTo>
                  <a:lnTo>
                    <a:pt x="15240" y="8572"/>
                  </a:lnTo>
                  <a:lnTo>
                    <a:pt x="10478" y="7620"/>
                  </a:lnTo>
                  <a:lnTo>
                    <a:pt x="9525" y="6668"/>
                  </a:lnTo>
                  <a:lnTo>
                    <a:pt x="857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AFA6F3-1CBE-457E-8596-FAE0B6D3D2F3}"/>
                </a:ext>
              </a:extLst>
            </p:cNvPr>
            <p:cNvSpPr/>
            <p:nvPr/>
          </p:nvSpPr>
          <p:spPr>
            <a:xfrm>
              <a:off x="6167437" y="3179444"/>
              <a:ext cx="21907" cy="14287"/>
            </a:xfrm>
            <a:custGeom>
              <a:avLst/>
              <a:gdLst>
                <a:gd name="connsiteX0" fmla="*/ 0 w 21907"/>
                <a:gd name="connsiteY0" fmla="*/ 14288 h 14287"/>
                <a:gd name="connsiteX1" fmla="*/ 5715 w 21907"/>
                <a:gd name="connsiteY1" fmla="*/ 14288 h 14287"/>
                <a:gd name="connsiteX2" fmla="*/ 8573 w 21907"/>
                <a:gd name="connsiteY2" fmla="*/ 11430 h 14287"/>
                <a:gd name="connsiteX3" fmla="*/ 9525 w 21907"/>
                <a:gd name="connsiteY3" fmla="*/ 11430 h 14287"/>
                <a:gd name="connsiteX4" fmla="*/ 12382 w 21907"/>
                <a:gd name="connsiteY4" fmla="*/ 9525 h 14287"/>
                <a:gd name="connsiteX5" fmla="*/ 16193 w 21907"/>
                <a:gd name="connsiteY5" fmla="*/ 9525 h 14287"/>
                <a:gd name="connsiteX6" fmla="*/ 21907 w 21907"/>
                <a:gd name="connsiteY6" fmla="*/ 4763 h 14287"/>
                <a:gd name="connsiteX7" fmla="*/ 21907 w 21907"/>
                <a:gd name="connsiteY7" fmla="*/ 0 h 14287"/>
                <a:gd name="connsiteX8" fmla="*/ 20955 w 21907"/>
                <a:gd name="connsiteY8" fmla="*/ 0 h 14287"/>
                <a:gd name="connsiteX9" fmla="*/ 14288 w 21907"/>
                <a:gd name="connsiteY9" fmla="*/ 5715 h 14287"/>
                <a:gd name="connsiteX10" fmla="*/ 11430 w 21907"/>
                <a:gd name="connsiteY10" fmla="*/ 5715 h 14287"/>
                <a:gd name="connsiteX11" fmla="*/ 6668 w 21907"/>
                <a:gd name="connsiteY11" fmla="*/ 4763 h 14287"/>
                <a:gd name="connsiteX12" fmla="*/ 4763 w 21907"/>
                <a:gd name="connsiteY12" fmla="*/ 7620 h 14287"/>
                <a:gd name="connsiteX13" fmla="*/ 2857 w 21907"/>
                <a:gd name="connsiteY13" fmla="*/ 10478 h 14287"/>
                <a:gd name="connsiteX14" fmla="*/ 952 w 21907"/>
                <a:gd name="connsiteY14" fmla="*/ 1047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07" h="14287">
                  <a:moveTo>
                    <a:pt x="0" y="14288"/>
                  </a:moveTo>
                  <a:lnTo>
                    <a:pt x="5715" y="14288"/>
                  </a:lnTo>
                  <a:lnTo>
                    <a:pt x="8573" y="11430"/>
                  </a:lnTo>
                  <a:lnTo>
                    <a:pt x="9525" y="11430"/>
                  </a:lnTo>
                  <a:lnTo>
                    <a:pt x="12382" y="9525"/>
                  </a:lnTo>
                  <a:lnTo>
                    <a:pt x="16193" y="9525"/>
                  </a:lnTo>
                  <a:lnTo>
                    <a:pt x="21907" y="4763"/>
                  </a:lnTo>
                  <a:lnTo>
                    <a:pt x="21907" y="0"/>
                  </a:lnTo>
                  <a:lnTo>
                    <a:pt x="20955" y="0"/>
                  </a:lnTo>
                  <a:lnTo>
                    <a:pt x="14288" y="5715"/>
                  </a:lnTo>
                  <a:lnTo>
                    <a:pt x="11430" y="5715"/>
                  </a:lnTo>
                  <a:lnTo>
                    <a:pt x="6668" y="4763"/>
                  </a:lnTo>
                  <a:lnTo>
                    <a:pt x="4763" y="7620"/>
                  </a:lnTo>
                  <a:lnTo>
                    <a:pt x="2857" y="10478"/>
                  </a:lnTo>
                  <a:lnTo>
                    <a:pt x="952" y="10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9318885-8819-4092-9B84-AFC71EAD9BC5}"/>
                </a:ext>
              </a:extLst>
            </p:cNvPr>
            <p:cNvSpPr/>
            <p:nvPr/>
          </p:nvSpPr>
          <p:spPr>
            <a:xfrm>
              <a:off x="6424612" y="3253740"/>
              <a:ext cx="27622" cy="33337"/>
            </a:xfrm>
            <a:custGeom>
              <a:avLst/>
              <a:gdLst>
                <a:gd name="connsiteX0" fmla="*/ 0 w 27622"/>
                <a:gd name="connsiteY0" fmla="*/ 1905 h 33337"/>
                <a:gd name="connsiteX1" fmla="*/ 0 w 27622"/>
                <a:gd name="connsiteY1" fmla="*/ 0 h 33337"/>
                <a:gd name="connsiteX2" fmla="*/ 2858 w 27622"/>
                <a:gd name="connsiteY2" fmla="*/ 0 h 33337"/>
                <a:gd name="connsiteX3" fmla="*/ 4763 w 27622"/>
                <a:gd name="connsiteY3" fmla="*/ 1905 h 33337"/>
                <a:gd name="connsiteX4" fmla="*/ 7620 w 27622"/>
                <a:gd name="connsiteY4" fmla="*/ 6667 h 33337"/>
                <a:gd name="connsiteX5" fmla="*/ 11430 w 27622"/>
                <a:gd name="connsiteY5" fmla="*/ 10478 h 33337"/>
                <a:gd name="connsiteX6" fmla="*/ 13335 w 27622"/>
                <a:gd name="connsiteY6" fmla="*/ 10478 h 33337"/>
                <a:gd name="connsiteX7" fmla="*/ 19050 w 27622"/>
                <a:gd name="connsiteY7" fmla="*/ 17145 h 33337"/>
                <a:gd name="connsiteX8" fmla="*/ 21908 w 27622"/>
                <a:gd name="connsiteY8" fmla="*/ 19050 h 33337"/>
                <a:gd name="connsiteX9" fmla="*/ 21908 w 27622"/>
                <a:gd name="connsiteY9" fmla="*/ 20003 h 33337"/>
                <a:gd name="connsiteX10" fmla="*/ 20955 w 27622"/>
                <a:gd name="connsiteY10" fmla="*/ 21908 h 33337"/>
                <a:gd name="connsiteX11" fmla="*/ 22860 w 27622"/>
                <a:gd name="connsiteY11" fmla="*/ 26670 h 33337"/>
                <a:gd name="connsiteX12" fmla="*/ 25717 w 27622"/>
                <a:gd name="connsiteY12" fmla="*/ 28575 h 33337"/>
                <a:gd name="connsiteX13" fmla="*/ 27623 w 27622"/>
                <a:gd name="connsiteY13" fmla="*/ 30480 h 33337"/>
                <a:gd name="connsiteX14" fmla="*/ 27623 w 27622"/>
                <a:gd name="connsiteY14" fmla="*/ 32385 h 33337"/>
                <a:gd name="connsiteX15" fmla="*/ 25717 w 27622"/>
                <a:gd name="connsiteY15" fmla="*/ 32385 h 33337"/>
                <a:gd name="connsiteX16" fmla="*/ 25717 w 27622"/>
                <a:gd name="connsiteY16" fmla="*/ 33337 h 33337"/>
                <a:gd name="connsiteX17" fmla="*/ 23813 w 27622"/>
                <a:gd name="connsiteY17" fmla="*/ 33337 h 33337"/>
                <a:gd name="connsiteX18" fmla="*/ 21908 w 27622"/>
                <a:gd name="connsiteY18" fmla="*/ 28575 h 33337"/>
                <a:gd name="connsiteX19" fmla="*/ 19050 w 27622"/>
                <a:gd name="connsiteY19" fmla="*/ 25717 h 33337"/>
                <a:gd name="connsiteX20" fmla="*/ 16192 w 27622"/>
                <a:gd name="connsiteY20" fmla="*/ 22860 h 33337"/>
                <a:gd name="connsiteX21" fmla="*/ 11430 w 27622"/>
                <a:gd name="connsiteY21" fmla="*/ 17145 h 33337"/>
                <a:gd name="connsiteX22" fmla="*/ 6667 w 27622"/>
                <a:gd name="connsiteY22" fmla="*/ 12383 h 33337"/>
                <a:gd name="connsiteX23" fmla="*/ 2858 w 27622"/>
                <a:gd name="connsiteY23" fmla="*/ 4762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622" h="33337">
                  <a:moveTo>
                    <a:pt x="0" y="190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4763" y="1905"/>
                  </a:lnTo>
                  <a:lnTo>
                    <a:pt x="7620" y="6667"/>
                  </a:lnTo>
                  <a:lnTo>
                    <a:pt x="11430" y="10478"/>
                  </a:lnTo>
                  <a:lnTo>
                    <a:pt x="13335" y="10478"/>
                  </a:lnTo>
                  <a:lnTo>
                    <a:pt x="19050" y="17145"/>
                  </a:lnTo>
                  <a:lnTo>
                    <a:pt x="21908" y="19050"/>
                  </a:lnTo>
                  <a:lnTo>
                    <a:pt x="21908" y="20003"/>
                  </a:lnTo>
                  <a:lnTo>
                    <a:pt x="20955" y="21908"/>
                  </a:lnTo>
                  <a:lnTo>
                    <a:pt x="22860" y="26670"/>
                  </a:lnTo>
                  <a:lnTo>
                    <a:pt x="25717" y="28575"/>
                  </a:lnTo>
                  <a:lnTo>
                    <a:pt x="27623" y="30480"/>
                  </a:lnTo>
                  <a:lnTo>
                    <a:pt x="27623" y="32385"/>
                  </a:lnTo>
                  <a:lnTo>
                    <a:pt x="25717" y="32385"/>
                  </a:lnTo>
                  <a:lnTo>
                    <a:pt x="25717" y="33337"/>
                  </a:lnTo>
                  <a:lnTo>
                    <a:pt x="23813" y="33337"/>
                  </a:lnTo>
                  <a:lnTo>
                    <a:pt x="21908" y="28575"/>
                  </a:lnTo>
                  <a:lnTo>
                    <a:pt x="19050" y="25717"/>
                  </a:lnTo>
                  <a:lnTo>
                    <a:pt x="16192" y="22860"/>
                  </a:lnTo>
                  <a:lnTo>
                    <a:pt x="11430" y="17145"/>
                  </a:lnTo>
                  <a:lnTo>
                    <a:pt x="6667" y="12383"/>
                  </a:lnTo>
                  <a:lnTo>
                    <a:pt x="2858" y="4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3783B-E8F0-4592-AAB2-3CD81ABC5A50}"/>
                </a:ext>
              </a:extLst>
            </p:cNvPr>
            <p:cNvSpPr/>
            <p:nvPr/>
          </p:nvSpPr>
          <p:spPr>
            <a:xfrm>
              <a:off x="6451282" y="3290887"/>
              <a:ext cx="16192" cy="14287"/>
            </a:xfrm>
            <a:custGeom>
              <a:avLst/>
              <a:gdLst>
                <a:gd name="connsiteX0" fmla="*/ 0 w 16192"/>
                <a:gd name="connsiteY0" fmla="*/ 2857 h 14287"/>
                <a:gd name="connsiteX1" fmla="*/ 0 w 16192"/>
                <a:gd name="connsiteY1" fmla="*/ 952 h 14287"/>
                <a:gd name="connsiteX2" fmla="*/ 2857 w 16192"/>
                <a:gd name="connsiteY2" fmla="*/ 0 h 14287"/>
                <a:gd name="connsiteX3" fmla="*/ 5715 w 16192"/>
                <a:gd name="connsiteY3" fmla="*/ 952 h 14287"/>
                <a:gd name="connsiteX4" fmla="*/ 7620 w 16192"/>
                <a:gd name="connsiteY4" fmla="*/ 952 h 14287"/>
                <a:gd name="connsiteX5" fmla="*/ 11430 w 16192"/>
                <a:gd name="connsiteY5" fmla="*/ 952 h 14287"/>
                <a:gd name="connsiteX6" fmla="*/ 13335 w 16192"/>
                <a:gd name="connsiteY6" fmla="*/ 1905 h 14287"/>
                <a:gd name="connsiteX7" fmla="*/ 16192 w 16192"/>
                <a:gd name="connsiteY7" fmla="*/ 4763 h 14287"/>
                <a:gd name="connsiteX8" fmla="*/ 16192 w 16192"/>
                <a:gd name="connsiteY8" fmla="*/ 7620 h 14287"/>
                <a:gd name="connsiteX9" fmla="*/ 13335 w 16192"/>
                <a:gd name="connsiteY9" fmla="*/ 9525 h 14287"/>
                <a:gd name="connsiteX10" fmla="*/ 13335 w 16192"/>
                <a:gd name="connsiteY10" fmla="*/ 11430 h 14287"/>
                <a:gd name="connsiteX11" fmla="*/ 10477 w 16192"/>
                <a:gd name="connsiteY11" fmla="*/ 11430 h 14287"/>
                <a:gd name="connsiteX12" fmla="*/ 8572 w 16192"/>
                <a:gd name="connsiteY12" fmla="*/ 10477 h 14287"/>
                <a:gd name="connsiteX13" fmla="*/ 6667 w 16192"/>
                <a:gd name="connsiteY13" fmla="*/ 10477 h 14287"/>
                <a:gd name="connsiteX14" fmla="*/ 6667 w 16192"/>
                <a:gd name="connsiteY14" fmla="*/ 14288 h 14287"/>
                <a:gd name="connsiteX15" fmla="*/ 3810 w 16192"/>
                <a:gd name="connsiteY15" fmla="*/ 14288 h 14287"/>
                <a:gd name="connsiteX16" fmla="*/ 1905 w 16192"/>
                <a:gd name="connsiteY16" fmla="*/ 11430 h 14287"/>
                <a:gd name="connsiteX17" fmla="*/ 952 w 16192"/>
                <a:gd name="connsiteY17" fmla="*/ 9525 h 14287"/>
                <a:gd name="connsiteX18" fmla="*/ 1905 w 16192"/>
                <a:gd name="connsiteY18" fmla="*/ 7620 h 14287"/>
                <a:gd name="connsiteX19" fmla="*/ 2857 w 16192"/>
                <a:gd name="connsiteY19" fmla="*/ 5715 h 14287"/>
                <a:gd name="connsiteX20" fmla="*/ 1905 w 16192"/>
                <a:gd name="connsiteY20" fmla="*/ 4763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92" h="14287">
                  <a:moveTo>
                    <a:pt x="0" y="2857"/>
                  </a:moveTo>
                  <a:lnTo>
                    <a:pt x="0" y="952"/>
                  </a:lnTo>
                  <a:lnTo>
                    <a:pt x="2857" y="0"/>
                  </a:lnTo>
                  <a:lnTo>
                    <a:pt x="5715" y="952"/>
                  </a:lnTo>
                  <a:lnTo>
                    <a:pt x="7620" y="952"/>
                  </a:lnTo>
                  <a:lnTo>
                    <a:pt x="11430" y="952"/>
                  </a:lnTo>
                  <a:lnTo>
                    <a:pt x="13335" y="1905"/>
                  </a:lnTo>
                  <a:lnTo>
                    <a:pt x="16192" y="4763"/>
                  </a:lnTo>
                  <a:lnTo>
                    <a:pt x="16192" y="7620"/>
                  </a:lnTo>
                  <a:lnTo>
                    <a:pt x="13335" y="9525"/>
                  </a:lnTo>
                  <a:lnTo>
                    <a:pt x="13335" y="11430"/>
                  </a:lnTo>
                  <a:lnTo>
                    <a:pt x="10477" y="11430"/>
                  </a:lnTo>
                  <a:lnTo>
                    <a:pt x="8572" y="10477"/>
                  </a:lnTo>
                  <a:lnTo>
                    <a:pt x="6667" y="10477"/>
                  </a:lnTo>
                  <a:lnTo>
                    <a:pt x="6667" y="14288"/>
                  </a:lnTo>
                  <a:lnTo>
                    <a:pt x="3810" y="14288"/>
                  </a:lnTo>
                  <a:lnTo>
                    <a:pt x="1905" y="11430"/>
                  </a:lnTo>
                  <a:lnTo>
                    <a:pt x="952" y="9525"/>
                  </a:lnTo>
                  <a:lnTo>
                    <a:pt x="1905" y="7620"/>
                  </a:lnTo>
                  <a:lnTo>
                    <a:pt x="2857" y="5715"/>
                  </a:lnTo>
                  <a:lnTo>
                    <a:pt x="1905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F00F15-D8DF-403E-8E69-54DCCB721A5D}"/>
                </a:ext>
              </a:extLst>
            </p:cNvPr>
            <p:cNvSpPr/>
            <p:nvPr/>
          </p:nvSpPr>
          <p:spPr>
            <a:xfrm>
              <a:off x="6445567" y="3307080"/>
              <a:ext cx="24765" cy="34289"/>
            </a:xfrm>
            <a:custGeom>
              <a:avLst/>
              <a:gdLst>
                <a:gd name="connsiteX0" fmla="*/ 11430 w 24765"/>
                <a:gd name="connsiteY0" fmla="*/ 0 h 34289"/>
                <a:gd name="connsiteX1" fmla="*/ 14288 w 24765"/>
                <a:gd name="connsiteY1" fmla="*/ 0 h 34289"/>
                <a:gd name="connsiteX2" fmla="*/ 18098 w 24765"/>
                <a:gd name="connsiteY2" fmla="*/ 2857 h 34289"/>
                <a:gd name="connsiteX3" fmla="*/ 20955 w 24765"/>
                <a:gd name="connsiteY3" fmla="*/ 8572 h 34289"/>
                <a:gd name="connsiteX4" fmla="*/ 23813 w 24765"/>
                <a:gd name="connsiteY4" fmla="*/ 16193 h 34289"/>
                <a:gd name="connsiteX5" fmla="*/ 24765 w 24765"/>
                <a:gd name="connsiteY5" fmla="*/ 20002 h 34289"/>
                <a:gd name="connsiteX6" fmla="*/ 23813 w 24765"/>
                <a:gd name="connsiteY6" fmla="*/ 26670 h 34289"/>
                <a:gd name="connsiteX7" fmla="*/ 20003 w 24765"/>
                <a:gd name="connsiteY7" fmla="*/ 27622 h 34289"/>
                <a:gd name="connsiteX8" fmla="*/ 17145 w 24765"/>
                <a:gd name="connsiteY8" fmla="*/ 24765 h 34289"/>
                <a:gd name="connsiteX9" fmla="*/ 11430 w 24765"/>
                <a:gd name="connsiteY9" fmla="*/ 24765 h 34289"/>
                <a:gd name="connsiteX10" fmla="*/ 6668 w 24765"/>
                <a:gd name="connsiteY10" fmla="*/ 27622 h 34289"/>
                <a:gd name="connsiteX11" fmla="*/ 6668 w 24765"/>
                <a:gd name="connsiteY11" fmla="*/ 32385 h 34289"/>
                <a:gd name="connsiteX12" fmla="*/ 3810 w 24765"/>
                <a:gd name="connsiteY12" fmla="*/ 34290 h 34289"/>
                <a:gd name="connsiteX13" fmla="*/ 0 w 24765"/>
                <a:gd name="connsiteY13" fmla="*/ 33338 h 34289"/>
                <a:gd name="connsiteX14" fmla="*/ 0 w 24765"/>
                <a:gd name="connsiteY14" fmla="*/ 31432 h 34289"/>
                <a:gd name="connsiteX15" fmla="*/ 2858 w 24765"/>
                <a:gd name="connsiteY15" fmla="*/ 27622 h 34289"/>
                <a:gd name="connsiteX16" fmla="*/ 10478 w 24765"/>
                <a:gd name="connsiteY16" fmla="*/ 21907 h 34289"/>
                <a:gd name="connsiteX17" fmla="*/ 10478 w 24765"/>
                <a:gd name="connsiteY17" fmla="*/ 17145 h 34289"/>
                <a:gd name="connsiteX18" fmla="*/ 12383 w 24765"/>
                <a:gd name="connsiteY18" fmla="*/ 17145 h 34289"/>
                <a:gd name="connsiteX19" fmla="*/ 15240 w 24765"/>
                <a:gd name="connsiteY19" fmla="*/ 18097 h 34289"/>
                <a:gd name="connsiteX20" fmla="*/ 17145 w 24765"/>
                <a:gd name="connsiteY20" fmla="*/ 13335 h 34289"/>
                <a:gd name="connsiteX21" fmla="*/ 14288 w 24765"/>
                <a:gd name="connsiteY21" fmla="*/ 10477 h 34289"/>
                <a:gd name="connsiteX22" fmla="*/ 12383 w 24765"/>
                <a:gd name="connsiteY22" fmla="*/ 4763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" h="34289">
                  <a:moveTo>
                    <a:pt x="11430" y="0"/>
                  </a:moveTo>
                  <a:lnTo>
                    <a:pt x="14288" y="0"/>
                  </a:lnTo>
                  <a:lnTo>
                    <a:pt x="18098" y="2857"/>
                  </a:lnTo>
                  <a:lnTo>
                    <a:pt x="20955" y="8572"/>
                  </a:lnTo>
                  <a:lnTo>
                    <a:pt x="23813" y="16193"/>
                  </a:lnTo>
                  <a:lnTo>
                    <a:pt x="24765" y="20002"/>
                  </a:lnTo>
                  <a:lnTo>
                    <a:pt x="23813" y="26670"/>
                  </a:lnTo>
                  <a:lnTo>
                    <a:pt x="20003" y="27622"/>
                  </a:lnTo>
                  <a:lnTo>
                    <a:pt x="17145" y="24765"/>
                  </a:lnTo>
                  <a:lnTo>
                    <a:pt x="11430" y="24765"/>
                  </a:lnTo>
                  <a:lnTo>
                    <a:pt x="6668" y="27622"/>
                  </a:lnTo>
                  <a:lnTo>
                    <a:pt x="6668" y="32385"/>
                  </a:lnTo>
                  <a:lnTo>
                    <a:pt x="3810" y="34290"/>
                  </a:lnTo>
                  <a:lnTo>
                    <a:pt x="0" y="33338"/>
                  </a:lnTo>
                  <a:lnTo>
                    <a:pt x="0" y="31432"/>
                  </a:lnTo>
                  <a:lnTo>
                    <a:pt x="2858" y="27622"/>
                  </a:lnTo>
                  <a:lnTo>
                    <a:pt x="10478" y="21907"/>
                  </a:lnTo>
                  <a:lnTo>
                    <a:pt x="10478" y="17145"/>
                  </a:lnTo>
                  <a:lnTo>
                    <a:pt x="12383" y="17145"/>
                  </a:lnTo>
                  <a:lnTo>
                    <a:pt x="15240" y="18097"/>
                  </a:lnTo>
                  <a:lnTo>
                    <a:pt x="17145" y="13335"/>
                  </a:lnTo>
                  <a:lnTo>
                    <a:pt x="14288" y="10477"/>
                  </a:lnTo>
                  <a:lnTo>
                    <a:pt x="12383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CAC96B-AA17-44F3-ACB9-B6C60E65AABB}"/>
                </a:ext>
              </a:extLst>
            </p:cNvPr>
            <p:cNvSpPr/>
            <p:nvPr/>
          </p:nvSpPr>
          <p:spPr>
            <a:xfrm>
              <a:off x="6444614" y="3342322"/>
              <a:ext cx="9525" cy="10477"/>
            </a:xfrm>
            <a:custGeom>
              <a:avLst/>
              <a:gdLst>
                <a:gd name="connsiteX0" fmla="*/ 0 w 9525"/>
                <a:gd name="connsiteY0" fmla="*/ 3810 h 10477"/>
                <a:gd name="connsiteX1" fmla="*/ 2858 w 9525"/>
                <a:gd name="connsiteY1" fmla="*/ 3810 h 10477"/>
                <a:gd name="connsiteX2" fmla="*/ 2858 w 9525"/>
                <a:gd name="connsiteY2" fmla="*/ 5715 h 10477"/>
                <a:gd name="connsiteX3" fmla="*/ 3810 w 9525"/>
                <a:gd name="connsiteY3" fmla="*/ 8572 h 10477"/>
                <a:gd name="connsiteX4" fmla="*/ 5715 w 9525"/>
                <a:gd name="connsiteY4" fmla="*/ 10477 h 10477"/>
                <a:gd name="connsiteX5" fmla="*/ 7620 w 9525"/>
                <a:gd name="connsiteY5" fmla="*/ 10477 h 10477"/>
                <a:gd name="connsiteX6" fmla="*/ 9525 w 9525"/>
                <a:gd name="connsiteY6" fmla="*/ 7620 h 10477"/>
                <a:gd name="connsiteX7" fmla="*/ 7620 w 9525"/>
                <a:gd name="connsiteY7" fmla="*/ 4763 h 10477"/>
                <a:gd name="connsiteX8" fmla="*/ 4763 w 9525"/>
                <a:gd name="connsiteY8" fmla="*/ 0 h 10477"/>
                <a:gd name="connsiteX9" fmla="*/ 1905 w 9525"/>
                <a:gd name="connsiteY9" fmla="*/ 0 h 10477"/>
                <a:gd name="connsiteX10" fmla="*/ 0 w 9525"/>
                <a:gd name="connsiteY10" fmla="*/ 952 h 10477"/>
                <a:gd name="connsiteX11" fmla="*/ 0 w 9525"/>
                <a:gd name="connsiteY11" fmla="*/ 2857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" h="10477">
                  <a:moveTo>
                    <a:pt x="0" y="3810"/>
                  </a:moveTo>
                  <a:lnTo>
                    <a:pt x="2858" y="3810"/>
                  </a:lnTo>
                  <a:lnTo>
                    <a:pt x="2858" y="5715"/>
                  </a:lnTo>
                  <a:lnTo>
                    <a:pt x="3810" y="8572"/>
                  </a:lnTo>
                  <a:lnTo>
                    <a:pt x="5715" y="10477"/>
                  </a:lnTo>
                  <a:lnTo>
                    <a:pt x="7620" y="10477"/>
                  </a:lnTo>
                  <a:lnTo>
                    <a:pt x="9525" y="7620"/>
                  </a:lnTo>
                  <a:lnTo>
                    <a:pt x="7620" y="4763"/>
                  </a:lnTo>
                  <a:lnTo>
                    <a:pt x="4763" y="0"/>
                  </a:lnTo>
                  <a:lnTo>
                    <a:pt x="1905" y="0"/>
                  </a:lnTo>
                  <a:lnTo>
                    <a:pt x="0" y="952"/>
                  </a:lnTo>
                  <a:lnTo>
                    <a:pt x="0" y="2857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78AA2F-A725-4078-8E28-713559677E43}"/>
                </a:ext>
              </a:extLst>
            </p:cNvPr>
            <p:cNvSpPr/>
            <p:nvPr/>
          </p:nvSpPr>
          <p:spPr>
            <a:xfrm>
              <a:off x="6454139" y="3333750"/>
              <a:ext cx="8572" cy="4762"/>
            </a:xfrm>
            <a:custGeom>
              <a:avLst/>
              <a:gdLst>
                <a:gd name="connsiteX0" fmla="*/ 0 w 8572"/>
                <a:gd name="connsiteY0" fmla="*/ 4763 h 4762"/>
                <a:gd name="connsiteX1" fmla="*/ 3810 w 8572"/>
                <a:gd name="connsiteY1" fmla="*/ 4763 h 4762"/>
                <a:gd name="connsiteX2" fmla="*/ 5715 w 8572"/>
                <a:gd name="connsiteY2" fmla="*/ 3810 h 4762"/>
                <a:gd name="connsiteX3" fmla="*/ 8573 w 8572"/>
                <a:gd name="connsiteY3" fmla="*/ 952 h 4762"/>
                <a:gd name="connsiteX4" fmla="*/ 6668 w 8572"/>
                <a:gd name="connsiteY4" fmla="*/ 0 h 4762"/>
                <a:gd name="connsiteX5" fmla="*/ 2858 w 8572"/>
                <a:gd name="connsiteY5" fmla="*/ 952 h 4762"/>
                <a:gd name="connsiteX6" fmla="*/ 952 w 8572"/>
                <a:gd name="connsiteY6" fmla="*/ 1905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" h="4762">
                  <a:moveTo>
                    <a:pt x="0" y="4763"/>
                  </a:moveTo>
                  <a:lnTo>
                    <a:pt x="3810" y="4763"/>
                  </a:lnTo>
                  <a:lnTo>
                    <a:pt x="5715" y="3810"/>
                  </a:lnTo>
                  <a:lnTo>
                    <a:pt x="8573" y="952"/>
                  </a:lnTo>
                  <a:lnTo>
                    <a:pt x="6668" y="0"/>
                  </a:lnTo>
                  <a:lnTo>
                    <a:pt x="2858" y="952"/>
                  </a:lnTo>
                  <a:lnTo>
                    <a:pt x="952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D60EAA-1878-46B2-AEBF-96E303534D71}"/>
                </a:ext>
              </a:extLst>
            </p:cNvPr>
            <p:cNvSpPr/>
            <p:nvPr/>
          </p:nvSpPr>
          <p:spPr>
            <a:xfrm>
              <a:off x="6334125" y="3258502"/>
              <a:ext cx="6667" cy="15240"/>
            </a:xfrm>
            <a:custGeom>
              <a:avLst/>
              <a:gdLst>
                <a:gd name="connsiteX0" fmla="*/ 3810 w 6667"/>
                <a:gd name="connsiteY0" fmla="*/ 953 h 15240"/>
                <a:gd name="connsiteX1" fmla="*/ 5715 w 6667"/>
                <a:gd name="connsiteY1" fmla="*/ 0 h 15240"/>
                <a:gd name="connsiteX2" fmla="*/ 6667 w 6667"/>
                <a:gd name="connsiteY2" fmla="*/ 953 h 15240"/>
                <a:gd name="connsiteX3" fmla="*/ 6667 w 6667"/>
                <a:gd name="connsiteY3" fmla="*/ 8573 h 15240"/>
                <a:gd name="connsiteX4" fmla="*/ 4763 w 6667"/>
                <a:gd name="connsiteY4" fmla="*/ 12383 h 15240"/>
                <a:gd name="connsiteX5" fmla="*/ 2858 w 6667"/>
                <a:gd name="connsiteY5" fmla="*/ 15240 h 15240"/>
                <a:gd name="connsiteX6" fmla="*/ 0 w 6667"/>
                <a:gd name="connsiteY6" fmla="*/ 15240 h 15240"/>
                <a:gd name="connsiteX7" fmla="*/ 0 w 6667"/>
                <a:gd name="connsiteY7" fmla="*/ 13335 h 15240"/>
                <a:gd name="connsiteX8" fmla="*/ 2858 w 6667"/>
                <a:gd name="connsiteY8" fmla="*/ 10478 h 15240"/>
                <a:gd name="connsiteX9" fmla="*/ 4763 w 6667"/>
                <a:gd name="connsiteY9" fmla="*/ 6668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" h="15240">
                  <a:moveTo>
                    <a:pt x="3810" y="953"/>
                  </a:moveTo>
                  <a:lnTo>
                    <a:pt x="5715" y="0"/>
                  </a:lnTo>
                  <a:lnTo>
                    <a:pt x="6667" y="953"/>
                  </a:lnTo>
                  <a:lnTo>
                    <a:pt x="6667" y="8573"/>
                  </a:lnTo>
                  <a:lnTo>
                    <a:pt x="4763" y="12383"/>
                  </a:lnTo>
                  <a:lnTo>
                    <a:pt x="2858" y="15240"/>
                  </a:lnTo>
                  <a:lnTo>
                    <a:pt x="0" y="15240"/>
                  </a:lnTo>
                  <a:lnTo>
                    <a:pt x="0" y="13335"/>
                  </a:lnTo>
                  <a:lnTo>
                    <a:pt x="2858" y="10478"/>
                  </a:lnTo>
                  <a:lnTo>
                    <a:pt x="4763" y="6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AAFCB98-8A8D-47F8-9BBD-901A40ADEB3E}"/>
                </a:ext>
              </a:extLst>
            </p:cNvPr>
            <p:cNvSpPr/>
            <p:nvPr/>
          </p:nvSpPr>
          <p:spPr>
            <a:xfrm>
              <a:off x="6178867" y="3300412"/>
              <a:ext cx="26669" cy="41910"/>
            </a:xfrm>
            <a:custGeom>
              <a:avLst/>
              <a:gdLst>
                <a:gd name="connsiteX0" fmla="*/ 17145 w 26669"/>
                <a:gd name="connsiteY0" fmla="*/ 5715 h 41910"/>
                <a:gd name="connsiteX1" fmla="*/ 15240 w 26669"/>
                <a:gd name="connsiteY1" fmla="*/ 5715 h 41910"/>
                <a:gd name="connsiteX2" fmla="*/ 15240 w 26669"/>
                <a:gd name="connsiteY2" fmla="*/ 7620 h 41910"/>
                <a:gd name="connsiteX3" fmla="*/ 13335 w 26669"/>
                <a:gd name="connsiteY3" fmla="*/ 8573 h 41910"/>
                <a:gd name="connsiteX4" fmla="*/ 11430 w 26669"/>
                <a:gd name="connsiteY4" fmla="*/ 10477 h 41910"/>
                <a:gd name="connsiteX5" fmla="*/ 11430 w 26669"/>
                <a:gd name="connsiteY5" fmla="*/ 11430 h 41910"/>
                <a:gd name="connsiteX6" fmla="*/ 14288 w 26669"/>
                <a:gd name="connsiteY6" fmla="*/ 13335 h 41910"/>
                <a:gd name="connsiteX7" fmla="*/ 18097 w 26669"/>
                <a:gd name="connsiteY7" fmla="*/ 19050 h 41910"/>
                <a:gd name="connsiteX8" fmla="*/ 18097 w 26669"/>
                <a:gd name="connsiteY8" fmla="*/ 24765 h 41910"/>
                <a:gd name="connsiteX9" fmla="*/ 20955 w 26669"/>
                <a:gd name="connsiteY9" fmla="*/ 27623 h 41910"/>
                <a:gd name="connsiteX10" fmla="*/ 23813 w 26669"/>
                <a:gd name="connsiteY10" fmla="*/ 31432 h 41910"/>
                <a:gd name="connsiteX11" fmla="*/ 24765 w 26669"/>
                <a:gd name="connsiteY11" fmla="*/ 36195 h 41910"/>
                <a:gd name="connsiteX12" fmla="*/ 26670 w 26669"/>
                <a:gd name="connsiteY12" fmla="*/ 38100 h 41910"/>
                <a:gd name="connsiteX13" fmla="*/ 26670 w 26669"/>
                <a:gd name="connsiteY13" fmla="*/ 40005 h 41910"/>
                <a:gd name="connsiteX14" fmla="*/ 23813 w 26669"/>
                <a:gd name="connsiteY14" fmla="*/ 41910 h 41910"/>
                <a:gd name="connsiteX15" fmla="*/ 20955 w 26669"/>
                <a:gd name="connsiteY15" fmla="*/ 41910 h 41910"/>
                <a:gd name="connsiteX16" fmla="*/ 14288 w 26669"/>
                <a:gd name="connsiteY16" fmla="*/ 38100 h 41910"/>
                <a:gd name="connsiteX17" fmla="*/ 10477 w 26669"/>
                <a:gd name="connsiteY17" fmla="*/ 37148 h 41910"/>
                <a:gd name="connsiteX18" fmla="*/ 10477 w 26669"/>
                <a:gd name="connsiteY18" fmla="*/ 31432 h 41910"/>
                <a:gd name="connsiteX19" fmla="*/ 12382 w 26669"/>
                <a:gd name="connsiteY19" fmla="*/ 25718 h 41910"/>
                <a:gd name="connsiteX20" fmla="*/ 7620 w 26669"/>
                <a:gd name="connsiteY20" fmla="*/ 20002 h 41910"/>
                <a:gd name="connsiteX21" fmla="*/ 0 w 26669"/>
                <a:gd name="connsiteY21" fmla="*/ 12382 h 41910"/>
                <a:gd name="connsiteX22" fmla="*/ 0 w 26669"/>
                <a:gd name="connsiteY22" fmla="*/ 6668 h 41910"/>
                <a:gd name="connsiteX23" fmla="*/ 5715 w 26669"/>
                <a:gd name="connsiteY23" fmla="*/ 2857 h 41910"/>
                <a:gd name="connsiteX24" fmla="*/ 12382 w 26669"/>
                <a:gd name="connsiteY24" fmla="*/ 952 h 41910"/>
                <a:gd name="connsiteX25" fmla="*/ 15240 w 26669"/>
                <a:gd name="connsiteY25" fmla="*/ 0 h 41910"/>
                <a:gd name="connsiteX26" fmla="*/ 18097 w 26669"/>
                <a:gd name="connsiteY26" fmla="*/ 0 h 41910"/>
                <a:gd name="connsiteX27" fmla="*/ 19050 w 26669"/>
                <a:gd name="connsiteY27" fmla="*/ 1905 h 41910"/>
                <a:gd name="connsiteX28" fmla="*/ 19050 w 26669"/>
                <a:gd name="connsiteY28" fmla="*/ 38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669" h="41910">
                  <a:moveTo>
                    <a:pt x="17145" y="5715"/>
                  </a:moveTo>
                  <a:lnTo>
                    <a:pt x="15240" y="5715"/>
                  </a:lnTo>
                  <a:lnTo>
                    <a:pt x="15240" y="7620"/>
                  </a:lnTo>
                  <a:lnTo>
                    <a:pt x="13335" y="8573"/>
                  </a:lnTo>
                  <a:lnTo>
                    <a:pt x="11430" y="10477"/>
                  </a:lnTo>
                  <a:lnTo>
                    <a:pt x="11430" y="11430"/>
                  </a:lnTo>
                  <a:lnTo>
                    <a:pt x="14288" y="13335"/>
                  </a:lnTo>
                  <a:lnTo>
                    <a:pt x="18097" y="19050"/>
                  </a:lnTo>
                  <a:lnTo>
                    <a:pt x="18097" y="24765"/>
                  </a:lnTo>
                  <a:lnTo>
                    <a:pt x="20955" y="27623"/>
                  </a:lnTo>
                  <a:lnTo>
                    <a:pt x="23813" y="31432"/>
                  </a:lnTo>
                  <a:lnTo>
                    <a:pt x="24765" y="36195"/>
                  </a:lnTo>
                  <a:lnTo>
                    <a:pt x="26670" y="38100"/>
                  </a:lnTo>
                  <a:lnTo>
                    <a:pt x="26670" y="40005"/>
                  </a:lnTo>
                  <a:lnTo>
                    <a:pt x="23813" y="41910"/>
                  </a:lnTo>
                  <a:lnTo>
                    <a:pt x="20955" y="41910"/>
                  </a:lnTo>
                  <a:lnTo>
                    <a:pt x="14288" y="38100"/>
                  </a:lnTo>
                  <a:lnTo>
                    <a:pt x="10477" y="37148"/>
                  </a:lnTo>
                  <a:lnTo>
                    <a:pt x="10477" y="31432"/>
                  </a:lnTo>
                  <a:lnTo>
                    <a:pt x="12382" y="25718"/>
                  </a:lnTo>
                  <a:lnTo>
                    <a:pt x="7620" y="20002"/>
                  </a:lnTo>
                  <a:lnTo>
                    <a:pt x="0" y="12382"/>
                  </a:lnTo>
                  <a:lnTo>
                    <a:pt x="0" y="6668"/>
                  </a:lnTo>
                  <a:lnTo>
                    <a:pt x="5715" y="2857"/>
                  </a:lnTo>
                  <a:lnTo>
                    <a:pt x="12382" y="952"/>
                  </a:lnTo>
                  <a:lnTo>
                    <a:pt x="15240" y="0"/>
                  </a:lnTo>
                  <a:lnTo>
                    <a:pt x="18097" y="0"/>
                  </a:lnTo>
                  <a:lnTo>
                    <a:pt x="19050" y="1905"/>
                  </a:lnTo>
                  <a:lnTo>
                    <a:pt x="1905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D053B21-7D94-48B7-9F20-80234DA60441}"/>
                </a:ext>
              </a:extLst>
            </p:cNvPr>
            <p:cNvSpPr/>
            <p:nvPr/>
          </p:nvSpPr>
          <p:spPr>
            <a:xfrm>
              <a:off x="6213157" y="3299460"/>
              <a:ext cx="9525" cy="12382"/>
            </a:xfrm>
            <a:custGeom>
              <a:avLst/>
              <a:gdLst>
                <a:gd name="connsiteX0" fmla="*/ 3810 w 9525"/>
                <a:gd name="connsiteY0" fmla="*/ 0 h 12382"/>
                <a:gd name="connsiteX1" fmla="*/ 8573 w 9525"/>
                <a:gd name="connsiteY1" fmla="*/ 0 h 12382"/>
                <a:gd name="connsiteX2" fmla="*/ 8573 w 9525"/>
                <a:gd name="connsiteY2" fmla="*/ 952 h 12382"/>
                <a:gd name="connsiteX3" fmla="*/ 9525 w 9525"/>
                <a:gd name="connsiteY3" fmla="*/ 7620 h 12382"/>
                <a:gd name="connsiteX4" fmla="*/ 7620 w 9525"/>
                <a:gd name="connsiteY4" fmla="*/ 11430 h 12382"/>
                <a:gd name="connsiteX5" fmla="*/ 4763 w 9525"/>
                <a:gd name="connsiteY5" fmla="*/ 12382 h 12382"/>
                <a:gd name="connsiteX6" fmla="*/ 1905 w 9525"/>
                <a:gd name="connsiteY6" fmla="*/ 12382 h 12382"/>
                <a:gd name="connsiteX7" fmla="*/ 0 w 9525"/>
                <a:gd name="connsiteY7" fmla="*/ 8572 h 12382"/>
                <a:gd name="connsiteX8" fmla="*/ 953 w 9525"/>
                <a:gd name="connsiteY8" fmla="*/ 3810 h 12382"/>
                <a:gd name="connsiteX9" fmla="*/ 2857 w 9525"/>
                <a:gd name="connsiteY9" fmla="*/ 1905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" h="12382">
                  <a:moveTo>
                    <a:pt x="3810" y="0"/>
                  </a:moveTo>
                  <a:lnTo>
                    <a:pt x="8573" y="0"/>
                  </a:lnTo>
                  <a:lnTo>
                    <a:pt x="8573" y="952"/>
                  </a:lnTo>
                  <a:lnTo>
                    <a:pt x="9525" y="7620"/>
                  </a:lnTo>
                  <a:lnTo>
                    <a:pt x="7620" y="11430"/>
                  </a:lnTo>
                  <a:lnTo>
                    <a:pt x="4763" y="12382"/>
                  </a:lnTo>
                  <a:lnTo>
                    <a:pt x="1905" y="12382"/>
                  </a:lnTo>
                  <a:lnTo>
                    <a:pt x="0" y="8572"/>
                  </a:lnTo>
                  <a:lnTo>
                    <a:pt x="953" y="3810"/>
                  </a:lnTo>
                  <a:lnTo>
                    <a:pt x="285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417843E-DD30-4D93-8690-826F056BBA8C}"/>
                </a:ext>
              </a:extLst>
            </p:cNvPr>
            <p:cNvSpPr/>
            <p:nvPr/>
          </p:nvSpPr>
          <p:spPr>
            <a:xfrm>
              <a:off x="6254114" y="3296602"/>
              <a:ext cx="18097" cy="8572"/>
            </a:xfrm>
            <a:custGeom>
              <a:avLst/>
              <a:gdLst>
                <a:gd name="connsiteX0" fmla="*/ 1905 w 18097"/>
                <a:gd name="connsiteY0" fmla="*/ 3810 h 8572"/>
                <a:gd name="connsiteX1" fmla="*/ 0 w 18097"/>
                <a:gd name="connsiteY1" fmla="*/ 4763 h 8572"/>
                <a:gd name="connsiteX2" fmla="*/ 952 w 18097"/>
                <a:gd name="connsiteY2" fmla="*/ 6668 h 8572"/>
                <a:gd name="connsiteX3" fmla="*/ 1905 w 18097"/>
                <a:gd name="connsiteY3" fmla="*/ 6668 h 8572"/>
                <a:gd name="connsiteX4" fmla="*/ 3810 w 18097"/>
                <a:gd name="connsiteY4" fmla="*/ 8573 h 8572"/>
                <a:gd name="connsiteX5" fmla="*/ 4763 w 18097"/>
                <a:gd name="connsiteY5" fmla="*/ 8573 h 8572"/>
                <a:gd name="connsiteX6" fmla="*/ 5715 w 18097"/>
                <a:gd name="connsiteY6" fmla="*/ 6668 h 8572"/>
                <a:gd name="connsiteX7" fmla="*/ 5715 w 18097"/>
                <a:gd name="connsiteY7" fmla="*/ 4763 h 8572"/>
                <a:gd name="connsiteX8" fmla="*/ 10477 w 18097"/>
                <a:gd name="connsiteY8" fmla="*/ 4763 h 8572"/>
                <a:gd name="connsiteX9" fmla="*/ 14288 w 18097"/>
                <a:gd name="connsiteY9" fmla="*/ 3810 h 8572"/>
                <a:gd name="connsiteX10" fmla="*/ 18098 w 18097"/>
                <a:gd name="connsiteY10" fmla="*/ 2858 h 8572"/>
                <a:gd name="connsiteX11" fmla="*/ 18098 w 18097"/>
                <a:gd name="connsiteY11" fmla="*/ 953 h 8572"/>
                <a:gd name="connsiteX12" fmla="*/ 15240 w 18097"/>
                <a:gd name="connsiteY12" fmla="*/ 953 h 8572"/>
                <a:gd name="connsiteX13" fmla="*/ 14288 w 18097"/>
                <a:gd name="connsiteY13" fmla="*/ 1905 h 8572"/>
                <a:gd name="connsiteX14" fmla="*/ 12383 w 18097"/>
                <a:gd name="connsiteY14" fmla="*/ 1905 h 8572"/>
                <a:gd name="connsiteX15" fmla="*/ 9525 w 18097"/>
                <a:gd name="connsiteY15" fmla="*/ 953 h 8572"/>
                <a:gd name="connsiteX16" fmla="*/ 7620 w 18097"/>
                <a:gd name="connsiteY16" fmla="*/ 0 h 8572"/>
                <a:gd name="connsiteX17" fmla="*/ 5715 w 18097"/>
                <a:gd name="connsiteY17" fmla="*/ 0 h 8572"/>
                <a:gd name="connsiteX18" fmla="*/ 3810 w 18097"/>
                <a:gd name="connsiteY18" fmla="*/ 1905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97" h="8572">
                  <a:moveTo>
                    <a:pt x="1905" y="3810"/>
                  </a:moveTo>
                  <a:lnTo>
                    <a:pt x="0" y="4763"/>
                  </a:lnTo>
                  <a:lnTo>
                    <a:pt x="952" y="6668"/>
                  </a:lnTo>
                  <a:lnTo>
                    <a:pt x="1905" y="6668"/>
                  </a:lnTo>
                  <a:lnTo>
                    <a:pt x="3810" y="8573"/>
                  </a:lnTo>
                  <a:lnTo>
                    <a:pt x="4763" y="8573"/>
                  </a:lnTo>
                  <a:lnTo>
                    <a:pt x="5715" y="6668"/>
                  </a:lnTo>
                  <a:lnTo>
                    <a:pt x="5715" y="4763"/>
                  </a:lnTo>
                  <a:lnTo>
                    <a:pt x="10477" y="4763"/>
                  </a:lnTo>
                  <a:lnTo>
                    <a:pt x="14288" y="3810"/>
                  </a:lnTo>
                  <a:lnTo>
                    <a:pt x="18098" y="2858"/>
                  </a:lnTo>
                  <a:lnTo>
                    <a:pt x="18098" y="953"/>
                  </a:lnTo>
                  <a:lnTo>
                    <a:pt x="15240" y="953"/>
                  </a:lnTo>
                  <a:lnTo>
                    <a:pt x="14288" y="1905"/>
                  </a:lnTo>
                  <a:lnTo>
                    <a:pt x="12383" y="1905"/>
                  </a:lnTo>
                  <a:lnTo>
                    <a:pt x="9525" y="953"/>
                  </a:lnTo>
                  <a:lnTo>
                    <a:pt x="7620" y="0"/>
                  </a:lnTo>
                  <a:lnTo>
                    <a:pt x="5715" y="0"/>
                  </a:lnTo>
                  <a:lnTo>
                    <a:pt x="381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76F6584-4474-46A3-96C1-92D03F189BA5}"/>
                </a:ext>
              </a:extLst>
            </p:cNvPr>
            <p:cNvSpPr/>
            <p:nvPr/>
          </p:nvSpPr>
          <p:spPr>
            <a:xfrm>
              <a:off x="6142672" y="3484244"/>
              <a:ext cx="10477" cy="12382"/>
            </a:xfrm>
            <a:custGeom>
              <a:avLst/>
              <a:gdLst>
                <a:gd name="connsiteX0" fmla="*/ 952 w 10477"/>
                <a:gd name="connsiteY0" fmla="*/ 1905 h 12382"/>
                <a:gd name="connsiteX1" fmla="*/ 5715 w 10477"/>
                <a:gd name="connsiteY1" fmla="*/ 0 h 12382"/>
                <a:gd name="connsiteX2" fmla="*/ 7620 w 10477"/>
                <a:gd name="connsiteY2" fmla="*/ 0 h 12382"/>
                <a:gd name="connsiteX3" fmla="*/ 10477 w 10477"/>
                <a:gd name="connsiteY3" fmla="*/ 953 h 12382"/>
                <a:gd name="connsiteX4" fmla="*/ 10477 w 10477"/>
                <a:gd name="connsiteY4" fmla="*/ 2857 h 12382"/>
                <a:gd name="connsiteX5" fmla="*/ 8572 w 10477"/>
                <a:gd name="connsiteY5" fmla="*/ 4763 h 12382"/>
                <a:gd name="connsiteX6" fmla="*/ 6667 w 10477"/>
                <a:gd name="connsiteY6" fmla="*/ 7620 h 12382"/>
                <a:gd name="connsiteX7" fmla="*/ 6667 w 10477"/>
                <a:gd name="connsiteY7" fmla="*/ 12382 h 12382"/>
                <a:gd name="connsiteX8" fmla="*/ 3810 w 10477"/>
                <a:gd name="connsiteY8" fmla="*/ 12382 h 12382"/>
                <a:gd name="connsiteX9" fmla="*/ 0 w 10477"/>
                <a:gd name="connsiteY9" fmla="*/ 9525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" h="12382">
                  <a:moveTo>
                    <a:pt x="952" y="1905"/>
                  </a:moveTo>
                  <a:lnTo>
                    <a:pt x="5715" y="0"/>
                  </a:lnTo>
                  <a:lnTo>
                    <a:pt x="7620" y="0"/>
                  </a:lnTo>
                  <a:lnTo>
                    <a:pt x="10477" y="953"/>
                  </a:lnTo>
                  <a:lnTo>
                    <a:pt x="10477" y="2857"/>
                  </a:lnTo>
                  <a:lnTo>
                    <a:pt x="8572" y="4763"/>
                  </a:lnTo>
                  <a:lnTo>
                    <a:pt x="6667" y="7620"/>
                  </a:lnTo>
                  <a:lnTo>
                    <a:pt x="6667" y="12382"/>
                  </a:lnTo>
                  <a:lnTo>
                    <a:pt x="3810" y="12382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E24C94B-5BD8-4DB9-86B1-1F067BD1AFD1}"/>
                </a:ext>
              </a:extLst>
            </p:cNvPr>
            <p:cNvSpPr/>
            <p:nvPr/>
          </p:nvSpPr>
          <p:spPr>
            <a:xfrm>
              <a:off x="6135052" y="3503294"/>
              <a:ext cx="4762" cy="14287"/>
            </a:xfrm>
            <a:custGeom>
              <a:avLst/>
              <a:gdLst>
                <a:gd name="connsiteX0" fmla="*/ 0 w 4762"/>
                <a:gd name="connsiteY0" fmla="*/ 0 h 14287"/>
                <a:gd name="connsiteX1" fmla="*/ 0 w 4762"/>
                <a:gd name="connsiteY1" fmla="*/ 8573 h 14287"/>
                <a:gd name="connsiteX2" fmla="*/ 2858 w 4762"/>
                <a:gd name="connsiteY2" fmla="*/ 14288 h 14287"/>
                <a:gd name="connsiteX3" fmla="*/ 4763 w 4762"/>
                <a:gd name="connsiteY3" fmla="*/ 14288 h 14287"/>
                <a:gd name="connsiteX4" fmla="*/ 4763 w 4762"/>
                <a:gd name="connsiteY4" fmla="*/ 10478 h 14287"/>
                <a:gd name="connsiteX5" fmla="*/ 2858 w 4762"/>
                <a:gd name="connsiteY5" fmla="*/ 5715 h 14287"/>
                <a:gd name="connsiteX6" fmla="*/ 2858 w 4762"/>
                <a:gd name="connsiteY6" fmla="*/ 1905 h 14287"/>
                <a:gd name="connsiteX7" fmla="*/ 1905 w 4762"/>
                <a:gd name="connsiteY7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" h="14287">
                  <a:moveTo>
                    <a:pt x="0" y="0"/>
                  </a:moveTo>
                  <a:lnTo>
                    <a:pt x="0" y="8573"/>
                  </a:lnTo>
                  <a:lnTo>
                    <a:pt x="2858" y="14288"/>
                  </a:lnTo>
                  <a:lnTo>
                    <a:pt x="4763" y="14288"/>
                  </a:lnTo>
                  <a:lnTo>
                    <a:pt x="4763" y="10478"/>
                  </a:lnTo>
                  <a:lnTo>
                    <a:pt x="2858" y="5715"/>
                  </a:lnTo>
                  <a:lnTo>
                    <a:pt x="2858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4B71F3A-AA63-4C97-BDEF-1B3F670B04B6}"/>
                </a:ext>
              </a:extLst>
            </p:cNvPr>
            <p:cNvSpPr/>
            <p:nvPr/>
          </p:nvSpPr>
          <p:spPr>
            <a:xfrm>
              <a:off x="6148387" y="3524250"/>
              <a:ext cx="3810" cy="18097"/>
            </a:xfrm>
            <a:custGeom>
              <a:avLst/>
              <a:gdLst>
                <a:gd name="connsiteX0" fmla="*/ 0 w 3810"/>
                <a:gd name="connsiteY0" fmla="*/ 0 h 18097"/>
                <a:gd name="connsiteX1" fmla="*/ 1905 w 3810"/>
                <a:gd name="connsiteY1" fmla="*/ 0 h 18097"/>
                <a:gd name="connsiteX2" fmla="*/ 1905 w 3810"/>
                <a:gd name="connsiteY2" fmla="*/ 3810 h 18097"/>
                <a:gd name="connsiteX3" fmla="*/ 2857 w 3810"/>
                <a:gd name="connsiteY3" fmla="*/ 11430 h 18097"/>
                <a:gd name="connsiteX4" fmla="*/ 3810 w 3810"/>
                <a:gd name="connsiteY4" fmla="*/ 18098 h 18097"/>
                <a:gd name="connsiteX5" fmla="*/ 1905 w 3810"/>
                <a:gd name="connsiteY5" fmla="*/ 17145 h 18097"/>
                <a:gd name="connsiteX6" fmla="*/ 952 w 3810"/>
                <a:gd name="connsiteY6" fmla="*/ 15240 h 18097"/>
                <a:gd name="connsiteX7" fmla="*/ 952 w 3810"/>
                <a:gd name="connsiteY7" fmla="*/ 10477 h 18097"/>
                <a:gd name="connsiteX8" fmla="*/ 952 w 3810"/>
                <a:gd name="connsiteY8" fmla="*/ 4763 h 1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" h="18097">
                  <a:moveTo>
                    <a:pt x="0" y="0"/>
                  </a:moveTo>
                  <a:lnTo>
                    <a:pt x="1905" y="0"/>
                  </a:lnTo>
                  <a:lnTo>
                    <a:pt x="1905" y="3810"/>
                  </a:lnTo>
                  <a:lnTo>
                    <a:pt x="2857" y="11430"/>
                  </a:lnTo>
                  <a:lnTo>
                    <a:pt x="3810" y="18098"/>
                  </a:lnTo>
                  <a:lnTo>
                    <a:pt x="1905" y="17145"/>
                  </a:lnTo>
                  <a:lnTo>
                    <a:pt x="952" y="15240"/>
                  </a:lnTo>
                  <a:lnTo>
                    <a:pt x="952" y="10477"/>
                  </a:lnTo>
                  <a:lnTo>
                    <a:pt x="952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B57E26-0E1E-4A0A-99DE-E5979DD81418}"/>
                </a:ext>
              </a:extLst>
            </p:cNvPr>
            <p:cNvSpPr/>
            <p:nvPr/>
          </p:nvSpPr>
          <p:spPr>
            <a:xfrm>
              <a:off x="6177914" y="3532822"/>
              <a:ext cx="24765" cy="53339"/>
            </a:xfrm>
            <a:custGeom>
              <a:avLst/>
              <a:gdLst>
                <a:gd name="connsiteX0" fmla="*/ 3810 w 24765"/>
                <a:gd name="connsiteY0" fmla="*/ 31432 h 53339"/>
                <a:gd name="connsiteX1" fmla="*/ 4763 w 24765"/>
                <a:gd name="connsiteY1" fmla="*/ 26670 h 53339"/>
                <a:gd name="connsiteX2" fmla="*/ 2858 w 24765"/>
                <a:gd name="connsiteY2" fmla="*/ 25717 h 53339"/>
                <a:gd name="connsiteX3" fmla="*/ 4763 w 24765"/>
                <a:gd name="connsiteY3" fmla="*/ 19050 h 53339"/>
                <a:gd name="connsiteX4" fmla="*/ 10478 w 24765"/>
                <a:gd name="connsiteY4" fmla="*/ 14288 h 53339"/>
                <a:gd name="connsiteX5" fmla="*/ 13335 w 24765"/>
                <a:gd name="connsiteY5" fmla="*/ 12382 h 53339"/>
                <a:gd name="connsiteX6" fmla="*/ 16193 w 24765"/>
                <a:gd name="connsiteY6" fmla="*/ 7620 h 53339"/>
                <a:gd name="connsiteX7" fmla="*/ 22860 w 24765"/>
                <a:gd name="connsiteY7" fmla="*/ 952 h 53339"/>
                <a:gd name="connsiteX8" fmla="*/ 24765 w 24765"/>
                <a:gd name="connsiteY8" fmla="*/ 0 h 53339"/>
                <a:gd name="connsiteX9" fmla="*/ 24765 w 24765"/>
                <a:gd name="connsiteY9" fmla="*/ 5715 h 53339"/>
                <a:gd name="connsiteX10" fmla="*/ 24765 w 24765"/>
                <a:gd name="connsiteY10" fmla="*/ 17145 h 53339"/>
                <a:gd name="connsiteX11" fmla="*/ 18098 w 24765"/>
                <a:gd name="connsiteY11" fmla="*/ 35242 h 53339"/>
                <a:gd name="connsiteX12" fmla="*/ 13335 w 24765"/>
                <a:gd name="connsiteY12" fmla="*/ 50482 h 53339"/>
                <a:gd name="connsiteX13" fmla="*/ 6668 w 24765"/>
                <a:gd name="connsiteY13" fmla="*/ 53340 h 53339"/>
                <a:gd name="connsiteX14" fmla="*/ 2858 w 24765"/>
                <a:gd name="connsiteY14" fmla="*/ 53340 h 53339"/>
                <a:gd name="connsiteX15" fmla="*/ 0 w 24765"/>
                <a:gd name="connsiteY15" fmla="*/ 46673 h 53339"/>
                <a:gd name="connsiteX16" fmla="*/ 0 w 24765"/>
                <a:gd name="connsiteY16" fmla="*/ 40957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" h="53339">
                  <a:moveTo>
                    <a:pt x="3810" y="31432"/>
                  </a:moveTo>
                  <a:lnTo>
                    <a:pt x="4763" y="26670"/>
                  </a:lnTo>
                  <a:lnTo>
                    <a:pt x="2858" y="25717"/>
                  </a:lnTo>
                  <a:lnTo>
                    <a:pt x="4763" y="19050"/>
                  </a:lnTo>
                  <a:lnTo>
                    <a:pt x="10478" y="14288"/>
                  </a:lnTo>
                  <a:lnTo>
                    <a:pt x="13335" y="12382"/>
                  </a:lnTo>
                  <a:lnTo>
                    <a:pt x="16193" y="7620"/>
                  </a:lnTo>
                  <a:lnTo>
                    <a:pt x="22860" y="952"/>
                  </a:lnTo>
                  <a:lnTo>
                    <a:pt x="24765" y="0"/>
                  </a:lnTo>
                  <a:lnTo>
                    <a:pt x="24765" y="5715"/>
                  </a:lnTo>
                  <a:lnTo>
                    <a:pt x="24765" y="17145"/>
                  </a:lnTo>
                  <a:lnTo>
                    <a:pt x="18098" y="35242"/>
                  </a:lnTo>
                  <a:lnTo>
                    <a:pt x="13335" y="50482"/>
                  </a:lnTo>
                  <a:lnTo>
                    <a:pt x="6668" y="53340"/>
                  </a:lnTo>
                  <a:lnTo>
                    <a:pt x="2858" y="53340"/>
                  </a:lnTo>
                  <a:lnTo>
                    <a:pt x="0" y="46673"/>
                  </a:lnTo>
                  <a:lnTo>
                    <a:pt x="0" y="409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4BA3130-7206-432D-912C-D2E5A8C35B0D}"/>
                </a:ext>
              </a:extLst>
            </p:cNvPr>
            <p:cNvSpPr/>
            <p:nvPr/>
          </p:nvSpPr>
          <p:spPr>
            <a:xfrm>
              <a:off x="6217919" y="3567112"/>
              <a:ext cx="4762" cy="3810"/>
            </a:xfrm>
            <a:custGeom>
              <a:avLst/>
              <a:gdLst>
                <a:gd name="connsiteX0" fmla="*/ 0 w 4762"/>
                <a:gd name="connsiteY0" fmla="*/ 0 h 3810"/>
                <a:gd name="connsiteX1" fmla="*/ 0 w 4762"/>
                <a:gd name="connsiteY1" fmla="*/ 2858 h 3810"/>
                <a:gd name="connsiteX2" fmla="*/ 2857 w 4762"/>
                <a:gd name="connsiteY2" fmla="*/ 3810 h 3810"/>
                <a:gd name="connsiteX3" fmla="*/ 4763 w 4762"/>
                <a:gd name="connsiteY3" fmla="*/ 3810 h 3810"/>
                <a:gd name="connsiteX4" fmla="*/ 4763 w 4762"/>
                <a:gd name="connsiteY4" fmla="*/ 1905 h 3810"/>
                <a:gd name="connsiteX5" fmla="*/ 2857 w 4762"/>
                <a:gd name="connsiteY5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3810">
                  <a:moveTo>
                    <a:pt x="0" y="0"/>
                  </a:moveTo>
                  <a:lnTo>
                    <a:pt x="0" y="2858"/>
                  </a:lnTo>
                  <a:lnTo>
                    <a:pt x="2857" y="3810"/>
                  </a:lnTo>
                  <a:lnTo>
                    <a:pt x="4763" y="3810"/>
                  </a:lnTo>
                  <a:lnTo>
                    <a:pt x="4763" y="1905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AA4520D-8F0D-450B-8773-4CECE3E76DF6}"/>
                </a:ext>
              </a:extLst>
            </p:cNvPr>
            <p:cNvSpPr/>
            <p:nvPr/>
          </p:nvSpPr>
          <p:spPr>
            <a:xfrm>
              <a:off x="6225539" y="3563302"/>
              <a:ext cx="2857" cy="3810"/>
            </a:xfrm>
            <a:custGeom>
              <a:avLst/>
              <a:gdLst>
                <a:gd name="connsiteX0" fmla="*/ 953 w 2857"/>
                <a:gd name="connsiteY0" fmla="*/ 0 h 3810"/>
                <a:gd name="connsiteX1" fmla="*/ 2858 w 2857"/>
                <a:gd name="connsiteY1" fmla="*/ 0 h 3810"/>
                <a:gd name="connsiteX2" fmla="*/ 2858 w 2857"/>
                <a:gd name="connsiteY2" fmla="*/ 2858 h 3810"/>
                <a:gd name="connsiteX3" fmla="*/ 1905 w 2857"/>
                <a:gd name="connsiteY3" fmla="*/ 3810 h 3810"/>
                <a:gd name="connsiteX4" fmla="*/ 0 w 2857"/>
                <a:gd name="connsiteY4" fmla="*/ 381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" h="3810">
                  <a:moveTo>
                    <a:pt x="953" y="0"/>
                  </a:moveTo>
                  <a:lnTo>
                    <a:pt x="2858" y="0"/>
                  </a:lnTo>
                  <a:lnTo>
                    <a:pt x="2858" y="2858"/>
                  </a:lnTo>
                  <a:lnTo>
                    <a:pt x="1905" y="3810"/>
                  </a:lnTo>
                  <a:lnTo>
                    <a:pt x="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9D639D-AFFF-4B69-8432-B7189EEF7775}"/>
                </a:ext>
              </a:extLst>
            </p:cNvPr>
            <p:cNvSpPr/>
            <p:nvPr/>
          </p:nvSpPr>
          <p:spPr>
            <a:xfrm>
              <a:off x="6427470" y="3377564"/>
              <a:ext cx="7619" cy="14287"/>
            </a:xfrm>
            <a:custGeom>
              <a:avLst/>
              <a:gdLst>
                <a:gd name="connsiteX0" fmla="*/ 1905 w 7619"/>
                <a:gd name="connsiteY0" fmla="*/ 953 h 14287"/>
                <a:gd name="connsiteX1" fmla="*/ 4763 w 7619"/>
                <a:gd name="connsiteY1" fmla="*/ 0 h 14287"/>
                <a:gd name="connsiteX2" fmla="*/ 5715 w 7619"/>
                <a:gd name="connsiteY2" fmla="*/ 4763 h 14287"/>
                <a:gd name="connsiteX3" fmla="*/ 5715 w 7619"/>
                <a:gd name="connsiteY3" fmla="*/ 7620 h 14287"/>
                <a:gd name="connsiteX4" fmla="*/ 7620 w 7619"/>
                <a:gd name="connsiteY4" fmla="*/ 14288 h 14287"/>
                <a:gd name="connsiteX5" fmla="*/ 4763 w 7619"/>
                <a:gd name="connsiteY5" fmla="*/ 14288 h 14287"/>
                <a:gd name="connsiteX6" fmla="*/ 1905 w 7619"/>
                <a:gd name="connsiteY6" fmla="*/ 11430 h 14287"/>
                <a:gd name="connsiteX7" fmla="*/ 0 w 7619"/>
                <a:gd name="connsiteY7" fmla="*/ 66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9" h="14287">
                  <a:moveTo>
                    <a:pt x="1905" y="953"/>
                  </a:moveTo>
                  <a:lnTo>
                    <a:pt x="4763" y="0"/>
                  </a:lnTo>
                  <a:lnTo>
                    <a:pt x="5715" y="4763"/>
                  </a:lnTo>
                  <a:lnTo>
                    <a:pt x="5715" y="7620"/>
                  </a:lnTo>
                  <a:lnTo>
                    <a:pt x="7620" y="14288"/>
                  </a:lnTo>
                  <a:lnTo>
                    <a:pt x="4763" y="14288"/>
                  </a:lnTo>
                  <a:lnTo>
                    <a:pt x="1905" y="11430"/>
                  </a:lnTo>
                  <a:lnTo>
                    <a:pt x="0" y="6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AEE4160-EE12-4122-9D4B-5379AF9A4AF4}"/>
                </a:ext>
              </a:extLst>
            </p:cNvPr>
            <p:cNvSpPr/>
            <p:nvPr/>
          </p:nvSpPr>
          <p:spPr>
            <a:xfrm>
              <a:off x="6433185" y="3405187"/>
              <a:ext cx="19050" cy="24764"/>
            </a:xfrm>
            <a:custGeom>
              <a:avLst/>
              <a:gdLst>
                <a:gd name="connsiteX0" fmla="*/ 0 w 19050"/>
                <a:gd name="connsiteY0" fmla="*/ 952 h 24764"/>
                <a:gd name="connsiteX1" fmla="*/ 4763 w 19050"/>
                <a:gd name="connsiteY1" fmla="*/ 0 h 24764"/>
                <a:gd name="connsiteX2" fmla="*/ 8573 w 19050"/>
                <a:gd name="connsiteY2" fmla="*/ 4763 h 24764"/>
                <a:gd name="connsiteX3" fmla="*/ 6667 w 19050"/>
                <a:gd name="connsiteY3" fmla="*/ 10477 h 24764"/>
                <a:gd name="connsiteX4" fmla="*/ 8573 w 19050"/>
                <a:gd name="connsiteY4" fmla="*/ 17145 h 24764"/>
                <a:gd name="connsiteX5" fmla="*/ 13335 w 19050"/>
                <a:gd name="connsiteY5" fmla="*/ 19050 h 24764"/>
                <a:gd name="connsiteX6" fmla="*/ 18098 w 19050"/>
                <a:gd name="connsiteY6" fmla="*/ 22860 h 24764"/>
                <a:gd name="connsiteX7" fmla="*/ 19050 w 19050"/>
                <a:gd name="connsiteY7" fmla="*/ 24765 h 24764"/>
                <a:gd name="connsiteX8" fmla="*/ 16192 w 19050"/>
                <a:gd name="connsiteY8" fmla="*/ 24765 h 24764"/>
                <a:gd name="connsiteX9" fmla="*/ 11430 w 19050"/>
                <a:gd name="connsiteY9" fmla="*/ 20955 h 24764"/>
                <a:gd name="connsiteX10" fmla="*/ 5715 w 19050"/>
                <a:gd name="connsiteY10" fmla="*/ 20955 h 24764"/>
                <a:gd name="connsiteX11" fmla="*/ 952 w 19050"/>
                <a:gd name="connsiteY11" fmla="*/ 14288 h 24764"/>
                <a:gd name="connsiteX12" fmla="*/ 0 w 19050"/>
                <a:gd name="connsiteY12" fmla="*/ 10477 h 24764"/>
                <a:gd name="connsiteX13" fmla="*/ 1905 w 19050"/>
                <a:gd name="connsiteY13" fmla="*/ 8573 h 24764"/>
                <a:gd name="connsiteX14" fmla="*/ 952 w 19050"/>
                <a:gd name="connsiteY14" fmla="*/ 381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" h="24764">
                  <a:moveTo>
                    <a:pt x="0" y="952"/>
                  </a:moveTo>
                  <a:lnTo>
                    <a:pt x="4763" y="0"/>
                  </a:lnTo>
                  <a:lnTo>
                    <a:pt x="8573" y="4763"/>
                  </a:lnTo>
                  <a:lnTo>
                    <a:pt x="6667" y="10477"/>
                  </a:lnTo>
                  <a:lnTo>
                    <a:pt x="8573" y="17145"/>
                  </a:lnTo>
                  <a:lnTo>
                    <a:pt x="13335" y="19050"/>
                  </a:lnTo>
                  <a:lnTo>
                    <a:pt x="18098" y="22860"/>
                  </a:lnTo>
                  <a:lnTo>
                    <a:pt x="19050" y="24765"/>
                  </a:lnTo>
                  <a:lnTo>
                    <a:pt x="16192" y="24765"/>
                  </a:lnTo>
                  <a:lnTo>
                    <a:pt x="11430" y="20955"/>
                  </a:lnTo>
                  <a:lnTo>
                    <a:pt x="5715" y="20955"/>
                  </a:lnTo>
                  <a:lnTo>
                    <a:pt x="952" y="14288"/>
                  </a:lnTo>
                  <a:lnTo>
                    <a:pt x="0" y="10477"/>
                  </a:lnTo>
                  <a:lnTo>
                    <a:pt x="1905" y="8573"/>
                  </a:lnTo>
                  <a:lnTo>
                    <a:pt x="952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CB9D3C4-77C8-47E6-A560-19587DAE0930}"/>
                </a:ext>
              </a:extLst>
            </p:cNvPr>
            <p:cNvSpPr/>
            <p:nvPr/>
          </p:nvSpPr>
          <p:spPr>
            <a:xfrm>
              <a:off x="6302692" y="3446144"/>
              <a:ext cx="10477" cy="16192"/>
            </a:xfrm>
            <a:custGeom>
              <a:avLst/>
              <a:gdLst>
                <a:gd name="connsiteX0" fmla="*/ 2858 w 10477"/>
                <a:gd name="connsiteY0" fmla="*/ 0 h 16192"/>
                <a:gd name="connsiteX1" fmla="*/ 6668 w 10477"/>
                <a:gd name="connsiteY1" fmla="*/ 5715 h 16192"/>
                <a:gd name="connsiteX2" fmla="*/ 10478 w 10477"/>
                <a:gd name="connsiteY2" fmla="*/ 9525 h 16192"/>
                <a:gd name="connsiteX3" fmla="*/ 8573 w 10477"/>
                <a:gd name="connsiteY3" fmla="*/ 14288 h 16192"/>
                <a:gd name="connsiteX4" fmla="*/ 2858 w 10477"/>
                <a:gd name="connsiteY4" fmla="*/ 16193 h 16192"/>
                <a:gd name="connsiteX5" fmla="*/ 0 w 10477"/>
                <a:gd name="connsiteY5" fmla="*/ 11430 h 16192"/>
                <a:gd name="connsiteX6" fmla="*/ 953 w 10477"/>
                <a:gd name="connsiteY6" fmla="*/ 5715 h 16192"/>
                <a:gd name="connsiteX7" fmla="*/ 1905 w 10477"/>
                <a:gd name="connsiteY7" fmla="*/ 953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" h="16192">
                  <a:moveTo>
                    <a:pt x="2858" y="0"/>
                  </a:moveTo>
                  <a:lnTo>
                    <a:pt x="6668" y="5715"/>
                  </a:lnTo>
                  <a:lnTo>
                    <a:pt x="10478" y="9525"/>
                  </a:lnTo>
                  <a:lnTo>
                    <a:pt x="8573" y="14288"/>
                  </a:lnTo>
                  <a:lnTo>
                    <a:pt x="2858" y="16193"/>
                  </a:lnTo>
                  <a:lnTo>
                    <a:pt x="0" y="11430"/>
                  </a:lnTo>
                  <a:lnTo>
                    <a:pt x="953" y="5715"/>
                  </a:lnTo>
                  <a:lnTo>
                    <a:pt x="1905" y="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0593420-8F11-4C58-9780-EC962B6D6AF5}"/>
                </a:ext>
              </a:extLst>
            </p:cNvPr>
            <p:cNvSpPr/>
            <p:nvPr/>
          </p:nvSpPr>
          <p:spPr>
            <a:xfrm>
              <a:off x="6356032" y="3463289"/>
              <a:ext cx="37147" cy="43815"/>
            </a:xfrm>
            <a:custGeom>
              <a:avLst/>
              <a:gdLst>
                <a:gd name="connsiteX0" fmla="*/ 3810 w 37147"/>
                <a:gd name="connsiteY0" fmla="*/ 0 h 43815"/>
                <a:gd name="connsiteX1" fmla="*/ 15240 w 37147"/>
                <a:gd name="connsiteY1" fmla="*/ 9525 h 43815"/>
                <a:gd name="connsiteX2" fmla="*/ 25717 w 37147"/>
                <a:gd name="connsiteY2" fmla="*/ 20955 h 43815"/>
                <a:gd name="connsiteX3" fmla="*/ 33338 w 37147"/>
                <a:gd name="connsiteY3" fmla="*/ 28575 h 43815"/>
                <a:gd name="connsiteX4" fmla="*/ 37147 w 37147"/>
                <a:gd name="connsiteY4" fmla="*/ 33338 h 43815"/>
                <a:gd name="connsiteX5" fmla="*/ 36195 w 37147"/>
                <a:gd name="connsiteY5" fmla="*/ 39053 h 43815"/>
                <a:gd name="connsiteX6" fmla="*/ 36195 w 37147"/>
                <a:gd name="connsiteY6" fmla="*/ 42863 h 43815"/>
                <a:gd name="connsiteX7" fmla="*/ 32385 w 37147"/>
                <a:gd name="connsiteY7" fmla="*/ 43815 h 43815"/>
                <a:gd name="connsiteX8" fmla="*/ 23813 w 37147"/>
                <a:gd name="connsiteY8" fmla="*/ 36195 h 43815"/>
                <a:gd name="connsiteX9" fmla="*/ 15240 w 37147"/>
                <a:gd name="connsiteY9" fmla="*/ 21908 h 43815"/>
                <a:gd name="connsiteX10" fmla="*/ 8572 w 37147"/>
                <a:gd name="connsiteY10" fmla="*/ 12383 h 43815"/>
                <a:gd name="connsiteX11" fmla="*/ 2857 w 37147"/>
                <a:gd name="connsiteY11" fmla="*/ 4763 h 43815"/>
                <a:gd name="connsiteX12" fmla="*/ 952 w 37147"/>
                <a:gd name="connsiteY12" fmla="*/ 4763 h 43815"/>
                <a:gd name="connsiteX13" fmla="*/ 0 w 37147"/>
                <a:gd name="connsiteY13" fmla="*/ 953 h 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47" h="43815">
                  <a:moveTo>
                    <a:pt x="3810" y="0"/>
                  </a:moveTo>
                  <a:lnTo>
                    <a:pt x="15240" y="9525"/>
                  </a:lnTo>
                  <a:lnTo>
                    <a:pt x="25717" y="20955"/>
                  </a:lnTo>
                  <a:lnTo>
                    <a:pt x="33338" y="28575"/>
                  </a:lnTo>
                  <a:lnTo>
                    <a:pt x="37147" y="33338"/>
                  </a:lnTo>
                  <a:lnTo>
                    <a:pt x="36195" y="39053"/>
                  </a:lnTo>
                  <a:lnTo>
                    <a:pt x="36195" y="42863"/>
                  </a:lnTo>
                  <a:lnTo>
                    <a:pt x="32385" y="43815"/>
                  </a:lnTo>
                  <a:lnTo>
                    <a:pt x="23813" y="36195"/>
                  </a:lnTo>
                  <a:lnTo>
                    <a:pt x="15240" y="21908"/>
                  </a:lnTo>
                  <a:lnTo>
                    <a:pt x="8572" y="12383"/>
                  </a:lnTo>
                  <a:lnTo>
                    <a:pt x="2857" y="4763"/>
                  </a:lnTo>
                  <a:lnTo>
                    <a:pt x="952" y="4763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3E4808-D9C3-4C57-A217-F2B0A9FEF6D1}"/>
                </a:ext>
              </a:extLst>
            </p:cNvPr>
            <p:cNvSpPr/>
            <p:nvPr/>
          </p:nvSpPr>
          <p:spPr>
            <a:xfrm>
              <a:off x="6388417" y="3508057"/>
              <a:ext cx="32385" cy="14287"/>
            </a:xfrm>
            <a:custGeom>
              <a:avLst/>
              <a:gdLst>
                <a:gd name="connsiteX0" fmla="*/ 0 w 32385"/>
                <a:gd name="connsiteY0" fmla="*/ 4763 h 14287"/>
                <a:gd name="connsiteX1" fmla="*/ 1905 w 32385"/>
                <a:gd name="connsiteY1" fmla="*/ 1905 h 14287"/>
                <a:gd name="connsiteX2" fmla="*/ 7620 w 32385"/>
                <a:gd name="connsiteY2" fmla="*/ 0 h 14287"/>
                <a:gd name="connsiteX3" fmla="*/ 11430 w 32385"/>
                <a:gd name="connsiteY3" fmla="*/ 1905 h 14287"/>
                <a:gd name="connsiteX4" fmla="*/ 20003 w 32385"/>
                <a:gd name="connsiteY4" fmla="*/ 2857 h 14287"/>
                <a:gd name="connsiteX5" fmla="*/ 25718 w 32385"/>
                <a:gd name="connsiteY5" fmla="*/ 4763 h 14287"/>
                <a:gd name="connsiteX6" fmla="*/ 31433 w 32385"/>
                <a:gd name="connsiteY6" fmla="*/ 9525 h 14287"/>
                <a:gd name="connsiteX7" fmla="*/ 32385 w 32385"/>
                <a:gd name="connsiteY7" fmla="*/ 14288 h 14287"/>
                <a:gd name="connsiteX8" fmla="*/ 28575 w 32385"/>
                <a:gd name="connsiteY8" fmla="*/ 13335 h 14287"/>
                <a:gd name="connsiteX9" fmla="*/ 25718 w 32385"/>
                <a:gd name="connsiteY9" fmla="*/ 11430 h 14287"/>
                <a:gd name="connsiteX10" fmla="*/ 20003 w 32385"/>
                <a:gd name="connsiteY10" fmla="*/ 11430 h 14287"/>
                <a:gd name="connsiteX11" fmla="*/ 15240 w 32385"/>
                <a:gd name="connsiteY11" fmla="*/ 9525 h 14287"/>
                <a:gd name="connsiteX12" fmla="*/ 6668 w 32385"/>
                <a:gd name="connsiteY12" fmla="*/ 7620 h 14287"/>
                <a:gd name="connsiteX13" fmla="*/ 3810 w 32385"/>
                <a:gd name="connsiteY13" fmla="*/ 4763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85" h="14287">
                  <a:moveTo>
                    <a:pt x="0" y="4763"/>
                  </a:moveTo>
                  <a:lnTo>
                    <a:pt x="1905" y="1905"/>
                  </a:lnTo>
                  <a:lnTo>
                    <a:pt x="7620" y="0"/>
                  </a:lnTo>
                  <a:lnTo>
                    <a:pt x="11430" y="1905"/>
                  </a:lnTo>
                  <a:lnTo>
                    <a:pt x="20003" y="2857"/>
                  </a:lnTo>
                  <a:lnTo>
                    <a:pt x="25718" y="4763"/>
                  </a:lnTo>
                  <a:lnTo>
                    <a:pt x="31433" y="9525"/>
                  </a:lnTo>
                  <a:lnTo>
                    <a:pt x="32385" y="14288"/>
                  </a:lnTo>
                  <a:lnTo>
                    <a:pt x="28575" y="13335"/>
                  </a:lnTo>
                  <a:lnTo>
                    <a:pt x="25718" y="11430"/>
                  </a:lnTo>
                  <a:lnTo>
                    <a:pt x="20003" y="11430"/>
                  </a:lnTo>
                  <a:lnTo>
                    <a:pt x="15240" y="9525"/>
                  </a:lnTo>
                  <a:lnTo>
                    <a:pt x="6668" y="7620"/>
                  </a:lnTo>
                  <a:lnTo>
                    <a:pt x="3810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6AE2B8-D958-4FE3-B0E0-3C7D91051DF6}"/>
                </a:ext>
              </a:extLst>
            </p:cNvPr>
            <p:cNvSpPr/>
            <p:nvPr/>
          </p:nvSpPr>
          <p:spPr>
            <a:xfrm>
              <a:off x="6432232" y="3437572"/>
              <a:ext cx="5714" cy="9525"/>
            </a:xfrm>
            <a:custGeom>
              <a:avLst/>
              <a:gdLst>
                <a:gd name="connsiteX0" fmla="*/ 5715 w 5714"/>
                <a:gd name="connsiteY0" fmla="*/ 952 h 9525"/>
                <a:gd name="connsiteX1" fmla="*/ 4763 w 5714"/>
                <a:gd name="connsiteY1" fmla="*/ 4763 h 9525"/>
                <a:gd name="connsiteX2" fmla="*/ 1905 w 5714"/>
                <a:gd name="connsiteY2" fmla="*/ 9525 h 9525"/>
                <a:gd name="connsiteX3" fmla="*/ 0 w 5714"/>
                <a:gd name="connsiteY3" fmla="*/ 9525 h 9525"/>
                <a:gd name="connsiteX4" fmla="*/ 0 w 5714"/>
                <a:gd name="connsiteY4" fmla="*/ 5715 h 9525"/>
                <a:gd name="connsiteX5" fmla="*/ 1905 w 5714"/>
                <a:gd name="connsiteY5" fmla="*/ 2857 h 9525"/>
                <a:gd name="connsiteX6" fmla="*/ 2857 w 5714"/>
                <a:gd name="connsiteY6" fmla="*/ 952 h 9525"/>
                <a:gd name="connsiteX7" fmla="*/ 4763 w 5714"/>
                <a:gd name="connsiteY7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4" h="9525">
                  <a:moveTo>
                    <a:pt x="5715" y="952"/>
                  </a:moveTo>
                  <a:lnTo>
                    <a:pt x="4763" y="4763"/>
                  </a:lnTo>
                  <a:lnTo>
                    <a:pt x="1905" y="9525"/>
                  </a:lnTo>
                  <a:lnTo>
                    <a:pt x="0" y="9525"/>
                  </a:lnTo>
                  <a:lnTo>
                    <a:pt x="0" y="5715"/>
                  </a:lnTo>
                  <a:lnTo>
                    <a:pt x="1905" y="2857"/>
                  </a:lnTo>
                  <a:lnTo>
                    <a:pt x="2857" y="952"/>
                  </a:lnTo>
                  <a:lnTo>
                    <a:pt x="4763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252F0DB-5BC0-4AFE-AB47-40043B234034}"/>
                </a:ext>
              </a:extLst>
            </p:cNvPr>
            <p:cNvSpPr/>
            <p:nvPr/>
          </p:nvSpPr>
          <p:spPr>
            <a:xfrm>
              <a:off x="6444614" y="3434714"/>
              <a:ext cx="4762" cy="5715"/>
            </a:xfrm>
            <a:custGeom>
              <a:avLst/>
              <a:gdLst>
                <a:gd name="connsiteX0" fmla="*/ 952 w 4762"/>
                <a:gd name="connsiteY0" fmla="*/ 0 h 5715"/>
                <a:gd name="connsiteX1" fmla="*/ 4763 w 4762"/>
                <a:gd name="connsiteY1" fmla="*/ 0 h 5715"/>
                <a:gd name="connsiteX2" fmla="*/ 4763 w 4762"/>
                <a:gd name="connsiteY2" fmla="*/ 1905 h 5715"/>
                <a:gd name="connsiteX3" fmla="*/ 2858 w 4762"/>
                <a:gd name="connsiteY3" fmla="*/ 4763 h 5715"/>
                <a:gd name="connsiteX4" fmla="*/ 0 w 4762"/>
                <a:gd name="connsiteY4" fmla="*/ 5715 h 5715"/>
                <a:gd name="connsiteX5" fmla="*/ 0 w 4762"/>
                <a:gd name="connsiteY5" fmla="*/ 2858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5715">
                  <a:moveTo>
                    <a:pt x="952" y="0"/>
                  </a:moveTo>
                  <a:lnTo>
                    <a:pt x="4763" y="0"/>
                  </a:lnTo>
                  <a:lnTo>
                    <a:pt x="4763" y="1905"/>
                  </a:lnTo>
                  <a:lnTo>
                    <a:pt x="2858" y="4763"/>
                  </a:lnTo>
                  <a:lnTo>
                    <a:pt x="0" y="5715"/>
                  </a:ln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2467640-50E3-48B4-AD4C-4146A1D01559}"/>
                </a:ext>
              </a:extLst>
            </p:cNvPr>
            <p:cNvSpPr/>
            <p:nvPr/>
          </p:nvSpPr>
          <p:spPr>
            <a:xfrm>
              <a:off x="6441757" y="3442335"/>
              <a:ext cx="13334" cy="12382"/>
            </a:xfrm>
            <a:custGeom>
              <a:avLst/>
              <a:gdLst>
                <a:gd name="connsiteX0" fmla="*/ 0 w 13334"/>
                <a:gd name="connsiteY0" fmla="*/ 7620 h 12382"/>
                <a:gd name="connsiteX1" fmla="*/ 1905 w 13334"/>
                <a:gd name="connsiteY1" fmla="*/ 4763 h 12382"/>
                <a:gd name="connsiteX2" fmla="*/ 3810 w 13334"/>
                <a:gd name="connsiteY2" fmla="*/ 3810 h 12382"/>
                <a:gd name="connsiteX3" fmla="*/ 4763 w 13334"/>
                <a:gd name="connsiteY3" fmla="*/ 3810 h 12382"/>
                <a:gd name="connsiteX4" fmla="*/ 6667 w 13334"/>
                <a:gd name="connsiteY4" fmla="*/ 2857 h 12382"/>
                <a:gd name="connsiteX5" fmla="*/ 7620 w 13334"/>
                <a:gd name="connsiteY5" fmla="*/ 0 h 12382"/>
                <a:gd name="connsiteX6" fmla="*/ 10477 w 13334"/>
                <a:gd name="connsiteY6" fmla="*/ 0 h 12382"/>
                <a:gd name="connsiteX7" fmla="*/ 11430 w 13334"/>
                <a:gd name="connsiteY7" fmla="*/ 2857 h 12382"/>
                <a:gd name="connsiteX8" fmla="*/ 13335 w 13334"/>
                <a:gd name="connsiteY8" fmla="*/ 5715 h 12382"/>
                <a:gd name="connsiteX9" fmla="*/ 8572 w 13334"/>
                <a:gd name="connsiteY9" fmla="*/ 12382 h 12382"/>
                <a:gd name="connsiteX10" fmla="*/ 4763 w 13334"/>
                <a:gd name="connsiteY10" fmla="*/ 12382 h 12382"/>
                <a:gd name="connsiteX11" fmla="*/ 4763 w 13334"/>
                <a:gd name="connsiteY11" fmla="*/ 8572 h 12382"/>
                <a:gd name="connsiteX12" fmla="*/ 3810 w 13334"/>
                <a:gd name="connsiteY12" fmla="*/ 7620 h 12382"/>
                <a:gd name="connsiteX13" fmla="*/ 952 w 13334"/>
                <a:gd name="connsiteY13" fmla="*/ 7620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4" h="12382">
                  <a:moveTo>
                    <a:pt x="0" y="7620"/>
                  </a:moveTo>
                  <a:lnTo>
                    <a:pt x="1905" y="4763"/>
                  </a:lnTo>
                  <a:lnTo>
                    <a:pt x="3810" y="3810"/>
                  </a:lnTo>
                  <a:lnTo>
                    <a:pt x="4763" y="3810"/>
                  </a:lnTo>
                  <a:lnTo>
                    <a:pt x="6667" y="2857"/>
                  </a:lnTo>
                  <a:lnTo>
                    <a:pt x="7620" y="0"/>
                  </a:lnTo>
                  <a:lnTo>
                    <a:pt x="10477" y="0"/>
                  </a:lnTo>
                  <a:lnTo>
                    <a:pt x="11430" y="2857"/>
                  </a:lnTo>
                  <a:lnTo>
                    <a:pt x="13335" y="5715"/>
                  </a:lnTo>
                  <a:lnTo>
                    <a:pt x="8572" y="12382"/>
                  </a:lnTo>
                  <a:lnTo>
                    <a:pt x="4763" y="12382"/>
                  </a:lnTo>
                  <a:lnTo>
                    <a:pt x="4763" y="8572"/>
                  </a:lnTo>
                  <a:lnTo>
                    <a:pt x="3810" y="7620"/>
                  </a:lnTo>
                  <a:lnTo>
                    <a:pt x="952" y="7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D3B2D4-D160-48EC-90C7-09F69E4F0745}"/>
                </a:ext>
              </a:extLst>
            </p:cNvPr>
            <p:cNvSpPr/>
            <p:nvPr/>
          </p:nvSpPr>
          <p:spPr>
            <a:xfrm>
              <a:off x="6404610" y="3456622"/>
              <a:ext cx="32385" cy="44767"/>
            </a:xfrm>
            <a:custGeom>
              <a:avLst/>
              <a:gdLst>
                <a:gd name="connsiteX0" fmla="*/ 26670 w 32385"/>
                <a:gd name="connsiteY0" fmla="*/ 952 h 44767"/>
                <a:gd name="connsiteX1" fmla="*/ 28575 w 32385"/>
                <a:gd name="connsiteY1" fmla="*/ 2857 h 44767"/>
                <a:gd name="connsiteX2" fmla="*/ 30480 w 32385"/>
                <a:gd name="connsiteY2" fmla="*/ 4763 h 44767"/>
                <a:gd name="connsiteX3" fmla="*/ 32385 w 32385"/>
                <a:gd name="connsiteY3" fmla="*/ 7620 h 44767"/>
                <a:gd name="connsiteX4" fmla="*/ 28575 w 32385"/>
                <a:gd name="connsiteY4" fmla="*/ 10477 h 44767"/>
                <a:gd name="connsiteX5" fmla="*/ 27623 w 32385"/>
                <a:gd name="connsiteY5" fmla="*/ 16192 h 44767"/>
                <a:gd name="connsiteX6" fmla="*/ 30480 w 32385"/>
                <a:gd name="connsiteY6" fmla="*/ 19050 h 44767"/>
                <a:gd name="connsiteX7" fmla="*/ 31432 w 32385"/>
                <a:gd name="connsiteY7" fmla="*/ 23813 h 44767"/>
                <a:gd name="connsiteX8" fmla="*/ 27623 w 32385"/>
                <a:gd name="connsiteY8" fmla="*/ 27622 h 44767"/>
                <a:gd name="connsiteX9" fmla="*/ 24765 w 32385"/>
                <a:gd name="connsiteY9" fmla="*/ 36195 h 44767"/>
                <a:gd name="connsiteX10" fmla="*/ 20955 w 32385"/>
                <a:gd name="connsiteY10" fmla="*/ 43815 h 44767"/>
                <a:gd name="connsiteX11" fmla="*/ 19050 w 32385"/>
                <a:gd name="connsiteY11" fmla="*/ 44767 h 44767"/>
                <a:gd name="connsiteX12" fmla="*/ 15240 w 32385"/>
                <a:gd name="connsiteY12" fmla="*/ 44767 h 44767"/>
                <a:gd name="connsiteX13" fmla="*/ 3810 w 32385"/>
                <a:gd name="connsiteY13" fmla="*/ 40005 h 44767"/>
                <a:gd name="connsiteX14" fmla="*/ 952 w 32385"/>
                <a:gd name="connsiteY14" fmla="*/ 32385 h 44767"/>
                <a:gd name="connsiteX15" fmla="*/ 0 w 32385"/>
                <a:gd name="connsiteY15" fmla="*/ 25717 h 44767"/>
                <a:gd name="connsiteX16" fmla="*/ 0 w 32385"/>
                <a:gd name="connsiteY16" fmla="*/ 21907 h 44767"/>
                <a:gd name="connsiteX17" fmla="*/ 1905 w 32385"/>
                <a:gd name="connsiteY17" fmla="*/ 21907 h 44767"/>
                <a:gd name="connsiteX18" fmla="*/ 11430 w 32385"/>
                <a:gd name="connsiteY18" fmla="*/ 15240 h 44767"/>
                <a:gd name="connsiteX19" fmla="*/ 17145 w 32385"/>
                <a:gd name="connsiteY19" fmla="*/ 8572 h 44767"/>
                <a:gd name="connsiteX20" fmla="*/ 20002 w 32385"/>
                <a:gd name="connsiteY20" fmla="*/ 3810 h 44767"/>
                <a:gd name="connsiteX21" fmla="*/ 20955 w 32385"/>
                <a:gd name="connsiteY21" fmla="*/ 0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385" h="44767">
                  <a:moveTo>
                    <a:pt x="26670" y="952"/>
                  </a:moveTo>
                  <a:lnTo>
                    <a:pt x="28575" y="2857"/>
                  </a:lnTo>
                  <a:lnTo>
                    <a:pt x="30480" y="4763"/>
                  </a:lnTo>
                  <a:lnTo>
                    <a:pt x="32385" y="7620"/>
                  </a:lnTo>
                  <a:lnTo>
                    <a:pt x="28575" y="10477"/>
                  </a:lnTo>
                  <a:lnTo>
                    <a:pt x="27623" y="16192"/>
                  </a:lnTo>
                  <a:lnTo>
                    <a:pt x="30480" y="19050"/>
                  </a:lnTo>
                  <a:lnTo>
                    <a:pt x="31432" y="23813"/>
                  </a:lnTo>
                  <a:lnTo>
                    <a:pt x="27623" y="27622"/>
                  </a:lnTo>
                  <a:lnTo>
                    <a:pt x="24765" y="36195"/>
                  </a:lnTo>
                  <a:lnTo>
                    <a:pt x="20955" y="43815"/>
                  </a:lnTo>
                  <a:lnTo>
                    <a:pt x="19050" y="44767"/>
                  </a:lnTo>
                  <a:lnTo>
                    <a:pt x="15240" y="44767"/>
                  </a:lnTo>
                  <a:lnTo>
                    <a:pt x="3810" y="40005"/>
                  </a:lnTo>
                  <a:lnTo>
                    <a:pt x="952" y="32385"/>
                  </a:lnTo>
                  <a:lnTo>
                    <a:pt x="0" y="25717"/>
                  </a:lnTo>
                  <a:lnTo>
                    <a:pt x="0" y="21907"/>
                  </a:lnTo>
                  <a:lnTo>
                    <a:pt x="1905" y="21907"/>
                  </a:lnTo>
                  <a:lnTo>
                    <a:pt x="11430" y="15240"/>
                  </a:lnTo>
                  <a:lnTo>
                    <a:pt x="17145" y="8572"/>
                  </a:lnTo>
                  <a:lnTo>
                    <a:pt x="20002" y="3810"/>
                  </a:lnTo>
                  <a:lnTo>
                    <a:pt x="209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E2E1836-EAA2-44FE-8DF0-58054B4E1C60}"/>
                </a:ext>
              </a:extLst>
            </p:cNvPr>
            <p:cNvSpPr/>
            <p:nvPr/>
          </p:nvSpPr>
          <p:spPr>
            <a:xfrm>
              <a:off x="6465570" y="3474719"/>
              <a:ext cx="4762" cy="11430"/>
            </a:xfrm>
            <a:custGeom>
              <a:avLst/>
              <a:gdLst>
                <a:gd name="connsiteX0" fmla="*/ 3810 w 4762"/>
                <a:gd name="connsiteY0" fmla="*/ 0 h 11430"/>
                <a:gd name="connsiteX1" fmla="*/ 4763 w 4762"/>
                <a:gd name="connsiteY1" fmla="*/ 2857 h 11430"/>
                <a:gd name="connsiteX2" fmla="*/ 4763 w 4762"/>
                <a:gd name="connsiteY2" fmla="*/ 8573 h 11430"/>
                <a:gd name="connsiteX3" fmla="*/ 3810 w 4762"/>
                <a:gd name="connsiteY3" fmla="*/ 11430 h 11430"/>
                <a:gd name="connsiteX4" fmla="*/ 1905 w 4762"/>
                <a:gd name="connsiteY4" fmla="*/ 11430 h 11430"/>
                <a:gd name="connsiteX5" fmla="*/ 0 w 4762"/>
                <a:gd name="connsiteY5" fmla="*/ 8573 h 11430"/>
                <a:gd name="connsiteX6" fmla="*/ 0 w 4762"/>
                <a:gd name="connsiteY6" fmla="*/ 5715 h 11430"/>
                <a:gd name="connsiteX7" fmla="*/ 952 w 4762"/>
                <a:gd name="connsiteY7" fmla="*/ 1905 h 11430"/>
                <a:gd name="connsiteX8" fmla="*/ 2857 w 4762"/>
                <a:gd name="connsiteY8" fmla="*/ 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" h="11430">
                  <a:moveTo>
                    <a:pt x="3810" y="0"/>
                  </a:moveTo>
                  <a:lnTo>
                    <a:pt x="4763" y="2857"/>
                  </a:lnTo>
                  <a:lnTo>
                    <a:pt x="4763" y="8573"/>
                  </a:lnTo>
                  <a:lnTo>
                    <a:pt x="3810" y="11430"/>
                  </a:lnTo>
                  <a:lnTo>
                    <a:pt x="1905" y="11430"/>
                  </a:lnTo>
                  <a:lnTo>
                    <a:pt x="0" y="8573"/>
                  </a:lnTo>
                  <a:lnTo>
                    <a:pt x="0" y="5715"/>
                  </a:lnTo>
                  <a:lnTo>
                    <a:pt x="952" y="1905"/>
                  </a:lnTo>
                  <a:lnTo>
                    <a:pt x="285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668E3C8-6DC3-4FD1-BFA5-84E04CB67372}"/>
                </a:ext>
              </a:extLst>
            </p:cNvPr>
            <p:cNvSpPr/>
            <p:nvPr/>
          </p:nvSpPr>
          <p:spPr>
            <a:xfrm>
              <a:off x="6436995" y="3479482"/>
              <a:ext cx="20954" cy="28575"/>
            </a:xfrm>
            <a:custGeom>
              <a:avLst/>
              <a:gdLst>
                <a:gd name="connsiteX0" fmla="*/ 19050 w 20954"/>
                <a:gd name="connsiteY0" fmla="*/ 0 h 28575"/>
                <a:gd name="connsiteX1" fmla="*/ 20955 w 20954"/>
                <a:gd name="connsiteY1" fmla="*/ 0 h 28575"/>
                <a:gd name="connsiteX2" fmla="*/ 20955 w 20954"/>
                <a:gd name="connsiteY2" fmla="*/ 953 h 28575"/>
                <a:gd name="connsiteX3" fmla="*/ 19050 w 20954"/>
                <a:gd name="connsiteY3" fmla="*/ 2857 h 28575"/>
                <a:gd name="connsiteX4" fmla="*/ 15240 w 20954"/>
                <a:gd name="connsiteY4" fmla="*/ 3810 h 28575"/>
                <a:gd name="connsiteX5" fmla="*/ 6667 w 20954"/>
                <a:gd name="connsiteY5" fmla="*/ 3810 h 28575"/>
                <a:gd name="connsiteX6" fmla="*/ 5715 w 20954"/>
                <a:gd name="connsiteY6" fmla="*/ 11430 h 28575"/>
                <a:gd name="connsiteX7" fmla="*/ 9525 w 20954"/>
                <a:gd name="connsiteY7" fmla="*/ 8573 h 28575"/>
                <a:gd name="connsiteX8" fmla="*/ 13335 w 20954"/>
                <a:gd name="connsiteY8" fmla="*/ 6668 h 28575"/>
                <a:gd name="connsiteX9" fmla="*/ 16192 w 20954"/>
                <a:gd name="connsiteY9" fmla="*/ 7620 h 28575"/>
                <a:gd name="connsiteX10" fmla="*/ 16192 w 20954"/>
                <a:gd name="connsiteY10" fmla="*/ 9525 h 28575"/>
                <a:gd name="connsiteX11" fmla="*/ 14288 w 20954"/>
                <a:gd name="connsiteY11" fmla="*/ 9525 h 28575"/>
                <a:gd name="connsiteX12" fmla="*/ 9525 w 20954"/>
                <a:gd name="connsiteY12" fmla="*/ 12382 h 28575"/>
                <a:gd name="connsiteX13" fmla="*/ 9525 w 20954"/>
                <a:gd name="connsiteY13" fmla="*/ 15240 h 28575"/>
                <a:gd name="connsiteX14" fmla="*/ 12382 w 20954"/>
                <a:gd name="connsiteY14" fmla="*/ 20003 h 28575"/>
                <a:gd name="connsiteX15" fmla="*/ 13335 w 20954"/>
                <a:gd name="connsiteY15" fmla="*/ 22860 h 28575"/>
                <a:gd name="connsiteX16" fmla="*/ 11430 w 20954"/>
                <a:gd name="connsiteY16" fmla="*/ 25718 h 28575"/>
                <a:gd name="connsiteX17" fmla="*/ 7620 w 20954"/>
                <a:gd name="connsiteY17" fmla="*/ 26670 h 28575"/>
                <a:gd name="connsiteX18" fmla="*/ 7620 w 20954"/>
                <a:gd name="connsiteY18" fmla="*/ 23813 h 28575"/>
                <a:gd name="connsiteX19" fmla="*/ 6667 w 20954"/>
                <a:gd name="connsiteY19" fmla="*/ 17145 h 28575"/>
                <a:gd name="connsiteX20" fmla="*/ 4763 w 20954"/>
                <a:gd name="connsiteY20" fmla="*/ 17145 h 28575"/>
                <a:gd name="connsiteX21" fmla="*/ 3810 w 20954"/>
                <a:gd name="connsiteY21" fmla="*/ 20955 h 28575"/>
                <a:gd name="connsiteX22" fmla="*/ 4763 w 20954"/>
                <a:gd name="connsiteY22" fmla="*/ 27623 h 28575"/>
                <a:gd name="connsiteX23" fmla="*/ 4763 w 20954"/>
                <a:gd name="connsiteY23" fmla="*/ 28575 h 28575"/>
                <a:gd name="connsiteX24" fmla="*/ 952 w 20954"/>
                <a:gd name="connsiteY24" fmla="*/ 28575 h 28575"/>
                <a:gd name="connsiteX25" fmla="*/ 952 w 20954"/>
                <a:gd name="connsiteY25" fmla="*/ 22860 h 28575"/>
                <a:gd name="connsiteX26" fmla="*/ 0 w 20954"/>
                <a:gd name="connsiteY26" fmla="*/ 19050 h 28575"/>
                <a:gd name="connsiteX27" fmla="*/ 0 w 20954"/>
                <a:gd name="connsiteY27" fmla="*/ 12382 h 28575"/>
                <a:gd name="connsiteX28" fmla="*/ 2857 w 20954"/>
                <a:gd name="connsiteY28" fmla="*/ 2857 h 28575"/>
                <a:gd name="connsiteX29" fmla="*/ 4763 w 20954"/>
                <a:gd name="connsiteY29" fmla="*/ 0 h 28575"/>
                <a:gd name="connsiteX30" fmla="*/ 9525 w 20954"/>
                <a:gd name="connsiteY30" fmla="*/ 0 h 28575"/>
                <a:gd name="connsiteX31" fmla="*/ 10477 w 20954"/>
                <a:gd name="connsiteY31" fmla="*/ 1905 h 28575"/>
                <a:gd name="connsiteX32" fmla="*/ 15240 w 20954"/>
                <a:gd name="connsiteY32" fmla="*/ 19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4" h="28575">
                  <a:moveTo>
                    <a:pt x="19050" y="0"/>
                  </a:moveTo>
                  <a:lnTo>
                    <a:pt x="20955" y="0"/>
                  </a:lnTo>
                  <a:lnTo>
                    <a:pt x="20955" y="953"/>
                  </a:lnTo>
                  <a:lnTo>
                    <a:pt x="19050" y="2857"/>
                  </a:lnTo>
                  <a:lnTo>
                    <a:pt x="15240" y="3810"/>
                  </a:lnTo>
                  <a:lnTo>
                    <a:pt x="6667" y="3810"/>
                  </a:lnTo>
                  <a:lnTo>
                    <a:pt x="5715" y="11430"/>
                  </a:lnTo>
                  <a:lnTo>
                    <a:pt x="9525" y="8573"/>
                  </a:lnTo>
                  <a:lnTo>
                    <a:pt x="13335" y="6668"/>
                  </a:lnTo>
                  <a:lnTo>
                    <a:pt x="16192" y="7620"/>
                  </a:lnTo>
                  <a:lnTo>
                    <a:pt x="16192" y="9525"/>
                  </a:lnTo>
                  <a:lnTo>
                    <a:pt x="14288" y="9525"/>
                  </a:lnTo>
                  <a:lnTo>
                    <a:pt x="9525" y="12382"/>
                  </a:lnTo>
                  <a:lnTo>
                    <a:pt x="9525" y="15240"/>
                  </a:lnTo>
                  <a:lnTo>
                    <a:pt x="12382" y="20003"/>
                  </a:lnTo>
                  <a:lnTo>
                    <a:pt x="13335" y="22860"/>
                  </a:lnTo>
                  <a:lnTo>
                    <a:pt x="11430" y="25718"/>
                  </a:lnTo>
                  <a:lnTo>
                    <a:pt x="7620" y="26670"/>
                  </a:lnTo>
                  <a:lnTo>
                    <a:pt x="7620" y="23813"/>
                  </a:lnTo>
                  <a:lnTo>
                    <a:pt x="6667" y="17145"/>
                  </a:lnTo>
                  <a:lnTo>
                    <a:pt x="4763" y="17145"/>
                  </a:lnTo>
                  <a:lnTo>
                    <a:pt x="3810" y="20955"/>
                  </a:lnTo>
                  <a:lnTo>
                    <a:pt x="4763" y="27623"/>
                  </a:lnTo>
                  <a:lnTo>
                    <a:pt x="4763" y="28575"/>
                  </a:lnTo>
                  <a:lnTo>
                    <a:pt x="952" y="28575"/>
                  </a:lnTo>
                  <a:lnTo>
                    <a:pt x="952" y="22860"/>
                  </a:lnTo>
                  <a:lnTo>
                    <a:pt x="0" y="19050"/>
                  </a:lnTo>
                  <a:lnTo>
                    <a:pt x="0" y="12382"/>
                  </a:lnTo>
                  <a:lnTo>
                    <a:pt x="2857" y="2857"/>
                  </a:lnTo>
                  <a:lnTo>
                    <a:pt x="4763" y="0"/>
                  </a:lnTo>
                  <a:lnTo>
                    <a:pt x="9525" y="0"/>
                  </a:lnTo>
                  <a:lnTo>
                    <a:pt x="10477" y="1905"/>
                  </a:lnTo>
                  <a:lnTo>
                    <a:pt x="1524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FF743A0-FE48-462C-AC92-8AC7E93219E0}"/>
                </a:ext>
              </a:extLst>
            </p:cNvPr>
            <p:cNvSpPr/>
            <p:nvPr/>
          </p:nvSpPr>
          <p:spPr>
            <a:xfrm>
              <a:off x="6424612" y="3518535"/>
              <a:ext cx="9525" cy="3809"/>
            </a:xfrm>
            <a:custGeom>
              <a:avLst/>
              <a:gdLst>
                <a:gd name="connsiteX0" fmla="*/ 0 w 9525"/>
                <a:gd name="connsiteY0" fmla="*/ 3810 h 3809"/>
                <a:gd name="connsiteX1" fmla="*/ 1905 w 9525"/>
                <a:gd name="connsiteY1" fmla="*/ 1905 h 3809"/>
                <a:gd name="connsiteX2" fmla="*/ 3810 w 9525"/>
                <a:gd name="connsiteY2" fmla="*/ 0 h 3809"/>
                <a:gd name="connsiteX3" fmla="*/ 9525 w 9525"/>
                <a:gd name="connsiteY3" fmla="*/ 0 h 3809"/>
                <a:gd name="connsiteX4" fmla="*/ 9525 w 9525"/>
                <a:gd name="connsiteY4" fmla="*/ 1905 h 3809"/>
                <a:gd name="connsiteX5" fmla="*/ 7620 w 9525"/>
                <a:gd name="connsiteY5" fmla="*/ 381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3809">
                  <a:moveTo>
                    <a:pt x="0" y="3810"/>
                  </a:moveTo>
                  <a:lnTo>
                    <a:pt x="1905" y="1905"/>
                  </a:lnTo>
                  <a:lnTo>
                    <a:pt x="3810" y="0"/>
                  </a:lnTo>
                  <a:lnTo>
                    <a:pt x="9525" y="0"/>
                  </a:lnTo>
                  <a:lnTo>
                    <a:pt x="9525" y="1905"/>
                  </a:lnTo>
                  <a:lnTo>
                    <a:pt x="7620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6739316-C6BA-4CCC-BD9D-33F49724D808}"/>
                </a:ext>
              </a:extLst>
            </p:cNvPr>
            <p:cNvSpPr/>
            <p:nvPr/>
          </p:nvSpPr>
          <p:spPr>
            <a:xfrm>
              <a:off x="6437947" y="3517582"/>
              <a:ext cx="11429" cy="5715"/>
            </a:xfrm>
            <a:custGeom>
              <a:avLst/>
              <a:gdLst>
                <a:gd name="connsiteX0" fmla="*/ 0 w 11429"/>
                <a:gd name="connsiteY0" fmla="*/ 2857 h 5715"/>
                <a:gd name="connsiteX1" fmla="*/ 0 w 11429"/>
                <a:gd name="connsiteY1" fmla="*/ 4763 h 5715"/>
                <a:gd name="connsiteX2" fmla="*/ 1905 w 11429"/>
                <a:gd name="connsiteY2" fmla="*/ 5715 h 5715"/>
                <a:gd name="connsiteX3" fmla="*/ 6667 w 11429"/>
                <a:gd name="connsiteY3" fmla="*/ 5715 h 5715"/>
                <a:gd name="connsiteX4" fmla="*/ 11430 w 11429"/>
                <a:gd name="connsiteY4" fmla="*/ 2857 h 5715"/>
                <a:gd name="connsiteX5" fmla="*/ 11430 w 11429"/>
                <a:gd name="connsiteY5" fmla="*/ 0 h 5715"/>
                <a:gd name="connsiteX6" fmla="*/ 9525 w 11429"/>
                <a:gd name="connsiteY6" fmla="*/ 0 h 5715"/>
                <a:gd name="connsiteX7" fmla="*/ 6667 w 11429"/>
                <a:gd name="connsiteY7" fmla="*/ 1905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29" h="5715">
                  <a:moveTo>
                    <a:pt x="0" y="2857"/>
                  </a:moveTo>
                  <a:lnTo>
                    <a:pt x="0" y="4763"/>
                  </a:lnTo>
                  <a:lnTo>
                    <a:pt x="1905" y="5715"/>
                  </a:lnTo>
                  <a:lnTo>
                    <a:pt x="6667" y="5715"/>
                  </a:lnTo>
                  <a:lnTo>
                    <a:pt x="11430" y="2857"/>
                  </a:lnTo>
                  <a:lnTo>
                    <a:pt x="11430" y="0"/>
                  </a:lnTo>
                  <a:lnTo>
                    <a:pt x="9525" y="0"/>
                  </a:lnTo>
                  <a:lnTo>
                    <a:pt x="666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CBA7D7C-3A72-4657-9883-EF8DAE4BAB2A}"/>
                </a:ext>
              </a:extLst>
            </p:cNvPr>
            <p:cNvSpPr/>
            <p:nvPr/>
          </p:nvSpPr>
          <p:spPr>
            <a:xfrm>
              <a:off x="6450329" y="3520439"/>
              <a:ext cx="12382" cy="7620"/>
            </a:xfrm>
            <a:custGeom>
              <a:avLst/>
              <a:gdLst>
                <a:gd name="connsiteX0" fmla="*/ 0 w 12382"/>
                <a:gd name="connsiteY0" fmla="*/ 4763 h 7620"/>
                <a:gd name="connsiteX1" fmla="*/ 0 w 12382"/>
                <a:gd name="connsiteY1" fmla="*/ 7620 h 7620"/>
                <a:gd name="connsiteX2" fmla="*/ 2858 w 12382"/>
                <a:gd name="connsiteY2" fmla="*/ 7620 h 7620"/>
                <a:gd name="connsiteX3" fmla="*/ 5715 w 12382"/>
                <a:gd name="connsiteY3" fmla="*/ 5715 h 7620"/>
                <a:gd name="connsiteX4" fmla="*/ 11430 w 12382"/>
                <a:gd name="connsiteY4" fmla="*/ 2858 h 7620"/>
                <a:gd name="connsiteX5" fmla="*/ 12383 w 12382"/>
                <a:gd name="connsiteY5" fmla="*/ 1905 h 7620"/>
                <a:gd name="connsiteX6" fmla="*/ 12383 w 12382"/>
                <a:gd name="connsiteY6" fmla="*/ 0 h 7620"/>
                <a:gd name="connsiteX7" fmla="*/ 10478 w 12382"/>
                <a:gd name="connsiteY7" fmla="*/ 0 h 7620"/>
                <a:gd name="connsiteX8" fmla="*/ 5715 w 12382"/>
                <a:gd name="connsiteY8" fmla="*/ 1905 h 7620"/>
                <a:gd name="connsiteX9" fmla="*/ 2858 w 12382"/>
                <a:gd name="connsiteY9" fmla="*/ 1905 h 7620"/>
                <a:gd name="connsiteX10" fmla="*/ 2858 w 12382"/>
                <a:gd name="connsiteY10" fmla="*/ 381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" h="7620">
                  <a:moveTo>
                    <a:pt x="0" y="4763"/>
                  </a:moveTo>
                  <a:lnTo>
                    <a:pt x="0" y="7620"/>
                  </a:lnTo>
                  <a:lnTo>
                    <a:pt x="2858" y="7620"/>
                  </a:lnTo>
                  <a:lnTo>
                    <a:pt x="5715" y="5715"/>
                  </a:lnTo>
                  <a:lnTo>
                    <a:pt x="11430" y="2858"/>
                  </a:lnTo>
                  <a:lnTo>
                    <a:pt x="12383" y="1905"/>
                  </a:lnTo>
                  <a:lnTo>
                    <a:pt x="12383" y="0"/>
                  </a:lnTo>
                  <a:lnTo>
                    <a:pt x="10478" y="0"/>
                  </a:lnTo>
                  <a:lnTo>
                    <a:pt x="5715" y="1905"/>
                  </a:lnTo>
                  <a:lnTo>
                    <a:pt x="2858" y="1905"/>
                  </a:lnTo>
                  <a:lnTo>
                    <a:pt x="2858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992EF4E-2736-4725-9CAE-8F3728D1C3BF}"/>
                </a:ext>
              </a:extLst>
            </p:cNvPr>
            <p:cNvSpPr/>
            <p:nvPr/>
          </p:nvSpPr>
          <p:spPr>
            <a:xfrm>
              <a:off x="6468427" y="3496627"/>
              <a:ext cx="7620" cy="3810"/>
            </a:xfrm>
            <a:custGeom>
              <a:avLst/>
              <a:gdLst>
                <a:gd name="connsiteX0" fmla="*/ 0 w 7620"/>
                <a:gd name="connsiteY0" fmla="*/ 0 h 3810"/>
                <a:gd name="connsiteX1" fmla="*/ 3810 w 7620"/>
                <a:gd name="connsiteY1" fmla="*/ 0 h 3810"/>
                <a:gd name="connsiteX2" fmla="*/ 7620 w 7620"/>
                <a:gd name="connsiteY2" fmla="*/ 1905 h 3810"/>
                <a:gd name="connsiteX3" fmla="*/ 7620 w 7620"/>
                <a:gd name="connsiteY3" fmla="*/ 3810 h 3810"/>
                <a:gd name="connsiteX4" fmla="*/ 2858 w 7620"/>
                <a:gd name="connsiteY4" fmla="*/ 3810 h 3810"/>
                <a:gd name="connsiteX5" fmla="*/ 0 w 7620"/>
                <a:gd name="connsiteY5" fmla="*/ 2858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" h="3810">
                  <a:moveTo>
                    <a:pt x="0" y="0"/>
                  </a:moveTo>
                  <a:lnTo>
                    <a:pt x="3810" y="0"/>
                  </a:lnTo>
                  <a:lnTo>
                    <a:pt x="7620" y="1905"/>
                  </a:lnTo>
                  <a:lnTo>
                    <a:pt x="7620" y="3810"/>
                  </a:lnTo>
                  <a:lnTo>
                    <a:pt x="2858" y="3810"/>
                  </a:ln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C7F4BB5-CEB7-4EB6-9F6A-DDBF10B72F43}"/>
                </a:ext>
              </a:extLst>
            </p:cNvPr>
            <p:cNvSpPr/>
            <p:nvPr/>
          </p:nvSpPr>
          <p:spPr>
            <a:xfrm>
              <a:off x="6477952" y="3488055"/>
              <a:ext cx="60960" cy="42862"/>
            </a:xfrm>
            <a:custGeom>
              <a:avLst/>
              <a:gdLst>
                <a:gd name="connsiteX0" fmla="*/ 0 w 60960"/>
                <a:gd name="connsiteY0" fmla="*/ 1905 h 42862"/>
                <a:gd name="connsiteX1" fmla="*/ 3810 w 60960"/>
                <a:gd name="connsiteY1" fmla="*/ 10477 h 42862"/>
                <a:gd name="connsiteX2" fmla="*/ 8573 w 60960"/>
                <a:gd name="connsiteY2" fmla="*/ 11430 h 42862"/>
                <a:gd name="connsiteX3" fmla="*/ 15240 w 60960"/>
                <a:gd name="connsiteY3" fmla="*/ 16193 h 42862"/>
                <a:gd name="connsiteX4" fmla="*/ 20955 w 60960"/>
                <a:gd name="connsiteY4" fmla="*/ 20002 h 42862"/>
                <a:gd name="connsiteX5" fmla="*/ 21908 w 60960"/>
                <a:gd name="connsiteY5" fmla="*/ 22860 h 42862"/>
                <a:gd name="connsiteX6" fmla="*/ 21908 w 60960"/>
                <a:gd name="connsiteY6" fmla="*/ 29527 h 42862"/>
                <a:gd name="connsiteX7" fmla="*/ 27623 w 60960"/>
                <a:gd name="connsiteY7" fmla="*/ 34290 h 42862"/>
                <a:gd name="connsiteX8" fmla="*/ 33338 w 60960"/>
                <a:gd name="connsiteY8" fmla="*/ 35243 h 42862"/>
                <a:gd name="connsiteX9" fmla="*/ 37148 w 60960"/>
                <a:gd name="connsiteY9" fmla="*/ 37147 h 42862"/>
                <a:gd name="connsiteX10" fmla="*/ 41910 w 60960"/>
                <a:gd name="connsiteY10" fmla="*/ 31432 h 42862"/>
                <a:gd name="connsiteX11" fmla="*/ 43815 w 60960"/>
                <a:gd name="connsiteY11" fmla="*/ 30480 h 42862"/>
                <a:gd name="connsiteX12" fmla="*/ 48577 w 60960"/>
                <a:gd name="connsiteY12" fmla="*/ 36195 h 42862"/>
                <a:gd name="connsiteX13" fmla="*/ 50483 w 60960"/>
                <a:gd name="connsiteY13" fmla="*/ 40957 h 42862"/>
                <a:gd name="connsiteX14" fmla="*/ 55245 w 60960"/>
                <a:gd name="connsiteY14" fmla="*/ 42863 h 42862"/>
                <a:gd name="connsiteX15" fmla="*/ 60008 w 60960"/>
                <a:gd name="connsiteY15" fmla="*/ 42863 h 42862"/>
                <a:gd name="connsiteX16" fmla="*/ 60960 w 60960"/>
                <a:gd name="connsiteY16" fmla="*/ 40005 h 42862"/>
                <a:gd name="connsiteX17" fmla="*/ 56198 w 60960"/>
                <a:gd name="connsiteY17" fmla="*/ 33338 h 42862"/>
                <a:gd name="connsiteX18" fmla="*/ 53340 w 60960"/>
                <a:gd name="connsiteY18" fmla="*/ 29527 h 42862"/>
                <a:gd name="connsiteX19" fmla="*/ 52388 w 60960"/>
                <a:gd name="connsiteY19" fmla="*/ 26670 h 42862"/>
                <a:gd name="connsiteX20" fmla="*/ 53340 w 60960"/>
                <a:gd name="connsiteY20" fmla="*/ 23813 h 42862"/>
                <a:gd name="connsiteX21" fmla="*/ 45720 w 60960"/>
                <a:gd name="connsiteY21" fmla="*/ 17145 h 42862"/>
                <a:gd name="connsiteX22" fmla="*/ 38100 w 60960"/>
                <a:gd name="connsiteY22" fmla="*/ 12382 h 42862"/>
                <a:gd name="connsiteX23" fmla="*/ 33338 w 60960"/>
                <a:gd name="connsiteY23" fmla="*/ 10477 h 42862"/>
                <a:gd name="connsiteX24" fmla="*/ 27623 w 60960"/>
                <a:gd name="connsiteY24" fmla="*/ 7620 h 42862"/>
                <a:gd name="connsiteX25" fmla="*/ 20002 w 60960"/>
                <a:gd name="connsiteY25" fmla="*/ 5715 h 42862"/>
                <a:gd name="connsiteX26" fmla="*/ 15240 w 60960"/>
                <a:gd name="connsiteY26" fmla="*/ 9525 h 42862"/>
                <a:gd name="connsiteX27" fmla="*/ 11430 w 60960"/>
                <a:gd name="connsiteY27" fmla="*/ 9525 h 42862"/>
                <a:gd name="connsiteX28" fmla="*/ 11430 w 60960"/>
                <a:gd name="connsiteY28" fmla="*/ 6668 h 42862"/>
                <a:gd name="connsiteX29" fmla="*/ 11430 w 60960"/>
                <a:gd name="connsiteY29" fmla="*/ 3810 h 42862"/>
                <a:gd name="connsiteX30" fmla="*/ 10477 w 60960"/>
                <a:gd name="connsiteY30" fmla="*/ 1905 h 42862"/>
                <a:gd name="connsiteX31" fmla="*/ 6668 w 60960"/>
                <a:gd name="connsiteY31" fmla="*/ 952 h 42862"/>
                <a:gd name="connsiteX32" fmla="*/ 4763 w 60960"/>
                <a:gd name="connsiteY32" fmla="*/ 0 h 42862"/>
                <a:gd name="connsiteX33" fmla="*/ 2858 w 60960"/>
                <a:gd name="connsiteY33" fmla="*/ 0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960" h="42862">
                  <a:moveTo>
                    <a:pt x="0" y="1905"/>
                  </a:moveTo>
                  <a:lnTo>
                    <a:pt x="3810" y="10477"/>
                  </a:lnTo>
                  <a:lnTo>
                    <a:pt x="8573" y="11430"/>
                  </a:lnTo>
                  <a:lnTo>
                    <a:pt x="15240" y="16193"/>
                  </a:lnTo>
                  <a:lnTo>
                    <a:pt x="20955" y="20002"/>
                  </a:lnTo>
                  <a:lnTo>
                    <a:pt x="21908" y="22860"/>
                  </a:lnTo>
                  <a:lnTo>
                    <a:pt x="21908" y="29527"/>
                  </a:lnTo>
                  <a:lnTo>
                    <a:pt x="27623" y="34290"/>
                  </a:lnTo>
                  <a:lnTo>
                    <a:pt x="33338" y="35243"/>
                  </a:lnTo>
                  <a:lnTo>
                    <a:pt x="37148" y="37147"/>
                  </a:lnTo>
                  <a:lnTo>
                    <a:pt x="41910" y="31432"/>
                  </a:lnTo>
                  <a:lnTo>
                    <a:pt x="43815" y="30480"/>
                  </a:lnTo>
                  <a:lnTo>
                    <a:pt x="48577" y="36195"/>
                  </a:lnTo>
                  <a:lnTo>
                    <a:pt x="50483" y="40957"/>
                  </a:lnTo>
                  <a:lnTo>
                    <a:pt x="55245" y="42863"/>
                  </a:lnTo>
                  <a:lnTo>
                    <a:pt x="60008" y="42863"/>
                  </a:lnTo>
                  <a:lnTo>
                    <a:pt x="60960" y="40005"/>
                  </a:lnTo>
                  <a:lnTo>
                    <a:pt x="56198" y="33338"/>
                  </a:lnTo>
                  <a:lnTo>
                    <a:pt x="53340" y="29527"/>
                  </a:lnTo>
                  <a:lnTo>
                    <a:pt x="52388" y="26670"/>
                  </a:lnTo>
                  <a:lnTo>
                    <a:pt x="53340" y="23813"/>
                  </a:lnTo>
                  <a:lnTo>
                    <a:pt x="45720" y="17145"/>
                  </a:lnTo>
                  <a:lnTo>
                    <a:pt x="38100" y="12382"/>
                  </a:lnTo>
                  <a:lnTo>
                    <a:pt x="33338" y="10477"/>
                  </a:lnTo>
                  <a:lnTo>
                    <a:pt x="27623" y="7620"/>
                  </a:lnTo>
                  <a:lnTo>
                    <a:pt x="20002" y="5715"/>
                  </a:lnTo>
                  <a:lnTo>
                    <a:pt x="15240" y="9525"/>
                  </a:lnTo>
                  <a:lnTo>
                    <a:pt x="11430" y="9525"/>
                  </a:lnTo>
                  <a:lnTo>
                    <a:pt x="11430" y="6668"/>
                  </a:lnTo>
                  <a:lnTo>
                    <a:pt x="11430" y="3810"/>
                  </a:lnTo>
                  <a:lnTo>
                    <a:pt x="10477" y="1905"/>
                  </a:lnTo>
                  <a:lnTo>
                    <a:pt x="6668" y="952"/>
                  </a:lnTo>
                  <a:lnTo>
                    <a:pt x="4763" y="0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D79F9C7-8A4C-424B-8FB8-BDAA1C643B1D}"/>
                </a:ext>
              </a:extLst>
            </p:cNvPr>
            <p:cNvSpPr/>
            <p:nvPr/>
          </p:nvSpPr>
          <p:spPr>
            <a:xfrm>
              <a:off x="6534150" y="3502342"/>
              <a:ext cx="12382" cy="10477"/>
            </a:xfrm>
            <a:custGeom>
              <a:avLst/>
              <a:gdLst>
                <a:gd name="connsiteX0" fmla="*/ 0 w 12382"/>
                <a:gd name="connsiteY0" fmla="*/ 10477 h 10477"/>
                <a:gd name="connsiteX1" fmla="*/ 9525 w 12382"/>
                <a:gd name="connsiteY1" fmla="*/ 10477 h 10477"/>
                <a:gd name="connsiteX2" fmla="*/ 12383 w 12382"/>
                <a:gd name="connsiteY2" fmla="*/ 6668 h 10477"/>
                <a:gd name="connsiteX3" fmla="*/ 12383 w 12382"/>
                <a:gd name="connsiteY3" fmla="*/ 0 h 10477"/>
                <a:gd name="connsiteX4" fmla="*/ 10477 w 12382"/>
                <a:gd name="connsiteY4" fmla="*/ 952 h 10477"/>
                <a:gd name="connsiteX5" fmla="*/ 9525 w 12382"/>
                <a:gd name="connsiteY5" fmla="*/ 2857 h 10477"/>
                <a:gd name="connsiteX6" fmla="*/ 8573 w 12382"/>
                <a:gd name="connsiteY6" fmla="*/ 5715 h 10477"/>
                <a:gd name="connsiteX7" fmla="*/ 8573 w 12382"/>
                <a:gd name="connsiteY7" fmla="*/ 6668 h 10477"/>
                <a:gd name="connsiteX8" fmla="*/ 7620 w 12382"/>
                <a:gd name="connsiteY8" fmla="*/ 6668 h 10477"/>
                <a:gd name="connsiteX9" fmla="*/ 5715 w 12382"/>
                <a:gd name="connsiteY9" fmla="*/ 5715 h 10477"/>
                <a:gd name="connsiteX10" fmla="*/ 3810 w 12382"/>
                <a:gd name="connsiteY10" fmla="*/ 5715 h 10477"/>
                <a:gd name="connsiteX11" fmla="*/ 3810 w 12382"/>
                <a:gd name="connsiteY11" fmla="*/ 6668 h 10477"/>
                <a:gd name="connsiteX12" fmla="*/ 1905 w 12382"/>
                <a:gd name="connsiteY12" fmla="*/ 7620 h 10477"/>
                <a:gd name="connsiteX13" fmla="*/ 0 w 12382"/>
                <a:gd name="connsiteY13" fmla="*/ 8572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" h="10477">
                  <a:moveTo>
                    <a:pt x="0" y="10477"/>
                  </a:moveTo>
                  <a:lnTo>
                    <a:pt x="9525" y="10477"/>
                  </a:lnTo>
                  <a:lnTo>
                    <a:pt x="12383" y="6668"/>
                  </a:lnTo>
                  <a:lnTo>
                    <a:pt x="12383" y="0"/>
                  </a:lnTo>
                  <a:lnTo>
                    <a:pt x="10477" y="952"/>
                  </a:lnTo>
                  <a:lnTo>
                    <a:pt x="9525" y="2857"/>
                  </a:lnTo>
                  <a:lnTo>
                    <a:pt x="8573" y="5715"/>
                  </a:lnTo>
                  <a:lnTo>
                    <a:pt x="8573" y="6668"/>
                  </a:lnTo>
                  <a:lnTo>
                    <a:pt x="7620" y="6668"/>
                  </a:lnTo>
                  <a:lnTo>
                    <a:pt x="5715" y="5715"/>
                  </a:lnTo>
                  <a:lnTo>
                    <a:pt x="3810" y="5715"/>
                  </a:lnTo>
                  <a:lnTo>
                    <a:pt x="3810" y="6668"/>
                  </a:lnTo>
                  <a:lnTo>
                    <a:pt x="1905" y="7620"/>
                  </a:lnTo>
                  <a:lnTo>
                    <a:pt x="0" y="8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8162E9B-8B2F-44FD-A50D-9801CDF01C7F}"/>
                </a:ext>
              </a:extLst>
            </p:cNvPr>
            <p:cNvSpPr/>
            <p:nvPr/>
          </p:nvSpPr>
          <p:spPr>
            <a:xfrm>
              <a:off x="6396989" y="3530917"/>
              <a:ext cx="130492" cy="124777"/>
            </a:xfrm>
            <a:custGeom>
              <a:avLst/>
              <a:gdLst>
                <a:gd name="connsiteX0" fmla="*/ 115252 w 130492"/>
                <a:gd name="connsiteY0" fmla="*/ 0 h 124777"/>
                <a:gd name="connsiteX1" fmla="*/ 117158 w 130492"/>
                <a:gd name="connsiteY1" fmla="*/ 0 h 124777"/>
                <a:gd name="connsiteX2" fmla="*/ 118110 w 130492"/>
                <a:gd name="connsiteY2" fmla="*/ 17145 h 124777"/>
                <a:gd name="connsiteX3" fmla="*/ 119063 w 130492"/>
                <a:gd name="connsiteY3" fmla="*/ 32385 h 124777"/>
                <a:gd name="connsiteX4" fmla="*/ 126683 w 130492"/>
                <a:gd name="connsiteY4" fmla="*/ 49530 h 124777"/>
                <a:gd name="connsiteX5" fmla="*/ 130493 w 130492"/>
                <a:gd name="connsiteY5" fmla="*/ 70485 h 124777"/>
                <a:gd name="connsiteX6" fmla="*/ 124777 w 130492"/>
                <a:gd name="connsiteY6" fmla="*/ 82868 h 124777"/>
                <a:gd name="connsiteX7" fmla="*/ 113348 w 130492"/>
                <a:gd name="connsiteY7" fmla="*/ 101918 h 124777"/>
                <a:gd name="connsiteX8" fmla="*/ 98108 w 130492"/>
                <a:gd name="connsiteY8" fmla="*/ 117157 h 124777"/>
                <a:gd name="connsiteX9" fmla="*/ 95250 w 130492"/>
                <a:gd name="connsiteY9" fmla="*/ 119062 h 124777"/>
                <a:gd name="connsiteX10" fmla="*/ 90488 w 130492"/>
                <a:gd name="connsiteY10" fmla="*/ 120015 h 124777"/>
                <a:gd name="connsiteX11" fmla="*/ 86677 w 130492"/>
                <a:gd name="connsiteY11" fmla="*/ 122872 h 124777"/>
                <a:gd name="connsiteX12" fmla="*/ 83820 w 130492"/>
                <a:gd name="connsiteY12" fmla="*/ 124778 h 124777"/>
                <a:gd name="connsiteX13" fmla="*/ 80963 w 130492"/>
                <a:gd name="connsiteY13" fmla="*/ 123825 h 124777"/>
                <a:gd name="connsiteX14" fmla="*/ 80963 w 130492"/>
                <a:gd name="connsiteY14" fmla="*/ 121920 h 124777"/>
                <a:gd name="connsiteX15" fmla="*/ 77152 w 130492"/>
                <a:gd name="connsiteY15" fmla="*/ 121920 h 124777"/>
                <a:gd name="connsiteX16" fmla="*/ 75248 w 130492"/>
                <a:gd name="connsiteY16" fmla="*/ 124778 h 124777"/>
                <a:gd name="connsiteX17" fmla="*/ 72390 w 130492"/>
                <a:gd name="connsiteY17" fmla="*/ 122872 h 124777"/>
                <a:gd name="connsiteX18" fmla="*/ 68580 w 130492"/>
                <a:gd name="connsiteY18" fmla="*/ 117157 h 124777"/>
                <a:gd name="connsiteX19" fmla="*/ 67627 w 130492"/>
                <a:gd name="connsiteY19" fmla="*/ 110490 h 124777"/>
                <a:gd name="connsiteX20" fmla="*/ 65723 w 130492"/>
                <a:gd name="connsiteY20" fmla="*/ 104775 h 124777"/>
                <a:gd name="connsiteX21" fmla="*/ 70485 w 130492"/>
                <a:gd name="connsiteY21" fmla="*/ 100012 h 124777"/>
                <a:gd name="connsiteX22" fmla="*/ 70485 w 130492"/>
                <a:gd name="connsiteY22" fmla="*/ 98107 h 124777"/>
                <a:gd name="connsiteX23" fmla="*/ 67627 w 130492"/>
                <a:gd name="connsiteY23" fmla="*/ 98107 h 124777"/>
                <a:gd name="connsiteX24" fmla="*/ 62865 w 130492"/>
                <a:gd name="connsiteY24" fmla="*/ 100965 h 124777"/>
                <a:gd name="connsiteX25" fmla="*/ 62865 w 130492"/>
                <a:gd name="connsiteY25" fmla="*/ 103822 h 124777"/>
                <a:gd name="connsiteX26" fmla="*/ 60008 w 130492"/>
                <a:gd name="connsiteY26" fmla="*/ 104775 h 124777"/>
                <a:gd name="connsiteX27" fmla="*/ 60008 w 130492"/>
                <a:gd name="connsiteY27" fmla="*/ 100012 h 124777"/>
                <a:gd name="connsiteX28" fmla="*/ 60008 w 130492"/>
                <a:gd name="connsiteY28" fmla="*/ 94297 h 124777"/>
                <a:gd name="connsiteX29" fmla="*/ 57150 w 130492"/>
                <a:gd name="connsiteY29" fmla="*/ 91440 h 124777"/>
                <a:gd name="connsiteX30" fmla="*/ 39052 w 130492"/>
                <a:gd name="connsiteY30" fmla="*/ 91440 h 124777"/>
                <a:gd name="connsiteX31" fmla="*/ 24765 w 130492"/>
                <a:gd name="connsiteY31" fmla="*/ 94297 h 124777"/>
                <a:gd name="connsiteX32" fmla="*/ 11430 w 130492"/>
                <a:gd name="connsiteY32" fmla="*/ 100012 h 124777"/>
                <a:gd name="connsiteX33" fmla="*/ 6668 w 130492"/>
                <a:gd name="connsiteY33" fmla="*/ 100965 h 124777"/>
                <a:gd name="connsiteX34" fmla="*/ 2858 w 130492"/>
                <a:gd name="connsiteY34" fmla="*/ 101918 h 124777"/>
                <a:gd name="connsiteX35" fmla="*/ 0 w 130492"/>
                <a:gd name="connsiteY35" fmla="*/ 97155 h 124777"/>
                <a:gd name="connsiteX36" fmla="*/ 4763 w 130492"/>
                <a:gd name="connsiteY36" fmla="*/ 80962 h 124777"/>
                <a:gd name="connsiteX37" fmla="*/ 7620 w 130492"/>
                <a:gd name="connsiteY37" fmla="*/ 62865 h 124777"/>
                <a:gd name="connsiteX38" fmla="*/ 8573 w 130492"/>
                <a:gd name="connsiteY38" fmla="*/ 46672 h 124777"/>
                <a:gd name="connsiteX39" fmla="*/ 21908 w 130492"/>
                <a:gd name="connsiteY39" fmla="*/ 40005 h 124777"/>
                <a:gd name="connsiteX40" fmla="*/ 34290 w 130492"/>
                <a:gd name="connsiteY40" fmla="*/ 38100 h 124777"/>
                <a:gd name="connsiteX41" fmla="*/ 49530 w 130492"/>
                <a:gd name="connsiteY41" fmla="*/ 23813 h 124777"/>
                <a:gd name="connsiteX42" fmla="*/ 60008 w 130492"/>
                <a:gd name="connsiteY42" fmla="*/ 15240 h 124777"/>
                <a:gd name="connsiteX43" fmla="*/ 64770 w 130492"/>
                <a:gd name="connsiteY43" fmla="*/ 14288 h 124777"/>
                <a:gd name="connsiteX44" fmla="*/ 64770 w 130492"/>
                <a:gd name="connsiteY44" fmla="*/ 18097 h 124777"/>
                <a:gd name="connsiteX45" fmla="*/ 70485 w 130492"/>
                <a:gd name="connsiteY45" fmla="*/ 18097 h 124777"/>
                <a:gd name="connsiteX46" fmla="*/ 68580 w 130492"/>
                <a:gd name="connsiteY46" fmla="*/ 15240 h 124777"/>
                <a:gd name="connsiteX47" fmla="*/ 68580 w 130492"/>
                <a:gd name="connsiteY47" fmla="*/ 12382 h 124777"/>
                <a:gd name="connsiteX48" fmla="*/ 72390 w 130492"/>
                <a:gd name="connsiteY48" fmla="*/ 11430 h 124777"/>
                <a:gd name="connsiteX49" fmla="*/ 78105 w 130492"/>
                <a:gd name="connsiteY49" fmla="*/ 4763 h 124777"/>
                <a:gd name="connsiteX50" fmla="*/ 80010 w 130492"/>
                <a:gd name="connsiteY50" fmla="*/ 1905 h 124777"/>
                <a:gd name="connsiteX51" fmla="*/ 83820 w 130492"/>
                <a:gd name="connsiteY51" fmla="*/ 1905 h 124777"/>
                <a:gd name="connsiteX52" fmla="*/ 85725 w 130492"/>
                <a:gd name="connsiteY52" fmla="*/ 3810 h 124777"/>
                <a:gd name="connsiteX53" fmla="*/ 92393 w 130492"/>
                <a:gd name="connsiteY53" fmla="*/ 4763 h 124777"/>
                <a:gd name="connsiteX54" fmla="*/ 93345 w 130492"/>
                <a:gd name="connsiteY54" fmla="*/ 7620 h 124777"/>
                <a:gd name="connsiteX55" fmla="*/ 89535 w 130492"/>
                <a:gd name="connsiteY55" fmla="*/ 17145 h 124777"/>
                <a:gd name="connsiteX56" fmla="*/ 90488 w 130492"/>
                <a:gd name="connsiteY56" fmla="*/ 20955 h 124777"/>
                <a:gd name="connsiteX57" fmla="*/ 92393 w 130492"/>
                <a:gd name="connsiteY57" fmla="*/ 23813 h 124777"/>
                <a:gd name="connsiteX58" fmla="*/ 99060 w 130492"/>
                <a:gd name="connsiteY58" fmla="*/ 30480 h 124777"/>
                <a:gd name="connsiteX59" fmla="*/ 102870 w 130492"/>
                <a:gd name="connsiteY59" fmla="*/ 29527 h 124777"/>
                <a:gd name="connsiteX60" fmla="*/ 108585 w 130492"/>
                <a:gd name="connsiteY60" fmla="*/ 19050 h 124777"/>
                <a:gd name="connsiteX61" fmla="*/ 110490 w 130492"/>
                <a:gd name="connsiteY61" fmla="*/ 10477 h 124777"/>
                <a:gd name="connsiteX62" fmla="*/ 112395 w 130492"/>
                <a:gd name="connsiteY62" fmla="*/ 3810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0492" h="124777">
                  <a:moveTo>
                    <a:pt x="115252" y="0"/>
                  </a:moveTo>
                  <a:lnTo>
                    <a:pt x="117158" y="0"/>
                  </a:lnTo>
                  <a:lnTo>
                    <a:pt x="118110" y="17145"/>
                  </a:lnTo>
                  <a:lnTo>
                    <a:pt x="119063" y="32385"/>
                  </a:lnTo>
                  <a:lnTo>
                    <a:pt x="126683" y="49530"/>
                  </a:lnTo>
                  <a:lnTo>
                    <a:pt x="130493" y="70485"/>
                  </a:lnTo>
                  <a:lnTo>
                    <a:pt x="124777" y="82868"/>
                  </a:lnTo>
                  <a:lnTo>
                    <a:pt x="113348" y="101918"/>
                  </a:lnTo>
                  <a:lnTo>
                    <a:pt x="98108" y="117157"/>
                  </a:lnTo>
                  <a:lnTo>
                    <a:pt x="95250" y="119062"/>
                  </a:lnTo>
                  <a:lnTo>
                    <a:pt x="90488" y="120015"/>
                  </a:lnTo>
                  <a:lnTo>
                    <a:pt x="86677" y="122872"/>
                  </a:lnTo>
                  <a:lnTo>
                    <a:pt x="83820" y="124778"/>
                  </a:lnTo>
                  <a:lnTo>
                    <a:pt x="80963" y="123825"/>
                  </a:lnTo>
                  <a:lnTo>
                    <a:pt x="80963" y="121920"/>
                  </a:lnTo>
                  <a:lnTo>
                    <a:pt x="77152" y="121920"/>
                  </a:lnTo>
                  <a:lnTo>
                    <a:pt x="75248" y="124778"/>
                  </a:lnTo>
                  <a:lnTo>
                    <a:pt x="72390" y="122872"/>
                  </a:lnTo>
                  <a:lnTo>
                    <a:pt x="68580" y="117157"/>
                  </a:lnTo>
                  <a:lnTo>
                    <a:pt x="67627" y="110490"/>
                  </a:lnTo>
                  <a:lnTo>
                    <a:pt x="65723" y="104775"/>
                  </a:lnTo>
                  <a:lnTo>
                    <a:pt x="70485" y="100012"/>
                  </a:lnTo>
                  <a:lnTo>
                    <a:pt x="70485" y="98107"/>
                  </a:lnTo>
                  <a:lnTo>
                    <a:pt x="67627" y="98107"/>
                  </a:lnTo>
                  <a:lnTo>
                    <a:pt x="62865" y="100965"/>
                  </a:lnTo>
                  <a:lnTo>
                    <a:pt x="62865" y="103822"/>
                  </a:lnTo>
                  <a:lnTo>
                    <a:pt x="60008" y="104775"/>
                  </a:lnTo>
                  <a:lnTo>
                    <a:pt x="60008" y="100012"/>
                  </a:lnTo>
                  <a:lnTo>
                    <a:pt x="60008" y="94297"/>
                  </a:lnTo>
                  <a:lnTo>
                    <a:pt x="57150" y="91440"/>
                  </a:lnTo>
                  <a:lnTo>
                    <a:pt x="39052" y="91440"/>
                  </a:lnTo>
                  <a:lnTo>
                    <a:pt x="24765" y="94297"/>
                  </a:lnTo>
                  <a:lnTo>
                    <a:pt x="11430" y="100012"/>
                  </a:lnTo>
                  <a:lnTo>
                    <a:pt x="6668" y="100965"/>
                  </a:lnTo>
                  <a:lnTo>
                    <a:pt x="2858" y="101918"/>
                  </a:lnTo>
                  <a:lnTo>
                    <a:pt x="0" y="97155"/>
                  </a:lnTo>
                  <a:lnTo>
                    <a:pt x="4763" y="80962"/>
                  </a:lnTo>
                  <a:lnTo>
                    <a:pt x="7620" y="62865"/>
                  </a:lnTo>
                  <a:lnTo>
                    <a:pt x="8573" y="46672"/>
                  </a:lnTo>
                  <a:lnTo>
                    <a:pt x="21908" y="40005"/>
                  </a:lnTo>
                  <a:lnTo>
                    <a:pt x="34290" y="38100"/>
                  </a:lnTo>
                  <a:lnTo>
                    <a:pt x="49530" y="23813"/>
                  </a:lnTo>
                  <a:lnTo>
                    <a:pt x="60008" y="15240"/>
                  </a:lnTo>
                  <a:lnTo>
                    <a:pt x="64770" y="14288"/>
                  </a:lnTo>
                  <a:lnTo>
                    <a:pt x="64770" y="18097"/>
                  </a:lnTo>
                  <a:lnTo>
                    <a:pt x="70485" y="18097"/>
                  </a:lnTo>
                  <a:lnTo>
                    <a:pt x="68580" y="15240"/>
                  </a:lnTo>
                  <a:lnTo>
                    <a:pt x="68580" y="12382"/>
                  </a:lnTo>
                  <a:lnTo>
                    <a:pt x="72390" y="11430"/>
                  </a:lnTo>
                  <a:lnTo>
                    <a:pt x="78105" y="4763"/>
                  </a:lnTo>
                  <a:lnTo>
                    <a:pt x="80010" y="1905"/>
                  </a:lnTo>
                  <a:lnTo>
                    <a:pt x="83820" y="1905"/>
                  </a:lnTo>
                  <a:lnTo>
                    <a:pt x="85725" y="3810"/>
                  </a:lnTo>
                  <a:lnTo>
                    <a:pt x="92393" y="4763"/>
                  </a:lnTo>
                  <a:lnTo>
                    <a:pt x="93345" y="7620"/>
                  </a:lnTo>
                  <a:lnTo>
                    <a:pt x="89535" y="17145"/>
                  </a:lnTo>
                  <a:lnTo>
                    <a:pt x="90488" y="20955"/>
                  </a:lnTo>
                  <a:lnTo>
                    <a:pt x="92393" y="23813"/>
                  </a:lnTo>
                  <a:lnTo>
                    <a:pt x="99060" y="30480"/>
                  </a:lnTo>
                  <a:lnTo>
                    <a:pt x="102870" y="29527"/>
                  </a:lnTo>
                  <a:lnTo>
                    <a:pt x="108585" y="19050"/>
                  </a:lnTo>
                  <a:lnTo>
                    <a:pt x="110490" y="10477"/>
                  </a:lnTo>
                  <a:lnTo>
                    <a:pt x="112395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37D32C7-CBEE-467A-8BF1-ABC1E11C21BD}"/>
                </a:ext>
              </a:extLst>
            </p:cNvPr>
            <p:cNvSpPr/>
            <p:nvPr/>
          </p:nvSpPr>
          <p:spPr>
            <a:xfrm>
              <a:off x="6465570" y="3662362"/>
              <a:ext cx="15239" cy="12382"/>
            </a:xfrm>
            <a:custGeom>
              <a:avLst/>
              <a:gdLst>
                <a:gd name="connsiteX0" fmla="*/ 3810 w 15239"/>
                <a:gd name="connsiteY0" fmla="*/ 952 h 12382"/>
                <a:gd name="connsiteX1" fmla="*/ 5715 w 15239"/>
                <a:gd name="connsiteY1" fmla="*/ 0 h 12382"/>
                <a:gd name="connsiteX2" fmla="*/ 7620 w 15239"/>
                <a:gd name="connsiteY2" fmla="*/ 1905 h 12382"/>
                <a:gd name="connsiteX3" fmla="*/ 10477 w 15239"/>
                <a:gd name="connsiteY3" fmla="*/ 952 h 12382"/>
                <a:gd name="connsiteX4" fmla="*/ 13335 w 15239"/>
                <a:gd name="connsiteY4" fmla="*/ 952 h 12382"/>
                <a:gd name="connsiteX5" fmla="*/ 14288 w 15239"/>
                <a:gd name="connsiteY5" fmla="*/ 952 h 12382"/>
                <a:gd name="connsiteX6" fmla="*/ 15240 w 15239"/>
                <a:gd name="connsiteY6" fmla="*/ 4763 h 12382"/>
                <a:gd name="connsiteX7" fmla="*/ 10477 w 15239"/>
                <a:gd name="connsiteY7" fmla="*/ 7620 h 12382"/>
                <a:gd name="connsiteX8" fmla="*/ 9525 w 15239"/>
                <a:gd name="connsiteY8" fmla="*/ 9525 h 12382"/>
                <a:gd name="connsiteX9" fmla="*/ 6667 w 15239"/>
                <a:gd name="connsiteY9" fmla="*/ 12383 h 12382"/>
                <a:gd name="connsiteX10" fmla="*/ 3810 w 15239"/>
                <a:gd name="connsiteY10" fmla="*/ 12383 h 12382"/>
                <a:gd name="connsiteX11" fmla="*/ 0 w 15239"/>
                <a:gd name="connsiteY11" fmla="*/ 12383 h 12382"/>
                <a:gd name="connsiteX12" fmla="*/ 0 w 15239"/>
                <a:gd name="connsiteY12" fmla="*/ 7620 h 12382"/>
                <a:gd name="connsiteX13" fmla="*/ 1905 w 15239"/>
                <a:gd name="connsiteY13" fmla="*/ 2858 h 12382"/>
                <a:gd name="connsiteX14" fmla="*/ 1905 w 15239"/>
                <a:gd name="connsiteY14" fmla="*/ 0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9" h="12382">
                  <a:moveTo>
                    <a:pt x="3810" y="952"/>
                  </a:moveTo>
                  <a:lnTo>
                    <a:pt x="5715" y="0"/>
                  </a:lnTo>
                  <a:lnTo>
                    <a:pt x="7620" y="1905"/>
                  </a:lnTo>
                  <a:lnTo>
                    <a:pt x="10477" y="952"/>
                  </a:lnTo>
                  <a:lnTo>
                    <a:pt x="13335" y="952"/>
                  </a:lnTo>
                  <a:lnTo>
                    <a:pt x="14288" y="952"/>
                  </a:lnTo>
                  <a:lnTo>
                    <a:pt x="15240" y="4763"/>
                  </a:lnTo>
                  <a:lnTo>
                    <a:pt x="10477" y="7620"/>
                  </a:lnTo>
                  <a:lnTo>
                    <a:pt x="9525" y="9525"/>
                  </a:lnTo>
                  <a:lnTo>
                    <a:pt x="6667" y="12383"/>
                  </a:lnTo>
                  <a:lnTo>
                    <a:pt x="3810" y="12383"/>
                  </a:lnTo>
                  <a:lnTo>
                    <a:pt x="0" y="12383"/>
                  </a:lnTo>
                  <a:lnTo>
                    <a:pt x="0" y="7620"/>
                  </a:lnTo>
                  <a:lnTo>
                    <a:pt x="1905" y="2858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F9CDC82-8BD0-410E-A374-96E049AA42FD}"/>
                </a:ext>
              </a:extLst>
            </p:cNvPr>
            <p:cNvSpPr/>
            <p:nvPr/>
          </p:nvSpPr>
          <p:spPr>
            <a:xfrm>
              <a:off x="6552247" y="3645217"/>
              <a:ext cx="20002" cy="31432"/>
            </a:xfrm>
            <a:custGeom>
              <a:avLst/>
              <a:gdLst>
                <a:gd name="connsiteX0" fmla="*/ 12382 w 20002"/>
                <a:gd name="connsiteY0" fmla="*/ 0 h 31432"/>
                <a:gd name="connsiteX1" fmla="*/ 14288 w 20002"/>
                <a:gd name="connsiteY1" fmla="*/ 1905 h 31432"/>
                <a:gd name="connsiteX2" fmla="*/ 15240 w 20002"/>
                <a:gd name="connsiteY2" fmla="*/ 10478 h 31432"/>
                <a:gd name="connsiteX3" fmla="*/ 15240 w 20002"/>
                <a:gd name="connsiteY3" fmla="*/ 15240 h 31432"/>
                <a:gd name="connsiteX4" fmla="*/ 20002 w 20002"/>
                <a:gd name="connsiteY4" fmla="*/ 16193 h 31432"/>
                <a:gd name="connsiteX5" fmla="*/ 20002 w 20002"/>
                <a:gd name="connsiteY5" fmla="*/ 19050 h 31432"/>
                <a:gd name="connsiteX6" fmla="*/ 15240 w 20002"/>
                <a:gd name="connsiteY6" fmla="*/ 19050 h 31432"/>
                <a:gd name="connsiteX7" fmla="*/ 11430 w 20002"/>
                <a:gd name="connsiteY7" fmla="*/ 21908 h 31432"/>
                <a:gd name="connsiteX8" fmla="*/ 6667 w 20002"/>
                <a:gd name="connsiteY8" fmla="*/ 26670 h 31432"/>
                <a:gd name="connsiteX9" fmla="*/ 3810 w 20002"/>
                <a:gd name="connsiteY9" fmla="*/ 31433 h 31432"/>
                <a:gd name="connsiteX10" fmla="*/ 0 w 20002"/>
                <a:gd name="connsiteY10" fmla="*/ 30480 h 31432"/>
                <a:gd name="connsiteX11" fmla="*/ 952 w 20002"/>
                <a:gd name="connsiteY11" fmla="*/ 26670 h 31432"/>
                <a:gd name="connsiteX12" fmla="*/ 1905 w 20002"/>
                <a:gd name="connsiteY12" fmla="*/ 20955 h 31432"/>
                <a:gd name="connsiteX13" fmla="*/ 5715 w 20002"/>
                <a:gd name="connsiteY13" fmla="*/ 19050 h 31432"/>
                <a:gd name="connsiteX14" fmla="*/ 9525 w 20002"/>
                <a:gd name="connsiteY14" fmla="*/ 15240 h 31432"/>
                <a:gd name="connsiteX15" fmla="*/ 10477 w 20002"/>
                <a:gd name="connsiteY15" fmla="*/ 8573 h 31432"/>
                <a:gd name="connsiteX16" fmla="*/ 11430 w 20002"/>
                <a:gd name="connsiteY16" fmla="*/ 1905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" h="31432">
                  <a:moveTo>
                    <a:pt x="12382" y="0"/>
                  </a:moveTo>
                  <a:lnTo>
                    <a:pt x="14288" y="1905"/>
                  </a:lnTo>
                  <a:lnTo>
                    <a:pt x="15240" y="10478"/>
                  </a:lnTo>
                  <a:lnTo>
                    <a:pt x="15240" y="15240"/>
                  </a:lnTo>
                  <a:lnTo>
                    <a:pt x="20002" y="16193"/>
                  </a:lnTo>
                  <a:lnTo>
                    <a:pt x="20002" y="19050"/>
                  </a:lnTo>
                  <a:lnTo>
                    <a:pt x="15240" y="19050"/>
                  </a:lnTo>
                  <a:lnTo>
                    <a:pt x="11430" y="21908"/>
                  </a:lnTo>
                  <a:lnTo>
                    <a:pt x="6667" y="26670"/>
                  </a:lnTo>
                  <a:lnTo>
                    <a:pt x="3810" y="31433"/>
                  </a:lnTo>
                  <a:lnTo>
                    <a:pt x="0" y="30480"/>
                  </a:lnTo>
                  <a:lnTo>
                    <a:pt x="952" y="26670"/>
                  </a:lnTo>
                  <a:lnTo>
                    <a:pt x="1905" y="20955"/>
                  </a:lnTo>
                  <a:lnTo>
                    <a:pt x="5715" y="19050"/>
                  </a:lnTo>
                  <a:lnTo>
                    <a:pt x="9525" y="15240"/>
                  </a:lnTo>
                  <a:lnTo>
                    <a:pt x="10477" y="8573"/>
                  </a:lnTo>
                  <a:lnTo>
                    <a:pt x="1143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CEFA7C9-7C4E-4DE6-9898-0464F7124B4A}"/>
                </a:ext>
              </a:extLst>
            </p:cNvPr>
            <p:cNvSpPr/>
            <p:nvPr/>
          </p:nvSpPr>
          <p:spPr>
            <a:xfrm>
              <a:off x="6514147" y="3671887"/>
              <a:ext cx="36194" cy="22860"/>
            </a:xfrm>
            <a:custGeom>
              <a:avLst/>
              <a:gdLst>
                <a:gd name="connsiteX0" fmla="*/ 32385 w 36194"/>
                <a:gd name="connsiteY0" fmla="*/ 0 h 22860"/>
                <a:gd name="connsiteX1" fmla="*/ 35242 w 36194"/>
                <a:gd name="connsiteY1" fmla="*/ 2858 h 22860"/>
                <a:gd name="connsiteX2" fmla="*/ 36195 w 36194"/>
                <a:gd name="connsiteY2" fmla="*/ 6667 h 22860"/>
                <a:gd name="connsiteX3" fmla="*/ 31432 w 36194"/>
                <a:gd name="connsiteY3" fmla="*/ 8573 h 22860"/>
                <a:gd name="connsiteX4" fmla="*/ 22860 w 36194"/>
                <a:gd name="connsiteY4" fmla="*/ 10477 h 22860"/>
                <a:gd name="connsiteX5" fmla="*/ 17145 w 36194"/>
                <a:gd name="connsiteY5" fmla="*/ 15240 h 22860"/>
                <a:gd name="connsiteX6" fmla="*/ 13335 w 36194"/>
                <a:gd name="connsiteY6" fmla="*/ 18098 h 22860"/>
                <a:gd name="connsiteX7" fmla="*/ 11430 w 36194"/>
                <a:gd name="connsiteY7" fmla="*/ 20955 h 22860"/>
                <a:gd name="connsiteX8" fmla="*/ 8573 w 36194"/>
                <a:gd name="connsiteY8" fmla="*/ 22860 h 22860"/>
                <a:gd name="connsiteX9" fmla="*/ 2857 w 36194"/>
                <a:gd name="connsiteY9" fmla="*/ 22860 h 22860"/>
                <a:gd name="connsiteX10" fmla="*/ 0 w 36194"/>
                <a:gd name="connsiteY10" fmla="*/ 22860 h 22860"/>
                <a:gd name="connsiteX11" fmla="*/ 0 w 36194"/>
                <a:gd name="connsiteY11" fmla="*/ 18098 h 22860"/>
                <a:gd name="connsiteX12" fmla="*/ 2857 w 36194"/>
                <a:gd name="connsiteY12" fmla="*/ 16192 h 22860"/>
                <a:gd name="connsiteX13" fmla="*/ 10477 w 36194"/>
                <a:gd name="connsiteY13" fmla="*/ 13335 h 22860"/>
                <a:gd name="connsiteX14" fmla="*/ 15240 w 36194"/>
                <a:gd name="connsiteY14" fmla="*/ 9525 h 22860"/>
                <a:gd name="connsiteX15" fmla="*/ 21907 w 36194"/>
                <a:gd name="connsiteY15" fmla="*/ 6667 h 22860"/>
                <a:gd name="connsiteX16" fmla="*/ 27623 w 36194"/>
                <a:gd name="connsiteY16" fmla="*/ 952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94" h="22860">
                  <a:moveTo>
                    <a:pt x="32385" y="0"/>
                  </a:moveTo>
                  <a:lnTo>
                    <a:pt x="35242" y="2858"/>
                  </a:lnTo>
                  <a:lnTo>
                    <a:pt x="36195" y="6667"/>
                  </a:lnTo>
                  <a:lnTo>
                    <a:pt x="31432" y="8573"/>
                  </a:lnTo>
                  <a:lnTo>
                    <a:pt x="22860" y="10477"/>
                  </a:lnTo>
                  <a:lnTo>
                    <a:pt x="17145" y="15240"/>
                  </a:lnTo>
                  <a:lnTo>
                    <a:pt x="13335" y="18098"/>
                  </a:lnTo>
                  <a:lnTo>
                    <a:pt x="11430" y="20955"/>
                  </a:lnTo>
                  <a:lnTo>
                    <a:pt x="8573" y="22860"/>
                  </a:lnTo>
                  <a:lnTo>
                    <a:pt x="2857" y="22860"/>
                  </a:lnTo>
                  <a:lnTo>
                    <a:pt x="0" y="22860"/>
                  </a:lnTo>
                  <a:lnTo>
                    <a:pt x="0" y="18098"/>
                  </a:lnTo>
                  <a:lnTo>
                    <a:pt x="2857" y="16192"/>
                  </a:lnTo>
                  <a:lnTo>
                    <a:pt x="10477" y="13335"/>
                  </a:lnTo>
                  <a:lnTo>
                    <a:pt x="15240" y="9525"/>
                  </a:lnTo>
                  <a:lnTo>
                    <a:pt x="21907" y="6667"/>
                  </a:lnTo>
                  <a:lnTo>
                    <a:pt x="27623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2F6B8-38D6-4580-8655-41F2F89F8EBA}"/>
              </a:ext>
            </a:extLst>
          </p:cNvPr>
          <p:cNvCxnSpPr>
            <a:cxnSpLocks/>
          </p:cNvCxnSpPr>
          <p:nvPr/>
        </p:nvCxnSpPr>
        <p:spPr>
          <a:xfrm>
            <a:off x="-423522" y="-1006472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4F2A518-FBB7-484E-9B62-41628800E404}"/>
              </a:ext>
            </a:extLst>
          </p:cNvPr>
          <p:cNvSpPr txBox="1"/>
          <p:nvPr/>
        </p:nvSpPr>
        <p:spPr>
          <a:xfrm>
            <a:off x="3267075" y="191612"/>
            <a:ext cx="56578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FACULTY &amp; </a:t>
            </a: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RESEARCH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133542-14BE-49B5-A306-3ED4E405CA3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7935C8-E0CD-4CEC-80DE-3F60AE168C3C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2E7F29A-81FD-4FF8-B48A-28BFBDA3CBAA}"/>
              </a:ext>
            </a:extLst>
          </p:cNvPr>
          <p:cNvGrpSpPr/>
          <p:nvPr/>
        </p:nvGrpSpPr>
        <p:grpSpPr>
          <a:xfrm>
            <a:off x="139074" y="1926389"/>
            <a:ext cx="1886400" cy="1394847"/>
            <a:chOff x="731485" y="1935279"/>
            <a:chExt cx="2024880" cy="139484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0FA0545-5E2D-42F5-9B5E-E826DB9F0C89}"/>
                </a:ext>
              </a:extLst>
            </p:cNvPr>
            <p:cNvSpPr/>
            <p:nvPr/>
          </p:nvSpPr>
          <p:spPr>
            <a:xfrm>
              <a:off x="731485" y="1935279"/>
              <a:ext cx="2024880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1650A9-2546-4F4D-B883-E9920E993F09}"/>
                </a:ext>
              </a:extLst>
            </p:cNvPr>
            <p:cNvSpPr txBox="1"/>
            <p:nvPr/>
          </p:nvSpPr>
          <p:spPr>
            <a:xfrm>
              <a:off x="830664" y="2107435"/>
              <a:ext cx="173917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 smtClean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120</a:t>
              </a:r>
              <a:endParaRPr lang="fr-FR" sz="32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Research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Professors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6AE825-0833-4EFC-A77B-9476D3B76A8B}"/>
              </a:ext>
            </a:extLst>
          </p:cNvPr>
          <p:cNvGrpSpPr/>
          <p:nvPr/>
        </p:nvGrpSpPr>
        <p:grpSpPr>
          <a:xfrm>
            <a:off x="4143050" y="1926000"/>
            <a:ext cx="1886400" cy="1394847"/>
            <a:chOff x="2929370" y="1935279"/>
            <a:chExt cx="2024880" cy="139484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14B9FF1-F317-4094-8F2E-C0E38B6BDCDC}"/>
                </a:ext>
              </a:extLst>
            </p:cNvPr>
            <p:cNvSpPr/>
            <p:nvPr/>
          </p:nvSpPr>
          <p:spPr>
            <a:xfrm>
              <a:off x="2929370" y="1935279"/>
              <a:ext cx="2024880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E5604F-3DC9-478D-BE5F-D99F84202228}"/>
                </a:ext>
              </a:extLst>
            </p:cNvPr>
            <p:cNvSpPr txBox="1"/>
            <p:nvPr/>
          </p:nvSpPr>
          <p:spPr>
            <a:xfrm>
              <a:off x="3028548" y="2107435"/>
              <a:ext cx="1794577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 smtClean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55</a:t>
              </a:r>
              <a:endParaRPr lang="fr-FR" sz="32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PhD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students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C66CBC-04DB-474D-AB0F-5647CFF4EC28}"/>
              </a:ext>
            </a:extLst>
          </p:cNvPr>
          <p:cNvGrpSpPr/>
          <p:nvPr/>
        </p:nvGrpSpPr>
        <p:grpSpPr>
          <a:xfrm>
            <a:off x="6160215" y="1926000"/>
            <a:ext cx="1886400" cy="1394847"/>
            <a:chOff x="5118308" y="1935279"/>
            <a:chExt cx="2024880" cy="139484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B559EF6-8C87-4846-AE52-BBBF1BB9E5A0}"/>
                </a:ext>
              </a:extLst>
            </p:cNvPr>
            <p:cNvSpPr/>
            <p:nvPr/>
          </p:nvSpPr>
          <p:spPr>
            <a:xfrm>
              <a:off x="5118308" y="1935279"/>
              <a:ext cx="2024880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5F9682-5FC4-4F6A-8C71-CD63D045680C}"/>
                </a:ext>
              </a:extLst>
            </p:cNvPr>
            <p:cNvSpPr txBox="1"/>
            <p:nvPr/>
          </p:nvSpPr>
          <p:spPr>
            <a:xfrm>
              <a:off x="5217487" y="2107435"/>
              <a:ext cx="1521964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30</a:t>
              </a:r>
            </a:p>
            <a:p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Nationalities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AD4704-7899-4846-84AD-148040DB09EE}"/>
              </a:ext>
            </a:extLst>
          </p:cNvPr>
          <p:cNvGrpSpPr/>
          <p:nvPr/>
        </p:nvGrpSpPr>
        <p:grpSpPr>
          <a:xfrm>
            <a:off x="8169542" y="1926000"/>
            <a:ext cx="1886400" cy="1394847"/>
            <a:chOff x="7306725" y="1935279"/>
            <a:chExt cx="2024880" cy="139484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99431E5-EE8F-490E-BC57-17B910F6A923}"/>
                </a:ext>
              </a:extLst>
            </p:cNvPr>
            <p:cNvSpPr/>
            <p:nvPr/>
          </p:nvSpPr>
          <p:spPr>
            <a:xfrm>
              <a:off x="7306725" y="1935279"/>
              <a:ext cx="2024880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76A788-02CA-4375-BC45-F01C0B65B7D5}"/>
                </a:ext>
              </a:extLst>
            </p:cNvPr>
            <p:cNvSpPr txBox="1"/>
            <p:nvPr/>
          </p:nvSpPr>
          <p:spPr>
            <a:xfrm>
              <a:off x="7405904" y="2107435"/>
              <a:ext cx="1521964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17</a:t>
              </a:r>
            </a:p>
            <a:p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Research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 Chairs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38D4CCF-6307-4016-A195-8CE42D378755}"/>
              </a:ext>
            </a:extLst>
          </p:cNvPr>
          <p:cNvSpPr txBox="1"/>
          <p:nvPr/>
        </p:nvSpPr>
        <p:spPr>
          <a:xfrm>
            <a:off x="4462648" y="3660609"/>
            <a:ext cx="3266704" cy="4048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163C6B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3</a:t>
            </a:r>
            <a:r>
              <a:rPr lang="fr-FR" b="1" dirty="0" smtClean="0">
                <a:solidFill>
                  <a:srgbClr val="163C6B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 </a:t>
            </a:r>
            <a:r>
              <a:rPr lang="fr-FR" b="1" dirty="0">
                <a:solidFill>
                  <a:srgbClr val="163C6B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CENTERS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DEAE9A-0394-477E-A945-D6FB36F629EE}"/>
              </a:ext>
            </a:extLst>
          </p:cNvPr>
          <p:cNvGrpSpPr/>
          <p:nvPr/>
        </p:nvGrpSpPr>
        <p:grpSpPr>
          <a:xfrm>
            <a:off x="10166402" y="1926000"/>
            <a:ext cx="1886400" cy="1394847"/>
            <a:chOff x="9477804" y="1935279"/>
            <a:chExt cx="2054737" cy="139484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3DE536B1-81FC-42B0-AD27-4661E801C75B}"/>
                </a:ext>
              </a:extLst>
            </p:cNvPr>
            <p:cNvSpPr/>
            <p:nvPr/>
          </p:nvSpPr>
          <p:spPr>
            <a:xfrm>
              <a:off x="9477804" y="1935279"/>
              <a:ext cx="2024880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BDB7F9-2D95-4386-B67A-47089F306D8B}"/>
                </a:ext>
              </a:extLst>
            </p:cNvPr>
            <p:cNvSpPr txBox="1"/>
            <p:nvPr/>
          </p:nvSpPr>
          <p:spPr>
            <a:xfrm>
              <a:off x="9576078" y="2072153"/>
              <a:ext cx="1956463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200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Publications in the best academic journals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(5 years)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5C886E4D-2FB2-4404-BE17-A37D7A918BA3}"/>
              </a:ext>
            </a:extLst>
          </p:cNvPr>
          <p:cNvSpPr txBox="1"/>
          <p:nvPr/>
        </p:nvSpPr>
        <p:spPr>
          <a:xfrm>
            <a:off x="1609725" y="1318025"/>
            <a:ext cx="8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63C6B"/>
                </a:solidFill>
                <a:latin typeface="Arial Black" panose="020B0A04020102020204" pitchFamily="34" charset="0"/>
                <a:cs typeface="DIN Pro Cond Black" panose="020B0A06020101010102" pitchFamily="34" charset="0"/>
              </a:rPr>
              <a:t>PLACED IN THE EUROPEAN TOP 3 FOR RESEARCH QUALITY </a:t>
            </a:r>
          </a:p>
        </p:txBody>
      </p:sp>
      <p:grpSp>
        <p:nvGrpSpPr>
          <p:cNvPr id="106" name="Group 1">
            <a:extLst>
              <a:ext uri="{FF2B5EF4-FFF2-40B4-BE49-F238E27FC236}">
                <a16:creationId xmlns:a16="http://schemas.microsoft.com/office/drawing/2014/main" id="{12E7F29A-81FD-4FF8-B48A-28BFBDA3CBAA}"/>
              </a:ext>
            </a:extLst>
          </p:cNvPr>
          <p:cNvGrpSpPr/>
          <p:nvPr/>
        </p:nvGrpSpPr>
        <p:grpSpPr>
          <a:xfrm>
            <a:off x="2143512" y="1926000"/>
            <a:ext cx="1886400" cy="1394847"/>
            <a:chOff x="731485" y="1935279"/>
            <a:chExt cx="2024880" cy="1394847"/>
          </a:xfrm>
        </p:grpSpPr>
        <p:sp>
          <p:nvSpPr>
            <p:cNvPr id="107" name="Rectangle: Rounded Corners 33">
              <a:extLst>
                <a:ext uri="{FF2B5EF4-FFF2-40B4-BE49-F238E27FC236}">
                  <a16:creationId xmlns:a16="http://schemas.microsoft.com/office/drawing/2014/main" id="{90FA0545-5E2D-42F5-9B5E-E826DB9F0C89}"/>
                </a:ext>
              </a:extLst>
            </p:cNvPr>
            <p:cNvSpPr/>
            <p:nvPr/>
          </p:nvSpPr>
          <p:spPr>
            <a:xfrm>
              <a:off x="731485" y="1935279"/>
              <a:ext cx="2024880" cy="1394847"/>
            </a:xfrm>
            <a:prstGeom prst="roundRect">
              <a:avLst>
                <a:gd name="adj" fmla="val 4199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17" name="TextBox 34">
              <a:extLst>
                <a:ext uri="{FF2B5EF4-FFF2-40B4-BE49-F238E27FC236}">
                  <a16:creationId xmlns:a16="http://schemas.microsoft.com/office/drawing/2014/main" id="{491650A9-2546-4F4D-B883-E9920E993F09}"/>
                </a:ext>
              </a:extLst>
            </p:cNvPr>
            <p:cNvSpPr txBox="1"/>
            <p:nvPr/>
          </p:nvSpPr>
          <p:spPr>
            <a:xfrm>
              <a:off x="830664" y="2107435"/>
              <a:ext cx="173917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B9975B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35</a:t>
              </a:r>
            </a:p>
            <a:p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Affiliate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old" panose="020B0806020101010102" pitchFamily="34" charset="0"/>
                </a:rPr>
                <a:t>Professors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endParaRPr>
            </a:p>
          </p:txBody>
        </p:sp>
      </p:grpSp>
      <p:sp>
        <p:nvSpPr>
          <p:cNvPr id="118" name="Rectangle: Rounded Corners 140">
            <a:extLst>
              <a:ext uri="{FF2B5EF4-FFF2-40B4-BE49-F238E27FC236}">
                <a16:creationId xmlns:a16="http://schemas.microsoft.com/office/drawing/2014/main" id="{66BCEFE5-364E-4E11-A286-8B4F2455D1A9}"/>
              </a:ext>
            </a:extLst>
          </p:cNvPr>
          <p:cNvSpPr/>
          <p:nvPr/>
        </p:nvSpPr>
        <p:spPr>
          <a:xfrm>
            <a:off x="947186" y="4355683"/>
            <a:ext cx="3375686" cy="2262470"/>
          </a:xfrm>
          <a:prstGeom prst="roundRect">
            <a:avLst>
              <a:gd name="adj" fmla="val 419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19" name="Rectangle: Rounded Corners 141">
            <a:extLst>
              <a:ext uri="{FF2B5EF4-FFF2-40B4-BE49-F238E27FC236}">
                <a16:creationId xmlns:a16="http://schemas.microsoft.com/office/drawing/2014/main" id="{16124478-1D07-4F6C-8CD3-15078C63C804}"/>
              </a:ext>
            </a:extLst>
          </p:cNvPr>
          <p:cNvSpPr/>
          <p:nvPr/>
        </p:nvSpPr>
        <p:spPr>
          <a:xfrm>
            <a:off x="4462648" y="4355905"/>
            <a:ext cx="3376800" cy="2262248"/>
          </a:xfrm>
          <a:prstGeom prst="roundRect">
            <a:avLst>
              <a:gd name="adj" fmla="val 419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0" name="ZoneTexte 21">
            <a:extLst>
              <a:ext uri="{FF2B5EF4-FFF2-40B4-BE49-F238E27FC236}">
                <a16:creationId xmlns:a16="http://schemas.microsoft.com/office/drawing/2014/main" id="{9C5CD56B-6AE5-48F4-8AF5-928B040AEBDA}"/>
              </a:ext>
            </a:extLst>
          </p:cNvPr>
          <p:cNvSpPr txBox="1"/>
          <p:nvPr/>
        </p:nvSpPr>
        <p:spPr>
          <a:xfrm>
            <a:off x="999338" y="5243392"/>
            <a:ext cx="3271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INNOVATION &amp; ENTREPRENEURSHIP CENTER</a:t>
            </a:r>
            <a:endParaRPr lang="fr-FR" sz="1600" b="1" dirty="0">
              <a:solidFill>
                <a:srgbClr val="B9975B"/>
              </a:solidFill>
              <a:latin typeface="Arial" panose="020B0604020202020204" pitchFamily="34" charset="0"/>
              <a:cs typeface="DIN Pro Cond Black" panose="020B0A06020101010102" pitchFamily="34" charset="0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DIN Pro Cond Bold" panose="020B0806020101010102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Grow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with ambition, efficiency and impact!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DIN Pro Cond Bold" panose="020B0806020101010102" pitchFamily="34" charset="0"/>
            </a:endParaRPr>
          </a:p>
        </p:txBody>
      </p:sp>
      <p:sp>
        <p:nvSpPr>
          <p:cNvPr id="121" name="ZoneTexte 22">
            <a:extLst>
              <a:ext uri="{FF2B5EF4-FFF2-40B4-BE49-F238E27FC236}">
                <a16:creationId xmlns:a16="http://schemas.microsoft.com/office/drawing/2014/main" id="{4B94FCC3-B565-4F24-9420-3F5C49158D29}"/>
              </a:ext>
            </a:extLst>
          </p:cNvPr>
          <p:cNvSpPr txBox="1"/>
          <p:nvPr/>
        </p:nvSpPr>
        <p:spPr>
          <a:xfrm>
            <a:off x="4948678" y="5255007"/>
            <a:ext cx="240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S&amp;O INSTITUTE</a:t>
            </a:r>
            <a:endParaRPr lang="fr-FR" sz="1600" b="1" dirty="0">
              <a:solidFill>
                <a:srgbClr val="B9975B"/>
              </a:solidFill>
              <a:latin typeface="Arial" panose="020B0604020202020204" pitchFamily="34" charset="0"/>
              <a:cs typeface="DIN Pro Cond Black" panose="020B0A06020101010102" pitchFamily="34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Society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&amp; </a:t>
            </a:r>
            <a:r>
              <a:rPr lang="fr-FR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Organizations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 Institute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DIN Pro Cond Bold" panose="020B0806020101010102" pitchFamily="34" charset="0"/>
            </a:endParaRPr>
          </a:p>
        </p:txBody>
      </p:sp>
      <p:pic>
        <p:nvPicPr>
          <p:cNvPr id="122" name="Graphic 15">
            <a:extLst>
              <a:ext uri="{FF2B5EF4-FFF2-40B4-BE49-F238E27FC236}">
                <a16:creationId xmlns:a16="http://schemas.microsoft.com/office/drawing/2014/main" id="{0C9E6759-16B5-423D-A8F0-9529489B7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35674" y="4574430"/>
            <a:ext cx="594306" cy="594306"/>
          </a:xfrm>
          <a:prstGeom prst="rect">
            <a:avLst/>
          </a:prstGeom>
        </p:spPr>
      </p:pic>
      <p:pic>
        <p:nvPicPr>
          <p:cNvPr id="123" name="Graphic 36">
            <a:extLst>
              <a:ext uri="{FF2B5EF4-FFF2-40B4-BE49-F238E27FC236}">
                <a16:creationId xmlns:a16="http://schemas.microsoft.com/office/drawing/2014/main" id="{4CFB99AF-ABFD-43B9-88D1-F16D5A5025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46339" y="4630959"/>
            <a:ext cx="458740" cy="458740"/>
          </a:xfrm>
          <a:prstGeom prst="rect">
            <a:avLst/>
          </a:prstGeom>
        </p:spPr>
      </p:pic>
      <p:sp>
        <p:nvSpPr>
          <p:cNvPr id="124" name="Rectangle: Rounded Corners 141">
            <a:extLst>
              <a:ext uri="{FF2B5EF4-FFF2-40B4-BE49-F238E27FC236}">
                <a16:creationId xmlns:a16="http://schemas.microsoft.com/office/drawing/2014/main" id="{16124478-1D07-4F6C-8CD3-15078C63C804}"/>
              </a:ext>
            </a:extLst>
          </p:cNvPr>
          <p:cNvSpPr/>
          <p:nvPr/>
        </p:nvSpPr>
        <p:spPr>
          <a:xfrm>
            <a:off x="7986910" y="4356000"/>
            <a:ext cx="3376800" cy="2262470"/>
          </a:xfrm>
          <a:prstGeom prst="roundRect">
            <a:avLst>
              <a:gd name="adj" fmla="val 419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125" name="ZoneTexte 22">
            <a:extLst>
              <a:ext uri="{FF2B5EF4-FFF2-40B4-BE49-F238E27FC236}">
                <a16:creationId xmlns:a16="http://schemas.microsoft.com/office/drawing/2014/main" id="{4B94FCC3-B565-4F24-9420-3F5C49158D29}"/>
              </a:ext>
            </a:extLst>
          </p:cNvPr>
          <p:cNvSpPr txBox="1"/>
          <p:nvPr/>
        </p:nvSpPr>
        <p:spPr>
          <a:xfrm>
            <a:off x="8372529" y="5244521"/>
            <a:ext cx="26055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Hi</a:t>
            </a:r>
            <a:r>
              <a:rPr lang="fr-FR" sz="16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! </a:t>
            </a:r>
            <a:r>
              <a:rPr lang="fr-FR" sz="1600" b="1" dirty="0" smtClean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PARIS CENTER</a:t>
            </a:r>
            <a:endParaRPr lang="fr-FR" sz="1600" b="1" dirty="0">
              <a:solidFill>
                <a:srgbClr val="B9975B"/>
              </a:solidFill>
              <a:latin typeface="Arial" panose="020B0604020202020204" pitchFamily="34" charset="0"/>
              <a:cs typeface="DIN Pro Cond Black" panose="020B0A06020101010102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Paris Artificial Intelligence for Society &amp;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Business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DIN Pro Cond Bold" panose="020B0806020101010102" pitchFamily="34" charset="0"/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in partnership with </a:t>
            </a:r>
            <a:r>
              <a:rPr lang="en-US" sz="1200" i="1" dirty="0" err="1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Institut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Polytechnique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 de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DIN Pro Cond Bold" panose="020B0806020101010102" pitchFamily="34" charset="0"/>
              </a:rPr>
              <a:t>Paris (IP Paris)</a:t>
            </a:r>
            <a:endParaRPr lang="fr-FR" sz="1200" i="1" dirty="0">
              <a:solidFill>
                <a:schemeClr val="bg1"/>
              </a:solidFill>
              <a:latin typeface="Arial" panose="020B0604020202020204" pitchFamily="34" charset="0"/>
              <a:cs typeface="DIN Pro Cond Bold" panose="020B0806020101010102" pitchFamily="34" charset="0"/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005" y="461293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5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nodeType="withEffect">
                                  <p:stCondLst>
                                    <p:cond delay="5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decel="10000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6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decel="100000" fill="hold" nodeType="withEffect">
                                  <p:stCondLst>
                                    <p:cond delay="6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decel="10000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55" dur="125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60" dur="125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decel="100000" fill="hold" grpId="1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decel="10000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3" presetClass="path" presetSubtype="0" accel="22000" decel="78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1.04167E-6 4.81481E-6 L -0.00182 0.08263 " pathEditMode="relative" rAng="0" ptsTypes="AA">
                                      <p:cBhvr>
                                        <p:cTn id="89" dur="125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12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decel="100000" fill="hold" grpId="1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decel="100000" fill="hold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3" presetClass="path" presetSubtype="0" accel="22000" decel="78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04167E-6 4.81481E-6 L -0.00182 0.08263 " pathEditMode="relative" rAng="0" ptsTypes="AA">
                                      <p:cBhvr>
                                        <p:cTn id="110" dur="125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12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202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decel="100000" fill="hold" grpId="1" nodeType="withEffect">
                                  <p:stCondLst>
                                    <p:cond delay="202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22000" decel="78000" fill="hold" grpId="1" nodeType="withEffect">
                                  <p:stCondLst>
                                    <p:cond delay="1760"/>
                                  </p:stCondLst>
                                  <p:childTnLst>
                                    <p:animMotion origin="layout" path="M -1.04167E-6 4.81481E-6 L -0.00182 0.08263 " pathEditMode="relative" rAng="0" ptsTypes="AA">
                                      <p:cBhvr>
                                        <p:cTn id="123" dur="125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30" grpId="0"/>
      <p:bldP spid="130" grpId="1"/>
      <p:bldP spid="118" grpId="0" animBg="1"/>
      <p:bldP spid="118" grpId="1" animBg="1"/>
      <p:bldP spid="119" grpId="0" animBg="1"/>
      <p:bldP spid="119" grpId="1" animBg="1"/>
      <p:bldP spid="120" grpId="0"/>
      <p:bldP spid="120" grpId="1"/>
      <p:bldP spid="121" grpId="0"/>
      <p:bldP spid="121" grpId="1"/>
      <p:bldP spid="124" grpId="0" animBg="1"/>
      <p:bldP spid="124" grpId="1" animBg="1"/>
      <p:bldP spid="125" grpId="0"/>
      <p:bldP spid="1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A10D4C-D6A8-4E93-929E-61585045486B}"/>
              </a:ext>
            </a:extLst>
          </p:cNvPr>
          <p:cNvSpPr/>
          <p:nvPr/>
        </p:nvSpPr>
        <p:spPr>
          <a:xfrm>
            <a:off x="673101" y="1395891"/>
            <a:ext cx="10878456" cy="3405409"/>
          </a:xfrm>
          <a:prstGeom prst="roundRect">
            <a:avLst>
              <a:gd name="adj" fmla="val 2835"/>
            </a:avLst>
          </a:prstGeom>
          <a:gradFill>
            <a:gsLst>
              <a:gs pos="0">
                <a:srgbClr val="B9975B">
                  <a:alpha val="39000"/>
                </a:srgbClr>
              </a:gs>
              <a:gs pos="100000">
                <a:srgbClr val="B9975B">
                  <a:alpha val="0"/>
                </a:srgbClr>
              </a:gs>
            </a:gsLst>
            <a:lin ang="5400000" scaled="1"/>
          </a:gradFill>
          <a:ln>
            <a:solidFill>
              <a:srgbClr val="B9975B">
                <a:alpha val="18000"/>
              </a:srgbClr>
            </a:solidFill>
          </a:ln>
          <a:effectLst>
            <a:outerShdw blurRad="508000" dist="203200" dir="5400000" sx="73000" sy="73000" algn="ctr" rotWithShape="0">
              <a:srgbClr val="B9975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FB48BF-8AA2-437B-9DEF-5AF44D5B1927}"/>
              </a:ext>
            </a:extLst>
          </p:cNvPr>
          <p:cNvSpPr/>
          <p:nvPr/>
        </p:nvSpPr>
        <p:spPr>
          <a:xfrm>
            <a:off x="6181852" y="5231288"/>
            <a:ext cx="2535591" cy="1144418"/>
          </a:xfrm>
          <a:prstGeom prst="roundRect">
            <a:avLst>
              <a:gd name="adj" fmla="val 4199"/>
            </a:avLst>
          </a:prstGeom>
          <a:gradFill>
            <a:gsLst>
              <a:gs pos="0">
                <a:srgbClr val="00305C">
                  <a:alpha val="44000"/>
                </a:srgbClr>
              </a:gs>
              <a:gs pos="100000">
                <a:srgbClr val="00305C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2C92089-B428-468B-A2C7-FF6D2A7FBC12}"/>
              </a:ext>
            </a:extLst>
          </p:cNvPr>
          <p:cNvSpPr/>
          <p:nvPr/>
        </p:nvSpPr>
        <p:spPr>
          <a:xfrm>
            <a:off x="8862586" y="5231288"/>
            <a:ext cx="2535591" cy="1144418"/>
          </a:xfrm>
          <a:prstGeom prst="roundRect">
            <a:avLst>
              <a:gd name="adj" fmla="val 4199"/>
            </a:avLst>
          </a:prstGeom>
          <a:gradFill>
            <a:gsLst>
              <a:gs pos="0">
                <a:srgbClr val="00305C">
                  <a:alpha val="44000"/>
                </a:srgbClr>
              </a:gs>
              <a:gs pos="100000">
                <a:srgbClr val="00305C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0F97D2-B2AA-4F73-AE69-DCA7164C2633}"/>
              </a:ext>
            </a:extLst>
          </p:cNvPr>
          <p:cNvSpPr/>
          <p:nvPr/>
        </p:nvSpPr>
        <p:spPr>
          <a:xfrm>
            <a:off x="3488965" y="5231288"/>
            <a:ext cx="2535591" cy="1435100"/>
          </a:xfrm>
          <a:prstGeom prst="roundRect">
            <a:avLst>
              <a:gd name="adj" fmla="val 4199"/>
            </a:avLst>
          </a:prstGeom>
          <a:gradFill>
            <a:gsLst>
              <a:gs pos="0">
                <a:srgbClr val="00305C">
                  <a:alpha val="44000"/>
                </a:srgbClr>
              </a:gs>
              <a:gs pos="100000">
                <a:srgbClr val="00305C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E43AC-9C52-4C16-B24D-20295175A18C}"/>
              </a:ext>
            </a:extLst>
          </p:cNvPr>
          <p:cNvSpPr txBox="1"/>
          <p:nvPr/>
        </p:nvSpPr>
        <p:spPr>
          <a:xfrm>
            <a:off x="3267075" y="191612"/>
            <a:ext cx="565785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AT HEC PARIS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0E5107-49F4-419C-B3C2-5AA457C222A0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DA47F-A33E-442E-B961-E84E64E9E86B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0">
            <a:extLst>
              <a:ext uri="{FF2B5EF4-FFF2-40B4-BE49-F238E27FC236}">
                <a16:creationId xmlns:a16="http://schemas.microsoft.com/office/drawing/2014/main" id="{2677250B-2DC3-4E5F-B535-60AB4E3AD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79" y="1606382"/>
            <a:ext cx="1013842" cy="5021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5B0551-1FFB-4BAD-B7D7-0F342E01A425}"/>
              </a:ext>
            </a:extLst>
          </p:cNvPr>
          <p:cNvGrpSpPr/>
          <p:nvPr/>
        </p:nvGrpSpPr>
        <p:grpSpPr>
          <a:xfrm>
            <a:off x="3488965" y="2297588"/>
            <a:ext cx="2535591" cy="489935"/>
            <a:chOff x="820384" y="2297588"/>
            <a:chExt cx="2535591" cy="48993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36AC047-172E-4DCB-93FD-331CF865BC70}"/>
                </a:ext>
              </a:extLst>
            </p:cNvPr>
            <p:cNvSpPr/>
            <p:nvPr/>
          </p:nvSpPr>
          <p:spPr>
            <a:xfrm>
              <a:off x="820384" y="2297588"/>
              <a:ext cx="2535591" cy="489935"/>
            </a:xfrm>
            <a:prstGeom prst="roundRect">
              <a:avLst>
                <a:gd name="adj" fmla="val 731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EDA08B-01C3-44F0-848C-D9B9BF3D368F}"/>
                </a:ext>
              </a:extLst>
            </p:cNvPr>
            <p:cNvSpPr txBox="1"/>
            <p:nvPr/>
          </p:nvSpPr>
          <p:spPr>
            <a:xfrm>
              <a:off x="1016598" y="2401418"/>
              <a:ext cx="2168562" cy="28227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POST-EXPERIENCE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AA9C4B-F4F5-4CE1-8883-F5C69405DD4D}"/>
              </a:ext>
            </a:extLst>
          </p:cNvPr>
          <p:cNvGrpSpPr/>
          <p:nvPr/>
        </p:nvGrpSpPr>
        <p:grpSpPr>
          <a:xfrm>
            <a:off x="6183044" y="2297588"/>
            <a:ext cx="2535591" cy="489936"/>
            <a:chOff x="6183044" y="2297588"/>
            <a:chExt cx="2535591" cy="48993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1F1F722-7009-42DE-B871-0E42EF378F75}"/>
                </a:ext>
              </a:extLst>
            </p:cNvPr>
            <p:cNvSpPr/>
            <p:nvPr/>
          </p:nvSpPr>
          <p:spPr>
            <a:xfrm>
              <a:off x="6183044" y="2297588"/>
              <a:ext cx="2535591" cy="489935"/>
            </a:xfrm>
            <a:prstGeom prst="roundRect">
              <a:avLst>
                <a:gd name="adj" fmla="val 731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3B5246-4872-4453-A108-B3B476DDA165}"/>
                </a:ext>
              </a:extLst>
            </p:cNvPr>
            <p:cNvSpPr txBox="1"/>
            <p:nvPr/>
          </p:nvSpPr>
          <p:spPr>
            <a:xfrm>
              <a:off x="6207124" y="2297588"/>
              <a:ext cx="2478444" cy="4899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POST-EXPERIENCE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C4F41A8-93CE-412A-BDC3-41297E0132BC}"/>
              </a:ext>
            </a:extLst>
          </p:cNvPr>
          <p:cNvGrpSpPr/>
          <p:nvPr/>
        </p:nvGrpSpPr>
        <p:grpSpPr>
          <a:xfrm>
            <a:off x="4740736" y="5819633"/>
            <a:ext cx="892212" cy="376474"/>
            <a:chOff x="1951215" y="5768602"/>
            <a:chExt cx="1134092" cy="4785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8B23554-E384-4954-95BF-6CBC0D7204FB}"/>
                </a:ext>
              </a:extLst>
            </p:cNvPr>
            <p:cNvSpPr/>
            <p:nvPr/>
          </p:nvSpPr>
          <p:spPr>
            <a:xfrm>
              <a:off x="1951215" y="5768602"/>
              <a:ext cx="1134092" cy="478535"/>
            </a:xfrm>
            <a:prstGeom prst="roundRect">
              <a:avLst>
                <a:gd name="adj" fmla="val 79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03200" dir="5400000" sx="73000" sy="73000" algn="ctr" rotWithShape="0">
                <a:srgbClr val="00305C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5D7426-9129-4535-A377-FEB8DFF6925E}"/>
                </a:ext>
              </a:extLst>
            </p:cNvPr>
            <p:cNvGrpSpPr/>
            <p:nvPr/>
          </p:nvGrpSpPr>
          <p:grpSpPr>
            <a:xfrm>
              <a:off x="2058792" y="5876080"/>
              <a:ext cx="897683" cy="263577"/>
              <a:chOff x="1254694" y="5786898"/>
              <a:chExt cx="2919598" cy="857250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3A51C01A-5E18-422F-8964-B4A152753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5566" y="5786898"/>
                <a:ext cx="1228726" cy="857250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DB6DA741-096E-4F50-837C-7DDB8EB81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254694" y="5786898"/>
                <a:ext cx="1228725" cy="85725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DC2C0F-ED44-4C3C-92C0-58BE0FF06F7D}"/>
              </a:ext>
            </a:extLst>
          </p:cNvPr>
          <p:cNvGrpSpPr/>
          <p:nvPr/>
        </p:nvGrpSpPr>
        <p:grpSpPr>
          <a:xfrm>
            <a:off x="3488965" y="2955142"/>
            <a:ext cx="2535591" cy="2473417"/>
            <a:chOff x="820384" y="2955142"/>
            <a:chExt cx="2535591" cy="2473417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8FD34139-C4D6-4284-AD9A-1844D55EB635}"/>
                </a:ext>
              </a:extLst>
            </p:cNvPr>
            <p:cNvSpPr/>
            <p:nvPr/>
          </p:nvSpPr>
          <p:spPr>
            <a:xfrm>
              <a:off x="820384" y="2955142"/>
              <a:ext cx="2535591" cy="2473417"/>
            </a:xfrm>
            <a:prstGeom prst="roundRect">
              <a:avLst>
                <a:gd name="adj" fmla="val 2659"/>
              </a:avLst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C0308B6-F39C-4467-8D35-140E443F8107}"/>
                </a:ext>
              </a:extLst>
            </p:cNvPr>
            <p:cNvSpPr/>
            <p:nvPr/>
          </p:nvSpPr>
          <p:spPr>
            <a:xfrm>
              <a:off x="820384" y="2955142"/>
              <a:ext cx="2535591" cy="2473417"/>
            </a:xfrm>
            <a:prstGeom prst="roundRect">
              <a:avLst>
                <a:gd name="adj" fmla="val 2659"/>
              </a:avLst>
            </a:prstGeom>
            <a:gradFill>
              <a:gsLst>
                <a:gs pos="0">
                  <a:srgbClr val="003A70">
                    <a:alpha val="59000"/>
                  </a:srgbClr>
                </a:gs>
                <a:gs pos="100000">
                  <a:srgbClr val="00305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7FD356-16B7-4A14-9A99-D94B671E2EDC}"/>
                </a:ext>
              </a:extLst>
            </p:cNvPr>
            <p:cNvSpPr txBox="1"/>
            <p:nvPr/>
          </p:nvSpPr>
          <p:spPr>
            <a:xfrm>
              <a:off x="948018" y="3123973"/>
              <a:ext cx="2305722" cy="86589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Management, Finance, Marketing,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Strategy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, Digital, Innovation, Leadership, </a:t>
              </a:r>
              <a:b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Social Business…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9E3D4-4EFF-42D7-A4B2-E71BA90BEB76}"/>
                </a:ext>
              </a:extLst>
            </p:cNvPr>
            <p:cNvSpPr txBox="1"/>
            <p:nvPr/>
          </p:nvSpPr>
          <p:spPr>
            <a:xfrm>
              <a:off x="877533" y="4105799"/>
              <a:ext cx="2446692" cy="1198514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EXECUTIVE MASTERS</a:t>
              </a:r>
            </a:p>
            <a:p>
              <a:pPr algn="ctr">
                <a:lnSpc>
                  <a:spcPct val="11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EXECUTIVE CERTIFICATES</a:t>
              </a:r>
            </a:p>
            <a:p>
              <a:pPr algn="ctr">
                <a:lnSpc>
                  <a:spcPct val="11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CUSTOM PROGRAMS</a:t>
              </a:r>
            </a:p>
            <a:p>
              <a:pPr algn="ctr">
                <a:lnSpc>
                  <a:spcPct val="110000"/>
                </a:lnSpc>
              </a:pPr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EXECUTIVE SHORT PROGRAMS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AC3CE7-9EFF-4E85-984B-C4303AA814CA}"/>
                </a:ext>
              </a:extLst>
            </p:cNvPr>
            <p:cNvCxnSpPr>
              <a:cxnSpLocks/>
            </p:cNvCxnSpPr>
            <p:nvPr/>
          </p:nvCxnSpPr>
          <p:spPr>
            <a:xfrm>
              <a:off x="820384" y="4060079"/>
              <a:ext cx="2535591" cy="0"/>
            </a:xfrm>
            <a:prstGeom prst="line">
              <a:avLst/>
            </a:prstGeom>
            <a:ln>
              <a:solidFill>
                <a:schemeClr val="bg1"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294F33-60AA-4345-ABD5-897E0BE21F8C}"/>
              </a:ext>
            </a:extLst>
          </p:cNvPr>
          <p:cNvGrpSpPr/>
          <p:nvPr/>
        </p:nvGrpSpPr>
        <p:grpSpPr>
          <a:xfrm>
            <a:off x="3685179" y="5699506"/>
            <a:ext cx="680089" cy="680089"/>
            <a:chOff x="1016598" y="5802218"/>
            <a:chExt cx="680089" cy="680089"/>
          </a:xfrm>
          <a:effectLst>
            <a:outerShdw blurRad="241300" dist="50800" dir="5400000" algn="ctr" rotWithShape="0">
              <a:srgbClr val="00305C"/>
            </a:outerShdw>
          </a:effectLst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F93016DC-424A-4052-A8F1-041362CB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16598" y="5802218"/>
              <a:ext cx="680089" cy="680089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EA1C1F5F-5BDD-4DF6-B6E0-F492E718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82052" y="5910590"/>
              <a:ext cx="349180" cy="34918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A473F3C-5766-4DFD-9506-5DFF90AB2D0D}"/>
              </a:ext>
            </a:extLst>
          </p:cNvPr>
          <p:cNvGrpSpPr/>
          <p:nvPr/>
        </p:nvGrpSpPr>
        <p:grpSpPr>
          <a:xfrm>
            <a:off x="7618361" y="5819633"/>
            <a:ext cx="535040" cy="376474"/>
            <a:chOff x="7545836" y="5768602"/>
            <a:chExt cx="680089" cy="478535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C6E3AFB1-62D3-49FC-826D-35F533E05882}"/>
                </a:ext>
              </a:extLst>
            </p:cNvPr>
            <p:cNvSpPr/>
            <p:nvPr/>
          </p:nvSpPr>
          <p:spPr>
            <a:xfrm>
              <a:off x="7545836" y="5768602"/>
              <a:ext cx="680089" cy="478535"/>
            </a:xfrm>
            <a:prstGeom prst="roundRect">
              <a:avLst>
                <a:gd name="adj" fmla="val 79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03200" dir="5400000" sx="73000" sy="73000" algn="ctr" rotWithShape="0">
                <a:srgbClr val="00305C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3D604E3E-FD27-41CF-9563-FB97A6225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696983" y="5876080"/>
              <a:ext cx="377794" cy="26357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C40C57-E9E6-48CB-B454-585C7BDD8A89}"/>
              </a:ext>
            </a:extLst>
          </p:cNvPr>
          <p:cNvGrpSpPr/>
          <p:nvPr/>
        </p:nvGrpSpPr>
        <p:grpSpPr>
          <a:xfrm>
            <a:off x="6166651" y="2955142"/>
            <a:ext cx="2553840" cy="2492046"/>
            <a:chOff x="6166651" y="2955142"/>
            <a:chExt cx="2553840" cy="2492046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790672E9-0BBE-4E9E-AA54-B1480561D10A}"/>
                </a:ext>
              </a:extLst>
            </p:cNvPr>
            <p:cNvSpPr/>
            <p:nvPr/>
          </p:nvSpPr>
          <p:spPr>
            <a:xfrm>
              <a:off x="6184900" y="2955142"/>
              <a:ext cx="2535591" cy="2492046"/>
            </a:xfrm>
            <a:prstGeom prst="roundRect">
              <a:avLst>
                <a:gd name="adj" fmla="val 2161"/>
              </a:avLst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2AA2C1B-CE04-4A99-9FC7-C8EB61CCB8F2}"/>
                </a:ext>
              </a:extLst>
            </p:cNvPr>
            <p:cNvGrpSpPr/>
            <p:nvPr/>
          </p:nvGrpSpPr>
          <p:grpSpPr>
            <a:xfrm>
              <a:off x="6166651" y="2955142"/>
              <a:ext cx="2553840" cy="2492046"/>
              <a:chOff x="6166651" y="2955142"/>
              <a:chExt cx="2553840" cy="249204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099CF0E-2E9E-4E42-AD74-E94A2B0CACB6}"/>
                  </a:ext>
                </a:extLst>
              </p:cNvPr>
              <p:cNvSpPr/>
              <p:nvPr/>
            </p:nvSpPr>
            <p:spPr>
              <a:xfrm>
                <a:off x="6184900" y="2955142"/>
                <a:ext cx="2535591" cy="2492046"/>
              </a:xfrm>
              <a:prstGeom prst="roundRect">
                <a:avLst>
                  <a:gd name="adj" fmla="val 2161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9D7B4F9-94E5-425F-9430-3A28B2A22C5F}"/>
                  </a:ext>
                </a:extLst>
              </p:cNvPr>
              <p:cNvSpPr txBox="1"/>
              <p:nvPr/>
            </p:nvSpPr>
            <p:spPr>
              <a:xfrm>
                <a:off x="6294285" y="3123973"/>
                <a:ext cx="2305722" cy="865890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General management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036EE70-03D1-4856-93FC-5B94784BBC09}"/>
                  </a:ext>
                </a:extLst>
              </p:cNvPr>
              <p:cNvSpPr txBox="1"/>
              <p:nvPr/>
            </p:nvSpPr>
            <p:spPr>
              <a:xfrm>
                <a:off x="6294285" y="4105799"/>
                <a:ext cx="2305722" cy="119851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MBA FULL TIME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EXECUTIVE MBAs / TRIUM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50E5459-0C3E-4CC3-8CAC-3874BAA54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6651" y="4060079"/>
                <a:ext cx="2535591" cy="0"/>
              </a:xfrm>
              <a:prstGeom prst="line">
                <a:avLst/>
              </a:prstGeom>
              <a:ln>
                <a:solidFill>
                  <a:schemeClr val="bg1">
                    <a:alpha val="1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55076FD-363D-491D-B3ED-1AF52F55CDA2}"/>
              </a:ext>
            </a:extLst>
          </p:cNvPr>
          <p:cNvGrpSpPr/>
          <p:nvPr/>
        </p:nvGrpSpPr>
        <p:grpSpPr>
          <a:xfrm>
            <a:off x="6676524" y="5699506"/>
            <a:ext cx="680089" cy="680089"/>
            <a:chOff x="1016598" y="5802218"/>
            <a:chExt cx="680089" cy="680089"/>
          </a:xfrm>
          <a:effectLst>
            <a:outerShdw blurRad="241300" dist="50800" dir="5400000" algn="ctr" rotWithShape="0">
              <a:srgbClr val="00305C"/>
            </a:outerShdw>
          </a:effectLst>
        </p:grpSpPr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F39C24B0-C810-4D29-8584-477085906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16598" y="5802218"/>
              <a:ext cx="680089" cy="680089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60EA4C46-2906-4F73-9C24-CD14477E1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82052" y="5910590"/>
              <a:ext cx="349180" cy="34918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F122DD0-AF76-4556-B1EB-4D16AE5F6D6D}"/>
              </a:ext>
            </a:extLst>
          </p:cNvPr>
          <p:cNvGrpSpPr/>
          <p:nvPr/>
        </p:nvGrpSpPr>
        <p:grpSpPr>
          <a:xfrm>
            <a:off x="10304423" y="5819633"/>
            <a:ext cx="535040" cy="376474"/>
            <a:chOff x="10231898" y="5768602"/>
            <a:chExt cx="680089" cy="47853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B700424-A478-4088-A68C-F323D498EAA9}"/>
                </a:ext>
              </a:extLst>
            </p:cNvPr>
            <p:cNvSpPr/>
            <p:nvPr/>
          </p:nvSpPr>
          <p:spPr>
            <a:xfrm>
              <a:off x="10231898" y="5768602"/>
              <a:ext cx="680089" cy="478535"/>
            </a:xfrm>
            <a:prstGeom prst="roundRect">
              <a:avLst>
                <a:gd name="adj" fmla="val 79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03200" dir="5400000" sx="73000" sy="73000" algn="ctr" rotWithShape="0">
                <a:srgbClr val="00305C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94AA4943-0445-4E50-995C-9B77AA9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383045" y="5876080"/>
              <a:ext cx="377794" cy="263577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291FC6A-EE93-4022-BEAE-DE130A26BEE9}"/>
              </a:ext>
            </a:extLst>
          </p:cNvPr>
          <p:cNvGrpSpPr/>
          <p:nvPr/>
        </p:nvGrpSpPr>
        <p:grpSpPr>
          <a:xfrm>
            <a:off x="9362586" y="5699506"/>
            <a:ext cx="680089" cy="680089"/>
            <a:chOff x="1016598" y="5802218"/>
            <a:chExt cx="680089" cy="680089"/>
          </a:xfrm>
          <a:effectLst>
            <a:outerShdw blurRad="241300" dist="50800" dir="5400000" algn="ctr" rotWithShape="0">
              <a:srgbClr val="00305C"/>
            </a:outerShdw>
          </a:effectLst>
        </p:grpSpPr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B69221EA-86C8-4AF6-BF5F-555453A25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16598" y="5802218"/>
              <a:ext cx="680089" cy="680089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8AD7121F-753C-4F20-9331-3E3D3E074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82052" y="5910590"/>
              <a:ext cx="349180" cy="34918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11A6A3-B479-41B0-8700-FF88DB038090}"/>
              </a:ext>
            </a:extLst>
          </p:cNvPr>
          <p:cNvGrpSpPr/>
          <p:nvPr/>
        </p:nvGrpSpPr>
        <p:grpSpPr>
          <a:xfrm>
            <a:off x="8862586" y="2955142"/>
            <a:ext cx="2541687" cy="2492046"/>
            <a:chOff x="8862586" y="2955142"/>
            <a:chExt cx="2541687" cy="2492046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F27BF5E-9392-4EA6-AAA1-827DD2CD80E0}"/>
                </a:ext>
              </a:extLst>
            </p:cNvPr>
            <p:cNvSpPr/>
            <p:nvPr/>
          </p:nvSpPr>
          <p:spPr>
            <a:xfrm>
              <a:off x="8868682" y="2955142"/>
              <a:ext cx="2535591" cy="2492046"/>
            </a:xfrm>
            <a:prstGeom prst="roundRect">
              <a:avLst>
                <a:gd name="adj" fmla="val 2670"/>
              </a:avLst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AE57A27-0FB8-412D-A13C-601F0B8D4DC1}"/>
                </a:ext>
              </a:extLst>
            </p:cNvPr>
            <p:cNvGrpSpPr/>
            <p:nvPr/>
          </p:nvGrpSpPr>
          <p:grpSpPr>
            <a:xfrm>
              <a:off x="8862586" y="2955142"/>
              <a:ext cx="2541687" cy="2492046"/>
              <a:chOff x="8862586" y="2955142"/>
              <a:chExt cx="2541687" cy="2492046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2452640-7E73-4133-A9D8-C7DBEEF896BE}"/>
                  </a:ext>
                </a:extLst>
              </p:cNvPr>
              <p:cNvSpPr/>
              <p:nvPr/>
            </p:nvSpPr>
            <p:spPr>
              <a:xfrm>
                <a:off x="8868682" y="2955142"/>
                <a:ext cx="2535591" cy="2492046"/>
              </a:xfrm>
              <a:prstGeom prst="roundRect">
                <a:avLst>
                  <a:gd name="adj" fmla="val 2670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CDDE218-B94A-4A75-A74C-1A22F69DE250}"/>
                  </a:ext>
                </a:extLst>
              </p:cNvPr>
              <p:cNvSpPr txBox="1"/>
              <p:nvPr/>
            </p:nvSpPr>
            <p:spPr>
              <a:xfrm>
                <a:off x="8980347" y="3349925"/>
                <a:ext cx="2305722" cy="49133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8 areas of </a:t>
                </a:r>
                <a:r>
                  <a:rPr lang="fr-FR" sz="1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specialization</a:t>
                </a:r>
                <a:r>
                  <a:rPr lang="fr-FR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:</a:t>
                </a:r>
                <a:endPara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3488576-5273-44FB-A663-6FB83F4F9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2586" y="4060079"/>
                <a:ext cx="2535591" cy="0"/>
              </a:xfrm>
              <a:prstGeom prst="line">
                <a:avLst/>
              </a:prstGeom>
              <a:ln>
                <a:solidFill>
                  <a:schemeClr val="bg1">
                    <a:alpha val="1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10">
                <a:extLst>
                  <a:ext uri="{FF2B5EF4-FFF2-40B4-BE49-F238E27FC236}">
                    <a16:creationId xmlns:a16="http://schemas.microsoft.com/office/drawing/2014/main" id="{BF1937EC-EA41-4089-9AE3-FDDF1FF3F4E8}"/>
                  </a:ext>
                </a:extLst>
              </p:cNvPr>
              <p:cNvSpPr txBox="1"/>
              <p:nvPr/>
            </p:nvSpPr>
            <p:spPr>
              <a:xfrm>
                <a:off x="8890672" y="3713219"/>
                <a:ext cx="244669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ts val="600"/>
                  </a:spcBef>
                  <a:spcAft>
                    <a:spcPct val="35000"/>
                  </a:spcAft>
                  <a:buClr>
                    <a:srgbClr val="8DB432"/>
                  </a:buClr>
                  <a:buSzPct val="130000"/>
                </a:pP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Accounting and Management Control, Economics &amp; Decision Sciences, Finance, Information Systems &amp; Operations Management, Management &amp; Human Resources, Marketing, Law &amp; Regulation, Strategy and Business Policy</a:t>
                </a:r>
                <a:endParaRPr lang="fr-FR" sz="10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258E9A2-15B4-4EDA-BAD4-C4125F54789F}"/>
              </a:ext>
            </a:extLst>
          </p:cNvPr>
          <p:cNvSpPr/>
          <p:nvPr/>
        </p:nvSpPr>
        <p:spPr>
          <a:xfrm>
            <a:off x="825613" y="5231288"/>
            <a:ext cx="2534537" cy="1144418"/>
          </a:xfrm>
          <a:prstGeom prst="roundRect">
            <a:avLst>
              <a:gd name="adj" fmla="val 4199"/>
            </a:avLst>
          </a:prstGeom>
          <a:gradFill>
            <a:gsLst>
              <a:gs pos="0">
                <a:srgbClr val="00305C">
                  <a:alpha val="44000"/>
                </a:srgbClr>
              </a:gs>
              <a:gs pos="100000">
                <a:srgbClr val="00305C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0" dist="203200" dir="5400000" sx="73000" sy="73000" algn="ctr" rotWithShape="0">
              <a:srgbClr val="00305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Arial" panose="020B0604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EE3C39-512D-4BD9-A646-E572A7977634}"/>
              </a:ext>
            </a:extLst>
          </p:cNvPr>
          <p:cNvGrpSpPr/>
          <p:nvPr/>
        </p:nvGrpSpPr>
        <p:grpSpPr>
          <a:xfrm>
            <a:off x="819059" y="2297588"/>
            <a:ext cx="2535591" cy="489936"/>
            <a:chOff x="3501714" y="2297588"/>
            <a:chExt cx="2535591" cy="4899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EDA0598-DE24-4E5F-8B86-1D78B6A54BB5}"/>
                </a:ext>
              </a:extLst>
            </p:cNvPr>
            <p:cNvSpPr/>
            <p:nvPr/>
          </p:nvSpPr>
          <p:spPr>
            <a:xfrm>
              <a:off x="3501714" y="2297588"/>
              <a:ext cx="2535591" cy="489935"/>
            </a:xfrm>
            <a:prstGeom prst="roundRect">
              <a:avLst>
                <a:gd name="adj" fmla="val 731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09561B-9093-4A59-B4C5-06B1164A5063}"/>
                </a:ext>
              </a:extLst>
            </p:cNvPr>
            <p:cNvSpPr txBox="1"/>
            <p:nvPr/>
          </p:nvSpPr>
          <p:spPr>
            <a:xfrm>
              <a:off x="3532739" y="2297588"/>
              <a:ext cx="2478444" cy="4899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PRE-EXPERIENCE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01BD458-CF06-4AD2-938A-D43ADFB64D32}"/>
              </a:ext>
            </a:extLst>
          </p:cNvPr>
          <p:cNvGrpSpPr/>
          <p:nvPr/>
        </p:nvGrpSpPr>
        <p:grpSpPr>
          <a:xfrm>
            <a:off x="2043674" y="5819633"/>
            <a:ext cx="892212" cy="376474"/>
            <a:chOff x="4605389" y="5768602"/>
            <a:chExt cx="1134092" cy="478535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B6340A3-C3D8-411B-83DB-1FC90EDB7BE0}"/>
                </a:ext>
              </a:extLst>
            </p:cNvPr>
            <p:cNvSpPr/>
            <p:nvPr/>
          </p:nvSpPr>
          <p:spPr>
            <a:xfrm>
              <a:off x="4605389" y="5768602"/>
              <a:ext cx="1134092" cy="478535"/>
            </a:xfrm>
            <a:prstGeom prst="roundRect">
              <a:avLst>
                <a:gd name="adj" fmla="val 79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03200" dir="5400000" sx="73000" sy="73000" algn="ctr" rotWithShape="0">
                <a:srgbClr val="00305C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F341115-923A-40B4-A6A2-BB1D6322489A}"/>
                </a:ext>
              </a:extLst>
            </p:cNvPr>
            <p:cNvGrpSpPr/>
            <p:nvPr/>
          </p:nvGrpSpPr>
          <p:grpSpPr>
            <a:xfrm>
              <a:off x="4712966" y="5876080"/>
              <a:ext cx="897683" cy="263577"/>
              <a:chOff x="1254694" y="5786898"/>
              <a:chExt cx="2919598" cy="857250"/>
            </a:xfrm>
          </p:grpSpPr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4A8BD919-1A80-4573-9EA7-A347DE927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945566" y="5786898"/>
                <a:ext cx="1228726" cy="857250"/>
              </a:xfrm>
              <a:prstGeom prst="rect">
                <a:avLst/>
              </a:prstGeom>
            </p:spPr>
          </p:pic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AE8E5B59-7038-4EBC-B07D-6178D7F66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254694" y="5786898"/>
                <a:ext cx="1228725" cy="857250"/>
              </a:xfrm>
              <a:prstGeom prst="rect">
                <a:avLst/>
              </a:prstGeom>
            </p:spPr>
          </p:pic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5A0CD19-C044-4A93-9E23-C340377FA9CA}"/>
              </a:ext>
            </a:extLst>
          </p:cNvPr>
          <p:cNvGrpSpPr/>
          <p:nvPr/>
        </p:nvGrpSpPr>
        <p:grpSpPr>
          <a:xfrm>
            <a:off x="988117" y="5699506"/>
            <a:ext cx="680089" cy="680089"/>
            <a:chOff x="1016598" y="5802218"/>
            <a:chExt cx="680089" cy="680089"/>
          </a:xfrm>
          <a:effectLst>
            <a:outerShdw blurRad="241300" dist="50800" dir="5400000" algn="ctr" rotWithShape="0">
              <a:srgbClr val="00305C"/>
            </a:outerShdw>
          </a:effectLst>
        </p:grpSpPr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229A79E5-D615-4C50-8E16-B3009E742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16598" y="5802218"/>
              <a:ext cx="680089" cy="680089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13D72476-40E2-47EF-8736-F12E673EB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82052" y="5910590"/>
              <a:ext cx="349180" cy="349180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0C49753-4519-43E5-9D81-40747A0E0532}"/>
              </a:ext>
            </a:extLst>
          </p:cNvPr>
          <p:cNvGrpSpPr/>
          <p:nvPr/>
        </p:nvGrpSpPr>
        <p:grpSpPr>
          <a:xfrm>
            <a:off x="664776" y="2955142"/>
            <a:ext cx="2815244" cy="2492046"/>
            <a:chOff x="3347431" y="2955142"/>
            <a:chExt cx="2815244" cy="2492046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A124FCC-55D5-402D-A505-B5B33E8BA43B}"/>
                </a:ext>
              </a:extLst>
            </p:cNvPr>
            <p:cNvSpPr/>
            <p:nvPr/>
          </p:nvSpPr>
          <p:spPr>
            <a:xfrm>
              <a:off x="3504166" y="2955142"/>
              <a:ext cx="2535591" cy="2492046"/>
            </a:xfrm>
            <a:prstGeom prst="roundRect">
              <a:avLst>
                <a:gd name="adj" fmla="val 3180"/>
              </a:avLst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69AE0E4-48B2-45F3-9E98-8BEA25B7B389}"/>
                </a:ext>
              </a:extLst>
            </p:cNvPr>
            <p:cNvGrpSpPr/>
            <p:nvPr/>
          </p:nvGrpSpPr>
          <p:grpSpPr>
            <a:xfrm>
              <a:off x="3347431" y="2955142"/>
              <a:ext cx="2815244" cy="2492046"/>
              <a:chOff x="3347431" y="2955142"/>
              <a:chExt cx="2815244" cy="2492046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9EB650BB-775B-4748-9FA1-28DAA6785F3C}"/>
                  </a:ext>
                </a:extLst>
              </p:cNvPr>
              <p:cNvSpPr/>
              <p:nvPr/>
            </p:nvSpPr>
            <p:spPr>
              <a:xfrm>
                <a:off x="3504166" y="2955142"/>
                <a:ext cx="2535591" cy="2492046"/>
              </a:xfrm>
              <a:prstGeom prst="roundRect">
                <a:avLst>
                  <a:gd name="adj" fmla="val 3180"/>
                </a:avLst>
              </a:prstGeom>
              <a:gradFill>
                <a:gsLst>
                  <a:gs pos="0">
                    <a:srgbClr val="003A70">
                      <a:alpha val="59000"/>
                    </a:srgbClr>
                  </a:gs>
                  <a:gs pos="100000">
                    <a:srgbClr val="00305C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565FBA-9BB8-4902-A859-F7426831AE8A}"/>
                  </a:ext>
                </a:extLst>
              </p:cNvPr>
              <p:cNvSpPr txBox="1"/>
              <p:nvPr/>
            </p:nvSpPr>
            <p:spPr>
              <a:xfrm>
                <a:off x="3602192" y="3123973"/>
                <a:ext cx="2305722" cy="865890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General management </a:t>
                </a:r>
                <a:b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</a:br>
                <a:r>
                  <a:rPr lang="fr-FR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and/or </a:t>
                </a:r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expertise in a specific </a:t>
                </a:r>
                <a:b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</a:br>
                <a:r>
                  <a:rPr lang="fr-F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area of management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029D400-03C8-4822-92A9-7834486DC04C}"/>
                  </a:ext>
                </a:extLst>
              </p:cNvPr>
              <p:cNvSpPr txBox="1"/>
              <p:nvPr/>
            </p:nvSpPr>
            <p:spPr>
              <a:xfrm>
                <a:off x="3347431" y="4105799"/>
                <a:ext cx="2815244" cy="119851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MIM / GRANDE ÉCOLE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SPECIALIZED MASTERS &amp; </a:t>
                </a:r>
                <a:r>
                  <a:rPr lang="fr-FR" sz="12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MSc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DIN Pro Cond Black" panose="020B0A06020101010102" pitchFamily="34" charset="0"/>
                  </a:rPr>
                  <a:t>SUMMER SCHOOL &amp; YOUTH PROGRAMS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2A62BB3-E4A2-40B7-92B8-079AC6AD4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4558" y="4060079"/>
                <a:ext cx="2535591" cy="0"/>
              </a:xfrm>
              <a:prstGeom prst="line">
                <a:avLst/>
              </a:prstGeom>
              <a:ln>
                <a:solidFill>
                  <a:schemeClr val="bg1">
                    <a:alpha val="1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1366F2E8-92CF-4440-8509-C6EBC9E40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 rot="900000">
              <a:off x="5280487" y="5026351"/>
              <a:ext cx="159796" cy="159796"/>
            </a:xfrm>
            <a:prstGeom prst="rect">
              <a:avLst/>
            </a:prstGeom>
          </p:spPr>
        </p:pic>
      </p:grpSp>
      <p:grpSp>
        <p:nvGrpSpPr>
          <p:cNvPr id="105" name="Group 12">
            <a:extLst>
              <a:ext uri="{FF2B5EF4-FFF2-40B4-BE49-F238E27FC236}">
                <a16:creationId xmlns:a16="http://schemas.microsoft.com/office/drawing/2014/main" id="{5E9D396C-32AF-3A44-AE6E-52D737E666F1}"/>
              </a:ext>
            </a:extLst>
          </p:cNvPr>
          <p:cNvGrpSpPr/>
          <p:nvPr/>
        </p:nvGrpSpPr>
        <p:grpSpPr>
          <a:xfrm>
            <a:off x="8862586" y="2301671"/>
            <a:ext cx="2535591" cy="489936"/>
            <a:chOff x="6183044" y="2297588"/>
            <a:chExt cx="2535591" cy="489936"/>
          </a:xfrm>
        </p:grpSpPr>
        <p:sp>
          <p:nvSpPr>
            <p:cNvPr id="106" name="Rectangle: Rounded Corners 24">
              <a:extLst>
                <a:ext uri="{FF2B5EF4-FFF2-40B4-BE49-F238E27FC236}">
                  <a16:creationId xmlns:a16="http://schemas.microsoft.com/office/drawing/2014/main" id="{F0CA45A0-D62C-8D42-AFA0-70663B224DD2}"/>
                </a:ext>
              </a:extLst>
            </p:cNvPr>
            <p:cNvSpPr/>
            <p:nvPr/>
          </p:nvSpPr>
          <p:spPr>
            <a:xfrm>
              <a:off x="6183044" y="2297588"/>
              <a:ext cx="2535591" cy="489935"/>
            </a:xfrm>
            <a:prstGeom prst="roundRect">
              <a:avLst>
                <a:gd name="adj" fmla="val 731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07" name="TextBox 16">
              <a:extLst>
                <a:ext uri="{FF2B5EF4-FFF2-40B4-BE49-F238E27FC236}">
                  <a16:creationId xmlns:a16="http://schemas.microsoft.com/office/drawing/2014/main" id="{F7032C77-8E8F-E74D-B373-0B74B0B478AB}"/>
                </a:ext>
              </a:extLst>
            </p:cNvPr>
            <p:cNvSpPr txBox="1"/>
            <p:nvPr/>
          </p:nvSpPr>
          <p:spPr>
            <a:xfrm>
              <a:off x="6207124" y="2297588"/>
              <a:ext cx="2478444" cy="48993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PHD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121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0625 0.28056 " pathEditMode="relative" rAng="0" ptsTypes="AA">
                                      <p:cBhvr>
                                        <p:cTn id="15" dur="12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402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decel="10000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decel="10000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mph" presetSubtype="0" decel="10000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Rot by="21600000">
                                      <p:cBhvr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3" grpId="0" animBg="1"/>
      <p:bldP spid="30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5A115-7C2A-4283-B49E-3442EEF20FD2}"/>
              </a:ext>
            </a:extLst>
          </p:cNvPr>
          <p:cNvSpPr/>
          <p:nvPr/>
        </p:nvSpPr>
        <p:spPr>
          <a:xfrm>
            <a:off x="3641926" y="2908300"/>
            <a:ext cx="2029524" cy="3949699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B9975B"/>
              </a:gs>
              <a:gs pos="86000">
                <a:srgbClr val="B9975B">
                  <a:alpha val="53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41400" dist="406400" dir="21540000" sx="76000" sy="76000" algn="ctr" rotWithShape="0">
              <a:srgbClr val="B9975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6AE222-A4B8-4A46-AF98-BF7394069250}"/>
              </a:ext>
            </a:extLst>
          </p:cNvPr>
          <p:cNvSpPr/>
          <p:nvPr/>
        </p:nvSpPr>
        <p:spPr>
          <a:xfrm>
            <a:off x="641752" y="1524000"/>
            <a:ext cx="1720448" cy="5334000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711200" dist="393700" dir="12180000" sx="76000" sy="76000" algn="ctr" rotWithShape="0">
              <a:srgbClr val="003A7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46429-7398-4FCF-99AD-EA8774FA8ED6}"/>
              </a:ext>
            </a:extLst>
          </p:cNvPr>
          <p:cNvSpPr txBox="1"/>
          <p:nvPr/>
        </p:nvSpPr>
        <p:spPr>
          <a:xfrm>
            <a:off x="2895600" y="191612"/>
            <a:ext cx="64008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PRE-EXPERIENCE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401505-7562-4339-8857-DFC2B8CBF08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A3B443-E6F5-4F22-96A9-4055D5F1E391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A9D432-3788-44E0-8537-7B6133C10761}"/>
              </a:ext>
            </a:extLst>
          </p:cNvPr>
          <p:cNvSpPr txBox="1"/>
          <p:nvPr/>
        </p:nvSpPr>
        <p:spPr>
          <a:xfrm>
            <a:off x="6429694" y="2908300"/>
            <a:ext cx="3819206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Grande Ecole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41EC3-14B0-4506-B3B1-4B60132694BD}"/>
              </a:ext>
            </a:extLst>
          </p:cNvPr>
          <p:cNvCxnSpPr>
            <a:cxnSpLocks/>
          </p:cNvCxnSpPr>
          <p:nvPr/>
        </p:nvCxnSpPr>
        <p:spPr>
          <a:xfrm>
            <a:off x="4813300" y="3766548"/>
            <a:ext cx="3886200" cy="0"/>
          </a:xfrm>
          <a:prstGeom prst="line">
            <a:avLst/>
          </a:prstGeom>
          <a:ln>
            <a:solidFill>
              <a:srgbClr val="00305C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959350-AF69-47DD-BB7B-BAED6F497D4A}"/>
              </a:ext>
            </a:extLst>
          </p:cNvPr>
          <p:cNvCxnSpPr>
            <a:cxnSpLocks/>
          </p:cNvCxnSpPr>
          <p:nvPr/>
        </p:nvCxnSpPr>
        <p:spPr>
          <a:xfrm flipH="1">
            <a:off x="8409213" y="3733792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4C5A7E7-FD69-4409-96C6-63BC97097B97}"/>
              </a:ext>
            </a:extLst>
          </p:cNvPr>
          <p:cNvGrpSpPr/>
          <p:nvPr/>
        </p:nvGrpSpPr>
        <p:grpSpPr>
          <a:xfrm>
            <a:off x="6482452" y="4088257"/>
            <a:ext cx="3118748" cy="814273"/>
            <a:chOff x="6482452" y="4088257"/>
            <a:chExt cx="3118748" cy="814273"/>
          </a:xfrm>
        </p:grpSpPr>
        <p:sp>
          <p:nvSpPr>
            <p:cNvPr id="15" name="Espace réservé du contenu 4">
              <a:extLst>
                <a:ext uri="{FF2B5EF4-FFF2-40B4-BE49-F238E27FC236}">
                  <a16:creationId xmlns:a16="http://schemas.microsoft.com/office/drawing/2014/main" id="{02A72D67-F164-4412-8D6B-E13DB05157E6}"/>
                </a:ext>
              </a:extLst>
            </p:cNvPr>
            <p:cNvSpPr txBox="1">
              <a:spLocks/>
            </p:cNvSpPr>
            <p:nvPr/>
          </p:nvSpPr>
          <p:spPr>
            <a:xfrm>
              <a:off x="6520552" y="4236054"/>
              <a:ext cx="2732986" cy="430772"/>
            </a:xfrm>
            <a:prstGeom prst="rect">
              <a:avLst/>
            </a:prstGeom>
            <a:noFill/>
            <a:ln w="25400">
              <a:noFill/>
            </a:ln>
            <a:effectLst>
              <a:outerShdw sx="1000" sy="1000" algn="ctr" rotWithShape="0">
                <a:prstClr val="black"/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>
              <a:bevelT w="0"/>
              <a:bevelB w="0" h="0"/>
            </a:sp3d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bg1"/>
                  </a:solidFill>
                  <a:latin typeface="DIN-Medium" pitchFamily="50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/>
                  </a:solidFill>
                  <a:latin typeface="DIN-Medium" pitchFamily="50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/>
                  </a:solidFill>
                  <a:latin typeface="DIN-Medium" pitchFamily="50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/>
                  </a:solidFill>
                  <a:latin typeface="DIN-Medium" pitchFamily="50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/>
                  </a:solidFill>
                  <a:latin typeface="DIN-Medium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fr-FR" sz="1600" dirty="0">
                <a:solidFill>
                  <a:prstClr val="white"/>
                </a:solidFill>
                <a:latin typeface="Arial" panose="020B06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8F91C9-B5C9-41A1-B2A5-AAE6886C0AEB}"/>
                </a:ext>
              </a:extLst>
            </p:cNvPr>
            <p:cNvSpPr/>
            <p:nvPr/>
          </p:nvSpPr>
          <p:spPr>
            <a:xfrm>
              <a:off x="6482452" y="4088257"/>
              <a:ext cx="3118748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7F2D6-C416-4D96-A18C-18BA41E5633C}"/>
                </a:ext>
              </a:extLst>
            </p:cNvPr>
            <p:cNvSpPr txBox="1"/>
            <p:nvPr/>
          </p:nvSpPr>
          <p:spPr>
            <a:xfrm>
              <a:off x="6618659" y="4381826"/>
              <a:ext cx="2846334" cy="227134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fr-FR" sz="20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MIM </a:t>
              </a: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/>
              </a:r>
              <a:b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fr-FR" sz="16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Management</a:t>
              </a:r>
            </a:p>
          </p:txBody>
        </p:sp>
      </p:grpSp>
      <p:pic>
        <p:nvPicPr>
          <p:cNvPr id="18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EF0542AB-C66A-49CF-988E-1220C6314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1714504"/>
            <a:ext cx="4324468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22000" decel="7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22000" decel="78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0 -1.48148E-6 L 0.15898 0.00139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5A115-7C2A-4283-B49E-3442EEF20FD2}"/>
              </a:ext>
            </a:extLst>
          </p:cNvPr>
          <p:cNvSpPr/>
          <p:nvPr/>
        </p:nvSpPr>
        <p:spPr>
          <a:xfrm>
            <a:off x="3641926" y="2908300"/>
            <a:ext cx="2029524" cy="3949699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B9975B"/>
              </a:gs>
              <a:gs pos="86000">
                <a:srgbClr val="B9975B">
                  <a:alpha val="53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41400" dist="406400" dir="21540000" sx="76000" sy="76000" algn="ctr" rotWithShape="0">
              <a:srgbClr val="B9975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6AE222-A4B8-4A46-AF98-BF7394069250}"/>
              </a:ext>
            </a:extLst>
          </p:cNvPr>
          <p:cNvSpPr/>
          <p:nvPr/>
        </p:nvSpPr>
        <p:spPr>
          <a:xfrm>
            <a:off x="641752" y="1524000"/>
            <a:ext cx="1720448" cy="5334000"/>
          </a:xfrm>
          <a:prstGeom prst="roundRect">
            <a:avLst>
              <a:gd name="adj" fmla="val 3057"/>
            </a:avLst>
          </a:prstGeom>
          <a:gradFill flip="none" rotWithShape="1">
            <a:gsLst>
              <a:gs pos="0">
                <a:srgbClr val="003A70">
                  <a:alpha val="59000"/>
                </a:srgbClr>
              </a:gs>
              <a:gs pos="86000">
                <a:srgbClr val="00305C"/>
              </a:gs>
            </a:gsLst>
            <a:lin ang="2700000" scaled="1"/>
            <a:tileRect/>
          </a:gradFill>
          <a:ln>
            <a:noFill/>
          </a:ln>
          <a:effectLst>
            <a:outerShdw blurRad="711200" dist="393700" dir="12180000" sx="76000" sy="76000" algn="ctr" rotWithShape="0">
              <a:srgbClr val="003A7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401505-7562-4339-8857-DFC2B8CBF089}"/>
              </a:ext>
            </a:extLst>
          </p:cNvPr>
          <p:cNvCxnSpPr>
            <a:cxnSpLocks/>
          </p:cNvCxnSpPr>
          <p:nvPr/>
        </p:nvCxnSpPr>
        <p:spPr>
          <a:xfrm flipH="1">
            <a:off x="5950857" y="1136166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A3B443-E6F5-4F22-96A9-4055D5F1E391}"/>
              </a:ext>
            </a:extLst>
          </p:cNvPr>
          <p:cNvCxnSpPr>
            <a:cxnSpLocks/>
          </p:cNvCxnSpPr>
          <p:nvPr/>
        </p:nvCxnSpPr>
        <p:spPr>
          <a:xfrm>
            <a:off x="0" y="1098066"/>
            <a:ext cx="12191999" cy="0"/>
          </a:xfrm>
          <a:prstGeom prst="line">
            <a:avLst/>
          </a:prstGeom>
          <a:ln>
            <a:solidFill>
              <a:srgbClr val="00305C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A9D432-3788-44E0-8537-7B6133C10761}"/>
              </a:ext>
            </a:extLst>
          </p:cNvPr>
          <p:cNvSpPr txBox="1"/>
          <p:nvPr/>
        </p:nvSpPr>
        <p:spPr>
          <a:xfrm>
            <a:off x="6429694" y="1778880"/>
            <a:ext cx="4695506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Dual-</a:t>
            </a:r>
            <a:r>
              <a:rPr lang="fr-FR" sz="2800" b="1" dirty="0" err="1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Degree</a:t>
            </a: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 Programs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41EC3-14B0-4506-B3B1-4B60132694BD}"/>
              </a:ext>
            </a:extLst>
          </p:cNvPr>
          <p:cNvCxnSpPr>
            <a:cxnSpLocks/>
          </p:cNvCxnSpPr>
          <p:nvPr/>
        </p:nvCxnSpPr>
        <p:spPr>
          <a:xfrm>
            <a:off x="4813300" y="2637128"/>
            <a:ext cx="4567238" cy="0"/>
          </a:xfrm>
          <a:prstGeom prst="line">
            <a:avLst/>
          </a:prstGeom>
          <a:ln>
            <a:solidFill>
              <a:srgbClr val="00305C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959350-AF69-47DD-BB7B-BAED6F497D4A}"/>
              </a:ext>
            </a:extLst>
          </p:cNvPr>
          <p:cNvCxnSpPr>
            <a:cxnSpLocks/>
          </p:cNvCxnSpPr>
          <p:nvPr/>
        </p:nvCxnSpPr>
        <p:spPr>
          <a:xfrm flipH="1">
            <a:off x="9090251" y="2604372"/>
            <a:ext cx="290287" cy="0"/>
          </a:xfrm>
          <a:prstGeom prst="line">
            <a:avLst/>
          </a:prstGeom>
          <a:ln w="76200">
            <a:solidFill>
              <a:srgbClr val="003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02A72D67-F164-4412-8D6B-E13DB05157E6}"/>
              </a:ext>
            </a:extLst>
          </p:cNvPr>
          <p:cNvSpPr txBox="1">
            <a:spLocks/>
          </p:cNvSpPr>
          <p:nvPr/>
        </p:nvSpPr>
        <p:spPr>
          <a:xfrm>
            <a:off x="6520551" y="3056094"/>
            <a:ext cx="3135087" cy="430772"/>
          </a:xfrm>
          <a:prstGeom prst="rect">
            <a:avLst/>
          </a:prstGeom>
          <a:noFill/>
          <a:ln w="25400">
            <a:noFill/>
          </a:ln>
          <a:effectLst>
            <a:outerShdw sx="1000" sy="1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T w="0"/>
            <a:bevelB w="0" h="0"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9123440" y="2908297"/>
            <a:ext cx="2801831" cy="814273"/>
            <a:chOff x="9123440" y="2908297"/>
            <a:chExt cx="2801831" cy="8142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5366679-A661-4F68-923F-F47DBAE8ABA7}"/>
                </a:ext>
              </a:extLst>
            </p:cNvPr>
            <p:cNvSpPr/>
            <p:nvPr/>
          </p:nvSpPr>
          <p:spPr>
            <a:xfrm>
              <a:off x="9123440" y="2908297"/>
              <a:ext cx="2801831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A462C-5CED-4E26-B40C-06956776AE17}"/>
                </a:ext>
              </a:extLst>
            </p:cNvPr>
            <p:cNvSpPr txBox="1"/>
            <p:nvPr/>
          </p:nvSpPr>
          <p:spPr>
            <a:xfrm>
              <a:off x="9201563" y="2984400"/>
              <a:ext cx="2645584" cy="63865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MIM &amp; Public </a:t>
              </a:r>
              <a:r>
                <a:rPr lang="fr-F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Affairs</a:t>
              </a:r>
              <a:endPara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Freie Universität Berlin</a:t>
              </a:r>
            </a:p>
          </p:txBody>
        </p:sp>
      </p:grp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6FEC896D-B58A-4D6B-B307-5A730630B895}"/>
              </a:ext>
            </a:extLst>
          </p:cNvPr>
          <p:cNvSpPr txBox="1">
            <a:spLocks/>
          </p:cNvSpPr>
          <p:nvPr/>
        </p:nvSpPr>
        <p:spPr>
          <a:xfrm>
            <a:off x="6520551" y="4119779"/>
            <a:ext cx="3135087" cy="430772"/>
          </a:xfrm>
          <a:prstGeom prst="rect">
            <a:avLst/>
          </a:prstGeom>
          <a:noFill/>
          <a:ln w="25400">
            <a:noFill/>
          </a:ln>
          <a:effectLst>
            <a:outerShdw sx="1000" sy="1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T w="0"/>
            <a:bevelB w="0" h="0"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DIN-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066177" y="3971982"/>
            <a:ext cx="2801831" cy="814273"/>
            <a:chOff x="6066177" y="3971982"/>
            <a:chExt cx="2801831" cy="81427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B20560B-CA1B-4C78-9AC1-AF1D3A65470C}"/>
                </a:ext>
              </a:extLst>
            </p:cNvPr>
            <p:cNvSpPr/>
            <p:nvPr/>
          </p:nvSpPr>
          <p:spPr>
            <a:xfrm>
              <a:off x="6066177" y="3971982"/>
              <a:ext cx="2801831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FD337A-6D24-4E3D-A411-8BE0CD06BF30}"/>
                </a:ext>
              </a:extLst>
            </p:cNvPr>
            <p:cNvSpPr txBox="1"/>
            <p:nvPr/>
          </p:nvSpPr>
          <p:spPr>
            <a:xfrm>
              <a:off x="6145200" y="4094123"/>
              <a:ext cx="2645584" cy="61586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Master in Management &amp; Innovation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TUM 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9123440" y="3971982"/>
            <a:ext cx="2801831" cy="814273"/>
            <a:chOff x="9123440" y="3971982"/>
            <a:chExt cx="2801831" cy="81427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F14A820-B2AD-4845-A413-32C5CC43ED71}"/>
                </a:ext>
              </a:extLst>
            </p:cNvPr>
            <p:cNvSpPr/>
            <p:nvPr/>
          </p:nvSpPr>
          <p:spPr>
            <a:xfrm>
              <a:off x="9123440" y="3971982"/>
              <a:ext cx="2801831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53B37C-FEA2-4CCE-8E89-E9474C53B238}"/>
                </a:ext>
              </a:extLst>
            </p:cNvPr>
            <p:cNvSpPr txBox="1"/>
            <p:nvPr/>
          </p:nvSpPr>
          <p:spPr>
            <a:xfrm>
              <a:off x="9201600" y="3971982"/>
              <a:ext cx="2645584" cy="7579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MIM &amp; Business Law </a:t>
              </a:r>
              <a:r>
                <a:rPr lang="fr-FR" sz="20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/>
              </a:r>
              <a:br>
                <a:rPr lang="fr-FR" sz="20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</a:b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Paris 1</a:t>
              </a:r>
              <a:r>
                <a:rPr lang="fr-F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 </a:t>
              </a:r>
              <a:endPara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066177" y="5075476"/>
            <a:ext cx="2801831" cy="814273"/>
            <a:chOff x="6066177" y="5075476"/>
            <a:chExt cx="2801831" cy="81427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3321143-93DB-40A4-BD72-B8D06F49C6C5}"/>
                </a:ext>
              </a:extLst>
            </p:cNvPr>
            <p:cNvSpPr/>
            <p:nvPr/>
          </p:nvSpPr>
          <p:spPr>
            <a:xfrm>
              <a:off x="6066177" y="5075476"/>
              <a:ext cx="2801831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A02E82-1E75-4F70-ABF4-4E21AE80D1B7}"/>
                </a:ext>
              </a:extLst>
            </p:cNvPr>
            <p:cNvSpPr txBox="1"/>
            <p:nvPr/>
          </p:nvSpPr>
          <p:spPr>
            <a:xfrm>
              <a:off x="6144300" y="5161512"/>
              <a:ext cx="2645584" cy="63745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MSc Entrepreneurs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Ecole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polytechnique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318C1CA-5518-4BEA-929C-32A84D480CA6}"/>
              </a:ext>
            </a:extLst>
          </p:cNvPr>
          <p:cNvSpPr txBox="1"/>
          <p:nvPr/>
        </p:nvSpPr>
        <p:spPr>
          <a:xfrm>
            <a:off x="2895600" y="191612"/>
            <a:ext cx="6400800" cy="81428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B9975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PRE-EXPERIENCE </a:t>
            </a:r>
            <a:r>
              <a:rPr lang="fr-FR" sz="2800" b="1" dirty="0">
                <a:solidFill>
                  <a:srgbClr val="163C6B"/>
                </a:solidFill>
                <a:latin typeface="Arial" panose="020B0604020202020204" pitchFamily="34" charset="0"/>
                <a:cs typeface="DIN Pro Cond Black" panose="020B0A06020101010102" pitchFamily="34" charset="0"/>
              </a:rPr>
              <a:t>PROGRAMS</a:t>
            </a:r>
          </a:p>
        </p:txBody>
      </p:sp>
      <p:pic>
        <p:nvPicPr>
          <p:cNvPr id="29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EF0542AB-C66A-49CF-988E-1220C6314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1714504"/>
            <a:ext cx="4324468" cy="514349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079863" y="2911668"/>
            <a:ext cx="2801831" cy="814273"/>
            <a:chOff x="6079863" y="2911668"/>
            <a:chExt cx="2801831" cy="814273"/>
          </a:xfrm>
        </p:grpSpPr>
        <p:sp>
          <p:nvSpPr>
            <p:cNvPr id="31" name="Rectangle: Rounded Corners 24">
              <a:extLst>
                <a:ext uri="{FF2B5EF4-FFF2-40B4-BE49-F238E27FC236}">
                  <a16:creationId xmlns:a16="http://schemas.microsoft.com/office/drawing/2014/main" id="{73321143-93DB-40A4-BD72-B8D06F49C6C5}"/>
                </a:ext>
              </a:extLst>
            </p:cNvPr>
            <p:cNvSpPr/>
            <p:nvPr/>
          </p:nvSpPr>
          <p:spPr>
            <a:xfrm>
              <a:off x="6079863" y="2911668"/>
              <a:ext cx="2801831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D6A02E82-1E75-4F70-ABF4-4E21AE80D1B7}"/>
                </a:ext>
              </a:extLst>
            </p:cNvPr>
            <p:cNvSpPr txBox="1"/>
            <p:nvPr/>
          </p:nvSpPr>
          <p:spPr>
            <a:xfrm>
              <a:off x="6144300" y="2985826"/>
              <a:ext cx="2645584" cy="63745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M2M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Yale, FGV, HKUST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9113255" y="5073104"/>
            <a:ext cx="3034352" cy="814273"/>
            <a:chOff x="9077135" y="5073317"/>
            <a:chExt cx="2926296" cy="814273"/>
          </a:xfrm>
        </p:grpSpPr>
        <p:sp>
          <p:nvSpPr>
            <p:cNvPr id="36" name="Rectangle: Rounded Corners 15">
              <a:extLst>
                <a:ext uri="{FF2B5EF4-FFF2-40B4-BE49-F238E27FC236}">
                  <a16:creationId xmlns:a16="http://schemas.microsoft.com/office/drawing/2014/main" id="{0F8F91C9-B5C9-41A1-B2A5-AAE6886C0AEB}"/>
                </a:ext>
              </a:extLst>
            </p:cNvPr>
            <p:cNvSpPr/>
            <p:nvPr/>
          </p:nvSpPr>
          <p:spPr>
            <a:xfrm>
              <a:off x="9077135" y="5073317"/>
              <a:ext cx="2801831" cy="814273"/>
            </a:xfrm>
            <a:prstGeom prst="roundRect">
              <a:avLst>
                <a:gd name="adj" fmla="val 731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03200" dir="5400000" sx="73000" sy="73000" algn="ctr" rotWithShape="0">
                <a:srgbClr val="00305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</a:endParaRP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A9E7F2D6-C416-4D96-A18C-18BA41E5633C}"/>
                </a:ext>
              </a:extLst>
            </p:cNvPr>
            <p:cNvSpPr txBox="1"/>
            <p:nvPr/>
          </p:nvSpPr>
          <p:spPr>
            <a:xfrm>
              <a:off x="9201600" y="5074110"/>
              <a:ext cx="2801831" cy="78000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MSc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Data Science for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Business 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DIN Pro Cond Black" panose="020B0A06020101010102" pitchFamily="34" charset="0"/>
                </a:rPr>
                <a:t>Ecole polytechnique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DIN Pro Cond Black" panose="020B0A0602010101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983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22000" decel="7800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1.875E-6 0 L 0.15899 0.00139 " pathEditMode="relative" rAng="0" ptsTypes="AA">
                                      <p:cBhvr>
                                        <p:cTn id="15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05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17208</TotalTime>
  <Words>1054</Words>
  <Application>Microsoft Office PowerPoint</Application>
  <PresentationFormat>Grand écran</PresentationFormat>
  <Paragraphs>288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DIN Pro Black</vt:lpstr>
      <vt:lpstr>DIN Pro Cond Black</vt:lpstr>
      <vt:lpstr>DIN Pro Cond Bold</vt:lpstr>
      <vt:lpstr>DIN Pro Cond Light</vt:lpstr>
      <vt:lpstr>DIN Pro Cond Medium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Cluzel</dc:creator>
  <cp:lastModifiedBy>Alexandre COMMERGNAT</cp:lastModifiedBy>
  <cp:revision>229</cp:revision>
  <cp:lastPrinted>2022-09-30T17:55:12Z</cp:lastPrinted>
  <dcterms:created xsi:type="dcterms:W3CDTF">2020-11-16T11:51:40Z</dcterms:created>
  <dcterms:modified xsi:type="dcterms:W3CDTF">2022-10-13T14:01:41Z</dcterms:modified>
</cp:coreProperties>
</file>