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805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: Aéronautique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Métier : </a:t>
            </a:r>
            <a:r>
              <a:rPr lang="fr-FR" sz="1000" b="1" dirty="0" err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Supply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 Chain</a:t>
            </a: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Cannes (06)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- 6 mois</a:t>
            </a:r>
            <a:endParaRPr lang="fr-FR" sz="1000" b="1" dirty="0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2023-28148</a:t>
            </a:r>
            <a:endParaRPr lang="fr-FR" sz="1000" b="1" dirty="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– Consultant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(e)</a:t>
            </a: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 </a:t>
            </a:r>
            <a:r>
              <a:rPr lang="fr-FR" sz="1200" b="1" err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Supply</a:t>
            </a: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-Chain 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F/H</a:t>
            </a:r>
            <a:endParaRPr lang="fr-FR" sz="12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1236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Dans le cadre de notre développement, nous recherchons un(e) stagiaire Consultant Supply Chain H/F.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Vous intégrerez la Business Unit Supply Chain de la région Sud, et intervenez pour les départements Achat, Qualité, Méthodes et/ou Supply Chain de nos clients.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Votre stage s’articule autour d’une ou plusieurs de nos missions principales :​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Gestion des approvisionnements et de l’ordonnancement​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Optimisation logistique, transport &amp; emballages​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Mesure et analyse de la performance fournisseurs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​Projets d’amélioration continue et de développement fournisseurs​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Support au déploiement de projets de transformation (Lean, Digital &amp; </a:t>
            </a:r>
            <a:r>
              <a:rPr lang="fr-FR" sz="90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Sustainable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 Supply Chain)</a:t>
            </a:r>
          </a:p>
          <a:p>
            <a:pPr marL="171450" indent="-171450" algn="just">
              <a:buFontTx/>
              <a:buChar char="-"/>
            </a:pPr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​​De plus, vous contribuez à la capitalisation autour de nos missions et de nos offres (rédaction de points de vue et de références).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59999" y="7400894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59999" y="7760894"/>
            <a:ext cx="5940000" cy="2209131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Vous êtes issu(e) d'une formation d’ingénieur, universitaire ou commerciale (Bac+5) généraliste avec une spécialisation en qualité, supply chain, génie industriel, etc.</a:t>
            </a:r>
          </a:p>
          <a:p>
            <a:pPr algn="just"/>
            <a:endParaRPr lang="fr-FR" sz="900" b="1"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Nos interlocuteurs étant de toutes langues et cultures, vous êtes ouvert et vous maîtrisez l’anglais à l’écrit comme à l’oral (Niveau B2 à C1).</a:t>
            </a: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Vous disposez également de bonnes connaissances généralistes et de connaissances plus approfondies en Supply Chain/Qualité et/ou en Lean Manufacturing (cours spécifiques et/ou stages).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Vous êtes impliqué(e), volontaire, force de propositions,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Autonome et curieux, vous savez vous organiser, prendre des initiatives et faire preuve de proactivité. Vous aimez le travail en équipe et le contact direct avec le terrain.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</a:t>
            </a:r>
            <a:endParaRPr lang="fr-FR" sz="90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35458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Consulting &amp; Business Services</a:t>
            </a:r>
          </a:p>
          <a:p>
            <a:endParaRPr lang="fr-FR" sz="14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1400" b="1">
              <a:latin typeface="Montserrat" panose="00000500000000000000" pitchFamily="2" charset="0"/>
            </a:endParaRPr>
          </a:p>
        </p:txBody>
      </p:sp>
      <p:pic>
        <p:nvPicPr>
          <p:cNvPr id="6" name="Picture 5" descr="A map of france with a blue dot&#10;&#10;Description automatically generated">
            <a:extLst>
              <a:ext uri="{FF2B5EF4-FFF2-40B4-BE49-F238E27FC236}">
                <a16:creationId xmlns:a16="http://schemas.microsoft.com/office/drawing/2014/main" id="{D63E67AD-04BA-E51D-84FD-3B9388909C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72" t="-575" r="13207" b="-575"/>
          <a:stretch/>
        </p:blipFill>
        <p:spPr>
          <a:xfrm>
            <a:off x="337665" y="961288"/>
            <a:ext cx="1132891" cy="1145042"/>
          </a:xfrm>
          <a:prstGeom prst="rect">
            <a:avLst/>
          </a:prstGeom>
        </p:spPr>
      </p:pic>
      <p:sp>
        <p:nvSpPr>
          <p:cNvPr id="5" name="ZoneTexte 17">
            <a:extLst>
              <a:ext uri="{FF2B5EF4-FFF2-40B4-BE49-F238E27FC236}">
                <a16:creationId xmlns:a16="http://schemas.microsoft.com/office/drawing/2014/main" id="{BE323CD4-9DED-CEEC-3860-24DCDCBC394B}"/>
              </a:ext>
            </a:extLst>
          </p:cNvPr>
          <p:cNvSpPr txBox="1"/>
          <p:nvPr/>
        </p:nvSpPr>
        <p:spPr>
          <a:xfrm>
            <a:off x="359999" y="3053319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805CE5"/>
                </a:solidFill>
              </a:rPr>
              <a:t>Notre offre</a:t>
            </a:r>
          </a:p>
        </p:txBody>
      </p:sp>
      <p:pic>
        <p:nvPicPr>
          <p:cNvPr id="2" name="Picture 7" descr="A purple airplane on a black background&#10;&#10;Description automatically generated">
            <a:extLst>
              <a:ext uri="{FF2B5EF4-FFF2-40B4-BE49-F238E27FC236}">
                <a16:creationId xmlns:a16="http://schemas.microsoft.com/office/drawing/2014/main" id="{29305D24-4250-B642-F988-1CCD8F0F51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615" y="1394291"/>
            <a:ext cx="483534" cy="48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0862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re de Stage - Trame (002)" id="{8AE6363D-2F39-4474-8304-67FDB8CE3A76}" vid="{97AF3936-3ECC-4BDB-BC50-36E60F84CF3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Offre de Stage - Trame (002)</Template>
  <TotalTime>0</TotalTime>
  <Words>364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Company>EXPLEO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Laurine Hairy</dc:creator>
  <cp:lastModifiedBy>Mathilde Soria</cp:lastModifiedBy>
  <cp:revision>7</cp:revision>
  <dcterms:created xsi:type="dcterms:W3CDTF">2023-08-31T10:38:09Z</dcterms:created>
  <dcterms:modified xsi:type="dcterms:W3CDTF">2023-10-20T06:16:56Z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