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777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EA1231-CAE2-437D-AE18-B9858307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95" y="18900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d’activité 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Santé</a:t>
            </a:r>
            <a:endParaRPr lang="fr-FR" sz="1000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Métier 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Informatique</a:t>
            </a:r>
            <a:endParaRPr lang="fr-FR" sz="1000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Grenoble (38)</a:t>
            </a:r>
            <a:endParaRPr lang="fr-FR" sz="1000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Stage</a:t>
            </a:r>
            <a:r>
              <a:rPr lang="fr-FR" sz="100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 -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6 mois</a:t>
            </a:r>
            <a:endParaRPr lang="fr-FR" sz="1000" b="1">
              <a:solidFill>
                <a:srgbClr val="805CE5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err="1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2023-28399</a:t>
            </a:r>
            <a:endParaRPr lang="fr-FR" sz="1000" b="1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Stage – Ingénieur</a:t>
            </a:r>
            <a:r>
              <a:rPr lang="fr-FR" sz="1200" b="1">
                <a:solidFill>
                  <a:srgbClr val="805CE5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(</a:t>
            </a:r>
            <a:r>
              <a:rPr lang="fr-FR" sz="12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e) Logiciel </a:t>
            </a:r>
            <a:r>
              <a:rPr lang="fr-FR" sz="1200" b="1">
                <a:solidFill>
                  <a:srgbClr val="805CE5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F/H</a:t>
            </a:r>
            <a:endParaRPr lang="fr-FR" sz="1200" b="1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24006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>
                <a:effectLst/>
                <a:latin typeface="Verdana"/>
                <a:ea typeface="Verdana"/>
                <a:cs typeface="+mn-lt"/>
              </a:rPr>
              <a:t>Dans le cadre du projet Brain Computer Interface (BCI) de </a:t>
            </a:r>
            <a:r>
              <a:rPr lang="fr-FR" sz="900">
                <a:latin typeface="Verdana"/>
                <a:ea typeface="Verdana"/>
                <a:cs typeface="+mn-lt"/>
              </a:rPr>
              <a:t>notre client, 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des signaux recueillis au niveau du cortex moteur (</a:t>
            </a:r>
            <a:r>
              <a:rPr lang="fr-FR" sz="900" err="1">
                <a:effectLst/>
                <a:latin typeface="Verdana"/>
                <a:ea typeface="Verdana"/>
                <a:cs typeface="+mn-lt"/>
              </a:rPr>
              <a:t>ECoG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) grâce à l’implant WIMAGINE sont traités afin de détecter les signatures issues de mouvements imaginées correspondant à des intentions de mouvement d’un patient tétraplégique. Le traitement réalisé permet de décoder ce signal </a:t>
            </a:r>
            <a:r>
              <a:rPr lang="fr-FR" sz="900" err="1">
                <a:effectLst/>
                <a:latin typeface="Verdana"/>
                <a:ea typeface="Verdana"/>
                <a:cs typeface="+mn-lt"/>
              </a:rPr>
              <a:t>ECoG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 en commande d’un exosquelette. Les expériences BCI se décomposent en deux phases : apprentissage et utilisation.</a:t>
            </a:r>
            <a:r>
              <a:rPr lang="fr-FR" sz="900">
                <a:latin typeface="Verdana"/>
                <a:ea typeface="Verdana"/>
                <a:cs typeface="+mn-lt"/>
              </a:rPr>
              <a:t> 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 </a:t>
            </a:r>
          </a:p>
          <a:p>
            <a:pPr algn="just"/>
            <a:r>
              <a:rPr lang="fr-FR" sz="900" err="1">
                <a:effectLst/>
                <a:latin typeface="Verdana"/>
                <a:ea typeface="Verdana"/>
                <a:cs typeface="+mn-lt"/>
              </a:rPr>
              <a:t>Expleo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, mécène au Fonds de Dotation </a:t>
            </a:r>
            <a:r>
              <a:rPr lang="fr-FR" sz="900">
                <a:latin typeface="Verdana"/>
                <a:ea typeface="Verdana"/>
                <a:cs typeface="+mn-lt"/>
              </a:rPr>
              <a:t>de notre client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, vous propose de contribuer à ce projet en participant aux développements d’un logiciel et d’une application mobile de gestion des séances d’entrainement de contrôle BCI (Brain Computer Interface) temps-réel pour une neuroprothèse destinée à un usage dans le cadre de la vie quotidienne.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Rattaché(e) à un(e) tuteu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r(</a:t>
            </a:r>
            <a:r>
              <a:rPr lang="fr-FR" sz="900" err="1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trice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)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 vous serez suivi(e) et conseillé(e) tout au long de votre mission pour vous assurer une immersion à la fois technique, projet et collectif. 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u="sng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Technique :</a:t>
            </a:r>
          </a:p>
          <a:p>
            <a:pPr algn="just"/>
            <a:endParaRPr lang="fr-FR" sz="900" u="sng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: C++, Application mobile.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60000" y="7740000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60000" y="8100000"/>
            <a:ext cx="6483926" cy="986039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marL="2250440" indent="-2250440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Calibri Light"/>
              </a:rPr>
              <a:t>Bac +5 (Master 2 ou 5</a:t>
            </a:r>
            <a:r>
              <a:rPr lang="fr-FR" sz="900" baseline="30000">
                <a:latin typeface="Verdana" panose="020B0604030504040204" pitchFamily="34" charset="0"/>
                <a:ea typeface="Verdana" panose="020B0604030504040204" pitchFamily="34" charset="0"/>
                <a:cs typeface="Calibri Light"/>
              </a:rPr>
              <a:t>ème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Calibri Light"/>
              </a:rPr>
              <a:t> année d’ingénieur)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en informatique.</a:t>
            </a:r>
            <a:br>
              <a:rPr lang="fr-FR" sz="900">
                <a:latin typeface="Montserrat"/>
                <a:ea typeface="Verdana"/>
                <a:cs typeface="Mangal"/>
              </a:rPr>
            </a:br>
            <a:endParaRPr lang="fr-FR" sz="900" b="1"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2250440" indent="-2250440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Français (C2) et Anglais (B2).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/>
            </a:endParaRPr>
          </a:p>
          <a:p>
            <a:pPr marL="2250440" indent="-2250440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Informatique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Travail en équipe, Ouverture d’esprit, environnement pluridisciplinaire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403904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/>
                <a:ea typeface="Verdana"/>
              </a:rPr>
              <a:t>Electronics &amp; Embedded </a:t>
            </a:r>
            <a:r>
              <a:rPr lang="fr-FR" sz="1400" b="1" err="1">
                <a:solidFill>
                  <a:schemeClr val="bg1"/>
                </a:solidFill>
                <a:latin typeface="Verdana"/>
                <a:ea typeface="Verdana"/>
              </a:rPr>
              <a:t>Systems</a:t>
            </a:r>
            <a:endParaRPr lang="fr-FR" sz="1400" b="1">
              <a:solidFill>
                <a:schemeClr val="bg1"/>
              </a:solidFill>
              <a:latin typeface="Verdana"/>
              <a:ea typeface="Verdana"/>
            </a:endParaRPr>
          </a:p>
        </p:txBody>
      </p:sp>
      <p:pic>
        <p:nvPicPr>
          <p:cNvPr id="7" name="Picture 6" descr="A map of france with blue and white text&#10;&#10;Description automatically generated">
            <a:extLst>
              <a:ext uri="{FF2B5EF4-FFF2-40B4-BE49-F238E27FC236}">
                <a16:creationId xmlns:a16="http://schemas.microsoft.com/office/drawing/2014/main" id="{D797F093-0081-755B-69E2-A3EB022E2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589" y="963386"/>
            <a:ext cx="1128033" cy="1145722"/>
          </a:xfrm>
          <a:prstGeom prst="rect">
            <a:avLst/>
          </a:prstGeom>
        </p:spPr>
      </p:pic>
      <p:sp>
        <p:nvSpPr>
          <p:cNvPr id="5" name="ZoneTexte 17">
            <a:extLst>
              <a:ext uri="{FF2B5EF4-FFF2-40B4-BE49-F238E27FC236}">
                <a16:creationId xmlns:a16="http://schemas.microsoft.com/office/drawing/2014/main" id="{B45E8A08-F465-E552-C9DC-625AE3FB9184}"/>
              </a:ext>
            </a:extLst>
          </p:cNvPr>
          <p:cNvSpPr txBox="1"/>
          <p:nvPr/>
        </p:nvSpPr>
        <p:spPr>
          <a:xfrm>
            <a:off x="359999" y="3053319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805CE5"/>
                </a:solidFill>
              </a:rPr>
              <a:t>Notre offre</a:t>
            </a:r>
          </a:p>
        </p:txBody>
      </p:sp>
      <p:pic>
        <p:nvPicPr>
          <p:cNvPr id="6" name="Grafik 493">
            <a:extLst>
              <a:ext uri="{FF2B5EF4-FFF2-40B4-BE49-F238E27FC236}">
                <a16:creationId xmlns:a16="http://schemas.microsoft.com/office/drawing/2014/main" id="{3D82700E-35AB-A189-CA03-A2981364FC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11164" y="1370575"/>
            <a:ext cx="412296" cy="36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273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322CC82231EB4194FBEA726A89EC85" ma:contentTypeVersion="5" ma:contentTypeDescription="Create a new document." ma:contentTypeScope="" ma:versionID="c1323e94f81de817cc26f07597a3a0d4">
  <xsd:schema xmlns:xsd="http://www.w3.org/2001/XMLSchema" xmlns:xs="http://www.w3.org/2001/XMLSchema" xmlns:p="http://schemas.microsoft.com/office/2006/metadata/properties" xmlns:ns2="fb2f800e-1fbb-403b-b49b-20dbdf681025" xmlns:ns3="727df474-49d3-4f81-9522-ad360e2d319c" targetNamespace="http://schemas.microsoft.com/office/2006/metadata/properties" ma:root="true" ma:fieldsID="5d30a2ff28f3b1fdb21c405e6025efc3" ns2:_="" ns3:_="">
    <xsd:import namespace="fb2f800e-1fbb-403b-b49b-20dbdf681025"/>
    <xsd:import namespace="727df474-49d3-4f81-9522-ad360e2d31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f800e-1fbb-403b-b49b-20dbdf6810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df474-49d3-4f81-9522-ad360e2d31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B0E304-BDFA-4254-BE49-ED87C878FB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2f800e-1fbb-403b-b49b-20dbdf681025"/>
    <ds:schemaRef ds:uri="727df474-49d3-4f81-9522-ad360e2d31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313</Words>
  <Application>Microsoft Office PowerPoint</Application>
  <PresentationFormat>Grand écran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Durandiere</dc:creator>
  <cp:lastModifiedBy>Mathilde Soria</cp:lastModifiedBy>
  <cp:revision>388</cp:revision>
  <dcterms:created xsi:type="dcterms:W3CDTF">2021-09-28T09:19:51Z</dcterms:created>
  <dcterms:modified xsi:type="dcterms:W3CDTF">2023-10-20T06:30:12Z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0x01010011322CC82231EB4194FBEA726A89EC85</vt:lpwstr>
  </property>
  <property fmtid="{D5CDD505-2E9C-101B-9397-08002B2CF9AE}" pid="3" name="MediaServiceImageTags">
    <vt:lpwstr/>
  </property>
</Properties>
</file>