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863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A98AB-8867-4ABD-8699-D1714791611E}" v="26" dt="2023-08-30T13:26:24.750"/>
    <p1510:client id="{EE15A05C-2A53-EB25-7C76-19D3C2B20D59}" v="358" dt="2023-05-24T08:45:19.1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 dirty="0">
                <a:solidFill>
                  <a:srgbClr val="6846C6"/>
                </a:solidFill>
                <a:latin typeface="Verdana"/>
                <a:ea typeface="Verdana"/>
                <a:cs typeface="Mangal"/>
              </a:rPr>
              <a:t>d’activité : </a:t>
            </a:r>
            <a:r>
              <a:rPr lang="fr-FR" sz="1000" b="1" dirty="0">
                <a:solidFill>
                  <a:srgbClr val="6846C6"/>
                </a:solidFill>
                <a:latin typeface="Verdana"/>
                <a:ea typeface="Verdana"/>
                <a:cs typeface="Mangal"/>
              </a:rPr>
              <a:t>Spatial</a:t>
            </a:r>
            <a:endParaRPr lang="fr-FR" sz="1000" b="1" dirty="0">
              <a:solidFill>
                <a:srgbClr val="6846C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Métier : </a:t>
            </a:r>
            <a:r>
              <a:rPr lang="fr-FR" sz="1000" b="1" dirty="0">
                <a:solidFill>
                  <a:srgbClr val="6846C6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Calcul</a:t>
            </a:r>
            <a:r>
              <a:rPr lang="fr-FR" sz="1000" b="1" dirty="0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 thermique</a:t>
            </a:r>
          </a:p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 dirty="0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Cannes (06)</a:t>
            </a:r>
            <a:endParaRPr lang="fr-FR" sz="1000" b="1" dirty="0">
              <a:solidFill>
                <a:srgbClr val="6846C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 dirty="0">
                <a:solidFill>
                  <a:srgbClr val="6846C6"/>
                </a:solidFill>
                <a:effectLst/>
                <a:latin typeface="Verdana"/>
                <a:ea typeface="Verdana"/>
                <a:cs typeface="Mangal"/>
              </a:rPr>
              <a:t>Stage – 6 mois</a:t>
            </a:r>
            <a:endParaRPr lang="fr-FR" sz="1000" b="1" dirty="0">
              <a:solidFill>
                <a:srgbClr val="6846C6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dirty="0" err="1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 dirty="0">
                <a:solidFill>
                  <a:srgbClr val="6846C6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 dirty="0">
                <a:solidFill>
                  <a:srgbClr val="6846C6"/>
                </a:solidFill>
                <a:latin typeface="Verdana"/>
                <a:ea typeface="Verdana"/>
                <a:cs typeface="Times New Roman"/>
              </a:rPr>
              <a:t>2023-27991</a:t>
            </a:r>
            <a:endParaRPr lang="fr-FR" sz="1000" b="1" dirty="0">
              <a:solidFill>
                <a:srgbClr val="6846C6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 dirty="0">
              <a:solidFill>
                <a:srgbClr val="6846C6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6846C6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Stage – </a:t>
            </a:r>
            <a:r>
              <a:rPr lang="fr-FR" sz="12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Ingénieur(e) en Analyse thermique H/F 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00CAF65-23C8-4BB2-A729-1F27430863C0}"/>
              </a:ext>
            </a:extLst>
          </p:cNvPr>
          <p:cNvSpPr txBox="1"/>
          <p:nvPr/>
        </p:nvSpPr>
        <p:spPr>
          <a:xfrm>
            <a:off x="359999" y="3060000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Notre offre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24006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Nos experts en environnement thermique spatiale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recherchent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nouveau talents pour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rejoindre notre équipe d’analyste thermique spatiale.</a:t>
            </a:r>
          </a:p>
          <a:p>
            <a:pPr algn="just"/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Dans cette optique, le service Ingénierie Thermique d’EXPLEO Cannes propose une offre de stage de fin d’étude d’ingénieur généraliste ou thermicien.</a:t>
            </a:r>
          </a:p>
          <a:p>
            <a:pPr algn="just"/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Celle-ci comprendra tout ou une partie des activités suivantes :</a:t>
            </a:r>
          </a:p>
          <a:p>
            <a:pPr algn="just"/>
            <a:endParaRPr lang="fr-FR" sz="9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Calcul/analyse environnement thermique Satellite de Télécommunication ou d’Observation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Conception de Satellite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Préparation des campagnes d’essai en vide thermique et prédiction des résultats de cas de test </a:t>
            </a:r>
          </a:p>
          <a:p>
            <a:pPr algn="just"/>
            <a:endParaRPr lang="fr-FR" sz="9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fr-FR" sz="9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Environnement Technique :</a:t>
            </a:r>
          </a:p>
          <a:p>
            <a:pPr algn="just"/>
            <a:endParaRPr lang="fr-FR" sz="900" u="sng" dirty="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Environnement :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Environnement spatiale / Orbitographie,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Modélisation par éléments finis, Calcul et Analyse thermique</a:t>
            </a:r>
            <a:endParaRPr lang="fr-FR" sz="9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Logiciels/Outils :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Conception Mécanique &amp; Thermique, 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E-</a:t>
            </a:r>
            <a:r>
              <a:rPr lang="fr-FR" sz="90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therm</a:t>
            </a:r>
            <a:r>
              <a:rPr lang="fr-FR" sz="9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sz="9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/ </a:t>
            </a:r>
            <a:r>
              <a:rPr lang="fr-FR" sz="9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Orbitherm</a:t>
            </a:r>
            <a:endParaRPr lang="fr-FR" sz="9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60000" y="6158850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6846C6"/>
                </a:solidFill>
              </a:rPr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60000" y="6518850"/>
            <a:ext cx="5940000" cy="986039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marL="2250440" indent="-2250440" algn="just"/>
            <a:r>
              <a:rPr lang="fr-FR" sz="900" b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 :</a:t>
            </a:r>
            <a:r>
              <a:rPr lang="fr-FR" sz="9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</a:t>
            </a:r>
            <a:r>
              <a:rPr lang="fr-FR" sz="9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BAC +5 en Ingénierie généraliste ou spécialisation thermique</a:t>
            </a:r>
          </a:p>
          <a:p>
            <a:pPr marL="2250440" indent="-2250440" algn="just"/>
            <a:endParaRPr lang="fr-FR" sz="900" b="1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marL="2250440" indent="-2250440"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: </a:t>
            </a:r>
            <a:r>
              <a:rPr lang="fr-FR" sz="90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Français (Anglais est un + très appréciable)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/>
            </a:endParaRPr>
          </a:p>
          <a:p>
            <a:pPr marL="2250440" indent="-2250440"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 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: </a:t>
            </a:r>
            <a:r>
              <a:rPr lang="fr-FR" sz="90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Calcul thermique + FEM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Travail en équipe</a:t>
            </a:r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3545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Mechanical</a:t>
            </a:r>
            <a:r>
              <a:rPr lang="fr-FR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Product Engineering</a:t>
            </a:r>
          </a:p>
          <a:p>
            <a:endParaRPr lang="fr-FR" sz="1400" b="1">
              <a:latin typeface="Montserrat" panose="00000500000000000000" pitchFamily="2" charset="0"/>
            </a:endParaRPr>
          </a:p>
        </p:txBody>
      </p:sp>
      <p:pic>
        <p:nvPicPr>
          <p:cNvPr id="2" name="Picture 5" descr="A map of france with a blue dot&#10;&#10;Description automatically generated">
            <a:extLst>
              <a:ext uri="{FF2B5EF4-FFF2-40B4-BE49-F238E27FC236}">
                <a16:creationId xmlns:a16="http://schemas.microsoft.com/office/drawing/2014/main" id="{62B98A6D-76BA-A972-F701-4E93508B8A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72" t="-575" r="13207" b="-575"/>
          <a:stretch/>
        </p:blipFill>
        <p:spPr>
          <a:xfrm>
            <a:off x="359999" y="956953"/>
            <a:ext cx="1132891" cy="1145042"/>
          </a:xfrm>
          <a:prstGeom prst="rect">
            <a:avLst/>
          </a:prstGeom>
        </p:spPr>
      </p:pic>
      <p:pic>
        <p:nvPicPr>
          <p:cNvPr id="5" name="Grafik 518">
            <a:extLst>
              <a:ext uri="{FF2B5EF4-FFF2-40B4-BE49-F238E27FC236}">
                <a16:creationId xmlns:a16="http://schemas.microsoft.com/office/drawing/2014/main" id="{1DE06455-61C8-A527-E727-955638CFDE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40862" y="1311199"/>
            <a:ext cx="444633" cy="43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560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81581a-dab8-4d9d-aa6f-3ad40f4c7bcb" xsi:nil="true"/>
    <lcf76f155ced4ddcb4097134ff3c332f xmlns="25ce1021-5bd0-4de6-85ac-358b06e6472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A34D499AB7244B498A70444F863F1" ma:contentTypeVersion="16" ma:contentTypeDescription="Crée un document." ma:contentTypeScope="" ma:versionID="82f910d41557464423aad8300c0e6940">
  <xsd:schema xmlns:xsd="http://www.w3.org/2001/XMLSchema" xmlns:xs="http://www.w3.org/2001/XMLSchema" xmlns:p="http://schemas.microsoft.com/office/2006/metadata/properties" xmlns:ns2="25ce1021-5bd0-4de6-85ac-358b06e64725" xmlns:ns3="e081581a-dab8-4d9d-aa6f-3ad40f4c7bcb" targetNamespace="http://schemas.microsoft.com/office/2006/metadata/properties" ma:root="true" ma:fieldsID="77e48b4b70090c7a08b7f99c9725de65" ns2:_="" ns3:_="">
    <xsd:import namespace="25ce1021-5bd0-4de6-85ac-358b06e64725"/>
    <xsd:import namespace="e081581a-dab8-4d9d-aa6f-3ad40f4c7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1021-5bd0-4de6-85ac-358b06e64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b0fed68-6da0-4850-90bb-447d04ec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581a-dab8-4d9d-aa6f-3ad40f4c7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8766b9-daf1-4945-bab1-121e36ff5f51}" ma:internalName="TaxCatchAll" ma:showField="CatchAllData" ma:web="e081581a-dab8-4d9d-aa6f-3ad40f4c7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D2F34B-15CB-4925-8F79-98347DE2B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e1021-5bd0-4de6-85ac-358b06e64725"/>
    <ds:schemaRef ds:uri="e081581a-dab8-4d9d-aa6f-3ad40f4c7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227</Words>
  <Application>Microsoft Office PowerPoint</Application>
  <PresentationFormat>Grand écran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Durandiere</dc:creator>
  <cp:lastModifiedBy>Mathilde Soria</cp:lastModifiedBy>
  <cp:revision>388</cp:revision>
  <dcterms:created xsi:type="dcterms:W3CDTF">2021-09-28T09:19:51Z</dcterms:created>
  <dcterms:modified xsi:type="dcterms:W3CDTF">2023-10-20T06:21:32Z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0x0101003BCA34D499AB7244B498A70444F863F1</vt:lpwstr>
  </property>
  <property fmtid="{D5CDD505-2E9C-101B-9397-08002B2CF9AE}" pid="3" name="MediaServiceImageTags">
    <vt:lpwstr/>
  </property>
</Properties>
</file>