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794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A98AB-8867-4ABD-8699-D1714791611E}" v="26" dt="2023-08-30T13:26:24.750"/>
    <p1510:client id="{EE15A05C-2A53-EB25-7C76-19D3C2B20D59}" v="358" dt="2023-05-24T08:45:19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Industrie</a:t>
            </a: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Métier : </a:t>
            </a:r>
            <a:r>
              <a:rPr lang="fr-FR" sz="1000" b="1" dirty="0" err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Supply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 Chain</a:t>
            </a:r>
            <a:endParaRPr lang="fr-FR" sz="1000" b="1" dirty="0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Gières (38)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- 6 mois</a:t>
            </a:r>
            <a:endParaRPr lang="fr-FR" sz="1000" b="1" dirty="0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2023-27952</a:t>
            </a:r>
            <a:endParaRPr lang="fr-FR" sz="1000" b="1" dirty="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– Consultant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(e) </a:t>
            </a: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Supply-Chain 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F/H</a:t>
            </a:r>
            <a:endParaRPr lang="fr-FR" sz="12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00CAF65-23C8-4BB2-A729-1F27430863C0}"/>
              </a:ext>
            </a:extLst>
          </p:cNvPr>
          <p:cNvSpPr txBox="1"/>
          <p:nvPr/>
        </p:nvSpPr>
        <p:spPr>
          <a:xfrm>
            <a:off x="359999" y="3060000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805CE5"/>
                </a:solidFill>
              </a:rPr>
              <a:t>Notre offre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42011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Dans le cadre de notre développement, nous recherchons un(e) stagiaire ingénieur chef de projet </a:t>
            </a:r>
            <a:r>
              <a:rPr lang="fr-FR" sz="90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Supply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 Chain H/F.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En effet, vous intégrerez une équipe opérationnelle dédiée au pilotage de la productivité et vous participerez à de nouveaux projets visant à donner un coup d’accélérateur aux gains annuels de nos clients. </a:t>
            </a:r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En effet, vous participerez à l'atteinte des objectifs de productivité de l'usine sur les coûts directs des matières, c'est-à-dire : changement de fournisseur et la productivité technique (QVE, améliorations de processus et/ou de pièces…), etc…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Vos principales missions seront :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Analyse complète de la faisabilité &amp; établissement du Business Case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Planification et coordination usines, engineering, achats et fournisseurs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Pilotage des dossiers de consultation &amp; mise en place des flux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Pilotage du transfert des outils et des moyens de fabrication, réception et qualification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Lancement de la production série et clôture du projet  </a:t>
            </a:r>
          </a:p>
          <a:p>
            <a:pPr marL="171450" indent="-171450" algn="just">
              <a:buFontTx/>
              <a:buChar char="-"/>
            </a:pPr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De plus vous serez amené à participer à l’amélioration continue de notre centre de service : gestion de base de connaissances et outils, organisation de workshop, communication interne, amélioration des </a:t>
            </a:r>
            <a:r>
              <a:rPr lang="fr-FR" sz="90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dashboard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, KPI etc.. </a:t>
            </a: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Ce stage vous permettra de développer une expérience reconnue et vous ouvrira de larges perspectives d'évolution au sein de nos équipes.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endParaRPr lang="fr-FR" sz="900" b="1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r>
              <a:rPr lang="fr-FR" sz="900" u="sng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Environnement technique : </a:t>
            </a:r>
          </a:p>
          <a:p>
            <a:pPr algn="just"/>
            <a:endParaRPr lang="fr-FR" sz="900" u="sng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Pack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ffice (PowerPoint, Excel, MS Project...), SAP ou un autre ERP et VBA est souhaité,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58436" y="7853659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60001" y="8293665"/>
            <a:ext cx="6483926" cy="1292662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Formation :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Bac+5 généraliste avec une spécialisation en génie industriel, mécanique ou </a:t>
            </a:r>
            <a:r>
              <a:rPr lang="fr-FR" sz="90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Supply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-Chain</a:t>
            </a:r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endParaRPr lang="fr-FR" sz="9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Langues :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Vous maîtrisez l’anglais à l’écrit comme à l’oral (niveau B2 souhaité)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Compétences particulières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onnaissance en gestion de projet, </a:t>
            </a:r>
            <a:r>
              <a:rPr lang="fr-FR" sz="90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Supply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-Chain, aisance dans un environnement industriel,  Connaissances sur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le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management de projet, l'amélioration continue, l'environnement industriel et la mécanique (lecture de plan). </a:t>
            </a:r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Aptitudes relationnelles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uverture d’esprit, communication, aisance orale, autonomie, proactivité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354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Consulting &amp; Business Services</a:t>
            </a:r>
          </a:p>
          <a:p>
            <a:endParaRPr lang="fr-FR" sz="1400" b="1">
              <a:latin typeface="Montserrat" panose="00000500000000000000" pitchFamily="2" charset="0"/>
            </a:endParaRPr>
          </a:p>
        </p:txBody>
      </p:sp>
      <p:pic>
        <p:nvPicPr>
          <p:cNvPr id="6" name="Picture 5" descr="A map of france with blue and white text&#10;&#10;Description automatically generated">
            <a:extLst>
              <a:ext uri="{FF2B5EF4-FFF2-40B4-BE49-F238E27FC236}">
                <a16:creationId xmlns:a16="http://schemas.microsoft.com/office/drawing/2014/main" id="{550B49E8-037B-F5D9-C8D4-C45445E18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89" y="963386"/>
            <a:ext cx="1128033" cy="1145722"/>
          </a:xfrm>
          <a:prstGeom prst="rect">
            <a:avLst/>
          </a:prstGeom>
        </p:spPr>
      </p:pic>
      <p:pic>
        <p:nvPicPr>
          <p:cNvPr id="5" name="Grafik 496">
            <a:extLst>
              <a:ext uri="{FF2B5EF4-FFF2-40B4-BE49-F238E27FC236}">
                <a16:creationId xmlns:a16="http://schemas.microsoft.com/office/drawing/2014/main" id="{A093CA72-6EE7-8074-143F-CA12F5D740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25105" y="1294242"/>
            <a:ext cx="541644" cy="52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9866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402</Words>
  <Application>Microsoft Office PowerPoint</Application>
  <PresentationFormat>Grand écran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387</cp:revision>
  <dcterms:created xsi:type="dcterms:W3CDTF">2021-09-28T09:19:51Z</dcterms:created>
  <dcterms:modified xsi:type="dcterms:W3CDTF">2023-10-20T06:25:58Z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