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547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CE5"/>
    <a:srgbClr val="D8D5E6"/>
    <a:srgbClr val="F6F6F6"/>
    <a:srgbClr val="6846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A98AB-8867-4ABD-8699-D1714791611E}" v="26" dt="2023-08-30T13:26:24.750"/>
    <p1510:client id="{EE15A05C-2A53-EB25-7C76-19D3C2B20D59}" v="358" dt="2023-05-24T08:45:19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660"/>
  </p:normalViewPr>
  <p:slideViewPr>
    <p:cSldViewPr snapToGrid="0">
      <p:cViewPr>
        <p:scale>
          <a:sx n="130" d="100"/>
          <a:sy n="130" d="100"/>
        </p:scale>
        <p:origin x="941" y="-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AE88A21-A38B-4108-B7B0-0EAFA93F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B14F38-C257-460D-A3F1-761FD36C76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AFF5-B1ED-4121-B55F-831311191552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39EDE-3ABA-4B0E-8485-1B706DAF2D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B124E5-F6B4-419E-9689-46DA80619C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304B-4879-4117-B139-42C27A2814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50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73FC-E516-4AA2-A834-A7E85E8011B4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9FA8-DE65-49AD-8050-76C2A6E3A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5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41A-7290-4AC1-AECF-14AFA5D99462}" type="datetime1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7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08D-4702-47D9-B9D4-C1BD91205A64}" type="datetime1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39EA-9477-4A9F-B88F-25C15FDEDD8C}" type="datetime1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B-CEAF-49C3-8307-A965CC7B894A}" type="datetime1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0A68-0AE6-44DE-AD5E-205F916EAAF1}" type="datetime1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5409-3668-4550-BEEB-3B47720336C2}" type="datetime1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9DC2-A409-4FAF-98F9-964597542094}" type="datetime1">
              <a:rPr lang="fr-FR" smtClean="0"/>
              <a:t>02/10/2023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003-A4F1-48E7-A672-3B8083A54A13}" type="datetime1">
              <a:rPr lang="fr-FR" smtClean="0"/>
              <a:t>02/10/2023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3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514-5039-4B63-9C3F-C825222A0D49}" type="datetime1">
              <a:rPr lang="fr-FR" smtClean="0"/>
              <a:t>02/10/2023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2ECA-6A39-4B5A-8AAB-A612D04783AB}" type="datetime1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AF8C-1461-4A44-B154-00C8648A8DFB}" type="datetime1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0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AA6D-0AAF-4AA4-B279-6A00BB1A5F27}" type="datetime1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47305FF-A819-FDFB-8E71-5C2BD52A86D3}"/>
              </a:ext>
            </a:extLst>
          </p:cNvPr>
          <p:cNvSpPr/>
          <p:nvPr/>
        </p:nvSpPr>
        <p:spPr>
          <a:xfrm>
            <a:off x="0" y="11832000"/>
            <a:ext cx="6858000" cy="360000"/>
          </a:xfrm>
          <a:prstGeom prst="rect">
            <a:avLst/>
          </a:prstGeom>
          <a:solidFill>
            <a:srgbClr val="805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90F4301-59AF-5AD4-9262-F545F94740DA}"/>
              </a:ext>
            </a:extLst>
          </p:cNvPr>
          <p:cNvSpPr txBox="1"/>
          <p:nvPr/>
        </p:nvSpPr>
        <p:spPr>
          <a:xfrm>
            <a:off x="0" y="0"/>
            <a:ext cx="6858000" cy="720000"/>
          </a:xfrm>
          <a:prstGeom prst="rect">
            <a:avLst/>
          </a:prstGeom>
          <a:solidFill>
            <a:srgbClr val="805CE5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EA1231-CAE2-437D-AE18-B9858307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95" y="189004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AEA482-8F23-4A9C-8925-A64DB79C55E7}"/>
              </a:ext>
            </a:extLst>
          </p:cNvPr>
          <p:cNvSpPr txBox="1"/>
          <p:nvPr/>
        </p:nvSpPr>
        <p:spPr>
          <a:xfrm>
            <a:off x="1918855" y="1147851"/>
            <a:ext cx="4661115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Secteur </a:t>
            </a:r>
            <a:r>
              <a:rPr lang="fr-FR" sz="1000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d’activité :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Spatial</a:t>
            </a:r>
            <a:endParaRPr lang="fr-FR" sz="1000" b="1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Métier : </a:t>
            </a:r>
            <a:r>
              <a:rPr lang="fr-FR" sz="1000" b="1" dirty="0">
                <a:solidFill>
                  <a:srgbClr val="805CE5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Conception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 mécanique</a:t>
            </a: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Localisation 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Cannes (06)</a:t>
            </a:r>
            <a:endParaRPr lang="fr-FR" sz="1000" b="1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Type de contrat / durée 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Stage – 2/3 mois</a:t>
            </a:r>
            <a:endParaRPr lang="fr-FR" sz="1000" b="1" dirty="0">
              <a:solidFill>
                <a:srgbClr val="805CE5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 dirty="0" err="1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Ref</a:t>
            </a:r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 site carrière :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XXX</a:t>
            </a:r>
            <a:endParaRPr lang="fr-FR" sz="1000" b="1" dirty="0">
              <a:solidFill>
                <a:srgbClr val="805CE5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endParaRPr lang="fr-FR" sz="1000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B78053-D39A-498F-83C5-2F993EF90060}"/>
              </a:ext>
            </a:extLst>
          </p:cNvPr>
          <p:cNvSpPr txBox="1"/>
          <p:nvPr/>
        </p:nvSpPr>
        <p:spPr>
          <a:xfrm>
            <a:off x="360001" y="2469917"/>
            <a:ext cx="648392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 dirty="0">
                <a:solidFill>
                  <a:srgbClr val="805CE5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Stage – </a:t>
            </a:r>
            <a:r>
              <a:rPr lang="fr-FR" sz="1200" b="1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Technicien(ne) en conception mécanique H/F 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00CAF65-23C8-4BB2-A729-1F27430863C0}"/>
              </a:ext>
            </a:extLst>
          </p:cNvPr>
          <p:cNvSpPr txBox="1"/>
          <p:nvPr/>
        </p:nvSpPr>
        <p:spPr>
          <a:xfrm>
            <a:off x="359999" y="3060000"/>
            <a:ext cx="870431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 dirty="0">
                <a:solidFill>
                  <a:srgbClr val="805CE5"/>
                </a:solidFill>
              </a:rPr>
              <a:t>Notre offre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8EAF1BB-5383-42B2-9476-5C35E2F46CD9}"/>
              </a:ext>
            </a:extLst>
          </p:cNvPr>
          <p:cNvSpPr txBox="1"/>
          <p:nvPr/>
        </p:nvSpPr>
        <p:spPr>
          <a:xfrm>
            <a:off x="360000" y="3420000"/>
            <a:ext cx="5940000" cy="226215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45720" anchor="t">
            <a:spAutoFit/>
          </a:bodyPr>
          <a:lstStyle/>
          <a:p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Nos experts en conception mécanique spatiale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recherchent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nouveaux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talents pour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rejoindre notre équipe de BE mécanique spatiale.</a:t>
            </a:r>
          </a:p>
          <a:p>
            <a:endParaRPr lang="fr-FR" sz="9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Dans cette optique, le BE Mécanique d’EXPLEO Cannes propose deux offres de stage DUT/BTS Génie Mécanique / BE Conception.</a:t>
            </a:r>
          </a:p>
          <a:p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Celles-ci comprendront les possibilités suivantes :</a:t>
            </a:r>
          </a:p>
          <a:p>
            <a:endParaRPr lang="fr-FR" sz="9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Structure Satellite Télécom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Aménagement Antennes de Satellite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Conception de Satellite d’Observation</a:t>
            </a:r>
          </a:p>
          <a:p>
            <a:endParaRPr lang="fr-FR" sz="9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9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9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Environnement Technique :</a:t>
            </a:r>
          </a:p>
          <a:p>
            <a:endParaRPr lang="fr-FR" sz="900" u="sng" dirty="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Environnement : S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tructure spatiale / aménagement antenne / conception de télescopes spatiaux </a:t>
            </a:r>
            <a:endParaRPr lang="fr-FR" sz="9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Logiciels/Outils :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Bureau d’Etude Mécanique / 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CAO / CATIA V5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D608FC-42F9-46E3-B75C-BF9383FA9D49}"/>
              </a:ext>
            </a:extLst>
          </p:cNvPr>
          <p:cNvSpPr txBox="1"/>
          <p:nvPr/>
        </p:nvSpPr>
        <p:spPr>
          <a:xfrm>
            <a:off x="360000" y="7740000"/>
            <a:ext cx="1261564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 dirty="0"/>
              <a:t>Profil recherché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6BD492A-BBF9-4342-95BE-478B1AC452B0}"/>
              </a:ext>
            </a:extLst>
          </p:cNvPr>
          <p:cNvSpPr txBox="1"/>
          <p:nvPr/>
        </p:nvSpPr>
        <p:spPr>
          <a:xfrm>
            <a:off x="360000" y="8100000"/>
            <a:ext cx="5940000" cy="986039"/>
          </a:xfrm>
          <a:prstGeom prst="rect">
            <a:avLst/>
          </a:prstGeom>
          <a:noFill/>
        </p:spPr>
        <p:txBody>
          <a:bodyPr wrap="square" lIns="0" tIns="0" rIns="0" bIns="45720" anchor="t">
            <a:spAutoFit/>
          </a:bodyPr>
          <a:lstStyle/>
          <a:p>
            <a:pPr marL="2250440" indent="-2250440"/>
            <a:r>
              <a:rPr lang="fr-FR" sz="9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Formations / Écoles :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 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DUT/BTS Génie Mécanique</a:t>
            </a:r>
          </a:p>
          <a:p>
            <a:pPr marL="2250440" indent="-2250440" algn="just"/>
            <a:endParaRPr lang="fr-FR" sz="9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2250440" indent="-2250440" algn="just"/>
            <a:r>
              <a:rPr lang="fr-FR" sz="9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Langues</a:t>
            </a:r>
            <a:r>
              <a:rPr lang="fr-FR" sz="900" b="1" dirty="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 : 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Français (Anglais est un + très appréciable)</a:t>
            </a:r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Mangal"/>
            </a:endParaRPr>
          </a:p>
          <a:p>
            <a:pPr marL="2250440" indent="-2250440" algn="just"/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Compétences particulières</a:t>
            </a:r>
            <a:r>
              <a:rPr lang="fr-FR" sz="900" dirty="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 </a:t>
            </a:r>
            <a:r>
              <a:rPr lang="fr-FR" sz="900" b="1" dirty="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: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Conception mécanique générale + CAO (CATIA V5 est un +)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Aptitudes relationnelles : </a:t>
            </a:r>
            <a:r>
              <a:rPr lang="fr-FR" sz="900" dirty="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Travail en équipe</a:t>
            </a:r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CD236-C6A7-47BC-A923-3A636318EBBD}"/>
              </a:ext>
            </a:extLst>
          </p:cNvPr>
          <p:cNvSpPr txBox="1"/>
          <p:nvPr/>
        </p:nvSpPr>
        <p:spPr>
          <a:xfrm>
            <a:off x="765000" y="10034280"/>
            <a:ext cx="5328000" cy="855042"/>
          </a:xfrm>
          <a:prstGeom prst="rect">
            <a:avLst/>
          </a:prstGeom>
          <a:solidFill>
            <a:srgbClr val="D8D5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1000" b="1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Vous vous reconnaissez dans ce projet ? </a:t>
            </a:r>
            <a:endParaRPr lang="fr-FR" sz="1000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Venez écrire la nouvelle page de votre carrière chez Expleo. </a:t>
            </a:r>
            <a:endParaRPr lang="fr-FR" sz="900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Transmettez votre candidature à </a:t>
            </a:r>
            <a:r>
              <a:rPr lang="fr-FR" sz="900" b="1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relations-ecoles@expleogroup.com</a:t>
            </a:r>
            <a:endParaRPr lang="fr-FR" sz="900" b="1" dirty="0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pic>
        <p:nvPicPr>
          <p:cNvPr id="26" name="Image 25" descr="Une image contenant texte&#10;&#10;Description générée automatiquement">
            <a:extLst>
              <a:ext uri="{FF2B5EF4-FFF2-40B4-BE49-F238E27FC236}">
                <a16:creationId xmlns:a16="http://schemas.microsoft.com/office/drawing/2014/main" id="{2B54E5C5-B962-45B8-9116-E6416266C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965409"/>
            <a:ext cx="1122171" cy="11407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1715F62-92D2-3F5D-4AC2-B6D6141E3B3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46" y="174418"/>
            <a:ext cx="1184564" cy="37116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9BF51E7-F1A4-8DEE-1668-FBDC37A9AC47}"/>
              </a:ext>
            </a:extLst>
          </p:cNvPr>
          <p:cNvSpPr txBox="1"/>
          <p:nvPr/>
        </p:nvSpPr>
        <p:spPr>
          <a:xfrm>
            <a:off x="866848" y="180001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" name="Espace réservé du numéro de diapositive 1">
            <a:extLst>
              <a:ext uri="{FF2B5EF4-FFF2-40B4-BE49-F238E27FC236}">
                <a16:creationId xmlns:a16="http://schemas.microsoft.com/office/drawing/2014/main" id="{4E184CD7-97FB-0348-DB47-2148EF9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86952" y="11824471"/>
            <a:ext cx="1571048" cy="360000"/>
          </a:xfrm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0</a:t>
            </a:r>
            <a:fld id="{6B641D08-297A-4F26-AAB9-0606C758A93E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A4186E1-8A0A-36BE-8069-66C70865B7EE}"/>
              </a:ext>
            </a:extLst>
          </p:cNvPr>
          <p:cNvSpPr txBox="1"/>
          <p:nvPr/>
        </p:nvSpPr>
        <p:spPr>
          <a:xfrm>
            <a:off x="2593690" y="11785229"/>
            <a:ext cx="16674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expleo.com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089786-0CF3-9285-B3CB-60978B3E1056}"/>
              </a:ext>
            </a:extLst>
          </p:cNvPr>
          <p:cNvSpPr txBox="1"/>
          <p:nvPr/>
        </p:nvSpPr>
        <p:spPr>
          <a:xfrm>
            <a:off x="943048" y="218333"/>
            <a:ext cx="354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Mechanical</a:t>
            </a:r>
            <a:r>
              <a:rPr lang="fr-FR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Product Engineering</a:t>
            </a:r>
          </a:p>
          <a:p>
            <a:endParaRPr lang="fr-FR" sz="1400" b="1" dirty="0">
              <a:latin typeface="Montserrat" panose="00000500000000000000" pitchFamily="2" charset="0"/>
            </a:endParaRPr>
          </a:p>
        </p:txBody>
      </p:sp>
      <p:pic>
        <p:nvPicPr>
          <p:cNvPr id="5" name="Grafik 518">
            <a:extLst>
              <a:ext uri="{FF2B5EF4-FFF2-40B4-BE49-F238E27FC236}">
                <a16:creationId xmlns:a16="http://schemas.microsoft.com/office/drawing/2014/main" id="{FE9DFCFD-7AC1-6AA2-2D0C-576FB5A3A5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0800" y="1324040"/>
            <a:ext cx="444633" cy="436549"/>
          </a:xfrm>
          <a:prstGeom prst="rect">
            <a:avLst/>
          </a:prstGeom>
        </p:spPr>
      </p:pic>
      <p:pic>
        <p:nvPicPr>
          <p:cNvPr id="6" name="Picture 10" descr="Map&#10;&#10;Description automatically generated">
            <a:extLst>
              <a:ext uri="{FF2B5EF4-FFF2-40B4-BE49-F238E27FC236}">
                <a16:creationId xmlns:a16="http://schemas.microsoft.com/office/drawing/2014/main" id="{E5B835F5-8D6D-1E12-6154-C1DEE870EF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9999" y="948496"/>
            <a:ext cx="1278583" cy="114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9554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81581a-dab8-4d9d-aa6f-3ad40f4c7bcb" xsi:nil="true"/>
    <lcf76f155ced4ddcb4097134ff3c332f xmlns="25ce1021-5bd0-4de6-85ac-358b06e6472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A34D499AB7244B498A70444F863F1" ma:contentTypeVersion="16" ma:contentTypeDescription="Crée un document." ma:contentTypeScope="" ma:versionID="82f910d41557464423aad8300c0e6940">
  <xsd:schema xmlns:xsd="http://www.w3.org/2001/XMLSchema" xmlns:xs="http://www.w3.org/2001/XMLSchema" xmlns:p="http://schemas.microsoft.com/office/2006/metadata/properties" xmlns:ns2="25ce1021-5bd0-4de6-85ac-358b06e64725" xmlns:ns3="e081581a-dab8-4d9d-aa6f-3ad40f4c7bcb" targetNamespace="http://schemas.microsoft.com/office/2006/metadata/properties" ma:root="true" ma:fieldsID="77e48b4b70090c7a08b7f99c9725de65" ns2:_="" ns3:_="">
    <xsd:import namespace="25ce1021-5bd0-4de6-85ac-358b06e64725"/>
    <xsd:import namespace="e081581a-dab8-4d9d-aa6f-3ad40f4c7b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1021-5bd0-4de6-85ac-358b06e64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fb0fed68-6da0-4850-90bb-447d04ec8e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1581a-dab8-4d9d-aa6f-3ad40f4c7b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8766b9-daf1-4945-bab1-121e36ff5f51}" ma:internalName="TaxCatchAll" ma:showField="CatchAllData" ma:web="e081581a-dab8-4d9d-aa6f-3ad40f4c7b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EEA7DC-82D0-410D-9138-8AFF4F5FED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E80919-54C2-4828-BA32-A0E91D702B20}">
  <ds:schemaRefs>
    <ds:schemaRef ds:uri="http://purl.org/dc/dcmitype/"/>
    <ds:schemaRef ds:uri="http://www.w3.org/XML/1998/namespace"/>
    <ds:schemaRef ds:uri="25ce1021-5bd0-4de6-85ac-358b06e64725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081581a-dab8-4d9d-aa6f-3ad40f4c7bcb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AD2F34B-15CB-4925-8F79-98347DE2B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ce1021-5bd0-4de6-85ac-358b06e64725"/>
    <ds:schemaRef ds:uri="e081581a-dab8-4d9d-aa6f-3ad40f4c7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208</Words>
  <Application>Microsoft Office PowerPoint</Application>
  <PresentationFormat>Grand écran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Durandiere</dc:creator>
  <cp:lastModifiedBy>Mathilde Soria</cp:lastModifiedBy>
  <cp:revision>390</cp:revision>
  <dcterms:created xsi:type="dcterms:W3CDTF">2021-09-28T09:19:51Z</dcterms:created>
  <dcterms:modified xsi:type="dcterms:W3CDTF">2023-10-02T07:50:21Z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0x0101003BCA34D499AB7244B498A70444F863F1</vt:lpwstr>
  </property>
  <property fmtid="{D5CDD505-2E9C-101B-9397-08002B2CF9AE}" pid="3" name="MediaServiceImageTags">
    <vt:lpwstr/>
  </property>
</Properties>
</file>